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1696" r:id="rId5"/>
    <p:sldId id="1697" r:id="rId6"/>
    <p:sldId id="1709" r:id="rId7"/>
    <p:sldId id="1698" r:id="rId8"/>
    <p:sldId id="1699" r:id="rId9"/>
    <p:sldId id="1700" r:id="rId10"/>
    <p:sldId id="1701" r:id="rId11"/>
    <p:sldId id="1702" r:id="rId12"/>
    <p:sldId id="1703" r:id="rId13"/>
    <p:sldId id="1704" r:id="rId14"/>
    <p:sldId id="1705" r:id="rId15"/>
    <p:sldId id="1706" r:id="rId16"/>
    <p:sldId id="1707" r:id="rId17"/>
    <p:sldId id="1708" r:id="rId18"/>
    <p:sldId id="1692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F02742-CCDF-4B7B-959A-F712CAF6B4C9}" v="209" dt="2021-05-09T08:36:34.160"/>
    <p1510:client id="{D0877C06-AE24-4FFA-B4E0-7136A674CB43}" v="44" dt="2021-05-09T08:49:44.240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3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1BD48-CB16-4998-AA0F-0DA43238B9D8}" type="doc">
      <dgm:prSet loTypeId="urn:microsoft.com/office/officeart/2005/8/layout/chevron1" loCatId="process" qsTypeId="urn:microsoft.com/office/officeart/2005/8/quickstyle/simple3" qsCatId="simple" csTypeId="urn:microsoft.com/office/officeart/2005/8/colors/accent6_4" csCatId="accent6" phldr="1"/>
      <dgm:spPr/>
    </dgm:pt>
    <dgm:pt modelId="{0B1478A6-0A3A-449D-994D-7742833E4ED8}">
      <dgm:prSet phldrT="[Text]"/>
      <dgm:spPr/>
      <dgm:t>
        <a:bodyPr/>
        <a:lstStyle/>
        <a:p>
          <a:r>
            <a:rPr lang="en-US" dirty="0"/>
            <a:t>Open the viewer in Primo Studio​</a:t>
          </a:r>
        </a:p>
      </dgm:t>
    </dgm:pt>
    <dgm:pt modelId="{CA446871-78F8-401B-B4C7-F83974F4B8DC}" type="parTrans" cxnId="{CA98D686-A829-4CC3-9725-C6406C2AC2B9}">
      <dgm:prSet/>
      <dgm:spPr/>
      <dgm:t>
        <a:bodyPr/>
        <a:lstStyle/>
        <a:p>
          <a:endParaRPr lang="en-US"/>
        </a:p>
      </dgm:t>
    </dgm:pt>
    <dgm:pt modelId="{EB039079-E02B-4976-8004-68801B94C280}" type="sibTrans" cxnId="{CA98D686-A829-4CC3-9725-C6406C2AC2B9}">
      <dgm:prSet/>
      <dgm:spPr/>
      <dgm:t>
        <a:bodyPr/>
        <a:lstStyle/>
        <a:p>
          <a:endParaRPr lang="en-US"/>
        </a:p>
      </dgm:t>
    </dgm:pt>
    <dgm:pt modelId="{3C872A2C-AB04-46EA-879B-B41A1760527C}">
      <dgm:prSet phldrT="[Text]"/>
      <dgm:spPr/>
      <dgm:t>
        <a:bodyPr/>
        <a:lstStyle/>
        <a:p>
          <a:r>
            <a:rPr lang="en-US" dirty="0"/>
            <a:t>Make desired changes​</a:t>
          </a:r>
        </a:p>
      </dgm:t>
    </dgm:pt>
    <dgm:pt modelId="{614BF5E0-6E8C-48B7-A0A6-6C89BEA0E694}" type="parTrans" cxnId="{3FDA39DA-EE0F-4091-8E0C-FB143DA49E12}">
      <dgm:prSet/>
      <dgm:spPr/>
      <dgm:t>
        <a:bodyPr/>
        <a:lstStyle/>
        <a:p>
          <a:endParaRPr lang="en-US"/>
        </a:p>
      </dgm:t>
    </dgm:pt>
    <dgm:pt modelId="{3CBD8150-4D92-44A6-BC25-4C6BF38436D5}" type="sibTrans" cxnId="{3FDA39DA-EE0F-4091-8E0C-FB143DA49E12}">
      <dgm:prSet/>
      <dgm:spPr/>
      <dgm:t>
        <a:bodyPr/>
        <a:lstStyle/>
        <a:p>
          <a:endParaRPr lang="en-US"/>
        </a:p>
      </dgm:t>
    </dgm:pt>
    <dgm:pt modelId="{9A802685-5E2F-464B-B897-0344DC7E66BC}">
      <dgm:prSet phldrT="[Text]"/>
      <dgm:spPr/>
      <dgm:t>
        <a:bodyPr/>
        <a:lstStyle/>
        <a:p>
          <a:r>
            <a:rPr lang="en-US" dirty="0"/>
            <a:t>Download the changed version to PC​</a:t>
          </a:r>
        </a:p>
      </dgm:t>
    </dgm:pt>
    <dgm:pt modelId="{93E7D766-E591-4B69-8A26-79A52A3F5ED4}" type="parTrans" cxnId="{FAFB2EDF-6968-430F-B8BA-63751DBB8C70}">
      <dgm:prSet/>
      <dgm:spPr/>
      <dgm:t>
        <a:bodyPr/>
        <a:lstStyle/>
        <a:p>
          <a:endParaRPr lang="en-US"/>
        </a:p>
      </dgm:t>
    </dgm:pt>
    <dgm:pt modelId="{90C45D6B-0AAF-49EC-80F9-73F8C63ED38F}" type="sibTrans" cxnId="{FAFB2EDF-6968-430F-B8BA-63751DBB8C70}">
      <dgm:prSet/>
      <dgm:spPr/>
      <dgm:t>
        <a:bodyPr/>
        <a:lstStyle/>
        <a:p>
          <a:endParaRPr lang="en-US"/>
        </a:p>
      </dgm:t>
    </dgm:pt>
    <dgm:pt modelId="{03AB1CAC-17F7-45B0-9C88-839524287459}">
      <dgm:prSet phldrT="[Text]"/>
      <dgm:spPr/>
      <dgm:t>
        <a:bodyPr/>
        <a:lstStyle/>
        <a:p>
          <a:r>
            <a:rPr lang="en-US"/>
            <a:t>Upload the changed version to Alma</a:t>
          </a:r>
          <a:endParaRPr lang="en-US" dirty="0"/>
        </a:p>
      </dgm:t>
    </dgm:pt>
    <dgm:pt modelId="{52476ADF-F81B-4276-BB60-5713D01791DF}" type="parTrans" cxnId="{1EC51277-4A4E-42A5-BFF8-F575916582AD}">
      <dgm:prSet/>
      <dgm:spPr/>
      <dgm:t>
        <a:bodyPr/>
        <a:lstStyle/>
        <a:p>
          <a:endParaRPr lang="en-US"/>
        </a:p>
      </dgm:t>
    </dgm:pt>
    <dgm:pt modelId="{98546779-B015-42E6-A9A4-CFB992EFB24A}" type="sibTrans" cxnId="{1EC51277-4A4E-42A5-BFF8-F575916582AD}">
      <dgm:prSet/>
      <dgm:spPr/>
      <dgm:t>
        <a:bodyPr/>
        <a:lstStyle/>
        <a:p>
          <a:endParaRPr lang="en-US"/>
        </a:p>
      </dgm:t>
    </dgm:pt>
    <dgm:pt modelId="{1E0FFB3B-E610-408E-8237-34AA41D12504}" type="pres">
      <dgm:prSet presAssocID="{52A1BD48-CB16-4998-AA0F-0DA43238B9D8}" presName="Name0" presStyleCnt="0">
        <dgm:presLayoutVars>
          <dgm:dir/>
          <dgm:animLvl val="lvl"/>
          <dgm:resizeHandles val="exact"/>
        </dgm:presLayoutVars>
      </dgm:prSet>
      <dgm:spPr/>
    </dgm:pt>
    <dgm:pt modelId="{41AE2BC2-49DD-4406-AB54-763817A45A1E}" type="pres">
      <dgm:prSet presAssocID="{0B1478A6-0A3A-449D-994D-7742833E4ED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6D7A171-5F72-4800-AA2F-49FEC585A609}" type="pres">
      <dgm:prSet presAssocID="{EB039079-E02B-4976-8004-68801B94C280}" presName="parTxOnlySpace" presStyleCnt="0"/>
      <dgm:spPr/>
    </dgm:pt>
    <dgm:pt modelId="{3BC5F3B0-539F-4C38-AEEA-F6B7DB3D6A38}" type="pres">
      <dgm:prSet presAssocID="{3C872A2C-AB04-46EA-879B-B41A1760527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F2834A7-EA19-48C2-87C1-AD2D1797A8FD}" type="pres">
      <dgm:prSet presAssocID="{3CBD8150-4D92-44A6-BC25-4C6BF38436D5}" presName="parTxOnlySpace" presStyleCnt="0"/>
      <dgm:spPr/>
    </dgm:pt>
    <dgm:pt modelId="{57DF7882-659F-4A73-A86A-7A9DA489CFEB}" type="pres">
      <dgm:prSet presAssocID="{9A802685-5E2F-464B-B897-0344DC7E66B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B242ADC-AE2C-4443-8F81-B8A3A86480AE}" type="pres">
      <dgm:prSet presAssocID="{90C45D6B-0AAF-49EC-80F9-73F8C63ED38F}" presName="parTxOnlySpace" presStyleCnt="0"/>
      <dgm:spPr/>
    </dgm:pt>
    <dgm:pt modelId="{3B306724-835C-44C3-8EB4-73953B4937F1}" type="pres">
      <dgm:prSet presAssocID="{03AB1CAC-17F7-45B0-9C88-83952428745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8F9B123-65EF-4CC2-BA06-91DA007DB325}" type="presOf" srcId="{0B1478A6-0A3A-449D-994D-7742833E4ED8}" destId="{41AE2BC2-49DD-4406-AB54-763817A45A1E}" srcOrd="0" destOrd="0" presId="urn:microsoft.com/office/officeart/2005/8/layout/chevron1"/>
    <dgm:cxn modelId="{09A4926B-F311-4DCA-8F51-584F533014AF}" type="presOf" srcId="{52A1BD48-CB16-4998-AA0F-0DA43238B9D8}" destId="{1E0FFB3B-E610-408E-8237-34AA41D12504}" srcOrd="0" destOrd="0" presId="urn:microsoft.com/office/officeart/2005/8/layout/chevron1"/>
    <dgm:cxn modelId="{1EC51277-4A4E-42A5-BFF8-F575916582AD}" srcId="{52A1BD48-CB16-4998-AA0F-0DA43238B9D8}" destId="{03AB1CAC-17F7-45B0-9C88-839524287459}" srcOrd="3" destOrd="0" parTransId="{52476ADF-F81B-4276-BB60-5713D01791DF}" sibTransId="{98546779-B015-42E6-A9A4-CFB992EFB24A}"/>
    <dgm:cxn modelId="{E7C59783-CB3C-4619-A0B1-952867AB5014}" type="presOf" srcId="{3C872A2C-AB04-46EA-879B-B41A1760527C}" destId="{3BC5F3B0-539F-4C38-AEEA-F6B7DB3D6A38}" srcOrd="0" destOrd="0" presId="urn:microsoft.com/office/officeart/2005/8/layout/chevron1"/>
    <dgm:cxn modelId="{CA98D686-A829-4CC3-9725-C6406C2AC2B9}" srcId="{52A1BD48-CB16-4998-AA0F-0DA43238B9D8}" destId="{0B1478A6-0A3A-449D-994D-7742833E4ED8}" srcOrd="0" destOrd="0" parTransId="{CA446871-78F8-401B-B4C7-F83974F4B8DC}" sibTransId="{EB039079-E02B-4976-8004-68801B94C280}"/>
    <dgm:cxn modelId="{02D3B28F-BEBD-4C15-ADE2-B28668A8860C}" type="presOf" srcId="{9A802685-5E2F-464B-B897-0344DC7E66BC}" destId="{57DF7882-659F-4A73-A86A-7A9DA489CFEB}" srcOrd="0" destOrd="0" presId="urn:microsoft.com/office/officeart/2005/8/layout/chevron1"/>
    <dgm:cxn modelId="{84495195-3119-40A8-9601-2C6C48230DD6}" type="presOf" srcId="{03AB1CAC-17F7-45B0-9C88-839524287459}" destId="{3B306724-835C-44C3-8EB4-73953B4937F1}" srcOrd="0" destOrd="0" presId="urn:microsoft.com/office/officeart/2005/8/layout/chevron1"/>
    <dgm:cxn modelId="{3FDA39DA-EE0F-4091-8E0C-FB143DA49E12}" srcId="{52A1BD48-CB16-4998-AA0F-0DA43238B9D8}" destId="{3C872A2C-AB04-46EA-879B-B41A1760527C}" srcOrd="1" destOrd="0" parTransId="{614BF5E0-6E8C-48B7-A0A6-6C89BEA0E694}" sibTransId="{3CBD8150-4D92-44A6-BC25-4C6BF38436D5}"/>
    <dgm:cxn modelId="{FAFB2EDF-6968-430F-B8BA-63751DBB8C70}" srcId="{52A1BD48-CB16-4998-AA0F-0DA43238B9D8}" destId="{9A802685-5E2F-464B-B897-0344DC7E66BC}" srcOrd="2" destOrd="0" parTransId="{93E7D766-E591-4B69-8A26-79A52A3F5ED4}" sibTransId="{90C45D6B-0AAF-49EC-80F9-73F8C63ED38F}"/>
    <dgm:cxn modelId="{93C65A23-5077-495E-A875-172E815FF043}" type="presParOf" srcId="{1E0FFB3B-E610-408E-8237-34AA41D12504}" destId="{41AE2BC2-49DD-4406-AB54-763817A45A1E}" srcOrd="0" destOrd="0" presId="urn:microsoft.com/office/officeart/2005/8/layout/chevron1"/>
    <dgm:cxn modelId="{40B66AEE-F75F-45AD-A8A6-FB82D86E0F20}" type="presParOf" srcId="{1E0FFB3B-E610-408E-8237-34AA41D12504}" destId="{C6D7A171-5F72-4800-AA2F-49FEC585A609}" srcOrd="1" destOrd="0" presId="urn:microsoft.com/office/officeart/2005/8/layout/chevron1"/>
    <dgm:cxn modelId="{5D0D6AF0-F713-4F7E-BD5F-F02B1D55648B}" type="presParOf" srcId="{1E0FFB3B-E610-408E-8237-34AA41D12504}" destId="{3BC5F3B0-539F-4C38-AEEA-F6B7DB3D6A38}" srcOrd="2" destOrd="0" presId="urn:microsoft.com/office/officeart/2005/8/layout/chevron1"/>
    <dgm:cxn modelId="{49CEB618-2540-4FBC-9B14-F1C59DE3FC25}" type="presParOf" srcId="{1E0FFB3B-E610-408E-8237-34AA41D12504}" destId="{DF2834A7-EA19-48C2-87C1-AD2D1797A8FD}" srcOrd="3" destOrd="0" presId="urn:microsoft.com/office/officeart/2005/8/layout/chevron1"/>
    <dgm:cxn modelId="{AEE1C19E-0EE1-4762-9029-4744C4423628}" type="presParOf" srcId="{1E0FFB3B-E610-408E-8237-34AA41D12504}" destId="{57DF7882-659F-4A73-A86A-7A9DA489CFEB}" srcOrd="4" destOrd="0" presId="urn:microsoft.com/office/officeart/2005/8/layout/chevron1"/>
    <dgm:cxn modelId="{9F688157-E026-4A1F-929E-F1CC84B94336}" type="presParOf" srcId="{1E0FFB3B-E610-408E-8237-34AA41D12504}" destId="{9B242ADC-AE2C-4443-8F81-B8A3A86480AE}" srcOrd="5" destOrd="0" presId="urn:microsoft.com/office/officeart/2005/8/layout/chevron1"/>
    <dgm:cxn modelId="{3AB7DC98-71BB-47BB-80BE-CDF085D1BFA5}" type="presParOf" srcId="{1E0FFB3B-E610-408E-8237-34AA41D12504}" destId="{3B306724-835C-44C3-8EB4-73953B4937F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E2BC2-49DD-4406-AB54-763817A45A1E}">
      <dsp:nvSpPr>
        <dsp:cNvPr id="0" name=""/>
        <dsp:cNvSpPr/>
      </dsp:nvSpPr>
      <dsp:spPr>
        <a:xfrm>
          <a:off x="3698" y="2012382"/>
          <a:ext cx="2152653" cy="861061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Open the viewer in Primo Studio​</a:t>
          </a:r>
        </a:p>
      </dsp:txBody>
      <dsp:txXfrm>
        <a:off x="434229" y="2012382"/>
        <a:ext cx="1291592" cy="861061"/>
      </dsp:txXfrm>
    </dsp:sp>
    <dsp:sp modelId="{3BC5F3B0-539F-4C38-AEEA-F6B7DB3D6A38}">
      <dsp:nvSpPr>
        <dsp:cNvPr id="0" name=""/>
        <dsp:cNvSpPr/>
      </dsp:nvSpPr>
      <dsp:spPr>
        <a:xfrm>
          <a:off x="1941086" y="2012382"/>
          <a:ext cx="2152653" cy="861061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-163535"/>
                <a:satOff val="-11035"/>
                <a:lumOff val="22967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-163535"/>
                <a:satOff val="-11035"/>
                <a:lumOff val="22967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-163535"/>
                <a:satOff val="-11035"/>
                <a:lumOff val="229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Make desired changes​</a:t>
          </a:r>
        </a:p>
      </dsp:txBody>
      <dsp:txXfrm>
        <a:off x="2371617" y="2012382"/>
        <a:ext cx="1291592" cy="861061"/>
      </dsp:txXfrm>
    </dsp:sp>
    <dsp:sp modelId="{57DF7882-659F-4A73-A86A-7A9DA489CFEB}">
      <dsp:nvSpPr>
        <dsp:cNvPr id="0" name=""/>
        <dsp:cNvSpPr/>
      </dsp:nvSpPr>
      <dsp:spPr>
        <a:xfrm>
          <a:off x="3878474" y="2012382"/>
          <a:ext cx="2152653" cy="861061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-327070"/>
                <a:satOff val="-22069"/>
                <a:lumOff val="45934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-327070"/>
                <a:satOff val="-22069"/>
                <a:lumOff val="45934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-327070"/>
                <a:satOff val="-22069"/>
                <a:lumOff val="459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Download the changed version to PC​</a:t>
          </a:r>
        </a:p>
      </dsp:txBody>
      <dsp:txXfrm>
        <a:off x="4309005" y="2012382"/>
        <a:ext cx="1291592" cy="861061"/>
      </dsp:txXfrm>
    </dsp:sp>
    <dsp:sp modelId="{3B306724-835C-44C3-8EB4-73953B4937F1}">
      <dsp:nvSpPr>
        <dsp:cNvPr id="0" name=""/>
        <dsp:cNvSpPr/>
      </dsp:nvSpPr>
      <dsp:spPr>
        <a:xfrm>
          <a:off x="5815863" y="2012382"/>
          <a:ext cx="2152653" cy="861061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-163535"/>
                <a:satOff val="-11035"/>
                <a:lumOff val="22967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-163535"/>
                <a:satOff val="-11035"/>
                <a:lumOff val="22967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-163535"/>
                <a:satOff val="-11035"/>
                <a:lumOff val="229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Upload the changed version to Alma</a:t>
          </a:r>
          <a:endParaRPr lang="en-US" sz="1400" kern="1200" dirty="0"/>
        </a:p>
      </dsp:txBody>
      <dsp:txXfrm>
        <a:off x="6246394" y="2012382"/>
        <a:ext cx="1291592" cy="861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09-May-21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09-May-21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/>
              <a:t>Edit style</a:t>
            </a:r>
            <a:endParaRPr lang="he-IL"/>
          </a:p>
          <a:p>
            <a:pPr lvl="1"/>
            <a:r>
              <a:rPr lang="en-US"/>
              <a:t>Edit style – 2nd level  </a:t>
            </a:r>
            <a:endParaRPr lang="he-IL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/>
              <a:t>Edit style</a:t>
            </a:r>
            <a:endParaRPr lang="he-IL"/>
          </a:p>
          <a:p>
            <a:pPr lvl="1"/>
            <a:r>
              <a:rPr lang="en-US"/>
              <a:t>Edit style – 2nd level  </a:t>
            </a:r>
            <a:endParaRPr lang="he-IL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/>
              <a:t>Edit style</a:t>
            </a:r>
            <a:endParaRPr lang="he-IL"/>
          </a:p>
          <a:p>
            <a:pPr lvl="1"/>
            <a:r>
              <a:rPr lang="en-US"/>
              <a:t>Edit style – 2nd level  </a:t>
            </a:r>
            <a:endParaRPr lang="he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/>
              <a:t>Edit style</a:t>
            </a:r>
            <a:endParaRPr lang="he-IL"/>
          </a:p>
          <a:p>
            <a:pPr lvl="1"/>
            <a:r>
              <a:rPr lang="en-US"/>
              <a:t>Edit style – 2nd level  </a:t>
            </a:r>
            <a:endParaRPr lang="he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Edit title Edit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Edit title Edit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Edit title Edit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Edit title Edit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6" y="-60986"/>
            <a:ext cx="9143999" cy="321688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Edit title Edit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Edit title Edit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</a:t>
            </a:r>
            <a:r>
              <a:rPr lang="en-US" err="1"/>
              <a:t>titleEdit</a:t>
            </a:r>
            <a:r>
              <a:rPr lang="en-US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AB3B9CF-95BB-432A-BDB8-C551CE5AC6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9860F54-6473-42B9-9C70-2120A13EDC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E0AA6E8-5C67-4218-B9D9-F0A61180B1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" y="0"/>
            <a:ext cx="9141291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19BA8FF-75EB-4AF8-8E79-7820FDCF47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0214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/>
              <a:t>Edit style</a:t>
            </a:r>
          </a:p>
          <a:p>
            <a:pPr lvl="0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/>
              <a:t>Edit style</a:t>
            </a:r>
            <a:endParaRPr lang="he-IL"/>
          </a:p>
          <a:p>
            <a:pPr lvl="1"/>
            <a:r>
              <a:rPr lang="en-US"/>
              <a:t>Edit style – 2nd level  </a:t>
            </a:r>
            <a:endParaRPr lang="he-I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9" r:id="rId7"/>
    <p:sldLayoutId id="2147483805" r:id="rId8"/>
    <p:sldLayoutId id="214748376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810" r:id="rId18"/>
    <p:sldLayoutId id="2147483764" r:id="rId19"/>
    <p:sldLayoutId id="2147483793" r:id="rId20"/>
    <p:sldLayoutId id="2147483802" r:id="rId21"/>
    <p:sldLayoutId id="2147483813" r:id="rId22"/>
    <p:sldLayoutId id="2147483814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Primo/Product_Documentation/Primo/New_Primo_User_Interface/Using_Primo_Studio" TargetMode="External"/><Relationship Id="rId2" Type="http://schemas.openxmlformats.org/officeDocument/2006/relationships/hyperlink" Target="https://knowledge.exlibrisgroup.com/Primo/Product_Documentation/020Primo_VE/Primo_VE_(English)/030Primo_VE_User_Interface/Primo_Studio_for_Primo_VE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knowledge.exlibrisgroup.com/Alma/Product_Documentation/010Alma_Online_Help_(English)/050Administration/050Configuring_General_Alma_Functions/060User_Interface_Settings#Alma_Viewer_and_Deposit_Customization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5708" y="2714222"/>
            <a:ext cx="6824364" cy="719575"/>
          </a:xfrm>
        </p:spPr>
        <p:txBody>
          <a:bodyPr/>
          <a:lstStyle/>
          <a:p>
            <a:r>
              <a:rPr lang="en-US" dirty="0"/>
              <a:t>Customizing the New Alma Viewer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2021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AFEE37-A0DE-470B-A119-AA4CF0A7B1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Daniel Greenberg    |     Alma Digital product manager</a:t>
            </a:r>
          </a:p>
        </p:txBody>
      </p:sp>
    </p:spTree>
    <p:extLst>
      <p:ext uri="{BB962C8B-B14F-4D97-AF65-F5344CB8AC3E}">
        <p14:creationId xmlns:p14="http://schemas.microsoft.com/office/powerpoint/2010/main" val="300968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F27390-1530-48BD-925F-7ADF35D78C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1DC862-1868-4EEF-9340-549E18B1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4 - Design the viewer: Remove content icon and sign-in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0B8AC75-5078-40E8-A152-BD6988518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C5F202-18E0-4096-8177-814B246D4ABC}"/>
              </a:ext>
            </a:extLst>
          </p:cNvPr>
          <p:cNvSpPr txBox="1"/>
          <p:nvPr/>
        </p:nvSpPr>
        <p:spPr>
          <a:xfrm>
            <a:off x="3052958" y="2571750"/>
            <a:ext cx="249851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1. Remove UI elements via </a:t>
            </a:r>
            <a:r>
              <a:rPr lang="en-US" dirty="0" err="1"/>
              <a:t>css</a:t>
            </a:r>
            <a:r>
              <a:rPr lang="en-US" dirty="0"/>
              <a:t> editor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EB5A153-B31A-4AB9-A562-CDEE0E0AAA91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2512754" y="2894916"/>
            <a:ext cx="540204" cy="1876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226CB79-4216-4C33-A32B-613BC6E98245}"/>
              </a:ext>
            </a:extLst>
          </p:cNvPr>
          <p:cNvSpPr txBox="1"/>
          <p:nvPr/>
        </p:nvSpPr>
        <p:spPr>
          <a:xfrm>
            <a:off x="3286738" y="3488429"/>
            <a:ext cx="249851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2. Apply all changes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BC9390-F136-4938-B7F9-98F7DE7978F5}"/>
              </a:ext>
            </a:extLst>
          </p:cNvPr>
          <p:cNvCxnSpPr>
            <a:cxnSpLocks/>
          </p:cNvCxnSpPr>
          <p:nvPr/>
        </p:nvCxnSpPr>
        <p:spPr>
          <a:xfrm flipH="1">
            <a:off x="2207491" y="3648830"/>
            <a:ext cx="1079248" cy="4798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7ACD706-EB18-442B-B593-22C126BAAAC5}"/>
              </a:ext>
            </a:extLst>
          </p:cNvPr>
          <p:cNvSpPr txBox="1"/>
          <p:nvPr/>
        </p:nvSpPr>
        <p:spPr>
          <a:xfrm>
            <a:off x="5857263" y="4128655"/>
            <a:ext cx="249851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3. Review Changes – green header color and removed icon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1F30B09-4374-4AF6-905E-0A6A99CD805B}"/>
              </a:ext>
            </a:extLst>
          </p:cNvPr>
          <p:cNvCxnSpPr>
            <a:cxnSpLocks/>
          </p:cNvCxnSpPr>
          <p:nvPr/>
        </p:nvCxnSpPr>
        <p:spPr>
          <a:xfrm flipH="1" flipV="1">
            <a:off x="7463198" y="1038428"/>
            <a:ext cx="166256" cy="306664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CD3DDA-B675-488E-BA10-5476B12371EA}"/>
              </a:ext>
            </a:extLst>
          </p:cNvPr>
          <p:cNvCxnSpPr>
            <a:cxnSpLocks/>
          </p:cNvCxnSpPr>
          <p:nvPr/>
        </p:nvCxnSpPr>
        <p:spPr>
          <a:xfrm flipH="1" flipV="1">
            <a:off x="4321655" y="1655071"/>
            <a:ext cx="3141544" cy="245740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463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58A2AF-F299-45BD-B139-B988AEBB8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22A980-183D-4907-BB4C-2AB1C5881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5 - Download the new Primo Studio package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0D86A5E-81C0-4E9F-BB16-9D5A9108C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918" y="771525"/>
            <a:ext cx="2817602" cy="3979863"/>
          </a:xfr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E5A8CA-44C1-455C-932C-986E31749E39}"/>
              </a:ext>
            </a:extLst>
          </p:cNvPr>
          <p:cNvSpPr/>
          <p:nvPr/>
        </p:nvSpPr>
        <p:spPr>
          <a:xfrm>
            <a:off x="4302217" y="1505527"/>
            <a:ext cx="934801" cy="508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5884DE-13F3-47DA-ABCA-7FA5F24CC21B}"/>
              </a:ext>
            </a:extLst>
          </p:cNvPr>
          <p:cNvSpPr txBox="1"/>
          <p:nvPr/>
        </p:nvSpPr>
        <p:spPr>
          <a:xfrm>
            <a:off x="6428763" y="1648420"/>
            <a:ext cx="249851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Download a package.zip file to your pc</a:t>
            </a:r>
          </a:p>
        </p:txBody>
      </p:sp>
    </p:spTree>
    <p:extLst>
      <p:ext uri="{BB962C8B-B14F-4D97-AF65-F5344CB8AC3E}">
        <p14:creationId xmlns:p14="http://schemas.microsoft.com/office/powerpoint/2010/main" val="3085370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F57678-4AAF-4498-9544-ED64D47EC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F7CE09-01EE-4133-A485-91999F00D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6 - Upload Primo Studio Package to Alma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2380F92-AC36-4754-B896-67B71E1A5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76"/>
          <a:stretch/>
        </p:blipFill>
        <p:spPr>
          <a:xfrm>
            <a:off x="327865" y="832177"/>
            <a:ext cx="5450903" cy="328724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DE55AD-5078-4F28-8F70-434FD8F70AD4}"/>
              </a:ext>
            </a:extLst>
          </p:cNvPr>
          <p:cNvSpPr txBox="1"/>
          <p:nvPr/>
        </p:nvSpPr>
        <p:spPr>
          <a:xfrm>
            <a:off x="5846618" y="1399038"/>
            <a:ext cx="3080099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Upload package via Alma Configuration -&gt; Discovery -&gt; Configure Views -&gt; Edit desired view -&gt; Manage Customization Package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F5B6522-2712-4A1A-8FCF-26EB0A31C09C}"/>
              </a:ext>
            </a:extLst>
          </p:cNvPr>
          <p:cNvCxnSpPr>
            <a:cxnSpLocks/>
          </p:cNvCxnSpPr>
          <p:nvPr/>
        </p:nvCxnSpPr>
        <p:spPr>
          <a:xfrm flipH="1">
            <a:off x="3408218" y="2876366"/>
            <a:ext cx="2438400" cy="8181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841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A9D4F3-E54E-465A-9DDC-8FCA78D7F8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BEFEF2-ABA1-4BB4-B6DE-E98CC2727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B103C-7FBE-4B71-A626-F44D41CBF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Open Alma Viewer via selected Primo view: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picture containing text, screenshot, monitor&#10;&#10;Description automatically generated">
            <a:extLst>
              <a:ext uri="{FF2B5EF4-FFF2-40B4-BE49-F238E27FC236}">
                <a16:creationId xmlns:a16="http://schemas.microsoft.com/office/drawing/2014/main" id="{7D6D6ADC-E6CC-4EE1-971E-8762DB155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1" y="1242307"/>
            <a:ext cx="7515225" cy="356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96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3DB61B-6951-46D9-B578-553A473597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8CDFC3-3E4F-48CD-ADC8-76723A799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B0911-2CE2-47D7-8171-252969021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Primo Studio for Primo VE users</a:t>
            </a:r>
            <a:endParaRPr lang="en-US" dirty="0"/>
          </a:p>
          <a:p>
            <a:endParaRPr lang="en-US" dirty="0">
              <a:hlinkClick r:id="rId3"/>
            </a:endParaRPr>
          </a:p>
          <a:p>
            <a:r>
              <a:rPr lang="it-IT" dirty="0">
                <a:hlinkClick r:id="rId3"/>
              </a:rPr>
              <a:t>Primo Studio for Standard Primo users</a:t>
            </a:r>
            <a:endParaRPr lang="it-IT" dirty="0"/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4"/>
              </a:rPr>
              <a:t>Customizing the viewer for Standard Primo users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967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err="1"/>
              <a:t>Daniel.Greenberg@exlibrisgroup</a:t>
            </a:r>
            <a:r>
              <a:rPr lang="en-US"/>
              <a:t>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ED03C-3452-4016-9A7E-646EDB216E44}"/>
              </a:ext>
            </a:extLst>
          </p:cNvPr>
          <p:cNvSpPr txBox="1"/>
          <p:nvPr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95EF05-5048-4D7D-8D96-54CE5A5488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4F97BF-9016-4F36-9886-257DBC15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52659-E2CD-4804-8D46-372FF3182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New Alma Viewer, released in March 2020, supports full customization via Primo Studio.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dirty="0"/>
              <a:t>In this presentation we will show several examples of how to customize UX elements for Primo VE users.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1139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BB2D3D-2348-46D5-9C43-05EEA9A10F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BF3F9A-B0B2-4E2E-B781-C2F1E9323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Customization Flow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7ED743-733F-470C-9FE2-15FCFB8403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731387"/>
              </p:ext>
            </p:extLst>
          </p:nvPr>
        </p:nvGraphicFramePr>
        <p:xfrm>
          <a:off x="585892" y="6773"/>
          <a:ext cx="7972215" cy="4885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1368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333CA0-0542-41FC-8C10-ED0B18B7E3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AFA649-D41E-46C0-A230-9201072DC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7771C-FA32-468A-A524-9C064A419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In the following slides we will review the following steps: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Select a sample representation for customizing the viewer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Populate the representation ID in the Alma viewer customization configuration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Open Primo Studio via the customization configuration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Design the viewer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Download the new Primo Studio package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Upload the Primo Studio Package to Alma </a:t>
            </a:r>
          </a:p>
        </p:txBody>
      </p:sp>
    </p:spTree>
    <p:extLst>
      <p:ext uri="{BB962C8B-B14F-4D97-AF65-F5344CB8AC3E}">
        <p14:creationId xmlns:p14="http://schemas.microsoft.com/office/powerpoint/2010/main" val="282147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831FEC-811E-49CC-ABB7-76BFE150CF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26DD3A-C9EC-47BF-9861-09AF0C07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1 - Select a sample representation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05803E1-8C01-4DDA-AF05-39A649D59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5" y="771525"/>
            <a:ext cx="8312887" cy="3979863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874D26-00C2-4B1D-97CA-764FEB02C138}"/>
              </a:ext>
            </a:extLst>
          </p:cNvPr>
          <p:cNvSpPr txBox="1"/>
          <p:nvPr/>
        </p:nvSpPr>
        <p:spPr>
          <a:xfrm>
            <a:off x="3943350" y="3726934"/>
            <a:ext cx="24145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Copy Representation ID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C31EBF8-A5D9-44AD-A76F-CF93569C132D}"/>
              </a:ext>
            </a:extLst>
          </p:cNvPr>
          <p:cNvCxnSpPr/>
          <p:nvPr/>
        </p:nvCxnSpPr>
        <p:spPr>
          <a:xfrm flipH="1" flipV="1">
            <a:off x="3257550" y="3343275"/>
            <a:ext cx="671513" cy="357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677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F74A82-77C7-47BB-9448-148D404EBF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93B52B-6342-48E1-97B8-CB7EA3BF7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2 - Set representation ID in Alma viewer configuration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107E6-D346-4E71-97A8-42CB8F77B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Alma Configuration -&gt; Fulfillment -&gt; Discovery Interface Display Logic -&gt; Viewer Services -&gt; Alma Viewer</a:t>
            </a:r>
          </a:p>
          <a:p>
            <a:r>
              <a:rPr lang="en-US" dirty="0"/>
              <a:t>Select Edit</a:t>
            </a:r>
          </a:p>
          <a:p>
            <a:r>
              <a:rPr lang="en-US" dirty="0"/>
              <a:t>Select customization tab</a:t>
            </a:r>
          </a:p>
          <a:p>
            <a:r>
              <a:rPr lang="en-US" dirty="0"/>
              <a:t>Select desired Primo view from drop-down</a:t>
            </a:r>
          </a:p>
          <a:p>
            <a:r>
              <a:rPr lang="en-US" dirty="0"/>
              <a:t>Paste in sample representation ID</a:t>
            </a:r>
          </a:p>
          <a:p>
            <a:r>
              <a:rPr lang="en-US" dirty="0"/>
              <a:t>Select “Generate Link”</a:t>
            </a:r>
          </a:p>
          <a:p>
            <a:r>
              <a:rPr lang="en-US" dirty="0"/>
              <a:t>Select “Open Primo Studio”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84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BC9E6D-D760-423D-9260-B17608A451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647DA4-462B-4795-BF7E-AD26D7D6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2 - Set representation ID in Alma viewer configuration</a:t>
            </a:r>
          </a:p>
        </p:txBody>
      </p:sp>
      <p:pic>
        <p:nvPicPr>
          <p:cNvPr id="8" name="Content Placeholder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6F8CB06-0AF3-4444-A828-5CDF560B7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8" y="771525"/>
            <a:ext cx="8369481" cy="397986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C6618B-BC20-43D1-BF93-10EC293542D1}"/>
              </a:ext>
            </a:extLst>
          </p:cNvPr>
          <p:cNvSpPr txBox="1"/>
          <p:nvPr/>
        </p:nvSpPr>
        <p:spPr>
          <a:xfrm>
            <a:off x="2779568" y="3243788"/>
            <a:ext cx="26421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2. Paste Representation ID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CD48E1-69B1-48C4-9B16-73F8F52169E0}"/>
              </a:ext>
            </a:extLst>
          </p:cNvPr>
          <p:cNvCxnSpPr>
            <a:cxnSpLocks/>
          </p:cNvCxnSpPr>
          <p:nvPr/>
        </p:nvCxnSpPr>
        <p:spPr>
          <a:xfrm flipV="1">
            <a:off x="4729018" y="1930400"/>
            <a:ext cx="424873" cy="12975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256B1B8-85A1-4F92-9029-450044CA3D3A}"/>
              </a:ext>
            </a:extLst>
          </p:cNvPr>
          <p:cNvSpPr txBox="1"/>
          <p:nvPr/>
        </p:nvSpPr>
        <p:spPr>
          <a:xfrm>
            <a:off x="2022538" y="2773999"/>
            <a:ext cx="20781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1. Select Primo view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16060AD-7346-40F6-839C-AE893E89BBE2}"/>
              </a:ext>
            </a:extLst>
          </p:cNvPr>
          <p:cNvCxnSpPr>
            <a:cxnSpLocks/>
          </p:cNvCxnSpPr>
          <p:nvPr/>
        </p:nvCxnSpPr>
        <p:spPr>
          <a:xfrm flipV="1">
            <a:off x="2544619" y="1927807"/>
            <a:ext cx="332508" cy="831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90C9DD3-03CC-4048-AAB2-05E400438AF0}"/>
              </a:ext>
            </a:extLst>
          </p:cNvPr>
          <p:cNvSpPr txBox="1"/>
          <p:nvPr/>
        </p:nvSpPr>
        <p:spPr>
          <a:xfrm>
            <a:off x="3620365" y="3782929"/>
            <a:ext cx="26421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3. Generate Link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E297B3F-D9EF-4DB3-93B6-EA0AC810D2DA}"/>
              </a:ext>
            </a:extLst>
          </p:cNvPr>
          <p:cNvCxnSpPr>
            <a:cxnSpLocks/>
          </p:cNvCxnSpPr>
          <p:nvPr/>
        </p:nvCxnSpPr>
        <p:spPr>
          <a:xfrm flipV="1">
            <a:off x="5797424" y="1927807"/>
            <a:ext cx="408989" cy="18551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4DD02F8-4A98-405F-BAAB-6711C4ACA18F}"/>
              </a:ext>
            </a:extLst>
          </p:cNvPr>
          <p:cNvSpPr txBox="1"/>
          <p:nvPr/>
        </p:nvSpPr>
        <p:spPr>
          <a:xfrm>
            <a:off x="1389784" y="4227674"/>
            <a:ext cx="26421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4. Open Primo Studio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1769C59-1937-42E3-8A80-3169E37D8A7E}"/>
              </a:ext>
            </a:extLst>
          </p:cNvPr>
          <p:cNvCxnSpPr>
            <a:cxnSpLocks/>
          </p:cNvCxnSpPr>
          <p:nvPr/>
        </p:nvCxnSpPr>
        <p:spPr>
          <a:xfrm flipH="1" flipV="1">
            <a:off x="1379005" y="2198255"/>
            <a:ext cx="283708" cy="20214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43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3C1224-9D61-47CF-BE4A-9071F37461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612867-EF45-46FA-B290-01A9035D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3 - Open Primo Studio via customization configuration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A3E22CC-27A9-4037-8B2E-3E199BCE1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780559"/>
            <a:ext cx="8424862" cy="396179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3E7CD3-6153-4B9E-9C0E-7926E2BA360F}"/>
              </a:ext>
            </a:extLst>
          </p:cNvPr>
          <p:cNvSpPr txBox="1"/>
          <p:nvPr/>
        </p:nvSpPr>
        <p:spPr>
          <a:xfrm>
            <a:off x="5380100" y="1923892"/>
            <a:ext cx="245659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We will change the header color and remove contents icon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7DAB07-154A-4119-8923-78000970A67B}"/>
              </a:ext>
            </a:extLst>
          </p:cNvPr>
          <p:cNvCxnSpPr>
            <a:cxnSpLocks/>
          </p:cNvCxnSpPr>
          <p:nvPr/>
        </p:nvCxnSpPr>
        <p:spPr>
          <a:xfrm flipV="1">
            <a:off x="5902182" y="1077700"/>
            <a:ext cx="332508" cy="831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303BEC-F334-44F4-BE84-D716E5EC95FD}"/>
              </a:ext>
            </a:extLst>
          </p:cNvPr>
          <p:cNvCxnSpPr>
            <a:cxnSpLocks/>
          </p:cNvCxnSpPr>
          <p:nvPr/>
        </p:nvCxnSpPr>
        <p:spPr>
          <a:xfrm flipH="1" flipV="1">
            <a:off x="4157663" y="1789812"/>
            <a:ext cx="1222437" cy="496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358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27DA50-293B-4E6D-9D36-CF497249B8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A9E538-79AB-42FF-874E-9D7EF41C2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4 - Design the viewer: Change header color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623EC51-40AF-4D42-9FF4-0017A8621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775910"/>
            <a:ext cx="8424862" cy="397109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7E87CF-9A31-4E58-989E-AF8C96435770}"/>
              </a:ext>
            </a:extLst>
          </p:cNvPr>
          <p:cNvSpPr txBox="1"/>
          <p:nvPr/>
        </p:nvSpPr>
        <p:spPr>
          <a:xfrm>
            <a:off x="4715083" y="2939892"/>
            <a:ext cx="237151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Select desired color for header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DA82C6-5E6A-4DDC-A49C-42BA607198E7}"/>
              </a:ext>
            </a:extLst>
          </p:cNvPr>
          <p:cNvCxnSpPr>
            <a:cxnSpLocks/>
          </p:cNvCxnSpPr>
          <p:nvPr/>
        </p:nvCxnSpPr>
        <p:spPr>
          <a:xfrm flipH="1" flipV="1">
            <a:off x="2974110" y="1976886"/>
            <a:ext cx="1740972" cy="10618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979537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C166700EAA19438F4F8232B42BE5BD" ma:contentTypeVersion="13" ma:contentTypeDescription="Create a new document." ma:contentTypeScope="" ma:versionID="128393da5a29684d8ad757f20399bc56">
  <xsd:schema xmlns:xsd="http://www.w3.org/2001/XMLSchema" xmlns:xs="http://www.w3.org/2001/XMLSchema" xmlns:p="http://schemas.microsoft.com/office/2006/metadata/properties" xmlns:ns3="38e1cc99-e203-4365-a43e-4b8c5fbfadac" xmlns:ns4="ca890ac0-05c3-404d-bdc6-32e25bff8c4a" targetNamespace="http://schemas.microsoft.com/office/2006/metadata/properties" ma:root="true" ma:fieldsID="336210f6bec3b42ceadfa28bd7969413" ns3:_="" ns4:_="">
    <xsd:import namespace="38e1cc99-e203-4365-a43e-4b8c5fbfadac"/>
    <xsd:import namespace="ca890ac0-05c3-404d-bdc6-32e25bff8c4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1cc99-e203-4365-a43e-4b8c5fbfada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90ac0-05c3-404d-bdc6-32e25bff8c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E809B6-2406-4CFA-BE8A-009E313ADD6E}">
  <ds:schemaRefs>
    <ds:schemaRef ds:uri="http://purl.org/dc/dcmitype/"/>
    <ds:schemaRef ds:uri="38e1cc99-e203-4365-a43e-4b8c5fbfadac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ca890ac0-05c3-404d-bdc6-32e25bff8c4a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D8A788F-6890-4B48-AEA3-FD627302AA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AFE51B-6044-40F4-AF67-81F57D088B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1cc99-e203-4365-a43e-4b8c5fbfadac"/>
    <ds:schemaRef ds:uri="ca890ac0-05c3-404d-bdc6-32e25bff8c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7263</TotalTime>
  <Words>392</Words>
  <Application>Microsoft Office PowerPoint</Application>
  <PresentationFormat>On-screen Show (16:9)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IGeLU_2016_16X9 (1)</vt:lpstr>
      <vt:lpstr>Customizing the New Alma Viewer</vt:lpstr>
      <vt:lpstr>Introduction</vt:lpstr>
      <vt:lpstr>Customization Flow</vt:lpstr>
      <vt:lpstr>Steps</vt:lpstr>
      <vt:lpstr>Step 1 - Select a sample representation</vt:lpstr>
      <vt:lpstr>Step 2 - Set representation ID in Alma viewer configuration</vt:lpstr>
      <vt:lpstr>Step 2 - Set representation ID in Alma viewer configuration</vt:lpstr>
      <vt:lpstr>Step 3 - Open Primo Studio via customization configuration</vt:lpstr>
      <vt:lpstr>Step 4 - Design the viewer: Change header color</vt:lpstr>
      <vt:lpstr>Step 4 - Design the viewer: Remove content icon and sign-in</vt:lpstr>
      <vt:lpstr>Step 5 - Download the new Primo Studio package</vt:lpstr>
      <vt:lpstr>Step 6 - Upload Primo Studio Package to Alma</vt:lpstr>
      <vt:lpstr>Review Results</vt:lpstr>
      <vt:lpstr>Additional Resources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57</cp:revision>
  <dcterms:created xsi:type="dcterms:W3CDTF">2017-01-02T15:10:30Z</dcterms:created>
  <dcterms:modified xsi:type="dcterms:W3CDTF">2021-05-09T09:01:11Z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  <property fmtid="{D5CDD505-2E9C-101B-9397-08002B2CF9AE}" pid="5" name="ContentTypeId">
    <vt:lpwstr>0x01010037C166700EAA19438F4F8232B42BE5BD</vt:lpwstr>
  </property>
</Properties>
</file>