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1778" r:id="rId2"/>
    <p:sldId id="1774" r:id="rId3"/>
    <p:sldId id="1827" r:id="rId4"/>
    <p:sldId id="1896" r:id="rId5"/>
    <p:sldId id="2202" r:id="rId6"/>
    <p:sldId id="1879" r:id="rId7"/>
    <p:sldId id="2203" r:id="rId8"/>
    <p:sldId id="1880" r:id="rId9"/>
    <p:sldId id="2204" r:id="rId10"/>
    <p:sldId id="1881" r:id="rId11"/>
    <p:sldId id="2205" r:id="rId12"/>
    <p:sldId id="1882" r:id="rId13"/>
    <p:sldId id="1883" r:id="rId14"/>
    <p:sldId id="2206" r:id="rId15"/>
    <p:sldId id="1884" r:id="rId16"/>
    <p:sldId id="1885" r:id="rId17"/>
    <p:sldId id="2207" r:id="rId18"/>
    <p:sldId id="1886" r:id="rId19"/>
    <p:sldId id="1888" r:id="rId20"/>
    <p:sldId id="1889" r:id="rId21"/>
    <p:sldId id="1895" r:id="rId22"/>
    <p:sldId id="2208" r:id="rId23"/>
    <p:sldId id="1890" r:id="rId24"/>
    <p:sldId id="1891" r:id="rId25"/>
    <p:sldId id="1892" r:id="rId26"/>
    <p:sldId id="1893" r:id="rId27"/>
    <p:sldId id="1894" r:id="rId28"/>
    <p:sldId id="1787"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6E68"/>
    <a:srgbClr val="969A94"/>
    <a:srgbClr val="B99F91"/>
    <a:srgbClr val="A2B973"/>
    <a:srgbClr val="FDB813"/>
    <a:srgbClr val="F5A34D"/>
    <a:srgbClr val="47ADB9"/>
    <a:srgbClr val="F3F3F3"/>
    <a:srgbClr val="F27078"/>
    <a:srgbClr val="F6A2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727850-3F4E-4E5D-AE99-F3BDE2436399}" v="23" dt="2023-11-15T12:55:32.494"/>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249" autoAdjust="0"/>
  </p:normalViewPr>
  <p:slideViewPr>
    <p:cSldViewPr>
      <p:cViewPr varScale="1">
        <p:scale>
          <a:sx n="150" d="100"/>
          <a:sy n="150" d="100"/>
        </p:scale>
        <p:origin x="510" y="108"/>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E7727850-3F4E-4E5D-AE99-F3BDE2436399}"/>
    <pc:docChg chg="undo custSel addSld delSld modSld modMainMaster">
      <pc:chgData name="Yoel Kortick" userId="167978f5-7f40-4909-85d5-d4149554ad4e" providerId="ADAL" clId="{E7727850-3F4E-4E5D-AE99-F3BDE2436399}" dt="2023-11-21T10:07:51.477" v="402" actId="20577"/>
      <pc:docMkLst>
        <pc:docMk/>
      </pc:docMkLst>
      <pc:sldChg chg="del">
        <pc:chgData name="Yoel Kortick" userId="167978f5-7f40-4909-85d5-d4149554ad4e" providerId="ADAL" clId="{E7727850-3F4E-4E5D-AE99-F3BDE2436399}" dt="2023-11-15T12:55:35.081" v="369" actId="47"/>
        <pc:sldMkLst>
          <pc:docMk/>
          <pc:sldMk cId="3352855993" sldId="1701"/>
        </pc:sldMkLst>
      </pc:sldChg>
      <pc:sldChg chg="modSp add mod">
        <pc:chgData name="Yoel Kortick" userId="167978f5-7f40-4909-85d5-d4149554ad4e" providerId="ADAL" clId="{E7727850-3F4E-4E5D-AE99-F3BDE2436399}" dt="2023-11-15T12:47:59.511" v="327"/>
        <pc:sldMkLst>
          <pc:docMk/>
          <pc:sldMk cId="78585819" sldId="1778"/>
        </pc:sldMkLst>
        <pc:spChg chg="mod">
          <ac:chgData name="Yoel Kortick" userId="167978f5-7f40-4909-85d5-d4149554ad4e" providerId="ADAL" clId="{E7727850-3F4E-4E5D-AE99-F3BDE2436399}" dt="2023-11-15T12:47:59.511" v="327"/>
          <ac:spMkLst>
            <pc:docMk/>
            <pc:sldMk cId="78585819" sldId="1778"/>
            <ac:spMk id="5" creationId="{FF8C144D-8324-4169-A0CD-3C427B16D1BA}"/>
          </ac:spMkLst>
        </pc:spChg>
      </pc:sldChg>
      <pc:sldChg chg="del">
        <pc:chgData name="Yoel Kortick" userId="167978f5-7f40-4909-85d5-d4149554ad4e" providerId="ADAL" clId="{E7727850-3F4E-4E5D-AE99-F3BDE2436399}" dt="2023-11-15T12:48:02.948" v="328" actId="47"/>
        <pc:sldMkLst>
          <pc:docMk/>
          <pc:sldMk cId="2912683670" sldId="1783"/>
        </pc:sldMkLst>
      </pc:sldChg>
      <pc:sldChg chg="add">
        <pc:chgData name="Yoel Kortick" userId="167978f5-7f40-4909-85d5-d4149554ad4e" providerId="ADAL" clId="{E7727850-3F4E-4E5D-AE99-F3BDE2436399}" dt="2023-11-15T12:55:32.481" v="368"/>
        <pc:sldMkLst>
          <pc:docMk/>
          <pc:sldMk cId="2694515923" sldId="1787"/>
        </pc:sldMkLst>
      </pc:sldChg>
      <pc:sldChg chg="modSp add mod">
        <pc:chgData name="Yoel Kortick" userId="167978f5-7f40-4909-85d5-d4149554ad4e" providerId="ADAL" clId="{E7727850-3F4E-4E5D-AE99-F3BDE2436399}" dt="2023-11-15T12:47:24.280" v="322" actId="20577"/>
        <pc:sldMkLst>
          <pc:docMk/>
          <pc:sldMk cId="4050498215" sldId="1827"/>
        </pc:sldMkLst>
        <pc:spChg chg="mod">
          <ac:chgData name="Yoel Kortick" userId="167978f5-7f40-4909-85d5-d4149554ad4e" providerId="ADAL" clId="{E7727850-3F4E-4E5D-AE99-F3BDE2436399}" dt="2023-11-15T12:47:24.280" v="322" actId="20577"/>
          <ac:spMkLst>
            <pc:docMk/>
            <pc:sldMk cId="4050498215" sldId="1827"/>
            <ac:spMk id="5" creationId="{E1E93DDD-29AC-4C7E-877D-B56AA55FB712}"/>
          </ac:spMkLst>
        </pc:spChg>
      </pc:sldChg>
      <pc:sldChg chg="modSp mod">
        <pc:chgData name="Yoel Kortick" userId="167978f5-7f40-4909-85d5-d4149554ad4e" providerId="ADAL" clId="{E7727850-3F4E-4E5D-AE99-F3BDE2436399}" dt="2023-11-21T10:07:34.039" v="393" actId="20577"/>
        <pc:sldMkLst>
          <pc:docMk/>
          <pc:sldMk cId="715656107" sldId="1886"/>
        </pc:sldMkLst>
        <pc:spChg chg="mod">
          <ac:chgData name="Yoel Kortick" userId="167978f5-7f40-4909-85d5-d4149554ad4e" providerId="ADAL" clId="{E7727850-3F4E-4E5D-AE99-F3BDE2436399}" dt="2023-11-21T10:07:34.039" v="393" actId="20577"/>
          <ac:spMkLst>
            <pc:docMk/>
            <pc:sldMk cId="715656107" sldId="1886"/>
            <ac:spMk id="5" creationId="{E8A1DDA2-AC00-41D8-9746-AC602EB1E40A}"/>
          </ac:spMkLst>
        </pc:spChg>
      </pc:sldChg>
      <pc:sldChg chg="del">
        <pc:chgData name="Yoel Kortick" userId="167978f5-7f40-4909-85d5-d4149554ad4e" providerId="ADAL" clId="{E7727850-3F4E-4E5D-AE99-F3BDE2436399}" dt="2023-11-21T10:03:49.529" v="370" actId="47"/>
        <pc:sldMkLst>
          <pc:docMk/>
          <pc:sldMk cId="2885753942" sldId="1887"/>
        </pc:sldMkLst>
      </pc:sldChg>
      <pc:sldChg chg="modSp mod">
        <pc:chgData name="Yoel Kortick" userId="167978f5-7f40-4909-85d5-d4149554ad4e" providerId="ADAL" clId="{E7727850-3F4E-4E5D-AE99-F3BDE2436399}" dt="2023-11-21T10:07:39.914" v="396" actId="20577"/>
        <pc:sldMkLst>
          <pc:docMk/>
          <pc:sldMk cId="1038416540" sldId="1888"/>
        </pc:sldMkLst>
        <pc:spChg chg="mod">
          <ac:chgData name="Yoel Kortick" userId="167978f5-7f40-4909-85d5-d4149554ad4e" providerId="ADAL" clId="{E7727850-3F4E-4E5D-AE99-F3BDE2436399}" dt="2023-11-21T10:07:39.914" v="396" actId="20577"/>
          <ac:spMkLst>
            <pc:docMk/>
            <pc:sldMk cId="1038416540" sldId="1888"/>
            <ac:spMk id="5" creationId="{E8A1DDA2-AC00-41D8-9746-AC602EB1E40A}"/>
          </ac:spMkLst>
        </pc:spChg>
      </pc:sldChg>
      <pc:sldChg chg="modSp mod">
        <pc:chgData name="Yoel Kortick" userId="167978f5-7f40-4909-85d5-d4149554ad4e" providerId="ADAL" clId="{E7727850-3F4E-4E5D-AE99-F3BDE2436399}" dt="2023-11-21T10:07:45.378" v="399" actId="20577"/>
        <pc:sldMkLst>
          <pc:docMk/>
          <pc:sldMk cId="4080511540" sldId="1889"/>
        </pc:sldMkLst>
        <pc:spChg chg="mod">
          <ac:chgData name="Yoel Kortick" userId="167978f5-7f40-4909-85d5-d4149554ad4e" providerId="ADAL" clId="{E7727850-3F4E-4E5D-AE99-F3BDE2436399}" dt="2023-11-21T10:07:45.378" v="399" actId="20577"/>
          <ac:spMkLst>
            <pc:docMk/>
            <pc:sldMk cId="4080511540" sldId="1889"/>
            <ac:spMk id="5" creationId="{E8A1DDA2-AC00-41D8-9746-AC602EB1E40A}"/>
          </ac:spMkLst>
        </pc:spChg>
      </pc:sldChg>
      <pc:sldChg chg="modSp mod">
        <pc:chgData name="Yoel Kortick" userId="167978f5-7f40-4909-85d5-d4149554ad4e" providerId="ADAL" clId="{E7727850-3F4E-4E5D-AE99-F3BDE2436399}" dt="2023-11-21T10:07:51.477" v="402" actId="20577"/>
        <pc:sldMkLst>
          <pc:docMk/>
          <pc:sldMk cId="1836364130" sldId="1895"/>
        </pc:sldMkLst>
        <pc:spChg chg="mod">
          <ac:chgData name="Yoel Kortick" userId="167978f5-7f40-4909-85d5-d4149554ad4e" providerId="ADAL" clId="{E7727850-3F4E-4E5D-AE99-F3BDE2436399}" dt="2023-11-21T10:07:51.477" v="402" actId="20577"/>
          <ac:spMkLst>
            <pc:docMk/>
            <pc:sldMk cId="1836364130" sldId="1895"/>
            <ac:spMk id="5" creationId="{E8A1DDA2-AC00-41D8-9746-AC602EB1E40A}"/>
          </ac:spMkLst>
        </pc:spChg>
      </pc:sldChg>
      <pc:sldChg chg="del">
        <pc:chgData name="Yoel Kortick" userId="167978f5-7f40-4909-85d5-d4149554ad4e" providerId="ADAL" clId="{E7727850-3F4E-4E5D-AE99-F3BDE2436399}" dt="2023-11-15T12:50:50.655" v="344" actId="47"/>
        <pc:sldMkLst>
          <pc:docMk/>
          <pc:sldMk cId="3548527980" sldId="2179"/>
        </pc:sldMkLst>
      </pc:sldChg>
      <pc:sldChg chg="del">
        <pc:chgData name="Yoel Kortick" userId="167978f5-7f40-4909-85d5-d4149554ad4e" providerId="ADAL" clId="{E7727850-3F4E-4E5D-AE99-F3BDE2436399}" dt="2023-11-15T12:50:17.631" v="341" actId="47"/>
        <pc:sldMkLst>
          <pc:docMk/>
          <pc:sldMk cId="382402889" sldId="2180"/>
        </pc:sldMkLst>
      </pc:sldChg>
      <pc:sldChg chg="del">
        <pc:chgData name="Yoel Kortick" userId="167978f5-7f40-4909-85d5-d4149554ad4e" providerId="ADAL" clId="{E7727850-3F4E-4E5D-AE99-F3BDE2436399}" dt="2023-11-15T12:47:26.743" v="323" actId="47"/>
        <pc:sldMkLst>
          <pc:docMk/>
          <pc:sldMk cId="2366223724" sldId="2181"/>
        </pc:sldMkLst>
      </pc:sldChg>
      <pc:sldChg chg="del">
        <pc:chgData name="Yoel Kortick" userId="167978f5-7f40-4909-85d5-d4149554ad4e" providerId="ADAL" clId="{E7727850-3F4E-4E5D-AE99-F3BDE2436399}" dt="2023-11-15T12:51:05.785" v="346" actId="47"/>
        <pc:sldMkLst>
          <pc:docMk/>
          <pc:sldMk cId="1444016448" sldId="2182"/>
        </pc:sldMkLst>
      </pc:sldChg>
      <pc:sldChg chg="del">
        <pc:chgData name="Yoel Kortick" userId="167978f5-7f40-4909-85d5-d4149554ad4e" providerId="ADAL" clId="{E7727850-3F4E-4E5D-AE99-F3BDE2436399}" dt="2023-11-15T12:51:39.767" v="348" actId="47"/>
        <pc:sldMkLst>
          <pc:docMk/>
          <pc:sldMk cId="712092308" sldId="2183"/>
        </pc:sldMkLst>
      </pc:sldChg>
      <pc:sldChg chg="del">
        <pc:chgData name="Yoel Kortick" userId="167978f5-7f40-4909-85d5-d4149554ad4e" providerId="ADAL" clId="{E7727850-3F4E-4E5D-AE99-F3BDE2436399}" dt="2023-11-15T12:52:59.561" v="354" actId="47"/>
        <pc:sldMkLst>
          <pc:docMk/>
          <pc:sldMk cId="3258258981" sldId="2184"/>
        </pc:sldMkLst>
      </pc:sldChg>
      <pc:sldChg chg="del">
        <pc:chgData name="Yoel Kortick" userId="167978f5-7f40-4909-85d5-d4149554ad4e" providerId="ADAL" clId="{E7727850-3F4E-4E5D-AE99-F3BDE2436399}" dt="2023-11-15T12:53:40.426" v="357" actId="47"/>
        <pc:sldMkLst>
          <pc:docMk/>
          <pc:sldMk cId="701318912" sldId="2185"/>
        </pc:sldMkLst>
      </pc:sldChg>
      <pc:sldChg chg="del">
        <pc:chgData name="Yoel Kortick" userId="167978f5-7f40-4909-85d5-d4149554ad4e" providerId="ADAL" clId="{E7727850-3F4E-4E5D-AE99-F3BDE2436399}" dt="2023-11-15T12:54:17.233" v="366" actId="47"/>
        <pc:sldMkLst>
          <pc:docMk/>
          <pc:sldMk cId="1969724711" sldId="2186"/>
        </pc:sldMkLst>
      </pc:sldChg>
      <pc:sldChg chg="del">
        <pc:chgData name="Yoel Kortick" userId="167978f5-7f40-4909-85d5-d4149554ad4e" providerId="ADAL" clId="{E7727850-3F4E-4E5D-AE99-F3BDE2436399}" dt="2023-11-15T12:45:18.986" v="301" actId="47"/>
        <pc:sldMkLst>
          <pc:docMk/>
          <pc:sldMk cId="3629396766" sldId="2200"/>
        </pc:sldMkLst>
      </pc:sldChg>
      <pc:sldChg chg="del">
        <pc:chgData name="Yoel Kortick" userId="167978f5-7f40-4909-85d5-d4149554ad4e" providerId="ADAL" clId="{E7727850-3F4E-4E5D-AE99-F3BDE2436399}" dt="2023-11-15T12:54:35.912" v="367" actId="47"/>
        <pc:sldMkLst>
          <pc:docMk/>
          <pc:sldMk cId="773547800" sldId="2201"/>
        </pc:sldMkLst>
      </pc:sldChg>
      <pc:sldChg chg="modSp add mod">
        <pc:chgData name="Yoel Kortick" userId="167978f5-7f40-4909-85d5-d4149554ad4e" providerId="ADAL" clId="{E7727850-3F4E-4E5D-AE99-F3BDE2436399}" dt="2023-11-15T12:50:13.670" v="340" actId="404"/>
        <pc:sldMkLst>
          <pc:docMk/>
          <pc:sldMk cId="2651079580" sldId="2202"/>
        </pc:sldMkLst>
        <pc:spChg chg="mod">
          <ac:chgData name="Yoel Kortick" userId="167978f5-7f40-4909-85d5-d4149554ad4e" providerId="ADAL" clId="{E7727850-3F4E-4E5D-AE99-F3BDE2436399}" dt="2023-11-15T12:50:13.670" v="340" actId="404"/>
          <ac:spMkLst>
            <pc:docMk/>
            <pc:sldMk cId="2651079580" sldId="2202"/>
            <ac:spMk id="5" creationId="{E1E93DDD-29AC-4C7E-877D-B56AA55FB712}"/>
          </ac:spMkLst>
        </pc:spChg>
      </pc:sldChg>
      <pc:sldChg chg="modSp add mod">
        <pc:chgData name="Yoel Kortick" userId="167978f5-7f40-4909-85d5-d4149554ad4e" providerId="ADAL" clId="{E7727850-3F4E-4E5D-AE99-F3BDE2436399}" dt="2023-11-15T12:50:46.670" v="343" actId="14100"/>
        <pc:sldMkLst>
          <pc:docMk/>
          <pc:sldMk cId="2222435013" sldId="2203"/>
        </pc:sldMkLst>
        <pc:spChg chg="mod">
          <ac:chgData name="Yoel Kortick" userId="167978f5-7f40-4909-85d5-d4149554ad4e" providerId="ADAL" clId="{E7727850-3F4E-4E5D-AE99-F3BDE2436399}" dt="2023-11-15T12:50:46.670" v="343" actId="14100"/>
          <ac:spMkLst>
            <pc:docMk/>
            <pc:sldMk cId="2222435013" sldId="2203"/>
            <ac:spMk id="5" creationId="{E1E93DDD-29AC-4C7E-877D-B56AA55FB712}"/>
          </ac:spMkLst>
        </pc:spChg>
      </pc:sldChg>
      <pc:sldChg chg="modSp add mod">
        <pc:chgData name="Yoel Kortick" userId="167978f5-7f40-4909-85d5-d4149554ad4e" providerId="ADAL" clId="{E7727850-3F4E-4E5D-AE99-F3BDE2436399}" dt="2023-11-15T12:51:02.974" v="345"/>
        <pc:sldMkLst>
          <pc:docMk/>
          <pc:sldMk cId="2019858811" sldId="2204"/>
        </pc:sldMkLst>
        <pc:spChg chg="mod">
          <ac:chgData name="Yoel Kortick" userId="167978f5-7f40-4909-85d5-d4149554ad4e" providerId="ADAL" clId="{E7727850-3F4E-4E5D-AE99-F3BDE2436399}" dt="2023-11-15T12:51:02.974" v="345"/>
          <ac:spMkLst>
            <pc:docMk/>
            <pc:sldMk cId="2019858811" sldId="2204"/>
            <ac:spMk id="5" creationId="{E1E93DDD-29AC-4C7E-877D-B56AA55FB712}"/>
          </ac:spMkLst>
        </pc:spChg>
      </pc:sldChg>
      <pc:sldChg chg="modSp add mod">
        <pc:chgData name="Yoel Kortick" userId="167978f5-7f40-4909-85d5-d4149554ad4e" providerId="ADAL" clId="{E7727850-3F4E-4E5D-AE99-F3BDE2436399}" dt="2023-11-15T12:51:37.175" v="347"/>
        <pc:sldMkLst>
          <pc:docMk/>
          <pc:sldMk cId="3751537268" sldId="2205"/>
        </pc:sldMkLst>
        <pc:spChg chg="mod">
          <ac:chgData name="Yoel Kortick" userId="167978f5-7f40-4909-85d5-d4149554ad4e" providerId="ADAL" clId="{E7727850-3F4E-4E5D-AE99-F3BDE2436399}" dt="2023-11-15T12:51:37.175" v="347"/>
          <ac:spMkLst>
            <pc:docMk/>
            <pc:sldMk cId="3751537268" sldId="2205"/>
            <ac:spMk id="5" creationId="{E1E93DDD-29AC-4C7E-877D-B56AA55FB712}"/>
          </ac:spMkLst>
        </pc:spChg>
      </pc:sldChg>
      <pc:sldChg chg="modSp add mod">
        <pc:chgData name="Yoel Kortick" userId="167978f5-7f40-4909-85d5-d4149554ad4e" providerId="ADAL" clId="{E7727850-3F4E-4E5D-AE99-F3BDE2436399}" dt="2023-11-15T12:52:50.438" v="353" actId="404"/>
        <pc:sldMkLst>
          <pc:docMk/>
          <pc:sldMk cId="815000010" sldId="2206"/>
        </pc:sldMkLst>
        <pc:spChg chg="mod">
          <ac:chgData name="Yoel Kortick" userId="167978f5-7f40-4909-85d5-d4149554ad4e" providerId="ADAL" clId="{E7727850-3F4E-4E5D-AE99-F3BDE2436399}" dt="2023-11-15T12:52:50.438" v="353" actId="404"/>
          <ac:spMkLst>
            <pc:docMk/>
            <pc:sldMk cId="815000010" sldId="2206"/>
            <ac:spMk id="5" creationId="{E1E93DDD-29AC-4C7E-877D-B56AA55FB712}"/>
          </ac:spMkLst>
        </pc:spChg>
      </pc:sldChg>
      <pc:sldChg chg="modSp add mod">
        <pc:chgData name="Yoel Kortick" userId="167978f5-7f40-4909-85d5-d4149554ad4e" providerId="ADAL" clId="{E7727850-3F4E-4E5D-AE99-F3BDE2436399}" dt="2023-11-15T12:53:38.180" v="356" actId="14100"/>
        <pc:sldMkLst>
          <pc:docMk/>
          <pc:sldMk cId="1142095915" sldId="2207"/>
        </pc:sldMkLst>
        <pc:spChg chg="mod">
          <ac:chgData name="Yoel Kortick" userId="167978f5-7f40-4909-85d5-d4149554ad4e" providerId="ADAL" clId="{E7727850-3F4E-4E5D-AE99-F3BDE2436399}" dt="2023-11-15T12:53:38.180" v="356" actId="14100"/>
          <ac:spMkLst>
            <pc:docMk/>
            <pc:sldMk cId="1142095915" sldId="2207"/>
            <ac:spMk id="5" creationId="{E1E93DDD-29AC-4C7E-877D-B56AA55FB712}"/>
          </ac:spMkLst>
        </pc:spChg>
      </pc:sldChg>
      <pc:sldChg chg="modSp add mod">
        <pc:chgData name="Yoel Kortick" userId="167978f5-7f40-4909-85d5-d4149554ad4e" providerId="ADAL" clId="{E7727850-3F4E-4E5D-AE99-F3BDE2436399}" dt="2023-11-15T12:54:12.051" v="365" actId="255"/>
        <pc:sldMkLst>
          <pc:docMk/>
          <pc:sldMk cId="2381312695" sldId="2208"/>
        </pc:sldMkLst>
        <pc:spChg chg="mod">
          <ac:chgData name="Yoel Kortick" userId="167978f5-7f40-4909-85d5-d4149554ad4e" providerId="ADAL" clId="{E7727850-3F4E-4E5D-AE99-F3BDE2436399}" dt="2023-11-15T12:54:12.051" v="365" actId="255"/>
          <ac:spMkLst>
            <pc:docMk/>
            <pc:sldMk cId="2381312695" sldId="2208"/>
            <ac:spMk id="5" creationId="{E1E93DDD-29AC-4C7E-877D-B56AA55FB712}"/>
          </ac:spMkLst>
        </pc:spChg>
      </pc:sldChg>
      <pc:sldMasterChg chg="addSp delSp modSp mod delSldLayout modSldLayout">
        <pc:chgData name="Yoel Kortick" userId="167978f5-7f40-4909-85d5-d4149554ad4e" providerId="ADAL" clId="{E7727850-3F4E-4E5D-AE99-F3BDE2436399}" dt="2023-11-15T12:48:02.948" v="328" actId="47"/>
        <pc:sldMasterMkLst>
          <pc:docMk/>
          <pc:sldMasterMk cId="2149381290" sldId="2147483648"/>
        </pc:sldMasterMkLst>
        <pc:spChg chg="mod">
          <ac:chgData name="Yoel Kortick" userId="167978f5-7f40-4909-85d5-d4149554ad4e" providerId="ADAL" clId="{E7727850-3F4E-4E5D-AE99-F3BDE2436399}" dt="2023-11-15T12:41:40.926" v="1" actId="20577"/>
          <ac:spMkLst>
            <pc:docMk/>
            <pc:sldMasterMk cId="2149381290" sldId="2147483648"/>
            <ac:spMk id="27" creationId="{00000000-0000-0000-0000-000000000000}"/>
          </ac:spMkLst>
        </pc:spChg>
        <pc:picChg chg="add mod">
          <ac:chgData name="Yoel Kortick" userId="167978f5-7f40-4909-85d5-d4149554ad4e" providerId="ADAL" clId="{E7727850-3F4E-4E5D-AE99-F3BDE2436399}" dt="2023-11-15T12:46:05.109" v="305" actId="1037"/>
          <ac:picMkLst>
            <pc:docMk/>
            <pc:sldMasterMk cId="2149381290" sldId="2147483648"/>
            <ac:picMk id="4" creationId="{E8969933-B73A-4E6D-BF2A-B2922BF9DCB6}"/>
          </ac:picMkLst>
        </pc:picChg>
        <pc:picChg chg="del">
          <ac:chgData name="Yoel Kortick" userId="167978f5-7f40-4909-85d5-d4149554ad4e" providerId="ADAL" clId="{E7727850-3F4E-4E5D-AE99-F3BDE2436399}" dt="2023-11-15T12:41:46.940" v="2" actId="478"/>
          <ac:picMkLst>
            <pc:docMk/>
            <pc:sldMasterMk cId="2149381290" sldId="2147483648"/>
            <ac:picMk id="11" creationId="{7EBAC4EA-F1FC-4807-83EF-A332FE1834EC}"/>
          </ac:picMkLst>
        </pc:picChg>
        <pc:sldLayoutChg chg="addSp delSp modSp mod">
          <pc:chgData name="Yoel Kortick" userId="167978f5-7f40-4909-85d5-d4149554ad4e" providerId="ADAL" clId="{E7727850-3F4E-4E5D-AE99-F3BDE2436399}" dt="2023-11-15T12:42:53.736" v="195" actId="1038"/>
          <pc:sldLayoutMkLst>
            <pc:docMk/>
            <pc:sldMasterMk cId="2149381290" sldId="2147483648"/>
            <pc:sldLayoutMk cId="4148001509" sldId="2147483760"/>
          </pc:sldLayoutMkLst>
          <pc:picChg chg="add mod">
            <ac:chgData name="Yoel Kortick" userId="167978f5-7f40-4909-85d5-d4149554ad4e" providerId="ADAL" clId="{E7727850-3F4E-4E5D-AE99-F3BDE2436399}" dt="2023-11-15T12:42:53.736" v="195" actId="1038"/>
            <ac:picMkLst>
              <pc:docMk/>
              <pc:sldMasterMk cId="2149381290" sldId="2147483648"/>
              <pc:sldLayoutMk cId="4148001509" sldId="2147483760"/>
              <ac:picMk id="2" creationId="{E8969933-B73A-4E6D-BF2A-B2922BF9DCB6}"/>
            </ac:picMkLst>
          </pc:picChg>
          <pc:picChg chg="del">
            <ac:chgData name="Yoel Kortick" userId="167978f5-7f40-4909-85d5-d4149554ad4e" providerId="ADAL" clId="{E7727850-3F4E-4E5D-AE99-F3BDE2436399}" dt="2023-11-15T12:42:40.972" v="111" actId="478"/>
            <ac:picMkLst>
              <pc:docMk/>
              <pc:sldMasterMk cId="2149381290" sldId="2147483648"/>
              <pc:sldLayoutMk cId="4148001509" sldId="2147483760"/>
              <ac:picMk id="6" creationId="{01CD86AC-6328-4F53-9651-F298F891446D}"/>
            </ac:picMkLst>
          </pc:picChg>
          <pc:picChg chg="mod">
            <ac:chgData name="Yoel Kortick" userId="167978f5-7f40-4909-85d5-d4149554ad4e" providerId="ADAL" clId="{E7727850-3F4E-4E5D-AE99-F3BDE2436399}" dt="2023-11-15T12:42:45.620" v="114" actId="1076"/>
            <ac:picMkLst>
              <pc:docMk/>
              <pc:sldMasterMk cId="2149381290" sldId="2147483648"/>
              <pc:sldLayoutMk cId="4148001509" sldId="2147483760"/>
              <ac:picMk id="7" creationId="{CED4070D-C4D2-400F-874F-9BF6131A5DC8}"/>
            </ac:picMkLst>
          </pc:picChg>
        </pc:sldLayoutChg>
        <pc:sldLayoutChg chg="addSp delSp modSp mod">
          <pc:chgData name="Yoel Kortick" userId="167978f5-7f40-4909-85d5-d4149554ad4e" providerId="ADAL" clId="{E7727850-3F4E-4E5D-AE99-F3BDE2436399}" dt="2023-11-15T12:43:29.629" v="282" actId="1038"/>
          <pc:sldLayoutMkLst>
            <pc:docMk/>
            <pc:sldMasterMk cId="2149381290" sldId="2147483648"/>
            <pc:sldLayoutMk cId="2875643520" sldId="2147483761"/>
          </pc:sldLayoutMkLst>
          <pc:picChg chg="add mod">
            <ac:chgData name="Yoel Kortick" userId="167978f5-7f40-4909-85d5-d4149554ad4e" providerId="ADAL" clId="{E7727850-3F4E-4E5D-AE99-F3BDE2436399}" dt="2023-11-15T12:43:29.629" v="282" actId="1038"/>
            <ac:picMkLst>
              <pc:docMk/>
              <pc:sldMasterMk cId="2149381290" sldId="2147483648"/>
              <pc:sldLayoutMk cId="2875643520" sldId="2147483761"/>
              <ac:picMk id="2" creationId="{E8969933-B73A-4E6D-BF2A-B2922BF9DCB6}"/>
            </ac:picMkLst>
          </pc:picChg>
          <pc:picChg chg="del">
            <ac:chgData name="Yoel Kortick" userId="167978f5-7f40-4909-85d5-d4149554ad4e" providerId="ADAL" clId="{E7727850-3F4E-4E5D-AE99-F3BDE2436399}" dt="2023-11-15T12:43:02.596" v="196" actId="478"/>
            <ac:picMkLst>
              <pc:docMk/>
              <pc:sldMasterMk cId="2149381290" sldId="2147483648"/>
              <pc:sldLayoutMk cId="2875643520" sldId="2147483761"/>
              <ac:picMk id="6" creationId="{656C75CC-304E-4609-AA93-E8AC9A8C40FA}"/>
            </ac:picMkLst>
          </pc:picChg>
          <pc:picChg chg="mod">
            <ac:chgData name="Yoel Kortick" userId="167978f5-7f40-4909-85d5-d4149554ad4e" providerId="ADAL" clId="{E7727850-3F4E-4E5D-AE99-F3BDE2436399}" dt="2023-11-15T12:43:20.043" v="203" actId="1076"/>
            <ac:picMkLst>
              <pc:docMk/>
              <pc:sldMasterMk cId="2149381290" sldId="2147483648"/>
              <pc:sldLayoutMk cId="2875643520" sldId="2147483761"/>
              <ac:picMk id="7" creationId="{7A5E2835-2900-462D-9FF3-39B9A6F72830}"/>
            </ac:picMkLst>
          </pc:picChg>
        </pc:sldLayoutChg>
        <pc:sldLayoutChg chg="addSp delSp modSp mod">
          <pc:chgData name="Yoel Kortick" userId="167978f5-7f40-4909-85d5-d4149554ad4e" providerId="ADAL" clId="{E7727850-3F4E-4E5D-AE99-F3BDE2436399}" dt="2023-11-15T12:44:26.208" v="292"/>
          <pc:sldLayoutMkLst>
            <pc:docMk/>
            <pc:sldMasterMk cId="2149381290" sldId="2147483648"/>
            <pc:sldLayoutMk cId="1592572903" sldId="2147483793"/>
          </pc:sldLayoutMkLst>
          <pc:picChg chg="add mod">
            <ac:chgData name="Yoel Kortick" userId="167978f5-7f40-4909-85d5-d4149554ad4e" providerId="ADAL" clId="{E7727850-3F4E-4E5D-AE99-F3BDE2436399}" dt="2023-11-15T12:44:26.208" v="292"/>
            <ac:picMkLst>
              <pc:docMk/>
              <pc:sldMasterMk cId="2149381290" sldId="2147483648"/>
              <pc:sldLayoutMk cId="1592572903" sldId="2147483793"/>
              <ac:picMk id="2" creationId="{2E5F954D-AEEC-5317-9460-285E41B26DB7}"/>
            </ac:picMkLst>
          </pc:picChg>
          <pc:picChg chg="del">
            <ac:chgData name="Yoel Kortick" userId="167978f5-7f40-4909-85d5-d4149554ad4e" providerId="ADAL" clId="{E7727850-3F4E-4E5D-AE99-F3BDE2436399}" dt="2023-11-15T12:44:25.359" v="291" actId="478"/>
            <ac:picMkLst>
              <pc:docMk/>
              <pc:sldMasterMk cId="2149381290" sldId="2147483648"/>
              <pc:sldLayoutMk cId="1592572903" sldId="2147483793"/>
              <ac:picMk id="8" creationId="{4CE13DB0-53A3-4078-A2A3-ECC5D8C4535E}"/>
            </ac:picMkLst>
          </pc:picChg>
        </pc:sldLayoutChg>
        <pc:sldLayoutChg chg="addSp delSp modSp mod">
          <pc:chgData name="Yoel Kortick" userId="167978f5-7f40-4909-85d5-d4149554ad4e" providerId="ADAL" clId="{E7727850-3F4E-4E5D-AE99-F3BDE2436399}" dt="2023-11-15T12:42:33.571" v="110" actId="1038"/>
          <pc:sldLayoutMkLst>
            <pc:docMk/>
            <pc:sldMasterMk cId="2149381290" sldId="2147483648"/>
            <pc:sldLayoutMk cId="1512617206" sldId="2147483797"/>
          </pc:sldLayoutMkLst>
          <pc:picChg chg="add mod">
            <ac:chgData name="Yoel Kortick" userId="167978f5-7f40-4909-85d5-d4149554ad4e" providerId="ADAL" clId="{E7727850-3F4E-4E5D-AE99-F3BDE2436399}" dt="2023-11-15T12:42:33.571" v="110" actId="1038"/>
            <ac:picMkLst>
              <pc:docMk/>
              <pc:sldMasterMk cId="2149381290" sldId="2147483648"/>
              <pc:sldLayoutMk cId="1512617206" sldId="2147483797"/>
              <ac:picMk id="2" creationId="{E8969933-B73A-4E6D-BF2A-B2922BF9DCB6}"/>
            </ac:picMkLst>
          </pc:picChg>
          <pc:picChg chg="del">
            <ac:chgData name="Yoel Kortick" userId="167978f5-7f40-4909-85d5-d4149554ad4e" providerId="ADAL" clId="{E7727850-3F4E-4E5D-AE99-F3BDE2436399}" dt="2023-11-15T12:42:21.132" v="105" actId="478"/>
            <ac:picMkLst>
              <pc:docMk/>
              <pc:sldMasterMk cId="2149381290" sldId="2147483648"/>
              <pc:sldLayoutMk cId="1512617206" sldId="2147483797"/>
              <ac:picMk id="9" creationId="{2E76619D-74F7-467A-85C7-F9FED26DC885}"/>
            </ac:picMkLst>
          </pc:picChg>
        </pc:sldLayoutChg>
        <pc:sldLayoutChg chg="addSp delSp modSp mod">
          <pc:chgData name="Yoel Kortick" userId="167978f5-7f40-4909-85d5-d4149554ad4e" providerId="ADAL" clId="{E7727850-3F4E-4E5D-AE99-F3BDE2436399}" dt="2023-11-15T12:43:41.564" v="284"/>
          <pc:sldLayoutMkLst>
            <pc:docMk/>
            <pc:sldMasterMk cId="2149381290" sldId="2147483648"/>
            <pc:sldLayoutMk cId="2592385267" sldId="2147483800"/>
          </pc:sldLayoutMkLst>
          <pc:picChg chg="add mod">
            <ac:chgData name="Yoel Kortick" userId="167978f5-7f40-4909-85d5-d4149554ad4e" providerId="ADAL" clId="{E7727850-3F4E-4E5D-AE99-F3BDE2436399}" dt="2023-11-15T12:43:41.564" v="284"/>
            <ac:picMkLst>
              <pc:docMk/>
              <pc:sldMasterMk cId="2149381290" sldId="2147483648"/>
              <pc:sldLayoutMk cId="2592385267" sldId="2147483800"/>
              <ac:picMk id="2" creationId="{EC23B3AA-73F0-1191-412D-DF10B5564EFB}"/>
            </ac:picMkLst>
          </pc:picChg>
          <pc:picChg chg="del">
            <ac:chgData name="Yoel Kortick" userId="167978f5-7f40-4909-85d5-d4149554ad4e" providerId="ADAL" clId="{E7727850-3F4E-4E5D-AE99-F3BDE2436399}" dt="2023-11-15T12:43:40.622" v="283" actId="478"/>
            <ac:picMkLst>
              <pc:docMk/>
              <pc:sldMasterMk cId="2149381290" sldId="2147483648"/>
              <pc:sldLayoutMk cId="2592385267" sldId="2147483800"/>
              <ac:picMk id="6" creationId="{CE7F33B8-6CE1-473F-AFF4-617A3F31D497}"/>
            </ac:picMkLst>
          </pc:picChg>
        </pc:sldLayoutChg>
        <pc:sldLayoutChg chg="addSp delSp modSp mod">
          <pc:chgData name="Yoel Kortick" userId="167978f5-7f40-4909-85d5-d4149554ad4e" providerId="ADAL" clId="{E7727850-3F4E-4E5D-AE99-F3BDE2436399}" dt="2023-11-15T12:43:51.403" v="288"/>
          <pc:sldLayoutMkLst>
            <pc:docMk/>
            <pc:sldMasterMk cId="2149381290" sldId="2147483648"/>
            <pc:sldLayoutMk cId="3879876106" sldId="2147483801"/>
          </pc:sldLayoutMkLst>
          <pc:picChg chg="add mod">
            <ac:chgData name="Yoel Kortick" userId="167978f5-7f40-4909-85d5-d4149554ad4e" providerId="ADAL" clId="{E7727850-3F4E-4E5D-AE99-F3BDE2436399}" dt="2023-11-15T12:43:51.403" v="288"/>
            <ac:picMkLst>
              <pc:docMk/>
              <pc:sldMasterMk cId="2149381290" sldId="2147483648"/>
              <pc:sldLayoutMk cId="3879876106" sldId="2147483801"/>
              <ac:picMk id="2" creationId="{63E84D0B-5B51-A45C-5F4A-3553A4627D6F}"/>
            </ac:picMkLst>
          </pc:picChg>
          <pc:picChg chg="del">
            <ac:chgData name="Yoel Kortick" userId="167978f5-7f40-4909-85d5-d4149554ad4e" providerId="ADAL" clId="{E7727850-3F4E-4E5D-AE99-F3BDE2436399}" dt="2023-11-15T12:43:50.616" v="287" actId="478"/>
            <ac:picMkLst>
              <pc:docMk/>
              <pc:sldMasterMk cId="2149381290" sldId="2147483648"/>
              <pc:sldLayoutMk cId="3879876106" sldId="2147483801"/>
              <ac:picMk id="8" creationId="{0E50B12E-3C73-422B-996E-296B1A622CDC}"/>
            </ac:picMkLst>
          </pc:picChg>
        </pc:sldLayoutChg>
        <pc:sldLayoutChg chg="addSp delSp modSp mod">
          <pc:chgData name="Yoel Kortick" userId="167978f5-7f40-4909-85d5-d4149554ad4e" providerId="ADAL" clId="{E7727850-3F4E-4E5D-AE99-F3BDE2436399}" dt="2023-11-15T12:44:30.298" v="294"/>
          <pc:sldLayoutMkLst>
            <pc:docMk/>
            <pc:sldMasterMk cId="2149381290" sldId="2147483648"/>
            <pc:sldLayoutMk cId="2129177998" sldId="2147483802"/>
          </pc:sldLayoutMkLst>
          <pc:picChg chg="add mod">
            <ac:chgData name="Yoel Kortick" userId="167978f5-7f40-4909-85d5-d4149554ad4e" providerId="ADAL" clId="{E7727850-3F4E-4E5D-AE99-F3BDE2436399}" dt="2023-11-15T12:44:30.298" v="294"/>
            <ac:picMkLst>
              <pc:docMk/>
              <pc:sldMasterMk cId="2149381290" sldId="2147483648"/>
              <pc:sldLayoutMk cId="2129177998" sldId="2147483802"/>
              <ac:picMk id="2" creationId="{F94D5811-C5F4-1DE2-C0F2-F5237936188A}"/>
            </ac:picMkLst>
          </pc:picChg>
          <pc:picChg chg="del">
            <ac:chgData name="Yoel Kortick" userId="167978f5-7f40-4909-85d5-d4149554ad4e" providerId="ADAL" clId="{E7727850-3F4E-4E5D-AE99-F3BDE2436399}" dt="2023-11-15T12:44:29.813" v="293" actId="478"/>
            <ac:picMkLst>
              <pc:docMk/>
              <pc:sldMasterMk cId="2149381290" sldId="2147483648"/>
              <pc:sldLayoutMk cId="2129177998" sldId="2147483802"/>
              <ac:picMk id="9" creationId="{702588C6-1F2E-4B31-8CAC-F6603DABC367}"/>
            </ac:picMkLst>
          </pc:picChg>
        </pc:sldLayoutChg>
        <pc:sldLayoutChg chg="addSp delSp modSp mod">
          <pc:chgData name="Yoel Kortick" userId="167978f5-7f40-4909-85d5-d4149554ad4e" providerId="ADAL" clId="{E7727850-3F4E-4E5D-AE99-F3BDE2436399}" dt="2023-11-15T12:43:46.332" v="286"/>
          <pc:sldLayoutMkLst>
            <pc:docMk/>
            <pc:sldMasterMk cId="2149381290" sldId="2147483648"/>
            <pc:sldLayoutMk cId="2652357526" sldId="2147483806"/>
          </pc:sldLayoutMkLst>
          <pc:picChg chg="add mod">
            <ac:chgData name="Yoel Kortick" userId="167978f5-7f40-4909-85d5-d4149554ad4e" providerId="ADAL" clId="{E7727850-3F4E-4E5D-AE99-F3BDE2436399}" dt="2023-11-15T12:43:46.332" v="286"/>
            <ac:picMkLst>
              <pc:docMk/>
              <pc:sldMasterMk cId="2149381290" sldId="2147483648"/>
              <pc:sldLayoutMk cId="2652357526" sldId="2147483806"/>
              <ac:picMk id="2" creationId="{D3CE2B99-2BEB-5E64-2697-83B36F84D7BE}"/>
            </ac:picMkLst>
          </pc:picChg>
          <pc:picChg chg="del">
            <ac:chgData name="Yoel Kortick" userId="167978f5-7f40-4909-85d5-d4149554ad4e" providerId="ADAL" clId="{E7727850-3F4E-4E5D-AE99-F3BDE2436399}" dt="2023-11-15T12:43:45.824" v="285" actId="478"/>
            <ac:picMkLst>
              <pc:docMk/>
              <pc:sldMasterMk cId="2149381290" sldId="2147483648"/>
              <pc:sldLayoutMk cId="2652357526" sldId="2147483806"/>
              <ac:picMk id="7" creationId="{ED168737-3432-4D60-931F-497CB0999BF4}"/>
            </ac:picMkLst>
          </pc:picChg>
        </pc:sldLayoutChg>
        <pc:sldLayoutChg chg="addSp delSp modSp mod">
          <pc:chgData name="Yoel Kortick" userId="167978f5-7f40-4909-85d5-d4149554ad4e" providerId="ADAL" clId="{E7727850-3F4E-4E5D-AE99-F3BDE2436399}" dt="2023-11-15T12:43:56.036" v="290"/>
          <pc:sldLayoutMkLst>
            <pc:docMk/>
            <pc:sldMasterMk cId="2149381290" sldId="2147483648"/>
            <pc:sldLayoutMk cId="3902147775" sldId="2147483809"/>
          </pc:sldLayoutMkLst>
          <pc:picChg chg="add mod">
            <ac:chgData name="Yoel Kortick" userId="167978f5-7f40-4909-85d5-d4149554ad4e" providerId="ADAL" clId="{E7727850-3F4E-4E5D-AE99-F3BDE2436399}" dt="2023-11-15T12:43:56.036" v="290"/>
            <ac:picMkLst>
              <pc:docMk/>
              <pc:sldMasterMk cId="2149381290" sldId="2147483648"/>
              <pc:sldLayoutMk cId="3902147775" sldId="2147483809"/>
              <ac:picMk id="2" creationId="{F4F6A5A4-F5BA-A360-16B8-BA20018B617F}"/>
            </ac:picMkLst>
          </pc:picChg>
          <pc:picChg chg="del">
            <ac:chgData name="Yoel Kortick" userId="167978f5-7f40-4909-85d5-d4149554ad4e" providerId="ADAL" clId="{E7727850-3F4E-4E5D-AE99-F3BDE2436399}" dt="2023-11-15T12:43:55.273" v="289" actId="478"/>
            <ac:picMkLst>
              <pc:docMk/>
              <pc:sldMasterMk cId="2149381290" sldId="2147483648"/>
              <pc:sldLayoutMk cId="3902147775" sldId="2147483809"/>
              <ac:picMk id="8" creationId="{0E50B12E-3C73-422B-996E-296B1A622CDC}"/>
            </ac:picMkLst>
          </pc:picChg>
        </pc:sldLayoutChg>
        <pc:sldLayoutChg chg="addSp delSp modSp mod">
          <pc:chgData name="Yoel Kortick" userId="167978f5-7f40-4909-85d5-d4149554ad4e" providerId="ADAL" clId="{E7727850-3F4E-4E5D-AE99-F3BDE2436399}" dt="2023-11-15T12:44:34.801" v="296"/>
          <pc:sldLayoutMkLst>
            <pc:docMk/>
            <pc:sldMasterMk cId="2149381290" sldId="2147483648"/>
            <pc:sldLayoutMk cId="593587089" sldId="2147483813"/>
          </pc:sldLayoutMkLst>
          <pc:picChg chg="add mod">
            <ac:chgData name="Yoel Kortick" userId="167978f5-7f40-4909-85d5-d4149554ad4e" providerId="ADAL" clId="{E7727850-3F4E-4E5D-AE99-F3BDE2436399}" dt="2023-11-15T12:44:34.801" v="296"/>
            <ac:picMkLst>
              <pc:docMk/>
              <pc:sldMasterMk cId="2149381290" sldId="2147483648"/>
              <pc:sldLayoutMk cId="593587089" sldId="2147483813"/>
              <ac:picMk id="2" creationId="{9F083975-D592-37C5-00A7-EE168F7347E6}"/>
            </ac:picMkLst>
          </pc:picChg>
          <pc:picChg chg="del">
            <ac:chgData name="Yoel Kortick" userId="167978f5-7f40-4909-85d5-d4149554ad4e" providerId="ADAL" clId="{E7727850-3F4E-4E5D-AE99-F3BDE2436399}" dt="2023-11-15T12:44:34.295" v="295" actId="478"/>
            <ac:picMkLst>
              <pc:docMk/>
              <pc:sldMasterMk cId="2149381290" sldId="2147483648"/>
              <pc:sldLayoutMk cId="593587089" sldId="2147483813"/>
              <ac:picMk id="8" creationId="{E0C87C35-9F9E-4105-B01E-1C9EEAC8EE80}"/>
            </ac:picMkLst>
          </pc:picChg>
        </pc:sldLayoutChg>
        <pc:sldLayoutChg chg="addSp delSp modSp mod">
          <pc:chgData name="Yoel Kortick" userId="167978f5-7f40-4909-85d5-d4149554ad4e" providerId="ADAL" clId="{E7727850-3F4E-4E5D-AE99-F3BDE2436399}" dt="2023-11-15T12:44:40.903" v="298"/>
          <pc:sldLayoutMkLst>
            <pc:docMk/>
            <pc:sldMasterMk cId="2149381290" sldId="2147483648"/>
            <pc:sldLayoutMk cId="1271289073" sldId="2147483814"/>
          </pc:sldLayoutMkLst>
          <pc:picChg chg="add mod">
            <ac:chgData name="Yoel Kortick" userId="167978f5-7f40-4909-85d5-d4149554ad4e" providerId="ADAL" clId="{E7727850-3F4E-4E5D-AE99-F3BDE2436399}" dt="2023-11-15T12:44:40.903" v="298"/>
            <ac:picMkLst>
              <pc:docMk/>
              <pc:sldMasterMk cId="2149381290" sldId="2147483648"/>
              <pc:sldLayoutMk cId="1271289073" sldId="2147483814"/>
              <ac:picMk id="2" creationId="{44D153F0-5CF5-35BD-3468-F3121CBA03EF}"/>
            </ac:picMkLst>
          </pc:picChg>
          <pc:picChg chg="del">
            <ac:chgData name="Yoel Kortick" userId="167978f5-7f40-4909-85d5-d4149554ad4e" providerId="ADAL" clId="{E7727850-3F4E-4E5D-AE99-F3BDE2436399}" dt="2023-11-15T12:44:39.883" v="297" actId="478"/>
            <ac:picMkLst>
              <pc:docMk/>
              <pc:sldMasterMk cId="2149381290" sldId="2147483648"/>
              <pc:sldLayoutMk cId="1271289073" sldId="2147483814"/>
              <ac:picMk id="8" creationId="{F49639CC-2BE4-4519-B044-C1EE571ECD3E}"/>
            </ac:picMkLst>
          </pc:picChg>
        </pc:sldLayoutChg>
        <pc:sldLayoutChg chg="addSp delSp modSp del mod">
          <pc:chgData name="Yoel Kortick" userId="167978f5-7f40-4909-85d5-d4149554ad4e" providerId="ADAL" clId="{E7727850-3F4E-4E5D-AE99-F3BDE2436399}" dt="2023-11-15T12:48:02.948" v="328" actId="47"/>
          <pc:sldLayoutMkLst>
            <pc:docMk/>
            <pc:sldMasterMk cId="2149381290" sldId="2147483648"/>
            <pc:sldLayoutMk cId="2355551248" sldId="2147483815"/>
          </pc:sldLayoutMkLst>
          <pc:picChg chg="add mod">
            <ac:chgData name="Yoel Kortick" userId="167978f5-7f40-4909-85d5-d4149554ad4e" providerId="ADAL" clId="{E7727850-3F4E-4E5D-AE99-F3BDE2436399}" dt="2023-11-15T12:44:45.163" v="300"/>
            <ac:picMkLst>
              <pc:docMk/>
              <pc:sldMasterMk cId="2149381290" sldId="2147483648"/>
              <pc:sldLayoutMk cId="2355551248" sldId="2147483815"/>
              <ac:picMk id="2" creationId="{3CBA4BF8-7AB9-FA78-3641-4CF292624D0B}"/>
            </ac:picMkLst>
          </pc:picChg>
          <pc:picChg chg="del">
            <ac:chgData name="Yoel Kortick" userId="167978f5-7f40-4909-85d5-d4149554ad4e" providerId="ADAL" clId="{E7727850-3F4E-4E5D-AE99-F3BDE2436399}" dt="2023-11-15T12:44:44.698" v="299" actId="478"/>
            <ac:picMkLst>
              <pc:docMk/>
              <pc:sldMasterMk cId="2149381290" sldId="2147483648"/>
              <pc:sldLayoutMk cId="2355551248" sldId="2147483815"/>
              <ac:picMk id="6" creationId="{656C75CC-304E-4609-AA93-E8AC9A8C40FA}"/>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11/21/2023</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11/21/2023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2</a:t>
            </a:fld>
            <a:endParaRPr lang="en-US"/>
          </a:p>
        </p:txBody>
      </p:sp>
    </p:spTree>
    <p:extLst>
      <p:ext uri="{BB962C8B-B14F-4D97-AF65-F5344CB8AC3E}">
        <p14:creationId xmlns:p14="http://schemas.microsoft.com/office/powerpoint/2010/main" val="1028332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18</a:t>
            </a:fld>
            <a:endParaRPr lang="en-US"/>
          </a:p>
        </p:txBody>
      </p:sp>
    </p:spTree>
    <p:extLst>
      <p:ext uri="{BB962C8B-B14F-4D97-AF65-F5344CB8AC3E}">
        <p14:creationId xmlns:p14="http://schemas.microsoft.com/office/powerpoint/2010/main" val="1797509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19</a:t>
            </a:fld>
            <a:endParaRPr lang="en-US"/>
          </a:p>
        </p:txBody>
      </p:sp>
    </p:spTree>
    <p:extLst>
      <p:ext uri="{BB962C8B-B14F-4D97-AF65-F5344CB8AC3E}">
        <p14:creationId xmlns:p14="http://schemas.microsoft.com/office/powerpoint/2010/main" val="2336345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20</a:t>
            </a:fld>
            <a:endParaRPr lang="en-US"/>
          </a:p>
        </p:txBody>
      </p:sp>
    </p:spTree>
    <p:extLst>
      <p:ext uri="{BB962C8B-B14F-4D97-AF65-F5344CB8AC3E}">
        <p14:creationId xmlns:p14="http://schemas.microsoft.com/office/powerpoint/2010/main" val="2564422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21</a:t>
            </a:fld>
            <a:endParaRPr lang="en-US"/>
          </a:p>
        </p:txBody>
      </p:sp>
    </p:spTree>
    <p:extLst>
      <p:ext uri="{BB962C8B-B14F-4D97-AF65-F5344CB8AC3E}">
        <p14:creationId xmlns:p14="http://schemas.microsoft.com/office/powerpoint/2010/main" val="1715549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23</a:t>
            </a:fld>
            <a:endParaRPr lang="en-US"/>
          </a:p>
        </p:txBody>
      </p:sp>
    </p:spTree>
    <p:extLst>
      <p:ext uri="{BB962C8B-B14F-4D97-AF65-F5344CB8AC3E}">
        <p14:creationId xmlns:p14="http://schemas.microsoft.com/office/powerpoint/2010/main" val="1635676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24</a:t>
            </a:fld>
            <a:endParaRPr lang="en-US"/>
          </a:p>
        </p:txBody>
      </p:sp>
    </p:spTree>
    <p:extLst>
      <p:ext uri="{BB962C8B-B14F-4D97-AF65-F5344CB8AC3E}">
        <p14:creationId xmlns:p14="http://schemas.microsoft.com/office/powerpoint/2010/main" val="1582931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25</a:t>
            </a:fld>
            <a:endParaRPr lang="en-US"/>
          </a:p>
        </p:txBody>
      </p:sp>
    </p:spTree>
    <p:extLst>
      <p:ext uri="{BB962C8B-B14F-4D97-AF65-F5344CB8AC3E}">
        <p14:creationId xmlns:p14="http://schemas.microsoft.com/office/powerpoint/2010/main" val="2321923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26</a:t>
            </a:fld>
            <a:endParaRPr lang="en-US"/>
          </a:p>
        </p:txBody>
      </p:sp>
    </p:spTree>
    <p:extLst>
      <p:ext uri="{BB962C8B-B14F-4D97-AF65-F5344CB8AC3E}">
        <p14:creationId xmlns:p14="http://schemas.microsoft.com/office/powerpoint/2010/main" val="873564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27</a:t>
            </a:fld>
            <a:endParaRPr lang="en-US"/>
          </a:p>
        </p:txBody>
      </p:sp>
    </p:spTree>
    <p:extLst>
      <p:ext uri="{BB962C8B-B14F-4D97-AF65-F5344CB8AC3E}">
        <p14:creationId xmlns:p14="http://schemas.microsoft.com/office/powerpoint/2010/main" val="2064620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4</a:t>
            </a:fld>
            <a:endParaRPr lang="en-US"/>
          </a:p>
        </p:txBody>
      </p:sp>
    </p:spTree>
    <p:extLst>
      <p:ext uri="{BB962C8B-B14F-4D97-AF65-F5344CB8AC3E}">
        <p14:creationId xmlns:p14="http://schemas.microsoft.com/office/powerpoint/2010/main" val="317142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6</a:t>
            </a:fld>
            <a:endParaRPr lang="en-US"/>
          </a:p>
        </p:txBody>
      </p:sp>
    </p:spTree>
    <p:extLst>
      <p:ext uri="{BB962C8B-B14F-4D97-AF65-F5344CB8AC3E}">
        <p14:creationId xmlns:p14="http://schemas.microsoft.com/office/powerpoint/2010/main" val="3792715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8</a:t>
            </a:fld>
            <a:endParaRPr lang="en-US"/>
          </a:p>
        </p:txBody>
      </p:sp>
    </p:spTree>
    <p:extLst>
      <p:ext uri="{BB962C8B-B14F-4D97-AF65-F5344CB8AC3E}">
        <p14:creationId xmlns:p14="http://schemas.microsoft.com/office/powerpoint/2010/main" val="2716144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10</a:t>
            </a:fld>
            <a:endParaRPr lang="en-US"/>
          </a:p>
        </p:txBody>
      </p:sp>
    </p:spTree>
    <p:extLst>
      <p:ext uri="{BB962C8B-B14F-4D97-AF65-F5344CB8AC3E}">
        <p14:creationId xmlns:p14="http://schemas.microsoft.com/office/powerpoint/2010/main" val="523246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12</a:t>
            </a:fld>
            <a:endParaRPr lang="en-US"/>
          </a:p>
        </p:txBody>
      </p:sp>
    </p:spTree>
    <p:extLst>
      <p:ext uri="{BB962C8B-B14F-4D97-AF65-F5344CB8AC3E}">
        <p14:creationId xmlns:p14="http://schemas.microsoft.com/office/powerpoint/2010/main" val="3223276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13</a:t>
            </a:fld>
            <a:endParaRPr lang="en-US"/>
          </a:p>
        </p:txBody>
      </p:sp>
    </p:spTree>
    <p:extLst>
      <p:ext uri="{BB962C8B-B14F-4D97-AF65-F5344CB8AC3E}">
        <p14:creationId xmlns:p14="http://schemas.microsoft.com/office/powerpoint/2010/main" val="1652188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15</a:t>
            </a:fld>
            <a:endParaRPr lang="en-US"/>
          </a:p>
        </p:txBody>
      </p:sp>
    </p:spTree>
    <p:extLst>
      <p:ext uri="{BB962C8B-B14F-4D97-AF65-F5344CB8AC3E}">
        <p14:creationId xmlns:p14="http://schemas.microsoft.com/office/powerpoint/2010/main" val="432547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16</a:t>
            </a:fld>
            <a:endParaRPr lang="en-US"/>
          </a:p>
        </p:txBody>
      </p:sp>
    </p:spTree>
    <p:extLst>
      <p:ext uri="{BB962C8B-B14F-4D97-AF65-F5344CB8AC3E}">
        <p14:creationId xmlns:p14="http://schemas.microsoft.com/office/powerpoint/2010/main" val="2611860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35.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8.svg"/><Relationship Id="rId4" Type="http://schemas.openxmlformats.org/officeDocument/2006/relationships/image" Target="../media/image3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F4A70-5FAD-49CA-80C6-F51B4C978A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50" y="0"/>
            <a:ext cx="9142249" cy="5143500"/>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pic>
        <p:nvPicPr>
          <p:cNvPr id="2" name="Graphic 7">
            <a:extLst>
              <a:ext uri="{FF2B5EF4-FFF2-40B4-BE49-F238E27FC236}">
                <a16:creationId xmlns:a16="http://schemas.microsoft.com/office/drawing/2014/main" id="{E8969933-B73A-4E6D-BF2A-B2922BF9DCB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3449" y="4113630"/>
            <a:ext cx="778991" cy="402336"/>
          </a:xfrm>
          <a:prstGeom prst="rect">
            <a:avLst/>
          </a:prstGeom>
        </p:spPr>
      </p:pic>
    </p:spTree>
    <p:extLst>
      <p:ext uri="{BB962C8B-B14F-4D97-AF65-F5344CB8AC3E}">
        <p14:creationId xmlns:p14="http://schemas.microsoft.com/office/powerpoint/2010/main" val="1512617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3203240"/>
          </a:xfrm>
          <a:prstGeom prst="rect">
            <a:avLst/>
          </a:prstGeom>
        </p:spPr>
      </p:pic>
    </p:spTree>
    <p:extLst>
      <p:ext uri="{BB962C8B-B14F-4D97-AF65-F5344CB8AC3E}">
        <p14:creationId xmlns:p14="http://schemas.microsoft.com/office/powerpoint/2010/main" val="45274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55895"/>
          </a:xfrm>
          <a:prstGeom prst="rect">
            <a:avLst/>
          </a:prstGeom>
        </p:spPr>
      </p:pic>
    </p:spTree>
    <p:extLst>
      <p:ext uri="{BB962C8B-B14F-4D97-AF65-F5344CB8AC3E}">
        <p14:creationId xmlns:p14="http://schemas.microsoft.com/office/powerpoint/2010/main" val="213994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6" y="-60986"/>
            <a:ext cx="9143999" cy="3216881"/>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24556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7CB51-5B72-4A0F-A408-5301574EC5F6}"/>
              </a:ext>
            </a:extLst>
          </p:cNvPr>
          <p:cNvSpPr/>
          <p:nvPr userDrawn="1"/>
        </p:nvSpPr>
        <p:spPr>
          <a:xfrm>
            <a:off x="0" y="0"/>
            <a:ext cx="9144000" cy="321982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192B7A4-A805-4BC5-9968-192D8B8A4103}"/>
              </a:ext>
            </a:extLst>
          </p:cNvPr>
          <p:cNvSpPr/>
          <p:nvPr userDrawn="1"/>
        </p:nvSpPr>
        <p:spPr>
          <a:xfrm rot="1171162">
            <a:off x="4586766" y="-796928"/>
            <a:ext cx="5799197" cy="3241009"/>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914776B8-7B03-4505-AEDF-84602B300845}"/>
              </a:ext>
            </a:extLst>
          </p:cNvPr>
          <p:cNvSpPr/>
          <p:nvPr userDrawn="1"/>
        </p:nvSpPr>
        <p:spPr>
          <a:xfrm>
            <a:off x="7711986" y="2252610"/>
            <a:ext cx="870719" cy="739880"/>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2">
            <a:extLst>
              <a:ext uri="{FF2B5EF4-FFF2-40B4-BE49-F238E27FC236}">
                <a16:creationId xmlns:a16="http://schemas.microsoft.com/office/drawing/2014/main" id="{C8306C14-4AE4-4B0C-9BF0-7AD54AAF7134}"/>
              </a:ext>
            </a:extLst>
          </p:cNvPr>
          <p:cNvSpPr/>
          <p:nvPr userDrawn="1"/>
        </p:nvSpPr>
        <p:spPr>
          <a:xfrm>
            <a:off x="3856036" y="1490092"/>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2">
            <a:extLst>
              <a:ext uri="{FF2B5EF4-FFF2-40B4-BE49-F238E27FC236}">
                <a16:creationId xmlns:a16="http://schemas.microsoft.com/office/drawing/2014/main" id="{9D3954BD-C8A0-4E3D-9812-39823FE08461}"/>
              </a:ext>
            </a:extLst>
          </p:cNvPr>
          <p:cNvSpPr/>
          <p:nvPr userDrawn="1"/>
        </p:nvSpPr>
        <p:spPr>
          <a:xfrm>
            <a:off x="0" y="915566"/>
            <a:ext cx="4598447" cy="2304256"/>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
        <p:nvSpPr>
          <p:cNvPr id="14" name="Oval 13">
            <a:extLst>
              <a:ext uri="{FF2B5EF4-FFF2-40B4-BE49-F238E27FC236}">
                <a16:creationId xmlns:a16="http://schemas.microsoft.com/office/drawing/2014/main" id="{5202F465-B922-4840-91F9-FFFFA705B82A}"/>
              </a:ext>
            </a:extLst>
          </p:cNvPr>
          <p:cNvSpPr/>
          <p:nvPr userDrawn="1"/>
        </p:nvSpPr>
        <p:spPr>
          <a:xfrm rot="20811734">
            <a:off x="1101866" y="-505507"/>
            <a:ext cx="4958858" cy="2771367"/>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0476227-494F-42E1-96DC-952D075A16CE}"/>
              </a:ext>
            </a:extLst>
          </p:cNvPr>
          <p:cNvGrpSpPr/>
          <p:nvPr userDrawn="1"/>
        </p:nvGrpSpPr>
        <p:grpSpPr>
          <a:xfrm>
            <a:off x="4023267" y="848657"/>
            <a:ext cx="643652" cy="520445"/>
            <a:chOff x="-2605087" y="5451475"/>
            <a:chExt cx="1443038" cy="1166813"/>
          </a:xfrm>
        </p:grpSpPr>
        <p:sp>
          <p:nvSpPr>
            <p:cNvPr id="20" name="Freeform 66">
              <a:extLst>
                <a:ext uri="{FF2B5EF4-FFF2-40B4-BE49-F238E27FC236}">
                  <a16:creationId xmlns:a16="http://schemas.microsoft.com/office/drawing/2014/main" id="{462513F3-CBAC-4CA9-AAD8-691FC0CD3513}"/>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7">
              <a:extLst>
                <a:ext uri="{FF2B5EF4-FFF2-40B4-BE49-F238E27FC236}">
                  <a16:creationId xmlns:a16="http://schemas.microsoft.com/office/drawing/2014/main" id="{82EC3BA1-F8C5-49FE-8546-69028D81D89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8">
              <a:extLst>
                <a:ext uri="{FF2B5EF4-FFF2-40B4-BE49-F238E27FC236}">
                  <a16:creationId xmlns:a16="http://schemas.microsoft.com/office/drawing/2014/main" id="{C23066F0-F745-469C-BC9D-ACC22DB5345D}"/>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9">
              <a:extLst>
                <a:ext uri="{FF2B5EF4-FFF2-40B4-BE49-F238E27FC236}">
                  <a16:creationId xmlns:a16="http://schemas.microsoft.com/office/drawing/2014/main" id="{8F5D42B7-6F58-4F19-82B4-000C22B8AD14}"/>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0">
              <a:extLst>
                <a:ext uri="{FF2B5EF4-FFF2-40B4-BE49-F238E27FC236}">
                  <a16:creationId xmlns:a16="http://schemas.microsoft.com/office/drawing/2014/main" id="{347635F5-D7E3-4AB8-BDDD-4298435256CC}"/>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Line 71">
              <a:extLst>
                <a:ext uri="{FF2B5EF4-FFF2-40B4-BE49-F238E27FC236}">
                  <a16:creationId xmlns:a16="http://schemas.microsoft.com/office/drawing/2014/main" id="{780A6355-C2FC-49AC-8405-FA5F07B8F5AD}"/>
                </a:ext>
              </a:extLst>
            </p:cNvPr>
            <p:cNvSpPr>
              <a:spLocks noChangeShapeType="1"/>
            </p:cNvSpPr>
            <p:nvPr userDrawn="1"/>
          </p:nvSpPr>
          <p:spPr bwMode="auto">
            <a:xfrm>
              <a:off x="-2097087" y="6226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2">
              <a:extLst>
                <a:ext uri="{FF2B5EF4-FFF2-40B4-BE49-F238E27FC236}">
                  <a16:creationId xmlns:a16="http://schemas.microsoft.com/office/drawing/2014/main" id="{B7320414-5AF6-435B-BC36-E88DF84A8DCC}"/>
                </a:ext>
              </a:extLst>
            </p:cNvPr>
            <p:cNvSpPr>
              <a:spLocks/>
            </p:cNvSpPr>
            <p:nvPr userDrawn="1"/>
          </p:nvSpPr>
          <p:spPr bwMode="auto">
            <a:xfrm>
              <a:off x="-2292350" y="5983288"/>
              <a:ext cx="384175" cy="206375"/>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3">
              <a:extLst>
                <a:ext uri="{FF2B5EF4-FFF2-40B4-BE49-F238E27FC236}">
                  <a16:creationId xmlns:a16="http://schemas.microsoft.com/office/drawing/2014/main" id="{35466A90-D441-4FF7-86CD-3C73855451F0}"/>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4">
              <a:extLst>
                <a:ext uri="{FF2B5EF4-FFF2-40B4-BE49-F238E27FC236}">
                  <a16:creationId xmlns:a16="http://schemas.microsoft.com/office/drawing/2014/main" id="{05C19D74-F51F-43B3-9498-315001711A4E}"/>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75">
              <a:extLst>
                <a:ext uri="{FF2B5EF4-FFF2-40B4-BE49-F238E27FC236}">
                  <a16:creationId xmlns:a16="http://schemas.microsoft.com/office/drawing/2014/main" id="{6A9A98E1-8223-45C9-8362-4A6705F3A18D}"/>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6">
              <a:extLst>
                <a:ext uri="{FF2B5EF4-FFF2-40B4-BE49-F238E27FC236}">
                  <a16:creationId xmlns:a16="http://schemas.microsoft.com/office/drawing/2014/main" id="{7E154100-AE73-433E-B735-ABDA5FBAE5F5}"/>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F36752FC-707D-4140-9436-5EBAD5AEA446}"/>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8">
              <a:extLst>
                <a:ext uri="{FF2B5EF4-FFF2-40B4-BE49-F238E27FC236}">
                  <a16:creationId xmlns:a16="http://schemas.microsoft.com/office/drawing/2014/main" id="{4F16A205-5674-4632-AAAF-98FDB9B365DC}"/>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0">
              <a:extLst>
                <a:ext uri="{FF2B5EF4-FFF2-40B4-BE49-F238E27FC236}">
                  <a16:creationId xmlns:a16="http://schemas.microsoft.com/office/drawing/2014/main" id="{E93E9602-4AE8-4608-9D1E-9E8B54634DFA}"/>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rgbClr val="548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1">
              <a:extLst>
                <a:ext uri="{FF2B5EF4-FFF2-40B4-BE49-F238E27FC236}">
                  <a16:creationId xmlns:a16="http://schemas.microsoft.com/office/drawing/2014/main" id="{B675553D-9092-4022-8920-F84F3CDD7731}"/>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2">
              <a:extLst>
                <a:ext uri="{FF2B5EF4-FFF2-40B4-BE49-F238E27FC236}">
                  <a16:creationId xmlns:a16="http://schemas.microsoft.com/office/drawing/2014/main" id="{4C051FFF-438C-49AC-B1BB-B6102E8D4A74}"/>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3">
              <a:extLst>
                <a:ext uri="{FF2B5EF4-FFF2-40B4-BE49-F238E27FC236}">
                  <a16:creationId xmlns:a16="http://schemas.microsoft.com/office/drawing/2014/main" id="{158F1BA5-0ED1-4F16-8026-377C4ED5EA81}"/>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4">
              <a:extLst>
                <a:ext uri="{FF2B5EF4-FFF2-40B4-BE49-F238E27FC236}">
                  <a16:creationId xmlns:a16="http://schemas.microsoft.com/office/drawing/2014/main" id="{28096E8C-DF51-4C56-AAE0-61DC40460E42}"/>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5">
              <a:extLst>
                <a:ext uri="{FF2B5EF4-FFF2-40B4-BE49-F238E27FC236}">
                  <a16:creationId xmlns:a16="http://schemas.microsoft.com/office/drawing/2014/main" id="{F4C94406-C9D7-4929-B1BC-82B23595A22D}"/>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rgbClr val="556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86">
              <a:extLst>
                <a:ext uri="{FF2B5EF4-FFF2-40B4-BE49-F238E27FC236}">
                  <a16:creationId xmlns:a16="http://schemas.microsoft.com/office/drawing/2014/main" id="{E1F83C84-DA57-4CD8-B1B6-3CEC4D797B63}"/>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rgbClr val="DCF1EC"/>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7">
              <a:extLst>
                <a:ext uri="{FF2B5EF4-FFF2-40B4-BE49-F238E27FC236}">
                  <a16:creationId xmlns:a16="http://schemas.microsoft.com/office/drawing/2014/main" id="{17AA3A10-7070-4299-8F45-B7736664B11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88">
              <a:extLst>
                <a:ext uri="{FF2B5EF4-FFF2-40B4-BE49-F238E27FC236}">
                  <a16:creationId xmlns:a16="http://schemas.microsoft.com/office/drawing/2014/main" id="{3C1347D1-E8D9-470E-BD73-38B336602D25}"/>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9">
              <a:extLst>
                <a:ext uri="{FF2B5EF4-FFF2-40B4-BE49-F238E27FC236}">
                  <a16:creationId xmlns:a16="http://schemas.microsoft.com/office/drawing/2014/main" id="{DE630064-3DB9-4CA1-8157-245BB42EAF23}"/>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noFill/>
            <a:ln w="20638">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0">
              <a:extLst>
                <a:ext uri="{FF2B5EF4-FFF2-40B4-BE49-F238E27FC236}">
                  <a16:creationId xmlns:a16="http://schemas.microsoft.com/office/drawing/2014/main" id="{D737417D-408A-467A-8BF2-59ACD603EFD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91">
              <a:extLst>
                <a:ext uri="{FF2B5EF4-FFF2-40B4-BE49-F238E27FC236}">
                  <a16:creationId xmlns:a16="http://schemas.microsoft.com/office/drawing/2014/main" id="{B6FD123A-93DF-432F-9F02-94666059A03A}"/>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2">
              <a:extLst>
                <a:ext uri="{FF2B5EF4-FFF2-40B4-BE49-F238E27FC236}">
                  <a16:creationId xmlns:a16="http://schemas.microsoft.com/office/drawing/2014/main" id="{C2568B68-A019-4231-86EC-18F78111453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3">
              <a:extLst>
                <a:ext uri="{FF2B5EF4-FFF2-40B4-BE49-F238E27FC236}">
                  <a16:creationId xmlns:a16="http://schemas.microsoft.com/office/drawing/2014/main" id="{A38532CC-A69D-4B46-93F3-92B90F31565B}"/>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4">
              <a:extLst>
                <a:ext uri="{FF2B5EF4-FFF2-40B4-BE49-F238E27FC236}">
                  <a16:creationId xmlns:a16="http://schemas.microsoft.com/office/drawing/2014/main" id="{968DB4A4-6D30-42C9-B709-70F2327D3A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5">
              <a:extLst>
                <a:ext uri="{FF2B5EF4-FFF2-40B4-BE49-F238E27FC236}">
                  <a16:creationId xmlns:a16="http://schemas.microsoft.com/office/drawing/2014/main" id="{DDAF2027-56A1-4D06-87D2-64711619B201}"/>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96">
              <a:extLst>
                <a:ext uri="{FF2B5EF4-FFF2-40B4-BE49-F238E27FC236}">
                  <a16:creationId xmlns:a16="http://schemas.microsoft.com/office/drawing/2014/main" id="{0444C723-A16A-4076-B24F-871F50A35187}"/>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7">
              <a:extLst>
                <a:ext uri="{FF2B5EF4-FFF2-40B4-BE49-F238E27FC236}">
                  <a16:creationId xmlns:a16="http://schemas.microsoft.com/office/drawing/2014/main" id="{A4450A6B-3694-4D37-B744-2D8E1CB99C6F}"/>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98">
              <a:extLst>
                <a:ext uri="{FF2B5EF4-FFF2-40B4-BE49-F238E27FC236}">
                  <a16:creationId xmlns:a16="http://schemas.microsoft.com/office/drawing/2014/main" id="{AEE8EBF5-EC06-4A7E-AAAD-A5CFCBB9951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99">
              <a:extLst>
                <a:ext uri="{FF2B5EF4-FFF2-40B4-BE49-F238E27FC236}">
                  <a16:creationId xmlns:a16="http://schemas.microsoft.com/office/drawing/2014/main" id="{A40B26A5-960A-49D2-B8F3-68C1920BBB73}"/>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a:extLst>
              <a:ext uri="{FF2B5EF4-FFF2-40B4-BE49-F238E27FC236}">
                <a16:creationId xmlns:a16="http://schemas.microsoft.com/office/drawing/2014/main" id="{D0A64A2F-B00A-464A-8E2B-F48E61B77913}"/>
              </a:ext>
            </a:extLst>
          </p:cNvPr>
          <p:cNvGrpSpPr/>
          <p:nvPr userDrawn="1"/>
        </p:nvGrpSpPr>
        <p:grpSpPr>
          <a:xfrm rot="20150758">
            <a:off x="6433039" y="-433644"/>
            <a:ext cx="1509308" cy="1589989"/>
            <a:chOff x="-612775" y="963613"/>
            <a:chExt cx="3444876" cy="3629025"/>
          </a:xfrm>
        </p:grpSpPr>
        <p:sp>
          <p:nvSpPr>
            <p:cNvPr id="54" name="Freeform 5">
              <a:extLst>
                <a:ext uri="{FF2B5EF4-FFF2-40B4-BE49-F238E27FC236}">
                  <a16:creationId xmlns:a16="http://schemas.microsoft.com/office/drawing/2014/main" id="{70038CCE-4599-4319-88C5-9EC55AA0C7A8}"/>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5" name="Freeform 6">
              <a:extLst>
                <a:ext uri="{FF2B5EF4-FFF2-40B4-BE49-F238E27FC236}">
                  <a16:creationId xmlns:a16="http://schemas.microsoft.com/office/drawing/2014/main" id="{9FF3ADFD-32BC-4676-BE36-9BA9324014E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6" name="Freeform 7">
              <a:extLst>
                <a:ext uri="{FF2B5EF4-FFF2-40B4-BE49-F238E27FC236}">
                  <a16:creationId xmlns:a16="http://schemas.microsoft.com/office/drawing/2014/main" id="{136DC903-7AC7-4FF3-9DD3-3FAE5EA51C2A}"/>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7" name="Freeform 8">
              <a:extLst>
                <a:ext uri="{FF2B5EF4-FFF2-40B4-BE49-F238E27FC236}">
                  <a16:creationId xmlns:a16="http://schemas.microsoft.com/office/drawing/2014/main" id="{7FF7B148-8800-4EBA-817E-C0E5DD817E57}"/>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8" name="Freeform 9">
              <a:extLst>
                <a:ext uri="{FF2B5EF4-FFF2-40B4-BE49-F238E27FC236}">
                  <a16:creationId xmlns:a16="http://schemas.microsoft.com/office/drawing/2014/main" id="{238E3D90-B243-4981-84C4-B028F0091E80}"/>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9" name="Freeform 10">
              <a:extLst>
                <a:ext uri="{FF2B5EF4-FFF2-40B4-BE49-F238E27FC236}">
                  <a16:creationId xmlns:a16="http://schemas.microsoft.com/office/drawing/2014/main" id="{9B12E47F-2FA7-4785-9DB4-B83A1E64E21B}"/>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0" name="Freeform 11">
              <a:extLst>
                <a:ext uri="{FF2B5EF4-FFF2-40B4-BE49-F238E27FC236}">
                  <a16:creationId xmlns:a16="http://schemas.microsoft.com/office/drawing/2014/main" id="{8039B3D8-EA70-4A75-9C12-0A323E2E4886}"/>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1" name="Freeform 12">
              <a:extLst>
                <a:ext uri="{FF2B5EF4-FFF2-40B4-BE49-F238E27FC236}">
                  <a16:creationId xmlns:a16="http://schemas.microsoft.com/office/drawing/2014/main" id="{E3F6A720-B54D-41E0-8C96-A32F4E1C18D2}"/>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2" name="Freeform 13">
              <a:extLst>
                <a:ext uri="{FF2B5EF4-FFF2-40B4-BE49-F238E27FC236}">
                  <a16:creationId xmlns:a16="http://schemas.microsoft.com/office/drawing/2014/main" id="{1C5062A7-B836-49EE-B122-440BB9CE43B7}"/>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3" name="Freeform 14">
              <a:extLst>
                <a:ext uri="{FF2B5EF4-FFF2-40B4-BE49-F238E27FC236}">
                  <a16:creationId xmlns:a16="http://schemas.microsoft.com/office/drawing/2014/main" id="{7F26F4D5-25E6-4EE0-AAA1-7012D5D405F5}"/>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4" name="Freeform 15">
              <a:extLst>
                <a:ext uri="{FF2B5EF4-FFF2-40B4-BE49-F238E27FC236}">
                  <a16:creationId xmlns:a16="http://schemas.microsoft.com/office/drawing/2014/main" id="{7025C30A-7589-4D37-9329-CCE1847EC53D}"/>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65" name="Group 64">
            <a:extLst>
              <a:ext uri="{FF2B5EF4-FFF2-40B4-BE49-F238E27FC236}">
                <a16:creationId xmlns:a16="http://schemas.microsoft.com/office/drawing/2014/main" id="{42118873-60F4-4B72-A98C-FE3D5A1F0F79}"/>
              </a:ext>
            </a:extLst>
          </p:cNvPr>
          <p:cNvGrpSpPr/>
          <p:nvPr userDrawn="1"/>
        </p:nvGrpSpPr>
        <p:grpSpPr>
          <a:xfrm>
            <a:off x="-71372" y="1448553"/>
            <a:ext cx="1973242" cy="1548323"/>
            <a:chOff x="-1245295" y="2706005"/>
            <a:chExt cx="3494385" cy="2741903"/>
          </a:xfrm>
        </p:grpSpPr>
        <p:sp>
          <p:nvSpPr>
            <p:cNvPr id="66" name="Oval 65">
              <a:extLst>
                <a:ext uri="{FF2B5EF4-FFF2-40B4-BE49-F238E27FC236}">
                  <a16:creationId xmlns:a16="http://schemas.microsoft.com/office/drawing/2014/main" id="{E2F277B4-826F-4793-9697-F149E3319C65}"/>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67" name="Group 18">
              <a:extLst>
                <a:ext uri="{FF2B5EF4-FFF2-40B4-BE49-F238E27FC236}">
                  <a16:creationId xmlns:a16="http://schemas.microsoft.com/office/drawing/2014/main" id="{91DCBBC9-D7A2-43B6-B56C-2C8C53F3EFB7}"/>
                </a:ext>
              </a:extLst>
            </p:cNvPr>
            <p:cNvGrpSpPr>
              <a:grpSpLocks noChangeAspect="1"/>
            </p:cNvGrpSpPr>
            <p:nvPr/>
          </p:nvGrpSpPr>
          <p:grpSpPr bwMode="auto">
            <a:xfrm>
              <a:off x="-407858" y="2706005"/>
              <a:ext cx="2656948" cy="2101055"/>
              <a:chOff x="1427" y="471"/>
              <a:chExt cx="2906" cy="2298"/>
            </a:xfrm>
          </p:grpSpPr>
          <p:sp>
            <p:nvSpPr>
              <p:cNvPr id="68" name="Freeform 19">
                <a:extLst>
                  <a:ext uri="{FF2B5EF4-FFF2-40B4-BE49-F238E27FC236}">
                    <a16:creationId xmlns:a16="http://schemas.microsoft.com/office/drawing/2014/main" id="{D5B9B7AB-A50C-4304-B537-E1C05C90983C}"/>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69" name="Freeform 20">
                <a:extLst>
                  <a:ext uri="{FF2B5EF4-FFF2-40B4-BE49-F238E27FC236}">
                    <a16:creationId xmlns:a16="http://schemas.microsoft.com/office/drawing/2014/main" id="{B73B543C-ACD0-40F9-93A5-501E51FC5036}"/>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0" name="Freeform 21">
                <a:extLst>
                  <a:ext uri="{FF2B5EF4-FFF2-40B4-BE49-F238E27FC236}">
                    <a16:creationId xmlns:a16="http://schemas.microsoft.com/office/drawing/2014/main" id="{D1B74C19-9024-4C75-B7A4-D5EA547DAD97}"/>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1" name="Freeform 22">
                <a:extLst>
                  <a:ext uri="{FF2B5EF4-FFF2-40B4-BE49-F238E27FC236}">
                    <a16:creationId xmlns:a16="http://schemas.microsoft.com/office/drawing/2014/main" id="{9823B90E-6F7C-454C-932E-B76E5A92BEBC}"/>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2" name="Freeform 23">
                <a:extLst>
                  <a:ext uri="{FF2B5EF4-FFF2-40B4-BE49-F238E27FC236}">
                    <a16:creationId xmlns:a16="http://schemas.microsoft.com/office/drawing/2014/main" id="{59968974-DBB5-4E83-9EAD-223C874B9DC1}"/>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75" name="Group 12">
            <a:extLst>
              <a:ext uri="{FF2B5EF4-FFF2-40B4-BE49-F238E27FC236}">
                <a16:creationId xmlns:a16="http://schemas.microsoft.com/office/drawing/2014/main" id="{24B84FBE-6C4C-4491-AE26-7F75F2566592}"/>
              </a:ext>
            </a:extLst>
          </p:cNvPr>
          <p:cNvGrpSpPr>
            <a:grpSpLocks noChangeAspect="1"/>
          </p:cNvGrpSpPr>
          <p:nvPr userDrawn="1"/>
        </p:nvGrpSpPr>
        <p:grpSpPr bwMode="auto">
          <a:xfrm>
            <a:off x="7958600" y="2440901"/>
            <a:ext cx="455384" cy="409985"/>
            <a:chOff x="2228" y="1033"/>
            <a:chExt cx="1304" cy="1174"/>
          </a:xfrm>
        </p:grpSpPr>
        <p:sp>
          <p:nvSpPr>
            <p:cNvPr id="76" name="Freeform 13">
              <a:extLst>
                <a:ext uri="{FF2B5EF4-FFF2-40B4-BE49-F238E27FC236}">
                  <a16:creationId xmlns:a16="http://schemas.microsoft.com/office/drawing/2014/main" id="{DFDDC2C6-31D0-41CF-AC48-19D834EE46D3}"/>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4">
              <a:extLst>
                <a:ext uri="{FF2B5EF4-FFF2-40B4-BE49-F238E27FC236}">
                  <a16:creationId xmlns:a16="http://schemas.microsoft.com/office/drawing/2014/main" id="{0E1D0493-958B-4179-BC99-B14503AC67DB}"/>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a16="http://schemas.microsoft.com/office/drawing/2014/main" id="{91CE7D7F-75D7-4922-9B1D-3AF765401521}"/>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6">
              <a:extLst>
                <a:ext uri="{FF2B5EF4-FFF2-40B4-BE49-F238E27FC236}">
                  <a16:creationId xmlns:a16="http://schemas.microsoft.com/office/drawing/2014/main" id="{FB53E6CE-917E-45E9-B536-C9499B9C2DB6}"/>
                </a:ext>
              </a:extLst>
            </p:cNvPr>
            <p:cNvSpPr>
              <a:spLocks noChangeShapeType="1"/>
            </p:cNvSpPr>
            <p:nvPr userDrawn="1"/>
          </p:nvSpPr>
          <p:spPr bwMode="auto">
            <a:xfrm>
              <a:off x="3220" y="1441"/>
              <a:ext cx="0" cy="170"/>
            </a:xfrm>
            <a:prstGeom prst="line">
              <a:avLst/>
            </a:prstGeom>
            <a:noFill/>
            <a:ln w="19050">
              <a:solidFill>
                <a:srgbClr val="486A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a16="http://schemas.microsoft.com/office/drawing/2014/main" id="{1D7FD418-980E-47C3-92E2-5F45DB934869}"/>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0838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4070D-C4D2-400F-874F-9BF6131A5D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39174"/>
          </a:xfrm>
          <a:prstGeom prst="rect">
            <a:avLst/>
          </a:prstGeom>
        </p:spPr>
      </p:pic>
      <p:sp>
        <p:nvSpPr>
          <p:cNvPr id="26"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pic>
        <p:nvPicPr>
          <p:cNvPr id="2" name="Graphic 7">
            <a:extLst>
              <a:ext uri="{FF2B5EF4-FFF2-40B4-BE49-F238E27FC236}">
                <a16:creationId xmlns:a16="http://schemas.microsoft.com/office/drawing/2014/main" id="{E8969933-B73A-4E6D-BF2A-B2922BF9DCB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99634" y="4348760"/>
            <a:ext cx="1020838" cy="527246"/>
          </a:xfrm>
          <a:prstGeom prst="rect">
            <a:avLst/>
          </a:prstGeom>
        </p:spPr>
      </p:pic>
    </p:spTree>
    <p:extLst>
      <p:ext uri="{BB962C8B-B14F-4D97-AF65-F5344CB8AC3E}">
        <p14:creationId xmlns:p14="http://schemas.microsoft.com/office/powerpoint/2010/main" val="4148001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 name="Graphic 7">
            <a:extLst>
              <a:ext uri="{FF2B5EF4-FFF2-40B4-BE49-F238E27FC236}">
                <a16:creationId xmlns:a16="http://schemas.microsoft.com/office/drawing/2014/main" id="{2E5F954D-AEEC-5317-9460-285E41B26DB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27626" y="4276752"/>
            <a:ext cx="1020838" cy="527246"/>
          </a:xfrm>
          <a:prstGeom prst="rect">
            <a:avLst/>
          </a:prstGeom>
        </p:spPr>
      </p:pic>
    </p:spTree>
    <p:extLst>
      <p:ext uri="{BB962C8B-B14F-4D97-AF65-F5344CB8AC3E}">
        <p14:creationId xmlns:p14="http://schemas.microsoft.com/office/powerpoint/2010/main" val="159257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 name="Graphic 7">
            <a:extLst>
              <a:ext uri="{FF2B5EF4-FFF2-40B4-BE49-F238E27FC236}">
                <a16:creationId xmlns:a16="http://schemas.microsoft.com/office/drawing/2014/main" id="{F94D5811-C5F4-1DE2-C0F2-F5237936188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27626" y="4276752"/>
            <a:ext cx="1020838" cy="527246"/>
          </a:xfrm>
          <a:prstGeom prst="rect">
            <a:avLst/>
          </a:prstGeom>
        </p:spPr>
      </p:pic>
    </p:spTree>
    <p:extLst>
      <p:ext uri="{BB962C8B-B14F-4D97-AF65-F5344CB8AC3E}">
        <p14:creationId xmlns:p14="http://schemas.microsoft.com/office/powerpoint/2010/main" val="212917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 name="Graphic 7">
            <a:extLst>
              <a:ext uri="{FF2B5EF4-FFF2-40B4-BE49-F238E27FC236}">
                <a16:creationId xmlns:a16="http://schemas.microsoft.com/office/drawing/2014/main" id="{9F083975-D592-37C5-00A7-EE168F7347E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27626" y="4276752"/>
            <a:ext cx="1020838" cy="527246"/>
          </a:xfrm>
          <a:prstGeom prst="rect">
            <a:avLst/>
          </a:prstGeom>
        </p:spPr>
      </p:pic>
    </p:spTree>
    <p:extLst>
      <p:ext uri="{BB962C8B-B14F-4D97-AF65-F5344CB8AC3E}">
        <p14:creationId xmlns:p14="http://schemas.microsoft.com/office/powerpoint/2010/main" val="59358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 name="Graphic 7">
            <a:extLst>
              <a:ext uri="{FF2B5EF4-FFF2-40B4-BE49-F238E27FC236}">
                <a16:creationId xmlns:a16="http://schemas.microsoft.com/office/drawing/2014/main" id="{44D153F0-5CF5-35BD-3468-F3121CBA03E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27626" y="4276752"/>
            <a:ext cx="1020838" cy="527246"/>
          </a:xfrm>
          <a:prstGeom prst="rect">
            <a:avLst/>
          </a:prstGeom>
        </p:spPr>
      </p:pic>
    </p:spTree>
    <p:extLst>
      <p:ext uri="{BB962C8B-B14F-4D97-AF65-F5344CB8AC3E}">
        <p14:creationId xmlns:p14="http://schemas.microsoft.com/office/powerpoint/2010/main" val="127128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Slide Number Placeholder 2">
            <a:extLst>
              <a:ext uri="{FF2B5EF4-FFF2-40B4-BE49-F238E27FC236}">
                <a16:creationId xmlns:a16="http://schemas.microsoft.com/office/drawing/2014/main" id="{5C4E782E-252C-4FF8-892C-C79F566D9447}"/>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0253917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314014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3791421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2835-2900-462D-9FF3-39B9A6F728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pic>
        <p:nvPicPr>
          <p:cNvPr id="2" name="Graphic 7">
            <a:extLst>
              <a:ext uri="{FF2B5EF4-FFF2-40B4-BE49-F238E27FC236}">
                <a16:creationId xmlns:a16="http://schemas.microsoft.com/office/drawing/2014/main" id="{E8969933-B73A-4E6D-BF2A-B2922BF9DCB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27626" y="4276752"/>
            <a:ext cx="1020838" cy="527246"/>
          </a:xfrm>
          <a:prstGeom prst="rect">
            <a:avLst/>
          </a:prstGeom>
        </p:spPr>
      </p:pic>
    </p:spTree>
    <p:extLst>
      <p:ext uri="{BB962C8B-B14F-4D97-AF65-F5344CB8AC3E}">
        <p14:creationId xmlns:p14="http://schemas.microsoft.com/office/powerpoint/2010/main" val="2875643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CE03C-2CF8-42AA-979F-7DCCDFEE20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7" name="Text Placeholder 10">
            <a:extLst>
              <a:ext uri="{FF2B5EF4-FFF2-40B4-BE49-F238E27FC236}">
                <a16:creationId xmlns:a16="http://schemas.microsoft.com/office/drawing/2014/main" id="{7AB3B9CF-95BB-432A-BDB8-C551CE5AC695}"/>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pic>
        <p:nvPicPr>
          <p:cNvPr id="2" name="Graphic 7">
            <a:extLst>
              <a:ext uri="{FF2B5EF4-FFF2-40B4-BE49-F238E27FC236}">
                <a16:creationId xmlns:a16="http://schemas.microsoft.com/office/drawing/2014/main" id="{EC23B3AA-73F0-1191-412D-DF10B5564EF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27626" y="4276752"/>
            <a:ext cx="1020838" cy="527246"/>
          </a:xfrm>
          <a:prstGeom prst="rect">
            <a:avLst/>
          </a:prstGeom>
        </p:spPr>
      </p:pic>
    </p:spTree>
    <p:extLst>
      <p:ext uri="{BB962C8B-B14F-4D97-AF65-F5344CB8AC3E}">
        <p14:creationId xmlns:p14="http://schemas.microsoft.com/office/powerpoint/2010/main" val="259238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3271"/>
            <a:ext cx="9180512" cy="5146771"/>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6" name="Text Placeholder 10">
            <a:extLst>
              <a:ext uri="{FF2B5EF4-FFF2-40B4-BE49-F238E27FC236}">
                <a16:creationId xmlns:a16="http://schemas.microsoft.com/office/drawing/2014/main" id="{B9860F54-6473-42B9-9C70-2120A13EDC90}"/>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pic>
        <p:nvPicPr>
          <p:cNvPr id="2" name="Graphic 7">
            <a:extLst>
              <a:ext uri="{FF2B5EF4-FFF2-40B4-BE49-F238E27FC236}">
                <a16:creationId xmlns:a16="http://schemas.microsoft.com/office/drawing/2014/main" id="{D3CE2B99-2BEB-5E64-2697-83B36F84D7B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27626" y="4276752"/>
            <a:ext cx="1020838" cy="527246"/>
          </a:xfrm>
          <a:prstGeom prst="rect">
            <a:avLst/>
          </a:prstGeom>
        </p:spPr>
      </p:pic>
    </p:spTree>
    <p:extLst>
      <p:ext uri="{BB962C8B-B14F-4D97-AF65-F5344CB8AC3E}">
        <p14:creationId xmlns:p14="http://schemas.microsoft.com/office/powerpoint/2010/main" val="2652357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6" name="Text Placeholder 10">
            <a:extLst>
              <a:ext uri="{FF2B5EF4-FFF2-40B4-BE49-F238E27FC236}">
                <a16:creationId xmlns:a16="http://schemas.microsoft.com/office/drawing/2014/main" id="{5E0AA6E8-5C67-4218-B9D9-F0A61180B1E8}"/>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pic>
        <p:nvPicPr>
          <p:cNvPr id="2" name="Graphic 7">
            <a:extLst>
              <a:ext uri="{FF2B5EF4-FFF2-40B4-BE49-F238E27FC236}">
                <a16:creationId xmlns:a16="http://schemas.microsoft.com/office/drawing/2014/main" id="{63E84D0B-5B51-A45C-5F4A-3553A4627D6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27626" y="4276752"/>
            <a:ext cx="1020838" cy="527246"/>
          </a:xfrm>
          <a:prstGeom prst="rect">
            <a:avLst/>
          </a:prstGeom>
        </p:spPr>
      </p:pic>
    </p:spTree>
    <p:extLst>
      <p:ext uri="{BB962C8B-B14F-4D97-AF65-F5344CB8AC3E}">
        <p14:creationId xmlns:p14="http://schemas.microsoft.com/office/powerpoint/2010/main" val="387987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 y="0"/>
            <a:ext cx="9141291"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6" name="Text Placeholder 10">
            <a:extLst>
              <a:ext uri="{FF2B5EF4-FFF2-40B4-BE49-F238E27FC236}">
                <a16:creationId xmlns:a16="http://schemas.microsoft.com/office/drawing/2014/main" id="{619BA8FF-75EB-4AF8-8E79-7820FDCF47BF}"/>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pic>
        <p:nvPicPr>
          <p:cNvPr id="2" name="Graphic 7">
            <a:extLst>
              <a:ext uri="{FF2B5EF4-FFF2-40B4-BE49-F238E27FC236}">
                <a16:creationId xmlns:a16="http://schemas.microsoft.com/office/drawing/2014/main" id="{F4F6A5A4-F5BA-A360-16B8-BA20018B617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27626" y="4276752"/>
            <a:ext cx="1020838" cy="527246"/>
          </a:xfrm>
          <a:prstGeom prst="rect">
            <a:avLst/>
          </a:prstGeom>
        </p:spPr>
      </p:pic>
    </p:spTree>
    <p:extLst>
      <p:ext uri="{BB962C8B-B14F-4D97-AF65-F5344CB8AC3E}">
        <p14:creationId xmlns:p14="http://schemas.microsoft.com/office/powerpoint/2010/main" val="390214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99"/>
            <a:ext cx="9138999" cy="5143699"/>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339766"/>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spTree>
    <p:extLst>
      <p:ext uri="{BB962C8B-B14F-4D97-AF65-F5344CB8AC3E}">
        <p14:creationId xmlns:p14="http://schemas.microsoft.com/office/powerpoint/2010/main" val="2753834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5"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2023 Ex Libris | Confidential &amp; Proprietary</a:t>
            </a:r>
            <a:endParaRPr lang="en-US" sz="900" dirty="0">
              <a:solidFill>
                <a:srgbClr val="787878"/>
              </a:solidFill>
              <a:latin typeface="+mn-lt"/>
            </a:endParaRPr>
          </a:p>
        </p:txBody>
      </p:sp>
      <p:pic>
        <p:nvPicPr>
          <p:cNvPr id="4" name="Graphic 7">
            <a:extLst>
              <a:ext uri="{FF2B5EF4-FFF2-40B4-BE49-F238E27FC236}">
                <a16:creationId xmlns:a16="http://schemas.microsoft.com/office/drawing/2014/main" id="{E8969933-B73A-4E6D-BF2A-B2922BF9DCB6}"/>
              </a:ext>
            </a:extLst>
          </p:cNvPr>
          <p:cNvPicPr>
            <a:picLocks noChangeAspect="1"/>
          </p:cNvPicPr>
          <p:nvPr userDrawn="1"/>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8244408" y="4587974"/>
            <a:ext cx="778991" cy="402336"/>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00" r:id="rId4"/>
    <p:sldLayoutId id="2147483806" r:id="rId5"/>
    <p:sldLayoutId id="2147483801" r:id="rId6"/>
    <p:sldLayoutId id="2147483809" r:id="rId7"/>
    <p:sldLayoutId id="2147483805" r:id="rId8"/>
    <p:sldLayoutId id="2147483768" r:id="rId9"/>
    <p:sldLayoutId id="2147483756" r:id="rId10"/>
    <p:sldLayoutId id="2147483796" r:id="rId11"/>
    <p:sldLayoutId id="2147483758" r:id="rId12"/>
    <p:sldLayoutId id="2147483791" r:id="rId13"/>
    <p:sldLayoutId id="2147483763" r:id="rId14"/>
    <p:sldLayoutId id="2147483803" r:id="rId15"/>
    <p:sldLayoutId id="2147483807" r:id="rId16"/>
    <p:sldLayoutId id="2147483804" r:id="rId17"/>
    <p:sldLayoutId id="2147483810" r:id="rId18"/>
    <p:sldLayoutId id="2147483764" r:id="rId19"/>
    <p:sldLayoutId id="2147483793" r:id="rId20"/>
    <p:sldLayoutId id="2147483802" r:id="rId21"/>
    <p:sldLayoutId id="2147483813" r:id="rId22"/>
    <p:sldLayoutId id="2147483814" r:id="rId23"/>
    <p:sldLayoutId id="2147483816" r:id="rId24"/>
    <p:sldLayoutId id="2147483817" r:id="rId25"/>
    <p:sldLayoutId id="2147483818"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hyperlink" Target="https://sushi/"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hyperlink" Target="https://sushi.proquest.com/counter/r5"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20Acquisitions/090Acquisitions_Infrastructure/010Managing_Vendors/Managing_COUNTER-Compliant_Usage_Data#Configuring_COUNTER_Subscribers"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hyperlink" Target="https://knowledge.exlibrisgroup.com/Alma/Product_Documentation/010Alma_Online_Help_(English)/020Acquisitions/090Acquisitions_Infrastructure/010Managing_Vendors/SUSHI_Vendor_Lists#SUSHI-Certified_Vendors_Release_5" TargetMode="External"/><Relationship Id="rId4" Type="http://schemas.openxmlformats.org/officeDocument/2006/relationships/hyperlink" Target="https://knowledge.exlibrisgroup.com/Alma/Product_Documentation/010Alma_Online_Help_(English)/020Acquisitions/090Acquisitions_Infrastructure/010Managing_Vendors/Managing_COUNTER-Compliant_Usage_Data#Managing_SUSHI_Account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hyperlink" Target="https://sushi.pre.proquest.com/counter/r5"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8C144D-8324-4169-A0CD-3C427B16D1BA}"/>
              </a:ext>
            </a:extLst>
          </p:cNvPr>
          <p:cNvSpPr>
            <a:spLocks noGrp="1"/>
          </p:cNvSpPr>
          <p:nvPr>
            <p:ph type="ctrTitle"/>
          </p:nvPr>
        </p:nvSpPr>
        <p:spPr>
          <a:xfrm>
            <a:off x="323528" y="2706115"/>
            <a:ext cx="6196533" cy="1305174"/>
          </a:xfrm>
        </p:spPr>
        <p:txBody>
          <a:bodyPr/>
          <a:lstStyle/>
          <a:p>
            <a:r>
              <a:rPr lang="en-US" sz="2800" dirty="0"/>
              <a:t>How to create and test a COUNTER Release 5 SUSHI Account</a:t>
            </a:r>
          </a:p>
        </p:txBody>
      </p:sp>
      <p:sp>
        <p:nvSpPr>
          <p:cNvPr id="6" name="Subtitle 5">
            <a:extLst>
              <a:ext uri="{FF2B5EF4-FFF2-40B4-BE49-F238E27FC236}">
                <a16:creationId xmlns:a16="http://schemas.microsoft.com/office/drawing/2014/main" id="{77303539-D005-4366-BC54-8CA69FAEF93F}"/>
              </a:ext>
            </a:extLst>
          </p:cNvPr>
          <p:cNvSpPr>
            <a:spLocks noGrp="1"/>
          </p:cNvSpPr>
          <p:nvPr>
            <p:ph type="subTitle" idx="1"/>
          </p:nvPr>
        </p:nvSpPr>
        <p:spPr>
          <a:xfrm>
            <a:off x="323528" y="4277595"/>
            <a:ext cx="6196532" cy="670419"/>
          </a:xfrm>
        </p:spPr>
        <p:txBody>
          <a:bodyPr>
            <a:normAutofit fontScale="92500" lnSpcReduction="10000"/>
          </a:bodyPr>
          <a:lstStyle/>
          <a:p>
            <a:r>
              <a:rPr lang="en-US" dirty="0"/>
              <a:t>Yoel Kortick</a:t>
            </a:r>
          </a:p>
          <a:p>
            <a:r>
              <a:rPr lang="en-US" dirty="0"/>
              <a:t>Senior Librarian</a:t>
            </a:r>
            <a:endParaRPr lang="LID4096" dirty="0"/>
          </a:p>
        </p:txBody>
      </p:sp>
      <p:pic>
        <p:nvPicPr>
          <p:cNvPr id="2" name="Picture 1" descr="Shape&#10;&#10;Description automatically generated">
            <a:extLst>
              <a:ext uri="{FF2B5EF4-FFF2-40B4-BE49-F238E27FC236}">
                <a16:creationId xmlns:a16="http://schemas.microsoft.com/office/drawing/2014/main" id="{E3DA6DEA-542D-ECE1-0E08-9989A6DC1F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51470"/>
            <a:ext cx="2499977" cy="2042318"/>
          </a:xfrm>
          <a:prstGeom prst="rect">
            <a:avLst/>
          </a:prstGeom>
        </p:spPr>
      </p:pic>
      <p:sp>
        <p:nvSpPr>
          <p:cNvPr id="3" name="TextBox 9">
            <a:extLst>
              <a:ext uri="{FF2B5EF4-FFF2-40B4-BE49-F238E27FC236}">
                <a16:creationId xmlns:a16="http://schemas.microsoft.com/office/drawing/2014/main" id="{1C7917D8-1272-2E8C-F4BB-4ED4A2BBF015}"/>
              </a:ext>
            </a:extLst>
          </p:cNvPr>
          <p:cNvSpPr txBox="1"/>
          <p:nvPr/>
        </p:nvSpPr>
        <p:spPr>
          <a:xfrm>
            <a:off x="685634" y="594394"/>
            <a:ext cx="1324402" cy="923330"/>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293784"/>
                </a:solidFill>
                <a:latin typeface="Avenir Next LT Pro" panose="020B0504020202020204" pitchFamily="34" charset="0"/>
              </a:rPr>
              <a:t>Managing</a:t>
            </a:r>
          </a:p>
          <a:p>
            <a:pPr algn="ctr"/>
            <a:r>
              <a:rPr lang="en-US" b="1" dirty="0">
                <a:solidFill>
                  <a:srgbClr val="293784"/>
                </a:solidFill>
                <a:latin typeface="Avenir Next LT Pro" panose="020B0504020202020204" pitchFamily="34" charset="0"/>
              </a:rPr>
              <a:t>Electronic</a:t>
            </a:r>
          </a:p>
          <a:p>
            <a:pPr algn="ctr"/>
            <a:r>
              <a:rPr lang="en-US" b="1" dirty="0">
                <a:solidFill>
                  <a:srgbClr val="293784"/>
                </a:solidFill>
                <a:latin typeface="Avenir Next LT Pro" panose="020B0504020202020204" pitchFamily="34" charset="0"/>
              </a:rPr>
              <a:t>Resources</a:t>
            </a:r>
          </a:p>
        </p:txBody>
      </p:sp>
    </p:spTree>
    <p:extLst>
      <p:ext uri="{BB962C8B-B14F-4D97-AF65-F5344CB8AC3E}">
        <p14:creationId xmlns:p14="http://schemas.microsoft.com/office/powerpoint/2010/main" val="78585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655303"/>
            <a:ext cx="8352932" cy="1785019"/>
          </a:xfrm>
        </p:spPr>
        <p:txBody>
          <a:bodyPr vert="horz" lIns="91440" tIns="45720" rIns="91440" bIns="45720" rtlCol="0" anchor="t">
            <a:normAutofit fontScale="92500" lnSpcReduction="10000"/>
          </a:bodyPr>
          <a:lstStyle/>
          <a:p>
            <a:r>
              <a:rPr lang="en-US" sz="2000" dirty="0"/>
              <a:t>Search the Community Zone (CZ) for the vendor and link to it.  You can search the CZ by beginning to type the vendor name or by clicking the three lines to the right of the field and then searching.  Here we have started typing "ProQuest" and then we will choose "ProQuest“</a:t>
            </a:r>
          </a:p>
          <a:p>
            <a:r>
              <a:rPr lang="en-US" sz="2000" dirty="0"/>
              <a:t>If the vendor is not in the CZ it can still be added by entering the SUSHI Account code without the “pickup” from the CZ.  It can then be “contributed” to the CZ.</a:t>
            </a:r>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Step Three</a:t>
            </a:r>
          </a:p>
        </p:txBody>
      </p:sp>
      <p:pic>
        <p:nvPicPr>
          <p:cNvPr id="6" name="Picture 5" descr="Graphical user interface, text, application, email&#10;&#10;Description automatically generated">
            <a:extLst>
              <a:ext uri="{FF2B5EF4-FFF2-40B4-BE49-F238E27FC236}">
                <a16:creationId xmlns:a16="http://schemas.microsoft.com/office/drawing/2014/main" id="{0762D213-BCC4-4353-9CC4-39573B3DAA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900" y="2440322"/>
            <a:ext cx="5410200" cy="2047875"/>
          </a:xfrm>
          <a:prstGeom prst="rect">
            <a:avLst/>
          </a:prstGeom>
          <a:ln>
            <a:solidFill>
              <a:schemeClr val="accent1"/>
            </a:solidFill>
          </a:ln>
        </p:spPr>
      </p:pic>
    </p:spTree>
    <p:extLst>
      <p:ext uri="{BB962C8B-B14F-4D97-AF65-F5344CB8AC3E}">
        <p14:creationId xmlns:p14="http://schemas.microsoft.com/office/powerpoint/2010/main" val="23401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E93DDD-29AC-4C7E-877D-B56AA55FB712}"/>
              </a:ext>
            </a:extLst>
          </p:cNvPr>
          <p:cNvSpPr>
            <a:spLocks noGrp="1"/>
          </p:cNvSpPr>
          <p:nvPr>
            <p:ph type="ctrTitle"/>
          </p:nvPr>
        </p:nvSpPr>
        <p:spPr/>
        <p:txBody>
          <a:bodyPr/>
          <a:lstStyle/>
          <a:p>
            <a:r>
              <a:rPr lang="en-US" sz="2800" dirty="0"/>
              <a:t>Step Four – Use “override URL” if needed</a:t>
            </a:r>
            <a:endParaRPr lang="LID4096" dirty="0"/>
          </a:p>
        </p:txBody>
      </p:sp>
      <p:sp>
        <p:nvSpPr>
          <p:cNvPr id="6" name="Slide Number Placeholder 1">
            <a:extLst>
              <a:ext uri="{FF2B5EF4-FFF2-40B4-BE49-F238E27FC236}">
                <a16:creationId xmlns:a16="http://schemas.microsoft.com/office/drawing/2014/main" id="{9D0D3B65-8C0E-4DED-A8E8-0BE6F8989B0F}"/>
              </a:ext>
            </a:extLst>
          </p:cNvPr>
          <p:cNvSpPr txBox="1">
            <a:spLocks/>
          </p:cNvSpPr>
          <p:nvPr/>
        </p:nvSpPr>
        <p:spPr>
          <a:xfrm>
            <a:off x="4302217" y="4812039"/>
            <a:ext cx="539567"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7878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8"/>
            <a:fld id="{1C146586-7EC2-481D-848F-8CE41EB2DE6C}" type="slidenum">
              <a:rPr lang="en-US" smtClean="0">
                <a:latin typeface="Calibri"/>
              </a:rPr>
              <a:pPr defTabSz="914378"/>
              <a:t>11</a:t>
            </a:fld>
            <a:endParaRPr lang="en-US" dirty="0">
              <a:latin typeface="Calibri"/>
            </a:endParaRPr>
          </a:p>
        </p:txBody>
      </p:sp>
    </p:spTree>
    <p:extLst>
      <p:ext uri="{BB962C8B-B14F-4D97-AF65-F5344CB8AC3E}">
        <p14:creationId xmlns:p14="http://schemas.microsoft.com/office/powerpoint/2010/main" val="3751537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655303"/>
            <a:ext cx="8352932" cy="4156736"/>
          </a:xfrm>
        </p:spPr>
        <p:txBody>
          <a:bodyPr vert="horz" lIns="91440" tIns="45720" rIns="91440" bIns="45720" rtlCol="0" anchor="t">
            <a:noAutofit/>
          </a:bodyPr>
          <a:lstStyle/>
          <a:p>
            <a:r>
              <a:rPr lang="en-US" sz="2200" dirty="0"/>
              <a:t>After linking the SUSHI Account to the CZ account the URL gets automatically filled in.  If you want to use a different URL then you can fill in the "Override URL".   Either the Override URL or the Vendor URL must be populated. If the Vendor URL for a SUSHI account changes in the list of SUSHI-certified vendors, the Vendor URL is updated. The Override URL is not changed by the update.  When  both the "Vendor URL" and "URL Override" fields are filled in Alma will first attempt to connect via the "URL Override".</a:t>
            </a:r>
          </a:p>
          <a:p>
            <a:r>
              <a:rPr lang="en-US" sz="2200" dirty="0"/>
              <a:t>In the example here have entered an "Override URL" of "</a:t>
            </a:r>
            <a:r>
              <a:rPr lang="en-US" sz="2200" dirty="0">
                <a:hlinkClick r:id="rId3" tooltip="https://sushi"/>
              </a:rPr>
              <a:t>https://sushi</a:t>
            </a:r>
            <a:r>
              <a:rPr lang="en-US" sz="2200" dirty="0"/>
              <a:t>.</a:t>
            </a:r>
            <a:r>
              <a:rPr lang="en-US" sz="2200" b="1" dirty="0"/>
              <a:t>pre</a:t>
            </a:r>
            <a:r>
              <a:rPr lang="en-US" sz="2200" dirty="0"/>
              <a:t>.proquest.com/counter/r5".  The URL which came from the CZ is "</a:t>
            </a:r>
            <a:r>
              <a:rPr lang="en-US" sz="2200" dirty="0">
                <a:hlinkClick r:id="rId4" tooltip="https://sushi.proquest.com/counter/r5"/>
              </a:rPr>
              <a:t>https://sushi.proquest.com/counter/r5</a:t>
            </a:r>
            <a:r>
              <a:rPr lang="en-US" sz="2200" dirty="0"/>
              <a:t>".</a:t>
            </a:r>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Step Four (slide one of two)</a:t>
            </a:r>
          </a:p>
        </p:txBody>
      </p:sp>
    </p:spTree>
    <p:extLst>
      <p:ext uri="{BB962C8B-B14F-4D97-AF65-F5344CB8AC3E}">
        <p14:creationId xmlns:p14="http://schemas.microsoft.com/office/powerpoint/2010/main" val="290029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Step Four (slide two of two)</a:t>
            </a:r>
          </a:p>
        </p:txBody>
      </p:sp>
      <p:pic>
        <p:nvPicPr>
          <p:cNvPr id="9" name="Picture 8" descr="Graphical user interface, application&#10;&#10;Description automatically generated">
            <a:extLst>
              <a:ext uri="{FF2B5EF4-FFF2-40B4-BE49-F238E27FC236}">
                <a16:creationId xmlns:a16="http://schemas.microsoft.com/office/drawing/2014/main" id="{30E58A91-A07A-46B5-AEBB-3C0482400B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97811"/>
            <a:ext cx="9144000" cy="1947878"/>
          </a:xfrm>
          <a:prstGeom prst="rect">
            <a:avLst/>
          </a:prstGeom>
          <a:ln>
            <a:solidFill>
              <a:schemeClr val="accent1"/>
            </a:solidFill>
          </a:ln>
        </p:spPr>
      </p:pic>
    </p:spTree>
    <p:extLst>
      <p:ext uri="{BB962C8B-B14F-4D97-AF65-F5344CB8AC3E}">
        <p14:creationId xmlns:p14="http://schemas.microsoft.com/office/powerpoint/2010/main" val="362243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E93DDD-29AC-4C7E-877D-B56AA55FB712}"/>
              </a:ext>
            </a:extLst>
          </p:cNvPr>
          <p:cNvSpPr>
            <a:spLocks noGrp="1"/>
          </p:cNvSpPr>
          <p:nvPr>
            <p:ph type="ctrTitle"/>
          </p:nvPr>
        </p:nvSpPr>
        <p:spPr>
          <a:xfrm>
            <a:off x="179513" y="3319778"/>
            <a:ext cx="8784976" cy="1240583"/>
          </a:xfrm>
        </p:spPr>
        <p:txBody>
          <a:bodyPr/>
          <a:lstStyle/>
          <a:p>
            <a:r>
              <a:rPr lang="en-US" sz="2400" dirty="0"/>
              <a:t>Step Five – Fill in remaining SUSHI account fields as needed</a:t>
            </a:r>
            <a:endParaRPr lang="LID4096" sz="2400" dirty="0"/>
          </a:p>
        </p:txBody>
      </p:sp>
      <p:sp>
        <p:nvSpPr>
          <p:cNvPr id="6" name="Slide Number Placeholder 1">
            <a:extLst>
              <a:ext uri="{FF2B5EF4-FFF2-40B4-BE49-F238E27FC236}">
                <a16:creationId xmlns:a16="http://schemas.microsoft.com/office/drawing/2014/main" id="{9D0D3B65-8C0E-4DED-A8E8-0BE6F8989B0F}"/>
              </a:ext>
            </a:extLst>
          </p:cNvPr>
          <p:cNvSpPr txBox="1">
            <a:spLocks/>
          </p:cNvSpPr>
          <p:nvPr/>
        </p:nvSpPr>
        <p:spPr>
          <a:xfrm>
            <a:off x="4302217" y="4812039"/>
            <a:ext cx="539567"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7878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8"/>
            <a:fld id="{1C146586-7EC2-481D-848F-8CE41EB2DE6C}" type="slidenum">
              <a:rPr lang="en-US" smtClean="0">
                <a:latin typeface="Calibri"/>
              </a:rPr>
              <a:pPr defTabSz="914378"/>
              <a:t>14</a:t>
            </a:fld>
            <a:endParaRPr lang="en-US" dirty="0">
              <a:latin typeface="Calibri"/>
            </a:endParaRPr>
          </a:p>
        </p:txBody>
      </p:sp>
    </p:spTree>
    <p:extLst>
      <p:ext uri="{BB962C8B-B14F-4D97-AF65-F5344CB8AC3E}">
        <p14:creationId xmlns:p14="http://schemas.microsoft.com/office/powerpoint/2010/main" val="815000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655303"/>
            <a:ext cx="8352932" cy="4156736"/>
          </a:xfrm>
        </p:spPr>
        <p:txBody>
          <a:bodyPr vert="horz" lIns="91440" tIns="45720" rIns="91440" bIns="45720" rtlCol="0" anchor="t">
            <a:noAutofit/>
          </a:bodyPr>
          <a:lstStyle/>
          <a:p>
            <a:r>
              <a:rPr lang="en-US" sz="2000" dirty="0"/>
              <a:t>Fill in other fields as required.  The "Subscriber" is filled in from the pull down box.  See </a:t>
            </a:r>
            <a:r>
              <a:rPr lang="en-US" sz="2000" dirty="0">
                <a:hlinkClick r:id="rId3" tooltip="Managing COUNTER-Compliant Usage Data"/>
              </a:rPr>
              <a:t>Configuring COUNTER Subscribers</a:t>
            </a:r>
            <a:r>
              <a:rPr lang="en-US" sz="2000" dirty="0"/>
              <a:t>. for more information about the subscribers.</a:t>
            </a:r>
          </a:p>
          <a:p>
            <a:r>
              <a:rPr lang="en-US" sz="2000" dirty="0"/>
              <a:t>For a description of the other fields see </a:t>
            </a:r>
            <a:r>
              <a:rPr lang="en-US" sz="2000" dirty="0">
                <a:hlinkClick r:id="rId4"/>
              </a:rPr>
              <a:t>Managing SUSHI Accounts</a:t>
            </a:r>
            <a:r>
              <a:rPr lang="en-US" sz="2000" dirty="0"/>
              <a:t>.  Here we have filled in the fields according to the details of our SUSHI account in the "Introduction" above.</a:t>
            </a:r>
          </a:p>
          <a:p>
            <a:r>
              <a:rPr lang="en-US" sz="2000" dirty="0"/>
              <a:t>Note that different vendors require different fields to be filled in.  See </a:t>
            </a:r>
            <a:r>
              <a:rPr lang="en-US" sz="2000" dirty="0">
                <a:hlinkClick r:id="rId5"/>
              </a:rPr>
              <a:t>SUSHI-Certified Vendors Release 5</a:t>
            </a:r>
            <a:r>
              <a:rPr lang="en-US" sz="2000" dirty="0"/>
              <a:t> for more information.</a:t>
            </a:r>
          </a:p>
          <a:p>
            <a:r>
              <a:rPr lang="en-US" sz="2000" dirty="0"/>
              <a:t>In our example the fields are visually "blocked out" for security reasons.</a:t>
            </a:r>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Step Five (slide one of two)</a:t>
            </a:r>
          </a:p>
        </p:txBody>
      </p:sp>
    </p:spTree>
    <p:extLst>
      <p:ext uri="{BB962C8B-B14F-4D97-AF65-F5344CB8AC3E}">
        <p14:creationId xmlns:p14="http://schemas.microsoft.com/office/powerpoint/2010/main" val="162170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Step Five (slide two of two)</a:t>
            </a:r>
          </a:p>
        </p:txBody>
      </p:sp>
      <p:pic>
        <p:nvPicPr>
          <p:cNvPr id="8" name="Picture 7" descr="Graphical user interface&#10;&#10;Description automatically generated">
            <a:extLst>
              <a:ext uri="{FF2B5EF4-FFF2-40B4-BE49-F238E27FC236}">
                <a16:creationId xmlns:a16="http://schemas.microsoft.com/office/drawing/2014/main" id="{FA02D806-2CD0-438E-8FAD-D2891FA839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42298"/>
            <a:ext cx="9144000" cy="1858904"/>
          </a:xfrm>
          <a:prstGeom prst="rect">
            <a:avLst/>
          </a:prstGeom>
          <a:ln>
            <a:solidFill>
              <a:schemeClr val="accent1"/>
            </a:solidFill>
          </a:ln>
        </p:spPr>
      </p:pic>
    </p:spTree>
    <p:extLst>
      <p:ext uri="{BB962C8B-B14F-4D97-AF65-F5344CB8AC3E}">
        <p14:creationId xmlns:p14="http://schemas.microsoft.com/office/powerpoint/2010/main" val="43619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E93DDD-29AC-4C7E-877D-B56AA55FB712}"/>
              </a:ext>
            </a:extLst>
          </p:cNvPr>
          <p:cNvSpPr>
            <a:spLocks noGrp="1"/>
          </p:cNvSpPr>
          <p:nvPr>
            <p:ph type="ctrTitle"/>
          </p:nvPr>
        </p:nvSpPr>
        <p:spPr>
          <a:xfrm>
            <a:off x="526473" y="3319778"/>
            <a:ext cx="8293999" cy="1240583"/>
          </a:xfrm>
        </p:spPr>
        <p:txBody>
          <a:bodyPr/>
          <a:lstStyle/>
          <a:p>
            <a:r>
              <a:rPr lang="en-US" sz="2800" dirty="0"/>
              <a:t>Step Six – Test connection for the SUSHI account</a:t>
            </a:r>
            <a:endParaRPr lang="LID4096" dirty="0"/>
          </a:p>
        </p:txBody>
      </p:sp>
      <p:sp>
        <p:nvSpPr>
          <p:cNvPr id="6" name="Slide Number Placeholder 1">
            <a:extLst>
              <a:ext uri="{FF2B5EF4-FFF2-40B4-BE49-F238E27FC236}">
                <a16:creationId xmlns:a16="http://schemas.microsoft.com/office/drawing/2014/main" id="{9D0D3B65-8C0E-4DED-A8E8-0BE6F8989B0F}"/>
              </a:ext>
            </a:extLst>
          </p:cNvPr>
          <p:cNvSpPr txBox="1">
            <a:spLocks/>
          </p:cNvSpPr>
          <p:nvPr/>
        </p:nvSpPr>
        <p:spPr>
          <a:xfrm>
            <a:off x="4302217" y="4812039"/>
            <a:ext cx="539567"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7878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8"/>
            <a:fld id="{1C146586-7EC2-481D-848F-8CE41EB2DE6C}" type="slidenum">
              <a:rPr lang="en-US" smtClean="0">
                <a:latin typeface="Calibri"/>
              </a:rPr>
              <a:pPr defTabSz="914378"/>
              <a:t>17</a:t>
            </a:fld>
            <a:endParaRPr lang="en-US" dirty="0">
              <a:latin typeface="Calibri"/>
            </a:endParaRPr>
          </a:p>
        </p:txBody>
      </p:sp>
    </p:spTree>
    <p:extLst>
      <p:ext uri="{BB962C8B-B14F-4D97-AF65-F5344CB8AC3E}">
        <p14:creationId xmlns:p14="http://schemas.microsoft.com/office/powerpoint/2010/main" val="1142095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655303"/>
            <a:ext cx="8352932" cy="836327"/>
          </a:xfrm>
        </p:spPr>
        <p:txBody>
          <a:bodyPr vert="horz" lIns="91440" tIns="45720" rIns="91440" bIns="45720" rtlCol="0" anchor="t">
            <a:noAutofit/>
          </a:bodyPr>
          <a:lstStyle/>
          <a:p>
            <a:r>
              <a:rPr lang="en-US" sz="2000" dirty="0"/>
              <a:t>After saving the SUSHI account you can then test connection.  This will ensure that the account has been set up correctly.</a:t>
            </a:r>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Step Six (slide one of four)</a:t>
            </a:r>
          </a:p>
        </p:txBody>
      </p:sp>
      <p:pic>
        <p:nvPicPr>
          <p:cNvPr id="6" name="Picture 5" descr="Graphical user interface, application&#10;&#10;Description automatically generated">
            <a:extLst>
              <a:ext uri="{FF2B5EF4-FFF2-40B4-BE49-F238E27FC236}">
                <a16:creationId xmlns:a16="http://schemas.microsoft.com/office/drawing/2014/main" id="{DBEB7863-0376-488C-AEC9-4D9058F64B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00532"/>
            <a:ext cx="9144000" cy="2142435"/>
          </a:xfrm>
          <a:prstGeom prst="rect">
            <a:avLst/>
          </a:prstGeom>
          <a:ln>
            <a:solidFill>
              <a:schemeClr val="accent1"/>
            </a:solidFill>
          </a:ln>
        </p:spPr>
      </p:pic>
    </p:spTree>
    <p:extLst>
      <p:ext uri="{BB962C8B-B14F-4D97-AF65-F5344CB8AC3E}">
        <p14:creationId xmlns:p14="http://schemas.microsoft.com/office/powerpoint/2010/main" val="71565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655303"/>
            <a:ext cx="8352932" cy="836327"/>
          </a:xfrm>
        </p:spPr>
        <p:txBody>
          <a:bodyPr vert="horz" lIns="91440" tIns="45720" rIns="91440" bIns="45720" rtlCol="0" anchor="t">
            <a:noAutofit/>
          </a:bodyPr>
          <a:lstStyle/>
          <a:p>
            <a:r>
              <a:rPr lang="en-US" sz="2000" dirty="0"/>
              <a:t>A "json" format file will be downloaded chowing the connection status</a:t>
            </a:r>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Step Six (slide two of four)</a:t>
            </a:r>
          </a:p>
        </p:txBody>
      </p:sp>
      <p:pic>
        <p:nvPicPr>
          <p:cNvPr id="7" name="Picture 6" descr="Graphical user interface, text, application&#10;&#10;Description automatically generated">
            <a:extLst>
              <a:ext uri="{FF2B5EF4-FFF2-40B4-BE49-F238E27FC236}">
                <a16:creationId xmlns:a16="http://schemas.microsoft.com/office/drawing/2014/main" id="{6452D1C4-2377-4EC8-B4A3-A17E3079AB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075" y="1290042"/>
            <a:ext cx="4133850" cy="3009900"/>
          </a:xfrm>
          <a:prstGeom prst="rect">
            <a:avLst/>
          </a:prstGeom>
          <a:ln>
            <a:solidFill>
              <a:schemeClr val="accent1"/>
            </a:solidFill>
          </a:ln>
        </p:spPr>
      </p:pic>
    </p:spTree>
    <p:extLst>
      <p:ext uri="{BB962C8B-B14F-4D97-AF65-F5344CB8AC3E}">
        <p14:creationId xmlns:p14="http://schemas.microsoft.com/office/powerpoint/2010/main" val="103841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843558"/>
            <a:ext cx="8352932" cy="3744416"/>
          </a:xfrm>
        </p:spPr>
        <p:txBody>
          <a:bodyPr vert="horz" lIns="91440" tIns="45720" rIns="91440" bIns="45720" rtlCol="0" anchor="t">
            <a:normAutofit fontScale="92500" lnSpcReduction="10000"/>
          </a:bodyPr>
          <a:lstStyle/>
          <a:p>
            <a:r>
              <a:rPr lang="en-US" dirty="0"/>
              <a:t>Introduction</a:t>
            </a:r>
          </a:p>
          <a:p>
            <a:r>
              <a:rPr lang="en-US" dirty="0"/>
              <a:t>Step 1: Retrieve the Alma Vendor and navigate to the "Usage Data" tab</a:t>
            </a:r>
          </a:p>
          <a:p>
            <a:r>
              <a:rPr lang="en-US" dirty="0"/>
              <a:t>Step 2: Click "Add SUSHI Account" and choose "Release 5"</a:t>
            </a:r>
          </a:p>
          <a:p>
            <a:r>
              <a:rPr lang="en-US" dirty="0"/>
              <a:t>Step 3: Search the Community Zone (CZ) for the vendor and link to it</a:t>
            </a:r>
          </a:p>
          <a:p>
            <a:r>
              <a:rPr lang="en-US" dirty="0"/>
              <a:t>Step 4: If you want to use a different URL then you can fill in the "Override URL"</a:t>
            </a:r>
          </a:p>
          <a:p>
            <a:r>
              <a:rPr lang="en-US" dirty="0"/>
              <a:t>Step 5: Fill in other fields as required</a:t>
            </a:r>
          </a:p>
          <a:p>
            <a:r>
              <a:rPr lang="en-US" dirty="0"/>
              <a:t>Step 6: Test connection for the SUSHI account</a:t>
            </a:r>
          </a:p>
          <a:p>
            <a:r>
              <a:rPr lang="en-US" dirty="0"/>
              <a:t>Step 7: Test connection  for </a:t>
            </a:r>
            <a:r>
              <a:rPr lang="en-US"/>
              <a:t>the specific </a:t>
            </a:r>
            <a:r>
              <a:rPr lang="en-US" dirty="0"/>
              <a:t>report types.</a:t>
            </a:r>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Table of Contents</a:t>
            </a:r>
          </a:p>
        </p:txBody>
      </p:sp>
    </p:spTree>
    <p:extLst>
      <p:ext uri="{BB962C8B-B14F-4D97-AF65-F5344CB8AC3E}">
        <p14:creationId xmlns:p14="http://schemas.microsoft.com/office/powerpoint/2010/main" val="225285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655303"/>
            <a:ext cx="8352932" cy="836327"/>
          </a:xfrm>
        </p:spPr>
        <p:txBody>
          <a:bodyPr vert="horz" lIns="91440" tIns="45720" rIns="91440" bIns="45720" rtlCol="0" anchor="t">
            <a:noAutofit/>
          </a:bodyPr>
          <a:lstStyle/>
          <a:p>
            <a:r>
              <a:rPr lang="en-US" sz="2000" dirty="0"/>
              <a:t>Here we see that the connection is successful</a:t>
            </a:r>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Step Six (slide three of four)</a:t>
            </a:r>
          </a:p>
        </p:txBody>
      </p:sp>
      <p:pic>
        <p:nvPicPr>
          <p:cNvPr id="3" name="Picture 2">
            <a:extLst>
              <a:ext uri="{FF2B5EF4-FFF2-40B4-BE49-F238E27FC236}">
                <a16:creationId xmlns:a16="http://schemas.microsoft.com/office/drawing/2014/main" id="{5AD8D109-4F88-40AB-9828-3C94356EB512}"/>
              </a:ext>
            </a:extLst>
          </p:cNvPr>
          <p:cNvPicPr>
            <a:picLocks noChangeAspect="1"/>
          </p:cNvPicPr>
          <p:nvPr/>
        </p:nvPicPr>
        <p:blipFill>
          <a:blip r:embed="rId3"/>
          <a:stretch>
            <a:fillRect/>
          </a:stretch>
        </p:blipFill>
        <p:spPr>
          <a:xfrm>
            <a:off x="2028825" y="2214562"/>
            <a:ext cx="5086350" cy="714375"/>
          </a:xfrm>
          <a:prstGeom prst="rect">
            <a:avLst/>
          </a:prstGeom>
          <a:ln>
            <a:solidFill>
              <a:schemeClr val="tx1"/>
            </a:solidFill>
          </a:ln>
        </p:spPr>
      </p:pic>
      <p:sp>
        <p:nvSpPr>
          <p:cNvPr id="9" name="Rectangle 8">
            <a:extLst>
              <a:ext uri="{FF2B5EF4-FFF2-40B4-BE49-F238E27FC236}">
                <a16:creationId xmlns:a16="http://schemas.microsoft.com/office/drawing/2014/main" id="{D377775B-D60C-4017-A142-930482A5ACD4}"/>
              </a:ext>
            </a:extLst>
          </p:cNvPr>
          <p:cNvSpPr/>
          <p:nvPr/>
        </p:nvSpPr>
        <p:spPr>
          <a:xfrm>
            <a:off x="2028825" y="2214562"/>
            <a:ext cx="1463055" cy="2131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051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Step Six (slide four </a:t>
            </a:r>
            <a:r>
              <a:rPr lang="en-US"/>
              <a:t>of four)</a:t>
            </a:r>
            <a:endParaRPr lang="en-US" dirty="0"/>
          </a:p>
        </p:txBody>
      </p:sp>
      <p:sp>
        <p:nvSpPr>
          <p:cNvPr id="8" name="Content Placeholder 5">
            <a:extLst>
              <a:ext uri="{FF2B5EF4-FFF2-40B4-BE49-F238E27FC236}">
                <a16:creationId xmlns:a16="http://schemas.microsoft.com/office/drawing/2014/main" id="{E58D931E-B097-408A-943B-8972611F8DBE}"/>
              </a:ext>
            </a:extLst>
          </p:cNvPr>
          <p:cNvSpPr txBox="1">
            <a:spLocks/>
          </p:cNvSpPr>
          <p:nvPr/>
        </p:nvSpPr>
        <p:spPr>
          <a:xfrm>
            <a:off x="395534" y="771550"/>
            <a:ext cx="8352932" cy="836327"/>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If the connection was not successful then the following would have appeared after clicking "Test Connection".</a:t>
            </a:r>
          </a:p>
        </p:txBody>
      </p:sp>
      <p:pic>
        <p:nvPicPr>
          <p:cNvPr id="10" name="Picture 9" descr="Graphical user interface, application&#10;&#10;Description automatically generated">
            <a:extLst>
              <a:ext uri="{FF2B5EF4-FFF2-40B4-BE49-F238E27FC236}">
                <a16:creationId xmlns:a16="http://schemas.microsoft.com/office/drawing/2014/main" id="{9A83F4F4-367A-4387-8916-BABB36A9FA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900" y="1707856"/>
            <a:ext cx="6172200" cy="2066925"/>
          </a:xfrm>
          <a:prstGeom prst="rect">
            <a:avLst/>
          </a:prstGeom>
          <a:ln>
            <a:solidFill>
              <a:schemeClr val="accent1"/>
            </a:solidFill>
          </a:ln>
        </p:spPr>
      </p:pic>
    </p:spTree>
    <p:extLst>
      <p:ext uri="{BB962C8B-B14F-4D97-AF65-F5344CB8AC3E}">
        <p14:creationId xmlns:p14="http://schemas.microsoft.com/office/powerpoint/2010/main" val="183636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E93DDD-29AC-4C7E-877D-B56AA55FB712}"/>
              </a:ext>
            </a:extLst>
          </p:cNvPr>
          <p:cNvSpPr>
            <a:spLocks noGrp="1"/>
          </p:cNvSpPr>
          <p:nvPr>
            <p:ph type="ctrTitle"/>
          </p:nvPr>
        </p:nvSpPr>
        <p:spPr>
          <a:xfrm>
            <a:off x="107504" y="3319778"/>
            <a:ext cx="8928991" cy="1240583"/>
          </a:xfrm>
        </p:spPr>
        <p:txBody>
          <a:bodyPr/>
          <a:lstStyle/>
          <a:p>
            <a:r>
              <a:rPr lang="en-US" sz="2300" dirty="0"/>
              <a:t>Step Seven – Add report types and test connection for the report types</a:t>
            </a:r>
            <a:endParaRPr lang="LID4096" sz="2300" dirty="0"/>
          </a:p>
        </p:txBody>
      </p:sp>
      <p:sp>
        <p:nvSpPr>
          <p:cNvPr id="6" name="Slide Number Placeholder 1">
            <a:extLst>
              <a:ext uri="{FF2B5EF4-FFF2-40B4-BE49-F238E27FC236}">
                <a16:creationId xmlns:a16="http://schemas.microsoft.com/office/drawing/2014/main" id="{9D0D3B65-8C0E-4DED-A8E8-0BE6F8989B0F}"/>
              </a:ext>
            </a:extLst>
          </p:cNvPr>
          <p:cNvSpPr txBox="1">
            <a:spLocks/>
          </p:cNvSpPr>
          <p:nvPr/>
        </p:nvSpPr>
        <p:spPr>
          <a:xfrm>
            <a:off x="4302217" y="4812039"/>
            <a:ext cx="539567"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7878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8"/>
            <a:fld id="{1C146586-7EC2-481D-848F-8CE41EB2DE6C}" type="slidenum">
              <a:rPr lang="en-US" smtClean="0">
                <a:latin typeface="Calibri"/>
              </a:rPr>
              <a:pPr defTabSz="914378"/>
              <a:t>22</a:t>
            </a:fld>
            <a:endParaRPr lang="en-US" dirty="0">
              <a:latin typeface="Calibri"/>
            </a:endParaRPr>
          </a:p>
        </p:txBody>
      </p:sp>
    </p:spTree>
    <p:extLst>
      <p:ext uri="{BB962C8B-B14F-4D97-AF65-F5344CB8AC3E}">
        <p14:creationId xmlns:p14="http://schemas.microsoft.com/office/powerpoint/2010/main" val="2381312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655303"/>
            <a:ext cx="8352932" cy="836327"/>
          </a:xfrm>
        </p:spPr>
        <p:txBody>
          <a:bodyPr vert="horz" lIns="91440" tIns="45720" rIns="91440" bIns="45720" rtlCol="0" anchor="t">
            <a:noAutofit/>
          </a:bodyPr>
          <a:lstStyle/>
          <a:p>
            <a:pPr>
              <a:lnSpc>
                <a:spcPct val="90000"/>
              </a:lnSpc>
            </a:pPr>
            <a:r>
              <a:rPr lang="en-US" sz="2000" dirty="0"/>
              <a:t>In COUNTER Release 5 one account can have multiple report types.</a:t>
            </a:r>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Step Seven (slide one of five)</a:t>
            </a:r>
          </a:p>
        </p:txBody>
      </p:sp>
      <p:pic>
        <p:nvPicPr>
          <p:cNvPr id="3" name="Picture 2">
            <a:extLst>
              <a:ext uri="{FF2B5EF4-FFF2-40B4-BE49-F238E27FC236}">
                <a16:creationId xmlns:a16="http://schemas.microsoft.com/office/drawing/2014/main" id="{79FD9F69-6E00-49FE-8EF9-FC6742115799}"/>
              </a:ext>
            </a:extLst>
          </p:cNvPr>
          <p:cNvPicPr>
            <a:picLocks noChangeAspect="1"/>
          </p:cNvPicPr>
          <p:nvPr/>
        </p:nvPicPr>
        <p:blipFill>
          <a:blip r:embed="rId3"/>
          <a:stretch>
            <a:fillRect/>
          </a:stretch>
        </p:blipFill>
        <p:spPr>
          <a:xfrm>
            <a:off x="497872" y="1059582"/>
            <a:ext cx="8352932" cy="3537631"/>
          </a:xfrm>
          <a:prstGeom prst="rect">
            <a:avLst/>
          </a:prstGeom>
          <a:ln>
            <a:solidFill>
              <a:schemeClr val="tx1"/>
            </a:solidFill>
          </a:ln>
        </p:spPr>
      </p:pic>
      <p:sp>
        <p:nvSpPr>
          <p:cNvPr id="7" name="Rectangle 6">
            <a:extLst>
              <a:ext uri="{FF2B5EF4-FFF2-40B4-BE49-F238E27FC236}">
                <a16:creationId xmlns:a16="http://schemas.microsoft.com/office/drawing/2014/main" id="{B6BD2BE0-6047-447E-B3CB-D59963D958AF}"/>
              </a:ext>
            </a:extLst>
          </p:cNvPr>
          <p:cNvSpPr/>
          <p:nvPr/>
        </p:nvSpPr>
        <p:spPr>
          <a:xfrm>
            <a:off x="7596336" y="4155926"/>
            <a:ext cx="1224136" cy="3322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2641DE60-AFC9-40EB-8574-A0D3A2CFD87A}"/>
              </a:ext>
            </a:extLst>
          </p:cNvPr>
          <p:cNvCxnSpPr/>
          <p:nvPr/>
        </p:nvCxnSpPr>
        <p:spPr>
          <a:xfrm>
            <a:off x="5508104" y="4371950"/>
            <a:ext cx="201622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82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655303"/>
            <a:ext cx="8352932" cy="836327"/>
          </a:xfrm>
        </p:spPr>
        <p:txBody>
          <a:bodyPr vert="horz" lIns="91440" tIns="45720" rIns="91440" bIns="45720" rtlCol="0" anchor="t">
            <a:noAutofit/>
          </a:bodyPr>
          <a:lstStyle/>
          <a:p>
            <a:pPr>
              <a:lnSpc>
                <a:spcPct val="90000"/>
              </a:lnSpc>
            </a:pPr>
            <a:r>
              <a:rPr lang="en-US" sz="2000" dirty="0"/>
              <a:t>The various COUNTER Release 5 report type can be chosen.</a:t>
            </a:r>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Step Seven (slide two of five)</a:t>
            </a:r>
          </a:p>
        </p:txBody>
      </p:sp>
      <p:pic>
        <p:nvPicPr>
          <p:cNvPr id="6" name="Picture 5">
            <a:extLst>
              <a:ext uri="{FF2B5EF4-FFF2-40B4-BE49-F238E27FC236}">
                <a16:creationId xmlns:a16="http://schemas.microsoft.com/office/drawing/2014/main" id="{AC9E9A7C-2D95-4A1A-93FD-37D1527F576B}"/>
              </a:ext>
            </a:extLst>
          </p:cNvPr>
          <p:cNvPicPr>
            <a:picLocks noChangeAspect="1"/>
          </p:cNvPicPr>
          <p:nvPr/>
        </p:nvPicPr>
        <p:blipFill>
          <a:blip r:embed="rId3"/>
          <a:stretch>
            <a:fillRect/>
          </a:stretch>
        </p:blipFill>
        <p:spPr>
          <a:xfrm>
            <a:off x="3081337" y="1376362"/>
            <a:ext cx="2981325" cy="2390775"/>
          </a:xfrm>
          <a:prstGeom prst="rect">
            <a:avLst/>
          </a:prstGeom>
          <a:ln>
            <a:solidFill>
              <a:schemeClr val="tx1"/>
            </a:solidFill>
          </a:ln>
        </p:spPr>
      </p:pic>
    </p:spTree>
    <p:extLst>
      <p:ext uri="{BB962C8B-B14F-4D97-AF65-F5344CB8AC3E}">
        <p14:creationId xmlns:p14="http://schemas.microsoft.com/office/powerpoint/2010/main" val="426969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655303"/>
            <a:ext cx="8352932" cy="836327"/>
          </a:xfrm>
        </p:spPr>
        <p:txBody>
          <a:bodyPr vert="horz" lIns="91440" tIns="45720" rIns="91440" bIns="45720" rtlCol="0" anchor="t">
            <a:noAutofit/>
          </a:bodyPr>
          <a:lstStyle/>
          <a:p>
            <a:pPr>
              <a:lnSpc>
                <a:spcPct val="90000"/>
              </a:lnSpc>
            </a:pPr>
            <a:r>
              <a:rPr lang="en-US" sz="2000" dirty="0"/>
              <a:t>See that the various report types of the SUSHI account appear, and the "test connection with response" is done </a:t>
            </a:r>
            <a:r>
              <a:rPr lang="en-US" sz="2000" dirty="0">
                <a:highlight>
                  <a:srgbClr val="FFFF00"/>
                </a:highlight>
              </a:rPr>
              <a:t>per report type.</a:t>
            </a:r>
          </a:p>
          <a:p>
            <a:pPr>
              <a:lnSpc>
                <a:spcPct val="90000"/>
              </a:lnSpc>
            </a:pPr>
            <a:endParaRPr lang="en-US" sz="2000" dirty="0"/>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Step Seven (slide three of five)</a:t>
            </a:r>
          </a:p>
        </p:txBody>
      </p:sp>
      <p:pic>
        <p:nvPicPr>
          <p:cNvPr id="3" name="Picture 2">
            <a:extLst>
              <a:ext uri="{FF2B5EF4-FFF2-40B4-BE49-F238E27FC236}">
                <a16:creationId xmlns:a16="http://schemas.microsoft.com/office/drawing/2014/main" id="{5FC273E3-0398-46CF-BCD7-E2B8747ACC7E}"/>
              </a:ext>
            </a:extLst>
          </p:cNvPr>
          <p:cNvPicPr>
            <a:picLocks noChangeAspect="1"/>
          </p:cNvPicPr>
          <p:nvPr/>
        </p:nvPicPr>
        <p:blipFill>
          <a:blip r:embed="rId3"/>
          <a:stretch>
            <a:fillRect/>
          </a:stretch>
        </p:blipFill>
        <p:spPr>
          <a:xfrm>
            <a:off x="0" y="1516240"/>
            <a:ext cx="9144000" cy="2567678"/>
          </a:xfrm>
          <a:prstGeom prst="rect">
            <a:avLst/>
          </a:prstGeom>
          <a:ln>
            <a:solidFill>
              <a:schemeClr val="tx1"/>
            </a:solidFill>
          </a:ln>
        </p:spPr>
      </p:pic>
      <p:sp>
        <p:nvSpPr>
          <p:cNvPr id="7" name="Rectangle 6">
            <a:extLst>
              <a:ext uri="{FF2B5EF4-FFF2-40B4-BE49-F238E27FC236}">
                <a16:creationId xmlns:a16="http://schemas.microsoft.com/office/drawing/2014/main" id="{64140958-1877-482C-A446-8633A0701652}"/>
              </a:ext>
            </a:extLst>
          </p:cNvPr>
          <p:cNvSpPr/>
          <p:nvPr/>
        </p:nvSpPr>
        <p:spPr>
          <a:xfrm>
            <a:off x="7236296" y="3003798"/>
            <a:ext cx="172819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EC20B41-0860-4950-B06C-F16B0492B460}"/>
              </a:ext>
            </a:extLst>
          </p:cNvPr>
          <p:cNvSpPr/>
          <p:nvPr/>
        </p:nvSpPr>
        <p:spPr>
          <a:xfrm>
            <a:off x="1043608" y="2463738"/>
            <a:ext cx="504056" cy="2520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658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655303"/>
            <a:ext cx="8352932" cy="836327"/>
          </a:xfrm>
        </p:spPr>
        <p:txBody>
          <a:bodyPr vert="horz" lIns="91440" tIns="45720" rIns="91440" bIns="45720" rtlCol="0" anchor="t">
            <a:noAutofit/>
          </a:bodyPr>
          <a:lstStyle/>
          <a:p>
            <a:pPr>
              <a:lnSpc>
                <a:spcPct val="90000"/>
              </a:lnSpc>
            </a:pPr>
            <a:r>
              <a:rPr lang="en-US" sz="2000" dirty="0"/>
              <a:t>The "test connection with response" also downloads a json file.</a:t>
            </a:r>
          </a:p>
          <a:p>
            <a:pPr>
              <a:lnSpc>
                <a:spcPct val="90000"/>
              </a:lnSpc>
            </a:pPr>
            <a:endParaRPr lang="en-US" sz="2000" dirty="0"/>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Step Seven (slide four of five)</a:t>
            </a:r>
          </a:p>
        </p:txBody>
      </p:sp>
      <p:pic>
        <p:nvPicPr>
          <p:cNvPr id="6" name="Picture 5">
            <a:extLst>
              <a:ext uri="{FF2B5EF4-FFF2-40B4-BE49-F238E27FC236}">
                <a16:creationId xmlns:a16="http://schemas.microsoft.com/office/drawing/2014/main" id="{031FC3F8-1BA3-4D8E-A8DC-CD728CEF1DA5}"/>
              </a:ext>
            </a:extLst>
          </p:cNvPr>
          <p:cNvPicPr>
            <a:picLocks noChangeAspect="1"/>
          </p:cNvPicPr>
          <p:nvPr/>
        </p:nvPicPr>
        <p:blipFill>
          <a:blip r:embed="rId3"/>
          <a:stretch>
            <a:fillRect/>
          </a:stretch>
        </p:blipFill>
        <p:spPr>
          <a:xfrm>
            <a:off x="2486025" y="1430667"/>
            <a:ext cx="4171950" cy="3038475"/>
          </a:xfrm>
          <a:prstGeom prst="rect">
            <a:avLst/>
          </a:prstGeom>
          <a:ln>
            <a:solidFill>
              <a:schemeClr val="tx1"/>
            </a:solidFill>
          </a:ln>
        </p:spPr>
      </p:pic>
    </p:spTree>
    <p:extLst>
      <p:ext uri="{BB962C8B-B14F-4D97-AF65-F5344CB8AC3E}">
        <p14:creationId xmlns:p14="http://schemas.microsoft.com/office/powerpoint/2010/main" val="196450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655303"/>
            <a:ext cx="2952330" cy="1268375"/>
          </a:xfrm>
        </p:spPr>
        <p:txBody>
          <a:bodyPr vert="horz" lIns="91440" tIns="45720" rIns="91440" bIns="45720" rtlCol="0" anchor="t">
            <a:noAutofit/>
          </a:bodyPr>
          <a:lstStyle/>
          <a:p>
            <a:pPr>
              <a:lnSpc>
                <a:spcPct val="90000"/>
              </a:lnSpc>
            </a:pPr>
            <a:r>
              <a:rPr lang="en-US" sz="2000" dirty="0"/>
              <a:t>See the json file with information per report type</a:t>
            </a:r>
          </a:p>
          <a:p>
            <a:pPr>
              <a:lnSpc>
                <a:spcPct val="90000"/>
              </a:lnSpc>
            </a:pPr>
            <a:r>
              <a:rPr lang="en-US" sz="2000" dirty="0"/>
              <a:t>The connection works.</a:t>
            </a:r>
          </a:p>
          <a:p>
            <a:pPr>
              <a:lnSpc>
                <a:spcPct val="90000"/>
              </a:lnSpc>
            </a:pPr>
            <a:endParaRPr lang="en-US" sz="2000" dirty="0"/>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Step Seven (slide five of five)</a:t>
            </a:r>
          </a:p>
        </p:txBody>
      </p:sp>
      <p:pic>
        <p:nvPicPr>
          <p:cNvPr id="3" name="Picture 2">
            <a:extLst>
              <a:ext uri="{FF2B5EF4-FFF2-40B4-BE49-F238E27FC236}">
                <a16:creationId xmlns:a16="http://schemas.microsoft.com/office/drawing/2014/main" id="{F5696863-C520-4819-AD39-D57386A36ABB}"/>
              </a:ext>
            </a:extLst>
          </p:cNvPr>
          <p:cNvPicPr>
            <a:picLocks noChangeAspect="1"/>
          </p:cNvPicPr>
          <p:nvPr/>
        </p:nvPicPr>
        <p:blipFill>
          <a:blip r:embed="rId3"/>
          <a:stretch>
            <a:fillRect/>
          </a:stretch>
        </p:blipFill>
        <p:spPr>
          <a:xfrm>
            <a:off x="3554197" y="725078"/>
            <a:ext cx="5194267" cy="3763119"/>
          </a:xfrm>
          <a:prstGeom prst="rect">
            <a:avLst/>
          </a:prstGeom>
          <a:ln>
            <a:solidFill>
              <a:schemeClr val="tx1"/>
            </a:solidFill>
          </a:ln>
        </p:spPr>
      </p:pic>
      <p:sp>
        <p:nvSpPr>
          <p:cNvPr id="7" name="Rectangle 6">
            <a:extLst>
              <a:ext uri="{FF2B5EF4-FFF2-40B4-BE49-F238E27FC236}">
                <a16:creationId xmlns:a16="http://schemas.microsoft.com/office/drawing/2014/main" id="{F72A5DEF-CA0F-438B-B20B-857AA6656BBF}"/>
              </a:ext>
            </a:extLst>
          </p:cNvPr>
          <p:cNvSpPr/>
          <p:nvPr/>
        </p:nvSpPr>
        <p:spPr>
          <a:xfrm>
            <a:off x="4932040" y="843558"/>
            <a:ext cx="93610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045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ACE2A91D-2EBB-45BC-B2E9-F9F9D41D28E1}"/>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2694515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E93DDD-29AC-4C7E-877D-B56AA55FB712}"/>
              </a:ext>
            </a:extLst>
          </p:cNvPr>
          <p:cNvSpPr>
            <a:spLocks noGrp="1"/>
          </p:cNvSpPr>
          <p:nvPr>
            <p:ph type="ctrTitle"/>
          </p:nvPr>
        </p:nvSpPr>
        <p:spPr/>
        <p:txBody>
          <a:bodyPr/>
          <a:lstStyle/>
          <a:p>
            <a:r>
              <a:rPr lang="en-US" dirty="0"/>
              <a:t>Introduction</a:t>
            </a:r>
            <a:endParaRPr lang="LID4096" dirty="0"/>
          </a:p>
        </p:txBody>
      </p:sp>
      <p:sp>
        <p:nvSpPr>
          <p:cNvPr id="6" name="Slide Number Placeholder 1">
            <a:extLst>
              <a:ext uri="{FF2B5EF4-FFF2-40B4-BE49-F238E27FC236}">
                <a16:creationId xmlns:a16="http://schemas.microsoft.com/office/drawing/2014/main" id="{9D0D3B65-8C0E-4DED-A8E8-0BE6F8989B0F}"/>
              </a:ext>
            </a:extLst>
          </p:cNvPr>
          <p:cNvSpPr txBox="1">
            <a:spLocks/>
          </p:cNvSpPr>
          <p:nvPr/>
        </p:nvSpPr>
        <p:spPr>
          <a:xfrm>
            <a:off x="4302217" y="4812039"/>
            <a:ext cx="539567"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7878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8"/>
            <a:fld id="{1C146586-7EC2-481D-848F-8CE41EB2DE6C}" type="slidenum">
              <a:rPr lang="en-US" smtClean="0">
                <a:latin typeface="Calibri"/>
              </a:rPr>
              <a:pPr defTabSz="914378"/>
              <a:t>3</a:t>
            </a:fld>
            <a:endParaRPr lang="en-US" dirty="0">
              <a:latin typeface="Calibri"/>
            </a:endParaRPr>
          </a:p>
        </p:txBody>
      </p:sp>
    </p:spTree>
    <p:extLst>
      <p:ext uri="{BB962C8B-B14F-4D97-AF65-F5344CB8AC3E}">
        <p14:creationId xmlns:p14="http://schemas.microsoft.com/office/powerpoint/2010/main" val="4050498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843558"/>
            <a:ext cx="8352932" cy="3744416"/>
          </a:xfrm>
        </p:spPr>
        <p:txBody>
          <a:bodyPr vert="horz" lIns="91440" tIns="45720" rIns="91440" bIns="45720" rtlCol="0" anchor="t">
            <a:normAutofit lnSpcReduction="10000"/>
          </a:bodyPr>
          <a:lstStyle/>
          <a:p>
            <a:r>
              <a:rPr lang="en-US" dirty="0"/>
              <a:t>When adding a SUSHI account, the staff user specifies if the account will be for COUNTER Release 4 or COUNTER Release 5.  </a:t>
            </a:r>
          </a:p>
          <a:p>
            <a:r>
              <a:rPr lang="en-US" dirty="0"/>
              <a:t>In this way institutions can simultaneously work with both COUNTER Release 4 and COUNTER Release 5.  </a:t>
            </a:r>
          </a:p>
          <a:p>
            <a:r>
              <a:rPr lang="en-US" dirty="0"/>
              <a:t>This of course will be until COUNTER Release 4 support will be phased out at some unspecified future time, by both "the industry" as well as by Alma. </a:t>
            </a:r>
          </a:p>
          <a:p>
            <a:r>
              <a:rPr lang="en-US" dirty="0"/>
              <a:t>We will now create a COUNTER Release 5 SUSHI Account for ProQuest.  We will use URL </a:t>
            </a:r>
            <a:r>
              <a:rPr lang="en-US" dirty="0">
                <a:hlinkClick r:id="rId3" tooltip="https://sushi.pre.proquest.com/counter/r5"/>
              </a:rPr>
              <a:t>https://sushi.pre.proquest.com/counter/r5</a:t>
            </a:r>
            <a:endParaRPr lang="en-US" dirty="0"/>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Introduction</a:t>
            </a:r>
          </a:p>
        </p:txBody>
      </p:sp>
    </p:spTree>
    <p:extLst>
      <p:ext uri="{BB962C8B-B14F-4D97-AF65-F5344CB8AC3E}">
        <p14:creationId xmlns:p14="http://schemas.microsoft.com/office/powerpoint/2010/main" val="185244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E93DDD-29AC-4C7E-877D-B56AA55FB712}"/>
              </a:ext>
            </a:extLst>
          </p:cNvPr>
          <p:cNvSpPr>
            <a:spLocks noGrp="1"/>
          </p:cNvSpPr>
          <p:nvPr>
            <p:ph type="ctrTitle"/>
          </p:nvPr>
        </p:nvSpPr>
        <p:spPr>
          <a:xfrm>
            <a:off x="107505" y="3319778"/>
            <a:ext cx="8928992" cy="1240583"/>
          </a:xfrm>
        </p:spPr>
        <p:txBody>
          <a:bodyPr/>
          <a:lstStyle/>
          <a:p>
            <a:r>
              <a:rPr lang="en-US" sz="2400" dirty="0"/>
              <a:t>Step One  - Retrieve the vendor and navigate to the “Usage Data” tab</a:t>
            </a:r>
            <a:endParaRPr lang="LID4096" sz="2400" dirty="0"/>
          </a:p>
        </p:txBody>
      </p:sp>
      <p:sp>
        <p:nvSpPr>
          <p:cNvPr id="6" name="Slide Number Placeholder 1">
            <a:extLst>
              <a:ext uri="{FF2B5EF4-FFF2-40B4-BE49-F238E27FC236}">
                <a16:creationId xmlns:a16="http://schemas.microsoft.com/office/drawing/2014/main" id="{9D0D3B65-8C0E-4DED-A8E8-0BE6F8989B0F}"/>
              </a:ext>
            </a:extLst>
          </p:cNvPr>
          <p:cNvSpPr txBox="1">
            <a:spLocks/>
          </p:cNvSpPr>
          <p:nvPr/>
        </p:nvSpPr>
        <p:spPr>
          <a:xfrm>
            <a:off x="4302217" y="4812039"/>
            <a:ext cx="539567"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7878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8"/>
            <a:fld id="{1C146586-7EC2-481D-848F-8CE41EB2DE6C}" type="slidenum">
              <a:rPr lang="en-US" smtClean="0">
                <a:latin typeface="Calibri"/>
              </a:rPr>
              <a:pPr defTabSz="914378"/>
              <a:t>5</a:t>
            </a:fld>
            <a:endParaRPr lang="en-US" dirty="0">
              <a:latin typeface="Calibri"/>
            </a:endParaRPr>
          </a:p>
        </p:txBody>
      </p:sp>
    </p:spTree>
    <p:extLst>
      <p:ext uri="{BB962C8B-B14F-4D97-AF65-F5344CB8AC3E}">
        <p14:creationId xmlns:p14="http://schemas.microsoft.com/office/powerpoint/2010/main" val="2651079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655303"/>
            <a:ext cx="8352932" cy="764319"/>
          </a:xfrm>
        </p:spPr>
        <p:txBody>
          <a:bodyPr vert="horz" lIns="91440" tIns="45720" rIns="91440" bIns="45720" rtlCol="0" anchor="t">
            <a:normAutofit/>
          </a:bodyPr>
          <a:lstStyle/>
          <a:p>
            <a:r>
              <a:rPr lang="en-US" sz="2000" dirty="0"/>
              <a:t>Every SUSHI Account is part of an Alma Vendor.  Retrieve the Alma Vendor and navigate to the "Usage Data" tab</a:t>
            </a:r>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Step One</a:t>
            </a:r>
          </a:p>
        </p:txBody>
      </p:sp>
      <p:pic>
        <p:nvPicPr>
          <p:cNvPr id="6" name="Picture 5" descr="Graphical user interface, application&#10;&#10;Description automatically generated">
            <a:extLst>
              <a:ext uri="{FF2B5EF4-FFF2-40B4-BE49-F238E27FC236}">
                <a16:creationId xmlns:a16="http://schemas.microsoft.com/office/drawing/2014/main" id="{7FFCA0EF-86A0-47BC-8111-0244DBF6F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72252"/>
            <a:ext cx="9144000" cy="3287730"/>
          </a:xfrm>
          <a:prstGeom prst="rect">
            <a:avLst/>
          </a:prstGeom>
          <a:ln>
            <a:solidFill>
              <a:schemeClr val="accent1"/>
            </a:solidFill>
          </a:ln>
        </p:spPr>
      </p:pic>
    </p:spTree>
    <p:extLst>
      <p:ext uri="{BB962C8B-B14F-4D97-AF65-F5344CB8AC3E}">
        <p14:creationId xmlns:p14="http://schemas.microsoft.com/office/powerpoint/2010/main" val="315527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E93DDD-29AC-4C7E-877D-B56AA55FB712}"/>
              </a:ext>
            </a:extLst>
          </p:cNvPr>
          <p:cNvSpPr>
            <a:spLocks noGrp="1"/>
          </p:cNvSpPr>
          <p:nvPr>
            <p:ph type="ctrTitle"/>
          </p:nvPr>
        </p:nvSpPr>
        <p:spPr>
          <a:xfrm>
            <a:off x="526473" y="3363838"/>
            <a:ext cx="8293999" cy="1196523"/>
          </a:xfrm>
        </p:spPr>
        <p:txBody>
          <a:bodyPr/>
          <a:lstStyle/>
          <a:p>
            <a:r>
              <a:rPr lang="en-US" sz="2800" dirty="0"/>
              <a:t>Step Two – Add a release 5 SUSHI account </a:t>
            </a:r>
            <a:endParaRPr lang="LID4096" dirty="0"/>
          </a:p>
        </p:txBody>
      </p:sp>
      <p:sp>
        <p:nvSpPr>
          <p:cNvPr id="6" name="Slide Number Placeholder 1">
            <a:extLst>
              <a:ext uri="{FF2B5EF4-FFF2-40B4-BE49-F238E27FC236}">
                <a16:creationId xmlns:a16="http://schemas.microsoft.com/office/drawing/2014/main" id="{9D0D3B65-8C0E-4DED-A8E8-0BE6F8989B0F}"/>
              </a:ext>
            </a:extLst>
          </p:cNvPr>
          <p:cNvSpPr txBox="1">
            <a:spLocks/>
          </p:cNvSpPr>
          <p:nvPr/>
        </p:nvSpPr>
        <p:spPr>
          <a:xfrm>
            <a:off x="4302217" y="4812039"/>
            <a:ext cx="539567"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7878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8"/>
            <a:fld id="{1C146586-7EC2-481D-848F-8CE41EB2DE6C}" type="slidenum">
              <a:rPr lang="en-US" smtClean="0">
                <a:latin typeface="Calibri"/>
              </a:rPr>
              <a:pPr defTabSz="914378"/>
              <a:t>7</a:t>
            </a:fld>
            <a:endParaRPr lang="en-US" dirty="0">
              <a:latin typeface="Calibri"/>
            </a:endParaRPr>
          </a:p>
        </p:txBody>
      </p:sp>
    </p:spTree>
    <p:extLst>
      <p:ext uri="{BB962C8B-B14F-4D97-AF65-F5344CB8AC3E}">
        <p14:creationId xmlns:p14="http://schemas.microsoft.com/office/powerpoint/2010/main" val="2222435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655303"/>
            <a:ext cx="8352932" cy="764319"/>
          </a:xfrm>
        </p:spPr>
        <p:txBody>
          <a:bodyPr vert="horz" lIns="91440" tIns="45720" rIns="91440" bIns="45720" rtlCol="0" anchor="t">
            <a:normAutofit/>
          </a:bodyPr>
          <a:lstStyle/>
          <a:p>
            <a:r>
              <a:rPr lang="en-US" sz="2000" dirty="0"/>
              <a:t>Click "Add SUSHI Account" and choose "Release 5".</a:t>
            </a:r>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Step Two</a:t>
            </a:r>
          </a:p>
        </p:txBody>
      </p:sp>
      <p:pic>
        <p:nvPicPr>
          <p:cNvPr id="7" name="Picture 6" descr="Graphical user interface, text, application&#10;&#10;Description automatically generated">
            <a:extLst>
              <a:ext uri="{FF2B5EF4-FFF2-40B4-BE49-F238E27FC236}">
                <a16:creationId xmlns:a16="http://schemas.microsoft.com/office/drawing/2014/main" id="{2AA785F2-0997-49C5-B8C7-8B780CB02A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5839"/>
            <a:ext cx="9144000" cy="2884103"/>
          </a:xfrm>
          <a:prstGeom prst="rect">
            <a:avLst/>
          </a:prstGeom>
          <a:ln>
            <a:solidFill>
              <a:schemeClr val="accent1"/>
            </a:solidFill>
          </a:ln>
        </p:spPr>
      </p:pic>
    </p:spTree>
    <p:extLst>
      <p:ext uri="{BB962C8B-B14F-4D97-AF65-F5344CB8AC3E}">
        <p14:creationId xmlns:p14="http://schemas.microsoft.com/office/powerpoint/2010/main" val="392734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E93DDD-29AC-4C7E-877D-B56AA55FB712}"/>
              </a:ext>
            </a:extLst>
          </p:cNvPr>
          <p:cNvSpPr>
            <a:spLocks noGrp="1"/>
          </p:cNvSpPr>
          <p:nvPr>
            <p:ph type="ctrTitle"/>
          </p:nvPr>
        </p:nvSpPr>
        <p:spPr/>
        <p:txBody>
          <a:bodyPr/>
          <a:lstStyle/>
          <a:p>
            <a:r>
              <a:rPr lang="en-US" sz="2800" dirty="0"/>
              <a:t>Step Three – Link SUSHI account to the CZ </a:t>
            </a:r>
            <a:endParaRPr lang="LID4096" dirty="0"/>
          </a:p>
        </p:txBody>
      </p:sp>
      <p:sp>
        <p:nvSpPr>
          <p:cNvPr id="6" name="Slide Number Placeholder 1">
            <a:extLst>
              <a:ext uri="{FF2B5EF4-FFF2-40B4-BE49-F238E27FC236}">
                <a16:creationId xmlns:a16="http://schemas.microsoft.com/office/drawing/2014/main" id="{9D0D3B65-8C0E-4DED-A8E8-0BE6F8989B0F}"/>
              </a:ext>
            </a:extLst>
          </p:cNvPr>
          <p:cNvSpPr txBox="1">
            <a:spLocks/>
          </p:cNvSpPr>
          <p:nvPr/>
        </p:nvSpPr>
        <p:spPr>
          <a:xfrm>
            <a:off x="4302217" y="4812039"/>
            <a:ext cx="539567"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7878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8"/>
            <a:fld id="{1C146586-7EC2-481D-848F-8CE41EB2DE6C}" type="slidenum">
              <a:rPr lang="en-US" smtClean="0">
                <a:latin typeface="Calibri"/>
              </a:rPr>
              <a:pPr defTabSz="914378"/>
              <a:t>9</a:t>
            </a:fld>
            <a:endParaRPr lang="en-US" dirty="0">
              <a:latin typeface="Calibri"/>
            </a:endParaRPr>
          </a:p>
        </p:txBody>
      </p:sp>
    </p:spTree>
    <p:extLst>
      <p:ext uri="{BB962C8B-B14F-4D97-AF65-F5344CB8AC3E}">
        <p14:creationId xmlns:p14="http://schemas.microsoft.com/office/powerpoint/2010/main" val="2019858811"/>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87124</TotalTime>
  <Words>981</Words>
  <Application>Microsoft Office PowerPoint</Application>
  <PresentationFormat>On-screen Show (16:9)</PresentationFormat>
  <Paragraphs>108</Paragraphs>
  <Slides>28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Avenir Next LT Pro</vt:lpstr>
      <vt:lpstr>Calibri</vt:lpstr>
      <vt:lpstr>Calibri Light</vt:lpstr>
      <vt:lpstr>IGeLU_2016_16X9 (1)</vt:lpstr>
      <vt:lpstr>How to create and test a COUNTER Release 5 SUSHI Account</vt:lpstr>
      <vt:lpstr>Table of Contents</vt:lpstr>
      <vt:lpstr>Introduction</vt:lpstr>
      <vt:lpstr>Introduction</vt:lpstr>
      <vt:lpstr>Step One  - Retrieve the vendor and navigate to the “Usage Data” tab</vt:lpstr>
      <vt:lpstr>Step One</vt:lpstr>
      <vt:lpstr>Step Two – Add a release 5 SUSHI account </vt:lpstr>
      <vt:lpstr>Step Two</vt:lpstr>
      <vt:lpstr>Step Three – Link SUSHI account to the CZ </vt:lpstr>
      <vt:lpstr>Step Three</vt:lpstr>
      <vt:lpstr>Step Four – Use “override URL” if needed</vt:lpstr>
      <vt:lpstr>Step Four (slide one of two)</vt:lpstr>
      <vt:lpstr>Step Four (slide two of two)</vt:lpstr>
      <vt:lpstr>Step Five – Fill in remaining SUSHI account fields as needed</vt:lpstr>
      <vt:lpstr>Step Five (slide one of two)</vt:lpstr>
      <vt:lpstr>Step Five (slide two of two)</vt:lpstr>
      <vt:lpstr>Step Six – Test connection for the SUSHI account</vt:lpstr>
      <vt:lpstr>Step Six (slide one of four)</vt:lpstr>
      <vt:lpstr>Step Six (slide two of four)</vt:lpstr>
      <vt:lpstr>Step Six (slide three of four)</vt:lpstr>
      <vt:lpstr>Step Six (slide four of four)</vt:lpstr>
      <vt:lpstr>Step Seven – Add report types and test connection for the report types</vt:lpstr>
      <vt:lpstr>Step Seven (slide one of five)</vt:lpstr>
      <vt:lpstr>Step Seven (slide two of five)</vt:lpstr>
      <vt:lpstr>Step Seven (slide three of five)</vt:lpstr>
      <vt:lpstr>Step Seven (slide four of five)</vt:lpstr>
      <vt:lpstr>Step Seven (slide five of five)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679</cp:revision>
  <dcterms:created xsi:type="dcterms:W3CDTF">2017-01-02T15:10:30Z</dcterms:created>
  <dcterms:modified xsi:type="dcterms:W3CDTF">2023-11-21T10:07:52Z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