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778" r:id="rId2"/>
    <p:sldId id="1774" r:id="rId3"/>
    <p:sldId id="1863" r:id="rId4"/>
    <p:sldId id="1896" r:id="rId5"/>
    <p:sldId id="2132" r:id="rId6"/>
    <p:sldId id="1879" r:id="rId7"/>
    <p:sldId id="1897" r:id="rId8"/>
    <p:sldId id="2133" r:id="rId9"/>
    <p:sldId id="1880" r:id="rId10"/>
    <p:sldId id="1898" r:id="rId11"/>
    <p:sldId id="1899" r:id="rId12"/>
    <p:sldId id="1900" r:id="rId13"/>
    <p:sldId id="1901" r:id="rId14"/>
    <p:sldId id="1902" r:id="rId15"/>
    <p:sldId id="1903" r:id="rId16"/>
    <p:sldId id="1904" r:id="rId17"/>
    <p:sldId id="2134" r:id="rId18"/>
    <p:sldId id="1881" r:id="rId19"/>
    <p:sldId id="1905" r:id="rId20"/>
    <p:sldId id="1907" r:id="rId21"/>
    <p:sldId id="1906" r:id="rId22"/>
    <p:sldId id="1908" r:id="rId23"/>
    <p:sldId id="2135" r:id="rId24"/>
    <p:sldId id="2130" r:id="rId25"/>
    <p:sldId id="2131" r:id="rId26"/>
    <p:sldId id="1787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6E68"/>
    <a:srgbClr val="969A94"/>
    <a:srgbClr val="B99F91"/>
    <a:srgbClr val="A2B973"/>
    <a:srgbClr val="FDB813"/>
    <a:srgbClr val="F5A34D"/>
    <a:srgbClr val="47ADB9"/>
    <a:srgbClr val="F3F3F3"/>
    <a:srgbClr val="F27078"/>
    <a:srgbClr val="F6A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1DA056-63CC-4EFC-920B-B8BF5BD66672}" v="16" dt="2023-11-20T15:26:22.85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249" autoAdjust="0"/>
  </p:normalViewPr>
  <p:slideViewPr>
    <p:cSldViewPr>
      <p:cViewPr varScale="1">
        <p:scale>
          <a:sx n="88" d="100"/>
          <a:sy n="88" d="100"/>
        </p:scale>
        <p:origin x="684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6F1DA056-63CC-4EFC-920B-B8BF5BD66672}"/>
    <pc:docChg chg="undo custSel addSld delSld modSld modMainMaster">
      <pc:chgData name="Yoel Kortick" userId="167978f5-7f40-4909-85d5-d4149554ad4e" providerId="ADAL" clId="{6F1DA056-63CC-4EFC-920B-B8BF5BD66672}" dt="2023-11-20T15:30:12.519" v="76" actId="478"/>
      <pc:docMkLst>
        <pc:docMk/>
      </pc:docMkLst>
      <pc:sldChg chg="del">
        <pc:chgData name="Yoel Kortick" userId="167978f5-7f40-4909-85d5-d4149554ad4e" providerId="ADAL" clId="{6F1DA056-63CC-4EFC-920B-B8BF5BD66672}" dt="2023-11-15T12:55:59.406" v="2" actId="47"/>
        <pc:sldMkLst>
          <pc:docMk/>
          <pc:sldMk cId="3352855993" sldId="1701"/>
        </pc:sldMkLst>
      </pc:sldChg>
      <pc:sldChg chg="addSp delSp modSp add mod">
        <pc:chgData name="Yoel Kortick" userId="167978f5-7f40-4909-85d5-d4149554ad4e" providerId="ADAL" clId="{6F1DA056-63CC-4EFC-920B-B8BF5BD66672}" dt="2023-11-20T15:30:12.519" v="76" actId="478"/>
        <pc:sldMkLst>
          <pc:docMk/>
          <pc:sldMk cId="78585819" sldId="1778"/>
        </pc:sldMkLst>
        <pc:spChg chg="add del">
          <ac:chgData name="Yoel Kortick" userId="167978f5-7f40-4909-85d5-d4149554ad4e" providerId="ADAL" clId="{6F1DA056-63CC-4EFC-920B-B8BF5BD66672}" dt="2023-11-20T15:26:05.763" v="73" actId="22"/>
          <ac:spMkLst>
            <pc:docMk/>
            <pc:sldMk cId="78585819" sldId="1778"/>
            <ac:spMk id="3" creationId="{FE1763D9-25BB-EF4D-9AD5-AF7E503DC740}"/>
          </ac:spMkLst>
        </pc:spChg>
        <pc:spChg chg="mod">
          <ac:chgData name="Yoel Kortick" userId="167978f5-7f40-4909-85d5-d4149554ad4e" providerId="ADAL" clId="{6F1DA056-63CC-4EFC-920B-B8BF5BD66672}" dt="2023-11-15T12:56:37.960" v="5" actId="404"/>
          <ac:spMkLst>
            <pc:docMk/>
            <pc:sldMk cId="78585819" sldId="1778"/>
            <ac:spMk id="5" creationId="{FF8C144D-8324-4169-A0CD-3C427B16D1BA}"/>
          </ac:spMkLst>
        </pc:spChg>
        <pc:spChg chg="mod">
          <ac:chgData name="Yoel Kortick" userId="167978f5-7f40-4909-85d5-d4149554ad4e" providerId="ADAL" clId="{6F1DA056-63CC-4EFC-920B-B8BF5BD66672}" dt="2023-11-15T12:56:42.895" v="6" actId="404"/>
          <ac:spMkLst>
            <pc:docMk/>
            <pc:sldMk cId="78585819" sldId="1778"/>
            <ac:spMk id="6" creationId="{77303539-D005-4366-BC54-8CA69FAEF93F}"/>
          </ac:spMkLst>
        </pc:spChg>
        <pc:spChg chg="add del">
          <ac:chgData name="Yoel Kortick" userId="167978f5-7f40-4909-85d5-d4149554ad4e" providerId="ADAL" clId="{6F1DA056-63CC-4EFC-920B-B8BF5BD66672}" dt="2023-11-20T15:30:12.519" v="76" actId="478"/>
          <ac:spMkLst>
            <pc:docMk/>
            <pc:sldMk cId="78585819" sldId="1778"/>
            <ac:spMk id="7" creationId="{07EF49C5-5A0C-81AB-5B18-19E976D5F5AA}"/>
          </ac:spMkLst>
        </pc:spChg>
        <pc:spChg chg="add mod">
          <ac:chgData name="Yoel Kortick" userId="167978f5-7f40-4909-85d5-d4149554ad4e" providerId="ADAL" clId="{6F1DA056-63CC-4EFC-920B-B8BF5BD66672}" dt="2023-11-20T15:26:22.856" v="75"/>
          <ac:spMkLst>
            <pc:docMk/>
            <pc:sldMk cId="78585819" sldId="1778"/>
            <ac:spMk id="9" creationId="{8560ADF5-9777-2AC4-5716-6F53F8603E31}"/>
          </ac:spMkLst>
        </pc:spChg>
        <pc:picChg chg="add mod">
          <ac:chgData name="Yoel Kortick" userId="167978f5-7f40-4909-85d5-d4149554ad4e" providerId="ADAL" clId="{6F1DA056-63CC-4EFC-920B-B8BF5BD66672}" dt="2023-11-20T15:26:22.856" v="75"/>
          <ac:picMkLst>
            <pc:docMk/>
            <pc:sldMk cId="78585819" sldId="1778"/>
            <ac:picMk id="8" creationId="{EC6E03A7-FC06-1EED-09B2-8D1DA80B44A4}"/>
          </ac:picMkLst>
        </pc:picChg>
      </pc:sldChg>
      <pc:sldChg chg="del">
        <pc:chgData name="Yoel Kortick" userId="167978f5-7f40-4909-85d5-d4149554ad4e" providerId="ADAL" clId="{6F1DA056-63CC-4EFC-920B-B8BF5BD66672}" dt="2023-11-15T12:56:47.292" v="7" actId="47"/>
        <pc:sldMkLst>
          <pc:docMk/>
          <pc:sldMk cId="2912683670" sldId="1783"/>
        </pc:sldMkLst>
      </pc:sldChg>
      <pc:sldChg chg="add">
        <pc:chgData name="Yoel Kortick" userId="167978f5-7f40-4909-85d5-d4149554ad4e" providerId="ADAL" clId="{6F1DA056-63CC-4EFC-920B-B8BF5BD66672}" dt="2023-11-15T12:55:55.782" v="0"/>
        <pc:sldMkLst>
          <pc:docMk/>
          <pc:sldMk cId="2694515923" sldId="1787"/>
        </pc:sldMkLst>
      </pc:sldChg>
      <pc:sldChg chg="add">
        <pc:chgData name="Yoel Kortick" userId="167978f5-7f40-4909-85d5-d4149554ad4e" providerId="ADAL" clId="{6F1DA056-63CC-4EFC-920B-B8BF5BD66672}" dt="2023-11-15T12:57:11.879" v="9"/>
        <pc:sldMkLst>
          <pc:docMk/>
          <pc:sldMk cId="1434441375" sldId="1863"/>
        </pc:sldMkLst>
      </pc:sldChg>
      <pc:sldChg chg="modSp mod">
        <pc:chgData name="Yoel Kortick" userId="167978f5-7f40-4909-85d5-d4149554ad4e" providerId="ADAL" clId="{6F1DA056-63CC-4EFC-920B-B8BF5BD66672}" dt="2023-11-15T13:02:54.389" v="71" actId="6549"/>
        <pc:sldMkLst>
          <pc:docMk/>
          <pc:sldMk cId="3927343792" sldId="1880"/>
        </pc:sldMkLst>
        <pc:spChg chg="mod">
          <ac:chgData name="Yoel Kortick" userId="167978f5-7f40-4909-85d5-d4149554ad4e" providerId="ADAL" clId="{6F1DA056-63CC-4EFC-920B-B8BF5BD66672}" dt="2023-11-15T13:02:54.389" v="71" actId="6549"/>
          <ac:spMkLst>
            <pc:docMk/>
            <pc:sldMk cId="3927343792" sldId="1880"/>
            <ac:spMk id="4" creationId="{EC99C83B-9953-44AD-8F3A-D6FA64CAF7EF}"/>
          </ac:spMkLst>
        </pc:spChg>
      </pc:sldChg>
      <pc:sldChg chg="del">
        <pc:chgData name="Yoel Kortick" userId="167978f5-7f40-4909-85d5-d4149554ad4e" providerId="ADAL" clId="{6F1DA056-63CC-4EFC-920B-B8BF5BD66672}" dt="2023-11-15T12:58:26.146" v="28" actId="47"/>
        <pc:sldMkLst>
          <pc:docMk/>
          <pc:sldMk cId="384964553" sldId="1963"/>
        </pc:sldMkLst>
      </pc:sldChg>
      <pc:sldChg chg="del">
        <pc:chgData name="Yoel Kortick" userId="167978f5-7f40-4909-85d5-d4149554ad4e" providerId="ADAL" clId="{6F1DA056-63CC-4EFC-920B-B8BF5BD66672}" dt="2023-11-15T12:58:30.837" v="29" actId="47"/>
        <pc:sldMkLst>
          <pc:docMk/>
          <pc:sldMk cId="206719694" sldId="1968"/>
        </pc:sldMkLst>
      </pc:sldChg>
      <pc:sldChg chg="del">
        <pc:chgData name="Yoel Kortick" userId="167978f5-7f40-4909-85d5-d4149554ad4e" providerId="ADAL" clId="{6F1DA056-63CC-4EFC-920B-B8BF5BD66672}" dt="2023-11-15T12:58:10.235" v="24" actId="47"/>
        <pc:sldMkLst>
          <pc:docMk/>
          <pc:sldMk cId="1622446056" sldId="2002"/>
        </pc:sldMkLst>
      </pc:sldChg>
      <pc:sldChg chg="del">
        <pc:chgData name="Yoel Kortick" userId="167978f5-7f40-4909-85d5-d4149554ad4e" providerId="ADAL" clId="{6F1DA056-63CC-4EFC-920B-B8BF5BD66672}" dt="2023-11-15T12:57:59.001" v="22" actId="47"/>
        <pc:sldMkLst>
          <pc:docMk/>
          <pc:sldMk cId="569755845" sldId="2083"/>
        </pc:sldMkLst>
      </pc:sldChg>
      <pc:sldChg chg="del">
        <pc:chgData name="Yoel Kortick" userId="167978f5-7f40-4909-85d5-d4149554ad4e" providerId="ADAL" clId="{6F1DA056-63CC-4EFC-920B-B8BF5BD66672}" dt="2023-11-15T12:57:40.804" v="17" actId="47"/>
        <pc:sldMkLst>
          <pc:docMk/>
          <pc:sldMk cId="1753205635" sldId="2129"/>
        </pc:sldMkLst>
      </pc:sldChg>
      <pc:sldChg chg="modSp add mod">
        <pc:chgData name="Yoel Kortick" userId="167978f5-7f40-4909-85d5-d4149554ad4e" providerId="ADAL" clId="{6F1DA056-63CC-4EFC-920B-B8BF5BD66672}" dt="2023-11-15T12:58:23.025" v="27" actId="14100"/>
        <pc:sldMkLst>
          <pc:docMk/>
          <pc:sldMk cId="1028427306" sldId="2132"/>
        </pc:sldMkLst>
        <pc:spChg chg="mod">
          <ac:chgData name="Yoel Kortick" userId="167978f5-7f40-4909-85d5-d4149554ad4e" providerId="ADAL" clId="{6F1DA056-63CC-4EFC-920B-B8BF5BD66672}" dt="2023-11-15T12:58:23.025" v="27" actId="14100"/>
          <ac:spMkLst>
            <pc:docMk/>
            <pc:sldMk cId="1028427306" sldId="2132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F1DA056-63CC-4EFC-920B-B8BF5BD66672}" dt="2023-11-15T12:58:07.524" v="23"/>
        <pc:sldMkLst>
          <pc:docMk/>
          <pc:sldMk cId="1281480876" sldId="2133"/>
        </pc:sldMkLst>
        <pc:spChg chg="mod">
          <ac:chgData name="Yoel Kortick" userId="167978f5-7f40-4909-85d5-d4149554ad4e" providerId="ADAL" clId="{6F1DA056-63CC-4EFC-920B-B8BF5BD66672}" dt="2023-11-15T12:58:07.524" v="23"/>
          <ac:spMkLst>
            <pc:docMk/>
            <pc:sldMk cId="1281480876" sldId="2133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F1DA056-63CC-4EFC-920B-B8BF5BD66672}" dt="2023-11-15T12:57:56.441" v="21" actId="404"/>
        <pc:sldMkLst>
          <pc:docMk/>
          <pc:sldMk cId="1400928710" sldId="2134"/>
        </pc:sldMkLst>
        <pc:spChg chg="mod">
          <ac:chgData name="Yoel Kortick" userId="167978f5-7f40-4909-85d5-d4149554ad4e" providerId="ADAL" clId="{6F1DA056-63CC-4EFC-920B-B8BF5BD66672}" dt="2023-11-15T12:57:56.441" v="21" actId="404"/>
          <ac:spMkLst>
            <pc:docMk/>
            <pc:sldMk cId="1400928710" sldId="2134"/>
            <ac:spMk id="3" creationId="{440E2C51-CB70-4EE1-8E6B-DADCB74DEC44}"/>
          </ac:spMkLst>
        </pc:spChg>
      </pc:sldChg>
      <pc:sldChg chg="modSp add mod">
        <pc:chgData name="Yoel Kortick" userId="167978f5-7f40-4909-85d5-d4149554ad4e" providerId="ADAL" clId="{6F1DA056-63CC-4EFC-920B-B8BF5BD66672}" dt="2023-11-15T12:57:38.228" v="16" actId="14100"/>
        <pc:sldMkLst>
          <pc:docMk/>
          <pc:sldMk cId="323382883" sldId="2135"/>
        </pc:sldMkLst>
        <pc:spChg chg="mod">
          <ac:chgData name="Yoel Kortick" userId="167978f5-7f40-4909-85d5-d4149554ad4e" providerId="ADAL" clId="{6F1DA056-63CC-4EFC-920B-B8BF5BD66672}" dt="2023-11-15T12:57:38.228" v="16" actId="14100"/>
          <ac:spMkLst>
            <pc:docMk/>
            <pc:sldMk cId="323382883" sldId="2135"/>
            <ac:spMk id="3" creationId="{440E2C51-CB70-4EE1-8E6B-DADCB74DEC44}"/>
          </ac:spMkLst>
        </pc:spChg>
      </pc:sldChg>
      <pc:sldChg chg="del">
        <pc:chgData name="Yoel Kortick" userId="167978f5-7f40-4909-85d5-d4149554ad4e" providerId="ADAL" clId="{6F1DA056-63CC-4EFC-920B-B8BF5BD66672}" dt="2023-11-15T12:56:53.360" v="8" actId="47"/>
        <pc:sldMkLst>
          <pc:docMk/>
          <pc:sldMk cId="3629396766" sldId="2200"/>
        </pc:sldMkLst>
      </pc:sldChg>
      <pc:sldChg chg="del">
        <pc:chgData name="Yoel Kortick" userId="167978f5-7f40-4909-85d5-d4149554ad4e" providerId="ADAL" clId="{6F1DA056-63CC-4EFC-920B-B8BF5BD66672}" dt="2023-11-15T12:55:58.191" v="1" actId="47"/>
        <pc:sldMkLst>
          <pc:docMk/>
          <pc:sldMk cId="773547800" sldId="2201"/>
        </pc:sldMkLst>
      </pc:sldChg>
      <pc:sldMasterChg chg="addSp delSp modSp mod delSldLayout modSldLayout">
        <pc:chgData name="Yoel Kortick" userId="167978f5-7f40-4909-85d5-d4149554ad4e" providerId="ADAL" clId="{6F1DA056-63CC-4EFC-920B-B8BF5BD66672}" dt="2023-11-15T13:00:47.711" v="65" actId="2696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6F1DA056-63CC-4EFC-920B-B8BF5BD66672}" dt="2023-11-15T12:59:24.150" v="31" actId="20577"/>
          <ac:spMkLst>
            <pc:docMk/>
            <pc:sldMasterMk cId="2149381290" sldId="2147483648"/>
            <ac:spMk id="27" creationId="{00000000-0000-0000-0000-000000000000}"/>
          </ac:spMkLst>
        </pc:spChg>
        <pc:picChg chg="add mod">
          <ac:chgData name="Yoel Kortick" userId="167978f5-7f40-4909-85d5-d4149554ad4e" providerId="ADAL" clId="{6F1DA056-63CC-4EFC-920B-B8BF5BD66672}" dt="2023-11-15T12:59:42.214" v="46" actId="1038"/>
          <ac:picMkLst>
            <pc:docMk/>
            <pc:sldMasterMk cId="2149381290" sldId="2147483648"/>
            <ac:picMk id="4" creationId="{171CBD87-F88C-BF07-07BE-E167C742772A}"/>
          </ac:picMkLst>
        </pc:picChg>
        <pc:picChg chg="del">
          <ac:chgData name="Yoel Kortick" userId="167978f5-7f40-4909-85d5-d4149554ad4e" providerId="ADAL" clId="{6F1DA056-63CC-4EFC-920B-B8BF5BD66672}" dt="2023-11-15T12:59:28.227" v="32" actId="478"/>
          <ac:picMkLst>
            <pc:docMk/>
            <pc:sldMasterMk cId="2149381290" sldId="2147483648"/>
            <ac:picMk id="11" creationId="{7EBAC4EA-F1FC-4807-83EF-A332FE1834EC}"/>
          </ac:picMkLst>
        </pc:picChg>
        <pc:sldLayoutChg chg="addSp delSp modSp mod">
          <pc:chgData name="Yoel Kortick" userId="167978f5-7f40-4909-85d5-d4149554ad4e" providerId="ADAL" clId="{6F1DA056-63CC-4EFC-920B-B8BF5BD66672}" dt="2023-11-15T12:59:55.090" v="51"/>
          <pc:sldLayoutMkLst>
            <pc:docMk/>
            <pc:sldMasterMk cId="2149381290" sldId="2147483648"/>
            <pc:sldLayoutMk cId="4148001509" sldId="2147483760"/>
          </pc:sldLayoutMkLst>
          <pc:picChg chg="add mod">
            <ac:chgData name="Yoel Kortick" userId="167978f5-7f40-4909-85d5-d4149554ad4e" providerId="ADAL" clId="{6F1DA056-63CC-4EFC-920B-B8BF5BD66672}" dt="2023-11-15T12:59:55.090" v="51"/>
            <ac:picMkLst>
              <pc:docMk/>
              <pc:sldMasterMk cId="2149381290" sldId="2147483648"/>
              <pc:sldLayoutMk cId="4148001509" sldId="2147483760"/>
              <ac:picMk id="2" creationId="{49D54F8B-5F57-1965-2267-7D993218BD13}"/>
            </ac:picMkLst>
          </pc:picChg>
          <pc:picChg chg="del">
            <ac:chgData name="Yoel Kortick" userId="167978f5-7f40-4909-85d5-d4149554ad4e" providerId="ADAL" clId="{6F1DA056-63CC-4EFC-920B-B8BF5BD66672}" dt="2023-11-15T12:59:54.560" v="50" actId="478"/>
            <ac:picMkLst>
              <pc:docMk/>
              <pc:sldMasterMk cId="2149381290" sldId="2147483648"/>
              <pc:sldLayoutMk cId="4148001509" sldId="2147483760"/>
              <ac:picMk id="6" creationId="{01CD86AC-6328-4F53-9651-F298F891446D}"/>
            </ac:picMkLst>
          </pc:picChg>
        </pc:sldLayoutChg>
        <pc:sldLayoutChg chg="addSp delSp modSp mod">
          <pc:chgData name="Yoel Kortick" userId="167978f5-7f40-4909-85d5-d4149554ad4e" providerId="ADAL" clId="{6F1DA056-63CC-4EFC-920B-B8BF5BD66672}" dt="2023-11-15T12:59:59.087" v="53"/>
          <pc:sldLayoutMkLst>
            <pc:docMk/>
            <pc:sldMasterMk cId="2149381290" sldId="2147483648"/>
            <pc:sldLayoutMk cId="2875643520" sldId="2147483761"/>
          </pc:sldLayoutMkLst>
          <pc:picChg chg="add mod">
            <ac:chgData name="Yoel Kortick" userId="167978f5-7f40-4909-85d5-d4149554ad4e" providerId="ADAL" clId="{6F1DA056-63CC-4EFC-920B-B8BF5BD66672}" dt="2023-11-15T12:59:59.087" v="53"/>
            <ac:picMkLst>
              <pc:docMk/>
              <pc:sldMasterMk cId="2149381290" sldId="2147483648"/>
              <pc:sldLayoutMk cId="2875643520" sldId="2147483761"/>
              <ac:picMk id="2" creationId="{2AAD9693-DB16-6D93-B1AF-824413174041}"/>
            </ac:picMkLst>
          </pc:picChg>
          <pc:picChg chg="del">
            <ac:chgData name="Yoel Kortick" userId="167978f5-7f40-4909-85d5-d4149554ad4e" providerId="ADAL" clId="{6F1DA056-63CC-4EFC-920B-B8BF5BD66672}" dt="2023-11-15T12:59:58.590" v="52" actId="478"/>
            <ac:picMkLst>
              <pc:docMk/>
              <pc:sldMasterMk cId="2149381290" sldId="2147483648"/>
              <pc:sldLayoutMk cId="2875643520" sldId="2147483761"/>
              <ac:picMk id="6" creationId="{656C75CC-304E-4609-AA93-E8AC9A8C40FA}"/>
            </ac:picMkLst>
          </pc:picChg>
        </pc:sldLayoutChg>
        <pc:sldLayoutChg chg="del">
          <pc:chgData name="Yoel Kortick" userId="167978f5-7f40-4909-85d5-d4149554ad4e" providerId="ADAL" clId="{6F1DA056-63CC-4EFC-920B-B8BF5BD66672}" dt="2023-11-15T13:00:36.849" v="62" actId="2696"/>
          <pc:sldLayoutMkLst>
            <pc:docMk/>
            <pc:sldMasterMk cId="2149381290" sldId="2147483648"/>
            <pc:sldLayoutMk cId="1592572903" sldId="2147483793"/>
          </pc:sldLayoutMkLst>
        </pc:sldLayoutChg>
        <pc:sldLayoutChg chg="addSp delSp modSp mod">
          <pc:chgData name="Yoel Kortick" userId="167978f5-7f40-4909-85d5-d4149554ad4e" providerId="ADAL" clId="{6F1DA056-63CC-4EFC-920B-B8BF5BD66672}" dt="2023-11-15T12:59:49.901" v="49"/>
          <pc:sldLayoutMkLst>
            <pc:docMk/>
            <pc:sldMasterMk cId="2149381290" sldId="2147483648"/>
            <pc:sldLayoutMk cId="1512617206" sldId="2147483797"/>
          </pc:sldLayoutMkLst>
          <pc:picChg chg="add mod">
            <ac:chgData name="Yoel Kortick" userId="167978f5-7f40-4909-85d5-d4149554ad4e" providerId="ADAL" clId="{6F1DA056-63CC-4EFC-920B-B8BF5BD66672}" dt="2023-11-15T12:59:49.901" v="49"/>
            <ac:picMkLst>
              <pc:docMk/>
              <pc:sldMasterMk cId="2149381290" sldId="2147483648"/>
              <pc:sldLayoutMk cId="1512617206" sldId="2147483797"/>
              <ac:picMk id="2" creationId="{CB996B3A-8A22-EEB9-6BA6-59FA82FE854F}"/>
            </ac:picMkLst>
          </pc:picChg>
          <pc:picChg chg="del mod">
            <ac:chgData name="Yoel Kortick" userId="167978f5-7f40-4909-85d5-d4149554ad4e" providerId="ADAL" clId="{6F1DA056-63CC-4EFC-920B-B8BF5BD66672}" dt="2023-11-15T12:59:49.007" v="48" actId="478"/>
            <ac:picMkLst>
              <pc:docMk/>
              <pc:sldMasterMk cId="2149381290" sldId="2147483648"/>
              <pc:sldLayoutMk cId="1512617206" sldId="2147483797"/>
              <ac:picMk id="9" creationId="{2E76619D-74F7-467A-85C7-F9FED26DC885}"/>
            </ac:picMkLst>
          </pc:picChg>
        </pc:sldLayoutChg>
        <pc:sldLayoutChg chg="addSp delSp modSp mod">
          <pc:chgData name="Yoel Kortick" userId="167978f5-7f40-4909-85d5-d4149554ad4e" providerId="ADAL" clId="{6F1DA056-63CC-4EFC-920B-B8BF5BD66672}" dt="2023-11-15T13:00:04.805" v="55"/>
          <pc:sldLayoutMkLst>
            <pc:docMk/>
            <pc:sldMasterMk cId="2149381290" sldId="2147483648"/>
            <pc:sldLayoutMk cId="2592385267" sldId="2147483800"/>
          </pc:sldLayoutMkLst>
          <pc:picChg chg="add mod">
            <ac:chgData name="Yoel Kortick" userId="167978f5-7f40-4909-85d5-d4149554ad4e" providerId="ADAL" clId="{6F1DA056-63CC-4EFC-920B-B8BF5BD66672}" dt="2023-11-15T13:00:04.805" v="55"/>
            <ac:picMkLst>
              <pc:docMk/>
              <pc:sldMasterMk cId="2149381290" sldId="2147483648"/>
              <pc:sldLayoutMk cId="2592385267" sldId="2147483800"/>
              <ac:picMk id="2" creationId="{1C3F3E01-AC23-23C3-37E3-86BEAA65A170}"/>
            </ac:picMkLst>
          </pc:picChg>
          <pc:picChg chg="del">
            <ac:chgData name="Yoel Kortick" userId="167978f5-7f40-4909-85d5-d4149554ad4e" providerId="ADAL" clId="{6F1DA056-63CC-4EFC-920B-B8BF5BD66672}" dt="2023-11-15T13:00:04.019" v="54" actId="478"/>
            <ac:picMkLst>
              <pc:docMk/>
              <pc:sldMasterMk cId="2149381290" sldId="2147483648"/>
              <pc:sldLayoutMk cId="2592385267" sldId="2147483800"/>
              <ac:picMk id="6" creationId="{CE7F33B8-6CE1-473F-AFF4-617A3F31D497}"/>
            </ac:picMkLst>
          </pc:picChg>
        </pc:sldLayoutChg>
        <pc:sldLayoutChg chg="addSp delSp modSp mod">
          <pc:chgData name="Yoel Kortick" userId="167978f5-7f40-4909-85d5-d4149554ad4e" providerId="ADAL" clId="{6F1DA056-63CC-4EFC-920B-B8BF5BD66672}" dt="2023-11-15T13:00:13.812" v="59"/>
          <pc:sldLayoutMkLst>
            <pc:docMk/>
            <pc:sldMasterMk cId="2149381290" sldId="2147483648"/>
            <pc:sldLayoutMk cId="3879876106" sldId="2147483801"/>
          </pc:sldLayoutMkLst>
          <pc:picChg chg="add mod">
            <ac:chgData name="Yoel Kortick" userId="167978f5-7f40-4909-85d5-d4149554ad4e" providerId="ADAL" clId="{6F1DA056-63CC-4EFC-920B-B8BF5BD66672}" dt="2023-11-15T13:00:13.812" v="59"/>
            <ac:picMkLst>
              <pc:docMk/>
              <pc:sldMasterMk cId="2149381290" sldId="2147483648"/>
              <pc:sldLayoutMk cId="3879876106" sldId="2147483801"/>
              <ac:picMk id="2" creationId="{6C956130-7BB6-14DF-115B-5DA2806A16CB}"/>
            </ac:picMkLst>
          </pc:picChg>
          <pc:picChg chg="del">
            <ac:chgData name="Yoel Kortick" userId="167978f5-7f40-4909-85d5-d4149554ad4e" providerId="ADAL" clId="{6F1DA056-63CC-4EFC-920B-B8BF5BD66672}" dt="2023-11-15T13:00:13.271" v="58" actId="478"/>
            <ac:picMkLst>
              <pc:docMk/>
              <pc:sldMasterMk cId="2149381290" sldId="2147483648"/>
              <pc:sldLayoutMk cId="3879876106" sldId="2147483801"/>
              <ac:picMk id="8" creationId="{0E50B12E-3C73-422B-996E-296B1A622CDC}"/>
            </ac:picMkLst>
          </pc:picChg>
        </pc:sldLayoutChg>
        <pc:sldLayoutChg chg="del">
          <pc:chgData name="Yoel Kortick" userId="167978f5-7f40-4909-85d5-d4149554ad4e" providerId="ADAL" clId="{6F1DA056-63CC-4EFC-920B-B8BF5BD66672}" dt="2023-11-15T13:00:42.177" v="63" actId="2696"/>
          <pc:sldLayoutMkLst>
            <pc:docMk/>
            <pc:sldMasterMk cId="2149381290" sldId="2147483648"/>
            <pc:sldLayoutMk cId="2129177998" sldId="2147483802"/>
          </pc:sldLayoutMkLst>
        </pc:sldLayoutChg>
        <pc:sldLayoutChg chg="addSp delSp modSp mod">
          <pc:chgData name="Yoel Kortick" userId="167978f5-7f40-4909-85d5-d4149554ad4e" providerId="ADAL" clId="{6F1DA056-63CC-4EFC-920B-B8BF5BD66672}" dt="2023-11-15T13:00:09.182" v="57"/>
          <pc:sldLayoutMkLst>
            <pc:docMk/>
            <pc:sldMasterMk cId="2149381290" sldId="2147483648"/>
            <pc:sldLayoutMk cId="2652357526" sldId="2147483806"/>
          </pc:sldLayoutMkLst>
          <pc:picChg chg="add mod">
            <ac:chgData name="Yoel Kortick" userId="167978f5-7f40-4909-85d5-d4149554ad4e" providerId="ADAL" clId="{6F1DA056-63CC-4EFC-920B-B8BF5BD66672}" dt="2023-11-15T13:00:09.182" v="57"/>
            <ac:picMkLst>
              <pc:docMk/>
              <pc:sldMasterMk cId="2149381290" sldId="2147483648"/>
              <pc:sldLayoutMk cId="2652357526" sldId="2147483806"/>
              <ac:picMk id="2" creationId="{E94D24C9-300C-1B1E-A88E-93B119625EFF}"/>
            </ac:picMkLst>
          </pc:picChg>
          <pc:picChg chg="del">
            <ac:chgData name="Yoel Kortick" userId="167978f5-7f40-4909-85d5-d4149554ad4e" providerId="ADAL" clId="{6F1DA056-63CC-4EFC-920B-B8BF5BD66672}" dt="2023-11-15T13:00:08.710" v="56" actId="478"/>
            <ac:picMkLst>
              <pc:docMk/>
              <pc:sldMasterMk cId="2149381290" sldId="2147483648"/>
              <pc:sldLayoutMk cId="2652357526" sldId="2147483806"/>
              <ac:picMk id="7" creationId="{ED168737-3432-4D60-931F-497CB0999BF4}"/>
            </ac:picMkLst>
          </pc:picChg>
        </pc:sldLayoutChg>
        <pc:sldLayoutChg chg="addSp delSp modSp mod">
          <pc:chgData name="Yoel Kortick" userId="167978f5-7f40-4909-85d5-d4149554ad4e" providerId="ADAL" clId="{6F1DA056-63CC-4EFC-920B-B8BF5BD66672}" dt="2023-11-15T13:00:18.499" v="61"/>
          <pc:sldLayoutMkLst>
            <pc:docMk/>
            <pc:sldMasterMk cId="2149381290" sldId="2147483648"/>
            <pc:sldLayoutMk cId="3902147775" sldId="2147483809"/>
          </pc:sldLayoutMkLst>
          <pc:picChg chg="add mod">
            <ac:chgData name="Yoel Kortick" userId="167978f5-7f40-4909-85d5-d4149554ad4e" providerId="ADAL" clId="{6F1DA056-63CC-4EFC-920B-B8BF5BD66672}" dt="2023-11-15T13:00:18.499" v="61"/>
            <ac:picMkLst>
              <pc:docMk/>
              <pc:sldMasterMk cId="2149381290" sldId="2147483648"/>
              <pc:sldLayoutMk cId="3902147775" sldId="2147483809"/>
              <ac:picMk id="2" creationId="{64F90418-6361-8B58-484C-497125341486}"/>
            </ac:picMkLst>
          </pc:picChg>
          <pc:picChg chg="del">
            <ac:chgData name="Yoel Kortick" userId="167978f5-7f40-4909-85d5-d4149554ad4e" providerId="ADAL" clId="{6F1DA056-63CC-4EFC-920B-B8BF5BD66672}" dt="2023-11-15T13:00:17.990" v="60" actId="478"/>
            <ac:picMkLst>
              <pc:docMk/>
              <pc:sldMasterMk cId="2149381290" sldId="2147483648"/>
              <pc:sldLayoutMk cId="3902147775" sldId="2147483809"/>
              <ac:picMk id="8" creationId="{0E50B12E-3C73-422B-996E-296B1A622CDC}"/>
            </ac:picMkLst>
          </pc:picChg>
        </pc:sldLayoutChg>
        <pc:sldLayoutChg chg="del">
          <pc:chgData name="Yoel Kortick" userId="167978f5-7f40-4909-85d5-d4149554ad4e" providerId="ADAL" clId="{6F1DA056-63CC-4EFC-920B-B8BF5BD66672}" dt="2023-11-15T13:00:45.683" v="64" actId="2696"/>
          <pc:sldLayoutMkLst>
            <pc:docMk/>
            <pc:sldMasterMk cId="2149381290" sldId="2147483648"/>
            <pc:sldLayoutMk cId="593587089" sldId="2147483813"/>
          </pc:sldLayoutMkLst>
        </pc:sldLayoutChg>
        <pc:sldLayoutChg chg="del">
          <pc:chgData name="Yoel Kortick" userId="167978f5-7f40-4909-85d5-d4149554ad4e" providerId="ADAL" clId="{6F1DA056-63CC-4EFC-920B-B8BF5BD66672}" dt="2023-11-15T13:00:47.711" v="65" actId="2696"/>
          <pc:sldLayoutMkLst>
            <pc:docMk/>
            <pc:sldMasterMk cId="2149381290" sldId="2147483648"/>
            <pc:sldLayoutMk cId="1271289073" sldId="2147483814"/>
          </pc:sldLayoutMkLst>
        </pc:sldLayoutChg>
        <pc:sldLayoutChg chg="del">
          <pc:chgData name="Yoel Kortick" userId="167978f5-7f40-4909-85d5-d4149554ad4e" providerId="ADAL" clId="{6F1DA056-63CC-4EFC-920B-B8BF5BD66672}" dt="2023-11-15T12:56:53.360" v="8" actId="47"/>
          <pc:sldLayoutMkLst>
            <pc:docMk/>
            <pc:sldMasterMk cId="2149381290" sldId="2147483648"/>
            <pc:sldLayoutMk cId="1822535332" sldId="214748381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32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2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5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76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4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17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75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01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4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73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15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44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7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29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0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B996B3A-8A22-EEB9-6BA6-59FA82FE8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60986"/>
            <a:ext cx="9143999" cy="321688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9D54F8B-5F57-1965-2267-7D993218BD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6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93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6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AAD9693-DB16-6D93-B1AF-8244131740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AB3B9CF-95BB-432A-BDB8-C551CE5AC6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C3F3E01-AC23-23C3-37E3-86BEAA65A1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9860F54-6473-42B9-9C70-2120A13ED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4D24C9-300C-1B1E-A88E-93B119625E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E0AA6E8-5C67-4218-B9D9-F0A61180B1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C956130-7BB6-14DF-115B-5DA2806A16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" y="0"/>
            <a:ext cx="9141291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9BA8FF-75EB-4AF8-8E79-7820FDCF47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4055411"/>
            <a:ext cx="5621337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4F90418-6361-8B58-484C-4971253414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2023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1CBD87-F88C-BF07-07BE-E167C742772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185497" y="4617686"/>
            <a:ext cx="778991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9" r:id="rId7"/>
    <p:sldLayoutId id="2147483805" r:id="rId8"/>
    <p:sldLayoutId id="214748376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810" r:id="rId18"/>
    <p:sldLayoutId id="2147483764" r:id="rId19"/>
    <p:sldLayoutId id="2147483816" r:id="rId20"/>
    <p:sldLayoutId id="2147483817" r:id="rId21"/>
    <p:sldLayoutId id="2147483818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jectcounter.org/code-of-practice-sections/sush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8C144D-8324-4169-A0CD-3C427B16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706115"/>
            <a:ext cx="6196533" cy="1305174"/>
          </a:xfrm>
        </p:spPr>
        <p:txBody>
          <a:bodyPr/>
          <a:lstStyle/>
          <a:p>
            <a:r>
              <a:rPr lang="en-US" sz="3200" dirty="0"/>
              <a:t>How to schedule and monitor COUNTER SUSHI harvesting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7303539-D005-4366-BC54-8CA69FAEF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3939903"/>
            <a:ext cx="6196532" cy="1008112"/>
          </a:xfrm>
        </p:spPr>
        <p:txBody>
          <a:bodyPr>
            <a:normAutofit/>
          </a:bodyPr>
          <a:lstStyle/>
          <a:p>
            <a:r>
              <a:rPr lang="en-US" sz="2400" dirty="0"/>
              <a:t>Yoel Kortick</a:t>
            </a:r>
          </a:p>
          <a:p>
            <a:r>
              <a:rPr lang="en-US" sz="2400" dirty="0"/>
              <a:t>Senior Librarian</a:t>
            </a:r>
            <a:endParaRPr lang="LID4096" sz="2400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EC6E03A7-FC06-1EED-09B2-8D1DA80B4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1470"/>
            <a:ext cx="2499977" cy="2042318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8560ADF5-9777-2AC4-5716-6F53F8603E31}"/>
              </a:ext>
            </a:extLst>
          </p:cNvPr>
          <p:cNvSpPr txBox="1"/>
          <p:nvPr/>
        </p:nvSpPr>
        <p:spPr>
          <a:xfrm>
            <a:off x="685634" y="594394"/>
            <a:ext cx="1324402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Managing</a:t>
            </a:r>
          </a:p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Electronic</a:t>
            </a:r>
          </a:p>
          <a:p>
            <a:pPr algn="ctr"/>
            <a:r>
              <a:rPr lang="en-US" b="1" dirty="0">
                <a:solidFill>
                  <a:srgbClr val="293784"/>
                </a:solidFill>
                <a:latin typeface="Avenir Next LT Pro" panose="020B0504020202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785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3083D2-2420-49C8-94AD-5E3FFE04B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88" y="1421017"/>
            <a:ext cx="7524328" cy="3226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329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‘SUSHI harvesting job’ report can be viewed from the “Monitor Jobs” “History” tab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2E65A8-E80C-4F04-AF6B-AE850598F839}"/>
              </a:ext>
            </a:extLst>
          </p:cNvPr>
          <p:cNvSpPr/>
          <p:nvPr/>
        </p:nvSpPr>
        <p:spPr>
          <a:xfrm>
            <a:off x="6948264" y="3537999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AE7459-422B-489A-A0BA-676D1F3BC18E}"/>
              </a:ext>
            </a:extLst>
          </p:cNvPr>
          <p:cNvSpPr/>
          <p:nvPr/>
        </p:nvSpPr>
        <p:spPr>
          <a:xfrm>
            <a:off x="2267744" y="1848893"/>
            <a:ext cx="576064" cy="289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AB5EE-06B6-41A2-9325-67D2A51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" y="1409378"/>
            <a:ext cx="9144000" cy="3078819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329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Here is the beginning of the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</a:t>
            </a:r>
          </a:p>
        </p:txBody>
      </p:sp>
    </p:spTree>
    <p:extLst>
      <p:ext uri="{BB962C8B-B14F-4D97-AF65-F5344CB8AC3E}">
        <p14:creationId xmlns:p14="http://schemas.microsoft.com/office/powerpoint/2010/main" val="18994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576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Here is the continuation of the report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FFD72-8304-4FB8-9053-29930437E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2183"/>
            <a:ext cx="9144000" cy="3189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299E05-07E6-4C14-8A88-BB9085B6A1F7}"/>
              </a:ext>
            </a:extLst>
          </p:cNvPr>
          <p:cNvSpPr txBox="1"/>
          <p:nvPr/>
        </p:nvSpPr>
        <p:spPr>
          <a:xfrm>
            <a:off x="6156176" y="3219822"/>
            <a:ext cx="201622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Here is why the job has status ‘Completed with errors’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8C58CD-B1C9-427A-A4AD-64F5F9779266}"/>
              </a:ext>
            </a:extLst>
          </p:cNvPr>
          <p:cNvCxnSpPr>
            <a:cxnSpLocks/>
          </p:cNvCxnSpPr>
          <p:nvPr/>
        </p:nvCxnSpPr>
        <p:spPr>
          <a:xfrm flipH="1">
            <a:off x="5580112" y="3507854"/>
            <a:ext cx="57606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82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2DB00-06C8-4918-A81B-8E3CFF3A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1585912"/>
            <a:ext cx="9096375" cy="1971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576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Each row can be further investigated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28E7-9CF6-4198-8418-05738BB03DFC}"/>
              </a:ext>
            </a:extLst>
          </p:cNvPr>
          <p:cNvSpPr/>
          <p:nvPr/>
        </p:nvSpPr>
        <p:spPr>
          <a:xfrm>
            <a:off x="7452320" y="2291405"/>
            <a:ext cx="1296146" cy="352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8411F2-B41E-432C-B7E9-D9346D052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2931"/>
            <a:ext cx="9144000" cy="1630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2"/>
            <a:ext cx="8352932" cy="1268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After clicking “Preview records’ for a specific row it is possible to downloaded the loaded COUNTER report.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28E7-9CF6-4198-8418-05738BB03DFC}"/>
              </a:ext>
            </a:extLst>
          </p:cNvPr>
          <p:cNvSpPr/>
          <p:nvPr/>
        </p:nvSpPr>
        <p:spPr>
          <a:xfrm>
            <a:off x="8100392" y="2104634"/>
            <a:ext cx="864098" cy="352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596F5-1FCA-4D44-AC3C-4730E6AB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324824"/>
            <a:ext cx="4191000" cy="3076575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2"/>
            <a:ext cx="8352932" cy="1268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Downloading the COUNTER report.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28E7-9CF6-4198-8418-05738BB03DFC}"/>
              </a:ext>
            </a:extLst>
          </p:cNvPr>
          <p:cNvSpPr/>
          <p:nvPr/>
        </p:nvSpPr>
        <p:spPr>
          <a:xfrm>
            <a:off x="2771800" y="3147814"/>
            <a:ext cx="864098" cy="352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FA5C85-C56F-4220-AF09-3C0E62423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1685925"/>
            <a:ext cx="4695825" cy="1771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2"/>
            <a:ext cx="8352932" cy="12683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Here is the beginning of the downloaded COUNTER report.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</a:t>
            </a:r>
          </a:p>
        </p:txBody>
      </p:sp>
    </p:spTree>
    <p:extLst>
      <p:ext uri="{BB962C8B-B14F-4D97-AF65-F5344CB8AC3E}">
        <p14:creationId xmlns:p14="http://schemas.microsoft.com/office/powerpoint/2010/main" val="4033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5" y="3319778"/>
            <a:ext cx="8928992" cy="1240583"/>
          </a:xfrm>
        </p:spPr>
        <p:txBody>
          <a:bodyPr/>
          <a:lstStyle/>
          <a:p>
            <a:r>
              <a:rPr lang="en-US" sz="2400" dirty="0"/>
              <a:t>Step Three - Monitor the harvested (uploaded from the vendor) files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1400928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785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It is possible to monitor the files which have been uploaded via the “Usage Data Loader” page.</a:t>
            </a:r>
          </a:p>
          <a:p>
            <a:r>
              <a:rPr lang="en-US" sz="2000" dirty="0"/>
              <a:t>The “Usage Data Loader” page can be accessed at “Alma Menu &gt; Acquisitions &gt; Import  &gt; Load Usage Data”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Three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F7238D-0583-4C26-8007-F4F258F95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793" y="2571750"/>
            <a:ext cx="1816413" cy="16347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EDF264-18AC-499F-881C-0460C4EA250C}"/>
              </a:ext>
            </a:extLst>
          </p:cNvPr>
          <p:cNvSpPr/>
          <p:nvPr/>
        </p:nvSpPr>
        <p:spPr>
          <a:xfrm>
            <a:off x="3707904" y="3723878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E5A840-44CC-437E-99DE-F480C705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6434"/>
            <a:ext cx="9144000" cy="3173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EDF264-18AC-499F-881C-0460C4EA250C}"/>
              </a:ext>
            </a:extLst>
          </p:cNvPr>
          <p:cNvSpPr/>
          <p:nvPr/>
        </p:nvSpPr>
        <p:spPr>
          <a:xfrm>
            <a:off x="1239460" y="2857183"/>
            <a:ext cx="720080" cy="1802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AE0589-39A8-4057-97EA-62703578EC0C}"/>
              </a:ext>
            </a:extLst>
          </p:cNvPr>
          <p:cNvSpPr/>
          <p:nvPr/>
        </p:nvSpPr>
        <p:spPr>
          <a:xfrm>
            <a:off x="4499992" y="2857184"/>
            <a:ext cx="720080" cy="1802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F5007-DF59-4B42-9CCB-F645AA555A36}"/>
              </a:ext>
            </a:extLst>
          </p:cNvPr>
          <p:cNvSpPr/>
          <p:nvPr/>
        </p:nvSpPr>
        <p:spPr>
          <a:xfrm>
            <a:off x="251520" y="646342"/>
            <a:ext cx="878497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‘Uploaded files’ tab allows us to view the files which were uploaded and their status along with additional information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BFF08-DE4B-45A4-AA38-E6CBCCC6E179}"/>
              </a:ext>
            </a:extLst>
          </p:cNvPr>
          <p:cNvSpPr/>
          <p:nvPr/>
        </p:nvSpPr>
        <p:spPr>
          <a:xfrm>
            <a:off x="216024" y="1851670"/>
            <a:ext cx="8275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C9E9F-CA5C-4757-B6C9-6C6E793FB1D9}"/>
              </a:ext>
            </a:extLst>
          </p:cNvPr>
          <p:cNvSpPr txBox="1"/>
          <p:nvPr/>
        </p:nvSpPr>
        <p:spPr>
          <a:xfrm>
            <a:off x="4499992" y="1795054"/>
            <a:ext cx="26642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Multiple filtering options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A7E98B-DBCA-4A02-AD79-254255F91C15}"/>
              </a:ext>
            </a:extLst>
          </p:cNvPr>
          <p:cNvCxnSpPr/>
          <p:nvPr/>
        </p:nvCxnSpPr>
        <p:spPr>
          <a:xfrm flipH="1">
            <a:off x="3995936" y="1988387"/>
            <a:ext cx="50405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F1DDC-4682-4B27-AB95-29384DE390AE}"/>
              </a:ext>
            </a:extLst>
          </p:cNvPr>
          <p:cNvSpPr/>
          <p:nvPr/>
        </p:nvSpPr>
        <p:spPr>
          <a:xfrm>
            <a:off x="107504" y="2473006"/>
            <a:ext cx="6480720" cy="2321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Step 1: Define the frequency in which you want the SUSHI Harvesting job to run</a:t>
            </a:r>
          </a:p>
          <a:p>
            <a:r>
              <a:rPr lang="en-US" dirty="0"/>
              <a:t>Step 2: Monitor the SUSHI harvesting job reports</a:t>
            </a:r>
          </a:p>
          <a:p>
            <a:r>
              <a:rPr lang="en-US" dirty="0"/>
              <a:t>Step 3: Monitor the harvested (uploaded from the vendor) files</a:t>
            </a:r>
          </a:p>
          <a:p>
            <a:r>
              <a:rPr lang="en-US" dirty="0"/>
              <a:t>Step 4: Monitor the harvesting for a specific vendor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22528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EB3BF0-A8CF-41C8-A2FE-4430345F3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7032"/>
            <a:ext cx="9144000" cy="28249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Three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6F5007-DF59-4B42-9CCB-F645AA555A36}"/>
              </a:ext>
            </a:extLst>
          </p:cNvPr>
          <p:cNvSpPr/>
          <p:nvPr/>
        </p:nvSpPr>
        <p:spPr>
          <a:xfrm>
            <a:off x="251520" y="646342"/>
            <a:ext cx="878497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‘Monthly usage data’ tab allows us to view the harvest success of reports by their platform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BFF08-DE4B-45A4-AA38-E6CBCCC6E179}"/>
              </a:ext>
            </a:extLst>
          </p:cNvPr>
          <p:cNvSpPr/>
          <p:nvPr/>
        </p:nvSpPr>
        <p:spPr>
          <a:xfrm>
            <a:off x="1115616" y="1956630"/>
            <a:ext cx="936104" cy="255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863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green check mark means that the usage report was successfully retrieved and loaded.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Three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60E3B1-074F-4019-9888-8239C0637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743075"/>
            <a:ext cx="7781925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14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863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yellow exclamation mark means that the usage report was not successfully retrieved and loaded because no usage was available.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Three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36F2D-1C95-4543-AEB1-CAC376D0B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" y="1790700"/>
            <a:ext cx="8296275" cy="1562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50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9" y="3319778"/>
            <a:ext cx="8496944" cy="1240583"/>
          </a:xfrm>
        </p:spPr>
        <p:txBody>
          <a:bodyPr/>
          <a:lstStyle/>
          <a:p>
            <a:r>
              <a:rPr lang="en-US" sz="2800" dirty="0"/>
              <a:t>Step Four - Monitor the harvesting for a specific vendor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338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8633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/>
              <a:t>In the “Usage Data” tab of a specific vendor, when viewing the specific SUSHI accounts, it is possible to see all files which have been harvested for that specific SUSHI account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Four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3499B-24BE-4CF0-B3D0-EE5F46912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4529"/>
            <a:ext cx="9144000" cy="2685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7D30414-E554-4EA3-A1A4-5691A6E1310B}"/>
              </a:ext>
            </a:extLst>
          </p:cNvPr>
          <p:cNvSpPr/>
          <p:nvPr/>
        </p:nvSpPr>
        <p:spPr>
          <a:xfrm>
            <a:off x="2915816" y="1995686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7D360-1280-40CA-B02F-80F17436CD7A}"/>
              </a:ext>
            </a:extLst>
          </p:cNvPr>
          <p:cNvSpPr txBox="1"/>
          <p:nvPr/>
        </p:nvSpPr>
        <p:spPr>
          <a:xfrm>
            <a:off x="2843808" y="2662244"/>
            <a:ext cx="432048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the next slide we will see that the lower section will include harvesting details for this active SUSHI account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DAABF7-85C3-4AEF-A325-53413223434A}"/>
              </a:ext>
            </a:extLst>
          </p:cNvPr>
          <p:cNvCxnSpPr/>
          <p:nvPr/>
        </p:nvCxnSpPr>
        <p:spPr>
          <a:xfrm flipH="1">
            <a:off x="2339752" y="3435846"/>
            <a:ext cx="50405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7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E7994-3B43-4C84-AF62-C3E9BBC74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2762"/>
            <a:ext cx="9144000" cy="25572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8633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This is identical to the “Usage data Loader” page seen in step three, but it is already filtered by one particular vendor.</a:t>
            </a:r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Four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30414-E554-4EA3-A1A4-5691A6E1310B}"/>
              </a:ext>
            </a:extLst>
          </p:cNvPr>
          <p:cNvSpPr/>
          <p:nvPr/>
        </p:nvSpPr>
        <p:spPr>
          <a:xfrm>
            <a:off x="3705564" y="2986334"/>
            <a:ext cx="866435" cy="233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37D360-1280-40CA-B02F-80F17436CD7A}"/>
              </a:ext>
            </a:extLst>
          </p:cNvPr>
          <p:cNvSpPr txBox="1"/>
          <p:nvPr/>
        </p:nvSpPr>
        <p:spPr>
          <a:xfrm>
            <a:off x="4427984" y="1400404"/>
            <a:ext cx="46085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When there are multiple active SUSHI accounts it is possible to filter by a specific one.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DAABF7-85C3-4AEF-A325-53413223434A}"/>
              </a:ext>
            </a:extLst>
          </p:cNvPr>
          <p:cNvCxnSpPr>
            <a:cxnSpLocks/>
          </p:cNvCxnSpPr>
          <p:nvPr/>
        </p:nvCxnSpPr>
        <p:spPr>
          <a:xfrm flipH="1">
            <a:off x="4589756" y="2046735"/>
            <a:ext cx="1134372" cy="9601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4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CE2A91D-2EBB-45BC-B2E9-F9F9D41D2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451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3444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843558"/>
            <a:ext cx="8352932" cy="3744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harvesting of COUNTER reports via </a:t>
            </a:r>
            <a:r>
              <a:rPr lang="en-US" dirty="0">
                <a:hlinkClick r:id="rId3"/>
              </a:rPr>
              <a:t>SUSHI</a:t>
            </a:r>
            <a:r>
              <a:rPr lang="en-US" dirty="0"/>
              <a:t> (Standardized Usage Statistics Harvesting Initiative) can be scheduled by the institution.</a:t>
            </a:r>
          </a:p>
          <a:p>
            <a:r>
              <a:rPr lang="en-US" dirty="0"/>
              <a:t>In addition, the institution can monitor the harvesting (loading to Alma from the vendor) within Alma. </a:t>
            </a:r>
          </a:p>
          <a:p>
            <a:r>
              <a:rPr lang="en-US" dirty="0"/>
              <a:t>We will explain here how this can be done.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524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3" y="3319778"/>
            <a:ext cx="8856984" cy="1240583"/>
          </a:xfrm>
        </p:spPr>
        <p:txBody>
          <a:bodyPr/>
          <a:lstStyle/>
          <a:p>
            <a:r>
              <a:rPr lang="en-US" sz="2800" dirty="0"/>
              <a:t>Step One – Define the frequency of the SUSHI harvesting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2842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9164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At “Configuration menu -&gt; Acquisitions -&gt; General -&gt; Acquisition Jobs Configuration” define the frequency in which you want the SUSHI Harvesting job to run. </a:t>
            </a:r>
          </a:p>
          <a:p>
            <a:r>
              <a:rPr lang="en-US" sz="2200" dirty="0"/>
              <a:t>Here the job is defined to run every Saturday morning at 08:00</a:t>
            </a:r>
          </a:p>
          <a:p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07A75-5CC1-4C99-A3A2-4D997F0F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6011"/>
            <a:ext cx="9144000" cy="9550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4234F47-5106-4C1E-A4E2-77A9747929EC}"/>
              </a:ext>
            </a:extLst>
          </p:cNvPr>
          <p:cNvSpPr/>
          <p:nvPr/>
        </p:nvSpPr>
        <p:spPr>
          <a:xfrm>
            <a:off x="35496" y="2786011"/>
            <a:ext cx="1224136" cy="289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F8ADC-44DB-4B75-B8FA-A35241ED4BF4}"/>
              </a:ext>
            </a:extLst>
          </p:cNvPr>
          <p:cNvSpPr/>
          <p:nvPr/>
        </p:nvSpPr>
        <p:spPr>
          <a:xfrm>
            <a:off x="3088378" y="3066768"/>
            <a:ext cx="2707758" cy="289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4C5570-6877-4E65-8E0A-9B39F3166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751"/>
            <a:ext cx="9144000" cy="2529998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9164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Several other scheduling options could also have been chosen</a:t>
            </a:r>
          </a:p>
          <a:p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F8ADC-44DB-4B75-B8FA-A35241ED4BF4}"/>
              </a:ext>
            </a:extLst>
          </p:cNvPr>
          <p:cNvSpPr/>
          <p:nvPr/>
        </p:nvSpPr>
        <p:spPr>
          <a:xfrm>
            <a:off x="3851920" y="1995686"/>
            <a:ext cx="1872208" cy="1841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1866CA-860C-476F-85A7-9000F255BA4B}"/>
              </a:ext>
            </a:extLst>
          </p:cNvPr>
          <p:cNvSpPr/>
          <p:nvPr/>
        </p:nvSpPr>
        <p:spPr>
          <a:xfrm>
            <a:off x="77360" y="1325752"/>
            <a:ext cx="1368152" cy="289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Step Two – Monitor the SUSHI harvesting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28148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C99C83B-9953-44AD-8F3A-D6FA64CAF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4" y="655303"/>
            <a:ext cx="8352932" cy="1329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Monitor the SUSHI harvesting job reports.  You can get an email sent to you and other users via the “row action” at “Alma Menu &gt; Admin &gt; Manage Jobs and Sets &gt; Monitor Jobs &gt; Go to ‘Scheduled’ Tab &gt; Filter by ‘Acquisitions’ &gt; Go to SUSHI harvesting job’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Two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31028-B8B0-41CA-A2D8-ECC4D3E3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2026903"/>
            <a:ext cx="8924925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2E65A8-E80C-4F04-AF6B-AE850598F839}"/>
              </a:ext>
            </a:extLst>
          </p:cNvPr>
          <p:cNvSpPr/>
          <p:nvPr/>
        </p:nvSpPr>
        <p:spPr>
          <a:xfrm>
            <a:off x="7382295" y="4083918"/>
            <a:ext cx="1368152" cy="289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4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87502</TotalTime>
  <Words>646</Words>
  <Application>Microsoft Office PowerPoint</Application>
  <PresentationFormat>On-screen Show (16:9)</PresentationFormat>
  <Paragraphs>99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Avenir Next LT Pro</vt:lpstr>
      <vt:lpstr>Calibri</vt:lpstr>
      <vt:lpstr>Calibri Light</vt:lpstr>
      <vt:lpstr>IGeLU_2016_16X9 (1)</vt:lpstr>
      <vt:lpstr>How to schedule and monitor COUNTER SUSHI harvesting</vt:lpstr>
      <vt:lpstr>Table of Contents</vt:lpstr>
      <vt:lpstr>Introduction</vt:lpstr>
      <vt:lpstr>Introduction</vt:lpstr>
      <vt:lpstr>Step One – Define the frequency of the SUSHI harvesting</vt:lpstr>
      <vt:lpstr>Step One</vt:lpstr>
      <vt:lpstr>Step One</vt:lpstr>
      <vt:lpstr>Step Two – Monitor the SUSHI harvesting</vt:lpstr>
      <vt:lpstr>Step Two</vt:lpstr>
      <vt:lpstr>Step Two</vt:lpstr>
      <vt:lpstr>Step Two</vt:lpstr>
      <vt:lpstr>Step Two</vt:lpstr>
      <vt:lpstr>Step Two</vt:lpstr>
      <vt:lpstr>Step Two</vt:lpstr>
      <vt:lpstr>Step Two</vt:lpstr>
      <vt:lpstr>Step Two</vt:lpstr>
      <vt:lpstr>Step Three - Monitor the harvested (uploaded from the vendor) files</vt:lpstr>
      <vt:lpstr>Step Three</vt:lpstr>
      <vt:lpstr>Step Three</vt:lpstr>
      <vt:lpstr>Step Three</vt:lpstr>
      <vt:lpstr>Step Three</vt:lpstr>
      <vt:lpstr>Step Three</vt:lpstr>
      <vt:lpstr>Step Four - Monitor the harvesting for a specific vendor</vt:lpstr>
      <vt:lpstr>Step Four</vt:lpstr>
      <vt:lpstr>Step Four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693</cp:revision>
  <dcterms:created xsi:type="dcterms:W3CDTF">2017-01-02T15:10:30Z</dcterms:created>
  <dcterms:modified xsi:type="dcterms:W3CDTF">2023-11-20T15:30:19Z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