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3"/>
  </p:notesMasterIdLst>
  <p:handoutMasterIdLst>
    <p:handoutMasterId r:id="rId44"/>
  </p:handoutMasterIdLst>
  <p:sldIdLst>
    <p:sldId id="4594" r:id="rId5"/>
    <p:sldId id="1735" r:id="rId6"/>
    <p:sldId id="4583" r:id="rId7"/>
    <p:sldId id="1738" r:id="rId8"/>
    <p:sldId id="1980" r:id="rId9"/>
    <p:sldId id="1981" r:id="rId10"/>
    <p:sldId id="4592" r:id="rId11"/>
    <p:sldId id="4582" r:id="rId12"/>
    <p:sldId id="1741" r:id="rId13"/>
    <p:sldId id="1982" r:id="rId14"/>
    <p:sldId id="1983" r:id="rId15"/>
    <p:sldId id="1984" r:id="rId16"/>
    <p:sldId id="1985" r:id="rId17"/>
    <p:sldId id="1977" r:id="rId18"/>
    <p:sldId id="1976" r:id="rId19"/>
    <p:sldId id="1978" r:id="rId20"/>
    <p:sldId id="4593" r:id="rId21"/>
    <p:sldId id="1988" r:id="rId22"/>
    <p:sldId id="1989" r:id="rId23"/>
    <p:sldId id="1990" r:id="rId24"/>
    <p:sldId id="1991" r:id="rId25"/>
    <p:sldId id="1992" r:id="rId26"/>
    <p:sldId id="1993" r:id="rId27"/>
    <p:sldId id="4584" r:id="rId28"/>
    <p:sldId id="2007" r:id="rId29"/>
    <p:sldId id="2008" r:id="rId30"/>
    <p:sldId id="2003" r:id="rId31"/>
    <p:sldId id="4585" r:id="rId32"/>
    <p:sldId id="2009" r:id="rId33"/>
    <p:sldId id="1995" r:id="rId34"/>
    <p:sldId id="4587" r:id="rId35"/>
    <p:sldId id="2010" r:id="rId36"/>
    <p:sldId id="2011" r:id="rId37"/>
    <p:sldId id="4588" r:id="rId38"/>
    <p:sldId id="2013" r:id="rId39"/>
    <p:sldId id="4581" r:id="rId40"/>
    <p:sldId id="4580" r:id="rId41"/>
    <p:sldId id="1745" r:id="rId42"/>
  </p:sldIdLst>
  <p:sldSz cx="9144000" cy="5143500" type="screen16x9"/>
  <p:notesSz cx="6858000" cy="9144000"/>
  <p:custDataLst>
    <p:tags r:id="rId4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CFDA"/>
    <a:srgbClr val="5CAFFF"/>
    <a:srgbClr val="7CCAB7"/>
    <a:srgbClr val="DCF1EC"/>
    <a:srgbClr val="ABDDD1"/>
    <a:srgbClr val="78486A"/>
    <a:srgbClr val="486AE5"/>
    <a:srgbClr val="DBF0EB"/>
    <a:srgbClr val="B2E7E7"/>
    <a:srgbClr val="9C5A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956E34-4AE1-4E05-BACA-E8A64C694645}" v="6" dt="2021-06-24T23:32:56.322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6" autoAdjust="0"/>
    <p:restoredTop sz="86722" autoAdjust="0"/>
  </p:normalViewPr>
  <p:slideViewPr>
    <p:cSldViewPr>
      <p:cViewPr varScale="1">
        <p:scale>
          <a:sx n="79" d="100"/>
          <a:sy n="79" d="100"/>
        </p:scale>
        <p:origin x="102" y="1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2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63" y="5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1006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Normalization rules can be applied when running a bulk import. </a:t>
            </a:r>
          </a:p>
          <a:p>
            <a:r>
              <a:rPr lang="en-US"/>
              <a:t>They are defined in an import profile.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3471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Normalization rules can be applied to a set of records in batch.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7789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Normalization rules can be applied when publishing records.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29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43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Shared folder</a:t>
            </a:r>
          </a:p>
          <a:p>
            <a:r>
              <a:rPr lang="en-US" dirty="0"/>
              <a:t>-Rules delivered with your environment can’t be edited—choose duplicate to see and edit these rules</a:t>
            </a:r>
          </a:p>
          <a:p>
            <a:r>
              <a:rPr lang="en-US" dirty="0"/>
              <a:t>-Rules that have been added to your environment by your team will display the Edit option in the drop-down menu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962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Contributed by Ex Libris and customers. </a:t>
            </a:r>
          </a:p>
          <a:p>
            <a:endParaRPr lang="en-US" dirty="0"/>
          </a:p>
          <a:p>
            <a:r>
              <a:rPr lang="en-US" dirty="0"/>
              <a:t>Rules that start with EXL and contributed by Alma University are the rules we have placed in the CZ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629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add more than one </a:t>
            </a:r>
            <a:r>
              <a:rPr lang="en-US" dirty="0" err="1"/>
              <a:t>MARCDroolNormalization</a:t>
            </a:r>
            <a:r>
              <a:rPr lang="en-US" dirty="0"/>
              <a:t> lines. </a:t>
            </a:r>
          </a:p>
          <a:p>
            <a:r>
              <a:rPr lang="en-US" dirty="0"/>
              <a:t>Consider order of normalization rules when building the process.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348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was a simple process with a single normalization rule. It is possible to layer or stack multiple normalization rules into a single process by adding multiple tasks to the process. </a:t>
            </a:r>
          </a:p>
          <a:p>
            <a:endParaRPr lang="en-US" dirty="0"/>
          </a:p>
          <a:p>
            <a:r>
              <a:rPr lang="en-US" dirty="0"/>
              <a:t>Additional Drools tasks can be added to an existing rule and then showing how multiple lines appear in task parameters. Available normalization rules show in the drop-down menus.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921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normalization process is run against a record every time you click Save in Alma. Some of the parameters are hard-coded.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666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 the task list we see that the following tasks are applied, </a:t>
            </a:r>
          </a:p>
          <a:p>
            <a:r>
              <a:rPr lang="en-US" dirty="0"/>
              <a:t>MARC tags are </a:t>
            </a:r>
            <a:r>
              <a:rPr lang="en-US" dirty="0" err="1"/>
              <a:t>resequenced</a:t>
            </a:r>
            <a:r>
              <a:rPr lang="en-US" dirty="0"/>
              <a:t> according the LC cataloguing rules</a:t>
            </a:r>
          </a:p>
          <a:p>
            <a:r>
              <a:rPr lang="en-US" dirty="0"/>
              <a:t>Empty MARC tags are cleared from the record</a:t>
            </a:r>
          </a:p>
          <a:p>
            <a:r>
              <a:rPr lang="en-US" dirty="0"/>
              <a:t>A MARC Drool Normalization task is run</a:t>
            </a:r>
          </a:p>
          <a:p>
            <a:endParaRPr lang="en-US" dirty="0"/>
          </a:p>
          <a:p>
            <a:pPr algn="l"/>
            <a:r>
              <a:rPr lang="en-US" dirty="0"/>
              <a:t>Looking at the Task Parameters we can see that the normalization rule titled Import cleanup will be run. </a:t>
            </a:r>
          </a:p>
          <a:p>
            <a:pPr algn="l"/>
            <a:r>
              <a:rPr lang="en-US" dirty="0"/>
              <a:t>If needed you can add additional tasks to the process.</a:t>
            </a:r>
          </a:p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0502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I’m going to use the Delete 029 Fields Process that was just created. </a:t>
            </a:r>
          </a:p>
          <a:p>
            <a:endParaRPr lang="en-US"/>
          </a:p>
          <a:p>
            <a:r>
              <a:rPr lang="en-US"/>
              <a:t>Demonstrate this in Alma. </a:t>
            </a:r>
          </a:p>
          <a:p>
            <a:endParaRPr lang="en-US"/>
          </a:p>
          <a:p>
            <a:r>
              <a:rPr lang="en-US"/>
              <a:t>Note the 029 tags have been removed from the bib record.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354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3" t="24478" b="43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2996" y="4227934"/>
            <a:ext cx="1187624" cy="49441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5DB3A09-2611-4EF5-8708-9D2B1C909D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5709" y="2211710"/>
            <a:ext cx="4324324" cy="130517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5562249-0FF9-4DC8-8BCC-2B56AE2DA5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5708" y="3639174"/>
            <a:ext cx="4324323" cy="67041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1477982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ircle: Hollow 35">
            <a:extLst>
              <a:ext uri="{FF2B5EF4-FFF2-40B4-BE49-F238E27FC236}">
                <a16:creationId xmlns:a16="http://schemas.microsoft.com/office/drawing/2014/main" id="{6784C770-D17A-4FCA-AFAB-ED1655D2D677}"/>
              </a:ext>
            </a:extLst>
          </p:cNvPr>
          <p:cNvSpPr/>
          <p:nvPr userDrawn="1"/>
        </p:nvSpPr>
        <p:spPr>
          <a:xfrm>
            <a:off x="6912353" y="761478"/>
            <a:ext cx="3186019" cy="3202339"/>
          </a:xfrm>
          <a:prstGeom prst="donut">
            <a:avLst>
              <a:gd name="adj" fmla="val 12842"/>
            </a:avLst>
          </a:prstGeom>
          <a:solidFill>
            <a:srgbClr val="50CFDA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5C18BF20-6C8D-4C16-BF70-02B509C503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00192" y="1635646"/>
            <a:ext cx="2657475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426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612068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1EDCFC4C-7E0B-49B5-ADEE-298C26BD0126}"/>
              </a:ext>
            </a:extLst>
          </p:cNvPr>
          <p:cNvSpPr/>
          <p:nvPr userDrawn="1"/>
        </p:nvSpPr>
        <p:spPr>
          <a:xfrm>
            <a:off x="6894600" y="954654"/>
            <a:ext cx="3509716" cy="3527693"/>
          </a:xfrm>
          <a:prstGeom prst="donut">
            <a:avLst>
              <a:gd name="adj" fmla="val 10218"/>
            </a:avLst>
          </a:prstGeom>
          <a:solidFill>
            <a:srgbClr val="50CFDA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EECFBCC-39A7-4FCA-9F2C-E3A94C1FC2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92258" y="3181587"/>
            <a:ext cx="925837" cy="1190363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F34AE8B0-3471-4898-889D-40978CBF6A4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6714189" y="843558"/>
            <a:ext cx="1211236" cy="144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969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79712" y="70415"/>
            <a:ext cx="6840760" cy="5760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79712" y="771551"/>
            <a:ext cx="6840760" cy="381642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ircle: Hollow 12">
            <a:extLst>
              <a:ext uri="{FF2B5EF4-FFF2-40B4-BE49-F238E27FC236}">
                <a16:creationId xmlns:a16="http://schemas.microsoft.com/office/drawing/2014/main" id="{BA82C11F-40F3-4CE4-B629-FD7D7713978B}"/>
              </a:ext>
            </a:extLst>
          </p:cNvPr>
          <p:cNvSpPr/>
          <p:nvPr userDrawn="1"/>
        </p:nvSpPr>
        <p:spPr>
          <a:xfrm>
            <a:off x="-1476672" y="1131590"/>
            <a:ext cx="3186019" cy="3202339"/>
          </a:xfrm>
          <a:prstGeom prst="donut">
            <a:avLst>
              <a:gd name="adj" fmla="val 18555"/>
            </a:avLst>
          </a:prstGeom>
          <a:solidFill>
            <a:srgbClr val="50CFDA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F80EC0D-65A3-4FF6-8AD9-2D75A9C3056C}"/>
              </a:ext>
            </a:extLst>
          </p:cNvPr>
          <p:cNvSpPr/>
          <p:nvPr userDrawn="1"/>
        </p:nvSpPr>
        <p:spPr>
          <a:xfrm rot="14691321">
            <a:off x="683050" y="2964566"/>
            <a:ext cx="597373" cy="1327158"/>
          </a:xfrm>
          <a:prstGeom prst="ellipse">
            <a:avLst/>
          </a:prstGeom>
          <a:solidFill>
            <a:schemeClr val="accent1">
              <a:lumMod val="60000"/>
              <a:lumOff val="40000"/>
              <a:alpha val="24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B41F9E18-2F06-4A11-BB4C-BDBB57BB04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4383" b="14601"/>
          <a:stretch/>
        </p:blipFill>
        <p:spPr>
          <a:xfrm>
            <a:off x="467544" y="1282426"/>
            <a:ext cx="1152128" cy="270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311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646811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ircle: Hollow 12">
            <a:extLst>
              <a:ext uri="{FF2B5EF4-FFF2-40B4-BE49-F238E27FC236}">
                <a16:creationId xmlns:a16="http://schemas.microsoft.com/office/drawing/2014/main" id="{7A985B95-A14E-44A9-BC11-0B0A165B8A10}"/>
              </a:ext>
            </a:extLst>
          </p:cNvPr>
          <p:cNvSpPr/>
          <p:nvPr userDrawn="1"/>
        </p:nvSpPr>
        <p:spPr>
          <a:xfrm>
            <a:off x="7637055" y="737557"/>
            <a:ext cx="3851081" cy="3870807"/>
          </a:xfrm>
          <a:prstGeom prst="donut">
            <a:avLst>
              <a:gd name="adj" fmla="val 10218"/>
            </a:avLst>
          </a:prstGeom>
          <a:solidFill>
            <a:srgbClr val="50CFDA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9A9E9C0-AE51-4146-AD14-A34C309CB548}"/>
              </a:ext>
            </a:extLst>
          </p:cNvPr>
          <p:cNvGrpSpPr/>
          <p:nvPr userDrawn="1"/>
        </p:nvGrpSpPr>
        <p:grpSpPr>
          <a:xfrm>
            <a:off x="6988110" y="2078056"/>
            <a:ext cx="1785218" cy="1465305"/>
            <a:chOff x="87850" y="1350241"/>
            <a:chExt cx="2015027" cy="1653932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E2D4F08-C063-4BCF-973B-6C39A741AD40}"/>
                </a:ext>
              </a:extLst>
            </p:cNvPr>
            <p:cNvSpPr/>
            <p:nvPr/>
          </p:nvSpPr>
          <p:spPr>
            <a:xfrm>
              <a:off x="220652" y="2518150"/>
              <a:ext cx="1810889" cy="327358"/>
            </a:xfrm>
            <a:prstGeom prst="ellipse">
              <a:avLst/>
            </a:prstGeom>
            <a:solidFill>
              <a:schemeClr val="accent1">
                <a:alpha val="27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aphic 11">
              <a:extLst>
                <a:ext uri="{FF2B5EF4-FFF2-40B4-BE49-F238E27FC236}">
                  <a16:creationId xmlns:a16="http://schemas.microsoft.com/office/drawing/2014/main" id="{0488D3C5-B0E9-40B8-87B7-295B3B9429F8}"/>
                </a:ext>
              </a:extLst>
            </p:cNvPr>
            <p:cNvGrpSpPr/>
            <p:nvPr/>
          </p:nvGrpSpPr>
          <p:grpSpPr>
            <a:xfrm>
              <a:off x="258666" y="1350241"/>
              <a:ext cx="1844211" cy="1334579"/>
              <a:chOff x="454343" y="2442200"/>
              <a:chExt cx="2230912" cy="1614417"/>
            </a:xfrm>
          </p:grpSpPr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F6501E56-ED4F-4039-A431-844CA38EC73C}"/>
                  </a:ext>
                </a:extLst>
              </p:cNvPr>
              <p:cNvSpPr/>
              <p:nvPr/>
            </p:nvSpPr>
            <p:spPr>
              <a:xfrm>
                <a:off x="497808" y="2442200"/>
                <a:ext cx="2126773" cy="1528329"/>
              </a:xfrm>
              <a:custGeom>
                <a:avLst/>
                <a:gdLst>
                  <a:gd name="connsiteX0" fmla="*/ 2073551 w 2126773"/>
                  <a:gd name="connsiteY0" fmla="*/ 1528330 h 1528329"/>
                  <a:gd name="connsiteX1" fmla="*/ 53223 w 2126773"/>
                  <a:gd name="connsiteY1" fmla="*/ 1528330 h 1528329"/>
                  <a:gd name="connsiteX2" fmla="*/ 0 w 2126773"/>
                  <a:gd name="connsiteY2" fmla="*/ 1475107 h 1528329"/>
                  <a:gd name="connsiteX3" fmla="*/ 0 w 2126773"/>
                  <a:gd name="connsiteY3" fmla="*/ 53223 h 1528329"/>
                  <a:gd name="connsiteX4" fmla="*/ 53223 w 2126773"/>
                  <a:gd name="connsiteY4" fmla="*/ 0 h 1528329"/>
                  <a:gd name="connsiteX5" fmla="*/ 2073551 w 2126773"/>
                  <a:gd name="connsiteY5" fmla="*/ 0 h 1528329"/>
                  <a:gd name="connsiteX6" fmla="*/ 2126773 w 2126773"/>
                  <a:gd name="connsiteY6" fmla="*/ 53223 h 1528329"/>
                  <a:gd name="connsiteX7" fmla="*/ 2126773 w 2126773"/>
                  <a:gd name="connsiteY7" fmla="*/ 1475107 h 1528329"/>
                  <a:gd name="connsiteX8" fmla="*/ 2073551 w 2126773"/>
                  <a:gd name="connsiteY8" fmla="*/ 1528330 h 1528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26773" h="1528329">
                    <a:moveTo>
                      <a:pt x="2073551" y="1528330"/>
                    </a:moveTo>
                    <a:lnTo>
                      <a:pt x="53223" y="1528330"/>
                    </a:lnTo>
                    <a:cubicBezTo>
                      <a:pt x="23950" y="1528330"/>
                      <a:pt x="0" y="1504379"/>
                      <a:pt x="0" y="1475107"/>
                    </a:cubicBezTo>
                    <a:lnTo>
                      <a:pt x="0" y="53223"/>
                    </a:lnTo>
                    <a:cubicBezTo>
                      <a:pt x="0" y="23950"/>
                      <a:pt x="23950" y="0"/>
                      <a:pt x="53223" y="0"/>
                    </a:cubicBezTo>
                    <a:lnTo>
                      <a:pt x="2073551" y="0"/>
                    </a:lnTo>
                    <a:cubicBezTo>
                      <a:pt x="2102823" y="0"/>
                      <a:pt x="2126773" y="23950"/>
                      <a:pt x="2126773" y="53223"/>
                    </a:cubicBezTo>
                    <a:lnTo>
                      <a:pt x="2126773" y="1475107"/>
                    </a:lnTo>
                    <a:cubicBezTo>
                      <a:pt x="2126773" y="1504379"/>
                      <a:pt x="2102823" y="1528330"/>
                      <a:pt x="2073551" y="1528330"/>
                    </a:cubicBezTo>
                    <a:close/>
                  </a:path>
                </a:pathLst>
              </a:custGeom>
              <a:solidFill>
                <a:srgbClr val="304C89"/>
              </a:solidFill>
              <a:ln w="44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2" name="Graphic 11">
                <a:extLst>
                  <a:ext uri="{FF2B5EF4-FFF2-40B4-BE49-F238E27FC236}">
                    <a16:creationId xmlns:a16="http://schemas.microsoft.com/office/drawing/2014/main" id="{D757B637-DCFD-4A83-8233-45CF346E8FA3}"/>
                  </a:ext>
                </a:extLst>
              </p:cNvPr>
              <p:cNvGrpSpPr/>
              <p:nvPr/>
            </p:nvGrpSpPr>
            <p:grpSpPr>
              <a:xfrm>
                <a:off x="529830" y="2471516"/>
                <a:ext cx="2063482" cy="1354646"/>
                <a:chOff x="529830" y="2471516"/>
                <a:chExt cx="2063482" cy="1354646"/>
              </a:xfrm>
            </p:grpSpPr>
            <p:sp>
              <p:nvSpPr>
                <p:cNvPr id="78" name="Freeform: Shape 77">
                  <a:extLst>
                    <a:ext uri="{FF2B5EF4-FFF2-40B4-BE49-F238E27FC236}">
                      <a16:creationId xmlns:a16="http://schemas.microsoft.com/office/drawing/2014/main" id="{F58A0CA0-ED75-4E2C-9B5D-F940CB55AD04}"/>
                    </a:ext>
                  </a:extLst>
                </p:cNvPr>
                <p:cNvSpPr/>
                <p:nvPr/>
              </p:nvSpPr>
              <p:spPr>
                <a:xfrm>
                  <a:off x="530185" y="3623119"/>
                  <a:ext cx="2063127" cy="203043"/>
                </a:xfrm>
                <a:custGeom>
                  <a:avLst/>
                  <a:gdLst>
                    <a:gd name="connsiteX0" fmla="*/ 0 w 2063127"/>
                    <a:gd name="connsiteY0" fmla="*/ 163837 h 203043"/>
                    <a:gd name="connsiteX1" fmla="*/ 39074 w 2063127"/>
                    <a:gd name="connsiteY1" fmla="*/ 203044 h 203043"/>
                    <a:gd name="connsiteX2" fmla="*/ 2024054 w 2063127"/>
                    <a:gd name="connsiteY2" fmla="*/ 203044 h 203043"/>
                    <a:gd name="connsiteX3" fmla="*/ 2063128 w 2063127"/>
                    <a:gd name="connsiteY3" fmla="*/ 163837 h 203043"/>
                    <a:gd name="connsiteX4" fmla="*/ 2063128 w 2063127"/>
                    <a:gd name="connsiteY4" fmla="*/ 0 h 203043"/>
                    <a:gd name="connsiteX5" fmla="*/ 0 w 2063127"/>
                    <a:gd name="connsiteY5" fmla="*/ 0 h 203043"/>
                    <a:gd name="connsiteX6" fmla="*/ 0 w 2063127"/>
                    <a:gd name="connsiteY6" fmla="*/ 163837 h 2030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63127" h="203043">
                      <a:moveTo>
                        <a:pt x="0" y="163837"/>
                      </a:moveTo>
                      <a:cubicBezTo>
                        <a:pt x="0" y="185480"/>
                        <a:pt x="17519" y="203044"/>
                        <a:pt x="39074" y="203044"/>
                      </a:cubicBezTo>
                      <a:lnTo>
                        <a:pt x="2024054" y="203044"/>
                      </a:lnTo>
                      <a:cubicBezTo>
                        <a:pt x="2045653" y="203044"/>
                        <a:pt x="2063128" y="185480"/>
                        <a:pt x="2063128" y="163837"/>
                      </a:cubicBezTo>
                      <a:lnTo>
                        <a:pt x="2063128" y="0"/>
                      </a:lnTo>
                      <a:lnTo>
                        <a:pt x="0" y="0"/>
                      </a:lnTo>
                      <a:lnTo>
                        <a:pt x="0" y="1638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9" name="Freeform: Shape 78">
                  <a:extLst>
                    <a:ext uri="{FF2B5EF4-FFF2-40B4-BE49-F238E27FC236}">
                      <a16:creationId xmlns:a16="http://schemas.microsoft.com/office/drawing/2014/main" id="{F3DB78A0-6AE5-4491-8436-6B1353363D6B}"/>
                    </a:ext>
                  </a:extLst>
                </p:cNvPr>
                <p:cNvSpPr/>
                <p:nvPr/>
              </p:nvSpPr>
              <p:spPr>
                <a:xfrm>
                  <a:off x="529830" y="2471516"/>
                  <a:ext cx="2063127" cy="1151380"/>
                </a:xfrm>
                <a:custGeom>
                  <a:avLst/>
                  <a:gdLst>
                    <a:gd name="connsiteX0" fmla="*/ 2024054 w 2063127"/>
                    <a:gd name="connsiteY0" fmla="*/ 0 h 1151380"/>
                    <a:gd name="connsiteX1" fmla="*/ 39074 w 2063127"/>
                    <a:gd name="connsiteY1" fmla="*/ 0 h 1151380"/>
                    <a:gd name="connsiteX2" fmla="*/ 0 w 2063127"/>
                    <a:gd name="connsiteY2" fmla="*/ 39207 h 1151380"/>
                    <a:gd name="connsiteX3" fmla="*/ 0 w 2063127"/>
                    <a:gd name="connsiteY3" fmla="*/ 1151381 h 1151380"/>
                    <a:gd name="connsiteX4" fmla="*/ 2063128 w 2063127"/>
                    <a:gd name="connsiteY4" fmla="*/ 1151381 h 1151380"/>
                    <a:gd name="connsiteX5" fmla="*/ 2063128 w 2063127"/>
                    <a:gd name="connsiteY5" fmla="*/ 39207 h 1151380"/>
                    <a:gd name="connsiteX6" fmla="*/ 2024054 w 2063127"/>
                    <a:gd name="connsiteY6" fmla="*/ 0 h 1151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63127" h="1151380">
                      <a:moveTo>
                        <a:pt x="2024054" y="0"/>
                      </a:moveTo>
                      <a:lnTo>
                        <a:pt x="39074" y="0"/>
                      </a:lnTo>
                      <a:cubicBezTo>
                        <a:pt x="17475" y="0"/>
                        <a:pt x="0" y="17563"/>
                        <a:pt x="0" y="39207"/>
                      </a:cubicBezTo>
                      <a:lnTo>
                        <a:pt x="0" y="1151381"/>
                      </a:lnTo>
                      <a:lnTo>
                        <a:pt x="2063128" y="1151381"/>
                      </a:lnTo>
                      <a:lnTo>
                        <a:pt x="2063128" y="39207"/>
                      </a:lnTo>
                      <a:cubicBezTo>
                        <a:pt x="2063128" y="17563"/>
                        <a:pt x="2045653" y="0"/>
                        <a:pt x="2024054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9BE5FF"/>
                    </a:gs>
                    <a:gs pos="100000">
                      <a:schemeClr val="bg1"/>
                    </a:gs>
                  </a:gsLst>
                  <a:lin ang="5400000" scaled="1"/>
                  <a:tileRect/>
                </a:gradFill>
                <a:ln w="44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09448FDD-A357-4258-9A11-B861679F343D}"/>
                  </a:ext>
                </a:extLst>
              </p:cNvPr>
              <p:cNvSpPr/>
              <p:nvPr/>
            </p:nvSpPr>
            <p:spPr>
              <a:xfrm>
                <a:off x="1235650" y="3720561"/>
                <a:ext cx="993398" cy="25901"/>
              </a:xfrm>
              <a:custGeom>
                <a:avLst/>
                <a:gdLst>
                  <a:gd name="connsiteX0" fmla="*/ 983508 w 993398"/>
                  <a:gd name="connsiteY0" fmla="*/ 0 h 25901"/>
                  <a:gd name="connsiteX1" fmla="*/ 266 w 993398"/>
                  <a:gd name="connsiteY1" fmla="*/ 0 h 25901"/>
                  <a:gd name="connsiteX2" fmla="*/ 0 w 993398"/>
                  <a:gd name="connsiteY2" fmla="*/ 25902 h 25901"/>
                  <a:gd name="connsiteX3" fmla="*/ 983508 w 993398"/>
                  <a:gd name="connsiteY3" fmla="*/ 25902 h 25901"/>
                  <a:gd name="connsiteX4" fmla="*/ 993399 w 993398"/>
                  <a:gd name="connsiteY4" fmla="*/ 12951 h 25901"/>
                  <a:gd name="connsiteX5" fmla="*/ 983508 w 993398"/>
                  <a:gd name="connsiteY5" fmla="*/ 0 h 25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3398" h="25901">
                    <a:moveTo>
                      <a:pt x="983508" y="0"/>
                    </a:moveTo>
                    <a:lnTo>
                      <a:pt x="266" y="0"/>
                    </a:lnTo>
                    <a:lnTo>
                      <a:pt x="0" y="25902"/>
                    </a:lnTo>
                    <a:lnTo>
                      <a:pt x="983508" y="25902"/>
                    </a:lnTo>
                    <a:cubicBezTo>
                      <a:pt x="988964" y="25902"/>
                      <a:pt x="993399" y="20092"/>
                      <a:pt x="993399" y="12951"/>
                    </a:cubicBezTo>
                    <a:cubicBezTo>
                      <a:pt x="993399" y="5810"/>
                      <a:pt x="988964" y="0"/>
                      <a:pt x="983508" y="0"/>
                    </a:cubicBezTo>
                    <a:close/>
                  </a:path>
                </a:pathLst>
              </a:custGeom>
              <a:solidFill>
                <a:srgbClr val="55BCF7"/>
              </a:solidFill>
              <a:ln w="44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7C9C4867-0D7B-41F9-BA8F-E58519C0547B}"/>
                  </a:ext>
                </a:extLst>
              </p:cNvPr>
              <p:cNvSpPr/>
              <p:nvPr/>
            </p:nvSpPr>
            <p:spPr>
              <a:xfrm>
                <a:off x="833908" y="3720561"/>
                <a:ext cx="302259" cy="25901"/>
              </a:xfrm>
              <a:custGeom>
                <a:avLst/>
                <a:gdLst>
                  <a:gd name="connsiteX0" fmla="*/ 7629 w 302259"/>
                  <a:gd name="connsiteY0" fmla="*/ 0 h 25901"/>
                  <a:gd name="connsiteX1" fmla="*/ 0 w 302259"/>
                  <a:gd name="connsiteY1" fmla="*/ 12951 h 25901"/>
                  <a:gd name="connsiteX2" fmla="*/ 7629 w 302259"/>
                  <a:gd name="connsiteY2" fmla="*/ 25902 h 25901"/>
                  <a:gd name="connsiteX3" fmla="*/ 302260 w 302259"/>
                  <a:gd name="connsiteY3" fmla="*/ 25902 h 25901"/>
                  <a:gd name="connsiteX4" fmla="*/ 302082 w 302259"/>
                  <a:gd name="connsiteY4" fmla="*/ 0 h 25901"/>
                  <a:gd name="connsiteX5" fmla="*/ 7629 w 302259"/>
                  <a:gd name="connsiteY5" fmla="*/ 0 h 25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2259" h="25901">
                    <a:moveTo>
                      <a:pt x="7629" y="0"/>
                    </a:moveTo>
                    <a:cubicBezTo>
                      <a:pt x="3415" y="0"/>
                      <a:pt x="0" y="5810"/>
                      <a:pt x="0" y="12951"/>
                    </a:cubicBezTo>
                    <a:cubicBezTo>
                      <a:pt x="0" y="20092"/>
                      <a:pt x="3415" y="25902"/>
                      <a:pt x="7629" y="25902"/>
                    </a:cubicBezTo>
                    <a:lnTo>
                      <a:pt x="302260" y="25902"/>
                    </a:lnTo>
                    <a:lnTo>
                      <a:pt x="302082" y="0"/>
                    </a:lnTo>
                    <a:lnTo>
                      <a:pt x="7629" y="0"/>
                    </a:lnTo>
                    <a:close/>
                  </a:path>
                </a:pathLst>
              </a:custGeom>
              <a:solidFill>
                <a:srgbClr val="F15A22"/>
              </a:solidFill>
              <a:ln w="44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37E0C3D0-58FC-49BC-954B-A21388ACECBD}"/>
                  </a:ext>
                </a:extLst>
              </p:cNvPr>
              <p:cNvSpPr/>
              <p:nvPr/>
            </p:nvSpPr>
            <p:spPr>
              <a:xfrm>
                <a:off x="1135902" y="3720561"/>
                <a:ext cx="100058" cy="25901"/>
              </a:xfrm>
              <a:custGeom>
                <a:avLst/>
                <a:gdLst>
                  <a:gd name="connsiteX0" fmla="*/ 100058 w 100058"/>
                  <a:gd name="connsiteY0" fmla="*/ 0 h 25901"/>
                  <a:gd name="connsiteX1" fmla="*/ 0 w 100058"/>
                  <a:gd name="connsiteY1" fmla="*/ 0 h 25901"/>
                  <a:gd name="connsiteX2" fmla="*/ 266 w 100058"/>
                  <a:gd name="connsiteY2" fmla="*/ 25902 h 25901"/>
                  <a:gd name="connsiteX3" fmla="*/ 99748 w 100058"/>
                  <a:gd name="connsiteY3" fmla="*/ 25902 h 25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58" h="25901">
                    <a:moveTo>
                      <a:pt x="100058" y="0"/>
                    </a:moveTo>
                    <a:lnTo>
                      <a:pt x="0" y="0"/>
                    </a:lnTo>
                    <a:lnTo>
                      <a:pt x="266" y="25902"/>
                    </a:lnTo>
                    <a:lnTo>
                      <a:pt x="99748" y="25902"/>
                    </a:lnTo>
                    <a:close/>
                  </a:path>
                </a:pathLst>
              </a:custGeom>
              <a:solidFill>
                <a:srgbClr val="55BCF7"/>
              </a:solidFill>
              <a:ln w="44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6" name="Graphic 11">
                <a:extLst>
                  <a:ext uri="{FF2B5EF4-FFF2-40B4-BE49-F238E27FC236}">
                    <a16:creationId xmlns:a16="http://schemas.microsoft.com/office/drawing/2014/main" id="{2D899ED4-7998-4EA5-A59B-1C67157A5470}"/>
                  </a:ext>
                </a:extLst>
              </p:cNvPr>
              <p:cNvGrpSpPr/>
              <p:nvPr/>
            </p:nvGrpSpPr>
            <p:grpSpPr>
              <a:xfrm>
                <a:off x="647673" y="3685922"/>
                <a:ext cx="1740510" cy="83470"/>
                <a:chOff x="647673" y="3685922"/>
                <a:chExt cx="1740510" cy="83470"/>
              </a:xfrm>
              <a:solidFill>
                <a:srgbClr val="55BCF7"/>
              </a:solidFill>
            </p:grpSpPr>
            <p:grpSp>
              <p:nvGrpSpPr>
                <p:cNvPr id="71" name="Graphic 11">
                  <a:extLst>
                    <a:ext uri="{FF2B5EF4-FFF2-40B4-BE49-F238E27FC236}">
                      <a16:creationId xmlns:a16="http://schemas.microsoft.com/office/drawing/2014/main" id="{C835C4C2-8384-40E8-9809-33C73D7B41F4}"/>
                    </a:ext>
                  </a:extLst>
                </p:cNvPr>
                <p:cNvGrpSpPr/>
                <p:nvPr/>
              </p:nvGrpSpPr>
              <p:grpSpPr>
                <a:xfrm>
                  <a:off x="647673" y="3701755"/>
                  <a:ext cx="45152" cy="58943"/>
                  <a:chOff x="647673" y="3701755"/>
                  <a:chExt cx="45152" cy="58943"/>
                </a:xfrm>
                <a:solidFill>
                  <a:srgbClr val="55BCF7"/>
                </a:solidFill>
              </p:grpSpPr>
              <p:sp>
                <p:nvSpPr>
                  <p:cNvPr id="76" name="Freeform: Shape 75">
                    <a:extLst>
                      <a:ext uri="{FF2B5EF4-FFF2-40B4-BE49-F238E27FC236}">
                        <a16:creationId xmlns:a16="http://schemas.microsoft.com/office/drawing/2014/main" id="{AD5C90C8-9CEC-4366-A727-19AB4CAF1DF7}"/>
                      </a:ext>
                    </a:extLst>
                  </p:cNvPr>
                  <p:cNvSpPr/>
                  <p:nvPr/>
                </p:nvSpPr>
                <p:spPr>
                  <a:xfrm>
                    <a:off x="647673" y="3701755"/>
                    <a:ext cx="14150" cy="58943"/>
                  </a:xfrm>
                  <a:custGeom>
                    <a:avLst/>
                    <a:gdLst>
                      <a:gd name="connsiteX0" fmla="*/ 12951 w 14150"/>
                      <a:gd name="connsiteY0" fmla="*/ 58944 h 58943"/>
                      <a:gd name="connsiteX1" fmla="*/ 1198 w 14150"/>
                      <a:gd name="connsiteY1" fmla="*/ 58944 h 58943"/>
                      <a:gd name="connsiteX2" fmla="*/ 0 w 14150"/>
                      <a:gd name="connsiteY2" fmla="*/ 57702 h 58943"/>
                      <a:gd name="connsiteX3" fmla="*/ 0 w 14150"/>
                      <a:gd name="connsiteY3" fmla="*/ 1242 h 58943"/>
                      <a:gd name="connsiteX4" fmla="*/ 1198 w 14150"/>
                      <a:gd name="connsiteY4" fmla="*/ 0 h 58943"/>
                      <a:gd name="connsiteX5" fmla="*/ 12951 w 14150"/>
                      <a:gd name="connsiteY5" fmla="*/ 0 h 58943"/>
                      <a:gd name="connsiteX6" fmla="*/ 14148 w 14150"/>
                      <a:gd name="connsiteY6" fmla="*/ 1242 h 58943"/>
                      <a:gd name="connsiteX7" fmla="*/ 14148 w 14150"/>
                      <a:gd name="connsiteY7" fmla="*/ 57702 h 58943"/>
                      <a:gd name="connsiteX8" fmla="*/ 12951 w 14150"/>
                      <a:gd name="connsiteY8" fmla="*/ 58944 h 58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150" h="58943">
                        <a:moveTo>
                          <a:pt x="12951" y="58944"/>
                        </a:moveTo>
                        <a:lnTo>
                          <a:pt x="1198" y="58944"/>
                        </a:lnTo>
                        <a:cubicBezTo>
                          <a:pt x="532" y="58944"/>
                          <a:pt x="0" y="58412"/>
                          <a:pt x="0" y="57702"/>
                        </a:cubicBezTo>
                        <a:lnTo>
                          <a:pt x="0" y="1242"/>
                        </a:lnTo>
                        <a:cubicBezTo>
                          <a:pt x="0" y="577"/>
                          <a:pt x="532" y="0"/>
                          <a:pt x="1198" y="0"/>
                        </a:cubicBezTo>
                        <a:lnTo>
                          <a:pt x="12951" y="0"/>
                        </a:lnTo>
                        <a:cubicBezTo>
                          <a:pt x="13616" y="0"/>
                          <a:pt x="14148" y="532"/>
                          <a:pt x="14148" y="1242"/>
                        </a:cubicBezTo>
                        <a:lnTo>
                          <a:pt x="14148" y="57702"/>
                        </a:lnTo>
                        <a:cubicBezTo>
                          <a:pt x="14193" y="58367"/>
                          <a:pt x="13660" y="58944"/>
                          <a:pt x="12951" y="58944"/>
                        </a:cubicBezTo>
                        <a:close/>
                      </a:path>
                    </a:pathLst>
                  </a:custGeom>
                  <a:solidFill>
                    <a:srgbClr val="55BCF7"/>
                  </a:solidFill>
                  <a:ln w="44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7" name="Freeform: Shape 76">
                    <a:extLst>
                      <a:ext uri="{FF2B5EF4-FFF2-40B4-BE49-F238E27FC236}">
                        <a16:creationId xmlns:a16="http://schemas.microsoft.com/office/drawing/2014/main" id="{41CCE618-FBEA-41A3-B968-FD0B265A8719}"/>
                      </a:ext>
                    </a:extLst>
                  </p:cNvPr>
                  <p:cNvSpPr/>
                  <p:nvPr/>
                </p:nvSpPr>
                <p:spPr>
                  <a:xfrm>
                    <a:off x="678676" y="3701755"/>
                    <a:ext cx="14150" cy="58943"/>
                  </a:xfrm>
                  <a:custGeom>
                    <a:avLst/>
                    <a:gdLst>
                      <a:gd name="connsiteX0" fmla="*/ 12951 w 14150"/>
                      <a:gd name="connsiteY0" fmla="*/ 58944 h 58943"/>
                      <a:gd name="connsiteX1" fmla="*/ 1197 w 14150"/>
                      <a:gd name="connsiteY1" fmla="*/ 58944 h 58943"/>
                      <a:gd name="connsiteX2" fmla="*/ 0 w 14150"/>
                      <a:gd name="connsiteY2" fmla="*/ 57702 h 58943"/>
                      <a:gd name="connsiteX3" fmla="*/ 0 w 14150"/>
                      <a:gd name="connsiteY3" fmla="*/ 1242 h 58943"/>
                      <a:gd name="connsiteX4" fmla="*/ 1197 w 14150"/>
                      <a:gd name="connsiteY4" fmla="*/ 0 h 58943"/>
                      <a:gd name="connsiteX5" fmla="*/ 12951 w 14150"/>
                      <a:gd name="connsiteY5" fmla="*/ 0 h 58943"/>
                      <a:gd name="connsiteX6" fmla="*/ 14148 w 14150"/>
                      <a:gd name="connsiteY6" fmla="*/ 1242 h 58943"/>
                      <a:gd name="connsiteX7" fmla="*/ 14148 w 14150"/>
                      <a:gd name="connsiteY7" fmla="*/ 57702 h 58943"/>
                      <a:gd name="connsiteX8" fmla="*/ 12951 w 14150"/>
                      <a:gd name="connsiteY8" fmla="*/ 58944 h 58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150" h="58943">
                        <a:moveTo>
                          <a:pt x="12951" y="58944"/>
                        </a:moveTo>
                        <a:lnTo>
                          <a:pt x="1197" y="58944"/>
                        </a:lnTo>
                        <a:cubicBezTo>
                          <a:pt x="532" y="58944"/>
                          <a:pt x="0" y="58412"/>
                          <a:pt x="0" y="57702"/>
                        </a:cubicBezTo>
                        <a:lnTo>
                          <a:pt x="0" y="1242"/>
                        </a:lnTo>
                        <a:cubicBezTo>
                          <a:pt x="0" y="577"/>
                          <a:pt x="532" y="0"/>
                          <a:pt x="1197" y="0"/>
                        </a:cubicBezTo>
                        <a:lnTo>
                          <a:pt x="12951" y="0"/>
                        </a:lnTo>
                        <a:cubicBezTo>
                          <a:pt x="13616" y="0"/>
                          <a:pt x="14148" y="532"/>
                          <a:pt x="14148" y="1242"/>
                        </a:cubicBezTo>
                        <a:lnTo>
                          <a:pt x="14148" y="57702"/>
                        </a:lnTo>
                        <a:cubicBezTo>
                          <a:pt x="14193" y="58367"/>
                          <a:pt x="13616" y="58944"/>
                          <a:pt x="12951" y="58944"/>
                        </a:cubicBezTo>
                        <a:close/>
                      </a:path>
                    </a:pathLst>
                  </a:custGeom>
                  <a:solidFill>
                    <a:srgbClr val="55BCF7"/>
                  </a:solidFill>
                  <a:ln w="44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2" name="Graphic 11">
                  <a:extLst>
                    <a:ext uri="{FF2B5EF4-FFF2-40B4-BE49-F238E27FC236}">
                      <a16:creationId xmlns:a16="http://schemas.microsoft.com/office/drawing/2014/main" id="{84F0957F-E91D-422D-B6E4-ECB35FF0A261}"/>
                    </a:ext>
                  </a:extLst>
                </p:cNvPr>
                <p:cNvGrpSpPr/>
                <p:nvPr/>
              </p:nvGrpSpPr>
              <p:grpSpPr>
                <a:xfrm>
                  <a:off x="729148" y="3693902"/>
                  <a:ext cx="62048" cy="74634"/>
                  <a:chOff x="729148" y="3693902"/>
                  <a:chExt cx="62048" cy="74634"/>
                </a:xfrm>
                <a:solidFill>
                  <a:srgbClr val="55BCF7"/>
                </a:solidFill>
              </p:grpSpPr>
              <p:sp>
                <p:nvSpPr>
                  <p:cNvPr id="74" name="Freeform: Shape 73">
                    <a:extLst>
                      <a:ext uri="{FF2B5EF4-FFF2-40B4-BE49-F238E27FC236}">
                        <a16:creationId xmlns:a16="http://schemas.microsoft.com/office/drawing/2014/main" id="{DC9C844C-0E0A-4A24-A493-8C6DE4A9B401}"/>
                      </a:ext>
                    </a:extLst>
                  </p:cNvPr>
                  <p:cNvSpPr/>
                  <p:nvPr/>
                </p:nvSpPr>
                <p:spPr>
                  <a:xfrm>
                    <a:off x="729148" y="3723576"/>
                    <a:ext cx="33530" cy="15611"/>
                  </a:xfrm>
                  <a:custGeom>
                    <a:avLst/>
                    <a:gdLst>
                      <a:gd name="connsiteX0" fmla="*/ 32200 w 33530"/>
                      <a:gd name="connsiteY0" fmla="*/ 15612 h 15611"/>
                      <a:gd name="connsiteX1" fmla="*/ 1331 w 33530"/>
                      <a:gd name="connsiteY1" fmla="*/ 15612 h 15611"/>
                      <a:gd name="connsiteX2" fmla="*/ 0 w 33530"/>
                      <a:gd name="connsiteY2" fmla="*/ 14281 h 15611"/>
                      <a:gd name="connsiteX3" fmla="*/ 0 w 33530"/>
                      <a:gd name="connsiteY3" fmla="*/ 1331 h 15611"/>
                      <a:gd name="connsiteX4" fmla="*/ 1331 w 33530"/>
                      <a:gd name="connsiteY4" fmla="*/ 0 h 15611"/>
                      <a:gd name="connsiteX5" fmla="*/ 32200 w 33530"/>
                      <a:gd name="connsiteY5" fmla="*/ 0 h 15611"/>
                      <a:gd name="connsiteX6" fmla="*/ 33530 w 33530"/>
                      <a:gd name="connsiteY6" fmla="*/ 1331 h 15611"/>
                      <a:gd name="connsiteX7" fmla="*/ 33530 w 33530"/>
                      <a:gd name="connsiteY7" fmla="*/ 14281 h 15611"/>
                      <a:gd name="connsiteX8" fmla="*/ 32200 w 33530"/>
                      <a:gd name="connsiteY8" fmla="*/ 15612 h 156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3530" h="15611">
                        <a:moveTo>
                          <a:pt x="32200" y="15612"/>
                        </a:moveTo>
                        <a:lnTo>
                          <a:pt x="1331" y="15612"/>
                        </a:lnTo>
                        <a:cubicBezTo>
                          <a:pt x="577" y="15612"/>
                          <a:pt x="0" y="14991"/>
                          <a:pt x="0" y="14281"/>
                        </a:cubicBezTo>
                        <a:lnTo>
                          <a:pt x="0" y="1331"/>
                        </a:lnTo>
                        <a:cubicBezTo>
                          <a:pt x="0" y="577"/>
                          <a:pt x="621" y="0"/>
                          <a:pt x="1331" y="0"/>
                        </a:cubicBezTo>
                        <a:lnTo>
                          <a:pt x="32200" y="0"/>
                        </a:lnTo>
                        <a:cubicBezTo>
                          <a:pt x="32954" y="0"/>
                          <a:pt x="33530" y="621"/>
                          <a:pt x="33530" y="1331"/>
                        </a:cubicBezTo>
                        <a:lnTo>
                          <a:pt x="33530" y="14281"/>
                        </a:lnTo>
                        <a:cubicBezTo>
                          <a:pt x="33530" y="14991"/>
                          <a:pt x="32909" y="15612"/>
                          <a:pt x="32200" y="15612"/>
                        </a:cubicBezTo>
                        <a:close/>
                      </a:path>
                    </a:pathLst>
                  </a:custGeom>
                  <a:solidFill>
                    <a:srgbClr val="55BCF7"/>
                  </a:solidFill>
                  <a:ln w="44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5" name="Freeform: Shape 74">
                    <a:extLst>
                      <a:ext uri="{FF2B5EF4-FFF2-40B4-BE49-F238E27FC236}">
                        <a16:creationId xmlns:a16="http://schemas.microsoft.com/office/drawing/2014/main" id="{E1760E74-EF4B-4E13-B167-6C8D10EF439A}"/>
                      </a:ext>
                    </a:extLst>
                  </p:cNvPr>
                  <p:cNvSpPr/>
                  <p:nvPr/>
                </p:nvSpPr>
                <p:spPr>
                  <a:xfrm>
                    <a:off x="745026" y="3693902"/>
                    <a:ext cx="46170" cy="74634"/>
                  </a:xfrm>
                  <a:custGeom>
                    <a:avLst/>
                    <a:gdLst>
                      <a:gd name="connsiteX0" fmla="*/ 35349 w 46170"/>
                      <a:gd name="connsiteY0" fmla="*/ 72741 h 74634"/>
                      <a:gd name="connsiteX1" fmla="*/ 0 w 46170"/>
                      <a:gd name="connsiteY1" fmla="*/ 37304 h 74634"/>
                      <a:gd name="connsiteX2" fmla="*/ 35349 w 46170"/>
                      <a:gd name="connsiteY2" fmla="*/ 1866 h 74634"/>
                      <a:gd name="connsiteX3" fmla="*/ 46171 w 46170"/>
                      <a:gd name="connsiteY3" fmla="*/ 6346 h 74634"/>
                      <a:gd name="connsiteX4" fmla="*/ 46171 w 46170"/>
                      <a:gd name="connsiteY4" fmla="*/ 68217 h 74634"/>
                      <a:gd name="connsiteX5" fmla="*/ 35349 w 46170"/>
                      <a:gd name="connsiteY5" fmla="*/ 72741 h 74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6170" h="74634">
                        <a:moveTo>
                          <a:pt x="35349" y="72741"/>
                        </a:moveTo>
                        <a:lnTo>
                          <a:pt x="0" y="37304"/>
                        </a:lnTo>
                        <a:lnTo>
                          <a:pt x="35349" y="1866"/>
                        </a:lnTo>
                        <a:cubicBezTo>
                          <a:pt x="39340" y="-2126"/>
                          <a:pt x="46171" y="713"/>
                          <a:pt x="46171" y="6346"/>
                        </a:cubicBezTo>
                        <a:lnTo>
                          <a:pt x="46171" y="68217"/>
                        </a:lnTo>
                        <a:cubicBezTo>
                          <a:pt x="46171" y="73938"/>
                          <a:pt x="39340" y="76777"/>
                          <a:pt x="35349" y="72741"/>
                        </a:cubicBezTo>
                        <a:close/>
                      </a:path>
                    </a:pathLst>
                  </a:custGeom>
                  <a:solidFill>
                    <a:srgbClr val="55BCF7"/>
                  </a:solidFill>
                  <a:ln w="44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3" name="Freeform: Shape 72">
                  <a:extLst>
                    <a:ext uri="{FF2B5EF4-FFF2-40B4-BE49-F238E27FC236}">
                      <a16:creationId xmlns:a16="http://schemas.microsoft.com/office/drawing/2014/main" id="{C03B4710-96A1-471F-A4D1-C5BD5F9BD12F}"/>
                    </a:ext>
                  </a:extLst>
                </p:cNvPr>
                <p:cNvSpPr/>
                <p:nvPr/>
              </p:nvSpPr>
              <p:spPr>
                <a:xfrm>
                  <a:off x="2263244" y="3685922"/>
                  <a:ext cx="124939" cy="83470"/>
                </a:xfrm>
                <a:custGeom>
                  <a:avLst/>
                  <a:gdLst>
                    <a:gd name="connsiteX0" fmla="*/ 99526 w 124939"/>
                    <a:gd name="connsiteY0" fmla="*/ 83471 h 83470"/>
                    <a:gd name="connsiteX1" fmla="*/ 25414 w 124939"/>
                    <a:gd name="connsiteY1" fmla="*/ 83471 h 83470"/>
                    <a:gd name="connsiteX2" fmla="*/ 0 w 124939"/>
                    <a:gd name="connsiteY2" fmla="*/ 58013 h 83470"/>
                    <a:gd name="connsiteX3" fmla="*/ 0 w 124939"/>
                    <a:gd name="connsiteY3" fmla="*/ 25458 h 83470"/>
                    <a:gd name="connsiteX4" fmla="*/ 25414 w 124939"/>
                    <a:gd name="connsiteY4" fmla="*/ 0 h 83470"/>
                    <a:gd name="connsiteX5" fmla="*/ 99526 w 124939"/>
                    <a:gd name="connsiteY5" fmla="*/ 0 h 83470"/>
                    <a:gd name="connsiteX6" fmla="*/ 124940 w 124939"/>
                    <a:gd name="connsiteY6" fmla="*/ 25458 h 83470"/>
                    <a:gd name="connsiteX7" fmla="*/ 124940 w 124939"/>
                    <a:gd name="connsiteY7" fmla="*/ 58013 h 83470"/>
                    <a:gd name="connsiteX8" fmla="*/ 99526 w 124939"/>
                    <a:gd name="connsiteY8" fmla="*/ 83471 h 83470"/>
                    <a:gd name="connsiteX9" fmla="*/ 25414 w 124939"/>
                    <a:gd name="connsiteY9" fmla="*/ 9979 h 83470"/>
                    <a:gd name="connsiteX10" fmla="*/ 10023 w 124939"/>
                    <a:gd name="connsiteY10" fmla="*/ 25414 h 83470"/>
                    <a:gd name="connsiteX11" fmla="*/ 10023 w 124939"/>
                    <a:gd name="connsiteY11" fmla="*/ 57968 h 83470"/>
                    <a:gd name="connsiteX12" fmla="*/ 25414 w 124939"/>
                    <a:gd name="connsiteY12" fmla="*/ 73403 h 83470"/>
                    <a:gd name="connsiteX13" fmla="*/ 99526 w 124939"/>
                    <a:gd name="connsiteY13" fmla="*/ 73403 h 83470"/>
                    <a:gd name="connsiteX14" fmla="*/ 114916 w 124939"/>
                    <a:gd name="connsiteY14" fmla="*/ 57968 h 83470"/>
                    <a:gd name="connsiteX15" fmla="*/ 114916 w 124939"/>
                    <a:gd name="connsiteY15" fmla="*/ 25414 h 83470"/>
                    <a:gd name="connsiteX16" fmla="*/ 99526 w 124939"/>
                    <a:gd name="connsiteY16" fmla="*/ 9979 h 83470"/>
                    <a:gd name="connsiteX17" fmla="*/ 25414 w 124939"/>
                    <a:gd name="connsiteY17" fmla="*/ 9979 h 834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24939" h="83470">
                      <a:moveTo>
                        <a:pt x="99526" y="83471"/>
                      </a:moveTo>
                      <a:lnTo>
                        <a:pt x="25414" y="83471"/>
                      </a:lnTo>
                      <a:cubicBezTo>
                        <a:pt x="11399" y="83471"/>
                        <a:pt x="0" y="72028"/>
                        <a:pt x="0" y="58013"/>
                      </a:cubicBezTo>
                      <a:lnTo>
                        <a:pt x="0" y="25458"/>
                      </a:lnTo>
                      <a:cubicBezTo>
                        <a:pt x="0" y="11398"/>
                        <a:pt x="11399" y="0"/>
                        <a:pt x="25414" y="0"/>
                      </a:cubicBezTo>
                      <a:lnTo>
                        <a:pt x="99526" y="0"/>
                      </a:lnTo>
                      <a:cubicBezTo>
                        <a:pt x="113541" y="0"/>
                        <a:pt x="124940" y="11443"/>
                        <a:pt x="124940" y="25458"/>
                      </a:cubicBezTo>
                      <a:lnTo>
                        <a:pt x="124940" y="58013"/>
                      </a:lnTo>
                      <a:cubicBezTo>
                        <a:pt x="124940" y="72028"/>
                        <a:pt x="113541" y="83471"/>
                        <a:pt x="99526" y="83471"/>
                      </a:cubicBezTo>
                      <a:close/>
                      <a:moveTo>
                        <a:pt x="25414" y="9979"/>
                      </a:moveTo>
                      <a:cubicBezTo>
                        <a:pt x="16898" y="9979"/>
                        <a:pt x="10023" y="16898"/>
                        <a:pt x="10023" y="25414"/>
                      </a:cubicBezTo>
                      <a:lnTo>
                        <a:pt x="10023" y="57968"/>
                      </a:lnTo>
                      <a:cubicBezTo>
                        <a:pt x="10023" y="66484"/>
                        <a:pt x="16943" y="73403"/>
                        <a:pt x="25414" y="73403"/>
                      </a:cubicBezTo>
                      <a:lnTo>
                        <a:pt x="99526" y="73403"/>
                      </a:lnTo>
                      <a:cubicBezTo>
                        <a:pt x="108042" y="73403"/>
                        <a:pt x="114916" y="66484"/>
                        <a:pt x="114916" y="57968"/>
                      </a:cubicBezTo>
                      <a:lnTo>
                        <a:pt x="114916" y="25414"/>
                      </a:lnTo>
                      <a:cubicBezTo>
                        <a:pt x="114916" y="16898"/>
                        <a:pt x="107997" y="9979"/>
                        <a:pt x="99526" y="9979"/>
                      </a:cubicBezTo>
                      <a:lnTo>
                        <a:pt x="25414" y="9979"/>
                      </a:lnTo>
                      <a:close/>
                    </a:path>
                  </a:pathLst>
                </a:custGeom>
                <a:solidFill>
                  <a:srgbClr val="55BCF7"/>
                </a:solidFill>
                <a:ln w="44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002C3952-2FC8-417E-BD29-1D64EC5ED939}"/>
                  </a:ext>
                </a:extLst>
              </p:cNvPr>
              <p:cNvSpPr/>
              <p:nvPr/>
            </p:nvSpPr>
            <p:spPr>
              <a:xfrm>
                <a:off x="1085917" y="3692042"/>
                <a:ext cx="81341" cy="81607"/>
              </a:xfrm>
              <a:custGeom>
                <a:avLst/>
                <a:gdLst>
                  <a:gd name="connsiteX0" fmla="*/ 81342 w 81341"/>
                  <a:gd name="connsiteY0" fmla="*/ 40804 h 81607"/>
                  <a:gd name="connsiteX1" fmla="*/ 40671 w 81341"/>
                  <a:gd name="connsiteY1" fmla="*/ 81608 h 81607"/>
                  <a:gd name="connsiteX2" fmla="*/ 0 w 81341"/>
                  <a:gd name="connsiteY2" fmla="*/ 40804 h 81607"/>
                  <a:gd name="connsiteX3" fmla="*/ 40671 w 81341"/>
                  <a:gd name="connsiteY3" fmla="*/ 0 h 81607"/>
                  <a:gd name="connsiteX4" fmla="*/ 81342 w 81341"/>
                  <a:gd name="connsiteY4" fmla="*/ 40804 h 81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341" h="81607">
                    <a:moveTo>
                      <a:pt x="81342" y="40804"/>
                    </a:moveTo>
                    <a:cubicBezTo>
                      <a:pt x="81342" y="63339"/>
                      <a:pt x="63133" y="81608"/>
                      <a:pt x="40671" y="81608"/>
                    </a:cubicBezTo>
                    <a:cubicBezTo>
                      <a:pt x="18209" y="81608"/>
                      <a:pt x="0" y="63339"/>
                      <a:pt x="0" y="40804"/>
                    </a:cubicBezTo>
                    <a:cubicBezTo>
                      <a:pt x="0" y="18269"/>
                      <a:pt x="18209" y="0"/>
                      <a:pt x="40671" y="0"/>
                    </a:cubicBezTo>
                    <a:cubicBezTo>
                      <a:pt x="63133" y="0"/>
                      <a:pt x="81342" y="18269"/>
                      <a:pt x="81342" y="40804"/>
                    </a:cubicBezTo>
                    <a:close/>
                  </a:path>
                </a:pathLst>
              </a:custGeom>
              <a:solidFill>
                <a:srgbClr val="55BCF7"/>
              </a:solidFill>
              <a:ln w="44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EECAB43A-5E9D-4F6F-AE49-CE7F9854023C}"/>
                  </a:ext>
                </a:extLst>
              </p:cNvPr>
              <p:cNvSpPr/>
              <p:nvPr/>
            </p:nvSpPr>
            <p:spPr>
              <a:xfrm>
                <a:off x="454343" y="3951059"/>
                <a:ext cx="2230069" cy="103739"/>
              </a:xfrm>
              <a:custGeom>
                <a:avLst/>
                <a:gdLst>
                  <a:gd name="connsiteX0" fmla="*/ 222 w 2230069"/>
                  <a:gd name="connsiteY0" fmla="*/ 44 h 103739"/>
                  <a:gd name="connsiteX1" fmla="*/ 0 w 2230069"/>
                  <a:gd name="connsiteY1" fmla="*/ 6387 h 103739"/>
                  <a:gd name="connsiteX2" fmla="*/ 88083 w 2230069"/>
                  <a:gd name="connsiteY2" fmla="*/ 103740 h 103739"/>
                  <a:gd name="connsiteX3" fmla="*/ 2141986 w 2230069"/>
                  <a:gd name="connsiteY3" fmla="*/ 103740 h 103739"/>
                  <a:gd name="connsiteX4" fmla="*/ 2230069 w 2230069"/>
                  <a:gd name="connsiteY4" fmla="*/ 6387 h 103739"/>
                  <a:gd name="connsiteX5" fmla="*/ 2229848 w 2230069"/>
                  <a:gd name="connsiteY5" fmla="*/ 0 h 103739"/>
                  <a:gd name="connsiteX6" fmla="*/ 222 w 2230069"/>
                  <a:gd name="connsiteY6" fmla="*/ 0 h 103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30069" h="103739">
                    <a:moveTo>
                      <a:pt x="222" y="44"/>
                    </a:moveTo>
                    <a:cubicBezTo>
                      <a:pt x="89" y="2129"/>
                      <a:pt x="0" y="4258"/>
                      <a:pt x="0" y="6387"/>
                    </a:cubicBezTo>
                    <a:cubicBezTo>
                      <a:pt x="0" y="59920"/>
                      <a:pt x="39651" y="103740"/>
                      <a:pt x="88083" y="103740"/>
                    </a:cubicBezTo>
                    <a:lnTo>
                      <a:pt x="2141986" y="103740"/>
                    </a:lnTo>
                    <a:cubicBezTo>
                      <a:pt x="2190463" y="103740"/>
                      <a:pt x="2230069" y="59920"/>
                      <a:pt x="2230069" y="6387"/>
                    </a:cubicBezTo>
                    <a:cubicBezTo>
                      <a:pt x="2230069" y="4258"/>
                      <a:pt x="2229981" y="2129"/>
                      <a:pt x="2229848" y="0"/>
                    </a:cubicBezTo>
                    <a:lnTo>
                      <a:pt x="222" y="0"/>
                    </a:lnTo>
                    <a:close/>
                  </a:path>
                </a:pathLst>
              </a:custGeom>
              <a:solidFill>
                <a:srgbClr val="1E3056"/>
              </a:solidFill>
              <a:ln w="44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B58B4E9E-BEA2-41E1-9D23-F6193363DC4A}"/>
                  </a:ext>
                </a:extLst>
              </p:cNvPr>
              <p:cNvSpPr/>
              <p:nvPr/>
            </p:nvSpPr>
            <p:spPr>
              <a:xfrm>
                <a:off x="2254019" y="2764728"/>
                <a:ext cx="1729" cy="1241"/>
              </a:xfrm>
              <a:custGeom>
                <a:avLst/>
                <a:gdLst>
                  <a:gd name="connsiteX0" fmla="*/ 1730 w 1729"/>
                  <a:gd name="connsiteY0" fmla="*/ 0 h 1241"/>
                  <a:gd name="connsiteX1" fmla="*/ 0 w 1729"/>
                  <a:gd name="connsiteY1" fmla="*/ 0 h 1241"/>
                  <a:gd name="connsiteX2" fmla="*/ 1730 w 1729"/>
                  <a:gd name="connsiteY2" fmla="*/ 1242 h 1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29" h="1241">
                    <a:moveTo>
                      <a:pt x="1730" y="0"/>
                    </a:moveTo>
                    <a:lnTo>
                      <a:pt x="0" y="0"/>
                    </a:lnTo>
                    <a:lnTo>
                      <a:pt x="1730" y="1242"/>
                    </a:lnTo>
                    <a:close/>
                  </a:path>
                </a:pathLst>
              </a:custGeom>
              <a:solidFill>
                <a:srgbClr val="2FC4F2"/>
              </a:solidFill>
              <a:ln w="44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73FF0F87-068A-4135-90D5-C143A4CB8714}"/>
                  </a:ext>
                </a:extLst>
              </p:cNvPr>
              <p:cNvSpPr/>
              <p:nvPr/>
            </p:nvSpPr>
            <p:spPr>
              <a:xfrm>
                <a:off x="1149473" y="2897430"/>
                <a:ext cx="640178" cy="725644"/>
              </a:xfrm>
              <a:custGeom>
                <a:avLst/>
                <a:gdLst>
                  <a:gd name="connsiteX0" fmla="*/ 574227 w 640178"/>
                  <a:gd name="connsiteY0" fmla="*/ 150265 h 725644"/>
                  <a:gd name="connsiteX1" fmla="*/ 567131 w 640178"/>
                  <a:gd name="connsiteY1" fmla="*/ 124718 h 725644"/>
                  <a:gd name="connsiteX2" fmla="*/ 567485 w 640178"/>
                  <a:gd name="connsiteY2" fmla="*/ 123565 h 725644"/>
                  <a:gd name="connsiteX3" fmla="*/ 559014 w 640178"/>
                  <a:gd name="connsiteY3" fmla="*/ 129020 h 725644"/>
                  <a:gd name="connsiteX4" fmla="*/ 325766 w 640178"/>
                  <a:gd name="connsiteY4" fmla="*/ 257597 h 725644"/>
                  <a:gd name="connsiteX5" fmla="*/ 285849 w 640178"/>
                  <a:gd name="connsiteY5" fmla="*/ 217148 h 725644"/>
                  <a:gd name="connsiteX6" fmla="*/ 155587 w 640178"/>
                  <a:gd name="connsiteY6" fmla="*/ 83249 h 725644"/>
                  <a:gd name="connsiteX7" fmla="*/ 138024 w 640178"/>
                  <a:gd name="connsiteY7" fmla="*/ 69988 h 725644"/>
                  <a:gd name="connsiteX8" fmla="*/ 0 w 640178"/>
                  <a:gd name="connsiteY8" fmla="*/ 0 h 725644"/>
                  <a:gd name="connsiteX9" fmla="*/ 102054 w 640178"/>
                  <a:gd name="connsiteY9" fmla="*/ 725645 h 725644"/>
                  <a:gd name="connsiteX10" fmla="*/ 173816 w 640178"/>
                  <a:gd name="connsiteY10" fmla="*/ 725645 h 725644"/>
                  <a:gd name="connsiteX11" fmla="*/ 159357 w 640178"/>
                  <a:gd name="connsiteY11" fmla="*/ 318803 h 725644"/>
                  <a:gd name="connsiteX12" fmla="*/ 160510 w 640178"/>
                  <a:gd name="connsiteY12" fmla="*/ 319956 h 725644"/>
                  <a:gd name="connsiteX13" fmla="*/ 165123 w 640178"/>
                  <a:gd name="connsiteY13" fmla="*/ 324879 h 725644"/>
                  <a:gd name="connsiteX14" fmla="*/ 283188 w 640178"/>
                  <a:gd name="connsiteY14" fmla="*/ 432877 h 725644"/>
                  <a:gd name="connsiteX15" fmla="*/ 614809 w 640178"/>
                  <a:gd name="connsiteY15" fmla="*/ 189029 h 725644"/>
                  <a:gd name="connsiteX16" fmla="*/ 640179 w 640178"/>
                  <a:gd name="connsiteY16" fmla="*/ 154079 h 725644"/>
                  <a:gd name="connsiteX17" fmla="*/ 631308 w 640178"/>
                  <a:gd name="connsiteY17" fmla="*/ 159268 h 725644"/>
                  <a:gd name="connsiteX18" fmla="*/ 574227 w 640178"/>
                  <a:gd name="connsiteY18" fmla="*/ 150265 h 725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178" h="725644">
                    <a:moveTo>
                      <a:pt x="574227" y="150265"/>
                    </a:moveTo>
                    <a:cubicBezTo>
                      <a:pt x="567619" y="143435"/>
                      <a:pt x="564869" y="133943"/>
                      <a:pt x="567131" y="124718"/>
                    </a:cubicBezTo>
                    <a:cubicBezTo>
                      <a:pt x="567219" y="124319"/>
                      <a:pt x="567352" y="123964"/>
                      <a:pt x="567485" y="123565"/>
                    </a:cubicBezTo>
                    <a:cubicBezTo>
                      <a:pt x="564647" y="125206"/>
                      <a:pt x="561808" y="127024"/>
                      <a:pt x="559014" y="129020"/>
                    </a:cubicBezTo>
                    <a:cubicBezTo>
                      <a:pt x="499272" y="171377"/>
                      <a:pt x="453234" y="226418"/>
                      <a:pt x="325766" y="257597"/>
                    </a:cubicBezTo>
                    <a:cubicBezTo>
                      <a:pt x="311263" y="243138"/>
                      <a:pt x="298268" y="229877"/>
                      <a:pt x="285849" y="217148"/>
                    </a:cubicBezTo>
                    <a:cubicBezTo>
                      <a:pt x="233381" y="163260"/>
                      <a:pt x="196746" y="122811"/>
                      <a:pt x="155587" y="83249"/>
                    </a:cubicBezTo>
                    <a:cubicBezTo>
                      <a:pt x="149999" y="77882"/>
                      <a:pt x="144100" y="73491"/>
                      <a:pt x="138024" y="69988"/>
                    </a:cubicBezTo>
                    <a:cubicBezTo>
                      <a:pt x="108618" y="33220"/>
                      <a:pt x="58146" y="11665"/>
                      <a:pt x="0" y="0"/>
                    </a:cubicBezTo>
                    <a:cubicBezTo>
                      <a:pt x="108352" y="216749"/>
                      <a:pt x="130573" y="483571"/>
                      <a:pt x="102054" y="725645"/>
                    </a:cubicBezTo>
                    <a:lnTo>
                      <a:pt x="173816" y="725645"/>
                    </a:lnTo>
                    <a:cubicBezTo>
                      <a:pt x="175989" y="720057"/>
                      <a:pt x="155499" y="385597"/>
                      <a:pt x="159357" y="318803"/>
                    </a:cubicBezTo>
                    <a:cubicBezTo>
                      <a:pt x="159756" y="319202"/>
                      <a:pt x="160111" y="319601"/>
                      <a:pt x="160510" y="319956"/>
                    </a:cubicBezTo>
                    <a:cubicBezTo>
                      <a:pt x="162018" y="321509"/>
                      <a:pt x="163615" y="323238"/>
                      <a:pt x="165123" y="324879"/>
                    </a:cubicBezTo>
                    <a:cubicBezTo>
                      <a:pt x="200028" y="361603"/>
                      <a:pt x="238038" y="410523"/>
                      <a:pt x="283188" y="432877"/>
                    </a:cubicBezTo>
                    <a:cubicBezTo>
                      <a:pt x="345636" y="463834"/>
                      <a:pt x="567485" y="238614"/>
                      <a:pt x="614809" y="189029"/>
                    </a:cubicBezTo>
                    <a:cubicBezTo>
                      <a:pt x="627450" y="175767"/>
                      <a:pt x="635610" y="164103"/>
                      <a:pt x="640179" y="154079"/>
                    </a:cubicBezTo>
                    <a:cubicBezTo>
                      <a:pt x="637384" y="155942"/>
                      <a:pt x="634502" y="157716"/>
                      <a:pt x="631308" y="159268"/>
                    </a:cubicBezTo>
                    <a:cubicBezTo>
                      <a:pt x="608600" y="170490"/>
                      <a:pt x="588331" y="164768"/>
                      <a:pt x="574227" y="150265"/>
                    </a:cubicBezTo>
                    <a:close/>
                  </a:path>
                </a:pathLst>
              </a:custGeom>
              <a:solidFill>
                <a:srgbClr val="0874BB"/>
              </a:solidFill>
              <a:ln w="44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6BD31EC9-BA87-4E9E-B6AE-C5312D2D9B29}"/>
                  </a:ext>
                </a:extLst>
              </p:cNvPr>
              <p:cNvSpPr/>
              <p:nvPr/>
            </p:nvSpPr>
            <p:spPr>
              <a:xfrm>
                <a:off x="1715780" y="2938193"/>
                <a:ext cx="116582" cy="120259"/>
              </a:xfrm>
              <a:custGeom>
                <a:avLst/>
                <a:gdLst>
                  <a:gd name="connsiteX0" fmla="*/ 116583 w 116582"/>
                  <a:gd name="connsiteY0" fmla="*/ 35566 h 120259"/>
                  <a:gd name="connsiteX1" fmla="*/ 99685 w 116582"/>
                  <a:gd name="connsiteY1" fmla="*/ 4254 h 120259"/>
                  <a:gd name="connsiteX2" fmla="*/ 77952 w 116582"/>
                  <a:gd name="connsiteY2" fmla="*/ 173 h 120259"/>
                  <a:gd name="connsiteX3" fmla="*/ 10981 w 116582"/>
                  <a:gd name="connsiteY3" fmla="*/ 54948 h 120259"/>
                  <a:gd name="connsiteX4" fmla="*/ 1134 w 116582"/>
                  <a:gd name="connsiteY4" fmla="*/ 78632 h 120259"/>
                  <a:gd name="connsiteX5" fmla="*/ 779 w 116582"/>
                  <a:gd name="connsiteY5" fmla="*/ 79785 h 120259"/>
                  <a:gd name="connsiteX6" fmla="*/ 7876 w 116582"/>
                  <a:gd name="connsiteY6" fmla="*/ 105332 h 120259"/>
                  <a:gd name="connsiteX7" fmla="*/ 64913 w 116582"/>
                  <a:gd name="connsiteY7" fmla="*/ 114336 h 120259"/>
                  <a:gd name="connsiteX8" fmla="*/ 73783 w 116582"/>
                  <a:gd name="connsiteY8" fmla="*/ 109147 h 120259"/>
                  <a:gd name="connsiteX9" fmla="*/ 116583 w 116582"/>
                  <a:gd name="connsiteY9" fmla="*/ 35566 h 120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6582" h="120259">
                    <a:moveTo>
                      <a:pt x="116583" y="35566"/>
                    </a:moveTo>
                    <a:cubicBezTo>
                      <a:pt x="115962" y="23059"/>
                      <a:pt x="110374" y="10374"/>
                      <a:pt x="99685" y="4254"/>
                    </a:cubicBezTo>
                    <a:cubicBezTo>
                      <a:pt x="93165" y="528"/>
                      <a:pt x="85403" y="-448"/>
                      <a:pt x="77952" y="173"/>
                    </a:cubicBezTo>
                    <a:cubicBezTo>
                      <a:pt x="48059" y="2613"/>
                      <a:pt x="25351" y="28293"/>
                      <a:pt x="10981" y="54948"/>
                    </a:cubicBezTo>
                    <a:cubicBezTo>
                      <a:pt x="6944" y="62444"/>
                      <a:pt x="3308" y="70383"/>
                      <a:pt x="1134" y="78632"/>
                    </a:cubicBezTo>
                    <a:cubicBezTo>
                      <a:pt x="1046" y="79031"/>
                      <a:pt x="913" y="79386"/>
                      <a:pt x="779" y="79785"/>
                    </a:cubicBezTo>
                    <a:cubicBezTo>
                      <a:pt x="-1483" y="89011"/>
                      <a:pt x="1267" y="98546"/>
                      <a:pt x="7876" y="105332"/>
                    </a:cubicBezTo>
                    <a:cubicBezTo>
                      <a:pt x="21980" y="119880"/>
                      <a:pt x="42249" y="125557"/>
                      <a:pt x="64913" y="114336"/>
                    </a:cubicBezTo>
                    <a:cubicBezTo>
                      <a:pt x="68106" y="112783"/>
                      <a:pt x="70989" y="111009"/>
                      <a:pt x="73783" y="109147"/>
                    </a:cubicBezTo>
                    <a:cubicBezTo>
                      <a:pt x="98886" y="92337"/>
                      <a:pt x="108777" y="64218"/>
                      <a:pt x="116583" y="35566"/>
                    </a:cubicBezTo>
                    <a:close/>
                  </a:path>
                </a:pathLst>
              </a:custGeom>
              <a:solidFill>
                <a:srgbClr val="54DDFB"/>
              </a:solidFill>
              <a:ln w="44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C4669E4E-56D2-49B9-84B1-90F909CB565A}"/>
                  </a:ext>
                </a:extLst>
              </p:cNvPr>
              <p:cNvSpPr/>
              <p:nvPr/>
            </p:nvSpPr>
            <p:spPr>
              <a:xfrm>
                <a:off x="651422" y="2889402"/>
                <a:ext cx="327354" cy="733672"/>
              </a:xfrm>
              <a:custGeom>
                <a:avLst/>
                <a:gdLst>
                  <a:gd name="connsiteX0" fmla="*/ 273851 w 327354"/>
                  <a:gd name="connsiteY0" fmla="*/ 0 h 733672"/>
                  <a:gd name="connsiteX1" fmla="*/ 211758 w 327354"/>
                  <a:gd name="connsiteY1" fmla="*/ 21999 h 733672"/>
                  <a:gd name="connsiteX2" fmla="*/ 211714 w 327354"/>
                  <a:gd name="connsiteY2" fmla="*/ 21023 h 733672"/>
                  <a:gd name="connsiteX3" fmla="*/ 24947 w 327354"/>
                  <a:gd name="connsiteY3" fmla="*/ 733673 h 733672"/>
                  <a:gd name="connsiteX4" fmla="*/ 114361 w 327354"/>
                  <a:gd name="connsiteY4" fmla="*/ 733673 h 733672"/>
                  <a:gd name="connsiteX5" fmla="*/ 171575 w 327354"/>
                  <a:gd name="connsiteY5" fmla="*/ 314545 h 733672"/>
                  <a:gd name="connsiteX6" fmla="*/ 202976 w 327354"/>
                  <a:gd name="connsiteY6" fmla="*/ 445029 h 733672"/>
                  <a:gd name="connsiteX7" fmla="*/ 222136 w 327354"/>
                  <a:gd name="connsiteY7" fmla="*/ 733673 h 733672"/>
                  <a:gd name="connsiteX8" fmla="*/ 301172 w 327354"/>
                  <a:gd name="connsiteY8" fmla="*/ 733673 h 733672"/>
                  <a:gd name="connsiteX9" fmla="*/ 273851 w 327354"/>
                  <a:gd name="connsiteY9" fmla="*/ 0 h 733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7354" h="733672">
                    <a:moveTo>
                      <a:pt x="273851" y="0"/>
                    </a:moveTo>
                    <a:cubicBezTo>
                      <a:pt x="262319" y="931"/>
                      <a:pt x="239656" y="6032"/>
                      <a:pt x="211758" y="21999"/>
                    </a:cubicBezTo>
                    <a:lnTo>
                      <a:pt x="211714" y="21023"/>
                    </a:lnTo>
                    <a:cubicBezTo>
                      <a:pt x="6718" y="145785"/>
                      <a:pt x="-34618" y="525839"/>
                      <a:pt x="24947" y="733673"/>
                    </a:cubicBezTo>
                    <a:lnTo>
                      <a:pt x="114361" y="733673"/>
                    </a:lnTo>
                    <a:cubicBezTo>
                      <a:pt x="95511" y="580392"/>
                      <a:pt x="100789" y="444186"/>
                      <a:pt x="171575" y="314545"/>
                    </a:cubicBezTo>
                    <a:cubicBezTo>
                      <a:pt x="183151" y="358543"/>
                      <a:pt x="192864" y="401786"/>
                      <a:pt x="202976" y="445029"/>
                    </a:cubicBezTo>
                    <a:cubicBezTo>
                      <a:pt x="207944" y="559280"/>
                      <a:pt x="211359" y="696550"/>
                      <a:pt x="222136" y="733673"/>
                    </a:cubicBezTo>
                    <a:lnTo>
                      <a:pt x="301172" y="733673"/>
                    </a:lnTo>
                    <a:cubicBezTo>
                      <a:pt x="335811" y="490623"/>
                      <a:pt x="344637" y="236397"/>
                      <a:pt x="273851" y="0"/>
                    </a:cubicBezTo>
                    <a:close/>
                  </a:path>
                </a:pathLst>
              </a:custGeom>
              <a:solidFill>
                <a:srgbClr val="0874BB"/>
              </a:solidFill>
              <a:ln w="44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B36A15C5-0E45-4A29-8B57-561CCDD7C3B2}"/>
                  </a:ext>
                </a:extLst>
              </p:cNvPr>
              <p:cNvSpPr/>
              <p:nvPr/>
            </p:nvSpPr>
            <p:spPr>
              <a:xfrm>
                <a:off x="925273" y="2885854"/>
                <a:ext cx="337562" cy="737265"/>
              </a:xfrm>
              <a:custGeom>
                <a:avLst/>
                <a:gdLst>
                  <a:gd name="connsiteX0" fmla="*/ 224156 w 337562"/>
                  <a:gd name="connsiteY0" fmla="*/ 11576 h 737265"/>
                  <a:gd name="connsiteX1" fmla="*/ 207169 w 337562"/>
                  <a:gd name="connsiteY1" fmla="*/ 8471 h 737265"/>
                  <a:gd name="connsiteX2" fmla="*/ 199718 w 337562"/>
                  <a:gd name="connsiteY2" fmla="*/ 7318 h 737265"/>
                  <a:gd name="connsiteX3" fmla="*/ 168804 w 337562"/>
                  <a:gd name="connsiteY3" fmla="*/ 91055 h 737265"/>
                  <a:gd name="connsiteX4" fmla="*/ 145253 w 337562"/>
                  <a:gd name="connsiteY4" fmla="*/ 47545 h 737265"/>
                  <a:gd name="connsiteX5" fmla="*/ 144677 w 337562"/>
                  <a:gd name="connsiteY5" fmla="*/ 47634 h 737265"/>
                  <a:gd name="connsiteX6" fmla="*/ 129020 w 337562"/>
                  <a:gd name="connsiteY6" fmla="*/ 100812 h 737265"/>
                  <a:gd name="connsiteX7" fmla="*/ 66573 w 337562"/>
                  <a:gd name="connsiteY7" fmla="*/ 2395 h 737265"/>
                  <a:gd name="connsiteX8" fmla="*/ 70564 w 337562"/>
                  <a:gd name="connsiteY8" fmla="*/ 0 h 737265"/>
                  <a:gd name="connsiteX9" fmla="*/ 0 w 337562"/>
                  <a:gd name="connsiteY9" fmla="*/ 3593 h 737265"/>
                  <a:gd name="connsiteX10" fmla="*/ 27365 w 337562"/>
                  <a:gd name="connsiteY10" fmla="*/ 737265 h 737265"/>
                  <a:gd name="connsiteX11" fmla="*/ 223757 w 337562"/>
                  <a:gd name="connsiteY11" fmla="*/ 737265 h 737265"/>
                  <a:gd name="connsiteX12" fmla="*/ 326210 w 337562"/>
                  <a:gd name="connsiteY12" fmla="*/ 737265 h 737265"/>
                  <a:gd name="connsiteX13" fmla="*/ 224156 w 337562"/>
                  <a:gd name="connsiteY13" fmla="*/ 11576 h 737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7562" h="737265">
                    <a:moveTo>
                      <a:pt x="224156" y="11576"/>
                    </a:moveTo>
                    <a:cubicBezTo>
                      <a:pt x="218567" y="10467"/>
                      <a:pt x="212890" y="9403"/>
                      <a:pt x="207169" y="8471"/>
                    </a:cubicBezTo>
                    <a:cubicBezTo>
                      <a:pt x="204685" y="8072"/>
                      <a:pt x="202201" y="7717"/>
                      <a:pt x="199718" y="7318"/>
                    </a:cubicBezTo>
                    <a:cubicBezTo>
                      <a:pt x="204064" y="57924"/>
                      <a:pt x="168804" y="91055"/>
                      <a:pt x="168804" y="91055"/>
                    </a:cubicBezTo>
                    <a:lnTo>
                      <a:pt x="145253" y="47545"/>
                    </a:lnTo>
                    <a:cubicBezTo>
                      <a:pt x="145076" y="47545"/>
                      <a:pt x="144898" y="47590"/>
                      <a:pt x="144677" y="47634"/>
                    </a:cubicBezTo>
                    <a:lnTo>
                      <a:pt x="129020" y="100812"/>
                    </a:lnTo>
                    <a:cubicBezTo>
                      <a:pt x="129020" y="100812"/>
                      <a:pt x="62182" y="72871"/>
                      <a:pt x="66573" y="2395"/>
                    </a:cubicBezTo>
                    <a:lnTo>
                      <a:pt x="70564" y="0"/>
                    </a:lnTo>
                    <a:cubicBezTo>
                      <a:pt x="46215" y="444"/>
                      <a:pt x="22442" y="1730"/>
                      <a:pt x="0" y="3593"/>
                    </a:cubicBezTo>
                    <a:cubicBezTo>
                      <a:pt x="70786" y="239989"/>
                      <a:pt x="61960" y="494216"/>
                      <a:pt x="27365" y="737265"/>
                    </a:cubicBezTo>
                    <a:lnTo>
                      <a:pt x="223757" y="737265"/>
                    </a:lnTo>
                    <a:lnTo>
                      <a:pt x="326210" y="737265"/>
                    </a:lnTo>
                    <a:cubicBezTo>
                      <a:pt x="354773" y="495147"/>
                      <a:pt x="332508" y="228325"/>
                      <a:pt x="224156" y="11576"/>
                    </a:cubicBezTo>
                    <a:close/>
                  </a:path>
                </a:pathLst>
              </a:custGeom>
              <a:solidFill>
                <a:srgbClr val="2FC4F2"/>
              </a:solidFill>
              <a:ln w="44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D9172C02-D67B-42C3-B389-2CB1D200C9CD}"/>
                  </a:ext>
                </a:extLst>
              </p:cNvPr>
              <p:cNvSpPr/>
              <p:nvPr/>
            </p:nvSpPr>
            <p:spPr>
              <a:xfrm>
                <a:off x="932347" y="2571353"/>
                <a:ext cx="176857" cy="171287"/>
              </a:xfrm>
              <a:custGeom>
                <a:avLst/>
                <a:gdLst>
                  <a:gd name="connsiteX0" fmla="*/ 40738 w 176857"/>
                  <a:gd name="connsiteY0" fmla="*/ 158204 h 171287"/>
                  <a:gd name="connsiteX1" fmla="*/ 46637 w 176857"/>
                  <a:gd name="connsiteY1" fmla="*/ 155499 h 171287"/>
                  <a:gd name="connsiteX2" fmla="*/ 44952 w 176857"/>
                  <a:gd name="connsiteY2" fmla="*/ 147959 h 171287"/>
                  <a:gd name="connsiteX3" fmla="*/ 42512 w 176857"/>
                  <a:gd name="connsiteY3" fmla="*/ 136959 h 171287"/>
                  <a:gd name="connsiteX4" fmla="*/ 130241 w 176857"/>
                  <a:gd name="connsiteY4" fmla="*/ 52868 h 171287"/>
                  <a:gd name="connsiteX5" fmla="*/ 156675 w 176857"/>
                  <a:gd name="connsiteY5" fmla="*/ 79523 h 171287"/>
                  <a:gd name="connsiteX6" fmla="*/ 166033 w 176857"/>
                  <a:gd name="connsiteY6" fmla="*/ 100546 h 171287"/>
                  <a:gd name="connsiteX7" fmla="*/ 167674 w 176857"/>
                  <a:gd name="connsiteY7" fmla="*/ 106711 h 171287"/>
                  <a:gd name="connsiteX8" fmla="*/ 174770 w 176857"/>
                  <a:gd name="connsiteY8" fmla="*/ 138379 h 171287"/>
                  <a:gd name="connsiteX9" fmla="*/ 173129 w 176857"/>
                  <a:gd name="connsiteY9" fmla="*/ 80455 h 171287"/>
                  <a:gd name="connsiteX10" fmla="*/ 163815 w 176857"/>
                  <a:gd name="connsiteY10" fmla="*/ 38808 h 171287"/>
                  <a:gd name="connsiteX11" fmla="*/ 155034 w 176857"/>
                  <a:gd name="connsiteY11" fmla="*/ 0 h 171287"/>
                  <a:gd name="connsiteX12" fmla="*/ 2019 w 176857"/>
                  <a:gd name="connsiteY12" fmla="*/ 72294 h 171287"/>
                  <a:gd name="connsiteX13" fmla="*/ 156 w 176857"/>
                  <a:gd name="connsiteY13" fmla="*/ 78459 h 171287"/>
                  <a:gd name="connsiteX14" fmla="*/ 8849 w 176857"/>
                  <a:gd name="connsiteY14" fmla="*/ 117444 h 171287"/>
                  <a:gd name="connsiteX15" fmla="*/ 32622 w 176857"/>
                  <a:gd name="connsiteY15" fmla="*/ 171288 h 171287"/>
                  <a:gd name="connsiteX16" fmla="*/ 36880 w 176857"/>
                  <a:gd name="connsiteY16" fmla="*/ 162063 h 171287"/>
                  <a:gd name="connsiteX17" fmla="*/ 40738 w 176857"/>
                  <a:gd name="connsiteY17" fmla="*/ 158204 h 171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76857" h="171287">
                    <a:moveTo>
                      <a:pt x="40738" y="158204"/>
                    </a:moveTo>
                    <a:cubicBezTo>
                      <a:pt x="42512" y="156962"/>
                      <a:pt x="44464" y="155986"/>
                      <a:pt x="46637" y="155499"/>
                    </a:cubicBezTo>
                    <a:cubicBezTo>
                      <a:pt x="46637" y="155499"/>
                      <a:pt x="44952" y="147959"/>
                      <a:pt x="44952" y="147959"/>
                    </a:cubicBezTo>
                    <a:lnTo>
                      <a:pt x="42512" y="136959"/>
                    </a:lnTo>
                    <a:cubicBezTo>
                      <a:pt x="42512" y="136959"/>
                      <a:pt x="130241" y="52868"/>
                      <a:pt x="130241" y="52868"/>
                    </a:cubicBezTo>
                    <a:cubicBezTo>
                      <a:pt x="140575" y="59077"/>
                      <a:pt x="149756" y="68214"/>
                      <a:pt x="156675" y="79523"/>
                    </a:cubicBezTo>
                    <a:cubicBezTo>
                      <a:pt x="160578" y="85866"/>
                      <a:pt x="163771" y="92918"/>
                      <a:pt x="166033" y="100546"/>
                    </a:cubicBezTo>
                    <a:cubicBezTo>
                      <a:pt x="166654" y="102542"/>
                      <a:pt x="167186" y="104582"/>
                      <a:pt x="167674" y="106711"/>
                    </a:cubicBezTo>
                    <a:lnTo>
                      <a:pt x="174770" y="138379"/>
                    </a:lnTo>
                    <a:cubicBezTo>
                      <a:pt x="177919" y="120416"/>
                      <a:pt x="177609" y="100591"/>
                      <a:pt x="173129" y="80455"/>
                    </a:cubicBezTo>
                    <a:lnTo>
                      <a:pt x="163815" y="38808"/>
                    </a:lnTo>
                    <a:lnTo>
                      <a:pt x="155034" y="0"/>
                    </a:lnTo>
                    <a:cubicBezTo>
                      <a:pt x="98440" y="13483"/>
                      <a:pt x="43754" y="33087"/>
                      <a:pt x="2019" y="72294"/>
                    </a:cubicBezTo>
                    <a:cubicBezTo>
                      <a:pt x="334" y="73846"/>
                      <a:pt x="-332" y="76241"/>
                      <a:pt x="156" y="78459"/>
                    </a:cubicBezTo>
                    <a:lnTo>
                      <a:pt x="8849" y="117444"/>
                    </a:lnTo>
                    <a:cubicBezTo>
                      <a:pt x="13462" y="137935"/>
                      <a:pt x="21844" y="156252"/>
                      <a:pt x="32622" y="171288"/>
                    </a:cubicBezTo>
                    <a:cubicBezTo>
                      <a:pt x="33376" y="167784"/>
                      <a:pt x="34884" y="164635"/>
                      <a:pt x="36880" y="162063"/>
                    </a:cubicBezTo>
                    <a:cubicBezTo>
                      <a:pt x="37988" y="160555"/>
                      <a:pt x="39275" y="159268"/>
                      <a:pt x="40738" y="158204"/>
                    </a:cubicBezTo>
                    <a:close/>
                  </a:path>
                </a:pathLst>
              </a:custGeom>
              <a:solidFill>
                <a:srgbClr val="0FABEA"/>
              </a:solidFill>
              <a:ln w="44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C97BD243-1FC1-48A4-AE60-F08C49635A24}"/>
                  </a:ext>
                </a:extLst>
              </p:cNvPr>
              <p:cNvSpPr/>
              <p:nvPr/>
            </p:nvSpPr>
            <p:spPr>
              <a:xfrm>
                <a:off x="964259" y="2624265"/>
                <a:ext cx="151670" cy="308513"/>
              </a:xfrm>
              <a:custGeom>
                <a:avLst/>
                <a:gdLst>
                  <a:gd name="connsiteX0" fmla="*/ 105913 w 151670"/>
                  <a:gd name="connsiteY0" fmla="*/ 308513 h 308513"/>
                  <a:gd name="connsiteX1" fmla="*/ 134875 w 151670"/>
                  <a:gd name="connsiteY1" fmla="*/ 259682 h 308513"/>
                  <a:gd name="connsiteX2" fmla="*/ 124586 w 151670"/>
                  <a:gd name="connsiteY2" fmla="*/ 252364 h 308513"/>
                  <a:gd name="connsiteX3" fmla="*/ 113231 w 151670"/>
                  <a:gd name="connsiteY3" fmla="*/ 201669 h 308513"/>
                  <a:gd name="connsiteX4" fmla="*/ 149423 w 151670"/>
                  <a:gd name="connsiteY4" fmla="*/ 114872 h 308513"/>
                  <a:gd name="connsiteX5" fmla="*/ 142859 w 151670"/>
                  <a:gd name="connsiteY5" fmla="*/ 85511 h 308513"/>
                  <a:gd name="connsiteX6" fmla="*/ 135762 w 151670"/>
                  <a:gd name="connsiteY6" fmla="*/ 53843 h 308513"/>
                  <a:gd name="connsiteX7" fmla="*/ 134121 w 151670"/>
                  <a:gd name="connsiteY7" fmla="*/ 47679 h 308513"/>
                  <a:gd name="connsiteX8" fmla="*/ 124763 w 151670"/>
                  <a:gd name="connsiteY8" fmla="*/ 26656 h 308513"/>
                  <a:gd name="connsiteX9" fmla="*/ 98329 w 151670"/>
                  <a:gd name="connsiteY9" fmla="*/ 0 h 308513"/>
                  <a:gd name="connsiteX10" fmla="*/ 10601 w 151670"/>
                  <a:gd name="connsiteY10" fmla="*/ 84047 h 308513"/>
                  <a:gd name="connsiteX11" fmla="*/ 13084 w 151670"/>
                  <a:gd name="connsiteY11" fmla="*/ 95091 h 308513"/>
                  <a:gd name="connsiteX12" fmla="*/ 14770 w 151670"/>
                  <a:gd name="connsiteY12" fmla="*/ 102631 h 308513"/>
                  <a:gd name="connsiteX13" fmla="*/ 8826 w 151670"/>
                  <a:gd name="connsiteY13" fmla="*/ 105336 h 308513"/>
                  <a:gd name="connsiteX14" fmla="*/ 4923 w 151670"/>
                  <a:gd name="connsiteY14" fmla="*/ 109106 h 308513"/>
                  <a:gd name="connsiteX15" fmla="*/ 666 w 151670"/>
                  <a:gd name="connsiteY15" fmla="*/ 118331 h 308513"/>
                  <a:gd name="connsiteX16" fmla="*/ 666 w 151670"/>
                  <a:gd name="connsiteY16" fmla="*/ 130351 h 308513"/>
                  <a:gd name="connsiteX17" fmla="*/ 22265 w 151670"/>
                  <a:gd name="connsiteY17" fmla="*/ 149733 h 308513"/>
                  <a:gd name="connsiteX18" fmla="*/ 22398 w 151670"/>
                  <a:gd name="connsiteY18" fmla="*/ 150886 h 308513"/>
                  <a:gd name="connsiteX19" fmla="*/ 45328 w 151670"/>
                  <a:gd name="connsiteY19" fmla="*/ 253295 h 308513"/>
                  <a:gd name="connsiteX20" fmla="*/ 105913 w 151670"/>
                  <a:gd name="connsiteY20" fmla="*/ 308513 h 308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1670" h="308513">
                    <a:moveTo>
                      <a:pt x="105913" y="308513"/>
                    </a:moveTo>
                    <a:cubicBezTo>
                      <a:pt x="134920" y="296982"/>
                      <a:pt x="134920" y="261899"/>
                      <a:pt x="134875" y="259682"/>
                    </a:cubicBezTo>
                    <a:cubicBezTo>
                      <a:pt x="131593" y="256976"/>
                      <a:pt x="128134" y="254537"/>
                      <a:pt x="124586" y="252364"/>
                    </a:cubicBezTo>
                    <a:lnTo>
                      <a:pt x="113231" y="201669"/>
                    </a:lnTo>
                    <a:cubicBezTo>
                      <a:pt x="141883" y="189206"/>
                      <a:pt x="157850" y="152527"/>
                      <a:pt x="149423" y="114872"/>
                    </a:cubicBezTo>
                    <a:lnTo>
                      <a:pt x="142859" y="85511"/>
                    </a:lnTo>
                    <a:cubicBezTo>
                      <a:pt x="142859" y="85511"/>
                      <a:pt x="135762" y="53843"/>
                      <a:pt x="135762" y="53843"/>
                    </a:cubicBezTo>
                    <a:cubicBezTo>
                      <a:pt x="135274" y="51759"/>
                      <a:pt x="134742" y="49719"/>
                      <a:pt x="134121" y="47679"/>
                    </a:cubicBezTo>
                    <a:cubicBezTo>
                      <a:pt x="131859" y="40050"/>
                      <a:pt x="128666" y="32998"/>
                      <a:pt x="124763" y="26656"/>
                    </a:cubicBezTo>
                    <a:cubicBezTo>
                      <a:pt x="117844" y="15346"/>
                      <a:pt x="108663" y="6209"/>
                      <a:pt x="98329" y="0"/>
                    </a:cubicBezTo>
                    <a:lnTo>
                      <a:pt x="10601" y="84047"/>
                    </a:lnTo>
                    <a:lnTo>
                      <a:pt x="13084" y="95091"/>
                    </a:lnTo>
                    <a:lnTo>
                      <a:pt x="14770" y="102631"/>
                    </a:lnTo>
                    <a:cubicBezTo>
                      <a:pt x="12596" y="103119"/>
                      <a:pt x="10601" y="104094"/>
                      <a:pt x="8826" y="105336"/>
                    </a:cubicBezTo>
                    <a:cubicBezTo>
                      <a:pt x="7363" y="106401"/>
                      <a:pt x="6032" y="107643"/>
                      <a:pt x="4923" y="109106"/>
                    </a:cubicBezTo>
                    <a:cubicBezTo>
                      <a:pt x="2928" y="111679"/>
                      <a:pt x="1420" y="114828"/>
                      <a:pt x="666" y="118331"/>
                    </a:cubicBezTo>
                    <a:cubicBezTo>
                      <a:pt x="-177" y="122101"/>
                      <a:pt x="-266" y="126182"/>
                      <a:pt x="666" y="130351"/>
                    </a:cubicBezTo>
                    <a:cubicBezTo>
                      <a:pt x="3282" y="142060"/>
                      <a:pt x="12596" y="150132"/>
                      <a:pt x="22265" y="149733"/>
                    </a:cubicBezTo>
                    <a:cubicBezTo>
                      <a:pt x="22310" y="150132"/>
                      <a:pt x="22310" y="150487"/>
                      <a:pt x="22398" y="150886"/>
                    </a:cubicBezTo>
                    <a:lnTo>
                      <a:pt x="45328" y="253295"/>
                    </a:lnTo>
                    <a:cubicBezTo>
                      <a:pt x="45328" y="253295"/>
                      <a:pt x="75621" y="302481"/>
                      <a:pt x="105913" y="308513"/>
                    </a:cubicBezTo>
                    <a:close/>
                  </a:path>
                </a:pathLst>
              </a:custGeom>
              <a:solidFill>
                <a:srgbClr val="54DDFB"/>
              </a:solidFill>
              <a:ln w="44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0BEC8585-45BD-4C30-87B1-5BC10E264B94}"/>
                  </a:ext>
                </a:extLst>
              </p:cNvPr>
              <p:cNvSpPr/>
              <p:nvPr/>
            </p:nvSpPr>
            <p:spPr>
              <a:xfrm>
                <a:off x="1004531" y="2873568"/>
                <a:ext cx="4878" cy="2794"/>
              </a:xfrm>
              <a:custGeom>
                <a:avLst/>
                <a:gdLst>
                  <a:gd name="connsiteX0" fmla="*/ 0 w 4878"/>
                  <a:gd name="connsiteY0" fmla="*/ 2572 h 2794"/>
                  <a:gd name="connsiteX1" fmla="*/ 222 w 4878"/>
                  <a:gd name="connsiteY1" fmla="*/ 2794 h 2794"/>
                  <a:gd name="connsiteX2" fmla="*/ 4879 w 4878"/>
                  <a:gd name="connsiteY2" fmla="*/ 0 h 2794"/>
                  <a:gd name="connsiteX3" fmla="*/ 0 w 4878"/>
                  <a:gd name="connsiteY3" fmla="*/ 2572 h 2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78" h="2794">
                    <a:moveTo>
                      <a:pt x="0" y="2572"/>
                    </a:moveTo>
                    <a:cubicBezTo>
                      <a:pt x="89" y="2661"/>
                      <a:pt x="133" y="2705"/>
                      <a:pt x="222" y="2794"/>
                    </a:cubicBezTo>
                    <a:lnTo>
                      <a:pt x="4879" y="0"/>
                    </a:lnTo>
                    <a:cubicBezTo>
                      <a:pt x="3193" y="843"/>
                      <a:pt x="1597" y="1685"/>
                      <a:pt x="0" y="2572"/>
                    </a:cubicBezTo>
                    <a:close/>
                  </a:path>
                </a:pathLst>
              </a:custGeom>
              <a:solidFill>
                <a:srgbClr val="54DDFB"/>
              </a:solidFill>
              <a:ln w="44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36B755A9-8376-4445-950E-62502E650FCF}"/>
                  </a:ext>
                </a:extLst>
              </p:cNvPr>
              <p:cNvSpPr/>
              <p:nvPr/>
            </p:nvSpPr>
            <p:spPr>
              <a:xfrm>
                <a:off x="1069950" y="2928609"/>
                <a:ext cx="576" cy="753"/>
              </a:xfrm>
              <a:custGeom>
                <a:avLst/>
                <a:gdLst>
                  <a:gd name="connsiteX0" fmla="*/ 0 w 576"/>
                  <a:gd name="connsiteY0" fmla="*/ 754 h 753"/>
                  <a:gd name="connsiteX1" fmla="*/ 577 w 576"/>
                  <a:gd name="connsiteY1" fmla="*/ 665 h 753"/>
                  <a:gd name="connsiteX2" fmla="*/ 222 w 576"/>
                  <a:gd name="connsiteY2" fmla="*/ 0 h 753"/>
                  <a:gd name="connsiteX3" fmla="*/ 0 w 576"/>
                  <a:gd name="connsiteY3" fmla="*/ 754 h 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6" h="753">
                    <a:moveTo>
                      <a:pt x="0" y="754"/>
                    </a:moveTo>
                    <a:cubicBezTo>
                      <a:pt x="177" y="710"/>
                      <a:pt x="399" y="710"/>
                      <a:pt x="577" y="665"/>
                    </a:cubicBezTo>
                    <a:lnTo>
                      <a:pt x="222" y="0"/>
                    </a:lnTo>
                    <a:lnTo>
                      <a:pt x="0" y="754"/>
                    </a:lnTo>
                    <a:close/>
                  </a:path>
                </a:pathLst>
              </a:custGeom>
              <a:solidFill>
                <a:srgbClr val="54DDFB"/>
              </a:solidFill>
              <a:ln w="44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C063653C-ACD1-4D3D-BA0F-E7B364ABFCAE}"/>
                  </a:ext>
                </a:extLst>
              </p:cNvPr>
              <p:cNvSpPr/>
              <p:nvPr/>
            </p:nvSpPr>
            <p:spPr>
              <a:xfrm>
                <a:off x="991639" y="2873479"/>
                <a:ext cx="78533" cy="109061"/>
              </a:xfrm>
              <a:custGeom>
                <a:avLst/>
                <a:gdLst>
                  <a:gd name="connsiteX0" fmla="*/ 62655 w 78533"/>
                  <a:gd name="connsiteY0" fmla="*/ 109062 h 109061"/>
                  <a:gd name="connsiteX1" fmla="*/ 78311 w 78533"/>
                  <a:gd name="connsiteY1" fmla="*/ 55884 h 109061"/>
                  <a:gd name="connsiteX2" fmla="*/ 78533 w 78533"/>
                  <a:gd name="connsiteY2" fmla="*/ 55174 h 109061"/>
                  <a:gd name="connsiteX3" fmla="*/ 17948 w 78533"/>
                  <a:gd name="connsiteY3" fmla="*/ 0 h 109061"/>
                  <a:gd name="connsiteX4" fmla="*/ 17726 w 78533"/>
                  <a:gd name="connsiteY4" fmla="*/ 133 h 109061"/>
                  <a:gd name="connsiteX5" fmla="*/ 13069 w 78533"/>
                  <a:gd name="connsiteY5" fmla="*/ 2927 h 109061"/>
                  <a:gd name="connsiteX6" fmla="*/ 4199 w 78533"/>
                  <a:gd name="connsiteY6" fmla="*/ 8249 h 109061"/>
                  <a:gd name="connsiteX7" fmla="*/ 207 w 78533"/>
                  <a:gd name="connsiteY7" fmla="*/ 10645 h 109061"/>
                  <a:gd name="connsiteX8" fmla="*/ 62655 w 78533"/>
                  <a:gd name="connsiteY8" fmla="*/ 109062 h 109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8533" h="109061">
                    <a:moveTo>
                      <a:pt x="62655" y="109062"/>
                    </a:moveTo>
                    <a:lnTo>
                      <a:pt x="78311" y="55884"/>
                    </a:lnTo>
                    <a:lnTo>
                      <a:pt x="78533" y="55174"/>
                    </a:lnTo>
                    <a:cubicBezTo>
                      <a:pt x="48241" y="49142"/>
                      <a:pt x="17948" y="0"/>
                      <a:pt x="17948" y="0"/>
                    </a:cubicBezTo>
                    <a:lnTo>
                      <a:pt x="17726" y="133"/>
                    </a:lnTo>
                    <a:lnTo>
                      <a:pt x="13069" y="2927"/>
                    </a:lnTo>
                    <a:lnTo>
                      <a:pt x="4199" y="8249"/>
                    </a:lnTo>
                    <a:lnTo>
                      <a:pt x="207" y="10645"/>
                    </a:lnTo>
                    <a:cubicBezTo>
                      <a:pt x="-4184" y="81120"/>
                      <a:pt x="62655" y="109062"/>
                      <a:pt x="62655" y="109062"/>
                    </a:cubicBezTo>
                    <a:close/>
                  </a:path>
                </a:pathLst>
              </a:custGeom>
              <a:solidFill>
                <a:srgbClr val="0FABEA"/>
              </a:solidFill>
              <a:ln w="44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B8938AA7-6A4E-4D3E-BC2D-0299A63487F8}"/>
                  </a:ext>
                </a:extLst>
              </p:cNvPr>
              <p:cNvSpPr/>
              <p:nvPr/>
            </p:nvSpPr>
            <p:spPr>
              <a:xfrm>
                <a:off x="1070172" y="2879689"/>
                <a:ext cx="55190" cy="93139"/>
              </a:xfrm>
              <a:custGeom>
                <a:avLst/>
                <a:gdLst>
                  <a:gd name="connsiteX0" fmla="*/ 0 w 55190"/>
                  <a:gd name="connsiteY0" fmla="*/ 48965 h 93139"/>
                  <a:gd name="connsiteX1" fmla="*/ 355 w 55190"/>
                  <a:gd name="connsiteY1" fmla="*/ 49630 h 93139"/>
                  <a:gd name="connsiteX2" fmla="*/ 23906 w 55190"/>
                  <a:gd name="connsiteY2" fmla="*/ 93139 h 93139"/>
                  <a:gd name="connsiteX3" fmla="*/ 54819 w 55190"/>
                  <a:gd name="connsiteY3" fmla="*/ 9403 h 93139"/>
                  <a:gd name="connsiteX4" fmla="*/ 28962 w 55190"/>
                  <a:gd name="connsiteY4" fmla="*/ 0 h 93139"/>
                  <a:gd name="connsiteX5" fmla="*/ 0 w 55190"/>
                  <a:gd name="connsiteY5" fmla="*/ 48965 h 93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5190" h="93139">
                    <a:moveTo>
                      <a:pt x="0" y="48965"/>
                    </a:moveTo>
                    <a:lnTo>
                      <a:pt x="355" y="49630"/>
                    </a:lnTo>
                    <a:lnTo>
                      <a:pt x="23906" y="93139"/>
                    </a:lnTo>
                    <a:cubicBezTo>
                      <a:pt x="23906" y="93139"/>
                      <a:pt x="59166" y="60053"/>
                      <a:pt x="54819" y="9403"/>
                    </a:cubicBezTo>
                    <a:cubicBezTo>
                      <a:pt x="54819" y="9358"/>
                      <a:pt x="28962" y="0"/>
                      <a:pt x="28962" y="0"/>
                    </a:cubicBezTo>
                    <a:cubicBezTo>
                      <a:pt x="29006" y="2351"/>
                      <a:pt x="29006" y="37433"/>
                      <a:pt x="0" y="48965"/>
                    </a:cubicBezTo>
                    <a:close/>
                  </a:path>
                </a:pathLst>
              </a:custGeom>
              <a:solidFill>
                <a:srgbClr val="0FABEA"/>
              </a:solidFill>
              <a:ln w="44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D7840FC7-2F95-4B89-9D7F-6571EC54C8CD}"/>
                  </a:ext>
                </a:extLst>
              </p:cNvPr>
              <p:cNvSpPr/>
              <p:nvPr/>
            </p:nvSpPr>
            <p:spPr>
              <a:xfrm>
                <a:off x="1757989" y="2708209"/>
                <a:ext cx="337529" cy="287429"/>
              </a:xfrm>
              <a:custGeom>
                <a:avLst/>
                <a:gdLst>
                  <a:gd name="connsiteX0" fmla="*/ 335653 w 337529"/>
                  <a:gd name="connsiteY0" fmla="*/ 9328 h 287429"/>
                  <a:gd name="connsiteX1" fmla="*/ 8733 w 337529"/>
                  <a:gd name="connsiteY1" fmla="*/ 286174 h 287429"/>
                  <a:gd name="connsiteX2" fmla="*/ 1238 w 337529"/>
                  <a:gd name="connsiteY2" fmla="*/ 285553 h 287429"/>
                  <a:gd name="connsiteX3" fmla="*/ 1859 w 337529"/>
                  <a:gd name="connsiteY3" fmla="*/ 278058 h 287429"/>
                  <a:gd name="connsiteX4" fmla="*/ 328778 w 337529"/>
                  <a:gd name="connsiteY4" fmla="*/ 1256 h 287429"/>
                  <a:gd name="connsiteX5" fmla="*/ 336274 w 337529"/>
                  <a:gd name="connsiteY5" fmla="*/ 1877 h 287429"/>
                  <a:gd name="connsiteX6" fmla="*/ 335653 w 337529"/>
                  <a:gd name="connsiteY6" fmla="*/ 9328 h 287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7529" h="287429">
                    <a:moveTo>
                      <a:pt x="335653" y="9328"/>
                    </a:moveTo>
                    <a:lnTo>
                      <a:pt x="8733" y="286174"/>
                    </a:lnTo>
                    <a:cubicBezTo>
                      <a:pt x="6516" y="288081"/>
                      <a:pt x="3145" y="287771"/>
                      <a:pt x="1238" y="285553"/>
                    </a:cubicBezTo>
                    <a:cubicBezTo>
                      <a:pt x="-625" y="283335"/>
                      <a:pt x="-359" y="279920"/>
                      <a:pt x="1859" y="278058"/>
                    </a:cubicBezTo>
                    <a:lnTo>
                      <a:pt x="328778" y="1256"/>
                    </a:lnTo>
                    <a:cubicBezTo>
                      <a:pt x="330996" y="-651"/>
                      <a:pt x="334367" y="-341"/>
                      <a:pt x="336274" y="1877"/>
                    </a:cubicBezTo>
                    <a:cubicBezTo>
                      <a:pt x="338181" y="4095"/>
                      <a:pt x="337870" y="7465"/>
                      <a:pt x="335653" y="9328"/>
                    </a:cubicBezTo>
                    <a:close/>
                  </a:path>
                </a:pathLst>
              </a:custGeom>
              <a:solidFill>
                <a:srgbClr val="0874BB"/>
              </a:solidFill>
              <a:ln w="44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7" name="Graphic 12">
              <a:extLst>
                <a:ext uri="{FF2B5EF4-FFF2-40B4-BE49-F238E27FC236}">
                  <a16:creationId xmlns:a16="http://schemas.microsoft.com/office/drawing/2014/main" id="{B8C71C93-4C3D-4E33-9164-163AB636FF61}"/>
                </a:ext>
              </a:extLst>
            </p:cNvPr>
            <p:cNvGrpSpPr/>
            <p:nvPr/>
          </p:nvGrpSpPr>
          <p:grpSpPr>
            <a:xfrm>
              <a:off x="87850" y="2044741"/>
              <a:ext cx="926236" cy="733579"/>
              <a:chOff x="263048" y="3548062"/>
              <a:chExt cx="1190625" cy="942975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DEFB9D15-F8D7-40D8-A318-1FC07267DE64}"/>
                  </a:ext>
                </a:extLst>
              </p:cNvPr>
              <p:cNvSpPr/>
              <p:nvPr/>
            </p:nvSpPr>
            <p:spPr>
              <a:xfrm>
                <a:off x="755716" y="3853719"/>
                <a:ext cx="264740" cy="191542"/>
              </a:xfrm>
              <a:custGeom>
                <a:avLst/>
                <a:gdLst>
                  <a:gd name="connsiteX0" fmla="*/ 140649 w 264740"/>
                  <a:gd name="connsiteY0" fmla="*/ 84296 h 191542"/>
                  <a:gd name="connsiteX1" fmla="*/ 73593 w 264740"/>
                  <a:gd name="connsiteY1" fmla="*/ 126778 h 191542"/>
                  <a:gd name="connsiteX2" fmla="*/ 71688 w 264740"/>
                  <a:gd name="connsiteY2" fmla="*/ 126111 h 191542"/>
                  <a:gd name="connsiteX3" fmla="*/ 48447 w 264740"/>
                  <a:gd name="connsiteY3" fmla="*/ 125158 h 191542"/>
                  <a:gd name="connsiteX4" fmla="*/ 44923 w 264740"/>
                  <a:gd name="connsiteY4" fmla="*/ 125635 h 191542"/>
                  <a:gd name="connsiteX5" fmla="*/ 12347 w 264740"/>
                  <a:gd name="connsiteY5" fmla="*/ 132969 h 191542"/>
                  <a:gd name="connsiteX6" fmla="*/ 11966 w 264740"/>
                  <a:gd name="connsiteY6" fmla="*/ 133541 h 191542"/>
                  <a:gd name="connsiteX7" fmla="*/ 441 w 264740"/>
                  <a:gd name="connsiteY7" fmla="*/ 165545 h 191542"/>
                  <a:gd name="connsiteX8" fmla="*/ 17110 w 264740"/>
                  <a:gd name="connsiteY8" fmla="*/ 188500 h 191542"/>
                  <a:gd name="connsiteX9" fmla="*/ 44732 w 264740"/>
                  <a:gd name="connsiteY9" fmla="*/ 190500 h 191542"/>
                  <a:gd name="connsiteX10" fmla="*/ 66259 w 264740"/>
                  <a:gd name="connsiteY10" fmla="*/ 184309 h 191542"/>
                  <a:gd name="connsiteX11" fmla="*/ 77879 w 264740"/>
                  <a:gd name="connsiteY11" fmla="*/ 177355 h 191542"/>
                  <a:gd name="connsiteX12" fmla="*/ 128171 w 264740"/>
                  <a:gd name="connsiteY12" fmla="*/ 157448 h 191542"/>
                  <a:gd name="connsiteX13" fmla="*/ 239709 w 264740"/>
                  <a:gd name="connsiteY13" fmla="*/ 112109 h 191542"/>
                  <a:gd name="connsiteX14" fmla="*/ 257235 w 264740"/>
                  <a:gd name="connsiteY14" fmla="*/ 93821 h 191542"/>
                  <a:gd name="connsiteX15" fmla="*/ 260283 w 264740"/>
                  <a:gd name="connsiteY15" fmla="*/ 49054 h 191542"/>
                  <a:gd name="connsiteX16" fmla="*/ 245234 w 264740"/>
                  <a:gd name="connsiteY16" fmla="*/ 36671 h 191542"/>
                  <a:gd name="connsiteX17" fmla="*/ 118837 w 264740"/>
                  <a:gd name="connsiteY17" fmla="*/ 0 h 191542"/>
                  <a:gd name="connsiteX18" fmla="*/ 119218 w 264740"/>
                  <a:gd name="connsiteY18" fmla="*/ 16193 h 191542"/>
                  <a:gd name="connsiteX19" fmla="*/ 94358 w 264740"/>
                  <a:gd name="connsiteY19" fmla="*/ 81915 h 191542"/>
                  <a:gd name="connsiteX20" fmla="*/ 140649 w 264740"/>
                  <a:gd name="connsiteY20" fmla="*/ 84296 h 191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64740" h="191542">
                    <a:moveTo>
                      <a:pt x="140649" y="84296"/>
                    </a:moveTo>
                    <a:cubicBezTo>
                      <a:pt x="118646" y="98298"/>
                      <a:pt x="95024" y="113728"/>
                      <a:pt x="73593" y="126778"/>
                    </a:cubicBezTo>
                    <a:cubicBezTo>
                      <a:pt x="72926" y="126492"/>
                      <a:pt x="72355" y="126301"/>
                      <a:pt x="71688" y="126111"/>
                    </a:cubicBezTo>
                    <a:cubicBezTo>
                      <a:pt x="63973" y="123730"/>
                      <a:pt x="56162" y="124111"/>
                      <a:pt x="48447" y="125158"/>
                    </a:cubicBezTo>
                    <a:cubicBezTo>
                      <a:pt x="47304" y="125349"/>
                      <a:pt x="46066" y="125444"/>
                      <a:pt x="44923" y="125635"/>
                    </a:cubicBezTo>
                    <a:cubicBezTo>
                      <a:pt x="33874" y="127349"/>
                      <a:pt x="23015" y="129921"/>
                      <a:pt x="12347" y="132969"/>
                    </a:cubicBezTo>
                    <a:cubicBezTo>
                      <a:pt x="12252" y="133160"/>
                      <a:pt x="12157" y="133350"/>
                      <a:pt x="11966" y="133541"/>
                    </a:cubicBezTo>
                    <a:cubicBezTo>
                      <a:pt x="-3464" y="147066"/>
                      <a:pt x="441" y="164687"/>
                      <a:pt x="441" y="165545"/>
                    </a:cubicBezTo>
                    <a:cubicBezTo>
                      <a:pt x="346" y="175355"/>
                      <a:pt x="8156" y="184595"/>
                      <a:pt x="17110" y="188500"/>
                    </a:cubicBezTo>
                    <a:cubicBezTo>
                      <a:pt x="26063" y="192405"/>
                      <a:pt x="35684" y="191929"/>
                      <a:pt x="44732" y="190500"/>
                    </a:cubicBezTo>
                    <a:cubicBezTo>
                      <a:pt x="52067" y="189357"/>
                      <a:pt x="59496" y="187357"/>
                      <a:pt x="66259" y="184309"/>
                    </a:cubicBezTo>
                    <a:cubicBezTo>
                      <a:pt x="70450" y="182404"/>
                      <a:pt x="74355" y="180118"/>
                      <a:pt x="77879" y="177355"/>
                    </a:cubicBezTo>
                    <a:cubicBezTo>
                      <a:pt x="91310" y="172307"/>
                      <a:pt x="108645" y="165354"/>
                      <a:pt x="128171" y="157448"/>
                    </a:cubicBezTo>
                    <a:cubicBezTo>
                      <a:pt x="161604" y="143827"/>
                      <a:pt x="201514" y="127254"/>
                      <a:pt x="239709" y="112109"/>
                    </a:cubicBezTo>
                    <a:cubicBezTo>
                      <a:pt x="244472" y="109633"/>
                      <a:pt x="251711" y="102965"/>
                      <a:pt x="257235" y="93821"/>
                    </a:cubicBezTo>
                    <a:cubicBezTo>
                      <a:pt x="264284" y="82010"/>
                      <a:pt x="268379" y="66008"/>
                      <a:pt x="260283" y="49054"/>
                    </a:cubicBezTo>
                    <a:cubicBezTo>
                      <a:pt x="257330" y="42958"/>
                      <a:pt x="251901" y="39052"/>
                      <a:pt x="245234" y="36671"/>
                    </a:cubicBezTo>
                    <a:cubicBezTo>
                      <a:pt x="208658" y="16478"/>
                      <a:pt x="163890" y="9239"/>
                      <a:pt x="118837" y="0"/>
                    </a:cubicBezTo>
                    <a:cubicBezTo>
                      <a:pt x="119504" y="5524"/>
                      <a:pt x="119599" y="10858"/>
                      <a:pt x="119218" y="16193"/>
                    </a:cubicBezTo>
                    <a:cubicBezTo>
                      <a:pt x="117980" y="39243"/>
                      <a:pt x="107883" y="60007"/>
                      <a:pt x="94358" y="81915"/>
                    </a:cubicBezTo>
                    <a:cubicBezTo>
                      <a:pt x="110645" y="81915"/>
                      <a:pt x="126171" y="82868"/>
                      <a:pt x="140649" y="84296"/>
                    </a:cubicBezTo>
                    <a:close/>
                  </a:path>
                </a:pathLst>
              </a:custGeom>
              <a:solidFill>
                <a:srgbClr val="8F684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350FA765-C0E8-4C59-A57B-85BD980B21B7}"/>
                  </a:ext>
                </a:extLst>
              </p:cNvPr>
              <p:cNvSpPr/>
              <p:nvPr/>
            </p:nvSpPr>
            <p:spPr>
              <a:xfrm>
                <a:off x="485266" y="3548062"/>
                <a:ext cx="149082" cy="143255"/>
              </a:xfrm>
              <a:custGeom>
                <a:avLst/>
                <a:gdLst>
                  <a:gd name="connsiteX0" fmla="*/ 40195 w 149082"/>
                  <a:gd name="connsiteY0" fmla="*/ 130016 h 143255"/>
                  <a:gd name="connsiteX1" fmla="*/ 36576 w 149082"/>
                  <a:gd name="connsiteY1" fmla="*/ 114395 h 143255"/>
                  <a:gd name="connsiteX2" fmla="*/ 109728 w 149082"/>
                  <a:gd name="connsiteY2" fmla="*/ 43434 h 143255"/>
                  <a:gd name="connsiteX3" fmla="*/ 141351 w 149082"/>
                  <a:gd name="connsiteY3" fmla="*/ 88583 h 143255"/>
                  <a:gd name="connsiteX4" fmla="*/ 147447 w 149082"/>
                  <a:gd name="connsiteY4" fmla="*/ 115157 h 143255"/>
                  <a:gd name="connsiteX5" fmla="*/ 145733 w 149082"/>
                  <a:gd name="connsiteY5" fmla="*/ 66485 h 143255"/>
                  <a:gd name="connsiteX6" fmla="*/ 137732 w 149082"/>
                  <a:gd name="connsiteY6" fmla="*/ 31528 h 143255"/>
                  <a:gd name="connsiteX7" fmla="*/ 125920 w 149082"/>
                  <a:gd name="connsiteY7" fmla="*/ 0 h 143255"/>
                  <a:gd name="connsiteX8" fmla="*/ 0 w 149082"/>
                  <a:gd name="connsiteY8" fmla="*/ 62389 h 143255"/>
                  <a:gd name="connsiteX9" fmla="*/ 191 w 149082"/>
                  <a:gd name="connsiteY9" fmla="*/ 63151 h 143255"/>
                  <a:gd name="connsiteX10" fmla="*/ 8192 w 149082"/>
                  <a:gd name="connsiteY10" fmla="*/ 98108 h 143255"/>
                  <a:gd name="connsiteX11" fmla="*/ 28384 w 149082"/>
                  <a:gd name="connsiteY11" fmla="*/ 143256 h 143255"/>
                  <a:gd name="connsiteX12" fmla="*/ 40195 w 149082"/>
                  <a:gd name="connsiteY12" fmla="*/ 130016 h 143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9082" h="143255">
                    <a:moveTo>
                      <a:pt x="40195" y="130016"/>
                    </a:moveTo>
                    <a:lnTo>
                      <a:pt x="36576" y="114395"/>
                    </a:lnTo>
                    <a:lnTo>
                      <a:pt x="109728" y="43434"/>
                    </a:lnTo>
                    <a:cubicBezTo>
                      <a:pt x="124587" y="52292"/>
                      <a:pt x="136684" y="68390"/>
                      <a:pt x="141351" y="88583"/>
                    </a:cubicBezTo>
                    <a:lnTo>
                      <a:pt x="147447" y="115157"/>
                    </a:lnTo>
                    <a:cubicBezTo>
                      <a:pt x="150019" y="100013"/>
                      <a:pt x="149638" y="83439"/>
                      <a:pt x="145733" y="66485"/>
                    </a:cubicBezTo>
                    <a:lnTo>
                      <a:pt x="137732" y="31528"/>
                    </a:lnTo>
                    <a:cubicBezTo>
                      <a:pt x="135160" y="20098"/>
                      <a:pt x="131064" y="9525"/>
                      <a:pt x="125920" y="0"/>
                    </a:cubicBezTo>
                    <a:cubicBezTo>
                      <a:pt x="79057" y="11716"/>
                      <a:pt x="34100" y="28861"/>
                      <a:pt x="0" y="62389"/>
                    </a:cubicBezTo>
                    <a:cubicBezTo>
                      <a:pt x="95" y="62675"/>
                      <a:pt x="95" y="62865"/>
                      <a:pt x="191" y="63151"/>
                    </a:cubicBezTo>
                    <a:lnTo>
                      <a:pt x="8192" y="98108"/>
                    </a:lnTo>
                    <a:cubicBezTo>
                      <a:pt x="12097" y="115348"/>
                      <a:pt x="19241" y="130683"/>
                      <a:pt x="28384" y="143256"/>
                    </a:cubicBezTo>
                    <a:cubicBezTo>
                      <a:pt x="29813" y="136684"/>
                      <a:pt x="34100" y="131445"/>
                      <a:pt x="40195" y="130016"/>
                    </a:cubicBezTo>
                    <a:close/>
                  </a:path>
                </a:pathLst>
              </a:custGeom>
              <a:solidFill>
                <a:srgbClr val="6935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47A99129-58CB-4CA9-B675-9FBA139A7C42}"/>
                  </a:ext>
                </a:extLst>
              </p:cNvPr>
              <p:cNvSpPr/>
              <p:nvPr/>
            </p:nvSpPr>
            <p:spPr>
              <a:xfrm>
                <a:off x="1311523" y="4420266"/>
                <a:ext cx="137904" cy="59075"/>
              </a:xfrm>
              <a:custGeom>
                <a:avLst/>
                <a:gdLst>
                  <a:gd name="connsiteX0" fmla="*/ 121480 w 137904"/>
                  <a:gd name="connsiteY0" fmla="*/ 10668 h 59075"/>
                  <a:gd name="connsiteX1" fmla="*/ 62330 w 137904"/>
                  <a:gd name="connsiteY1" fmla="*/ 0 h 59075"/>
                  <a:gd name="connsiteX2" fmla="*/ 5084 w 137904"/>
                  <a:gd name="connsiteY2" fmla="*/ 17240 h 59075"/>
                  <a:gd name="connsiteX3" fmla="*/ 36 w 137904"/>
                  <a:gd name="connsiteY3" fmla="*/ 54007 h 59075"/>
                  <a:gd name="connsiteX4" fmla="*/ 8799 w 137904"/>
                  <a:gd name="connsiteY4" fmla="*/ 58960 h 59075"/>
                  <a:gd name="connsiteX5" fmla="*/ 113765 w 137904"/>
                  <a:gd name="connsiteY5" fmla="*/ 44101 h 59075"/>
                  <a:gd name="connsiteX6" fmla="*/ 121480 w 137904"/>
                  <a:gd name="connsiteY6" fmla="*/ 10668 h 5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7904" h="59075">
                    <a:moveTo>
                      <a:pt x="121480" y="10668"/>
                    </a:moveTo>
                    <a:lnTo>
                      <a:pt x="62330" y="0"/>
                    </a:lnTo>
                    <a:cubicBezTo>
                      <a:pt x="58520" y="23336"/>
                      <a:pt x="30897" y="30575"/>
                      <a:pt x="5084" y="17240"/>
                    </a:cubicBezTo>
                    <a:lnTo>
                      <a:pt x="36" y="54007"/>
                    </a:lnTo>
                    <a:cubicBezTo>
                      <a:pt x="-440" y="57340"/>
                      <a:pt x="3846" y="59627"/>
                      <a:pt x="8799" y="58960"/>
                    </a:cubicBezTo>
                    <a:lnTo>
                      <a:pt x="113765" y="44101"/>
                    </a:lnTo>
                    <a:cubicBezTo>
                      <a:pt x="141387" y="40196"/>
                      <a:pt x="147102" y="15335"/>
                      <a:pt x="121480" y="1066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6981BD2B-87E5-4899-99EB-28130AB2AA89}"/>
                  </a:ext>
                </a:extLst>
              </p:cNvPr>
              <p:cNvSpPr/>
              <p:nvPr/>
            </p:nvSpPr>
            <p:spPr>
              <a:xfrm>
                <a:off x="304196" y="3823620"/>
                <a:ext cx="570728" cy="630269"/>
              </a:xfrm>
              <a:custGeom>
                <a:avLst/>
                <a:gdLst>
                  <a:gd name="connsiteX0" fmla="*/ 371285 w 570728"/>
                  <a:gd name="connsiteY0" fmla="*/ 579215 h 630269"/>
                  <a:gd name="connsiteX1" fmla="*/ 536162 w 570728"/>
                  <a:gd name="connsiteY1" fmla="*/ 266414 h 630269"/>
                  <a:gd name="connsiteX2" fmla="*/ 517779 w 570728"/>
                  <a:gd name="connsiteY2" fmla="*/ 214313 h 630269"/>
                  <a:gd name="connsiteX3" fmla="*/ 496252 w 570728"/>
                  <a:gd name="connsiteY3" fmla="*/ 220504 h 630269"/>
                  <a:gd name="connsiteX4" fmla="*/ 468630 w 570728"/>
                  <a:gd name="connsiteY4" fmla="*/ 218503 h 630269"/>
                  <a:gd name="connsiteX5" fmla="*/ 451961 w 570728"/>
                  <a:gd name="connsiteY5" fmla="*/ 195548 h 630269"/>
                  <a:gd name="connsiteX6" fmla="*/ 463487 w 570728"/>
                  <a:gd name="connsiteY6" fmla="*/ 163544 h 630269"/>
                  <a:gd name="connsiteX7" fmla="*/ 463868 w 570728"/>
                  <a:gd name="connsiteY7" fmla="*/ 162973 h 630269"/>
                  <a:gd name="connsiteX8" fmla="*/ 496443 w 570728"/>
                  <a:gd name="connsiteY8" fmla="*/ 155639 h 630269"/>
                  <a:gd name="connsiteX9" fmla="*/ 499967 w 570728"/>
                  <a:gd name="connsiteY9" fmla="*/ 155162 h 630269"/>
                  <a:gd name="connsiteX10" fmla="*/ 485966 w 570728"/>
                  <a:gd name="connsiteY10" fmla="*/ 115919 h 630269"/>
                  <a:gd name="connsiteX11" fmla="*/ 545687 w 570728"/>
                  <a:gd name="connsiteY11" fmla="*/ 111823 h 630269"/>
                  <a:gd name="connsiteX12" fmla="*/ 570548 w 570728"/>
                  <a:gd name="connsiteY12" fmla="*/ 46101 h 630269"/>
                  <a:gd name="connsiteX13" fmla="*/ 570167 w 570728"/>
                  <a:gd name="connsiteY13" fmla="*/ 29908 h 630269"/>
                  <a:gd name="connsiteX14" fmla="*/ 377381 w 570728"/>
                  <a:gd name="connsiteY14" fmla="*/ 4381 h 630269"/>
                  <a:gd name="connsiteX15" fmla="*/ 334518 w 570728"/>
                  <a:gd name="connsiteY15" fmla="*/ 0 h 630269"/>
                  <a:gd name="connsiteX16" fmla="*/ 334423 w 570728"/>
                  <a:gd name="connsiteY16" fmla="*/ 2762 h 630269"/>
                  <a:gd name="connsiteX17" fmla="*/ 313753 w 570728"/>
                  <a:gd name="connsiteY17" fmla="*/ 79629 h 630269"/>
                  <a:gd name="connsiteX18" fmla="*/ 234982 w 570728"/>
                  <a:gd name="connsiteY18" fmla="*/ 19812 h 630269"/>
                  <a:gd name="connsiteX19" fmla="*/ 242030 w 570728"/>
                  <a:gd name="connsiteY19" fmla="*/ 8382 h 630269"/>
                  <a:gd name="connsiteX20" fmla="*/ 188976 w 570728"/>
                  <a:gd name="connsiteY20" fmla="*/ 13716 h 630269"/>
                  <a:gd name="connsiteX21" fmla="*/ 157163 w 570728"/>
                  <a:gd name="connsiteY21" fmla="*/ 21812 h 630269"/>
                  <a:gd name="connsiteX22" fmla="*/ 127349 w 570728"/>
                  <a:gd name="connsiteY22" fmla="*/ 32290 h 630269"/>
                  <a:gd name="connsiteX23" fmla="*/ 116396 w 570728"/>
                  <a:gd name="connsiteY23" fmla="*/ 37909 h 630269"/>
                  <a:gd name="connsiteX24" fmla="*/ 87821 w 570728"/>
                  <a:gd name="connsiteY24" fmla="*/ 65532 h 630269"/>
                  <a:gd name="connsiteX25" fmla="*/ 83344 w 570728"/>
                  <a:gd name="connsiteY25" fmla="*/ 76486 h 630269"/>
                  <a:gd name="connsiteX26" fmla="*/ 40862 w 570728"/>
                  <a:gd name="connsiteY26" fmla="*/ 130493 h 630269"/>
                  <a:gd name="connsiteX27" fmla="*/ 31623 w 570728"/>
                  <a:gd name="connsiteY27" fmla="*/ 142113 h 630269"/>
                  <a:gd name="connsiteX28" fmla="*/ 23336 w 570728"/>
                  <a:gd name="connsiteY28" fmla="*/ 152591 h 630269"/>
                  <a:gd name="connsiteX29" fmla="*/ 0 w 570728"/>
                  <a:gd name="connsiteY29" fmla="*/ 183071 h 630269"/>
                  <a:gd name="connsiteX30" fmla="*/ 31051 w 570728"/>
                  <a:gd name="connsiteY30" fmla="*/ 204025 h 630269"/>
                  <a:gd name="connsiteX31" fmla="*/ 89535 w 570728"/>
                  <a:gd name="connsiteY31" fmla="*/ 216503 h 630269"/>
                  <a:gd name="connsiteX32" fmla="*/ 101441 w 570728"/>
                  <a:gd name="connsiteY32" fmla="*/ 217075 h 630269"/>
                  <a:gd name="connsiteX33" fmla="*/ 102299 w 570728"/>
                  <a:gd name="connsiteY33" fmla="*/ 216027 h 630269"/>
                  <a:gd name="connsiteX34" fmla="*/ 117253 w 570728"/>
                  <a:gd name="connsiteY34" fmla="*/ 197072 h 630269"/>
                  <a:gd name="connsiteX35" fmla="*/ 141256 w 570728"/>
                  <a:gd name="connsiteY35" fmla="*/ 233077 h 630269"/>
                  <a:gd name="connsiteX36" fmla="*/ 230219 w 570728"/>
                  <a:gd name="connsiteY36" fmla="*/ 245745 h 630269"/>
                  <a:gd name="connsiteX37" fmla="*/ 245745 w 570728"/>
                  <a:gd name="connsiteY37" fmla="*/ 248412 h 630269"/>
                  <a:gd name="connsiteX38" fmla="*/ 261747 w 570728"/>
                  <a:gd name="connsiteY38" fmla="*/ 239840 h 630269"/>
                  <a:gd name="connsiteX39" fmla="*/ 294608 w 570728"/>
                  <a:gd name="connsiteY39" fmla="*/ 228600 h 630269"/>
                  <a:gd name="connsiteX40" fmla="*/ 295180 w 570728"/>
                  <a:gd name="connsiteY40" fmla="*/ 228886 h 630269"/>
                  <a:gd name="connsiteX41" fmla="*/ 322707 w 570728"/>
                  <a:gd name="connsiteY41" fmla="*/ 250984 h 630269"/>
                  <a:gd name="connsiteX42" fmla="*/ 320326 w 570728"/>
                  <a:gd name="connsiteY42" fmla="*/ 280416 h 630269"/>
                  <a:gd name="connsiteX43" fmla="*/ 296894 w 570728"/>
                  <a:gd name="connsiteY43" fmla="*/ 297371 h 630269"/>
                  <a:gd name="connsiteX44" fmla="*/ 241935 w 570728"/>
                  <a:gd name="connsiteY44" fmla="*/ 296513 h 630269"/>
                  <a:gd name="connsiteX45" fmla="*/ 185642 w 570728"/>
                  <a:gd name="connsiteY45" fmla="*/ 303371 h 630269"/>
                  <a:gd name="connsiteX46" fmla="*/ 224028 w 570728"/>
                  <a:gd name="connsiteY46" fmla="*/ 376619 h 630269"/>
                  <a:gd name="connsiteX47" fmla="*/ 302228 w 570728"/>
                  <a:gd name="connsiteY47" fmla="*/ 513874 h 630269"/>
                  <a:gd name="connsiteX48" fmla="*/ 373475 w 570728"/>
                  <a:gd name="connsiteY48" fmla="*/ 630269 h 630269"/>
                  <a:gd name="connsiteX49" fmla="*/ 371285 w 570728"/>
                  <a:gd name="connsiteY49" fmla="*/ 579215 h 630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570728" h="630269">
                    <a:moveTo>
                      <a:pt x="371285" y="579215"/>
                    </a:moveTo>
                    <a:cubicBezTo>
                      <a:pt x="423196" y="490061"/>
                      <a:pt x="484632" y="361474"/>
                      <a:pt x="536162" y="266414"/>
                    </a:cubicBezTo>
                    <a:cubicBezTo>
                      <a:pt x="529304" y="249174"/>
                      <a:pt x="523208" y="231648"/>
                      <a:pt x="517779" y="214313"/>
                    </a:cubicBezTo>
                    <a:cubicBezTo>
                      <a:pt x="511016" y="217361"/>
                      <a:pt x="503587" y="219361"/>
                      <a:pt x="496252" y="220504"/>
                    </a:cubicBezTo>
                    <a:cubicBezTo>
                      <a:pt x="487204" y="221933"/>
                      <a:pt x="477488" y="222314"/>
                      <a:pt x="468630" y="218503"/>
                    </a:cubicBezTo>
                    <a:cubicBezTo>
                      <a:pt x="459677" y="214598"/>
                      <a:pt x="451866" y="205359"/>
                      <a:pt x="451961" y="195548"/>
                    </a:cubicBezTo>
                    <a:cubicBezTo>
                      <a:pt x="451961" y="194596"/>
                      <a:pt x="448056" y="176974"/>
                      <a:pt x="463487" y="163544"/>
                    </a:cubicBezTo>
                    <a:cubicBezTo>
                      <a:pt x="463677" y="163449"/>
                      <a:pt x="463677" y="163163"/>
                      <a:pt x="463868" y="162973"/>
                    </a:cubicBezTo>
                    <a:cubicBezTo>
                      <a:pt x="474536" y="159925"/>
                      <a:pt x="485394" y="157353"/>
                      <a:pt x="496443" y="155639"/>
                    </a:cubicBezTo>
                    <a:cubicBezTo>
                      <a:pt x="497586" y="155448"/>
                      <a:pt x="498824" y="155353"/>
                      <a:pt x="499967" y="155162"/>
                    </a:cubicBezTo>
                    <a:cubicBezTo>
                      <a:pt x="495776" y="141827"/>
                      <a:pt x="491300" y="128683"/>
                      <a:pt x="485966" y="115919"/>
                    </a:cubicBezTo>
                    <a:cubicBezTo>
                      <a:pt x="506254" y="112871"/>
                      <a:pt x="526447" y="111728"/>
                      <a:pt x="545687" y="111823"/>
                    </a:cubicBezTo>
                    <a:cubicBezTo>
                      <a:pt x="559213" y="90011"/>
                      <a:pt x="569309" y="69247"/>
                      <a:pt x="570548" y="46101"/>
                    </a:cubicBezTo>
                    <a:cubicBezTo>
                      <a:pt x="570833" y="40862"/>
                      <a:pt x="570833" y="35528"/>
                      <a:pt x="570167" y="29908"/>
                    </a:cubicBezTo>
                    <a:cubicBezTo>
                      <a:pt x="473202" y="10192"/>
                      <a:pt x="377381" y="4381"/>
                      <a:pt x="377381" y="4381"/>
                    </a:cubicBezTo>
                    <a:cubicBezTo>
                      <a:pt x="363093" y="1429"/>
                      <a:pt x="348806" y="191"/>
                      <a:pt x="334518" y="0"/>
                    </a:cubicBezTo>
                    <a:cubicBezTo>
                      <a:pt x="334518" y="857"/>
                      <a:pt x="334518" y="1810"/>
                      <a:pt x="334423" y="2762"/>
                    </a:cubicBezTo>
                    <a:cubicBezTo>
                      <a:pt x="333375" y="11811"/>
                      <a:pt x="308896" y="75724"/>
                      <a:pt x="313753" y="79629"/>
                    </a:cubicBezTo>
                    <a:cubicBezTo>
                      <a:pt x="288036" y="58960"/>
                      <a:pt x="261842" y="38957"/>
                      <a:pt x="234982" y="19812"/>
                    </a:cubicBezTo>
                    <a:cubicBezTo>
                      <a:pt x="237077" y="15907"/>
                      <a:pt x="239458" y="12097"/>
                      <a:pt x="242030" y="8382"/>
                    </a:cubicBezTo>
                    <a:cubicBezTo>
                      <a:pt x="224314" y="10763"/>
                      <a:pt x="206597" y="12859"/>
                      <a:pt x="188976" y="13716"/>
                    </a:cubicBezTo>
                    <a:cubicBezTo>
                      <a:pt x="177165" y="16478"/>
                      <a:pt x="166307" y="19241"/>
                      <a:pt x="157163" y="21812"/>
                    </a:cubicBezTo>
                    <a:cubicBezTo>
                      <a:pt x="147161" y="24670"/>
                      <a:pt x="136970" y="28004"/>
                      <a:pt x="127349" y="32290"/>
                    </a:cubicBezTo>
                    <a:cubicBezTo>
                      <a:pt x="123634" y="33528"/>
                      <a:pt x="119920" y="35433"/>
                      <a:pt x="116396" y="37909"/>
                    </a:cubicBezTo>
                    <a:cubicBezTo>
                      <a:pt x="104585" y="44672"/>
                      <a:pt x="94393" y="53530"/>
                      <a:pt x="87821" y="65532"/>
                    </a:cubicBezTo>
                    <a:cubicBezTo>
                      <a:pt x="85916" y="69056"/>
                      <a:pt x="84487" y="72676"/>
                      <a:pt x="83344" y="76486"/>
                    </a:cubicBezTo>
                    <a:cubicBezTo>
                      <a:pt x="69342" y="94583"/>
                      <a:pt x="55150" y="112586"/>
                      <a:pt x="40862" y="130493"/>
                    </a:cubicBezTo>
                    <a:cubicBezTo>
                      <a:pt x="37814" y="134398"/>
                      <a:pt x="34671" y="138208"/>
                      <a:pt x="31623" y="142113"/>
                    </a:cubicBezTo>
                    <a:cubicBezTo>
                      <a:pt x="28861" y="145637"/>
                      <a:pt x="26098" y="149162"/>
                      <a:pt x="23336" y="152591"/>
                    </a:cubicBezTo>
                    <a:cubicBezTo>
                      <a:pt x="14383" y="163830"/>
                      <a:pt x="6667" y="173926"/>
                      <a:pt x="0" y="183071"/>
                    </a:cubicBezTo>
                    <a:cubicBezTo>
                      <a:pt x="9239" y="192405"/>
                      <a:pt x="19717" y="199073"/>
                      <a:pt x="31051" y="204025"/>
                    </a:cubicBezTo>
                    <a:cubicBezTo>
                      <a:pt x="49054" y="211931"/>
                      <a:pt x="69056" y="215265"/>
                      <a:pt x="89535" y="216503"/>
                    </a:cubicBezTo>
                    <a:cubicBezTo>
                      <a:pt x="93536" y="216789"/>
                      <a:pt x="97441" y="216979"/>
                      <a:pt x="101441" y="217075"/>
                    </a:cubicBezTo>
                    <a:cubicBezTo>
                      <a:pt x="101727" y="216694"/>
                      <a:pt x="102013" y="216408"/>
                      <a:pt x="102299" y="216027"/>
                    </a:cubicBezTo>
                    <a:cubicBezTo>
                      <a:pt x="107537" y="209360"/>
                      <a:pt x="112395" y="203168"/>
                      <a:pt x="117253" y="197072"/>
                    </a:cubicBezTo>
                    <a:cubicBezTo>
                      <a:pt x="124778" y="209360"/>
                      <a:pt x="132969" y="221266"/>
                      <a:pt x="141256" y="233077"/>
                    </a:cubicBezTo>
                    <a:cubicBezTo>
                      <a:pt x="175260" y="238125"/>
                      <a:pt x="207836" y="242792"/>
                      <a:pt x="230219" y="245745"/>
                    </a:cubicBezTo>
                    <a:cubicBezTo>
                      <a:pt x="235839" y="246507"/>
                      <a:pt x="240887" y="247364"/>
                      <a:pt x="245745" y="248412"/>
                    </a:cubicBezTo>
                    <a:cubicBezTo>
                      <a:pt x="250698" y="244888"/>
                      <a:pt x="256222" y="242221"/>
                      <a:pt x="261747" y="239840"/>
                    </a:cubicBezTo>
                    <a:cubicBezTo>
                      <a:pt x="272510" y="235363"/>
                      <a:pt x="283464" y="231743"/>
                      <a:pt x="294608" y="228600"/>
                    </a:cubicBezTo>
                    <a:cubicBezTo>
                      <a:pt x="294799" y="228695"/>
                      <a:pt x="294989" y="228791"/>
                      <a:pt x="295180" y="228886"/>
                    </a:cubicBezTo>
                    <a:cubicBezTo>
                      <a:pt x="316230" y="232410"/>
                      <a:pt x="322231" y="250126"/>
                      <a:pt x="322707" y="250984"/>
                    </a:cubicBezTo>
                    <a:cubicBezTo>
                      <a:pt x="328136" y="259651"/>
                      <a:pt x="326136" y="272129"/>
                      <a:pt x="320326" y="280416"/>
                    </a:cubicBezTo>
                    <a:cubicBezTo>
                      <a:pt x="314516" y="288703"/>
                      <a:pt x="305657" y="293656"/>
                      <a:pt x="296894" y="297371"/>
                    </a:cubicBezTo>
                    <a:cubicBezTo>
                      <a:pt x="278987" y="304895"/>
                      <a:pt x="257746" y="308039"/>
                      <a:pt x="241935" y="296513"/>
                    </a:cubicBezTo>
                    <a:cubicBezTo>
                      <a:pt x="230696" y="298133"/>
                      <a:pt x="210407" y="300895"/>
                      <a:pt x="185642" y="303371"/>
                    </a:cubicBezTo>
                    <a:cubicBezTo>
                      <a:pt x="198882" y="328041"/>
                      <a:pt x="212693" y="355759"/>
                      <a:pt x="224028" y="376619"/>
                    </a:cubicBezTo>
                    <a:cubicBezTo>
                      <a:pt x="269462" y="460058"/>
                      <a:pt x="259937" y="430721"/>
                      <a:pt x="302228" y="513874"/>
                    </a:cubicBezTo>
                    <a:cubicBezTo>
                      <a:pt x="316421" y="541687"/>
                      <a:pt x="345662" y="613886"/>
                      <a:pt x="373475" y="630269"/>
                    </a:cubicBezTo>
                    <a:cubicBezTo>
                      <a:pt x="361760" y="617982"/>
                      <a:pt x="358807" y="600647"/>
                      <a:pt x="371285" y="579215"/>
                    </a:cubicBezTo>
                    <a:close/>
                  </a:path>
                </a:pathLst>
              </a:custGeom>
              <a:solidFill>
                <a:srgbClr val="9FE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69FEAB30-2476-4355-8E37-992B0F13FED3}"/>
                  </a:ext>
                </a:extLst>
              </p:cNvPr>
              <p:cNvSpPr/>
              <p:nvPr/>
            </p:nvSpPr>
            <p:spPr>
              <a:xfrm>
                <a:off x="513304" y="3591591"/>
                <a:ext cx="127129" cy="311658"/>
              </a:xfrm>
              <a:custGeom>
                <a:avLst/>
                <a:gdLst>
                  <a:gd name="connsiteX0" fmla="*/ 104645 w 127129"/>
                  <a:gd name="connsiteY0" fmla="*/ 311658 h 311658"/>
                  <a:gd name="connsiteX1" fmla="*/ 125314 w 127129"/>
                  <a:gd name="connsiteY1" fmla="*/ 234791 h 311658"/>
                  <a:gd name="connsiteX2" fmla="*/ 125409 w 127129"/>
                  <a:gd name="connsiteY2" fmla="*/ 232029 h 311658"/>
                  <a:gd name="connsiteX3" fmla="*/ 107788 w 127129"/>
                  <a:gd name="connsiteY3" fmla="*/ 212027 h 311658"/>
                  <a:gd name="connsiteX4" fmla="*/ 97787 w 127129"/>
                  <a:gd name="connsiteY4" fmla="*/ 168212 h 311658"/>
                  <a:gd name="connsiteX5" fmla="*/ 125123 w 127129"/>
                  <a:gd name="connsiteY5" fmla="*/ 96393 h 311658"/>
                  <a:gd name="connsiteX6" fmla="*/ 119504 w 127129"/>
                  <a:gd name="connsiteY6" fmla="*/ 71723 h 311658"/>
                  <a:gd name="connsiteX7" fmla="*/ 113408 w 127129"/>
                  <a:gd name="connsiteY7" fmla="*/ 45149 h 311658"/>
                  <a:gd name="connsiteX8" fmla="*/ 81785 w 127129"/>
                  <a:gd name="connsiteY8" fmla="*/ 0 h 311658"/>
                  <a:gd name="connsiteX9" fmla="*/ 8633 w 127129"/>
                  <a:gd name="connsiteY9" fmla="*/ 70961 h 311658"/>
                  <a:gd name="connsiteX10" fmla="*/ 12252 w 127129"/>
                  <a:gd name="connsiteY10" fmla="*/ 86582 h 311658"/>
                  <a:gd name="connsiteX11" fmla="*/ 536 w 127129"/>
                  <a:gd name="connsiteY11" fmla="*/ 99822 h 311658"/>
                  <a:gd name="connsiteX12" fmla="*/ 536 w 127129"/>
                  <a:gd name="connsiteY12" fmla="*/ 109919 h 311658"/>
                  <a:gd name="connsiteX13" fmla="*/ 21206 w 127129"/>
                  <a:gd name="connsiteY13" fmla="*/ 125825 h 311658"/>
                  <a:gd name="connsiteX14" fmla="*/ 23492 w 127129"/>
                  <a:gd name="connsiteY14" fmla="*/ 131731 h 311658"/>
                  <a:gd name="connsiteX15" fmla="*/ 23587 w 127129"/>
                  <a:gd name="connsiteY15" fmla="*/ 135541 h 311658"/>
                  <a:gd name="connsiteX16" fmla="*/ 44447 w 127129"/>
                  <a:gd name="connsiteY16" fmla="*/ 226695 h 311658"/>
                  <a:gd name="connsiteX17" fmla="*/ 32921 w 127129"/>
                  <a:gd name="connsiteY17" fmla="*/ 240506 h 311658"/>
                  <a:gd name="connsiteX18" fmla="*/ 25873 w 127129"/>
                  <a:gd name="connsiteY18" fmla="*/ 251936 h 311658"/>
                  <a:gd name="connsiteX19" fmla="*/ 104645 w 127129"/>
                  <a:gd name="connsiteY19" fmla="*/ 311658 h 311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7129" h="311658">
                    <a:moveTo>
                      <a:pt x="104645" y="311658"/>
                    </a:moveTo>
                    <a:cubicBezTo>
                      <a:pt x="99787" y="307753"/>
                      <a:pt x="124171" y="243840"/>
                      <a:pt x="125314" y="234791"/>
                    </a:cubicBezTo>
                    <a:cubicBezTo>
                      <a:pt x="125409" y="233839"/>
                      <a:pt x="125409" y="232982"/>
                      <a:pt x="125409" y="232029"/>
                    </a:cubicBezTo>
                    <a:cubicBezTo>
                      <a:pt x="125314" y="222028"/>
                      <a:pt x="117599" y="215646"/>
                      <a:pt x="107788" y="212027"/>
                    </a:cubicBezTo>
                    <a:lnTo>
                      <a:pt x="97787" y="168212"/>
                    </a:lnTo>
                    <a:cubicBezTo>
                      <a:pt x="120075" y="156591"/>
                      <a:pt x="132172" y="126873"/>
                      <a:pt x="125123" y="96393"/>
                    </a:cubicBezTo>
                    <a:lnTo>
                      <a:pt x="119504" y="71723"/>
                    </a:lnTo>
                    <a:lnTo>
                      <a:pt x="113408" y="45149"/>
                    </a:lnTo>
                    <a:cubicBezTo>
                      <a:pt x="108740" y="24955"/>
                      <a:pt x="96644" y="8954"/>
                      <a:pt x="81785" y="0"/>
                    </a:cubicBezTo>
                    <a:lnTo>
                      <a:pt x="8633" y="70961"/>
                    </a:lnTo>
                    <a:lnTo>
                      <a:pt x="12252" y="86582"/>
                    </a:lnTo>
                    <a:cubicBezTo>
                      <a:pt x="6251" y="88011"/>
                      <a:pt x="1965" y="93250"/>
                      <a:pt x="536" y="99822"/>
                    </a:cubicBezTo>
                    <a:cubicBezTo>
                      <a:pt x="-130" y="102965"/>
                      <a:pt x="-226" y="106394"/>
                      <a:pt x="536" y="109919"/>
                    </a:cubicBezTo>
                    <a:cubicBezTo>
                      <a:pt x="3013" y="120777"/>
                      <a:pt x="12252" y="127921"/>
                      <a:pt x="21206" y="125825"/>
                    </a:cubicBezTo>
                    <a:cubicBezTo>
                      <a:pt x="22063" y="127730"/>
                      <a:pt x="22730" y="129731"/>
                      <a:pt x="23492" y="131731"/>
                    </a:cubicBezTo>
                    <a:cubicBezTo>
                      <a:pt x="23301" y="132969"/>
                      <a:pt x="23301" y="134303"/>
                      <a:pt x="23587" y="135541"/>
                    </a:cubicBezTo>
                    <a:lnTo>
                      <a:pt x="44447" y="226695"/>
                    </a:lnTo>
                    <a:cubicBezTo>
                      <a:pt x="40256" y="230886"/>
                      <a:pt x="36350" y="235553"/>
                      <a:pt x="32921" y="240506"/>
                    </a:cubicBezTo>
                    <a:cubicBezTo>
                      <a:pt x="30350" y="244221"/>
                      <a:pt x="27968" y="248031"/>
                      <a:pt x="25873" y="251936"/>
                    </a:cubicBezTo>
                    <a:cubicBezTo>
                      <a:pt x="52733" y="271082"/>
                      <a:pt x="78927" y="290989"/>
                      <a:pt x="104645" y="311658"/>
                    </a:cubicBezTo>
                    <a:close/>
                  </a:path>
                </a:pathLst>
              </a:custGeom>
              <a:solidFill>
                <a:srgbClr val="8F684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78EA37D8-A076-4A5B-83AD-E068E9E4078F}"/>
                  </a:ext>
                </a:extLst>
              </p:cNvPr>
              <p:cNvSpPr/>
              <p:nvPr/>
            </p:nvSpPr>
            <p:spPr>
              <a:xfrm>
                <a:off x="881861" y="4436458"/>
                <a:ext cx="136506" cy="50199"/>
              </a:xfrm>
              <a:custGeom>
                <a:avLst/>
                <a:gdLst>
                  <a:gd name="connsiteX0" fmla="*/ 12027 w 136506"/>
                  <a:gd name="connsiteY0" fmla="*/ 0 h 50199"/>
                  <a:gd name="connsiteX1" fmla="*/ 121 w 136506"/>
                  <a:gd name="connsiteY1" fmla="*/ 44387 h 50199"/>
                  <a:gd name="connsiteX2" fmla="*/ 8027 w 136506"/>
                  <a:gd name="connsiteY2" fmla="*/ 50197 h 50199"/>
                  <a:gd name="connsiteX3" fmla="*/ 110897 w 136506"/>
                  <a:gd name="connsiteY3" fmla="*/ 48768 h 50199"/>
                  <a:gd name="connsiteX4" fmla="*/ 122327 w 136506"/>
                  <a:gd name="connsiteY4" fmla="*/ 17526 h 50199"/>
                  <a:gd name="connsiteX5" fmla="*/ 75083 w 136506"/>
                  <a:gd name="connsiteY5" fmla="*/ 2667 h 50199"/>
                  <a:gd name="connsiteX6" fmla="*/ 12027 w 136506"/>
                  <a:gd name="connsiteY6" fmla="*/ 0 h 50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6506" h="50199">
                    <a:moveTo>
                      <a:pt x="12027" y="0"/>
                    </a:moveTo>
                    <a:lnTo>
                      <a:pt x="121" y="44387"/>
                    </a:lnTo>
                    <a:cubicBezTo>
                      <a:pt x="-736" y="47530"/>
                      <a:pt x="3074" y="50292"/>
                      <a:pt x="8027" y="50197"/>
                    </a:cubicBezTo>
                    <a:lnTo>
                      <a:pt x="110897" y="48768"/>
                    </a:lnTo>
                    <a:cubicBezTo>
                      <a:pt x="137948" y="48387"/>
                      <a:pt x="146425" y="25146"/>
                      <a:pt x="122327" y="17526"/>
                    </a:cubicBezTo>
                    <a:lnTo>
                      <a:pt x="75083" y="2667"/>
                    </a:lnTo>
                    <a:cubicBezTo>
                      <a:pt x="56033" y="23336"/>
                      <a:pt x="21362" y="19431"/>
                      <a:pt x="120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CC189CC6-A0E3-46A9-8FAD-7979789B1DE6}"/>
                  </a:ext>
                </a:extLst>
              </p:cNvPr>
              <p:cNvSpPr/>
              <p:nvPr/>
            </p:nvSpPr>
            <p:spPr>
              <a:xfrm>
                <a:off x="1024095" y="4066701"/>
                <a:ext cx="350198" cy="377469"/>
              </a:xfrm>
              <a:custGeom>
                <a:avLst/>
                <a:gdLst>
                  <a:gd name="connsiteX0" fmla="*/ 349758 w 350198"/>
                  <a:gd name="connsiteY0" fmla="*/ 353564 h 377469"/>
                  <a:gd name="connsiteX1" fmla="*/ 333851 w 350198"/>
                  <a:gd name="connsiteY1" fmla="*/ 306130 h 377469"/>
                  <a:gd name="connsiteX2" fmla="*/ 168307 w 350198"/>
                  <a:gd name="connsiteY2" fmla="*/ 22190 h 377469"/>
                  <a:gd name="connsiteX3" fmla="*/ 163163 w 350198"/>
                  <a:gd name="connsiteY3" fmla="*/ 17237 h 377469"/>
                  <a:gd name="connsiteX4" fmla="*/ 109156 w 350198"/>
                  <a:gd name="connsiteY4" fmla="*/ 92 h 377469"/>
                  <a:gd name="connsiteX5" fmla="*/ 33147 w 350198"/>
                  <a:gd name="connsiteY5" fmla="*/ 19046 h 377469"/>
                  <a:gd name="connsiteX6" fmla="*/ 29623 w 350198"/>
                  <a:gd name="connsiteY6" fmla="*/ 20570 h 377469"/>
                  <a:gd name="connsiteX7" fmla="*/ 22860 w 350198"/>
                  <a:gd name="connsiteY7" fmla="*/ 69053 h 377469"/>
                  <a:gd name="connsiteX8" fmla="*/ 0 w 350198"/>
                  <a:gd name="connsiteY8" fmla="*/ 174113 h 377469"/>
                  <a:gd name="connsiteX9" fmla="*/ 98584 w 350198"/>
                  <a:gd name="connsiteY9" fmla="*/ 115630 h 377469"/>
                  <a:gd name="connsiteX10" fmla="*/ 104680 w 350198"/>
                  <a:gd name="connsiteY10" fmla="*/ 123821 h 377469"/>
                  <a:gd name="connsiteX11" fmla="*/ 272605 w 350198"/>
                  <a:gd name="connsiteY11" fmla="*/ 355660 h 377469"/>
                  <a:gd name="connsiteX12" fmla="*/ 292417 w 350198"/>
                  <a:gd name="connsiteY12" fmla="*/ 370805 h 377469"/>
                  <a:gd name="connsiteX13" fmla="*/ 349758 w 350198"/>
                  <a:gd name="connsiteY13" fmla="*/ 353564 h 377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50198" h="377469">
                    <a:moveTo>
                      <a:pt x="349758" y="353564"/>
                    </a:moveTo>
                    <a:cubicBezTo>
                      <a:pt x="351663" y="341658"/>
                      <a:pt x="347567" y="325751"/>
                      <a:pt x="333851" y="306130"/>
                    </a:cubicBezTo>
                    <a:cubicBezTo>
                      <a:pt x="242316" y="174685"/>
                      <a:pt x="208883" y="82388"/>
                      <a:pt x="168307" y="22190"/>
                    </a:cubicBezTo>
                    <a:cubicBezTo>
                      <a:pt x="166973" y="20189"/>
                      <a:pt x="165163" y="18570"/>
                      <a:pt x="163163" y="17237"/>
                    </a:cubicBezTo>
                    <a:cubicBezTo>
                      <a:pt x="140589" y="-2290"/>
                      <a:pt x="109156" y="92"/>
                      <a:pt x="109156" y="92"/>
                    </a:cubicBezTo>
                    <a:cubicBezTo>
                      <a:pt x="81534" y="3330"/>
                      <a:pt x="56959" y="9045"/>
                      <a:pt x="33147" y="19046"/>
                    </a:cubicBezTo>
                    <a:cubicBezTo>
                      <a:pt x="32004" y="19523"/>
                      <a:pt x="30766" y="20094"/>
                      <a:pt x="29623" y="20570"/>
                    </a:cubicBezTo>
                    <a:cubicBezTo>
                      <a:pt x="26956" y="42383"/>
                      <a:pt x="23908" y="59813"/>
                      <a:pt x="22860" y="69053"/>
                    </a:cubicBezTo>
                    <a:cubicBezTo>
                      <a:pt x="18859" y="102866"/>
                      <a:pt x="10382" y="138395"/>
                      <a:pt x="0" y="174113"/>
                    </a:cubicBezTo>
                    <a:cubicBezTo>
                      <a:pt x="33909" y="142300"/>
                      <a:pt x="61341" y="125536"/>
                      <a:pt x="98584" y="115630"/>
                    </a:cubicBezTo>
                    <a:cubicBezTo>
                      <a:pt x="100584" y="118297"/>
                      <a:pt x="102679" y="120964"/>
                      <a:pt x="104680" y="123821"/>
                    </a:cubicBezTo>
                    <a:cubicBezTo>
                      <a:pt x="159258" y="200593"/>
                      <a:pt x="208026" y="286794"/>
                      <a:pt x="272605" y="355660"/>
                    </a:cubicBezTo>
                    <a:cubicBezTo>
                      <a:pt x="278797" y="362232"/>
                      <a:pt x="285559" y="367185"/>
                      <a:pt x="292417" y="370805"/>
                    </a:cubicBezTo>
                    <a:cubicBezTo>
                      <a:pt x="318325" y="384140"/>
                      <a:pt x="345948" y="376996"/>
                      <a:pt x="349758" y="353564"/>
                    </a:cubicBezTo>
                    <a:close/>
                  </a:path>
                </a:pathLst>
              </a:custGeom>
              <a:solidFill>
                <a:srgbClr val="47AAD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34BAA495-3878-4AF3-A41B-47D4EC4C46A6}"/>
                  </a:ext>
                </a:extLst>
              </p:cNvPr>
              <p:cNvSpPr/>
              <p:nvPr/>
            </p:nvSpPr>
            <p:spPr>
              <a:xfrm>
                <a:off x="667352" y="3947540"/>
                <a:ext cx="390556" cy="527228"/>
              </a:xfrm>
              <a:custGeom>
                <a:avLst/>
                <a:gdLst>
                  <a:gd name="connsiteX0" fmla="*/ 386461 w 390556"/>
                  <a:gd name="connsiteY0" fmla="*/ 139732 h 527228"/>
                  <a:gd name="connsiteX1" fmla="*/ 390556 w 390556"/>
                  <a:gd name="connsiteY1" fmla="*/ 83630 h 527228"/>
                  <a:gd name="connsiteX2" fmla="*/ 355504 w 390556"/>
                  <a:gd name="connsiteY2" fmla="*/ 8382 h 527228"/>
                  <a:gd name="connsiteX3" fmla="*/ 345598 w 390556"/>
                  <a:gd name="connsiteY3" fmla="*/ 0 h 527228"/>
                  <a:gd name="connsiteX4" fmla="*/ 328072 w 390556"/>
                  <a:gd name="connsiteY4" fmla="*/ 18288 h 527228"/>
                  <a:gd name="connsiteX5" fmla="*/ 216535 w 390556"/>
                  <a:gd name="connsiteY5" fmla="*/ 63627 h 527228"/>
                  <a:gd name="connsiteX6" fmla="*/ 184054 w 390556"/>
                  <a:gd name="connsiteY6" fmla="*/ 122587 h 527228"/>
                  <a:gd name="connsiteX7" fmla="*/ 173101 w 390556"/>
                  <a:gd name="connsiteY7" fmla="*/ 142589 h 527228"/>
                  <a:gd name="connsiteX8" fmla="*/ 8128 w 390556"/>
                  <a:gd name="connsiteY8" fmla="*/ 455295 h 527228"/>
                  <a:gd name="connsiteX9" fmla="*/ 10128 w 390556"/>
                  <a:gd name="connsiteY9" fmla="*/ 506349 h 527228"/>
                  <a:gd name="connsiteX10" fmla="*/ 122618 w 390556"/>
                  <a:gd name="connsiteY10" fmla="*/ 516255 h 527228"/>
                  <a:gd name="connsiteX11" fmla="*/ 163480 w 390556"/>
                  <a:gd name="connsiteY11" fmla="*/ 480346 h 527228"/>
                  <a:gd name="connsiteX12" fmla="*/ 276256 w 390556"/>
                  <a:gd name="connsiteY12" fmla="*/ 201549 h 527228"/>
                  <a:gd name="connsiteX13" fmla="*/ 284543 w 390556"/>
                  <a:gd name="connsiteY13" fmla="*/ 183356 h 527228"/>
                  <a:gd name="connsiteX14" fmla="*/ 282448 w 390556"/>
                  <a:gd name="connsiteY14" fmla="*/ 197263 h 527228"/>
                  <a:gd name="connsiteX15" fmla="*/ 238061 w 390556"/>
                  <a:gd name="connsiteY15" fmla="*/ 422339 h 527228"/>
                  <a:gd name="connsiteX16" fmla="*/ 225583 w 390556"/>
                  <a:gd name="connsiteY16" fmla="*/ 469011 h 527228"/>
                  <a:gd name="connsiteX17" fmla="*/ 226536 w 390556"/>
                  <a:gd name="connsiteY17" fmla="*/ 489014 h 527228"/>
                  <a:gd name="connsiteX18" fmla="*/ 289591 w 390556"/>
                  <a:gd name="connsiteY18" fmla="*/ 491776 h 527228"/>
                  <a:gd name="connsiteX19" fmla="*/ 300069 w 390556"/>
                  <a:gd name="connsiteY19" fmla="*/ 472916 h 527228"/>
                  <a:gd name="connsiteX20" fmla="*/ 356838 w 390556"/>
                  <a:gd name="connsiteY20" fmla="*/ 293370 h 527228"/>
                  <a:gd name="connsiteX21" fmla="*/ 379698 w 390556"/>
                  <a:gd name="connsiteY21" fmla="*/ 188309 h 527228"/>
                  <a:gd name="connsiteX22" fmla="*/ 386461 w 390556"/>
                  <a:gd name="connsiteY22" fmla="*/ 139732 h 527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90556" h="527228">
                    <a:moveTo>
                      <a:pt x="386461" y="139732"/>
                    </a:moveTo>
                    <a:cubicBezTo>
                      <a:pt x="388461" y="122968"/>
                      <a:pt x="390175" y="103727"/>
                      <a:pt x="390556" y="83630"/>
                    </a:cubicBezTo>
                    <a:cubicBezTo>
                      <a:pt x="387223" y="55721"/>
                      <a:pt x="378269" y="29623"/>
                      <a:pt x="355504" y="8382"/>
                    </a:cubicBezTo>
                    <a:cubicBezTo>
                      <a:pt x="352361" y="5429"/>
                      <a:pt x="349027" y="2667"/>
                      <a:pt x="345598" y="0"/>
                    </a:cubicBezTo>
                    <a:cubicBezTo>
                      <a:pt x="340074" y="9239"/>
                      <a:pt x="332740" y="15811"/>
                      <a:pt x="328072" y="18288"/>
                    </a:cubicBezTo>
                    <a:cubicBezTo>
                      <a:pt x="289877" y="33528"/>
                      <a:pt x="249967" y="50006"/>
                      <a:pt x="216535" y="63627"/>
                    </a:cubicBezTo>
                    <a:cubicBezTo>
                      <a:pt x="202342" y="88678"/>
                      <a:pt x="190912" y="110395"/>
                      <a:pt x="184054" y="122587"/>
                    </a:cubicBezTo>
                    <a:cubicBezTo>
                      <a:pt x="180435" y="129064"/>
                      <a:pt x="176815" y="135731"/>
                      <a:pt x="173101" y="142589"/>
                    </a:cubicBezTo>
                    <a:cubicBezTo>
                      <a:pt x="121475" y="237649"/>
                      <a:pt x="60039" y="366141"/>
                      <a:pt x="8128" y="455295"/>
                    </a:cubicBezTo>
                    <a:cubicBezTo>
                      <a:pt x="-4350" y="476726"/>
                      <a:pt x="-1493" y="494062"/>
                      <a:pt x="10128" y="506349"/>
                    </a:cubicBezTo>
                    <a:cubicBezTo>
                      <a:pt x="31559" y="529114"/>
                      <a:pt x="82804" y="534543"/>
                      <a:pt x="122618" y="516255"/>
                    </a:cubicBezTo>
                    <a:cubicBezTo>
                      <a:pt x="139287" y="508635"/>
                      <a:pt x="153955" y="496824"/>
                      <a:pt x="163480" y="480346"/>
                    </a:cubicBezTo>
                    <a:cubicBezTo>
                      <a:pt x="187769" y="438626"/>
                      <a:pt x="239966" y="284226"/>
                      <a:pt x="276256" y="201549"/>
                    </a:cubicBezTo>
                    <a:cubicBezTo>
                      <a:pt x="279114" y="195072"/>
                      <a:pt x="281876" y="188881"/>
                      <a:pt x="284543" y="183356"/>
                    </a:cubicBezTo>
                    <a:cubicBezTo>
                      <a:pt x="283972" y="187547"/>
                      <a:pt x="283210" y="192215"/>
                      <a:pt x="282448" y="197263"/>
                    </a:cubicBezTo>
                    <a:cubicBezTo>
                      <a:pt x="273970" y="251460"/>
                      <a:pt x="255492" y="350615"/>
                      <a:pt x="238061" y="422339"/>
                    </a:cubicBezTo>
                    <a:cubicBezTo>
                      <a:pt x="233775" y="439865"/>
                      <a:pt x="229584" y="455771"/>
                      <a:pt x="225583" y="469011"/>
                    </a:cubicBezTo>
                    <a:cubicBezTo>
                      <a:pt x="223202" y="476726"/>
                      <a:pt x="223869" y="483489"/>
                      <a:pt x="226536" y="489014"/>
                    </a:cubicBezTo>
                    <a:cubicBezTo>
                      <a:pt x="235870" y="508445"/>
                      <a:pt x="270541" y="512350"/>
                      <a:pt x="289591" y="491776"/>
                    </a:cubicBezTo>
                    <a:cubicBezTo>
                      <a:pt x="294068" y="486918"/>
                      <a:pt x="297878" y="480727"/>
                      <a:pt x="300069" y="472916"/>
                    </a:cubicBezTo>
                    <a:cubicBezTo>
                      <a:pt x="315785" y="416814"/>
                      <a:pt x="339121" y="354616"/>
                      <a:pt x="356838" y="293370"/>
                    </a:cubicBezTo>
                    <a:cubicBezTo>
                      <a:pt x="367220" y="257556"/>
                      <a:pt x="375697" y="222123"/>
                      <a:pt x="379698" y="188309"/>
                    </a:cubicBezTo>
                    <a:cubicBezTo>
                      <a:pt x="380746" y="178975"/>
                      <a:pt x="383794" y="161449"/>
                      <a:pt x="386461" y="139732"/>
                    </a:cubicBezTo>
                    <a:close/>
                  </a:path>
                </a:pathLst>
              </a:custGeom>
              <a:solidFill>
                <a:srgbClr val="55BCF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C96F5AB3-3955-4F25-ADD5-68A512416E8C}"/>
                  </a:ext>
                </a:extLst>
              </p:cNvPr>
              <p:cNvSpPr/>
              <p:nvPr/>
            </p:nvSpPr>
            <p:spPr>
              <a:xfrm>
                <a:off x="263121" y="4006881"/>
                <a:ext cx="366867" cy="126122"/>
              </a:xfrm>
              <a:custGeom>
                <a:avLst/>
                <a:gdLst>
                  <a:gd name="connsiteX0" fmla="*/ 282914 w 366867"/>
                  <a:gd name="connsiteY0" fmla="*/ 113443 h 126122"/>
                  <a:gd name="connsiteX1" fmla="*/ 337874 w 366867"/>
                  <a:gd name="connsiteY1" fmla="*/ 114300 h 126122"/>
                  <a:gd name="connsiteX2" fmla="*/ 361305 w 366867"/>
                  <a:gd name="connsiteY2" fmla="*/ 97346 h 126122"/>
                  <a:gd name="connsiteX3" fmla="*/ 363686 w 366867"/>
                  <a:gd name="connsiteY3" fmla="*/ 67913 h 126122"/>
                  <a:gd name="connsiteX4" fmla="*/ 336159 w 366867"/>
                  <a:gd name="connsiteY4" fmla="*/ 45815 h 126122"/>
                  <a:gd name="connsiteX5" fmla="*/ 335588 w 366867"/>
                  <a:gd name="connsiteY5" fmla="*/ 45530 h 126122"/>
                  <a:gd name="connsiteX6" fmla="*/ 302726 w 366867"/>
                  <a:gd name="connsiteY6" fmla="*/ 56769 h 126122"/>
                  <a:gd name="connsiteX7" fmla="*/ 286724 w 366867"/>
                  <a:gd name="connsiteY7" fmla="*/ 65342 h 126122"/>
                  <a:gd name="connsiteX8" fmla="*/ 271199 w 366867"/>
                  <a:gd name="connsiteY8" fmla="*/ 62675 h 126122"/>
                  <a:gd name="connsiteX9" fmla="*/ 182235 w 366867"/>
                  <a:gd name="connsiteY9" fmla="*/ 50006 h 126122"/>
                  <a:gd name="connsiteX10" fmla="*/ 135467 w 366867"/>
                  <a:gd name="connsiteY10" fmla="*/ 42863 h 126122"/>
                  <a:gd name="connsiteX11" fmla="*/ 142421 w 366867"/>
                  <a:gd name="connsiteY11" fmla="*/ 34004 h 126122"/>
                  <a:gd name="connsiteX12" fmla="*/ 130514 w 366867"/>
                  <a:gd name="connsiteY12" fmla="*/ 33433 h 126122"/>
                  <a:gd name="connsiteX13" fmla="*/ 72031 w 366867"/>
                  <a:gd name="connsiteY13" fmla="*/ 20955 h 126122"/>
                  <a:gd name="connsiteX14" fmla="*/ 40979 w 366867"/>
                  <a:gd name="connsiteY14" fmla="*/ 0 h 126122"/>
                  <a:gd name="connsiteX15" fmla="*/ 2213 w 366867"/>
                  <a:gd name="connsiteY15" fmla="*/ 92774 h 126122"/>
                  <a:gd name="connsiteX16" fmla="*/ 226622 w 366867"/>
                  <a:gd name="connsiteY16" fmla="*/ 120396 h 126122"/>
                  <a:gd name="connsiteX17" fmla="*/ 282629 w 366867"/>
                  <a:gd name="connsiteY17" fmla="*/ 113633 h 126122"/>
                  <a:gd name="connsiteX18" fmla="*/ 282914 w 366867"/>
                  <a:gd name="connsiteY18" fmla="*/ 113443 h 126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66867" h="126122">
                    <a:moveTo>
                      <a:pt x="282914" y="113443"/>
                    </a:moveTo>
                    <a:cubicBezTo>
                      <a:pt x="298726" y="124968"/>
                      <a:pt x="320062" y="121825"/>
                      <a:pt x="337874" y="114300"/>
                    </a:cubicBezTo>
                    <a:cubicBezTo>
                      <a:pt x="346637" y="110585"/>
                      <a:pt x="355495" y="105728"/>
                      <a:pt x="361305" y="97346"/>
                    </a:cubicBezTo>
                    <a:cubicBezTo>
                      <a:pt x="367115" y="89059"/>
                      <a:pt x="369116" y="76486"/>
                      <a:pt x="363686" y="67913"/>
                    </a:cubicBezTo>
                    <a:cubicBezTo>
                      <a:pt x="363210" y="67056"/>
                      <a:pt x="357114" y="49340"/>
                      <a:pt x="336159" y="45815"/>
                    </a:cubicBezTo>
                    <a:cubicBezTo>
                      <a:pt x="335969" y="45815"/>
                      <a:pt x="335778" y="45625"/>
                      <a:pt x="335588" y="45530"/>
                    </a:cubicBezTo>
                    <a:cubicBezTo>
                      <a:pt x="324443" y="48673"/>
                      <a:pt x="313490" y="52292"/>
                      <a:pt x="302726" y="56769"/>
                    </a:cubicBezTo>
                    <a:cubicBezTo>
                      <a:pt x="297202" y="59055"/>
                      <a:pt x="291677" y="61817"/>
                      <a:pt x="286724" y="65342"/>
                    </a:cubicBezTo>
                    <a:cubicBezTo>
                      <a:pt x="281867" y="64389"/>
                      <a:pt x="276818" y="63437"/>
                      <a:pt x="271199" y="62675"/>
                    </a:cubicBezTo>
                    <a:cubicBezTo>
                      <a:pt x="248815" y="59722"/>
                      <a:pt x="216144" y="55055"/>
                      <a:pt x="182235" y="50006"/>
                    </a:cubicBezTo>
                    <a:cubicBezTo>
                      <a:pt x="166614" y="47720"/>
                      <a:pt x="150803" y="45244"/>
                      <a:pt x="135467" y="42863"/>
                    </a:cubicBezTo>
                    <a:cubicBezTo>
                      <a:pt x="137849" y="39910"/>
                      <a:pt x="140135" y="36862"/>
                      <a:pt x="142421" y="34004"/>
                    </a:cubicBezTo>
                    <a:cubicBezTo>
                      <a:pt x="138420" y="33909"/>
                      <a:pt x="134420" y="33623"/>
                      <a:pt x="130514" y="33433"/>
                    </a:cubicBezTo>
                    <a:cubicBezTo>
                      <a:pt x="110036" y="32099"/>
                      <a:pt x="90033" y="28861"/>
                      <a:pt x="72031" y="20955"/>
                    </a:cubicBezTo>
                    <a:cubicBezTo>
                      <a:pt x="60791" y="16002"/>
                      <a:pt x="50219" y="9335"/>
                      <a:pt x="40979" y="0"/>
                    </a:cubicBezTo>
                    <a:cubicBezTo>
                      <a:pt x="-12932" y="74009"/>
                      <a:pt x="1641" y="85820"/>
                      <a:pt x="2213" y="92774"/>
                    </a:cubicBezTo>
                    <a:cubicBezTo>
                      <a:pt x="17262" y="134303"/>
                      <a:pt x="146040" y="128397"/>
                      <a:pt x="226622" y="120396"/>
                    </a:cubicBezTo>
                    <a:cubicBezTo>
                      <a:pt x="251482" y="117920"/>
                      <a:pt x="271770" y="115253"/>
                      <a:pt x="282629" y="113633"/>
                    </a:cubicBezTo>
                    <a:cubicBezTo>
                      <a:pt x="282724" y="113443"/>
                      <a:pt x="282819" y="113443"/>
                      <a:pt x="282914" y="113443"/>
                    </a:cubicBezTo>
                    <a:close/>
                  </a:path>
                </a:pathLst>
              </a:custGeom>
              <a:solidFill>
                <a:srgbClr val="8F684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8" name="Graphic 128">
              <a:extLst>
                <a:ext uri="{FF2B5EF4-FFF2-40B4-BE49-F238E27FC236}">
                  <a16:creationId xmlns:a16="http://schemas.microsoft.com/office/drawing/2014/main" id="{8BD0C593-3998-4C3A-BC14-3D1ED7429562}"/>
                </a:ext>
              </a:extLst>
            </p:cNvPr>
            <p:cNvGrpSpPr/>
            <p:nvPr/>
          </p:nvGrpSpPr>
          <p:grpSpPr>
            <a:xfrm>
              <a:off x="1329515" y="1784984"/>
              <a:ext cx="474561" cy="438556"/>
              <a:chOff x="2833020" y="347662"/>
              <a:chExt cx="3473862" cy="3210306"/>
            </a:xfrm>
            <a:noFill/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51882364-CB38-4EAB-A8F6-0700B152AD3D}"/>
                  </a:ext>
                </a:extLst>
              </p:cNvPr>
              <p:cNvSpPr/>
              <p:nvPr/>
            </p:nvSpPr>
            <p:spPr>
              <a:xfrm>
                <a:off x="3082575" y="347662"/>
                <a:ext cx="2962084" cy="939450"/>
              </a:xfrm>
              <a:custGeom>
                <a:avLst/>
                <a:gdLst>
                  <a:gd name="connsiteX0" fmla="*/ 2962085 w 2962084"/>
                  <a:gd name="connsiteY0" fmla="*/ 939451 h 939450"/>
                  <a:gd name="connsiteX1" fmla="*/ 0 w 2962084"/>
                  <a:gd name="connsiteY1" fmla="*/ 939451 h 939450"/>
                  <a:gd name="connsiteX2" fmla="*/ 0 w 2962084"/>
                  <a:gd name="connsiteY2" fmla="*/ 664655 h 939450"/>
                  <a:gd name="connsiteX3" fmla="*/ 1480947 w 2962084"/>
                  <a:gd name="connsiteY3" fmla="*/ 0 h 939450"/>
                  <a:gd name="connsiteX4" fmla="*/ 2962085 w 2962084"/>
                  <a:gd name="connsiteY4" fmla="*/ 664655 h 939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62084" h="939450">
                    <a:moveTo>
                      <a:pt x="2962085" y="939451"/>
                    </a:moveTo>
                    <a:lnTo>
                      <a:pt x="0" y="939451"/>
                    </a:lnTo>
                    <a:lnTo>
                      <a:pt x="0" y="664655"/>
                    </a:lnTo>
                    <a:lnTo>
                      <a:pt x="1480947" y="0"/>
                    </a:lnTo>
                    <a:lnTo>
                      <a:pt x="2962085" y="664655"/>
                    </a:lnTo>
                    <a:close/>
                  </a:path>
                </a:pathLst>
              </a:custGeom>
              <a:noFill/>
              <a:ln w="15875" cap="rnd">
                <a:solidFill>
                  <a:srgbClr val="8ED2C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14C0A083-0404-4963-8238-B39335C86EC4}"/>
                  </a:ext>
                </a:extLst>
              </p:cNvPr>
              <p:cNvSpPr/>
              <p:nvPr/>
            </p:nvSpPr>
            <p:spPr>
              <a:xfrm>
                <a:off x="3872483" y="685608"/>
                <a:ext cx="1382267" cy="310038"/>
              </a:xfrm>
              <a:custGeom>
                <a:avLst/>
                <a:gdLst>
                  <a:gd name="connsiteX0" fmla="*/ 0 w 1382267"/>
                  <a:gd name="connsiteY0" fmla="*/ 310039 h 310038"/>
                  <a:gd name="connsiteX1" fmla="*/ 691039 w 1382267"/>
                  <a:gd name="connsiteY1" fmla="*/ 0 h 310038"/>
                  <a:gd name="connsiteX2" fmla="*/ 1382268 w 1382267"/>
                  <a:gd name="connsiteY2" fmla="*/ 310039 h 310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82267" h="310038">
                    <a:moveTo>
                      <a:pt x="0" y="310039"/>
                    </a:moveTo>
                    <a:lnTo>
                      <a:pt x="691039" y="0"/>
                    </a:lnTo>
                    <a:lnTo>
                      <a:pt x="1382268" y="310039"/>
                    </a:lnTo>
                  </a:path>
                </a:pathLst>
              </a:custGeom>
              <a:noFill/>
              <a:ln w="15875" cap="rnd">
                <a:solidFill>
                  <a:srgbClr val="8ED2C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1C826823-F7C9-4CA4-8472-F09228E78410}"/>
                  </a:ext>
                </a:extLst>
              </p:cNvPr>
              <p:cNvSpPr/>
              <p:nvPr/>
            </p:nvSpPr>
            <p:spPr>
              <a:xfrm>
                <a:off x="3266217" y="1485328"/>
                <a:ext cx="9525" cy="1216342"/>
              </a:xfrm>
              <a:custGeom>
                <a:avLst/>
                <a:gdLst>
                  <a:gd name="connsiteX0" fmla="*/ 0 w 9525"/>
                  <a:gd name="connsiteY0" fmla="*/ 0 h 1216342"/>
                  <a:gd name="connsiteX1" fmla="*/ 0 w 9525"/>
                  <a:gd name="connsiteY1" fmla="*/ 1216343 h 1216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216342">
                    <a:moveTo>
                      <a:pt x="0" y="0"/>
                    </a:moveTo>
                    <a:lnTo>
                      <a:pt x="0" y="1216343"/>
                    </a:lnTo>
                  </a:path>
                </a:pathLst>
              </a:custGeom>
              <a:ln w="15875" cap="rnd">
                <a:solidFill>
                  <a:srgbClr val="8ED2C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FC012008-1E84-4D4A-8E5C-4B0D250868DD}"/>
                  </a:ext>
                </a:extLst>
              </p:cNvPr>
              <p:cNvSpPr/>
              <p:nvPr/>
            </p:nvSpPr>
            <p:spPr>
              <a:xfrm>
                <a:off x="5861017" y="1485328"/>
                <a:ext cx="9525" cy="1216342"/>
              </a:xfrm>
              <a:custGeom>
                <a:avLst/>
                <a:gdLst>
                  <a:gd name="connsiteX0" fmla="*/ 0 w 9525"/>
                  <a:gd name="connsiteY0" fmla="*/ 0 h 1216342"/>
                  <a:gd name="connsiteX1" fmla="*/ 0 w 9525"/>
                  <a:gd name="connsiteY1" fmla="*/ 1216343 h 1216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216342">
                    <a:moveTo>
                      <a:pt x="0" y="0"/>
                    </a:moveTo>
                    <a:lnTo>
                      <a:pt x="0" y="1216343"/>
                    </a:lnTo>
                  </a:path>
                </a:pathLst>
              </a:custGeom>
              <a:ln w="15875" cap="rnd">
                <a:solidFill>
                  <a:srgbClr val="8ED2C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A66FA7B5-EEFB-4EAE-BE52-986C17307D74}"/>
                  </a:ext>
                </a:extLst>
              </p:cNvPr>
              <p:cNvSpPr/>
              <p:nvPr/>
            </p:nvSpPr>
            <p:spPr>
              <a:xfrm>
                <a:off x="2833020" y="3225831"/>
                <a:ext cx="2435732" cy="332136"/>
              </a:xfrm>
              <a:custGeom>
                <a:avLst/>
                <a:gdLst>
                  <a:gd name="connsiteX0" fmla="*/ 441103 w 2435732"/>
                  <a:gd name="connsiteY0" fmla="*/ 332137 h 332136"/>
                  <a:gd name="connsiteX1" fmla="*/ 0 w 2435732"/>
                  <a:gd name="connsiteY1" fmla="*/ 332137 h 332136"/>
                  <a:gd name="connsiteX2" fmla="*/ 0 w 2435732"/>
                  <a:gd name="connsiteY2" fmla="*/ 0 h 332136"/>
                  <a:gd name="connsiteX3" fmla="*/ 2435733 w 2435732"/>
                  <a:gd name="connsiteY3" fmla="*/ 0 h 332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35732" h="332136">
                    <a:moveTo>
                      <a:pt x="441103" y="332137"/>
                    </a:moveTo>
                    <a:cubicBezTo>
                      <a:pt x="102013" y="332137"/>
                      <a:pt x="0" y="332137"/>
                      <a:pt x="0" y="332137"/>
                    </a:cubicBezTo>
                    <a:lnTo>
                      <a:pt x="0" y="0"/>
                    </a:lnTo>
                    <a:cubicBezTo>
                      <a:pt x="0" y="0"/>
                      <a:pt x="1347121" y="0"/>
                      <a:pt x="2435733" y="0"/>
                    </a:cubicBezTo>
                  </a:path>
                </a:pathLst>
              </a:custGeom>
              <a:noFill/>
              <a:ln w="15875" cap="rnd">
                <a:solidFill>
                  <a:srgbClr val="8ED2C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EA37D170-CCAF-4A01-A5FF-4D3CB24CA9E4}"/>
                  </a:ext>
                </a:extLst>
              </p:cNvPr>
              <p:cNvSpPr/>
              <p:nvPr/>
            </p:nvSpPr>
            <p:spPr>
              <a:xfrm>
                <a:off x="3556253" y="3225831"/>
                <a:ext cx="2750629" cy="332136"/>
              </a:xfrm>
              <a:custGeom>
                <a:avLst/>
                <a:gdLst>
                  <a:gd name="connsiteX0" fmla="*/ 2086547 w 2750629"/>
                  <a:gd name="connsiteY0" fmla="*/ 0 h 332136"/>
                  <a:gd name="connsiteX1" fmla="*/ 2750630 w 2750629"/>
                  <a:gd name="connsiteY1" fmla="*/ 0 h 332136"/>
                  <a:gd name="connsiteX2" fmla="*/ 2750630 w 2750629"/>
                  <a:gd name="connsiteY2" fmla="*/ 332137 h 332136"/>
                  <a:gd name="connsiteX3" fmla="*/ 0 w 2750629"/>
                  <a:gd name="connsiteY3" fmla="*/ 332137 h 332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50629" h="332136">
                    <a:moveTo>
                      <a:pt x="2086547" y="0"/>
                    </a:moveTo>
                    <a:lnTo>
                      <a:pt x="2750630" y="0"/>
                    </a:lnTo>
                    <a:lnTo>
                      <a:pt x="2750630" y="332137"/>
                    </a:lnTo>
                    <a:cubicBezTo>
                      <a:pt x="2124266" y="332137"/>
                      <a:pt x="834009" y="332137"/>
                      <a:pt x="0" y="332137"/>
                    </a:cubicBezTo>
                  </a:path>
                </a:pathLst>
              </a:custGeom>
              <a:noFill/>
              <a:ln w="15875" cap="rnd">
                <a:solidFill>
                  <a:srgbClr val="8ED2C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75C8A329-8593-4662-807E-39DBE025B533}"/>
                  </a:ext>
                </a:extLst>
              </p:cNvPr>
              <p:cNvSpPr/>
              <p:nvPr/>
            </p:nvSpPr>
            <p:spPr>
              <a:xfrm>
                <a:off x="3082670" y="2890932"/>
                <a:ext cx="2961989" cy="334899"/>
              </a:xfrm>
              <a:custGeom>
                <a:avLst/>
                <a:gdLst>
                  <a:gd name="connsiteX0" fmla="*/ 0 w 2961989"/>
                  <a:gd name="connsiteY0" fmla="*/ 334899 h 334899"/>
                  <a:gd name="connsiteX1" fmla="*/ 0 w 2961989"/>
                  <a:gd name="connsiteY1" fmla="*/ 0 h 334899"/>
                  <a:gd name="connsiteX2" fmla="*/ 2961989 w 2961989"/>
                  <a:gd name="connsiteY2" fmla="*/ 0 h 334899"/>
                  <a:gd name="connsiteX3" fmla="*/ 2961989 w 2961989"/>
                  <a:gd name="connsiteY3" fmla="*/ 334899 h 334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1989" h="334899">
                    <a:moveTo>
                      <a:pt x="0" y="334899"/>
                    </a:moveTo>
                    <a:lnTo>
                      <a:pt x="0" y="0"/>
                    </a:lnTo>
                    <a:lnTo>
                      <a:pt x="2961989" y="0"/>
                    </a:lnTo>
                    <a:lnTo>
                      <a:pt x="2961989" y="334899"/>
                    </a:lnTo>
                  </a:path>
                </a:pathLst>
              </a:custGeom>
              <a:noFill/>
              <a:ln w="15875" cap="rnd">
                <a:solidFill>
                  <a:srgbClr val="8ED2C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A5E4E4D0-9828-42FA-8169-6E215C11A5E3}"/>
                  </a:ext>
                </a:extLst>
              </p:cNvPr>
              <p:cNvSpPr/>
              <p:nvPr/>
            </p:nvSpPr>
            <p:spPr>
              <a:xfrm>
                <a:off x="3535679" y="1526761"/>
                <a:ext cx="476250" cy="1174908"/>
              </a:xfrm>
              <a:custGeom>
                <a:avLst/>
                <a:gdLst>
                  <a:gd name="connsiteX0" fmla="*/ 0 w 476250"/>
                  <a:gd name="connsiteY0" fmla="*/ 1174909 h 1174908"/>
                  <a:gd name="connsiteX1" fmla="*/ 0 w 476250"/>
                  <a:gd name="connsiteY1" fmla="*/ 238125 h 1174908"/>
                  <a:gd name="connsiteX2" fmla="*/ 238125 w 476250"/>
                  <a:gd name="connsiteY2" fmla="*/ 0 h 1174908"/>
                  <a:gd name="connsiteX3" fmla="*/ 238125 w 476250"/>
                  <a:gd name="connsiteY3" fmla="*/ 0 h 1174908"/>
                  <a:gd name="connsiteX4" fmla="*/ 476250 w 476250"/>
                  <a:gd name="connsiteY4" fmla="*/ 238125 h 1174908"/>
                  <a:gd name="connsiteX5" fmla="*/ 476250 w 476250"/>
                  <a:gd name="connsiteY5" fmla="*/ 1174909 h 1174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250" h="1174908">
                    <a:moveTo>
                      <a:pt x="0" y="1174909"/>
                    </a:moveTo>
                    <a:lnTo>
                      <a:pt x="0" y="238125"/>
                    </a:lnTo>
                    <a:cubicBezTo>
                      <a:pt x="0" y="106585"/>
                      <a:pt x="106585" y="0"/>
                      <a:pt x="238125" y="0"/>
                    </a:cubicBezTo>
                    <a:lnTo>
                      <a:pt x="238125" y="0"/>
                    </a:lnTo>
                    <a:cubicBezTo>
                      <a:pt x="369665" y="0"/>
                      <a:pt x="476250" y="106585"/>
                      <a:pt x="476250" y="238125"/>
                    </a:cubicBezTo>
                    <a:lnTo>
                      <a:pt x="476250" y="1174909"/>
                    </a:lnTo>
                  </a:path>
                </a:pathLst>
              </a:custGeom>
              <a:noFill/>
              <a:ln w="15875" cap="rnd">
                <a:solidFill>
                  <a:srgbClr val="8ED2C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A80EA6F0-3BE3-42C8-9CFD-17444BB7A216}"/>
                  </a:ext>
                </a:extLst>
              </p:cNvPr>
              <p:cNvSpPr/>
              <p:nvPr/>
            </p:nvSpPr>
            <p:spPr>
              <a:xfrm>
                <a:off x="4325492" y="1526761"/>
                <a:ext cx="476250" cy="1174908"/>
              </a:xfrm>
              <a:custGeom>
                <a:avLst/>
                <a:gdLst>
                  <a:gd name="connsiteX0" fmla="*/ 0 w 476250"/>
                  <a:gd name="connsiteY0" fmla="*/ 1174909 h 1174908"/>
                  <a:gd name="connsiteX1" fmla="*/ 0 w 476250"/>
                  <a:gd name="connsiteY1" fmla="*/ 238125 h 1174908"/>
                  <a:gd name="connsiteX2" fmla="*/ 238125 w 476250"/>
                  <a:gd name="connsiteY2" fmla="*/ 0 h 1174908"/>
                  <a:gd name="connsiteX3" fmla="*/ 238125 w 476250"/>
                  <a:gd name="connsiteY3" fmla="*/ 0 h 1174908"/>
                  <a:gd name="connsiteX4" fmla="*/ 476250 w 476250"/>
                  <a:gd name="connsiteY4" fmla="*/ 238125 h 1174908"/>
                  <a:gd name="connsiteX5" fmla="*/ 476250 w 476250"/>
                  <a:gd name="connsiteY5" fmla="*/ 1174909 h 1174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250" h="1174908">
                    <a:moveTo>
                      <a:pt x="0" y="1174909"/>
                    </a:moveTo>
                    <a:lnTo>
                      <a:pt x="0" y="238125"/>
                    </a:lnTo>
                    <a:cubicBezTo>
                      <a:pt x="0" y="106585"/>
                      <a:pt x="106680" y="0"/>
                      <a:pt x="238125" y="0"/>
                    </a:cubicBezTo>
                    <a:lnTo>
                      <a:pt x="238125" y="0"/>
                    </a:lnTo>
                    <a:cubicBezTo>
                      <a:pt x="369665" y="0"/>
                      <a:pt x="476250" y="106585"/>
                      <a:pt x="476250" y="238125"/>
                    </a:cubicBezTo>
                    <a:lnTo>
                      <a:pt x="476250" y="1174909"/>
                    </a:lnTo>
                  </a:path>
                </a:pathLst>
              </a:custGeom>
              <a:noFill/>
              <a:ln w="15875" cap="rnd">
                <a:solidFill>
                  <a:srgbClr val="8ED2C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FE6F0F7B-1C59-4A67-8C6D-2ED1F8BB44CC}"/>
                  </a:ext>
                </a:extLst>
              </p:cNvPr>
              <p:cNvSpPr/>
              <p:nvPr/>
            </p:nvSpPr>
            <p:spPr>
              <a:xfrm>
                <a:off x="5115210" y="1526761"/>
                <a:ext cx="476250" cy="1174908"/>
              </a:xfrm>
              <a:custGeom>
                <a:avLst/>
                <a:gdLst>
                  <a:gd name="connsiteX0" fmla="*/ 0 w 476250"/>
                  <a:gd name="connsiteY0" fmla="*/ 1174909 h 1174908"/>
                  <a:gd name="connsiteX1" fmla="*/ 0 w 476250"/>
                  <a:gd name="connsiteY1" fmla="*/ 238125 h 1174908"/>
                  <a:gd name="connsiteX2" fmla="*/ 238125 w 476250"/>
                  <a:gd name="connsiteY2" fmla="*/ 0 h 1174908"/>
                  <a:gd name="connsiteX3" fmla="*/ 238125 w 476250"/>
                  <a:gd name="connsiteY3" fmla="*/ 0 h 1174908"/>
                  <a:gd name="connsiteX4" fmla="*/ 476250 w 476250"/>
                  <a:gd name="connsiteY4" fmla="*/ 238125 h 1174908"/>
                  <a:gd name="connsiteX5" fmla="*/ 476250 w 476250"/>
                  <a:gd name="connsiteY5" fmla="*/ 1174909 h 1174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250" h="1174908">
                    <a:moveTo>
                      <a:pt x="0" y="1174909"/>
                    </a:moveTo>
                    <a:lnTo>
                      <a:pt x="0" y="238125"/>
                    </a:lnTo>
                    <a:cubicBezTo>
                      <a:pt x="0" y="106585"/>
                      <a:pt x="106585" y="0"/>
                      <a:pt x="238125" y="0"/>
                    </a:cubicBezTo>
                    <a:lnTo>
                      <a:pt x="238125" y="0"/>
                    </a:lnTo>
                    <a:cubicBezTo>
                      <a:pt x="369665" y="0"/>
                      <a:pt x="476250" y="106585"/>
                      <a:pt x="476250" y="238125"/>
                    </a:cubicBezTo>
                    <a:lnTo>
                      <a:pt x="476250" y="1174909"/>
                    </a:lnTo>
                  </a:path>
                </a:pathLst>
              </a:custGeom>
              <a:noFill/>
              <a:ln w="15875" cap="rnd">
                <a:solidFill>
                  <a:srgbClr val="8ED2C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9" name="Graphic 24">
              <a:extLst>
                <a:ext uri="{FF2B5EF4-FFF2-40B4-BE49-F238E27FC236}">
                  <a16:creationId xmlns:a16="http://schemas.microsoft.com/office/drawing/2014/main" id="{2EAF5715-139D-43B9-BF86-5DA962FBEFB7}"/>
                </a:ext>
              </a:extLst>
            </p:cNvPr>
            <p:cNvGrpSpPr/>
            <p:nvPr/>
          </p:nvGrpSpPr>
          <p:grpSpPr>
            <a:xfrm flipH="1">
              <a:off x="1365316" y="1921146"/>
              <a:ext cx="606395" cy="1083027"/>
              <a:chOff x="1912489" y="3074957"/>
              <a:chExt cx="779487" cy="1392171"/>
            </a:xfrm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9CF28DCD-C53B-4946-88A0-E5C76A0EDFF9}"/>
                  </a:ext>
                </a:extLst>
              </p:cNvPr>
              <p:cNvSpPr/>
              <p:nvPr/>
            </p:nvSpPr>
            <p:spPr>
              <a:xfrm>
                <a:off x="2366070" y="4405597"/>
                <a:ext cx="270656" cy="61531"/>
              </a:xfrm>
              <a:custGeom>
                <a:avLst/>
                <a:gdLst>
                  <a:gd name="connsiteX0" fmla="*/ 146425 w 270656"/>
                  <a:gd name="connsiteY0" fmla="*/ 0 h 61531"/>
                  <a:gd name="connsiteX1" fmla="*/ 136233 w 270656"/>
                  <a:gd name="connsiteY1" fmla="*/ 36100 h 61531"/>
                  <a:gd name="connsiteX2" fmla="*/ 125470 w 270656"/>
                  <a:gd name="connsiteY2" fmla="*/ 29623 h 61531"/>
                  <a:gd name="connsiteX3" fmla="*/ 81655 w 270656"/>
                  <a:gd name="connsiteY3" fmla="*/ 15050 h 61531"/>
                  <a:gd name="connsiteX4" fmla="*/ 15551 w 270656"/>
                  <a:gd name="connsiteY4" fmla="*/ 667 h 61531"/>
                  <a:gd name="connsiteX5" fmla="*/ 121 w 270656"/>
                  <a:gd name="connsiteY5" fmla="*/ 55436 h 61531"/>
                  <a:gd name="connsiteX6" fmla="*/ 8122 w 270656"/>
                  <a:gd name="connsiteY6" fmla="*/ 61532 h 61531"/>
                  <a:gd name="connsiteX7" fmla="*/ 113373 w 270656"/>
                  <a:gd name="connsiteY7" fmla="*/ 61532 h 61531"/>
                  <a:gd name="connsiteX8" fmla="*/ 131280 w 270656"/>
                  <a:gd name="connsiteY8" fmla="*/ 57055 h 61531"/>
                  <a:gd name="connsiteX9" fmla="*/ 138995 w 270656"/>
                  <a:gd name="connsiteY9" fmla="*/ 60770 h 61531"/>
                  <a:gd name="connsiteX10" fmla="*/ 244247 w 270656"/>
                  <a:gd name="connsiteY10" fmla="*/ 60770 h 61531"/>
                  <a:gd name="connsiteX11" fmla="*/ 256343 w 270656"/>
                  <a:gd name="connsiteY11" fmla="*/ 28766 h 61531"/>
                  <a:gd name="connsiteX12" fmla="*/ 212528 w 270656"/>
                  <a:gd name="connsiteY12" fmla="*/ 14192 h 61531"/>
                  <a:gd name="connsiteX13" fmla="*/ 146425 w 270656"/>
                  <a:gd name="connsiteY13" fmla="*/ 0 h 61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70656" h="61531">
                    <a:moveTo>
                      <a:pt x="146425" y="0"/>
                    </a:moveTo>
                    <a:lnTo>
                      <a:pt x="136233" y="36100"/>
                    </a:lnTo>
                    <a:cubicBezTo>
                      <a:pt x="133852" y="33528"/>
                      <a:pt x="130423" y="31242"/>
                      <a:pt x="125470" y="29623"/>
                    </a:cubicBezTo>
                    <a:lnTo>
                      <a:pt x="81655" y="15050"/>
                    </a:lnTo>
                    <a:cubicBezTo>
                      <a:pt x="61938" y="51816"/>
                      <a:pt x="2883" y="37052"/>
                      <a:pt x="15551" y="667"/>
                    </a:cubicBezTo>
                    <a:lnTo>
                      <a:pt x="121" y="55436"/>
                    </a:lnTo>
                    <a:cubicBezTo>
                      <a:pt x="-736" y="58674"/>
                      <a:pt x="3074" y="61532"/>
                      <a:pt x="8122" y="61532"/>
                    </a:cubicBezTo>
                    <a:lnTo>
                      <a:pt x="113373" y="61532"/>
                    </a:lnTo>
                    <a:cubicBezTo>
                      <a:pt x="120803" y="61532"/>
                      <a:pt x="126803" y="59817"/>
                      <a:pt x="131280" y="57055"/>
                    </a:cubicBezTo>
                    <a:cubicBezTo>
                      <a:pt x="132233" y="59150"/>
                      <a:pt x="135281" y="60770"/>
                      <a:pt x="138995" y="60770"/>
                    </a:cubicBezTo>
                    <a:lnTo>
                      <a:pt x="244247" y="60770"/>
                    </a:lnTo>
                    <a:cubicBezTo>
                      <a:pt x="271869" y="60770"/>
                      <a:pt x="280918" y="36957"/>
                      <a:pt x="256343" y="28766"/>
                    </a:cubicBezTo>
                    <a:lnTo>
                      <a:pt x="212528" y="14192"/>
                    </a:lnTo>
                    <a:cubicBezTo>
                      <a:pt x="192812" y="51245"/>
                      <a:pt x="133757" y="36386"/>
                      <a:pt x="146425" y="0"/>
                    </a:cubicBezTo>
                    <a:close/>
                  </a:path>
                </a:pathLst>
              </a:custGeom>
              <a:solidFill>
                <a:srgbClr val="1E30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8C189BB3-41BE-452E-B837-AF0D528CEAF7}"/>
                  </a:ext>
                </a:extLst>
              </p:cNvPr>
              <p:cNvSpPr/>
              <p:nvPr/>
            </p:nvSpPr>
            <p:spPr>
              <a:xfrm>
                <a:off x="2434390" y="3828761"/>
                <a:ext cx="257586" cy="612615"/>
              </a:xfrm>
              <a:custGeom>
                <a:avLst/>
                <a:gdLst>
                  <a:gd name="connsiteX0" fmla="*/ 110395 w 257586"/>
                  <a:gd name="connsiteY0" fmla="*/ 2 h 612615"/>
                  <a:gd name="connsiteX1" fmla="*/ 103442 w 257586"/>
                  <a:gd name="connsiteY1" fmla="*/ 1621 h 612615"/>
                  <a:gd name="connsiteX2" fmla="*/ 0 w 257586"/>
                  <a:gd name="connsiteY2" fmla="*/ 1621 h 612615"/>
                  <a:gd name="connsiteX3" fmla="*/ 126111 w 257586"/>
                  <a:gd name="connsiteY3" fmla="*/ 109159 h 612615"/>
                  <a:gd name="connsiteX4" fmla="*/ 126492 w 257586"/>
                  <a:gd name="connsiteY4" fmla="*/ 127256 h 612615"/>
                  <a:gd name="connsiteX5" fmla="*/ 148114 w 257586"/>
                  <a:gd name="connsiteY5" fmla="*/ 127161 h 612615"/>
                  <a:gd name="connsiteX6" fmla="*/ 78105 w 257586"/>
                  <a:gd name="connsiteY6" fmla="*/ 576931 h 612615"/>
                  <a:gd name="connsiteX7" fmla="*/ 144209 w 257586"/>
                  <a:gd name="connsiteY7" fmla="*/ 591314 h 612615"/>
                  <a:gd name="connsiteX8" fmla="*/ 147542 w 257586"/>
                  <a:gd name="connsiteY8" fmla="*/ 583599 h 612615"/>
                  <a:gd name="connsiteX9" fmla="*/ 233458 w 257586"/>
                  <a:gd name="connsiteY9" fmla="*/ 319185 h 612615"/>
                  <a:gd name="connsiteX10" fmla="*/ 257080 w 257586"/>
                  <a:gd name="connsiteY10" fmla="*/ 108587 h 612615"/>
                  <a:gd name="connsiteX11" fmla="*/ 110395 w 257586"/>
                  <a:gd name="connsiteY11" fmla="*/ 2 h 61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7586" h="612615">
                    <a:moveTo>
                      <a:pt x="110395" y="2"/>
                    </a:moveTo>
                    <a:cubicBezTo>
                      <a:pt x="108204" y="955"/>
                      <a:pt x="105918" y="1621"/>
                      <a:pt x="103442" y="1621"/>
                    </a:cubicBezTo>
                    <a:lnTo>
                      <a:pt x="0" y="1621"/>
                    </a:lnTo>
                    <a:cubicBezTo>
                      <a:pt x="61150" y="6765"/>
                      <a:pt x="122206" y="37150"/>
                      <a:pt x="126111" y="109159"/>
                    </a:cubicBezTo>
                    <a:cubicBezTo>
                      <a:pt x="126397" y="115064"/>
                      <a:pt x="126397" y="121160"/>
                      <a:pt x="126492" y="127256"/>
                    </a:cubicBezTo>
                    <a:cubicBezTo>
                      <a:pt x="137922" y="127161"/>
                      <a:pt x="145542" y="127066"/>
                      <a:pt x="148114" y="127161"/>
                    </a:cubicBezTo>
                    <a:cubicBezTo>
                      <a:pt x="147066" y="134876"/>
                      <a:pt x="164782" y="328234"/>
                      <a:pt x="78105" y="576931"/>
                    </a:cubicBezTo>
                    <a:cubicBezTo>
                      <a:pt x="65437" y="613317"/>
                      <a:pt x="124587" y="628081"/>
                      <a:pt x="144209" y="591314"/>
                    </a:cubicBezTo>
                    <a:cubicBezTo>
                      <a:pt x="145447" y="588933"/>
                      <a:pt x="146590" y="586361"/>
                      <a:pt x="147542" y="583599"/>
                    </a:cubicBezTo>
                    <a:cubicBezTo>
                      <a:pt x="174403" y="501017"/>
                      <a:pt x="219646" y="405100"/>
                      <a:pt x="233458" y="319185"/>
                    </a:cubicBezTo>
                    <a:cubicBezTo>
                      <a:pt x="244126" y="252891"/>
                      <a:pt x="260699" y="175643"/>
                      <a:pt x="257080" y="108587"/>
                    </a:cubicBezTo>
                    <a:cubicBezTo>
                      <a:pt x="252603" y="28291"/>
                      <a:pt x="177641" y="-284"/>
                      <a:pt x="110395" y="2"/>
                    </a:cubicBezTo>
                    <a:close/>
                  </a:path>
                </a:pathLst>
              </a:custGeom>
              <a:solidFill>
                <a:srgbClr val="D8DDE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5945DE0F-A02C-45C2-BE55-20DDFAC02986}"/>
                  </a:ext>
                </a:extLst>
              </p:cNvPr>
              <p:cNvSpPr/>
              <p:nvPr/>
            </p:nvSpPr>
            <p:spPr>
              <a:xfrm>
                <a:off x="2414864" y="3956694"/>
                <a:ext cx="36671" cy="180"/>
              </a:xfrm>
              <a:custGeom>
                <a:avLst/>
                <a:gdLst>
                  <a:gd name="connsiteX0" fmla="*/ 0 w 36671"/>
                  <a:gd name="connsiteY0" fmla="*/ 180 h 180"/>
                  <a:gd name="connsiteX1" fmla="*/ 36671 w 36671"/>
                  <a:gd name="connsiteY1" fmla="*/ 180 h 180"/>
                  <a:gd name="connsiteX2" fmla="*/ 0 w 36671"/>
                  <a:gd name="connsiteY2" fmla="*/ 180 h 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671" h="180">
                    <a:moveTo>
                      <a:pt x="0" y="180"/>
                    </a:moveTo>
                    <a:cubicBezTo>
                      <a:pt x="12382" y="180"/>
                      <a:pt x="24670" y="180"/>
                      <a:pt x="36671" y="180"/>
                    </a:cubicBezTo>
                    <a:cubicBezTo>
                      <a:pt x="33147" y="-105"/>
                      <a:pt x="19717" y="-10"/>
                      <a:pt x="0" y="180"/>
                    </a:cubicBezTo>
                    <a:close/>
                  </a:path>
                </a:pathLst>
              </a:custGeom>
              <a:solidFill>
                <a:srgbClr val="D8DDE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D5028E9A-9520-4ADF-BC01-F9495E80348D}"/>
                  </a:ext>
                </a:extLst>
              </p:cNvPr>
              <p:cNvSpPr/>
              <p:nvPr/>
            </p:nvSpPr>
            <p:spPr>
              <a:xfrm>
                <a:off x="2016557" y="3074957"/>
                <a:ext cx="194760" cy="297265"/>
              </a:xfrm>
              <a:custGeom>
                <a:avLst/>
                <a:gdLst>
                  <a:gd name="connsiteX0" fmla="*/ 33718 w 144783"/>
                  <a:gd name="connsiteY0" fmla="*/ 120872 h 132873"/>
                  <a:gd name="connsiteX1" fmla="*/ 31528 w 144783"/>
                  <a:gd name="connsiteY1" fmla="*/ 105156 h 132873"/>
                  <a:gd name="connsiteX2" fmla="*/ 109918 w 144783"/>
                  <a:gd name="connsiteY2" fmla="*/ 41434 h 132873"/>
                  <a:gd name="connsiteX3" fmla="*/ 137255 w 144783"/>
                  <a:gd name="connsiteY3" fmla="*/ 88583 h 132873"/>
                  <a:gd name="connsiteX4" fmla="*/ 140970 w 144783"/>
                  <a:gd name="connsiteY4" fmla="*/ 115348 h 132873"/>
                  <a:gd name="connsiteX5" fmla="*/ 143542 w 144783"/>
                  <a:gd name="connsiteY5" fmla="*/ 67247 h 132873"/>
                  <a:gd name="connsiteX6" fmla="*/ 138684 w 144783"/>
                  <a:gd name="connsiteY6" fmla="*/ 32099 h 132873"/>
                  <a:gd name="connsiteX7" fmla="*/ 129731 w 144783"/>
                  <a:gd name="connsiteY7" fmla="*/ 0 h 132873"/>
                  <a:gd name="connsiteX8" fmla="*/ 0 w 144783"/>
                  <a:gd name="connsiteY8" fmla="*/ 50673 h 132873"/>
                  <a:gd name="connsiteX9" fmla="*/ 95 w 144783"/>
                  <a:gd name="connsiteY9" fmla="*/ 51435 h 132873"/>
                  <a:gd name="connsiteX10" fmla="*/ 4953 w 144783"/>
                  <a:gd name="connsiteY10" fmla="*/ 86582 h 132873"/>
                  <a:gd name="connsiteX11" fmla="*/ 20955 w 144783"/>
                  <a:gd name="connsiteY11" fmla="*/ 132874 h 132873"/>
                  <a:gd name="connsiteX12" fmla="*/ 33718 w 144783"/>
                  <a:gd name="connsiteY12" fmla="*/ 120872 h 132873"/>
                  <a:gd name="connsiteX0" fmla="*/ 79343 w 190408"/>
                  <a:gd name="connsiteY0" fmla="*/ 120872 h 132874"/>
                  <a:gd name="connsiteX1" fmla="*/ 77153 w 190408"/>
                  <a:gd name="connsiteY1" fmla="*/ 105156 h 132874"/>
                  <a:gd name="connsiteX2" fmla="*/ 155543 w 190408"/>
                  <a:gd name="connsiteY2" fmla="*/ 41434 h 132874"/>
                  <a:gd name="connsiteX3" fmla="*/ 182880 w 190408"/>
                  <a:gd name="connsiteY3" fmla="*/ 88583 h 132874"/>
                  <a:gd name="connsiteX4" fmla="*/ 186595 w 190408"/>
                  <a:gd name="connsiteY4" fmla="*/ 115348 h 132874"/>
                  <a:gd name="connsiteX5" fmla="*/ 189167 w 190408"/>
                  <a:gd name="connsiteY5" fmla="*/ 67247 h 132874"/>
                  <a:gd name="connsiteX6" fmla="*/ 184309 w 190408"/>
                  <a:gd name="connsiteY6" fmla="*/ 32099 h 132874"/>
                  <a:gd name="connsiteX7" fmla="*/ 175356 w 190408"/>
                  <a:gd name="connsiteY7" fmla="*/ 0 h 132874"/>
                  <a:gd name="connsiteX8" fmla="*/ 45625 w 190408"/>
                  <a:gd name="connsiteY8" fmla="*/ 50673 h 132874"/>
                  <a:gd name="connsiteX9" fmla="*/ 0 w 190408"/>
                  <a:gd name="connsiteY9" fmla="*/ 126249 h 132874"/>
                  <a:gd name="connsiteX10" fmla="*/ 50578 w 190408"/>
                  <a:gd name="connsiteY10" fmla="*/ 86582 h 132874"/>
                  <a:gd name="connsiteX11" fmla="*/ 66580 w 190408"/>
                  <a:gd name="connsiteY11" fmla="*/ 132874 h 132874"/>
                  <a:gd name="connsiteX12" fmla="*/ 79343 w 190408"/>
                  <a:gd name="connsiteY12" fmla="*/ 120872 h 132874"/>
                  <a:gd name="connsiteX0" fmla="*/ 79343 w 190408"/>
                  <a:gd name="connsiteY0" fmla="*/ 120872 h 210420"/>
                  <a:gd name="connsiteX1" fmla="*/ 77153 w 190408"/>
                  <a:gd name="connsiteY1" fmla="*/ 105156 h 210420"/>
                  <a:gd name="connsiteX2" fmla="*/ 155543 w 190408"/>
                  <a:gd name="connsiteY2" fmla="*/ 41434 h 210420"/>
                  <a:gd name="connsiteX3" fmla="*/ 182880 w 190408"/>
                  <a:gd name="connsiteY3" fmla="*/ 88583 h 210420"/>
                  <a:gd name="connsiteX4" fmla="*/ 186595 w 190408"/>
                  <a:gd name="connsiteY4" fmla="*/ 115348 h 210420"/>
                  <a:gd name="connsiteX5" fmla="*/ 189167 w 190408"/>
                  <a:gd name="connsiteY5" fmla="*/ 67247 h 210420"/>
                  <a:gd name="connsiteX6" fmla="*/ 184309 w 190408"/>
                  <a:gd name="connsiteY6" fmla="*/ 32099 h 210420"/>
                  <a:gd name="connsiteX7" fmla="*/ 175356 w 190408"/>
                  <a:gd name="connsiteY7" fmla="*/ 0 h 210420"/>
                  <a:gd name="connsiteX8" fmla="*/ 45625 w 190408"/>
                  <a:gd name="connsiteY8" fmla="*/ 50673 h 210420"/>
                  <a:gd name="connsiteX9" fmla="*/ 0 w 190408"/>
                  <a:gd name="connsiteY9" fmla="*/ 126249 h 210420"/>
                  <a:gd name="connsiteX10" fmla="*/ 25640 w 190408"/>
                  <a:gd name="connsiteY10" fmla="*/ 208502 h 210420"/>
                  <a:gd name="connsiteX11" fmla="*/ 66580 w 190408"/>
                  <a:gd name="connsiteY11" fmla="*/ 132874 h 210420"/>
                  <a:gd name="connsiteX12" fmla="*/ 79343 w 190408"/>
                  <a:gd name="connsiteY12" fmla="*/ 120872 h 210420"/>
                  <a:gd name="connsiteX0" fmla="*/ 79343 w 190408"/>
                  <a:gd name="connsiteY0" fmla="*/ 120872 h 227085"/>
                  <a:gd name="connsiteX1" fmla="*/ 77153 w 190408"/>
                  <a:gd name="connsiteY1" fmla="*/ 105156 h 227085"/>
                  <a:gd name="connsiteX2" fmla="*/ 155543 w 190408"/>
                  <a:gd name="connsiteY2" fmla="*/ 41434 h 227085"/>
                  <a:gd name="connsiteX3" fmla="*/ 182880 w 190408"/>
                  <a:gd name="connsiteY3" fmla="*/ 88583 h 227085"/>
                  <a:gd name="connsiteX4" fmla="*/ 186595 w 190408"/>
                  <a:gd name="connsiteY4" fmla="*/ 115348 h 227085"/>
                  <a:gd name="connsiteX5" fmla="*/ 189167 w 190408"/>
                  <a:gd name="connsiteY5" fmla="*/ 67247 h 227085"/>
                  <a:gd name="connsiteX6" fmla="*/ 184309 w 190408"/>
                  <a:gd name="connsiteY6" fmla="*/ 32099 h 227085"/>
                  <a:gd name="connsiteX7" fmla="*/ 175356 w 190408"/>
                  <a:gd name="connsiteY7" fmla="*/ 0 h 227085"/>
                  <a:gd name="connsiteX8" fmla="*/ 45625 w 190408"/>
                  <a:gd name="connsiteY8" fmla="*/ 50673 h 227085"/>
                  <a:gd name="connsiteX9" fmla="*/ 0 w 190408"/>
                  <a:gd name="connsiteY9" fmla="*/ 126249 h 227085"/>
                  <a:gd name="connsiteX10" fmla="*/ 25640 w 190408"/>
                  <a:gd name="connsiteY10" fmla="*/ 208502 h 227085"/>
                  <a:gd name="connsiteX11" fmla="*/ 83206 w 190408"/>
                  <a:gd name="connsiteY11" fmla="*/ 227085 h 227085"/>
                  <a:gd name="connsiteX12" fmla="*/ 79343 w 190408"/>
                  <a:gd name="connsiteY12" fmla="*/ 120872 h 227085"/>
                  <a:gd name="connsiteX0" fmla="*/ 79343 w 190408"/>
                  <a:gd name="connsiteY0" fmla="*/ 120872 h 227085"/>
                  <a:gd name="connsiteX1" fmla="*/ 77153 w 190408"/>
                  <a:gd name="connsiteY1" fmla="*/ 105156 h 227085"/>
                  <a:gd name="connsiteX2" fmla="*/ 155543 w 190408"/>
                  <a:gd name="connsiteY2" fmla="*/ 41434 h 227085"/>
                  <a:gd name="connsiteX3" fmla="*/ 182880 w 190408"/>
                  <a:gd name="connsiteY3" fmla="*/ 88583 h 227085"/>
                  <a:gd name="connsiteX4" fmla="*/ 186595 w 190408"/>
                  <a:gd name="connsiteY4" fmla="*/ 115348 h 227085"/>
                  <a:gd name="connsiteX5" fmla="*/ 189167 w 190408"/>
                  <a:gd name="connsiteY5" fmla="*/ 67247 h 227085"/>
                  <a:gd name="connsiteX6" fmla="*/ 184309 w 190408"/>
                  <a:gd name="connsiteY6" fmla="*/ 32099 h 227085"/>
                  <a:gd name="connsiteX7" fmla="*/ 175356 w 190408"/>
                  <a:gd name="connsiteY7" fmla="*/ 0 h 227085"/>
                  <a:gd name="connsiteX8" fmla="*/ 45625 w 190408"/>
                  <a:gd name="connsiteY8" fmla="*/ 50673 h 227085"/>
                  <a:gd name="connsiteX9" fmla="*/ 0 w 190408"/>
                  <a:gd name="connsiteY9" fmla="*/ 126249 h 227085"/>
                  <a:gd name="connsiteX10" fmla="*/ 25640 w 190408"/>
                  <a:gd name="connsiteY10" fmla="*/ 208502 h 227085"/>
                  <a:gd name="connsiteX11" fmla="*/ 95675 w 190408"/>
                  <a:gd name="connsiteY11" fmla="*/ 227085 h 227085"/>
                  <a:gd name="connsiteX12" fmla="*/ 79343 w 190408"/>
                  <a:gd name="connsiteY12" fmla="*/ 120872 h 227085"/>
                  <a:gd name="connsiteX0" fmla="*/ 83695 w 194760"/>
                  <a:gd name="connsiteY0" fmla="*/ 120872 h 295798"/>
                  <a:gd name="connsiteX1" fmla="*/ 81505 w 194760"/>
                  <a:gd name="connsiteY1" fmla="*/ 105156 h 295798"/>
                  <a:gd name="connsiteX2" fmla="*/ 159895 w 194760"/>
                  <a:gd name="connsiteY2" fmla="*/ 41434 h 295798"/>
                  <a:gd name="connsiteX3" fmla="*/ 187232 w 194760"/>
                  <a:gd name="connsiteY3" fmla="*/ 88583 h 295798"/>
                  <a:gd name="connsiteX4" fmla="*/ 190947 w 194760"/>
                  <a:gd name="connsiteY4" fmla="*/ 115348 h 295798"/>
                  <a:gd name="connsiteX5" fmla="*/ 193519 w 194760"/>
                  <a:gd name="connsiteY5" fmla="*/ 67247 h 295798"/>
                  <a:gd name="connsiteX6" fmla="*/ 188661 w 194760"/>
                  <a:gd name="connsiteY6" fmla="*/ 32099 h 295798"/>
                  <a:gd name="connsiteX7" fmla="*/ 179708 w 194760"/>
                  <a:gd name="connsiteY7" fmla="*/ 0 h 295798"/>
                  <a:gd name="connsiteX8" fmla="*/ 49977 w 194760"/>
                  <a:gd name="connsiteY8" fmla="*/ 50673 h 295798"/>
                  <a:gd name="connsiteX9" fmla="*/ 4352 w 194760"/>
                  <a:gd name="connsiteY9" fmla="*/ 126249 h 295798"/>
                  <a:gd name="connsiteX10" fmla="*/ 234 w 194760"/>
                  <a:gd name="connsiteY10" fmla="*/ 293720 h 295798"/>
                  <a:gd name="connsiteX11" fmla="*/ 100027 w 194760"/>
                  <a:gd name="connsiteY11" fmla="*/ 227085 h 295798"/>
                  <a:gd name="connsiteX12" fmla="*/ 83695 w 194760"/>
                  <a:gd name="connsiteY12" fmla="*/ 120872 h 295798"/>
                  <a:gd name="connsiteX0" fmla="*/ 83695 w 194760"/>
                  <a:gd name="connsiteY0" fmla="*/ 120872 h 297265"/>
                  <a:gd name="connsiteX1" fmla="*/ 81505 w 194760"/>
                  <a:gd name="connsiteY1" fmla="*/ 105156 h 297265"/>
                  <a:gd name="connsiteX2" fmla="*/ 159895 w 194760"/>
                  <a:gd name="connsiteY2" fmla="*/ 41434 h 297265"/>
                  <a:gd name="connsiteX3" fmla="*/ 187232 w 194760"/>
                  <a:gd name="connsiteY3" fmla="*/ 88583 h 297265"/>
                  <a:gd name="connsiteX4" fmla="*/ 190947 w 194760"/>
                  <a:gd name="connsiteY4" fmla="*/ 115348 h 297265"/>
                  <a:gd name="connsiteX5" fmla="*/ 193519 w 194760"/>
                  <a:gd name="connsiteY5" fmla="*/ 67247 h 297265"/>
                  <a:gd name="connsiteX6" fmla="*/ 188661 w 194760"/>
                  <a:gd name="connsiteY6" fmla="*/ 32099 h 297265"/>
                  <a:gd name="connsiteX7" fmla="*/ 179708 w 194760"/>
                  <a:gd name="connsiteY7" fmla="*/ 0 h 297265"/>
                  <a:gd name="connsiteX8" fmla="*/ 49977 w 194760"/>
                  <a:gd name="connsiteY8" fmla="*/ 50673 h 297265"/>
                  <a:gd name="connsiteX9" fmla="*/ 4352 w 194760"/>
                  <a:gd name="connsiteY9" fmla="*/ 126249 h 297265"/>
                  <a:gd name="connsiteX10" fmla="*/ 234 w 194760"/>
                  <a:gd name="connsiteY10" fmla="*/ 293720 h 297265"/>
                  <a:gd name="connsiteX11" fmla="*/ 106790 w 194760"/>
                  <a:gd name="connsiteY11" fmla="*/ 271723 h 297265"/>
                  <a:gd name="connsiteX12" fmla="*/ 83695 w 194760"/>
                  <a:gd name="connsiteY12" fmla="*/ 120872 h 297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4760" h="297265">
                    <a:moveTo>
                      <a:pt x="83695" y="120872"/>
                    </a:moveTo>
                    <a:lnTo>
                      <a:pt x="81505" y="105156"/>
                    </a:lnTo>
                    <a:lnTo>
                      <a:pt x="159895" y="41434"/>
                    </a:lnTo>
                    <a:cubicBezTo>
                      <a:pt x="173802" y="51435"/>
                      <a:pt x="184375" y="68294"/>
                      <a:pt x="187232" y="88583"/>
                    </a:cubicBezTo>
                    <a:lnTo>
                      <a:pt x="190947" y="115348"/>
                    </a:lnTo>
                    <a:cubicBezTo>
                      <a:pt x="194757" y="100679"/>
                      <a:pt x="195900" y="84201"/>
                      <a:pt x="193519" y="67247"/>
                    </a:cubicBezTo>
                    <a:lnTo>
                      <a:pt x="188661" y="32099"/>
                    </a:lnTo>
                    <a:cubicBezTo>
                      <a:pt x="187042" y="20574"/>
                      <a:pt x="183899" y="9811"/>
                      <a:pt x="179708" y="0"/>
                    </a:cubicBezTo>
                    <a:cubicBezTo>
                      <a:pt x="132368" y="7525"/>
                      <a:pt x="86458" y="20574"/>
                      <a:pt x="49977" y="50673"/>
                    </a:cubicBezTo>
                    <a:cubicBezTo>
                      <a:pt x="49977" y="50959"/>
                      <a:pt x="4257" y="125963"/>
                      <a:pt x="4352" y="126249"/>
                    </a:cubicBezTo>
                    <a:cubicBezTo>
                      <a:pt x="5971" y="137965"/>
                      <a:pt x="-1385" y="282004"/>
                      <a:pt x="234" y="293720"/>
                    </a:cubicBezTo>
                    <a:cubicBezTo>
                      <a:pt x="2615" y="311056"/>
                      <a:pt x="98884" y="258483"/>
                      <a:pt x="106790" y="271723"/>
                    </a:cubicBezTo>
                    <a:cubicBezTo>
                      <a:pt x="108790" y="265436"/>
                      <a:pt x="77599" y="121730"/>
                      <a:pt x="83695" y="120872"/>
                    </a:cubicBezTo>
                    <a:close/>
                  </a:path>
                </a:pathLst>
              </a:custGeom>
              <a:solidFill>
                <a:srgbClr val="6935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AF7C3AF9-58FD-482B-93DC-99759ED8F223}"/>
                  </a:ext>
                </a:extLst>
              </p:cNvPr>
              <p:cNvSpPr/>
              <p:nvPr/>
            </p:nvSpPr>
            <p:spPr>
              <a:xfrm>
                <a:off x="2038436" y="3742562"/>
                <a:ext cx="208502" cy="174021"/>
              </a:xfrm>
              <a:custGeom>
                <a:avLst/>
                <a:gdLst>
                  <a:gd name="connsiteX0" fmla="*/ 151543 w 208502"/>
                  <a:gd name="connsiteY0" fmla="*/ 87916 h 174021"/>
                  <a:gd name="connsiteX1" fmla="*/ 208502 w 208502"/>
                  <a:gd name="connsiteY1" fmla="*/ 86963 h 174021"/>
                  <a:gd name="connsiteX2" fmla="*/ 197358 w 208502"/>
                  <a:gd name="connsiteY2" fmla="*/ 76200 h 174021"/>
                  <a:gd name="connsiteX3" fmla="*/ 184309 w 208502"/>
                  <a:gd name="connsiteY3" fmla="*/ 74390 h 174021"/>
                  <a:gd name="connsiteX4" fmla="*/ 136112 w 208502"/>
                  <a:gd name="connsiteY4" fmla="*/ 50864 h 174021"/>
                  <a:gd name="connsiteX5" fmla="*/ 127540 w 208502"/>
                  <a:gd name="connsiteY5" fmla="*/ 48863 h 174021"/>
                  <a:gd name="connsiteX6" fmla="*/ 0 w 208502"/>
                  <a:gd name="connsiteY6" fmla="*/ 0 h 174021"/>
                  <a:gd name="connsiteX7" fmla="*/ 45244 w 208502"/>
                  <a:gd name="connsiteY7" fmla="*/ 174022 h 174021"/>
                  <a:gd name="connsiteX8" fmla="*/ 151543 w 208502"/>
                  <a:gd name="connsiteY8" fmla="*/ 87916 h 174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8502" h="174021">
                    <a:moveTo>
                      <a:pt x="151543" y="87916"/>
                    </a:moveTo>
                    <a:cubicBezTo>
                      <a:pt x="174879" y="87344"/>
                      <a:pt x="192977" y="87059"/>
                      <a:pt x="208502" y="86963"/>
                    </a:cubicBezTo>
                    <a:cubicBezTo>
                      <a:pt x="203264" y="85249"/>
                      <a:pt x="199168" y="81248"/>
                      <a:pt x="197358" y="76200"/>
                    </a:cubicBezTo>
                    <a:cubicBezTo>
                      <a:pt x="193167" y="75914"/>
                      <a:pt x="188881" y="75343"/>
                      <a:pt x="184309" y="74390"/>
                    </a:cubicBezTo>
                    <a:cubicBezTo>
                      <a:pt x="164402" y="70295"/>
                      <a:pt x="146590" y="61246"/>
                      <a:pt x="136112" y="50864"/>
                    </a:cubicBezTo>
                    <a:cubicBezTo>
                      <a:pt x="133350" y="50292"/>
                      <a:pt x="130588" y="49721"/>
                      <a:pt x="127540" y="48863"/>
                    </a:cubicBezTo>
                    <a:cubicBezTo>
                      <a:pt x="105918" y="42863"/>
                      <a:pt x="53054" y="24194"/>
                      <a:pt x="0" y="0"/>
                    </a:cubicBezTo>
                    <a:cubicBezTo>
                      <a:pt x="14669" y="58103"/>
                      <a:pt x="29718" y="116110"/>
                      <a:pt x="45244" y="174022"/>
                    </a:cubicBezTo>
                    <a:cubicBezTo>
                      <a:pt x="51054" y="138017"/>
                      <a:pt x="99536" y="89154"/>
                      <a:pt x="151543" y="87916"/>
                    </a:cubicBezTo>
                    <a:close/>
                  </a:path>
                </a:pathLst>
              </a:custGeom>
              <a:solidFill>
                <a:srgbClr val="55BCF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23BDC155-80A5-4818-9FB0-307538E1EE8F}"/>
                  </a:ext>
                </a:extLst>
              </p:cNvPr>
              <p:cNvSpPr/>
              <p:nvPr/>
            </p:nvSpPr>
            <p:spPr>
              <a:xfrm>
                <a:off x="2083094" y="3829430"/>
                <a:ext cx="477792" cy="612607"/>
              </a:xfrm>
              <a:custGeom>
                <a:avLst/>
                <a:gdLst>
                  <a:gd name="connsiteX0" fmla="*/ 364632 w 477792"/>
                  <a:gd name="connsiteY0" fmla="*/ 591312 h 612607"/>
                  <a:gd name="connsiteX1" fmla="*/ 367965 w 477792"/>
                  <a:gd name="connsiteY1" fmla="*/ 583597 h 612607"/>
                  <a:gd name="connsiteX2" fmla="*/ 453881 w 477792"/>
                  <a:gd name="connsiteY2" fmla="*/ 319183 h 612607"/>
                  <a:gd name="connsiteX3" fmla="*/ 477789 w 477792"/>
                  <a:gd name="connsiteY3" fmla="*/ 126587 h 612607"/>
                  <a:gd name="connsiteX4" fmla="*/ 477408 w 477792"/>
                  <a:gd name="connsiteY4" fmla="*/ 108490 h 612607"/>
                  <a:gd name="connsiteX5" fmla="*/ 351297 w 477792"/>
                  <a:gd name="connsiteY5" fmla="*/ 952 h 612607"/>
                  <a:gd name="connsiteX6" fmla="*/ 169274 w 477792"/>
                  <a:gd name="connsiteY6" fmla="*/ 952 h 612607"/>
                  <a:gd name="connsiteX7" fmla="*/ 163845 w 477792"/>
                  <a:gd name="connsiteY7" fmla="*/ 0 h 612607"/>
                  <a:gd name="connsiteX8" fmla="*/ 106885 w 477792"/>
                  <a:gd name="connsiteY8" fmla="*/ 952 h 612607"/>
                  <a:gd name="connsiteX9" fmla="*/ 586 w 477792"/>
                  <a:gd name="connsiteY9" fmla="*/ 86963 h 612607"/>
                  <a:gd name="connsiteX10" fmla="*/ 34590 w 477792"/>
                  <a:gd name="connsiteY10" fmla="*/ 124206 h 612607"/>
                  <a:gd name="connsiteX11" fmla="*/ 331770 w 477792"/>
                  <a:gd name="connsiteY11" fmla="*/ 127349 h 612607"/>
                  <a:gd name="connsiteX12" fmla="*/ 368442 w 477792"/>
                  <a:gd name="connsiteY12" fmla="*/ 127064 h 612607"/>
                  <a:gd name="connsiteX13" fmla="*/ 298433 w 477792"/>
                  <a:gd name="connsiteY13" fmla="*/ 576834 h 612607"/>
                  <a:gd name="connsiteX14" fmla="*/ 364632 w 477792"/>
                  <a:gd name="connsiteY14" fmla="*/ 591312 h 612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77792" h="612607">
                    <a:moveTo>
                      <a:pt x="364632" y="591312"/>
                    </a:moveTo>
                    <a:cubicBezTo>
                      <a:pt x="365870" y="588931"/>
                      <a:pt x="367013" y="586359"/>
                      <a:pt x="367965" y="583597"/>
                    </a:cubicBezTo>
                    <a:cubicBezTo>
                      <a:pt x="394826" y="501015"/>
                      <a:pt x="440070" y="405098"/>
                      <a:pt x="453881" y="319183"/>
                    </a:cubicBezTo>
                    <a:cubicBezTo>
                      <a:pt x="463596" y="258699"/>
                      <a:pt x="478074" y="189262"/>
                      <a:pt x="477789" y="126587"/>
                    </a:cubicBezTo>
                    <a:cubicBezTo>
                      <a:pt x="477789" y="120491"/>
                      <a:pt x="477789" y="114491"/>
                      <a:pt x="477408" y="108490"/>
                    </a:cubicBezTo>
                    <a:cubicBezTo>
                      <a:pt x="473502" y="36385"/>
                      <a:pt x="412447" y="6096"/>
                      <a:pt x="351297" y="952"/>
                    </a:cubicBezTo>
                    <a:lnTo>
                      <a:pt x="169274" y="952"/>
                    </a:lnTo>
                    <a:cubicBezTo>
                      <a:pt x="167369" y="952"/>
                      <a:pt x="165559" y="571"/>
                      <a:pt x="163845" y="0"/>
                    </a:cubicBezTo>
                    <a:cubicBezTo>
                      <a:pt x="148319" y="95"/>
                      <a:pt x="130221" y="476"/>
                      <a:pt x="106885" y="952"/>
                    </a:cubicBezTo>
                    <a:cubicBezTo>
                      <a:pt x="54879" y="2191"/>
                      <a:pt x="6396" y="51054"/>
                      <a:pt x="586" y="86963"/>
                    </a:cubicBezTo>
                    <a:cubicBezTo>
                      <a:pt x="-2557" y="106394"/>
                      <a:pt x="6682" y="122015"/>
                      <a:pt x="34590" y="124206"/>
                    </a:cubicBezTo>
                    <a:cubicBezTo>
                      <a:pt x="101551" y="129540"/>
                      <a:pt x="259285" y="128111"/>
                      <a:pt x="331770" y="127349"/>
                    </a:cubicBezTo>
                    <a:cubicBezTo>
                      <a:pt x="351487" y="127159"/>
                      <a:pt x="364917" y="126968"/>
                      <a:pt x="368442" y="127064"/>
                    </a:cubicBezTo>
                    <a:cubicBezTo>
                      <a:pt x="367584" y="137065"/>
                      <a:pt x="384634" y="329565"/>
                      <a:pt x="298433" y="576834"/>
                    </a:cubicBezTo>
                    <a:cubicBezTo>
                      <a:pt x="285765" y="613315"/>
                      <a:pt x="344915" y="628078"/>
                      <a:pt x="364632" y="5913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928198A-0EB8-45AE-B806-0A88B99E361E}"/>
                  </a:ext>
                </a:extLst>
              </p:cNvPr>
              <p:cNvSpPr/>
              <p:nvPr/>
            </p:nvSpPr>
            <p:spPr>
              <a:xfrm>
                <a:off x="2086427" y="3116484"/>
                <a:ext cx="137746" cy="284130"/>
              </a:xfrm>
              <a:custGeom>
                <a:avLst/>
                <a:gdLst>
                  <a:gd name="connsiteX0" fmla="*/ 14397 w 137746"/>
                  <a:gd name="connsiteY0" fmla="*/ 254508 h 284130"/>
                  <a:gd name="connsiteX1" fmla="*/ 43925 w 137746"/>
                  <a:gd name="connsiteY1" fmla="*/ 284131 h 284130"/>
                  <a:gd name="connsiteX2" fmla="*/ 108219 w 137746"/>
                  <a:gd name="connsiteY2" fmla="*/ 284131 h 284130"/>
                  <a:gd name="connsiteX3" fmla="*/ 137746 w 137746"/>
                  <a:gd name="connsiteY3" fmla="*/ 254508 h 284130"/>
                  <a:gd name="connsiteX4" fmla="*/ 122506 w 137746"/>
                  <a:gd name="connsiteY4" fmla="*/ 228790 h 284130"/>
                  <a:gd name="connsiteX5" fmla="*/ 108219 w 137746"/>
                  <a:gd name="connsiteY5" fmla="*/ 224885 h 284130"/>
                  <a:gd name="connsiteX6" fmla="*/ 99265 w 137746"/>
                  <a:gd name="connsiteY6" fmla="*/ 224885 h 284130"/>
                  <a:gd name="connsiteX7" fmla="*/ 91264 w 137746"/>
                  <a:gd name="connsiteY7" fmla="*/ 167164 h 284130"/>
                  <a:gd name="connsiteX8" fmla="*/ 124506 w 137746"/>
                  <a:gd name="connsiteY8" fmla="*/ 98679 h 284130"/>
                  <a:gd name="connsiteX9" fmla="*/ 121077 w 137746"/>
                  <a:gd name="connsiteY9" fmla="*/ 73914 h 284130"/>
                  <a:gd name="connsiteX10" fmla="*/ 117363 w 137746"/>
                  <a:gd name="connsiteY10" fmla="*/ 47149 h 284130"/>
                  <a:gd name="connsiteX11" fmla="*/ 90026 w 137746"/>
                  <a:gd name="connsiteY11" fmla="*/ 0 h 284130"/>
                  <a:gd name="connsiteX12" fmla="*/ 11635 w 137746"/>
                  <a:gd name="connsiteY12" fmla="*/ 63722 h 284130"/>
                  <a:gd name="connsiteX13" fmla="*/ 13826 w 137746"/>
                  <a:gd name="connsiteY13" fmla="*/ 79439 h 284130"/>
                  <a:gd name="connsiteX14" fmla="*/ 1062 w 137746"/>
                  <a:gd name="connsiteY14" fmla="*/ 91535 h 284130"/>
                  <a:gd name="connsiteX15" fmla="*/ 205 w 137746"/>
                  <a:gd name="connsiteY15" fmla="*/ 101537 h 284130"/>
                  <a:gd name="connsiteX16" fmla="*/ 19255 w 137746"/>
                  <a:gd name="connsiteY16" fmla="*/ 118967 h 284130"/>
                  <a:gd name="connsiteX17" fmla="*/ 20970 w 137746"/>
                  <a:gd name="connsiteY17" fmla="*/ 124968 h 284130"/>
                  <a:gd name="connsiteX18" fmla="*/ 20779 w 137746"/>
                  <a:gd name="connsiteY18" fmla="*/ 128778 h 284130"/>
                  <a:gd name="connsiteX19" fmla="*/ 34400 w 137746"/>
                  <a:gd name="connsiteY19" fmla="*/ 226790 h 284130"/>
                  <a:gd name="connsiteX20" fmla="*/ 25732 w 137746"/>
                  <a:gd name="connsiteY20" fmla="*/ 231553 h 284130"/>
                  <a:gd name="connsiteX21" fmla="*/ 14397 w 137746"/>
                  <a:gd name="connsiteY21" fmla="*/ 254508 h 284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7746" h="284130">
                    <a:moveTo>
                      <a:pt x="14397" y="254508"/>
                    </a:moveTo>
                    <a:cubicBezTo>
                      <a:pt x="14397" y="270796"/>
                      <a:pt x="27732" y="284131"/>
                      <a:pt x="43925" y="284131"/>
                    </a:cubicBezTo>
                    <a:lnTo>
                      <a:pt x="108219" y="284131"/>
                    </a:lnTo>
                    <a:cubicBezTo>
                      <a:pt x="124506" y="284131"/>
                      <a:pt x="137746" y="270796"/>
                      <a:pt x="137746" y="254508"/>
                    </a:cubicBezTo>
                    <a:cubicBezTo>
                      <a:pt x="137746" y="243459"/>
                      <a:pt x="131555" y="233839"/>
                      <a:pt x="122506" y="228790"/>
                    </a:cubicBezTo>
                    <a:cubicBezTo>
                      <a:pt x="118220" y="226409"/>
                      <a:pt x="113457" y="224885"/>
                      <a:pt x="108219" y="224885"/>
                    </a:cubicBezTo>
                    <a:lnTo>
                      <a:pt x="99265" y="224885"/>
                    </a:lnTo>
                    <a:lnTo>
                      <a:pt x="91264" y="167164"/>
                    </a:lnTo>
                    <a:cubicBezTo>
                      <a:pt x="114315" y="157639"/>
                      <a:pt x="128793" y="129350"/>
                      <a:pt x="124506" y="98679"/>
                    </a:cubicBezTo>
                    <a:lnTo>
                      <a:pt x="121077" y="73914"/>
                    </a:lnTo>
                    <a:lnTo>
                      <a:pt x="117363" y="47149"/>
                    </a:lnTo>
                    <a:cubicBezTo>
                      <a:pt x="114505" y="26860"/>
                      <a:pt x="103932" y="10001"/>
                      <a:pt x="90026" y="0"/>
                    </a:cubicBezTo>
                    <a:lnTo>
                      <a:pt x="11635" y="63722"/>
                    </a:lnTo>
                    <a:lnTo>
                      <a:pt x="13826" y="79439"/>
                    </a:lnTo>
                    <a:cubicBezTo>
                      <a:pt x="7730" y="80296"/>
                      <a:pt x="3063" y="85154"/>
                      <a:pt x="1062" y="91535"/>
                    </a:cubicBezTo>
                    <a:cubicBezTo>
                      <a:pt x="110" y="94583"/>
                      <a:pt x="-271" y="98012"/>
                      <a:pt x="205" y="101537"/>
                    </a:cubicBezTo>
                    <a:cubicBezTo>
                      <a:pt x="1729" y="112395"/>
                      <a:pt x="10302" y="120301"/>
                      <a:pt x="19255" y="118967"/>
                    </a:cubicBezTo>
                    <a:cubicBezTo>
                      <a:pt x="19922" y="120967"/>
                      <a:pt x="20398" y="122968"/>
                      <a:pt x="20970" y="124968"/>
                    </a:cubicBezTo>
                    <a:cubicBezTo>
                      <a:pt x="20684" y="126206"/>
                      <a:pt x="20589" y="127445"/>
                      <a:pt x="20779" y="128778"/>
                    </a:cubicBezTo>
                    <a:lnTo>
                      <a:pt x="34400" y="226790"/>
                    </a:lnTo>
                    <a:cubicBezTo>
                      <a:pt x="31257" y="227838"/>
                      <a:pt x="28304" y="229457"/>
                      <a:pt x="25732" y="231553"/>
                    </a:cubicBezTo>
                    <a:cubicBezTo>
                      <a:pt x="18969" y="236792"/>
                      <a:pt x="14397" y="245078"/>
                      <a:pt x="14397" y="254508"/>
                    </a:cubicBezTo>
                    <a:close/>
                  </a:path>
                </a:pathLst>
              </a:custGeom>
              <a:solidFill>
                <a:srgbClr val="FFB28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6C1B8D2C-B57E-4648-A37F-4904B263361B}"/>
                  </a:ext>
                </a:extLst>
              </p:cNvPr>
              <p:cNvSpPr/>
              <p:nvPr/>
            </p:nvSpPr>
            <p:spPr>
              <a:xfrm>
                <a:off x="1932613" y="3345084"/>
                <a:ext cx="410360" cy="424814"/>
              </a:xfrm>
              <a:custGeom>
                <a:avLst/>
                <a:gdLst>
                  <a:gd name="connsiteX0" fmla="*/ 103061 w 410360"/>
                  <a:gd name="connsiteY0" fmla="*/ 196405 h 424814"/>
                  <a:gd name="connsiteX1" fmla="*/ 79248 w 410360"/>
                  <a:gd name="connsiteY1" fmla="*/ 290036 h 424814"/>
                  <a:gd name="connsiteX2" fmla="*/ 80105 w 410360"/>
                  <a:gd name="connsiteY2" fmla="*/ 293561 h 424814"/>
                  <a:gd name="connsiteX3" fmla="*/ 233744 w 410360"/>
                  <a:gd name="connsiteY3" fmla="*/ 376809 h 424814"/>
                  <a:gd name="connsiteX4" fmla="*/ 275939 w 410360"/>
                  <a:gd name="connsiteY4" fmla="*/ 410623 h 424814"/>
                  <a:gd name="connsiteX5" fmla="*/ 286226 w 410360"/>
                  <a:gd name="connsiteY5" fmla="*/ 412242 h 424814"/>
                  <a:gd name="connsiteX6" fmla="*/ 319659 w 410360"/>
                  <a:gd name="connsiteY6" fmla="*/ 424815 h 424814"/>
                  <a:gd name="connsiteX7" fmla="*/ 379762 w 410360"/>
                  <a:gd name="connsiteY7" fmla="*/ 291465 h 424814"/>
                  <a:gd name="connsiteX8" fmla="*/ 394145 w 410360"/>
                  <a:gd name="connsiteY8" fmla="*/ 237458 h 424814"/>
                  <a:gd name="connsiteX9" fmla="*/ 343376 w 410360"/>
                  <a:gd name="connsiteY9" fmla="*/ 12287 h 424814"/>
                  <a:gd name="connsiteX10" fmla="*/ 312325 w 410360"/>
                  <a:gd name="connsiteY10" fmla="*/ 2191 h 424814"/>
                  <a:gd name="connsiteX11" fmla="*/ 276320 w 410360"/>
                  <a:gd name="connsiteY11" fmla="*/ 0 h 424814"/>
                  <a:gd name="connsiteX12" fmla="*/ 291560 w 410360"/>
                  <a:gd name="connsiteY12" fmla="*/ 25717 h 424814"/>
                  <a:gd name="connsiteX13" fmla="*/ 262033 w 410360"/>
                  <a:gd name="connsiteY13" fmla="*/ 55340 h 424814"/>
                  <a:gd name="connsiteX14" fmla="*/ 197739 w 410360"/>
                  <a:gd name="connsiteY14" fmla="*/ 55340 h 424814"/>
                  <a:gd name="connsiteX15" fmla="*/ 168212 w 410360"/>
                  <a:gd name="connsiteY15" fmla="*/ 25717 h 424814"/>
                  <a:gd name="connsiteX16" fmla="*/ 179642 w 410360"/>
                  <a:gd name="connsiteY16" fmla="*/ 2572 h 424814"/>
                  <a:gd name="connsiteX17" fmla="*/ 160115 w 410360"/>
                  <a:gd name="connsiteY17" fmla="*/ 4286 h 424814"/>
                  <a:gd name="connsiteX18" fmla="*/ 120491 w 410360"/>
                  <a:gd name="connsiteY18" fmla="*/ 9430 h 424814"/>
                  <a:gd name="connsiteX19" fmla="*/ 69914 w 410360"/>
                  <a:gd name="connsiteY19" fmla="*/ 24670 h 424814"/>
                  <a:gd name="connsiteX20" fmla="*/ 17812 w 410360"/>
                  <a:gd name="connsiteY20" fmla="*/ 81724 h 424814"/>
                  <a:gd name="connsiteX21" fmla="*/ 0 w 410360"/>
                  <a:gd name="connsiteY21" fmla="*/ 174689 h 424814"/>
                  <a:gd name="connsiteX22" fmla="*/ 103061 w 410360"/>
                  <a:gd name="connsiteY22" fmla="*/ 196405 h 424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360" h="424814">
                    <a:moveTo>
                      <a:pt x="103061" y="196405"/>
                    </a:moveTo>
                    <a:lnTo>
                      <a:pt x="79248" y="290036"/>
                    </a:lnTo>
                    <a:cubicBezTo>
                      <a:pt x="79534" y="291179"/>
                      <a:pt x="79820" y="292418"/>
                      <a:pt x="80105" y="293561"/>
                    </a:cubicBezTo>
                    <a:cubicBezTo>
                      <a:pt x="130874" y="322326"/>
                      <a:pt x="195453" y="354521"/>
                      <a:pt x="233744" y="376809"/>
                    </a:cubicBezTo>
                    <a:cubicBezTo>
                      <a:pt x="252794" y="387953"/>
                      <a:pt x="266891" y="399764"/>
                      <a:pt x="275939" y="410623"/>
                    </a:cubicBezTo>
                    <a:cubicBezTo>
                      <a:pt x="279273" y="411004"/>
                      <a:pt x="282702" y="411480"/>
                      <a:pt x="286226" y="412242"/>
                    </a:cubicBezTo>
                    <a:cubicBezTo>
                      <a:pt x="298609" y="414814"/>
                      <a:pt x="310134" y="419290"/>
                      <a:pt x="319659" y="424815"/>
                    </a:cubicBezTo>
                    <a:lnTo>
                      <a:pt x="379762" y="291465"/>
                    </a:lnTo>
                    <a:cubicBezTo>
                      <a:pt x="381286" y="273177"/>
                      <a:pt x="385858" y="255079"/>
                      <a:pt x="394145" y="237458"/>
                    </a:cubicBezTo>
                    <a:cubicBezTo>
                      <a:pt x="402908" y="218980"/>
                      <a:pt x="445389" y="55435"/>
                      <a:pt x="343376" y="12287"/>
                    </a:cubicBezTo>
                    <a:cubicBezTo>
                      <a:pt x="333185" y="8001"/>
                      <a:pt x="323374" y="3239"/>
                      <a:pt x="312325" y="2191"/>
                    </a:cubicBezTo>
                    <a:cubicBezTo>
                      <a:pt x="300323" y="1143"/>
                      <a:pt x="288322" y="476"/>
                      <a:pt x="276320" y="0"/>
                    </a:cubicBezTo>
                    <a:cubicBezTo>
                      <a:pt x="285369" y="5048"/>
                      <a:pt x="291560" y="14668"/>
                      <a:pt x="291560" y="25717"/>
                    </a:cubicBezTo>
                    <a:cubicBezTo>
                      <a:pt x="291560" y="42005"/>
                      <a:pt x="278225" y="55340"/>
                      <a:pt x="262033" y="55340"/>
                    </a:cubicBezTo>
                    <a:lnTo>
                      <a:pt x="197739" y="55340"/>
                    </a:lnTo>
                    <a:cubicBezTo>
                      <a:pt x="181451" y="55340"/>
                      <a:pt x="168212" y="42005"/>
                      <a:pt x="168212" y="25717"/>
                    </a:cubicBezTo>
                    <a:cubicBezTo>
                      <a:pt x="168212" y="16288"/>
                      <a:pt x="172784" y="8001"/>
                      <a:pt x="179642" y="2572"/>
                    </a:cubicBezTo>
                    <a:cubicBezTo>
                      <a:pt x="172974" y="3143"/>
                      <a:pt x="166307" y="3715"/>
                      <a:pt x="160115" y="4286"/>
                    </a:cubicBezTo>
                    <a:cubicBezTo>
                      <a:pt x="145161" y="5810"/>
                      <a:pt x="131731" y="7620"/>
                      <a:pt x="120491" y="9430"/>
                    </a:cubicBezTo>
                    <a:cubicBezTo>
                      <a:pt x="103251" y="12192"/>
                      <a:pt x="85058" y="16288"/>
                      <a:pt x="69914" y="24670"/>
                    </a:cubicBezTo>
                    <a:cubicBezTo>
                      <a:pt x="45053" y="31432"/>
                      <a:pt x="23051" y="54483"/>
                      <a:pt x="17812" y="81724"/>
                    </a:cubicBezTo>
                    <a:lnTo>
                      <a:pt x="0" y="174689"/>
                    </a:lnTo>
                    <a:lnTo>
                      <a:pt x="103061" y="196405"/>
                    </a:lnTo>
                    <a:close/>
                  </a:path>
                </a:pathLst>
              </a:custGeom>
              <a:solidFill>
                <a:srgbClr val="55BCF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FDC093A-90B9-4DCC-96F9-B7C470FD2ECC}"/>
                  </a:ext>
                </a:extLst>
              </p:cNvPr>
              <p:cNvSpPr/>
              <p:nvPr/>
            </p:nvSpPr>
            <p:spPr>
              <a:xfrm>
                <a:off x="1912489" y="3519772"/>
                <a:ext cx="339878" cy="298894"/>
              </a:xfrm>
              <a:custGeom>
                <a:avLst/>
                <a:gdLst>
                  <a:gd name="connsiteX0" fmla="*/ 262154 w 339878"/>
                  <a:gd name="connsiteY0" fmla="*/ 273558 h 298894"/>
                  <a:gd name="connsiteX1" fmla="*/ 310351 w 339878"/>
                  <a:gd name="connsiteY1" fmla="*/ 297085 h 298894"/>
                  <a:gd name="connsiteX2" fmla="*/ 323400 w 339878"/>
                  <a:gd name="connsiteY2" fmla="*/ 298895 h 298894"/>
                  <a:gd name="connsiteX3" fmla="*/ 323876 w 339878"/>
                  <a:gd name="connsiteY3" fmla="*/ 285560 h 298894"/>
                  <a:gd name="connsiteX4" fmla="*/ 339878 w 339878"/>
                  <a:gd name="connsiteY4" fmla="*/ 250126 h 298894"/>
                  <a:gd name="connsiteX5" fmla="*/ 306445 w 339878"/>
                  <a:gd name="connsiteY5" fmla="*/ 237553 h 298894"/>
                  <a:gd name="connsiteX6" fmla="*/ 296158 w 339878"/>
                  <a:gd name="connsiteY6" fmla="*/ 235934 h 298894"/>
                  <a:gd name="connsiteX7" fmla="*/ 253963 w 339878"/>
                  <a:gd name="connsiteY7" fmla="*/ 202120 h 298894"/>
                  <a:gd name="connsiteX8" fmla="*/ 100324 w 339878"/>
                  <a:gd name="connsiteY8" fmla="*/ 118872 h 298894"/>
                  <a:gd name="connsiteX9" fmla="*/ 98800 w 339878"/>
                  <a:gd name="connsiteY9" fmla="*/ 118015 h 298894"/>
                  <a:gd name="connsiteX10" fmla="*/ 99467 w 339878"/>
                  <a:gd name="connsiteY10" fmla="*/ 115348 h 298894"/>
                  <a:gd name="connsiteX11" fmla="*/ 123280 w 339878"/>
                  <a:gd name="connsiteY11" fmla="*/ 21717 h 298894"/>
                  <a:gd name="connsiteX12" fmla="*/ 20124 w 339878"/>
                  <a:gd name="connsiteY12" fmla="*/ 0 h 298894"/>
                  <a:gd name="connsiteX13" fmla="*/ 1360 w 339878"/>
                  <a:gd name="connsiteY13" fmla="*/ 96965 h 298894"/>
                  <a:gd name="connsiteX14" fmla="*/ 29173 w 339878"/>
                  <a:gd name="connsiteY14" fmla="*/ 169545 h 298894"/>
                  <a:gd name="connsiteX15" fmla="*/ 125947 w 339878"/>
                  <a:gd name="connsiteY15" fmla="*/ 222695 h 298894"/>
                  <a:gd name="connsiteX16" fmla="*/ 253486 w 339878"/>
                  <a:gd name="connsiteY16" fmla="*/ 271558 h 298894"/>
                  <a:gd name="connsiteX17" fmla="*/ 262154 w 339878"/>
                  <a:gd name="connsiteY17" fmla="*/ 273558 h 298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39878" h="298894">
                    <a:moveTo>
                      <a:pt x="262154" y="273558"/>
                    </a:moveTo>
                    <a:cubicBezTo>
                      <a:pt x="272632" y="283940"/>
                      <a:pt x="290443" y="293084"/>
                      <a:pt x="310351" y="297085"/>
                    </a:cubicBezTo>
                    <a:cubicBezTo>
                      <a:pt x="314827" y="298037"/>
                      <a:pt x="319209" y="298609"/>
                      <a:pt x="323400" y="298895"/>
                    </a:cubicBezTo>
                    <a:cubicBezTo>
                      <a:pt x="321876" y="294799"/>
                      <a:pt x="321876" y="290132"/>
                      <a:pt x="323876" y="285560"/>
                    </a:cubicBezTo>
                    <a:lnTo>
                      <a:pt x="339878" y="250126"/>
                    </a:lnTo>
                    <a:cubicBezTo>
                      <a:pt x="330353" y="244602"/>
                      <a:pt x="318828" y="240125"/>
                      <a:pt x="306445" y="237553"/>
                    </a:cubicBezTo>
                    <a:cubicBezTo>
                      <a:pt x="302921" y="236791"/>
                      <a:pt x="299492" y="236315"/>
                      <a:pt x="296158" y="235934"/>
                    </a:cubicBezTo>
                    <a:cubicBezTo>
                      <a:pt x="287110" y="225076"/>
                      <a:pt x="273108" y="213170"/>
                      <a:pt x="253963" y="202120"/>
                    </a:cubicBezTo>
                    <a:cubicBezTo>
                      <a:pt x="215672" y="179832"/>
                      <a:pt x="151093" y="147638"/>
                      <a:pt x="100324" y="118872"/>
                    </a:cubicBezTo>
                    <a:cubicBezTo>
                      <a:pt x="99848" y="118586"/>
                      <a:pt x="99277" y="118300"/>
                      <a:pt x="98800" y="118015"/>
                    </a:cubicBezTo>
                    <a:lnTo>
                      <a:pt x="99467" y="115348"/>
                    </a:lnTo>
                    <a:lnTo>
                      <a:pt x="123280" y="21717"/>
                    </a:lnTo>
                    <a:lnTo>
                      <a:pt x="20124" y="0"/>
                    </a:lnTo>
                    <a:lnTo>
                      <a:pt x="1360" y="96965"/>
                    </a:lnTo>
                    <a:cubicBezTo>
                      <a:pt x="-4070" y="125063"/>
                      <a:pt x="7075" y="153829"/>
                      <a:pt x="29173" y="169545"/>
                    </a:cubicBezTo>
                    <a:cubicBezTo>
                      <a:pt x="55557" y="188309"/>
                      <a:pt x="90799" y="206693"/>
                      <a:pt x="125947" y="222695"/>
                    </a:cubicBezTo>
                    <a:cubicBezTo>
                      <a:pt x="179096" y="246888"/>
                      <a:pt x="231865" y="265652"/>
                      <a:pt x="253486" y="271558"/>
                    </a:cubicBezTo>
                    <a:cubicBezTo>
                      <a:pt x="256630" y="272415"/>
                      <a:pt x="259297" y="272987"/>
                      <a:pt x="262154" y="273558"/>
                    </a:cubicBezTo>
                    <a:close/>
                  </a:path>
                </a:pathLst>
              </a:custGeom>
              <a:solidFill>
                <a:srgbClr val="FFB28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F0BF8DBB-A08A-4893-BF1A-890F6EFBFFBD}"/>
                  </a:ext>
                </a:extLst>
              </p:cNvPr>
              <p:cNvSpPr/>
              <p:nvPr/>
            </p:nvSpPr>
            <p:spPr>
              <a:xfrm>
                <a:off x="2234704" y="3613974"/>
                <a:ext cx="402522" cy="216503"/>
              </a:xfrm>
              <a:custGeom>
                <a:avLst/>
                <a:gdLst>
                  <a:gd name="connsiteX0" fmla="*/ 1566 w 402522"/>
                  <a:gd name="connsiteY0" fmla="*/ 191453 h 216503"/>
                  <a:gd name="connsiteX1" fmla="*/ 1090 w 402522"/>
                  <a:gd name="connsiteY1" fmla="*/ 204787 h 216503"/>
                  <a:gd name="connsiteX2" fmla="*/ 12234 w 402522"/>
                  <a:gd name="connsiteY2" fmla="*/ 215551 h 216503"/>
                  <a:gd name="connsiteX3" fmla="*/ 17663 w 402522"/>
                  <a:gd name="connsiteY3" fmla="*/ 216503 h 216503"/>
                  <a:gd name="connsiteX4" fmla="*/ 199686 w 402522"/>
                  <a:gd name="connsiteY4" fmla="*/ 216503 h 216503"/>
                  <a:gd name="connsiteX5" fmla="*/ 303223 w 402522"/>
                  <a:gd name="connsiteY5" fmla="*/ 216503 h 216503"/>
                  <a:gd name="connsiteX6" fmla="*/ 310176 w 402522"/>
                  <a:gd name="connsiteY6" fmla="*/ 214884 h 216503"/>
                  <a:gd name="connsiteX7" fmla="*/ 319320 w 402522"/>
                  <a:gd name="connsiteY7" fmla="*/ 206121 h 216503"/>
                  <a:gd name="connsiteX8" fmla="*/ 400949 w 402522"/>
                  <a:gd name="connsiteY8" fmla="*/ 24955 h 216503"/>
                  <a:gd name="connsiteX9" fmla="*/ 384852 w 402522"/>
                  <a:gd name="connsiteY9" fmla="*/ 0 h 216503"/>
                  <a:gd name="connsiteX10" fmla="*/ 99292 w 402522"/>
                  <a:gd name="connsiteY10" fmla="*/ 0 h 216503"/>
                  <a:gd name="connsiteX11" fmla="*/ 83195 w 402522"/>
                  <a:gd name="connsiteY11" fmla="*/ 10382 h 216503"/>
                  <a:gd name="connsiteX12" fmla="*/ 77575 w 402522"/>
                  <a:gd name="connsiteY12" fmla="*/ 22765 h 216503"/>
                  <a:gd name="connsiteX13" fmla="*/ 17473 w 402522"/>
                  <a:gd name="connsiteY13" fmla="*/ 156115 h 216503"/>
                  <a:gd name="connsiteX14" fmla="*/ 1566 w 402522"/>
                  <a:gd name="connsiteY14" fmla="*/ 191453 h 216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02522" h="216503">
                    <a:moveTo>
                      <a:pt x="1566" y="191453"/>
                    </a:moveTo>
                    <a:cubicBezTo>
                      <a:pt x="-434" y="195929"/>
                      <a:pt x="-434" y="200597"/>
                      <a:pt x="1090" y="204787"/>
                    </a:cubicBezTo>
                    <a:cubicBezTo>
                      <a:pt x="2899" y="209741"/>
                      <a:pt x="6995" y="213836"/>
                      <a:pt x="12234" y="215551"/>
                    </a:cubicBezTo>
                    <a:cubicBezTo>
                      <a:pt x="13948" y="216122"/>
                      <a:pt x="15758" y="216503"/>
                      <a:pt x="17663" y="216503"/>
                    </a:cubicBezTo>
                    <a:lnTo>
                      <a:pt x="199686" y="216503"/>
                    </a:lnTo>
                    <a:lnTo>
                      <a:pt x="303223" y="216503"/>
                    </a:lnTo>
                    <a:cubicBezTo>
                      <a:pt x="305699" y="216503"/>
                      <a:pt x="307985" y="215837"/>
                      <a:pt x="310176" y="214884"/>
                    </a:cubicBezTo>
                    <a:cubicBezTo>
                      <a:pt x="314176" y="213170"/>
                      <a:pt x="317510" y="210217"/>
                      <a:pt x="319320" y="206121"/>
                    </a:cubicBezTo>
                    <a:lnTo>
                      <a:pt x="400949" y="24955"/>
                    </a:lnTo>
                    <a:cubicBezTo>
                      <a:pt x="406188" y="13240"/>
                      <a:pt x="397711" y="0"/>
                      <a:pt x="384852" y="0"/>
                    </a:cubicBezTo>
                    <a:lnTo>
                      <a:pt x="99292" y="0"/>
                    </a:lnTo>
                    <a:cubicBezTo>
                      <a:pt x="92339" y="0"/>
                      <a:pt x="86053" y="4096"/>
                      <a:pt x="83195" y="10382"/>
                    </a:cubicBezTo>
                    <a:lnTo>
                      <a:pt x="77575" y="22765"/>
                    </a:lnTo>
                    <a:lnTo>
                      <a:pt x="17473" y="156115"/>
                    </a:lnTo>
                    <a:lnTo>
                      <a:pt x="1566" y="191453"/>
                    </a:lnTo>
                    <a:close/>
                  </a:path>
                </a:pathLst>
              </a:custGeom>
              <a:solidFill>
                <a:srgbClr val="1E30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20759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260607-74A3-40A5-8655-CE6AE94943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20324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</p:spTree>
    <p:extLst>
      <p:ext uri="{BB962C8B-B14F-4D97-AF65-F5344CB8AC3E}">
        <p14:creationId xmlns:p14="http://schemas.microsoft.com/office/powerpoint/2010/main" val="940322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ACD8A1-852D-4736-8C78-7B64B96802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0" y="0"/>
            <a:ext cx="9144000" cy="314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4959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260607-74A3-40A5-8655-CE6AE94943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20324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</p:spTree>
    <p:extLst>
      <p:ext uri="{BB962C8B-B14F-4D97-AF65-F5344CB8AC3E}">
        <p14:creationId xmlns:p14="http://schemas.microsoft.com/office/powerpoint/2010/main" val="4527423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260607-74A3-40A5-8655-CE6AE94943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20324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</p:spTree>
    <p:extLst>
      <p:ext uri="{BB962C8B-B14F-4D97-AF65-F5344CB8AC3E}">
        <p14:creationId xmlns:p14="http://schemas.microsoft.com/office/powerpoint/2010/main" val="15957353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</p:spTree>
    <p:extLst>
      <p:ext uri="{BB962C8B-B14F-4D97-AF65-F5344CB8AC3E}">
        <p14:creationId xmlns:p14="http://schemas.microsoft.com/office/powerpoint/2010/main" val="31862062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</p:spTree>
    <p:extLst>
      <p:ext uri="{BB962C8B-B14F-4D97-AF65-F5344CB8AC3E}">
        <p14:creationId xmlns:p14="http://schemas.microsoft.com/office/powerpoint/2010/main" val="591622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9D77F2-DA7C-4E84-BD75-582449B075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699" y="4828"/>
            <a:ext cx="9159699" cy="5133842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1698002"/>
            <a:ext cx="3676252" cy="130517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125466"/>
            <a:ext cx="3676252" cy="67041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D86AC-6328-4F53-9651-F298F89144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6305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14781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</p:spTree>
    <p:extLst>
      <p:ext uri="{BB962C8B-B14F-4D97-AF65-F5344CB8AC3E}">
        <p14:creationId xmlns:p14="http://schemas.microsoft.com/office/powerpoint/2010/main" val="27724985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F9E8093-89E2-4C7E-9402-5C762D902C57}"/>
              </a:ext>
            </a:extLst>
          </p:cNvPr>
          <p:cNvSpPr/>
          <p:nvPr userDrawn="1"/>
        </p:nvSpPr>
        <p:spPr>
          <a:xfrm>
            <a:off x="0" y="0"/>
            <a:ext cx="9144000" cy="5164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4" name="Circle: Hollow 493">
            <a:extLst>
              <a:ext uri="{FF2B5EF4-FFF2-40B4-BE49-F238E27FC236}">
                <a16:creationId xmlns:a16="http://schemas.microsoft.com/office/drawing/2014/main" id="{52D2D58B-CD91-48FF-A1BA-865529B5B2A4}"/>
              </a:ext>
            </a:extLst>
          </p:cNvPr>
          <p:cNvSpPr/>
          <p:nvPr userDrawn="1"/>
        </p:nvSpPr>
        <p:spPr>
          <a:xfrm>
            <a:off x="2379797" y="-652559"/>
            <a:ext cx="3132348" cy="3132348"/>
          </a:xfrm>
          <a:prstGeom prst="donut">
            <a:avLst>
              <a:gd name="adj" fmla="val 17645"/>
            </a:avLst>
          </a:prstGeom>
          <a:solidFill>
            <a:srgbClr val="FFFFFF">
              <a:alpha val="5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6" name="Circle: Hollow 495">
            <a:extLst>
              <a:ext uri="{FF2B5EF4-FFF2-40B4-BE49-F238E27FC236}">
                <a16:creationId xmlns:a16="http://schemas.microsoft.com/office/drawing/2014/main" id="{8C83A5A7-8C87-4823-85A6-8AC8E6980228}"/>
              </a:ext>
            </a:extLst>
          </p:cNvPr>
          <p:cNvSpPr/>
          <p:nvPr userDrawn="1"/>
        </p:nvSpPr>
        <p:spPr>
          <a:xfrm>
            <a:off x="-789709" y="1342014"/>
            <a:ext cx="1977748" cy="1987879"/>
          </a:xfrm>
          <a:prstGeom prst="donut">
            <a:avLst>
              <a:gd name="adj" fmla="val 25820"/>
            </a:avLst>
          </a:prstGeom>
          <a:solidFill>
            <a:srgbClr val="92D05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FADB91-D9CB-4352-9E39-A094C3D0CD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441D7DD7-309D-4F67-B5B2-56D74FAEB86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74274" y="2610030"/>
            <a:ext cx="3246198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EFDBE11-6E75-4297-AA02-D5EC5DE83654}"/>
              </a:ext>
            </a:extLst>
          </p:cNvPr>
          <p:cNvCxnSpPr>
            <a:cxnSpLocks/>
          </p:cNvCxnSpPr>
          <p:nvPr userDrawn="1"/>
        </p:nvCxnSpPr>
        <p:spPr>
          <a:xfrm>
            <a:off x="5574274" y="2479789"/>
            <a:ext cx="3246198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D8A2F5C-1914-4FB2-ACD8-DDA4363D4D50}"/>
              </a:ext>
            </a:extLst>
          </p:cNvPr>
          <p:cNvSpPr txBox="1"/>
          <p:nvPr userDrawn="1"/>
        </p:nvSpPr>
        <p:spPr>
          <a:xfrm>
            <a:off x="5436096" y="1464126"/>
            <a:ext cx="3770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50CFD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0B5B135-A799-4FBC-A571-15396CA87736}"/>
              </a:ext>
            </a:extLst>
          </p:cNvPr>
          <p:cNvGrpSpPr/>
          <p:nvPr userDrawn="1"/>
        </p:nvGrpSpPr>
        <p:grpSpPr>
          <a:xfrm>
            <a:off x="648195" y="111585"/>
            <a:ext cx="4995651" cy="4577294"/>
            <a:chOff x="554326" y="912946"/>
            <a:chExt cx="3814446" cy="3495008"/>
          </a:xfrm>
        </p:grpSpPr>
        <p:sp>
          <p:nvSpPr>
            <p:cNvPr id="493" name="Graphic 5">
              <a:extLst>
                <a:ext uri="{FF2B5EF4-FFF2-40B4-BE49-F238E27FC236}">
                  <a16:creationId xmlns:a16="http://schemas.microsoft.com/office/drawing/2014/main" id="{F5402788-E2A7-40ED-86EA-69360F8BF228}"/>
                </a:ext>
              </a:extLst>
            </p:cNvPr>
            <p:cNvSpPr/>
            <p:nvPr userDrawn="1"/>
          </p:nvSpPr>
          <p:spPr>
            <a:xfrm flipH="1">
              <a:off x="3109964" y="912946"/>
              <a:ext cx="1258808" cy="2590403"/>
            </a:xfrm>
            <a:custGeom>
              <a:avLst/>
              <a:gdLst>
                <a:gd name="connsiteX0" fmla="*/ 0 w 1553375"/>
                <a:gd name="connsiteY0" fmla="*/ 772676 h 3196570"/>
                <a:gd name="connsiteX1" fmla="*/ 195627 w 1553375"/>
                <a:gd name="connsiteY1" fmla="*/ 1062769 h 3196570"/>
                <a:gd name="connsiteX2" fmla="*/ 495010 w 1553375"/>
                <a:gd name="connsiteY2" fmla="*/ 1172919 h 3196570"/>
                <a:gd name="connsiteX3" fmla="*/ 500137 w 1553375"/>
                <a:gd name="connsiteY3" fmla="*/ 1181605 h 3196570"/>
                <a:gd name="connsiteX4" fmla="*/ 649376 w 1553375"/>
                <a:gd name="connsiteY4" fmla="*/ 2114016 h 3196570"/>
                <a:gd name="connsiteX5" fmla="*/ 800304 w 1553375"/>
                <a:gd name="connsiteY5" fmla="*/ 2730758 h 3196570"/>
                <a:gd name="connsiteX6" fmla="*/ 789506 w 1553375"/>
                <a:gd name="connsiteY6" fmla="*/ 2771657 h 3196570"/>
                <a:gd name="connsiteX7" fmla="*/ 653116 w 1553375"/>
                <a:gd name="connsiteY7" fmla="*/ 2797535 h 3196570"/>
                <a:gd name="connsiteX8" fmla="*/ 704873 w 1553375"/>
                <a:gd name="connsiteY8" fmla="*/ 3163635 h 3196570"/>
                <a:gd name="connsiteX9" fmla="*/ 851940 w 1553375"/>
                <a:gd name="connsiteY9" fmla="*/ 3196571 h 3196570"/>
                <a:gd name="connsiteX10" fmla="*/ 999008 w 1553375"/>
                <a:gd name="connsiteY10" fmla="*/ 3163635 h 3196570"/>
                <a:gd name="connsiteX11" fmla="*/ 1050765 w 1553375"/>
                <a:gd name="connsiteY11" fmla="*/ 2797535 h 3196570"/>
                <a:gd name="connsiteX12" fmla="*/ 892176 w 1553375"/>
                <a:gd name="connsiteY12" fmla="*/ 2770872 h 3196570"/>
                <a:gd name="connsiteX13" fmla="*/ 1003713 w 1553375"/>
                <a:gd name="connsiteY13" fmla="*/ 2164869 h 3196570"/>
                <a:gd name="connsiteX14" fmla="*/ 1071576 w 1553375"/>
                <a:gd name="connsiteY14" fmla="*/ 1941432 h 3196570"/>
                <a:gd name="connsiteX15" fmla="*/ 1113440 w 1553375"/>
                <a:gd name="connsiteY15" fmla="*/ 1659061 h 3196570"/>
                <a:gd name="connsiteX16" fmla="*/ 1130753 w 1553375"/>
                <a:gd name="connsiteY16" fmla="*/ 1621721 h 3196570"/>
                <a:gd name="connsiteX17" fmla="*/ 1405644 w 1553375"/>
                <a:gd name="connsiteY17" fmla="*/ 1470914 h 3196570"/>
                <a:gd name="connsiteX18" fmla="*/ 1553375 w 1553375"/>
                <a:gd name="connsiteY18" fmla="*/ 1160371 h 3196570"/>
                <a:gd name="connsiteX19" fmla="*/ 1247116 w 1553375"/>
                <a:gd name="connsiteY19" fmla="*/ 1316789 h 3196570"/>
                <a:gd name="connsiteX20" fmla="*/ 1141671 w 1553375"/>
                <a:gd name="connsiteY20" fmla="*/ 1472784 h 3196570"/>
                <a:gd name="connsiteX21" fmla="*/ 1108614 w 1553375"/>
                <a:gd name="connsiteY21" fmla="*/ 1328250 h 3196570"/>
                <a:gd name="connsiteX22" fmla="*/ 919743 w 1553375"/>
                <a:gd name="connsiteY22" fmla="*/ 1112234 h 3196570"/>
                <a:gd name="connsiteX23" fmla="*/ 938082 w 1553375"/>
                <a:gd name="connsiteY23" fmla="*/ 1398587 h 3196570"/>
                <a:gd name="connsiteX24" fmla="*/ 991286 w 1553375"/>
                <a:gd name="connsiteY24" fmla="*/ 1493052 h 3196570"/>
                <a:gd name="connsiteX25" fmla="*/ 954489 w 1553375"/>
                <a:gd name="connsiteY25" fmla="*/ 1476162 h 3196570"/>
                <a:gd name="connsiteX26" fmla="*/ 854776 w 1553375"/>
                <a:gd name="connsiteY26" fmla="*/ 1453601 h 3196570"/>
                <a:gd name="connsiteX27" fmla="*/ 876190 w 1553375"/>
                <a:gd name="connsiteY27" fmla="*/ 815928 h 3196570"/>
                <a:gd name="connsiteX28" fmla="*/ 922579 w 1553375"/>
                <a:gd name="connsiteY28" fmla="*/ 751262 h 3196570"/>
                <a:gd name="connsiteX29" fmla="*/ 992131 w 1553375"/>
                <a:gd name="connsiteY29" fmla="*/ 974456 h 3196570"/>
                <a:gd name="connsiteX30" fmla="*/ 1204287 w 1553375"/>
                <a:gd name="connsiteY30" fmla="*/ 1138052 h 3196570"/>
                <a:gd name="connsiteX31" fmla="*/ 1135579 w 1553375"/>
                <a:gd name="connsiteY31" fmla="*/ 879146 h 3196570"/>
                <a:gd name="connsiteX32" fmla="*/ 1034176 w 1553375"/>
                <a:gd name="connsiteY32" fmla="*/ 773159 h 3196570"/>
                <a:gd name="connsiteX33" fmla="*/ 1149694 w 1553375"/>
                <a:gd name="connsiteY33" fmla="*/ 771771 h 3196570"/>
                <a:gd name="connsiteX34" fmla="*/ 1345261 w 1553375"/>
                <a:gd name="connsiteY34" fmla="*/ 663492 h 3196570"/>
                <a:gd name="connsiteX35" fmla="*/ 1124238 w 1553375"/>
                <a:gd name="connsiteY35" fmla="*/ 630314 h 3196570"/>
                <a:gd name="connsiteX36" fmla="*/ 1043526 w 1553375"/>
                <a:gd name="connsiteY36" fmla="*/ 655288 h 3196570"/>
                <a:gd name="connsiteX37" fmla="*/ 1062467 w 1553375"/>
                <a:gd name="connsiteY37" fmla="*/ 630012 h 3196570"/>
                <a:gd name="connsiteX38" fmla="*/ 1106322 w 1553375"/>
                <a:gd name="connsiteY38" fmla="*/ 462978 h 3196570"/>
                <a:gd name="connsiteX39" fmla="*/ 969811 w 1553375"/>
                <a:gd name="connsiteY39" fmla="*/ 568785 h 3196570"/>
                <a:gd name="connsiteX40" fmla="*/ 942485 w 1553375"/>
                <a:gd name="connsiteY40" fmla="*/ 622351 h 3196570"/>
                <a:gd name="connsiteX41" fmla="*/ 927887 w 1553375"/>
                <a:gd name="connsiteY41" fmla="*/ 581754 h 3196570"/>
                <a:gd name="connsiteX42" fmla="*/ 809835 w 1553375"/>
                <a:gd name="connsiteY42" fmla="*/ 455679 h 3196570"/>
                <a:gd name="connsiteX43" fmla="*/ 803200 w 1553375"/>
                <a:gd name="connsiteY43" fmla="*/ 502249 h 3196570"/>
                <a:gd name="connsiteX44" fmla="*/ 779613 w 1553375"/>
                <a:gd name="connsiteY44" fmla="*/ 433903 h 3196570"/>
                <a:gd name="connsiteX45" fmla="*/ 1000093 w 1553375"/>
                <a:gd name="connsiteY45" fmla="*/ 307948 h 3196570"/>
                <a:gd name="connsiteX46" fmla="*/ 1126892 w 1553375"/>
                <a:gd name="connsiteY46" fmla="*/ 41442 h 3196570"/>
                <a:gd name="connsiteX47" fmla="*/ 864005 w 1553375"/>
                <a:gd name="connsiteY47" fmla="*/ 175721 h 3196570"/>
                <a:gd name="connsiteX48" fmla="*/ 773521 w 1553375"/>
                <a:gd name="connsiteY48" fmla="*/ 309577 h 3196570"/>
                <a:gd name="connsiteX49" fmla="*/ 745109 w 1553375"/>
                <a:gd name="connsiteY49" fmla="*/ 185493 h 3196570"/>
                <a:gd name="connsiteX50" fmla="*/ 583142 w 1553375"/>
                <a:gd name="connsiteY50" fmla="*/ 0 h 3196570"/>
                <a:gd name="connsiteX51" fmla="*/ 598886 w 1553375"/>
                <a:gd name="connsiteY51" fmla="*/ 245756 h 3196570"/>
                <a:gd name="connsiteX52" fmla="*/ 644550 w 1553375"/>
                <a:gd name="connsiteY52" fmla="*/ 326830 h 3196570"/>
                <a:gd name="connsiteX53" fmla="*/ 612941 w 1553375"/>
                <a:gd name="connsiteY53" fmla="*/ 312292 h 3196570"/>
                <a:gd name="connsiteX54" fmla="*/ 422864 w 1553375"/>
                <a:gd name="connsiteY54" fmla="*/ 303967 h 3196570"/>
                <a:gd name="connsiteX55" fmla="*/ 568604 w 1553375"/>
                <a:gd name="connsiteY55" fmla="*/ 426302 h 3196570"/>
                <a:gd name="connsiteX56" fmla="*/ 632606 w 1553375"/>
                <a:gd name="connsiteY56" fmla="*/ 443253 h 3196570"/>
                <a:gd name="connsiteX57" fmla="*/ 592311 w 1553375"/>
                <a:gd name="connsiteY57" fmla="*/ 468407 h 3196570"/>
                <a:gd name="connsiteX58" fmla="*/ 484031 w 1553375"/>
                <a:gd name="connsiteY58" fmla="*/ 624885 h 3196570"/>
                <a:gd name="connsiteX59" fmla="*/ 665181 w 1553375"/>
                <a:gd name="connsiteY59" fmla="*/ 566673 h 3196570"/>
                <a:gd name="connsiteX60" fmla="*/ 764231 w 1553375"/>
                <a:gd name="connsiteY60" fmla="*/ 437281 h 3196570"/>
                <a:gd name="connsiteX61" fmla="*/ 767971 w 1553375"/>
                <a:gd name="connsiteY61" fmla="*/ 436497 h 3196570"/>
                <a:gd name="connsiteX62" fmla="*/ 804406 w 1553375"/>
                <a:gd name="connsiteY62" fmla="*/ 545560 h 3196570"/>
                <a:gd name="connsiteX63" fmla="*/ 826786 w 1553375"/>
                <a:gd name="connsiteY63" fmla="*/ 627479 h 3196570"/>
                <a:gd name="connsiteX64" fmla="*/ 827872 w 1553375"/>
                <a:gd name="connsiteY64" fmla="*/ 629711 h 3196570"/>
                <a:gd name="connsiteX65" fmla="*/ 863764 w 1553375"/>
                <a:gd name="connsiteY65" fmla="*/ 813213 h 3196570"/>
                <a:gd name="connsiteX66" fmla="*/ 801812 w 1553375"/>
                <a:gd name="connsiteY66" fmla="*/ 954007 h 3196570"/>
                <a:gd name="connsiteX67" fmla="*/ 650341 w 1553375"/>
                <a:gd name="connsiteY67" fmla="*/ 999732 h 3196570"/>
                <a:gd name="connsiteX68" fmla="*/ 615837 w 1553375"/>
                <a:gd name="connsiteY68" fmla="*/ 1022292 h 3196570"/>
                <a:gd name="connsiteX69" fmla="*/ 655046 w 1553375"/>
                <a:gd name="connsiteY69" fmla="*/ 919200 h 3196570"/>
                <a:gd name="connsiteX70" fmla="*/ 630193 w 1553375"/>
                <a:gd name="connsiteY70" fmla="*/ 628323 h 3196570"/>
                <a:gd name="connsiteX71" fmla="*/ 472811 w 1553375"/>
                <a:gd name="connsiteY71" fmla="*/ 874200 h 3196570"/>
                <a:gd name="connsiteX72" fmla="*/ 461410 w 1553375"/>
                <a:gd name="connsiteY72" fmla="*/ 1024645 h 3196570"/>
                <a:gd name="connsiteX73" fmla="*/ 331716 w 1553375"/>
                <a:gd name="connsiteY73" fmla="*/ 883670 h 3196570"/>
                <a:gd name="connsiteX74" fmla="*/ 0 w 1553375"/>
                <a:gd name="connsiteY74" fmla="*/ 772676 h 3196570"/>
                <a:gd name="connsiteX75" fmla="*/ 782026 w 1553375"/>
                <a:gd name="connsiteY75" fmla="*/ 1082615 h 3196570"/>
                <a:gd name="connsiteX76" fmla="*/ 789506 w 1553375"/>
                <a:gd name="connsiteY76" fmla="*/ 1245005 h 3196570"/>
                <a:gd name="connsiteX77" fmla="*/ 702038 w 1553375"/>
                <a:gd name="connsiteY77" fmla="*/ 1179132 h 3196570"/>
                <a:gd name="connsiteX78" fmla="*/ 650341 w 1553375"/>
                <a:gd name="connsiteY78" fmla="*/ 1156752 h 3196570"/>
                <a:gd name="connsiteX79" fmla="*/ 722427 w 1553375"/>
                <a:gd name="connsiteY79" fmla="*/ 1125565 h 3196570"/>
                <a:gd name="connsiteX80" fmla="*/ 782026 w 1553375"/>
                <a:gd name="connsiteY80" fmla="*/ 1082615 h 3196570"/>
                <a:gd name="connsiteX81" fmla="*/ 873657 w 1553375"/>
                <a:gd name="connsiteY81" fmla="*/ 797770 h 3196570"/>
                <a:gd name="connsiteX82" fmla="*/ 849347 w 1553375"/>
                <a:gd name="connsiteY82" fmla="*/ 667714 h 3196570"/>
                <a:gd name="connsiteX83" fmla="*/ 918537 w 1553375"/>
                <a:gd name="connsiteY83" fmla="*/ 737448 h 3196570"/>
                <a:gd name="connsiteX84" fmla="*/ 873657 w 1553375"/>
                <a:gd name="connsiteY84" fmla="*/ 797770 h 3196570"/>
                <a:gd name="connsiteX85" fmla="*/ 842832 w 1553375"/>
                <a:gd name="connsiteY85" fmla="*/ 1452757 h 3196570"/>
                <a:gd name="connsiteX86" fmla="*/ 835050 w 1553375"/>
                <a:gd name="connsiteY86" fmla="*/ 1452636 h 3196570"/>
                <a:gd name="connsiteX87" fmla="*/ 816591 w 1553375"/>
                <a:gd name="connsiteY87" fmla="*/ 1347795 h 3196570"/>
                <a:gd name="connsiteX88" fmla="*/ 856585 w 1553375"/>
                <a:gd name="connsiteY88" fmla="*/ 1343452 h 3196570"/>
                <a:gd name="connsiteX89" fmla="*/ 803501 w 1553375"/>
                <a:gd name="connsiteY89" fmla="*/ 1260266 h 3196570"/>
                <a:gd name="connsiteX90" fmla="*/ 794875 w 1553375"/>
                <a:gd name="connsiteY90" fmla="*/ 1070490 h 3196570"/>
                <a:gd name="connsiteX91" fmla="*/ 871666 w 1553375"/>
                <a:gd name="connsiteY91" fmla="*/ 956480 h 3196570"/>
                <a:gd name="connsiteX92" fmla="*/ 814661 w 1553375"/>
                <a:gd name="connsiteY92" fmla="*/ 953464 h 3196570"/>
                <a:gd name="connsiteX93" fmla="*/ 866237 w 1553375"/>
                <a:gd name="connsiteY93" fmla="*/ 832335 h 3196570"/>
                <a:gd name="connsiteX94" fmla="*/ 842832 w 1553375"/>
                <a:gd name="connsiteY94" fmla="*/ 1452757 h 3196570"/>
                <a:gd name="connsiteX95" fmla="*/ 824795 w 1553375"/>
                <a:gd name="connsiteY95" fmla="*/ 2629053 h 3196570"/>
                <a:gd name="connsiteX96" fmla="*/ 804587 w 1553375"/>
                <a:gd name="connsiteY96" fmla="*/ 1840211 h 3196570"/>
                <a:gd name="connsiteX97" fmla="*/ 879568 w 1553375"/>
                <a:gd name="connsiteY97" fmla="*/ 1833153 h 3196570"/>
                <a:gd name="connsiteX98" fmla="*/ 824795 w 1553375"/>
                <a:gd name="connsiteY98" fmla="*/ 2629053 h 3196570"/>
                <a:gd name="connsiteX99" fmla="*/ 804768 w 1553375"/>
                <a:gd name="connsiteY99" fmla="*/ 1838763 h 3196570"/>
                <a:gd name="connsiteX100" fmla="*/ 837463 w 1553375"/>
                <a:gd name="connsiteY100" fmla="*/ 1575031 h 3196570"/>
                <a:gd name="connsiteX101" fmla="*/ 845546 w 1553375"/>
                <a:gd name="connsiteY101" fmla="*/ 1580159 h 3196570"/>
                <a:gd name="connsiteX102" fmla="*/ 866780 w 1553375"/>
                <a:gd name="connsiteY102" fmla="*/ 1719263 h 3196570"/>
                <a:gd name="connsiteX103" fmla="*/ 804768 w 1553375"/>
                <a:gd name="connsiteY103" fmla="*/ 1838763 h 3196570"/>
                <a:gd name="connsiteX104" fmla="*/ 977412 w 1553375"/>
                <a:gd name="connsiteY104" fmla="*/ 1628658 h 3196570"/>
                <a:gd name="connsiteX105" fmla="*/ 930421 w 1553375"/>
                <a:gd name="connsiteY105" fmla="*/ 1657975 h 3196570"/>
                <a:gd name="connsiteX106" fmla="*/ 877095 w 1553375"/>
                <a:gd name="connsiteY106" fmla="*/ 1706957 h 3196570"/>
                <a:gd name="connsiteX107" fmla="*/ 858938 w 1553375"/>
                <a:gd name="connsiteY107" fmla="*/ 1588182 h 3196570"/>
                <a:gd name="connsiteX108" fmla="*/ 902793 w 1553375"/>
                <a:gd name="connsiteY108" fmla="*/ 1608933 h 3196570"/>
                <a:gd name="connsiteX109" fmla="*/ 977412 w 1553375"/>
                <a:gd name="connsiteY109" fmla="*/ 1628658 h 3196570"/>
                <a:gd name="connsiteX110" fmla="*/ 880232 w 1553375"/>
                <a:gd name="connsiteY110" fmla="*/ 2770571 h 3196570"/>
                <a:gd name="connsiteX111" fmla="*/ 852001 w 1553375"/>
                <a:gd name="connsiteY111" fmla="*/ 2770269 h 3196570"/>
                <a:gd name="connsiteX112" fmla="*/ 848562 w 1553375"/>
                <a:gd name="connsiteY112" fmla="*/ 2770269 h 3196570"/>
                <a:gd name="connsiteX113" fmla="*/ 829681 w 1553375"/>
                <a:gd name="connsiteY113" fmla="*/ 2661085 h 3196570"/>
                <a:gd name="connsiteX114" fmla="*/ 891331 w 1553375"/>
                <a:gd name="connsiteY114" fmla="*/ 1830499 h 3196570"/>
                <a:gd name="connsiteX115" fmla="*/ 1015295 w 1553375"/>
                <a:gd name="connsiteY115" fmla="*/ 1772408 h 3196570"/>
                <a:gd name="connsiteX116" fmla="*/ 1100772 w 1553375"/>
                <a:gd name="connsiteY116" fmla="*/ 1680656 h 3196570"/>
                <a:gd name="connsiteX117" fmla="*/ 1060054 w 1553375"/>
                <a:gd name="connsiteY117" fmla="*/ 1938296 h 3196570"/>
                <a:gd name="connsiteX118" fmla="*/ 992372 w 1553375"/>
                <a:gd name="connsiteY118" fmla="*/ 2161129 h 3196570"/>
                <a:gd name="connsiteX119" fmla="*/ 880232 w 1553375"/>
                <a:gd name="connsiteY119" fmla="*/ 2770571 h 3196570"/>
                <a:gd name="connsiteX120" fmla="*/ 815144 w 1553375"/>
                <a:gd name="connsiteY120" fmla="*/ 2770752 h 3196570"/>
                <a:gd name="connsiteX121" fmla="*/ 812429 w 1553375"/>
                <a:gd name="connsiteY121" fmla="*/ 2731783 h 3196570"/>
                <a:gd name="connsiteX122" fmla="*/ 822563 w 1553375"/>
                <a:gd name="connsiteY122" fmla="*/ 2691729 h 3196570"/>
                <a:gd name="connsiteX123" fmla="*/ 836498 w 1553375"/>
                <a:gd name="connsiteY123" fmla="*/ 2770450 h 3196570"/>
                <a:gd name="connsiteX124" fmla="*/ 815144 w 1553375"/>
                <a:gd name="connsiteY124" fmla="*/ 2770752 h 3196570"/>
                <a:gd name="connsiteX125" fmla="*/ 803019 w 1553375"/>
                <a:gd name="connsiteY125" fmla="*/ 2767675 h 3196570"/>
                <a:gd name="connsiteX126" fmla="*/ 803200 w 1553375"/>
                <a:gd name="connsiteY126" fmla="*/ 2771114 h 3196570"/>
                <a:gd name="connsiteX127" fmla="*/ 802053 w 1553375"/>
                <a:gd name="connsiteY127" fmla="*/ 2771174 h 3196570"/>
                <a:gd name="connsiteX128" fmla="*/ 803019 w 1553375"/>
                <a:gd name="connsiteY128" fmla="*/ 2767675 h 3196570"/>
                <a:gd name="connsiteX129" fmla="*/ 510271 w 1553375"/>
                <a:gd name="connsiteY129" fmla="*/ 1196987 h 3196570"/>
                <a:gd name="connsiteX130" fmla="*/ 633994 w 1553375"/>
                <a:gd name="connsiteY130" fmla="*/ 1307137 h 3196570"/>
                <a:gd name="connsiteX131" fmla="*/ 804587 w 1553375"/>
                <a:gd name="connsiteY131" fmla="*/ 1348217 h 3196570"/>
                <a:gd name="connsiteX132" fmla="*/ 822985 w 1553375"/>
                <a:gd name="connsiteY132" fmla="*/ 1452696 h 3196570"/>
                <a:gd name="connsiteX133" fmla="*/ 733104 w 1553375"/>
                <a:gd name="connsiteY133" fmla="*/ 1466390 h 3196570"/>
                <a:gd name="connsiteX134" fmla="*/ 826484 w 1553375"/>
                <a:gd name="connsiteY134" fmla="*/ 1567551 h 3196570"/>
                <a:gd name="connsiteX135" fmla="*/ 817556 w 1553375"/>
                <a:gd name="connsiteY135" fmla="*/ 2660783 h 3196570"/>
                <a:gd name="connsiteX136" fmla="*/ 808991 w 1553375"/>
                <a:gd name="connsiteY136" fmla="*/ 2696856 h 3196570"/>
                <a:gd name="connsiteX137" fmla="*/ 660777 w 1553375"/>
                <a:gd name="connsiteY137" fmla="*/ 2110397 h 3196570"/>
                <a:gd name="connsiteX138" fmla="*/ 510271 w 1553375"/>
                <a:gd name="connsiteY138" fmla="*/ 1196987 h 3196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1553375" h="3196570">
                  <a:moveTo>
                    <a:pt x="0" y="772676"/>
                  </a:moveTo>
                  <a:cubicBezTo>
                    <a:pt x="30403" y="884334"/>
                    <a:pt x="96396" y="987245"/>
                    <a:pt x="195627" y="1062769"/>
                  </a:cubicBezTo>
                  <a:cubicBezTo>
                    <a:pt x="285629" y="1131236"/>
                    <a:pt x="390048" y="1167128"/>
                    <a:pt x="495010" y="1172919"/>
                  </a:cubicBezTo>
                  <a:cubicBezTo>
                    <a:pt x="496699" y="1175814"/>
                    <a:pt x="498388" y="1178770"/>
                    <a:pt x="500137" y="1181605"/>
                  </a:cubicBezTo>
                  <a:cubicBezTo>
                    <a:pt x="456403" y="1529427"/>
                    <a:pt x="554307" y="1826216"/>
                    <a:pt x="649376" y="2114016"/>
                  </a:cubicBezTo>
                  <a:cubicBezTo>
                    <a:pt x="714525" y="2311393"/>
                    <a:pt x="781664" y="2514560"/>
                    <a:pt x="800304" y="2730758"/>
                  </a:cubicBezTo>
                  <a:cubicBezTo>
                    <a:pt x="796805" y="2744270"/>
                    <a:pt x="793186" y="2757903"/>
                    <a:pt x="789506" y="2771657"/>
                  </a:cubicBezTo>
                  <a:cubicBezTo>
                    <a:pt x="710302" y="2775216"/>
                    <a:pt x="653116" y="2785471"/>
                    <a:pt x="653116" y="2797535"/>
                  </a:cubicBezTo>
                  <a:lnTo>
                    <a:pt x="704873" y="3163635"/>
                  </a:lnTo>
                  <a:cubicBezTo>
                    <a:pt x="704873" y="3181792"/>
                    <a:pt x="770746" y="3196571"/>
                    <a:pt x="851940" y="3196571"/>
                  </a:cubicBezTo>
                  <a:cubicBezTo>
                    <a:pt x="933195" y="3196571"/>
                    <a:pt x="999008" y="3181852"/>
                    <a:pt x="999008" y="3163635"/>
                  </a:cubicBezTo>
                  <a:lnTo>
                    <a:pt x="1050765" y="2797535"/>
                  </a:lnTo>
                  <a:cubicBezTo>
                    <a:pt x="1050765" y="2784385"/>
                    <a:pt x="982721" y="2773406"/>
                    <a:pt x="892176" y="2770872"/>
                  </a:cubicBezTo>
                  <a:cubicBezTo>
                    <a:pt x="877457" y="2556787"/>
                    <a:pt x="938926" y="2365925"/>
                    <a:pt x="1003713" y="2164869"/>
                  </a:cubicBezTo>
                  <a:cubicBezTo>
                    <a:pt x="1027058" y="2092481"/>
                    <a:pt x="1051127" y="2017681"/>
                    <a:pt x="1071576" y="1941432"/>
                  </a:cubicBezTo>
                  <a:cubicBezTo>
                    <a:pt x="1103909" y="1820606"/>
                    <a:pt x="1113621" y="1727588"/>
                    <a:pt x="1113440" y="1659061"/>
                  </a:cubicBezTo>
                  <a:cubicBezTo>
                    <a:pt x="1119955" y="1646936"/>
                    <a:pt x="1125746" y="1634449"/>
                    <a:pt x="1130753" y="1621721"/>
                  </a:cubicBezTo>
                  <a:cubicBezTo>
                    <a:pt x="1231975" y="1600789"/>
                    <a:pt x="1328190" y="1550600"/>
                    <a:pt x="1405644" y="1470914"/>
                  </a:cubicBezTo>
                  <a:cubicBezTo>
                    <a:pt x="1491062" y="1383023"/>
                    <a:pt x="1540165" y="1273356"/>
                    <a:pt x="1553375" y="1160371"/>
                  </a:cubicBezTo>
                  <a:cubicBezTo>
                    <a:pt x="1440813" y="1176779"/>
                    <a:pt x="1332593" y="1228959"/>
                    <a:pt x="1247116" y="1316789"/>
                  </a:cubicBezTo>
                  <a:cubicBezTo>
                    <a:pt x="1201693" y="1363539"/>
                    <a:pt x="1166645" y="1416503"/>
                    <a:pt x="1141671" y="1472784"/>
                  </a:cubicBezTo>
                  <a:cubicBezTo>
                    <a:pt x="1138897" y="1424344"/>
                    <a:pt x="1128159" y="1375604"/>
                    <a:pt x="1108614" y="1328250"/>
                  </a:cubicBezTo>
                  <a:cubicBezTo>
                    <a:pt x="1069586" y="1233724"/>
                    <a:pt x="1001843" y="1159768"/>
                    <a:pt x="919743" y="1112234"/>
                  </a:cubicBezTo>
                  <a:cubicBezTo>
                    <a:pt x="895011" y="1203864"/>
                    <a:pt x="899113" y="1304061"/>
                    <a:pt x="938082" y="1398587"/>
                  </a:cubicBezTo>
                  <a:cubicBezTo>
                    <a:pt x="952257" y="1432910"/>
                    <a:pt x="970234" y="1464459"/>
                    <a:pt x="991286" y="1493052"/>
                  </a:cubicBezTo>
                  <a:cubicBezTo>
                    <a:pt x="979463" y="1486779"/>
                    <a:pt x="967217" y="1481108"/>
                    <a:pt x="954489" y="1476162"/>
                  </a:cubicBezTo>
                  <a:cubicBezTo>
                    <a:pt x="921674" y="1463373"/>
                    <a:pt x="888134" y="1456014"/>
                    <a:pt x="854776" y="1453601"/>
                  </a:cubicBezTo>
                  <a:cubicBezTo>
                    <a:pt x="884575" y="1241868"/>
                    <a:pt x="906774" y="1043043"/>
                    <a:pt x="876190" y="815928"/>
                  </a:cubicBezTo>
                  <a:cubicBezTo>
                    <a:pt x="889642" y="794392"/>
                    <a:pt x="905025" y="772857"/>
                    <a:pt x="922579" y="751262"/>
                  </a:cubicBezTo>
                  <a:cubicBezTo>
                    <a:pt x="923906" y="828173"/>
                    <a:pt x="946406" y="905628"/>
                    <a:pt x="992131" y="974456"/>
                  </a:cubicBezTo>
                  <a:cubicBezTo>
                    <a:pt x="1044974" y="1053962"/>
                    <a:pt x="1120438" y="1109399"/>
                    <a:pt x="1204287" y="1138052"/>
                  </a:cubicBezTo>
                  <a:cubicBezTo>
                    <a:pt x="1210319" y="1049619"/>
                    <a:pt x="1188422" y="958652"/>
                    <a:pt x="1135579" y="879146"/>
                  </a:cubicBezTo>
                  <a:cubicBezTo>
                    <a:pt x="1107468" y="836860"/>
                    <a:pt x="1072964" y="801450"/>
                    <a:pt x="1034176" y="773159"/>
                  </a:cubicBezTo>
                  <a:cubicBezTo>
                    <a:pt x="1071516" y="779010"/>
                    <a:pt x="1110424" y="778829"/>
                    <a:pt x="1149694" y="771771"/>
                  </a:cubicBezTo>
                  <a:cubicBezTo>
                    <a:pt x="1228114" y="757656"/>
                    <a:pt x="1295555" y="718205"/>
                    <a:pt x="1345261" y="663492"/>
                  </a:cubicBezTo>
                  <a:cubicBezTo>
                    <a:pt x="1279570" y="629590"/>
                    <a:pt x="1202598" y="616199"/>
                    <a:pt x="1124238" y="630314"/>
                  </a:cubicBezTo>
                  <a:cubicBezTo>
                    <a:pt x="1095766" y="635441"/>
                    <a:pt x="1068801" y="643947"/>
                    <a:pt x="1043526" y="655288"/>
                  </a:cubicBezTo>
                  <a:cubicBezTo>
                    <a:pt x="1050222" y="647325"/>
                    <a:pt x="1056616" y="638940"/>
                    <a:pt x="1062467" y="630012"/>
                  </a:cubicBezTo>
                  <a:cubicBezTo>
                    <a:pt x="1096369" y="578678"/>
                    <a:pt x="1110364" y="519983"/>
                    <a:pt x="1106322" y="462978"/>
                  </a:cubicBezTo>
                  <a:cubicBezTo>
                    <a:pt x="1052333" y="481618"/>
                    <a:pt x="1003773" y="517450"/>
                    <a:pt x="969811" y="568785"/>
                  </a:cubicBezTo>
                  <a:cubicBezTo>
                    <a:pt x="958471" y="585916"/>
                    <a:pt x="949422" y="603893"/>
                    <a:pt x="942485" y="622351"/>
                  </a:cubicBezTo>
                  <a:cubicBezTo>
                    <a:pt x="938745" y="608658"/>
                    <a:pt x="933919" y="595086"/>
                    <a:pt x="927887" y="581754"/>
                  </a:cubicBezTo>
                  <a:cubicBezTo>
                    <a:pt x="902491" y="525714"/>
                    <a:pt x="860205" y="482644"/>
                    <a:pt x="809835" y="455679"/>
                  </a:cubicBezTo>
                  <a:cubicBezTo>
                    <a:pt x="806276" y="470941"/>
                    <a:pt x="804104" y="486504"/>
                    <a:pt x="803200" y="502249"/>
                  </a:cubicBezTo>
                  <a:cubicBezTo>
                    <a:pt x="795840" y="479808"/>
                    <a:pt x="788119" y="457067"/>
                    <a:pt x="779613" y="433903"/>
                  </a:cubicBezTo>
                  <a:cubicBezTo>
                    <a:pt x="860808" y="414177"/>
                    <a:pt x="937599" y="372253"/>
                    <a:pt x="1000093" y="307948"/>
                  </a:cubicBezTo>
                  <a:cubicBezTo>
                    <a:pt x="1073386" y="232545"/>
                    <a:pt x="1115552" y="138381"/>
                    <a:pt x="1126892" y="41442"/>
                  </a:cubicBezTo>
                  <a:cubicBezTo>
                    <a:pt x="1030255" y="55557"/>
                    <a:pt x="937358" y="100257"/>
                    <a:pt x="864005" y="175721"/>
                  </a:cubicBezTo>
                  <a:cubicBezTo>
                    <a:pt x="824976" y="215835"/>
                    <a:pt x="794935" y="261259"/>
                    <a:pt x="773521" y="309577"/>
                  </a:cubicBezTo>
                  <a:cubicBezTo>
                    <a:pt x="771108" y="268015"/>
                    <a:pt x="761878" y="226151"/>
                    <a:pt x="745109" y="185493"/>
                  </a:cubicBezTo>
                  <a:cubicBezTo>
                    <a:pt x="711810" y="104238"/>
                    <a:pt x="653659" y="40839"/>
                    <a:pt x="583142" y="0"/>
                  </a:cubicBezTo>
                  <a:cubicBezTo>
                    <a:pt x="561908" y="78661"/>
                    <a:pt x="565407" y="164621"/>
                    <a:pt x="598886" y="245756"/>
                  </a:cubicBezTo>
                  <a:cubicBezTo>
                    <a:pt x="611071" y="275193"/>
                    <a:pt x="626514" y="302278"/>
                    <a:pt x="644550" y="326830"/>
                  </a:cubicBezTo>
                  <a:cubicBezTo>
                    <a:pt x="634416" y="321461"/>
                    <a:pt x="623860" y="316575"/>
                    <a:pt x="612941" y="312292"/>
                  </a:cubicBezTo>
                  <a:cubicBezTo>
                    <a:pt x="549723" y="287740"/>
                    <a:pt x="483247" y="286353"/>
                    <a:pt x="422864" y="303967"/>
                  </a:cubicBezTo>
                  <a:cubicBezTo>
                    <a:pt x="455498" y="357775"/>
                    <a:pt x="505385" y="401751"/>
                    <a:pt x="568604" y="426302"/>
                  </a:cubicBezTo>
                  <a:cubicBezTo>
                    <a:pt x="589717" y="434506"/>
                    <a:pt x="611131" y="440056"/>
                    <a:pt x="632606" y="443253"/>
                  </a:cubicBezTo>
                  <a:cubicBezTo>
                    <a:pt x="618732" y="450431"/>
                    <a:pt x="605220" y="458816"/>
                    <a:pt x="592311" y="468407"/>
                  </a:cubicBezTo>
                  <a:cubicBezTo>
                    <a:pt x="537839" y="508824"/>
                    <a:pt x="501283" y="564321"/>
                    <a:pt x="484031" y="624885"/>
                  </a:cubicBezTo>
                  <a:cubicBezTo>
                    <a:pt x="546948" y="625911"/>
                    <a:pt x="610709" y="607090"/>
                    <a:pt x="665181" y="566673"/>
                  </a:cubicBezTo>
                  <a:cubicBezTo>
                    <a:pt x="711388" y="532410"/>
                    <a:pt x="744686" y="487168"/>
                    <a:pt x="764231" y="437281"/>
                  </a:cubicBezTo>
                  <a:cubicBezTo>
                    <a:pt x="765498" y="437039"/>
                    <a:pt x="766704" y="436798"/>
                    <a:pt x="767971" y="436497"/>
                  </a:cubicBezTo>
                  <a:cubicBezTo>
                    <a:pt x="781604" y="473776"/>
                    <a:pt x="793669" y="510090"/>
                    <a:pt x="804406" y="545560"/>
                  </a:cubicBezTo>
                  <a:cubicBezTo>
                    <a:pt x="807422" y="573188"/>
                    <a:pt x="814721" y="600756"/>
                    <a:pt x="826786" y="627479"/>
                  </a:cubicBezTo>
                  <a:cubicBezTo>
                    <a:pt x="827148" y="628263"/>
                    <a:pt x="827510" y="628987"/>
                    <a:pt x="827872" y="629711"/>
                  </a:cubicBezTo>
                  <a:cubicBezTo>
                    <a:pt x="843978" y="693291"/>
                    <a:pt x="855681" y="754217"/>
                    <a:pt x="863764" y="813213"/>
                  </a:cubicBezTo>
                  <a:cubicBezTo>
                    <a:pt x="834929" y="859903"/>
                    <a:pt x="814842" y="906593"/>
                    <a:pt x="801812" y="954007"/>
                  </a:cubicBezTo>
                  <a:cubicBezTo>
                    <a:pt x="750115" y="957385"/>
                    <a:pt x="698358" y="972224"/>
                    <a:pt x="650341" y="999732"/>
                  </a:cubicBezTo>
                  <a:cubicBezTo>
                    <a:pt x="638277" y="1006669"/>
                    <a:pt x="626755" y="1014209"/>
                    <a:pt x="615837" y="1022292"/>
                  </a:cubicBezTo>
                  <a:cubicBezTo>
                    <a:pt x="632667" y="990321"/>
                    <a:pt x="645998" y="955816"/>
                    <a:pt x="655046" y="919200"/>
                  </a:cubicBezTo>
                  <a:cubicBezTo>
                    <a:pt x="679960" y="818220"/>
                    <a:pt x="668921" y="716817"/>
                    <a:pt x="630193" y="628323"/>
                  </a:cubicBezTo>
                  <a:cubicBezTo>
                    <a:pt x="554729" y="688586"/>
                    <a:pt x="497785" y="773219"/>
                    <a:pt x="472811" y="874200"/>
                  </a:cubicBezTo>
                  <a:cubicBezTo>
                    <a:pt x="460324" y="924810"/>
                    <a:pt x="456886" y="975542"/>
                    <a:pt x="461410" y="1024645"/>
                  </a:cubicBezTo>
                  <a:cubicBezTo>
                    <a:pt x="427810" y="971802"/>
                    <a:pt x="384498" y="923785"/>
                    <a:pt x="331716" y="883670"/>
                  </a:cubicBezTo>
                  <a:cubicBezTo>
                    <a:pt x="232545" y="808267"/>
                    <a:pt x="115760" y="772133"/>
                    <a:pt x="0" y="772676"/>
                  </a:cubicBezTo>
                  <a:close/>
                  <a:moveTo>
                    <a:pt x="782026" y="1082615"/>
                  </a:moveTo>
                  <a:cubicBezTo>
                    <a:pt x="779553" y="1134734"/>
                    <a:pt x="782810" y="1188542"/>
                    <a:pt x="789506" y="1245005"/>
                  </a:cubicBezTo>
                  <a:cubicBezTo>
                    <a:pt x="764593" y="1219247"/>
                    <a:pt x="735397" y="1196867"/>
                    <a:pt x="702038" y="1179132"/>
                  </a:cubicBezTo>
                  <a:cubicBezTo>
                    <a:pt x="685148" y="1170144"/>
                    <a:pt x="667835" y="1162724"/>
                    <a:pt x="650341" y="1156752"/>
                  </a:cubicBezTo>
                  <a:cubicBezTo>
                    <a:pt x="674953" y="1149212"/>
                    <a:pt x="699143" y="1138897"/>
                    <a:pt x="722427" y="1125565"/>
                  </a:cubicBezTo>
                  <a:cubicBezTo>
                    <a:pt x="744143" y="1113078"/>
                    <a:pt x="764050" y="1098661"/>
                    <a:pt x="782026" y="1082615"/>
                  </a:cubicBezTo>
                  <a:close/>
                  <a:moveTo>
                    <a:pt x="873657" y="797770"/>
                  </a:moveTo>
                  <a:cubicBezTo>
                    <a:pt x="867443" y="755484"/>
                    <a:pt x="859481" y="712233"/>
                    <a:pt x="849347" y="667714"/>
                  </a:cubicBezTo>
                  <a:cubicBezTo>
                    <a:pt x="868228" y="695583"/>
                    <a:pt x="891814" y="718989"/>
                    <a:pt x="918537" y="737448"/>
                  </a:cubicBezTo>
                  <a:cubicBezTo>
                    <a:pt x="901767" y="757595"/>
                    <a:pt x="886928" y="777683"/>
                    <a:pt x="873657" y="797770"/>
                  </a:cubicBezTo>
                  <a:close/>
                  <a:moveTo>
                    <a:pt x="842832" y="1452757"/>
                  </a:moveTo>
                  <a:cubicBezTo>
                    <a:pt x="840238" y="1452636"/>
                    <a:pt x="837644" y="1452636"/>
                    <a:pt x="835050" y="1452636"/>
                  </a:cubicBezTo>
                  <a:cubicBezTo>
                    <a:pt x="828475" y="1416503"/>
                    <a:pt x="822201" y="1381636"/>
                    <a:pt x="816591" y="1347795"/>
                  </a:cubicBezTo>
                  <a:cubicBezTo>
                    <a:pt x="830043" y="1347131"/>
                    <a:pt x="843375" y="1345683"/>
                    <a:pt x="856585" y="1343452"/>
                  </a:cubicBezTo>
                  <a:cubicBezTo>
                    <a:pt x="843013" y="1313592"/>
                    <a:pt x="825217" y="1285542"/>
                    <a:pt x="803501" y="1260266"/>
                  </a:cubicBezTo>
                  <a:cubicBezTo>
                    <a:pt x="794935" y="1193670"/>
                    <a:pt x="790833" y="1130934"/>
                    <a:pt x="794875" y="1070490"/>
                  </a:cubicBezTo>
                  <a:cubicBezTo>
                    <a:pt x="828234" y="1037494"/>
                    <a:pt x="854112" y="998585"/>
                    <a:pt x="871666" y="956480"/>
                  </a:cubicBezTo>
                  <a:cubicBezTo>
                    <a:pt x="852845" y="953946"/>
                    <a:pt x="833783" y="952921"/>
                    <a:pt x="814661" y="953464"/>
                  </a:cubicBezTo>
                  <a:cubicBezTo>
                    <a:pt x="826243" y="912686"/>
                    <a:pt x="842952" y="872450"/>
                    <a:pt x="866237" y="832335"/>
                  </a:cubicBezTo>
                  <a:cubicBezTo>
                    <a:pt x="893744" y="1052333"/>
                    <a:pt x="871907" y="1246392"/>
                    <a:pt x="842832" y="1452757"/>
                  </a:cubicBezTo>
                  <a:close/>
                  <a:moveTo>
                    <a:pt x="824795" y="2629053"/>
                  </a:moveTo>
                  <a:cubicBezTo>
                    <a:pt x="777985" y="2313745"/>
                    <a:pt x="783233" y="2061354"/>
                    <a:pt x="804587" y="1840211"/>
                  </a:cubicBezTo>
                  <a:cubicBezTo>
                    <a:pt x="829621" y="1840633"/>
                    <a:pt x="854776" y="1838220"/>
                    <a:pt x="879568" y="1833153"/>
                  </a:cubicBezTo>
                  <a:cubicBezTo>
                    <a:pt x="899716" y="2051220"/>
                    <a:pt x="896218" y="2308558"/>
                    <a:pt x="824795" y="2629053"/>
                  </a:cubicBezTo>
                  <a:close/>
                  <a:moveTo>
                    <a:pt x="804768" y="1838763"/>
                  </a:moveTo>
                  <a:cubicBezTo>
                    <a:pt x="813756" y="1746167"/>
                    <a:pt x="825519" y="1659001"/>
                    <a:pt x="837463" y="1575031"/>
                  </a:cubicBezTo>
                  <a:cubicBezTo>
                    <a:pt x="840117" y="1576781"/>
                    <a:pt x="842832" y="1578470"/>
                    <a:pt x="845546" y="1580159"/>
                  </a:cubicBezTo>
                  <a:cubicBezTo>
                    <a:pt x="853087" y="1624798"/>
                    <a:pt x="860386" y="1671065"/>
                    <a:pt x="866780" y="1719263"/>
                  </a:cubicBezTo>
                  <a:cubicBezTo>
                    <a:pt x="838006" y="1755155"/>
                    <a:pt x="817194" y="1795873"/>
                    <a:pt x="804768" y="1838763"/>
                  </a:cubicBezTo>
                  <a:close/>
                  <a:moveTo>
                    <a:pt x="977412" y="1628658"/>
                  </a:moveTo>
                  <a:cubicBezTo>
                    <a:pt x="961246" y="1637043"/>
                    <a:pt x="945501" y="1646755"/>
                    <a:pt x="930421" y="1657975"/>
                  </a:cubicBezTo>
                  <a:cubicBezTo>
                    <a:pt x="910574" y="1672694"/>
                    <a:pt x="892779" y="1689162"/>
                    <a:pt x="877095" y="1706957"/>
                  </a:cubicBezTo>
                  <a:cubicBezTo>
                    <a:pt x="871485" y="1666058"/>
                    <a:pt x="865392" y="1626487"/>
                    <a:pt x="858938" y="1588182"/>
                  </a:cubicBezTo>
                  <a:cubicBezTo>
                    <a:pt x="872872" y="1596023"/>
                    <a:pt x="887471" y="1602961"/>
                    <a:pt x="902793" y="1608933"/>
                  </a:cubicBezTo>
                  <a:cubicBezTo>
                    <a:pt x="927404" y="1618464"/>
                    <a:pt x="952438" y="1624918"/>
                    <a:pt x="977412" y="1628658"/>
                  </a:cubicBezTo>
                  <a:close/>
                  <a:moveTo>
                    <a:pt x="880232" y="2770571"/>
                  </a:moveTo>
                  <a:cubicBezTo>
                    <a:pt x="871002" y="2770390"/>
                    <a:pt x="861592" y="2770269"/>
                    <a:pt x="852001" y="2770269"/>
                  </a:cubicBezTo>
                  <a:cubicBezTo>
                    <a:pt x="850855" y="2770269"/>
                    <a:pt x="849709" y="2770269"/>
                    <a:pt x="848562" y="2770269"/>
                  </a:cubicBezTo>
                  <a:cubicBezTo>
                    <a:pt x="841565" y="2733050"/>
                    <a:pt x="835291" y="2696675"/>
                    <a:pt x="829681" y="2661085"/>
                  </a:cubicBezTo>
                  <a:cubicBezTo>
                    <a:pt x="908101" y="2324543"/>
                    <a:pt x="912384" y="2056468"/>
                    <a:pt x="891331" y="1830499"/>
                  </a:cubicBezTo>
                  <a:cubicBezTo>
                    <a:pt x="934884" y="1819942"/>
                    <a:pt x="977050" y="1800759"/>
                    <a:pt x="1015295" y="1772408"/>
                  </a:cubicBezTo>
                  <a:cubicBezTo>
                    <a:pt x="1050222" y="1746529"/>
                    <a:pt x="1078755" y="1715282"/>
                    <a:pt x="1100772" y="1680656"/>
                  </a:cubicBezTo>
                  <a:cubicBezTo>
                    <a:pt x="1099083" y="1745986"/>
                    <a:pt x="1088708" y="1831223"/>
                    <a:pt x="1060054" y="1938296"/>
                  </a:cubicBezTo>
                  <a:cubicBezTo>
                    <a:pt x="1039726" y="2014242"/>
                    <a:pt x="1015657" y="2088922"/>
                    <a:pt x="992372" y="2161129"/>
                  </a:cubicBezTo>
                  <a:cubicBezTo>
                    <a:pt x="927344" y="2363029"/>
                    <a:pt x="865634" y="2554736"/>
                    <a:pt x="880232" y="2770571"/>
                  </a:cubicBezTo>
                  <a:close/>
                  <a:moveTo>
                    <a:pt x="815144" y="2770752"/>
                  </a:moveTo>
                  <a:cubicBezTo>
                    <a:pt x="814359" y="2757722"/>
                    <a:pt x="813515" y="2744692"/>
                    <a:pt x="812429" y="2731783"/>
                  </a:cubicBezTo>
                  <a:cubicBezTo>
                    <a:pt x="815867" y="2718331"/>
                    <a:pt x="819306" y="2704940"/>
                    <a:pt x="822563" y="2691729"/>
                  </a:cubicBezTo>
                  <a:cubicBezTo>
                    <a:pt x="826846" y="2717547"/>
                    <a:pt x="831491" y="2743788"/>
                    <a:pt x="836498" y="2770450"/>
                  </a:cubicBezTo>
                  <a:cubicBezTo>
                    <a:pt x="829259" y="2770450"/>
                    <a:pt x="822141" y="2770571"/>
                    <a:pt x="815144" y="2770752"/>
                  </a:cubicBezTo>
                  <a:close/>
                  <a:moveTo>
                    <a:pt x="803019" y="2767675"/>
                  </a:moveTo>
                  <a:cubicBezTo>
                    <a:pt x="803079" y="2768821"/>
                    <a:pt x="803139" y="2769968"/>
                    <a:pt x="803200" y="2771114"/>
                  </a:cubicBezTo>
                  <a:cubicBezTo>
                    <a:pt x="802838" y="2771114"/>
                    <a:pt x="802415" y="2771114"/>
                    <a:pt x="802053" y="2771174"/>
                  </a:cubicBezTo>
                  <a:cubicBezTo>
                    <a:pt x="802355" y="2769968"/>
                    <a:pt x="802717" y="2768821"/>
                    <a:pt x="803019" y="2767675"/>
                  </a:cubicBezTo>
                  <a:close/>
                  <a:moveTo>
                    <a:pt x="510271" y="1196987"/>
                  </a:moveTo>
                  <a:cubicBezTo>
                    <a:pt x="541096" y="1241687"/>
                    <a:pt x="582719" y="1279871"/>
                    <a:pt x="633994" y="1307137"/>
                  </a:cubicBezTo>
                  <a:cubicBezTo>
                    <a:pt x="688405" y="1336092"/>
                    <a:pt x="747039" y="1349182"/>
                    <a:pt x="804587" y="1348217"/>
                  </a:cubicBezTo>
                  <a:cubicBezTo>
                    <a:pt x="810197" y="1381937"/>
                    <a:pt x="816471" y="1416744"/>
                    <a:pt x="822985" y="1452696"/>
                  </a:cubicBezTo>
                  <a:cubicBezTo>
                    <a:pt x="792341" y="1453299"/>
                    <a:pt x="762120" y="1457944"/>
                    <a:pt x="733104" y="1466390"/>
                  </a:cubicBezTo>
                  <a:cubicBezTo>
                    <a:pt x="756811" y="1505479"/>
                    <a:pt x="788300" y="1540044"/>
                    <a:pt x="826484" y="1567551"/>
                  </a:cubicBezTo>
                  <a:cubicBezTo>
                    <a:pt x="784620" y="1861082"/>
                    <a:pt x="744083" y="2192315"/>
                    <a:pt x="817556" y="2660783"/>
                  </a:cubicBezTo>
                  <a:cubicBezTo>
                    <a:pt x="814782" y="2672727"/>
                    <a:pt x="812007" y="2684671"/>
                    <a:pt x="808991" y="2696856"/>
                  </a:cubicBezTo>
                  <a:cubicBezTo>
                    <a:pt x="786671" y="2491698"/>
                    <a:pt x="722849" y="2298363"/>
                    <a:pt x="660777" y="2110397"/>
                  </a:cubicBezTo>
                  <a:cubicBezTo>
                    <a:pt x="567397" y="1827664"/>
                    <a:pt x="471182" y="1536243"/>
                    <a:pt x="510271" y="1196987"/>
                  </a:cubicBezTo>
                  <a:close/>
                </a:path>
              </a:pathLst>
            </a:custGeom>
            <a:solidFill>
              <a:srgbClr val="B2E7E7"/>
            </a:solidFill>
            <a:ln w="60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495" name="Graphic 494">
              <a:extLst>
                <a:ext uri="{FF2B5EF4-FFF2-40B4-BE49-F238E27FC236}">
                  <a16:creationId xmlns:a16="http://schemas.microsoft.com/office/drawing/2014/main" id="{D78DCC9A-5050-4F54-ABEC-5C1D93F80E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554326" y="1275606"/>
              <a:ext cx="3137603" cy="31323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291779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F9E8093-89E2-4C7E-9402-5C762D902C57}"/>
              </a:ext>
            </a:extLst>
          </p:cNvPr>
          <p:cNvSpPr/>
          <p:nvPr userDrawn="1"/>
        </p:nvSpPr>
        <p:spPr>
          <a:xfrm>
            <a:off x="0" y="0"/>
            <a:ext cx="9144000" cy="5164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DCAE312-A723-432A-9F58-5FF8B81D8A60}"/>
              </a:ext>
            </a:extLst>
          </p:cNvPr>
          <p:cNvSpPr/>
          <p:nvPr userDrawn="1"/>
        </p:nvSpPr>
        <p:spPr>
          <a:xfrm rot="19887991">
            <a:off x="2185750" y="2675539"/>
            <a:ext cx="3155479" cy="928061"/>
          </a:xfrm>
          <a:prstGeom prst="ellipse">
            <a:avLst/>
          </a:prstGeom>
          <a:solidFill>
            <a:schemeClr val="accent1">
              <a:alpha val="22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4" name="Circle: Hollow 493">
            <a:extLst>
              <a:ext uri="{FF2B5EF4-FFF2-40B4-BE49-F238E27FC236}">
                <a16:creationId xmlns:a16="http://schemas.microsoft.com/office/drawing/2014/main" id="{52D2D58B-CD91-48FF-A1BA-865529B5B2A4}"/>
              </a:ext>
            </a:extLst>
          </p:cNvPr>
          <p:cNvSpPr/>
          <p:nvPr userDrawn="1"/>
        </p:nvSpPr>
        <p:spPr>
          <a:xfrm>
            <a:off x="2379797" y="-652559"/>
            <a:ext cx="3132348" cy="3132348"/>
          </a:xfrm>
          <a:prstGeom prst="donut">
            <a:avLst>
              <a:gd name="adj" fmla="val 17645"/>
            </a:avLst>
          </a:prstGeom>
          <a:solidFill>
            <a:srgbClr val="FFFFFF">
              <a:alpha val="5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6" name="Circle: Hollow 495">
            <a:extLst>
              <a:ext uri="{FF2B5EF4-FFF2-40B4-BE49-F238E27FC236}">
                <a16:creationId xmlns:a16="http://schemas.microsoft.com/office/drawing/2014/main" id="{8C83A5A7-8C87-4823-85A6-8AC8E6980228}"/>
              </a:ext>
            </a:extLst>
          </p:cNvPr>
          <p:cNvSpPr/>
          <p:nvPr userDrawn="1"/>
        </p:nvSpPr>
        <p:spPr>
          <a:xfrm>
            <a:off x="308192" y="714329"/>
            <a:ext cx="1977748" cy="1987879"/>
          </a:xfrm>
          <a:prstGeom prst="donut">
            <a:avLst>
              <a:gd name="adj" fmla="val 25820"/>
            </a:avLst>
          </a:prstGeom>
          <a:solidFill>
            <a:srgbClr val="92D05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FADB91-D9CB-4352-9E39-A094C3D0CD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441D7DD7-309D-4F67-B5B2-56D74FAEB86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74274" y="2610030"/>
            <a:ext cx="3246198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EFDBE11-6E75-4297-AA02-D5EC5DE83654}"/>
              </a:ext>
            </a:extLst>
          </p:cNvPr>
          <p:cNvCxnSpPr>
            <a:cxnSpLocks/>
          </p:cNvCxnSpPr>
          <p:nvPr userDrawn="1"/>
        </p:nvCxnSpPr>
        <p:spPr>
          <a:xfrm>
            <a:off x="5574274" y="2479789"/>
            <a:ext cx="3246198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D8A2F5C-1914-4FB2-ACD8-DDA4363D4D50}"/>
              </a:ext>
            </a:extLst>
          </p:cNvPr>
          <p:cNvSpPr txBox="1"/>
          <p:nvPr userDrawn="1"/>
        </p:nvSpPr>
        <p:spPr>
          <a:xfrm>
            <a:off x="5436096" y="1464126"/>
            <a:ext cx="3770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50CFD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80EEB80E-1EB8-4494-8A7A-1BEC6FC009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81814" y="735252"/>
            <a:ext cx="4054282" cy="320013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1594CE1-E908-416F-86F7-D35D14FF7116}"/>
              </a:ext>
            </a:extLst>
          </p:cNvPr>
          <p:cNvGrpSpPr/>
          <p:nvPr userDrawn="1"/>
        </p:nvGrpSpPr>
        <p:grpSpPr>
          <a:xfrm>
            <a:off x="-429361" y="1901811"/>
            <a:ext cx="2050391" cy="2184427"/>
            <a:chOff x="-6456" y="2090759"/>
            <a:chExt cx="1784464" cy="190111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3C0DC75-1213-4DA2-B39F-DC76F8BFB9C4}"/>
                </a:ext>
              </a:extLst>
            </p:cNvPr>
            <p:cNvSpPr/>
            <p:nvPr userDrawn="1"/>
          </p:nvSpPr>
          <p:spPr>
            <a:xfrm rot="1559367">
              <a:off x="-6456" y="3173992"/>
              <a:ext cx="1766745" cy="807695"/>
            </a:xfrm>
            <a:prstGeom prst="ellipse">
              <a:avLst/>
            </a:prstGeom>
            <a:solidFill>
              <a:schemeClr val="accent1">
                <a:alpha val="22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278C77BB-1147-4CA9-BF19-DE8DA5935D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35157" y="2090759"/>
              <a:ext cx="972493" cy="1596356"/>
            </a:xfrm>
            <a:prstGeom prst="rect">
              <a:avLst/>
            </a:prstGeom>
          </p:spPr>
        </p:pic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5440ED49-05CD-4E1C-94D2-52052E720E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05515" y="2395519"/>
              <a:ext cx="972493" cy="15963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008146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EAE48ADE-7190-40E7-8D3B-EDF3C8E83C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730" y="2610030"/>
            <a:ext cx="3246198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677730" y="2479789"/>
            <a:ext cx="3246198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CE13DB0-53A3-4078-A2A3-ECC5D8C453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206" name="TextBox 205">
            <a:extLst>
              <a:ext uri="{FF2B5EF4-FFF2-40B4-BE49-F238E27FC236}">
                <a16:creationId xmlns:a16="http://schemas.microsoft.com/office/drawing/2014/main" id="{4CF5293E-D289-4554-95DC-C7EFB5729A39}"/>
              </a:ext>
            </a:extLst>
          </p:cNvPr>
          <p:cNvSpPr txBox="1"/>
          <p:nvPr userDrawn="1"/>
        </p:nvSpPr>
        <p:spPr>
          <a:xfrm>
            <a:off x="539552" y="1464126"/>
            <a:ext cx="3770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50CFD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ame, table&#10;&#10;Description automatically generated">
            <a:extLst>
              <a:ext uri="{FF2B5EF4-FFF2-40B4-BE49-F238E27FC236}">
                <a16:creationId xmlns:a16="http://schemas.microsoft.com/office/drawing/2014/main" id="{F9F887AA-5928-4D07-B912-479F7DAC29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730" y="2610030"/>
            <a:ext cx="3246198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677730" y="2479789"/>
            <a:ext cx="3246198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CE13DB0-53A3-4078-A2A3-ECC5D8C453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206" name="TextBox 205">
            <a:extLst>
              <a:ext uri="{FF2B5EF4-FFF2-40B4-BE49-F238E27FC236}">
                <a16:creationId xmlns:a16="http://schemas.microsoft.com/office/drawing/2014/main" id="{4CF5293E-D289-4554-95DC-C7EFB5729A39}"/>
              </a:ext>
            </a:extLst>
          </p:cNvPr>
          <p:cNvSpPr txBox="1"/>
          <p:nvPr userDrawn="1"/>
        </p:nvSpPr>
        <p:spPr>
          <a:xfrm>
            <a:off x="539552" y="1464126"/>
            <a:ext cx="3770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50CFD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6357750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/>
              <a:t>Edit style</a:t>
            </a:r>
            <a:endParaRPr lang="he-IL"/>
          </a:p>
          <a:p>
            <a:pPr lvl="1"/>
            <a:r>
              <a:rPr lang="en-US"/>
              <a:t>Edit style – 2nd level  </a:t>
            </a:r>
            <a:endParaRPr lang="he-IL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2118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9" t="24584" r="483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134073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B67CB6-9939-4D42-9130-8C95F0C6DB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C1C7863-6859-4539-91B6-4BD2F7CEA9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5709" y="1792358"/>
            <a:ext cx="3892275" cy="130517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1A29C11-FAC9-4359-AFFD-0FFC247191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5709" y="3219822"/>
            <a:ext cx="3892274" cy="67041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60D294-F751-4A57-A070-5F0AE3CA65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573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354182"/>
            <a:ext cx="4972396" cy="115367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79862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67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85B67CB6-9939-4D42-9130-8C95F0C6DB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C1C7863-6859-4539-91B6-4BD2F7CEA9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5709" y="2283718"/>
            <a:ext cx="4612356" cy="130517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1A29C11-FAC9-4359-AFFD-0FFC247191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5708" y="3711182"/>
            <a:ext cx="4612355" cy="67041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60D294-F751-4A57-A070-5F0AE3CA65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141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2996" y="4227934"/>
            <a:ext cx="1187624" cy="49441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5DB3A09-2611-4EF5-8708-9D2B1C909D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5709" y="2211710"/>
            <a:ext cx="4324324" cy="130517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5562249-0FF9-4DC8-8BCC-2B56AE2DA5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5708" y="3639174"/>
            <a:ext cx="4324323" cy="67041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455115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858238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651870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028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354182"/>
            <a:ext cx="4972396" cy="115367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79862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426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1"/>
            <a:ext cx="8424936" cy="388843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4598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2021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EAC6E9-8ACD-4B43-A468-1C69E0B7F7D6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1759" y="4776467"/>
            <a:ext cx="668713" cy="2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19" r:id="rId2"/>
    <p:sldLayoutId id="2147483828" r:id="rId3"/>
    <p:sldLayoutId id="2147483822" r:id="rId4"/>
    <p:sldLayoutId id="2147483821" r:id="rId5"/>
    <p:sldLayoutId id="2147483823" r:id="rId6"/>
    <p:sldLayoutId id="2147483827" r:id="rId7"/>
    <p:sldLayoutId id="2147483829" r:id="rId8"/>
    <p:sldLayoutId id="2147483768" r:id="rId9"/>
    <p:sldLayoutId id="2147483817" r:id="rId10"/>
    <p:sldLayoutId id="2147483830" r:id="rId11"/>
    <p:sldLayoutId id="2147483832" r:id="rId12"/>
    <p:sldLayoutId id="2147483831" r:id="rId13"/>
    <p:sldLayoutId id="2147483835" r:id="rId14"/>
    <p:sldLayoutId id="2147483843" r:id="rId15"/>
    <p:sldLayoutId id="2147483763" r:id="rId16"/>
    <p:sldLayoutId id="2147483833" r:id="rId17"/>
    <p:sldLayoutId id="2147483839" r:id="rId18"/>
    <p:sldLayoutId id="2147483840" r:id="rId19"/>
    <p:sldLayoutId id="2147483842" r:id="rId20"/>
    <p:sldLayoutId id="2147483802" r:id="rId21"/>
    <p:sldLayoutId id="2147483816" r:id="rId22"/>
    <p:sldLayoutId id="2147483793" r:id="rId23"/>
    <p:sldLayoutId id="2147483815" r:id="rId24"/>
    <p:sldLayoutId id="2147483845" r:id="rId25"/>
    <p:sldLayoutId id="2147483846" r:id="rId2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knowledge.exlibrisgroup.com/Alma/Product_Documentation/010Alma_Online_Help_(English)/040Resource_Management/040Metadata_Management/020Navigating_the_MD_Editor_Page#Normalizing_on_Sav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s.exlibrisgroup.com/blog/alma-normalization-rule-examples/" TargetMode="External"/><Relationship Id="rId2" Type="http://schemas.openxmlformats.org/officeDocument/2006/relationships/hyperlink" Target="https://knowledge.exlibrisgroup.com/Alma/Training/Extended_Training/Presentations_and_Documents_-_Rules#Normalization_Rules" TargetMode="External"/><Relationship Id="rId1" Type="http://schemas.openxmlformats.org/officeDocument/2006/relationships/slideLayout" Target="../slideLayouts/slideLayout25.xml"/><Relationship Id="rId4" Type="http://schemas.openxmlformats.org/officeDocument/2006/relationships/hyperlink" Target="https://knowledge.exlibrisgroup.com/Alma/Product_Documentation/010Alma_Online_Help_(English)/040Resource_Management/040Metadata_Management/070Working_with_Normalization_Rules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F7E73F6-75FC-44E9-BBFF-F064A233FB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515" y="2643758"/>
            <a:ext cx="5940661" cy="1411653"/>
          </a:xfrm>
        </p:spPr>
        <p:txBody>
          <a:bodyPr/>
          <a:lstStyle/>
          <a:p>
            <a:r>
              <a:rPr lang="en-US" sz="2800"/>
              <a:t>Designing and Using Normalization Rules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3E3076C-2A62-4931-8C20-AA9AF105D5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3528" y="4055411"/>
            <a:ext cx="5040560" cy="676579"/>
          </a:xfrm>
        </p:spPr>
        <p:txBody>
          <a:bodyPr>
            <a:normAutofit/>
          </a:bodyPr>
          <a:lstStyle/>
          <a:p>
            <a:r>
              <a:rPr lang="en-US" dirty="0"/>
              <a:t>	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C4558C8-072F-4033-8C6B-FA0E1D933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290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Creating Normalization Rules and Processes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6E23C3-A88D-4B5E-A88C-F1780DE8BC08}"/>
              </a:ext>
            </a:extLst>
          </p:cNvPr>
          <p:cNvSpPr txBox="1"/>
          <p:nvPr/>
        </p:nvSpPr>
        <p:spPr>
          <a:xfrm>
            <a:off x="354841" y="730150"/>
            <a:ext cx="7457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/>
              <a:t>In the metadata editor under </a:t>
            </a:r>
            <a:r>
              <a:rPr lang="en-US" sz="2000" i="1"/>
              <a:t>New &gt; Normalization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85BEE3-F0C7-4086-88A1-56D6E72840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365448"/>
            <a:ext cx="5616624" cy="3047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1C4115C-A907-4648-9A7A-3E68B5070A89}"/>
              </a:ext>
            </a:extLst>
          </p:cNvPr>
          <p:cNvSpPr/>
          <p:nvPr/>
        </p:nvSpPr>
        <p:spPr bwMode="auto">
          <a:xfrm>
            <a:off x="4911368" y="2173925"/>
            <a:ext cx="812760" cy="22022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2F3FB6-D849-47D5-9527-F54EE1148B19}"/>
              </a:ext>
            </a:extLst>
          </p:cNvPr>
          <p:cNvSpPr/>
          <p:nvPr/>
        </p:nvSpPr>
        <p:spPr bwMode="auto">
          <a:xfrm>
            <a:off x="3455132" y="1844113"/>
            <a:ext cx="900844" cy="28803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919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Creating Normalization Rules and Processes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C45662-53B5-49E6-9F45-18ED3FB786ED}"/>
              </a:ext>
            </a:extLst>
          </p:cNvPr>
          <p:cNvSpPr txBox="1"/>
          <p:nvPr/>
        </p:nvSpPr>
        <p:spPr>
          <a:xfrm>
            <a:off x="213424" y="812237"/>
            <a:ext cx="8789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 startAt="2"/>
            </a:pPr>
            <a:r>
              <a:rPr lang="en-US" sz="2000"/>
              <a:t>Click </a:t>
            </a:r>
            <a:r>
              <a:rPr lang="en-US" sz="2000" i="1"/>
              <a:t>Rule Actions &gt; Duplicate </a:t>
            </a:r>
            <a:r>
              <a:rPr lang="en-US" sz="2000"/>
              <a:t>from an existing normalization rule in any folder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59211E-8797-4609-88A5-CC7379C96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031" y="1851670"/>
            <a:ext cx="5737937" cy="2245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2D6F2E-F43A-476F-8522-2D4E4BE7DF43}"/>
              </a:ext>
            </a:extLst>
          </p:cNvPr>
          <p:cNvSpPr/>
          <p:nvPr/>
        </p:nvSpPr>
        <p:spPr bwMode="auto">
          <a:xfrm>
            <a:off x="5322308" y="2501523"/>
            <a:ext cx="576064" cy="21602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6225B3-37D4-4F26-885E-C40EDD57E03C}"/>
              </a:ext>
            </a:extLst>
          </p:cNvPr>
          <p:cNvSpPr/>
          <p:nvPr/>
        </p:nvSpPr>
        <p:spPr bwMode="auto">
          <a:xfrm>
            <a:off x="3362978" y="1908564"/>
            <a:ext cx="900844" cy="28803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184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Creating Normalization Rules and Processes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843969-7E0F-419E-88D1-4AEE4F660599}"/>
              </a:ext>
            </a:extLst>
          </p:cNvPr>
          <p:cNvSpPr txBox="1"/>
          <p:nvPr/>
        </p:nvSpPr>
        <p:spPr>
          <a:xfrm>
            <a:off x="354841" y="755280"/>
            <a:ext cx="87891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 startAt="2"/>
            </a:pPr>
            <a:r>
              <a:rPr lang="en-US" sz="2000"/>
              <a:t>Right click and choose </a:t>
            </a:r>
            <a:r>
              <a:rPr lang="en-US" sz="2000" i="1"/>
              <a:t>Duplicate</a:t>
            </a:r>
            <a:r>
              <a:rPr lang="en-US" sz="2000"/>
              <a:t> from an existing normalization rule in any folder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1B1304-D10A-4EDF-BCD5-6CF0D32DD2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4418" y="2380527"/>
            <a:ext cx="3315163" cy="1743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E9D1FE5-E986-4E94-978A-F48867FC851C}"/>
              </a:ext>
            </a:extLst>
          </p:cNvPr>
          <p:cNvSpPr/>
          <p:nvPr/>
        </p:nvSpPr>
        <p:spPr>
          <a:xfrm>
            <a:off x="4395156" y="2999049"/>
            <a:ext cx="722680" cy="285224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169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555907-ED81-48C0-BEEC-4B95C64CC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522" y="1377521"/>
            <a:ext cx="3572617" cy="2753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Creating Normalization Rules and Processes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108F2B-931F-4615-A101-5161A28D2FCB}"/>
              </a:ext>
            </a:extLst>
          </p:cNvPr>
          <p:cNvSpPr txBox="1"/>
          <p:nvPr/>
        </p:nvSpPr>
        <p:spPr>
          <a:xfrm>
            <a:off x="354841" y="787140"/>
            <a:ext cx="8789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Normalization Rule Properties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01EFD76-3892-4A39-A358-A446F51FF468}"/>
              </a:ext>
            </a:extLst>
          </p:cNvPr>
          <p:cNvCxnSpPr>
            <a:cxnSpLocks/>
            <a:stCxn id="20" idx="1"/>
            <a:endCxn id="19" idx="3"/>
          </p:cNvCxnSpPr>
          <p:nvPr/>
        </p:nvCxnSpPr>
        <p:spPr bwMode="auto">
          <a:xfrm flipH="1" flipV="1">
            <a:off x="5105400" y="2754962"/>
            <a:ext cx="1255079" cy="19140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44FB4DFC-0688-488D-9EE5-2A7E2128B526}"/>
              </a:ext>
            </a:extLst>
          </p:cNvPr>
          <p:cNvSpPr/>
          <p:nvPr/>
        </p:nvSpPr>
        <p:spPr bwMode="auto">
          <a:xfrm>
            <a:off x="4461388" y="2608848"/>
            <a:ext cx="644012" cy="29222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6F7E3C1-3824-4ED0-A597-CFB636C11602}"/>
              </a:ext>
            </a:extLst>
          </p:cNvPr>
          <p:cNvSpPr txBox="1"/>
          <p:nvPr/>
        </p:nvSpPr>
        <p:spPr>
          <a:xfrm>
            <a:off x="6360479" y="2469315"/>
            <a:ext cx="2286323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400" b="0"/>
              <a:t>Choose </a:t>
            </a:r>
            <a:r>
              <a:rPr lang="en-US" sz="1400" b="0" i="1"/>
              <a:t>Shared</a:t>
            </a:r>
            <a:r>
              <a:rPr lang="en-US" sz="1400" b="0"/>
              <a:t> if you want other uses in your </a:t>
            </a:r>
            <a:r>
              <a:rPr lang="en-US" sz="1400"/>
              <a:t>environment</a:t>
            </a:r>
            <a:r>
              <a:rPr lang="en-US" sz="1400" b="0"/>
              <a:t> to </a:t>
            </a:r>
            <a:r>
              <a:rPr lang="en-US" sz="1400"/>
              <a:t>be able to access this rule</a:t>
            </a:r>
            <a:endParaRPr lang="en-US" sz="1400" b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F11BCB4-2A1B-458E-A0E6-5B8ECD8123A5}"/>
              </a:ext>
            </a:extLst>
          </p:cNvPr>
          <p:cNvSpPr txBox="1"/>
          <p:nvPr/>
        </p:nvSpPr>
        <p:spPr>
          <a:xfrm>
            <a:off x="6534149" y="893916"/>
            <a:ext cx="2286323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400" b="0"/>
              <a:t>A logical name and description to know what this rule does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1260A67-3BD8-45DD-9FAD-8C7C1D6533AB}"/>
              </a:ext>
            </a:extLst>
          </p:cNvPr>
          <p:cNvCxnSpPr>
            <a:cxnSpLocks/>
            <a:stCxn id="24" idx="1"/>
          </p:cNvCxnSpPr>
          <p:nvPr/>
        </p:nvCxnSpPr>
        <p:spPr bwMode="auto">
          <a:xfrm flipH="1">
            <a:off x="4114800" y="1263248"/>
            <a:ext cx="2419349" cy="59038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8D6C6B74-6C4A-47D5-82ED-35C62C633F40}"/>
              </a:ext>
            </a:extLst>
          </p:cNvPr>
          <p:cNvSpPr/>
          <p:nvPr/>
        </p:nvSpPr>
        <p:spPr bwMode="auto">
          <a:xfrm>
            <a:off x="3384156" y="3790355"/>
            <a:ext cx="534284" cy="245763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875CAB1-D87E-4D51-BD1F-3B06A461131E}"/>
              </a:ext>
            </a:extLst>
          </p:cNvPr>
          <p:cNvCxnSpPr>
            <a:cxnSpLocks/>
            <a:stCxn id="29" idx="3"/>
            <a:endCxn id="26" idx="1"/>
          </p:cNvCxnSpPr>
          <p:nvPr/>
        </p:nvCxnSpPr>
        <p:spPr bwMode="auto">
          <a:xfrm flipV="1">
            <a:off x="2195736" y="3913237"/>
            <a:ext cx="1188420" cy="21626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2100B20D-4DEA-4912-AF99-71A206545880}"/>
              </a:ext>
            </a:extLst>
          </p:cNvPr>
          <p:cNvSpPr txBox="1"/>
          <p:nvPr/>
        </p:nvSpPr>
        <p:spPr>
          <a:xfrm>
            <a:off x="395536" y="3867894"/>
            <a:ext cx="180020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/>
              <a:t>Click Save when done editing properties </a:t>
            </a:r>
          </a:p>
        </p:txBody>
      </p:sp>
    </p:spTree>
    <p:extLst>
      <p:ext uri="{BB962C8B-B14F-4D97-AF65-F5344CB8AC3E}">
        <p14:creationId xmlns:p14="http://schemas.microsoft.com/office/powerpoint/2010/main" val="1235472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Creating Normalization Rules and Processes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B89FA7F-463D-4B32-B0A8-9ADE8C88501D}"/>
              </a:ext>
            </a:extLst>
          </p:cNvPr>
          <p:cNvSpPr txBox="1"/>
          <p:nvPr/>
        </p:nvSpPr>
        <p:spPr>
          <a:xfrm>
            <a:off x="354841" y="836433"/>
            <a:ext cx="878915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Testing a Normalization Rule</a:t>
            </a:r>
          </a:p>
          <a:p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Open a bibliographic record in the MD editor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Switch to split screen editor mode (F6)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Click in the right pane of the window to focus on that side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Click the </a:t>
            </a:r>
            <a:r>
              <a:rPr lang="en-US" sz="2400" b="1" dirty="0"/>
              <a:t>Rules</a:t>
            </a:r>
            <a:r>
              <a:rPr lang="en-US" sz="2400" dirty="0"/>
              <a:t> tab and click on the normalization rule to test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Click the </a:t>
            </a:r>
            <a:r>
              <a:rPr lang="en-US" sz="2400" b="1" dirty="0"/>
              <a:t>Preview</a:t>
            </a:r>
            <a:r>
              <a:rPr lang="en-US" sz="2400" dirty="0"/>
              <a:t> button in the bottom right corner of the MD editor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Changes to the record will appear with yellow highlighting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70166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6D9FED-ACB3-425A-9258-8D4BA5DC4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886002"/>
            <a:ext cx="6727106" cy="3848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Creating Normalization Rules and Processes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B5C087-4203-40FD-A3BA-9411C2B20287}"/>
              </a:ext>
            </a:extLst>
          </p:cNvPr>
          <p:cNvSpPr/>
          <p:nvPr/>
        </p:nvSpPr>
        <p:spPr>
          <a:xfrm>
            <a:off x="7457849" y="4451311"/>
            <a:ext cx="594769" cy="2836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41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0A95DD-BC2F-4AC9-B98B-F7B89B58B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985" y="1361216"/>
            <a:ext cx="5198220" cy="2912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Creating Normalization Rules and Processes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5A9D118-FD27-4C99-8E6A-2849A200FB92}"/>
              </a:ext>
            </a:extLst>
          </p:cNvPr>
          <p:cNvSpPr txBox="1"/>
          <p:nvPr/>
        </p:nvSpPr>
        <p:spPr>
          <a:xfrm>
            <a:off x="354841" y="869619"/>
            <a:ext cx="8789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Compare the records and see results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059DACF-224B-416A-860E-7166A6C1888C}"/>
              </a:ext>
            </a:extLst>
          </p:cNvPr>
          <p:cNvSpPr/>
          <p:nvPr/>
        </p:nvSpPr>
        <p:spPr>
          <a:xfrm>
            <a:off x="5076056" y="3986252"/>
            <a:ext cx="1041552" cy="252683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EE2966A-D582-4A33-A210-757F92B2B3D8}"/>
              </a:ext>
            </a:extLst>
          </p:cNvPr>
          <p:cNvSpPr txBox="1"/>
          <p:nvPr/>
        </p:nvSpPr>
        <p:spPr>
          <a:xfrm>
            <a:off x="4427984" y="651654"/>
            <a:ext cx="4251924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/>
              <a:t>The record on right has updated information in the LDR and 008 tags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61159FF-90DF-4766-96DD-102444345878}"/>
              </a:ext>
            </a:extLst>
          </p:cNvPr>
          <p:cNvSpPr txBox="1"/>
          <p:nvPr/>
        </p:nvSpPr>
        <p:spPr>
          <a:xfrm>
            <a:off x="4676624" y="4396146"/>
            <a:ext cx="191952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200" b="0"/>
              <a:t>Clicking </a:t>
            </a:r>
            <a:r>
              <a:rPr lang="en-US" sz="1200" b="0" i="1"/>
              <a:t>Apply </a:t>
            </a:r>
            <a:r>
              <a:rPr lang="en-US" sz="1200" i="1"/>
              <a:t>C</a:t>
            </a:r>
            <a:r>
              <a:rPr lang="en-US" sz="1200" b="0" i="1"/>
              <a:t>hanges </a:t>
            </a:r>
            <a:r>
              <a:rPr lang="en-US" sz="1200" b="0"/>
              <a:t>will update the record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186D6AB-571D-4BE5-803A-5555DF2F1907}"/>
              </a:ext>
            </a:extLst>
          </p:cNvPr>
          <p:cNvCxnSpPr>
            <a:cxnSpLocks/>
          </p:cNvCxnSpPr>
          <p:nvPr/>
        </p:nvCxnSpPr>
        <p:spPr bwMode="auto">
          <a:xfrm flipV="1">
            <a:off x="5931559" y="4238936"/>
            <a:ext cx="627700" cy="15721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3F12591-F7AE-431D-9BF5-6F7C05999FB5}"/>
              </a:ext>
            </a:extLst>
          </p:cNvPr>
          <p:cNvCxnSpPr>
            <a:cxnSpLocks/>
            <a:endCxn id="24" idx="1"/>
          </p:cNvCxnSpPr>
          <p:nvPr/>
        </p:nvCxnSpPr>
        <p:spPr bwMode="auto">
          <a:xfrm flipV="1">
            <a:off x="3447064" y="4112594"/>
            <a:ext cx="1628992" cy="20537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6A185FEE-3782-4ACC-AB88-E4147ED8ADB0}"/>
              </a:ext>
            </a:extLst>
          </p:cNvPr>
          <p:cNvSpPr txBox="1"/>
          <p:nvPr/>
        </p:nvSpPr>
        <p:spPr>
          <a:xfrm>
            <a:off x="277425" y="4238935"/>
            <a:ext cx="316963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200" b="0"/>
              <a:t>Clicking </a:t>
            </a:r>
            <a:r>
              <a:rPr lang="en-US" sz="1200" b="0" i="1"/>
              <a:t>Back to normalization rules </a:t>
            </a:r>
            <a:r>
              <a:rPr lang="en-US" sz="1200" b="0"/>
              <a:t>will return the user to the rule for additional editing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864D018-A041-450C-9C6D-389DFB361659}"/>
              </a:ext>
            </a:extLst>
          </p:cNvPr>
          <p:cNvSpPr/>
          <p:nvPr/>
        </p:nvSpPr>
        <p:spPr>
          <a:xfrm>
            <a:off x="6559259" y="3989199"/>
            <a:ext cx="627700" cy="252683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66689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5DA0B-79DC-40CF-AA73-1EFD36E5B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Normalization Rules and Processes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A88BB-042E-4574-B36E-1A3D2759F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order to be able to use the normalization rule in Alma it needs to be added as a process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Each process may include one or more normalization rules</a:t>
            </a:r>
          </a:p>
          <a:p>
            <a:r>
              <a:rPr lang="en-US" dirty="0"/>
              <a:t>In this example we will add one normalization rule to a process </a:t>
            </a:r>
          </a:p>
          <a:p>
            <a:r>
              <a:rPr lang="en-US" dirty="0"/>
              <a:t>The normalization rule we will add to a process is </a:t>
            </a:r>
            <a:r>
              <a:rPr lang="en-US" i="1" dirty="0"/>
              <a:t>Delete 029 fields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473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Creating Normalization Rules and Processes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18EA1B-4E83-41A1-93FA-ACAE7324A100}"/>
              </a:ext>
            </a:extLst>
          </p:cNvPr>
          <p:cNvSpPr txBox="1"/>
          <p:nvPr/>
        </p:nvSpPr>
        <p:spPr>
          <a:xfrm>
            <a:off x="97754" y="671289"/>
            <a:ext cx="89484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 sz="2000"/>
            </a:lvl1pPr>
          </a:lstStyle>
          <a:p>
            <a:r>
              <a:rPr lang="en-US"/>
              <a:t>This normalization rule deletes any 029 field that is present in a bibliographic record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2E5C0D-3DF5-4028-918D-9270BEB3C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969" y="1523854"/>
            <a:ext cx="6716062" cy="2095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CBFFD4B-F238-4399-ABD5-3593BD790ECF}"/>
              </a:ext>
            </a:extLst>
          </p:cNvPr>
          <p:cNvSpPr/>
          <p:nvPr/>
        </p:nvSpPr>
        <p:spPr>
          <a:xfrm>
            <a:off x="4355976" y="1923678"/>
            <a:ext cx="2520280" cy="15841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0512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8A21C6-3065-4349-AE78-5D8A6BD35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589" y="2571750"/>
            <a:ext cx="7348818" cy="1835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Creating Normalization Rules and Processes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3679BA-E948-4596-AD55-96ABEBD4C249}"/>
              </a:ext>
            </a:extLst>
          </p:cNvPr>
          <p:cNvSpPr txBox="1"/>
          <p:nvPr/>
        </p:nvSpPr>
        <p:spPr>
          <a:xfrm>
            <a:off x="195509" y="869619"/>
            <a:ext cx="87689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 sz="2000"/>
            </a:lvl1pPr>
          </a:lstStyle>
          <a:p>
            <a:r>
              <a:rPr lang="en-US"/>
              <a:t>Access the list of normalization processes from the </a:t>
            </a:r>
            <a:r>
              <a:rPr lang="en-US" i="1"/>
              <a:t>Configuration </a:t>
            </a:r>
            <a:r>
              <a:rPr lang="en-US"/>
              <a:t>menu </a:t>
            </a:r>
            <a:r>
              <a:rPr lang="en-US" i="1"/>
              <a:t>&gt; Resources &gt; Cataloging &gt; Metadata Configuration &gt; </a:t>
            </a:r>
            <a:r>
              <a:rPr lang="en-US"/>
              <a:t>click</a:t>
            </a:r>
            <a:r>
              <a:rPr lang="en-US" i="1"/>
              <a:t> MARC21 Bibliographic &gt; Normalization Processes </a:t>
            </a:r>
            <a:r>
              <a:rPr lang="en-US"/>
              <a:t>tab</a:t>
            </a:r>
          </a:p>
          <a:p>
            <a:r>
              <a:rPr lang="en-US"/>
              <a:t>Click </a:t>
            </a:r>
            <a:r>
              <a:rPr lang="en-US" i="1"/>
              <a:t>Add Process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97AD8F-1B8E-48FB-BEC2-BD09608BBE2B}"/>
              </a:ext>
            </a:extLst>
          </p:cNvPr>
          <p:cNvSpPr/>
          <p:nvPr/>
        </p:nvSpPr>
        <p:spPr>
          <a:xfrm>
            <a:off x="1979712" y="3003015"/>
            <a:ext cx="1224136" cy="2733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384535-CEA8-4E31-8A03-F7D917F564BE}"/>
              </a:ext>
            </a:extLst>
          </p:cNvPr>
          <p:cNvSpPr/>
          <p:nvPr/>
        </p:nvSpPr>
        <p:spPr>
          <a:xfrm>
            <a:off x="6516216" y="3291830"/>
            <a:ext cx="936104" cy="2733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427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F7E73F6-75FC-44E9-BBFF-F064A233FB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515" y="2643758"/>
            <a:ext cx="5940661" cy="1411653"/>
          </a:xfrm>
        </p:spPr>
        <p:txBody>
          <a:bodyPr/>
          <a:lstStyle/>
          <a:p>
            <a:r>
              <a:rPr lang="en-US" sz="2800"/>
              <a:t>Designing and Using Normalization Rules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3E3076C-2A62-4931-8C20-AA9AF105D5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3528" y="4055411"/>
            <a:ext cx="5040560" cy="676579"/>
          </a:xfrm>
        </p:spPr>
        <p:txBody>
          <a:bodyPr>
            <a:normAutofit/>
          </a:bodyPr>
          <a:lstStyle/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9126836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BFA3893-9902-4CE7-A2ED-1F15D7C37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697" y="1740722"/>
            <a:ext cx="5748605" cy="2199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Creating Normalization Rules and Processes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AAA32A-9E6A-4DF0-A34A-B3C08879C906}"/>
              </a:ext>
            </a:extLst>
          </p:cNvPr>
          <p:cNvSpPr txBox="1"/>
          <p:nvPr/>
        </p:nvSpPr>
        <p:spPr>
          <a:xfrm>
            <a:off x="135077" y="646479"/>
            <a:ext cx="89484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 sz="2000"/>
            </a:lvl1pPr>
          </a:lstStyle>
          <a:p>
            <a:pPr marL="514350" indent="-514350">
              <a:buAutoNum type="arabicPeriod"/>
            </a:pPr>
            <a:r>
              <a:rPr lang="en-US" sz="2800"/>
              <a:t>Fill in the name and description fields </a:t>
            </a:r>
          </a:p>
          <a:p>
            <a:pPr marL="514350" indent="-514350">
              <a:buAutoNum type="arabicPeriod"/>
            </a:pPr>
            <a:r>
              <a:rPr lang="en-US" sz="2800"/>
              <a:t>Click </a:t>
            </a:r>
            <a:r>
              <a:rPr lang="en-US" sz="2800" i="1"/>
              <a:t>Next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629363E-D80B-482B-B715-93FA438E26AE}"/>
              </a:ext>
            </a:extLst>
          </p:cNvPr>
          <p:cNvSpPr/>
          <p:nvPr/>
        </p:nvSpPr>
        <p:spPr>
          <a:xfrm>
            <a:off x="2555776" y="2264356"/>
            <a:ext cx="1944216" cy="6674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1C994F0-4646-4C55-9417-EF4E3F3CF323}"/>
              </a:ext>
            </a:extLst>
          </p:cNvPr>
          <p:cNvSpPr txBox="1"/>
          <p:nvPr/>
        </p:nvSpPr>
        <p:spPr>
          <a:xfrm>
            <a:off x="4211960" y="4080255"/>
            <a:ext cx="475252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/>
              <a:t>In this example the name of the process will be the same as the normalization rule. This is not mandatory.</a:t>
            </a:r>
          </a:p>
        </p:txBody>
      </p:sp>
    </p:spTree>
    <p:extLst>
      <p:ext uri="{BB962C8B-B14F-4D97-AF65-F5344CB8AC3E}">
        <p14:creationId xmlns:p14="http://schemas.microsoft.com/office/powerpoint/2010/main" val="3571529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Creating Normalization Rules and Processes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C7362A-92C8-4E0F-9E79-71D988A32B75}"/>
              </a:ext>
            </a:extLst>
          </p:cNvPr>
          <p:cNvSpPr txBox="1"/>
          <p:nvPr/>
        </p:nvSpPr>
        <p:spPr>
          <a:xfrm>
            <a:off x="195508" y="792132"/>
            <a:ext cx="86969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 sz="2000"/>
            </a:lvl1pPr>
          </a:lstStyle>
          <a:p>
            <a:pPr marL="0" indent="0">
              <a:buNone/>
            </a:pPr>
            <a:r>
              <a:rPr lang="en-US" sz="2400"/>
              <a:t>3. Click Add Tasks</a:t>
            </a:r>
          </a:p>
          <a:p>
            <a:pPr marL="0" indent="0">
              <a:buNone/>
            </a:pPr>
            <a:r>
              <a:rPr lang="en-US" sz="2400"/>
              <a:t>4. Scroll down and choose </a:t>
            </a:r>
            <a:r>
              <a:rPr lang="en-US" sz="2400" err="1"/>
              <a:t>MarcDroolNormalization</a:t>
            </a:r>
            <a:endParaRPr lang="en-US" sz="2400"/>
          </a:p>
          <a:p>
            <a:pPr marL="0" indent="0">
              <a:buNone/>
            </a:pPr>
            <a:r>
              <a:rPr lang="en-US" sz="2400"/>
              <a:t>5. Click </a:t>
            </a:r>
            <a:r>
              <a:rPr lang="en-US" sz="2400" i="1"/>
              <a:t>Add and Close </a:t>
            </a:r>
          </a:p>
          <a:p>
            <a:pPr marL="0" indent="0">
              <a:buNone/>
            </a:pPr>
            <a:r>
              <a:rPr lang="en-US" sz="2400" i="1"/>
              <a:t>6. </a:t>
            </a:r>
            <a:r>
              <a:rPr lang="en-US" sz="2400"/>
              <a:t>Click </a:t>
            </a:r>
            <a:r>
              <a:rPr lang="en-US" sz="2400" i="1"/>
              <a:t>Next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54BBB1-F88B-4131-AE4D-A9AE4D09D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858" y="2787774"/>
            <a:ext cx="7020272" cy="1420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CF368C-890B-4E2F-8F7D-E573E92CA7D2}"/>
              </a:ext>
            </a:extLst>
          </p:cNvPr>
          <p:cNvSpPr/>
          <p:nvPr/>
        </p:nvSpPr>
        <p:spPr>
          <a:xfrm>
            <a:off x="7580340" y="2859782"/>
            <a:ext cx="473790" cy="2456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9844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F89807-1BB5-46F1-9CAF-374B36E6B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40" y="2481285"/>
            <a:ext cx="7524328" cy="1373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Creating Normalization Rules and Processes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4E35DF-3518-4867-A76A-6DC8A8FB4FC9}"/>
              </a:ext>
            </a:extLst>
          </p:cNvPr>
          <p:cNvSpPr txBox="1"/>
          <p:nvPr/>
        </p:nvSpPr>
        <p:spPr>
          <a:xfrm>
            <a:off x="195509" y="869619"/>
            <a:ext cx="86249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 sz="2000"/>
            </a:lvl1pPr>
          </a:lstStyle>
          <a:p>
            <a:pPr marL="0" indent="0">
              <a:buNone/>
            </a:pPr>
            <a:r>
              <a:rPr lang="en-US" sz="2400"/>
              <a:t>7. Choose a normalization rule from the menu and click Save to close the wizard</a:t>
            </a:r>
          </a:p>
          <a:p>
            <a:pPr marL="0" indent="0">
              <a:buNone/>
            </a:pPr>
            <a:endParaRPr lang="en-US" sz="24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D32364-6FE9-416E-AED8-E7D42A7A84B4}"/>
              </a:ext>
            </a:extLst>
          </p:cNvPr>
          <p:cNvSpPr/>
          <p:nvPr/>
        </p:nvSpPr>
        <p:spPr>
          <a:xfrm>
            <a:off x="1115616" y="3219822"/>
            <a:ext cx="1584176" cy="4193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6192CA-315E-491A-85E8-2510445ABF00}"/>
              </a:ext>
            </a:extLst>
          </p:cNvPr>
          <p:cNvSpPr/>
          <p:nvPr/>
        </p:nvSpPr>
        <p:spPr>
          <a:xfrm>
            <a:off x="7884368" y="2511513"/>
            <a:ext cx="485800" cy="3064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00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CD0AD0E-806C-4C65-9E38-8C1317000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848" y="2508944"/>
            <a:ext cx="7308304" cy="15290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Creating Normalization Rules and Processes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56AB41-4616-4EB3-B8C7-098E56BB0BCC}"/>
              </a:ext>
            </a:extLst>
          </p:cNvPr>
          <p:cNvSpPr txBox="1"/>
          <p:nvPr/>
        </p:nvSpPr>
        <p:spPr>
          <a:xfrm>
            <a:off x="195509" y="869619"/>
            <a:ext cx="89484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 sz="2000"/>
            </a:lvl1pPr>
          </a:lstStyle>
          <a:p>
            <a:r>
              <a:rPr lang="en-US" sz="2800"/>
              <a:t>The new normalization process has been added to your environment</a:t>
            </a:r>
          </a:p>
          <a:p>
            <a:endParaRPr lang="en-US" sz="2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775E9D-01DF-48FE-A3FF-D4D27606914E}"/>
              </a:ext>
            </a:extLst>
          </p:cNvPr>
          <p:cNvSpPr/>
          <p:nvPr/>
        </p:nvSpPr>
        <p:spPr>
          <a:xfrm>
            <a:off x="1051165" y="3420732"/>
            <a:ext cx="4104627" cy="368948"/>
          </a:xfrm>
          <a:prstGeom prst="rect">
            <a:avLst/>
          </a:prstGeom>
          <a:noFill/>
          <a:ln w="38100">
            <a:solidFill>
              <a:srgbClr val="EE3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9935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1B3C9-CD20-4201-859E-C111461354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Using a Normalization Process in the MD Editor</a:t>
            </a:r>
          </a:p>
        </p:txBody>
      </p:sp>
    </p:spTree>
    <p:extLst>
      <p:ext uri="{BB962C8B-B14F-4D97-AF65-F5344CB8AC3E}">
        <p14:creationId xmlns:p14="http://schemas.microsoft.com/office/powerpoint/2010/main" val="41112495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9356BD-1368-4BE0-839A-0EFC1B8C11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B74D91-D63F-469F-B90F-392AF5C59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Normalize on Save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D9F55F-8EB9-49F7-9A98-3689E259F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/>
              <a:t>Every time you save a record in Alma a set of normalization processes run on that record</a:t>
            </a:r>
          </a:p>
          <a:p>
            <a:pPr lvl="1"/>
            <a:r>
              <a:rPr lang="en-US"/>
              <a:t>The 035 fields are derived from the 001 and 003 fields (if the 003 field exists)</a:t>
            </a:r>
          </a:p>
          <a:p>
            <a:pPr lvl="1"/>
            <a:r>
              <a:rPr lang="en-US"/>
              <a:t>For new records, the 001 value is saved as the originating system ID (MMS ID)</a:t>
            </a:r>
          </a:p>
          <a:p>
            <a:pPr lvl="1"/>
            <a:r>
              <a:rPr lang="en-US"/>
              <a:t>For existing records, the 001 field is updated with the MMS ID</a:t>
            </a:r>
          </a:p>
          <a:p>
            <a:pPr lvl="1"/>
            <a:r>
              <a:rPr lang="en-US"/>
              <a:t>The 008 field is updated if it exists</a:t>
            </a:r>
          </a:p>
          <a:p>
            <a:pPr lvl="1"/>
            <a:r>
              <a:rPr lang="en-US"/>
              <a:t>The 005 field is updated</a:t>
            </a:r>
          </a:p>
          <a:p>
            <a:pPr lvl="1"/>
            <a:r>
              <a:rPr lang="en-US"/>
              <a:t>Part of the LDR (leader) field is updated (mostly the length of the record)</a:t>
            </a:r>
          </a:p>
          <a:p>
            <a:pPr lvl="1"/>
            <a:r>
              <a:rPr lang="en-US"/>
              <a:t>Any additional, custom normalize on save processes/tasks that have been configured in </a:t>
            </a:r>
            <a:r>
              <a:rPr lang="en-US" b="1"/>
              <a:t>MARC 21 Bib normalize on save</a:t>
            </a:r>
            <a:r>
              <a:rPr lang="en-US"/>
              <a:t> or </a:t>
            </a:r>
            <a:r>
              <a:rPr lang="en-US" b="1"/>
              <a:t>MARC 21 Holding normalize on save</a:t>
            </a:r>
          </a:p>
          <a:p>
            <a:pPr lvl="1"/>
            <a:endParaRPr lang="en-US" sz="1300"/>
          </a:p>
          <a:p>
            <a:pPr marL="0" indent="0">
              <a:buNone/>
            </a:pPr>
            <a:r>
              <a:rPr lang="en-US" sz="1400">
                <a:hlinkClick r:id="rId3"/>
              </a:rPr>
              <a:t>https://knowledge.exlibrisgroup.com/Alma/Product_Documentation/010Alma_Online_Help_(English)/040Resource_Management/040Metadata_Management/020Navigating_the_MD_Editor_Page#Normalizing_on_Save</a:t>
            </a:r>
            <a:endParaRPr lang="en-US" sz="1400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0544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DACEB1-0BAA-4864-BC2D-FA58091B64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1702C94-3C40-4CB3-938C-A8DE5C152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Normalize on Save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CDD560-E2B0-4DA5-8D44-B51708758F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/>
              <a:t>Configuration &gt; Resources &gt; Cataloging &gt; Metadata Configuration &gt; MARC21 Bibliographic &gt; Normalization Processes </a:t>
            </a:r>
            <a:r>
              <a:rPr lang="en-US"/>
              <a:t>tab &gt; </a:t>
            </a:r>
            <a:r>
              <a:rPr lang="en-US" b="1"/>
              <a:t>MARC21 Bib normalize on Save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A9F549-4CDE-46D5-8D0A-0A3C5012EB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747" y="2204457"/>
            <a:ext cx="4715318" cy="1410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C2B854-3719-48DD-AA7E-456B99A113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5185" y="3435846"/>
            <a:ext cx="5063280" cy="1141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62172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BDB775-EE09-4F42-B966-45CA1B3F55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/>
              <a:t>Open a bibliographic record in the MD Editor</a:t>
            </a:r>
          </a:p>
          <a:p>
            <a:pPr marL="457200" indent="-457200">
              <a:buAutoNum type="arabicPeriod"/>
            </a:pPr>
            <a:r>
              <a:rPr lang="en-US" dirty="0"/>
              <a:t>Click </a:t>
            </a:r>
            <a:r>
              <a:rPr lang="en-US" i="1" dirty="0"/>
              <a:t>Editing Actions &gt; Enhance the Record </a:t>
            </a:r>
            <a:r>
              <a:rPr lang="en-US" dirty="0"/>
              <a:t>or </a:t>
            </a:r>
            <a:r>
              <a:rPr lang="en-US" i="1" dirty="0"/>
              <a:t>Ctrl + Alt + E/W</a:t>
            </a:r>
          </a:p>
          <a:p>
            <a:pPr marL="457200" indent="-457200">
              <a:buAutoNum type="arabicPeriod"/>
            </a:pPr>
            <a:r>
              <a:rPr lang="en-US" dirty="0"/>
              <a:t>Choose the Normalization Type from the dropdown menu and click </a:t>
            </a:r>
            <a:r>
              <a:rPr lang="en-US" i="1" dirty="0"/>
              <a:t>OK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/>
              <a:t>Save your </a:t>
            </a:r>
            <a:r>
              <a:rPr lang="en-US" dirty="0"/>
              <a:t>changes to the record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5FD930-8E8E-44E1-AE32-2934BA4AE3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3938" y="2259093"/>
            <a:ext cx="3072507" cy="2240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23B48E-9CFD-47DF-8661-C49CE1CF86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6CC80A8-3675-4634-9350-8ED6412AE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Enhance the Record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7E185B-D487-4561-B34A-414C51EBAB9B}"/>
              </a:ext>
            </a:extLst>
          </p:cNvPr>
          <p:cNvSpPr/>
          <p:nvPr/>
        </p:nvSpPr>
        <p:spPr>
          <a:xfrm>
            <a:off x="6224850" y="4083918"/>
            <a:ext cx="1443494" cy="216024"/>
          </a:xfrm>
          <a:prstGeom prst="rect">
            <a:avLst/>
          </a:prstGeom>
          <a:noFill/>
          <a:ln w="38100">
            <a:solidFill>
              <a:srgbClr val="EE3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F26A30-2E78-4166-BC93-07B2DBC05D0F}"/>
              </a:ext>
            </a:extLst>
          </p:cNvPr>
          <p:cNvSpPr/>
          <p:nvPr/>
        </p:nvSpPr>
        <p:spPr>
          <a:xfrm>
            <a:off x="6228184" y="2244437"/>
            <a:ext cx="792088" cy="183298"/>
          </a:xfrm>
          <a:prstGeom prst="rect">
            <a:avLst/>
          </a:prstGeom>
          <a:noFill/>
          <a:ln w="38100">
            <a:solidFill>
              <a:srgbClr val="EE3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9685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3DCE6-8191-44C0-80EB-11A5852617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Using a Normalization Processes in an Import Profile</a:t>
            </a:r>
          </a:p>
        </p:txBody>
      </p:sp>
    </p:spTree>
    <p:extLst>
      <p:ext uri="{BB962C8B-B14F-4D97-AF65-F5344CB8AC3E}">
        <p14:creationId xmlns:p14="http://schemas.microsoft.com/office/powerpoint/2010/main" val="32446606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456F4E-EEBD-468B-928F-A8BEF5F588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68D416-2BF3-4545-9EBC-1A79DF23F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 Normalization Processes in an Import Profile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85C1E4-E082-4E47-8480-46D57AA35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/>
              <a:t>Resources &gt; Import &gt; Manage Import Profiles &gt; </a:t>
            </a:r>
            <a:r>
              <a:rPr lang="en-US"/>
              <a:t>Select an import profile &gt; and choose </a:t>
            </a:r>
            <a:r>
              <a:rPr lang="en-US" i="1"/>
              <a:t>Edit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F8B2C4-98B7-4B8E-B2D7-63E3CE3970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640" y="2105840"/>
            <a:ext cx="6656720" cy="2227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86C771C-7712-4999-A1E7-725BE5CE79C6}"/>
              </a:ext>
            </a:extLst>
          </p:cNvPr>
          <p:cNvSpPr/>
          <p:nvPr/>
        </p:nvSpPr>
        <p:spPr>
          <a:xfrm>
            <a:off x="6948264" y="3363838"/>
            <a:ext cx="360040" cy="136122"/>
          </a:xfrm>
          <a:prstGeom prst="rect">
            <a:avLst/>
          </a:prstGeom>
          <a:noFill/>
          <a:ln w="38100">
            <a:solidFill>
              <a:srgbClr val="EE3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827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D970F-D71E-47E4-9C09-3CB033BCFF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40093503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a Normalization Processes For an Import Profile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BAAFD6-5774-48C9-A838-4F22ECCC57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0726" y="1518616"/>
            <a:ext cx="3982548" cy="3196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53F0A49-C0C4-400F-A71F-8FE6AE1E7DD6}"/>
              </a:ext>
            </a:extLst>
          </p:cNvPr>
          <p:cNvSpPr txBox="1"/>
          <p:nvPr/>
        </p:nvSpPr>
        <p:spPr>
          <a:xfrm>
            <a:off x="354841" y="699542"/>
            <a:ext cx="84656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On the Normalization &amp; Validation tab choose a defined normalization process from the drop-down menu.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46934E-D250-425A-B83E-E4268C28413C}"/>
              </a:ext>
            </a:extLst>
          </p:cNvPr>
          <p:cNvSpPr/>
          <p:nvPr/>
        </p:nvSpPr>
        <p:spPr>
          <a:xfrm>
            <a:off x="3340739" y="2486440"/>
            <a:ext cx="1228182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41AA58-4BCE-4AFF-A899-D3CD3CC6DCDF}"/>
              </a:ext>
            </a:extLst>
          </p:cNvPr>
          <p:cNvSpPr/>
          <p:nvPr/>
        </p:nvSpPr>
        <p:spPr>
          <a:xfrm>
            <a:off x="2699792" y="3559486"/>
            <a:ext cx="2304256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1933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6B1A4-E82D-4D4B-90E5-271EB31517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Using a normalization processes for batch update</a:t>
            </a:r>
          </a:p>
        </p:txBody>
      </p:sp>
    </p:spTree>
    <p:extLst>
      <p:ext uri="{BB962C8B-B14F-4D97-AF65-F5344CB8AC3E}">
        <p14:creationId xmlns:p14="http://schemas.microsoft.com/office/powerpoint/2010/main" val="20538082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EDE1A9-315C-4899-A9F1-4EB04916A5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48C1F1-69EF-4D0D-A3FA-28D0A0806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a normalization processes for batch update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0C6B46-8D7A-46BB-BECD-6706AD3F36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/>
              <a:t>Define your set of records</a:t>
            </a:r>
          </a:p>
          <a:p>
            <a:pPr marL="457200" indent="-457200">
              <a:buAutoNum type="arabicPeriod"/>
            </a:pPr>
            <a:r>
              <a:rPr lang="en-US"/>
              <a:t>Admin &gt; Manage Jobs and Sets &gt; Run a Job</a:t>
            </a:r>
          </a:p>
          <a:p>
            <a:pPr marL="457200" indent="-457200">
              <a:buAutoNum type="arabicPeriod"/>
            </a:pPr>
            <a:r>
              <a:rPr lang="en-US"/>
              <a:t>Filter by Type Marc 21 Bib Normalization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D2F479-519C-4DBC-9E8F-1E54F79C9D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7233" y="2427734"/>
            <a:ext cx="4709534" cy="2098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332FE35-A574-44A0-ACC9-9BC3B3D71BC0}"/>
              </a:ext>
            </a:extLst>
          </p:cNvPr>
          <p:cNvSpPr/>
          <p:nvPr/>
        </p:nvSpPr>
        <p:spPr>
          <a:xfrm>
            <a:off x="2339752" y="3003798"/>
            <a:ext cx="1656184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6134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853BFD-5E8C-4880-9F67-46E6D5C947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A71746E-17CC-46BD-81EC-9296DDF04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a normalization processes for batch update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9B53F1-A24E-4E0D-B5E3-DEB5FF3786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4. Search for and/or select the  appropriate defined normalization process and click </a:t>
            </a:r>
            <a:r>
              <a:rPr lang="en-US" i="1"/>
              <a:t>Next</a:t>
            </a:r>
          </a:p>
          <a:p>
            <a:pPr marL="0" indent="0">
              <a:buNone/>
            </a:pPr>
            <a:r>
              <a:rPr lang="en-US"/>
              <a:t>5. Select the set of records and click </a:t>
            </a:r>
            <a:r>
              <a:rPr lang="en-US" i="1"/>
              <a:t>Next</a:t>
            </a:r>
          </a:p>
          <a:p>
            <a:pPr marL="0" indent="0">
              <a:buNone/>
            </a:pPr>
            <a:r>
              <a:rPr lang="en-US"/>
              <a:t>6. View the normalization rule and click </a:t>
            </a:r>
            <a:r>
              <a:rPr lang="en-US" i="1"/>
              <a:t>Next</a:t>
            </a:r>
          </a:p>
          <a:p>
            <a:pPr marL="0" indent="0">
              <a:buNone/>
            </a:pPr>
            <a:r>
              <a:rPr lang="en-US"/>
              <a:t>7. Review the settings for the job and click </a:t>
            </a:r>
            <a:r>
              <a:rPr lang="en-US" i="1"/>
              <a:t>Submit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34D0E4-4048-4A90-AE43-44ABBCBEF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221" y="3003798"/>
            <a:ext cx="5043558" cy="1747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9D1769-2271-44E7-BADC-3D96AD97DD2F}"/>
              </a:ext>
            </a:extLst>
          </p:cNvPr>
          <p:cNvSpPr/>
          <p:nvPr/>
        </p:nvSpPr>
        <p:spPr>
          <a:xfrm>
            <a:off x="6789134" y="2996241"/>
            <a:ext cx="360040" cy="1515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0374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3CC56-E0BF-4DF1-A0C2-6AA71A5411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Using a Normalization Process When Publishing Records</a:t>
            </a:r>
          </a:p>
        </p:txBody>
      </p:sp>
    </p:spTree>
    <p:extLst>
      <p:ext uri="{BB962C8B-B14F-4D97-AF65-F5344CB8AC3E}">
        <p14:creationId xmlns:p14="http://schemas.microsoft.com/office/powerpoint/2010/main" val="24854317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D20B64-87FB-4F75-90A3-C96B48823E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71409F-E104-4630-8514-3EB46D8C7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Using a Normalization Process When Publishing Records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EFD3E3-CF6B-48BD-9F1C-E6CF4F952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 Navigate to </a:t>
            </a:r>
            <a:r>
              <a:rPr lang="en-US" i="1" dirty="0"/>
              <a:t>Resources &gt; Publishing &gt; Publishing Profiles</a:t>
            </a:r>
          </a:p>
          <a:p>
            <a:pPr marL="0" indent="0">
              <a:buNone/>
            </a:pPr>
            <a:r>
              <a:rPr lang="en-US" dirty="0"/>
              <a:t>2. Click </a:t>
            </a:r>
            <a:r>
              <a:rPr lang="en-US" i="1" dirty="0"/>
              <a:t>Add Profile </a:t>
            </a:r>
            <a:r>
              <a:rPr lang="en-US" dirty="0"/>
              <a:t>and choose </a:t>
            </a:r>
            <a:r>
              <a:rPr lang="en-US" i="1" dirty="0"/>
              <a:t>General Profile</a:t>
            </a:r>
          </a:p>
          <a:p>
            <a:pPr marL="0" indent="0">
              <a:buNone/>
            </a:pPr>
            <a:r>
              <a:rPr lang="en-US" dirty="0"/>
              <a:t>3. Fill in Publishing Profile information and click </a:t>
            </a:r>
            <a:r>
              <a:rPr lang="en-US" i="1" dirty="0"/>
              <a:t>Next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4. Select the desired normalization rule from the drop-down menu along with other parameters and click </a:t>
            </a:r>
            <a:r>
              <a:rPr lang="en-US" i="1" dirty="0"/>
              <a:t>Save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966CC2-D8AC-4A5F-98E0-AE7F70A7B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4072" y="3165101"/>
            <a:ext cx="5495855" cy="1340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83431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BB29C0-BD51-4CB0-8175-2AC3B963A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62F2EF-CC00-4851-B06E-4EEA871B1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DBAA80-202C-4777-BA22-5BF430BE8E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Creating Normalization Rules</a:t>
            </a:r>
          </a:p>
          <a:p>
            <a:pPr lvl="1"/>
            <a:r>
              <a:rPr lang="en-US" dirty="0"/>
              <a:t>Duplicate an existing rule</a:t>
            </a:r>
          </a:p>
          <a:p>
            <a:pPr lvl="1"/>
            <a:r>
              <a:rPr lang="en-US" dirty="0"/>
              <a:t>Test the rule</a:t>
            </a:r>
          </a:p>
          <a:p>
            <a:pPr lvl="1"/>
            <a:r>
              <a:rPr lang="en-US" dirty="0"/>
              <a:t>Add the rule to a process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Using Normalization Rules</a:t>
            </a:r>
          </a:p>
          <a:p>
            <a:pPr lvl="1"/>
            <a:r>
              <a:rPr lang="en-US" dirty="0"/>
              <a:t>In the MD editor</a:t>
            </a:r>
          </a:p>
          <a:p>
            <a:pPr lvl="1"/>
            <a:r>
              <a:rPr lang="en-US" dirty="0"/>
              <a:t>While importing records</a:t>
            </a:r>
          </a:p>
          <a:p>
            <a:pPr lvl="1"/>
            <a:r>
              <a:rPr lang="en-US" dirty="0"/>
              <a:t>On a set of records</a:t>
            </a:r>
          </a:p>
          <a:p>
            <a:pPr lvl="1"/>
            <a:r>
              <a:rPr lang="en-US" dirty="0"/>
              <a:t>When publishing records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EAF19F-39D2-46C0-B77E-FCFBFC21F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1784" y="839620"/>
            <a:ext cx="3732461" cy="3464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74666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Discussion</a:t>
            </a:r>
          </a:p>
        </p:txBody>
      </p:sp>
      <p:pic>
        <p:nvPicPr>
          <p:cNvPr id="12" name="Picture 11" descr="A picture containing room&#10;&#10;Description automatically generated">
            <a:extLst>
              <a:ext uri="{FF2B5EF4-FFF2-40B4-BE49-F238E27FC236}">
                <a16:creationId xmlns:a16="http://schemas.microsoft.com/office/drawing/2014/main" id="{74C86A0C-EFCC-4E0C-8DB9-7B0CA11569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784" y="915566"/>
            <a:ext cx="5473718" cy="364633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F07663E-B106-4E8C-B4F6-B9CD73D816C0}"/>
              </a:ext>
            </a:extLst>
          </p:cNvPr>
          <p:cNvSpPr/>
          <p:nvPr/>
        </p:nvSpPr>
        <p:spPr>
          <a:xfrm>
            <a:off x="4896544" y="4830990"/>
            <a:ext cx="305983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/>
              <a:t>https://www.chronicle.com/article/The-Holy-Grail-of-Class/245009</a:t>
            </a:r>
          </a:p>
        </p:txBody>
      </p:sp>
    </p:spTree>
    <p:extLst>
      <p:ext uri="{BB962C8B-B14F-4D97-AF65-F5344CB8AC3E}">
        <p14:creationId xmlns:p14="http://schemas.microsoft.com/office/powerpoint/2010/main" val="30351732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8922B7F-BAEC-445E-9C08-F94F63F5CA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166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 lnSpcReduction="10000"/>
          </a:bodyPr>
          <a:lstStyle/>
          <a:p>
            <a:pPr marL="0" indent="0">
              <a:buNone/>
            </a:pPr>
            <a:r>
              <a:rPr lang="en-US"/>
              <a:t>Normalization rules are designed to change or update bibliographic metadata records. Action can be taken when a metadata record is </a:t>
            </a:r>
            <a:endParaRPr lang="en-US" sz="2000"/>
          </a:p>
          <a:p>
            <a:pPr marL="0" indent="0">
              <a:buNone/>
            </a:pPr>
            <a:endParaRPr lang="en-US" sz="1400"/>
          </a:p>
          <a:p>
            <a:pPr marL="742950" lvl="1" indent="-285750"/>
            <a:r>
              <a:rPr lang="en-US"/>
              <a:t>Saved in the MD Editor</a:t>
            </a:r>
          </a:p>
          <a:p>
            <a:pPr marL="742950" lvl="1" indent="-285750"/>
            <a:r>
              <a:rPr lang="en-US"/>
              <a:t>Open in the MD Editor and the operator selects </a:t>
            </a:r>
            <a:r>
              <a:rPr lang="en-US" i="1"/>
              <a:t>Editing Actions &gt; Enhance the Record</a:t>
            </a:r>
            <a:endParaRPr lang="en-US"/>
          </a:p>
          <a:p>
            <a:pPr marL="742950" lvl="1" indent="-285750"/>
            <a:r>
              <a:rPr lang="en-US"/>
              <a:t>Imported via an import profile</a:t>
            </a:r>
          </a:p>
          <a:p>
            <a:pPr marL="742950" lvl="1" indent="-285750"/>
            <a:r>
              <a:rPr lang="en-US"/>
              <a:t>Updated using a set and a job (global update) </a:t>
            </a:r>
          </a:p>
          <a:p>
            <a:pPr marL="742950" lvl="1" indent="-285750"/>
            <a:r>
              <a:rPr lang="en-US"/>
              <a:t>Imported from external search resource (Z39.50 search)</a:t>
            </a:r>
          </a:p>
          <a:p>
            <a:pPr marL="742950" lvl="1" indent="-285750"/>
            <a:r>
              <a:rPr lang="en-US"/>
              <a:t>Published (exported) via a general publishing profile</a:t>
            </a:r>
          </a:p>
        </p:txBody>
      </p:sp>
    </p:spTree>
    <p:extLst>
      <p:ext uri="{BB962C8B-B14F-4D97-AF65-F5344CB8AC3E}">
        <p14:creationId xmlns:p14="http://schemas.microsoft.com/office/powerpoint/2010/main" val="1621272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/>
              <a:t>Normalization rules are written in a specific syntax allowing the user to create rules to</a:t>
            </a:r>
          </a:p>
          <a:p>
            <a:pPr marL="742950" lvl="1" indent="-285750"/>
            <a:r>
              <a:rPr lang="en-US" sz="2400"/>
              <a:t>Add fields</a:t>
            </a:r>
          </a:p>
          <a:p>
            <a:pPr marL="742950" lvl="1" indent="-285750"/>
            <a:r>
              <a:rPr lang="en-US" sz="2400"/>
              <a:t>Delete fields</a:t>
            </a:r>
          </a:p>
          <a:p>
            <a:pPr marL="742950" lvl="1" indent="-285750"/>
            <a:r>
              <a:rPr lang="en-US" sz="2400"/>
              <a:t>Change text</a:t>
            </a:r>
          </a:p>
          <a:p>
            <a:pPr marL="742950" lvl="1" indent="-285750"/>
            <a:r>
              <a:rPr lang="en-US" sz="2400"/>
              <a:t>Change field tags</a:t>
            </a:r>
          </a:p>
          <a:p>
            <a:pPr marL="742950" lvl="1" indent="-285750"/>
            <a:r>
              <a:rPr lang="en-US" sz="2400"/>
              <a:t>Change indicators</a:t>
            </a:r>
            <a:br>
              <a:rPr lang="en-US" sz="2400"/>
            </a:br>
            <a:endParaRPr lang="en-US" sz="2400"/>
          </a:p>
          <a:p>
            <a:pPr marL="0" indent="0">
              <a:buNone/>
            </a:pPr>
            <a:r>
              <a:rPr lang="en-US"/>
              <a:t>These operations may be performed</a:t>
            </a:r>
          </a:p>
          <a:p>
            <a:pPr marL="742950" lvl="1" indent="-285750"/>
            <a:r>
              <a:rPr lang="en-US" sz="2400"/>
              <a:t>Unconditionally </a:t>
            </a:r>
          </a:p>
          <a:p>
            <a:pPr marL="742950" lvl="1" indent="-285750"/>
            <a:r>
              <a:rPr lang="en-US" sz="2400"/>
              <a:t>Conditionally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06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/>
            <a:r>
              <a:rPr lang="en-US" sz="2000"/>
              <a:t>This presentation will not discuss the specific syntax of the normalization rules.</a:t>
            </a:r>
            <a:br>
              <a:rPr lang="en-US" sz="2000"/>
            </a:br>
            <a:endParaRPr lang="en-US" sz="2000"/>
          </a:p>
          <a:p>
            <a:pPr marL="285750" indent="-285750"/>
            <a:r>
              <a:rPr lang="en-US" sz="2000"/>
              <a:t>The focus here will be specifically on how the normalization rules are created as well as how and where the rules may be used.</a:t>
            </a:r>
            <a:br>
              <a:rPr lang="en-US" sz="2000"/>
            </a:br>
            <a:endParaRPr lang="en-US" sz="2000"/>
          </a:p>
          <a:p>
            <a:pPr marL="0" indent="0">
              <a:buNone/>
            </a:pPr>
            <a:r>
              <a:rPr lang="en-US" sz="2000"/>
              <a:t>See also:</a:t>
            </a:r>
          </a:p>
          <a:p>
            <a:pPr marL="742950" lvl="1" indent="-285750"/>
            <a:r>
              <a:rPr lang="en-US" sz="1600">
                <a:hlinkClick r:id="rId2"/>
              </a:rPr>
              <a:t>Presentations and Documents about Normalization Rules</a:t>
            </a:r>
            <a:endParaRPr lang="en-US" sz="1600"/>
          </a:p>
          <a:p>
            <a:pPr marL="742950" lvl="1" indent="-285750"/>
            <a:r>
              <a:rPr lang="en-US" sz="1600">
                <a:hlinkClick r:id="rId3"/>
              </a:rPr>
              <a:t>Alma Normalization Rule Examples</a:t>
            </a:r>
            <a:endParaRPr lang="en-US" sz="1600"/>
          </a:p>
          <a:p>
            <a:pPr marL="742950" lvl="1" indent="-285750"/>
            <a:r>
              <a:rPr lang="en-US" sz="1600">
                <a:hlinkClick r:id="rId4"/>
              </a:rPr>
              <a:t>Online Help for working with normalization rules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730342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B1058-284B-4B66-9C5A-28FB570F8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2122E3-7949-46D6-8A8F-C5C3FEC2A2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Roles</a:t>
            </a:r>
            <a:r>
              <a:rPr lang="en-US" dirty="0"/>
              <a:t> that work with </a:t>
            </a:r>
            <a:r>
              <a:rPr lang="en-US" b="1" dirty="0"/>
              <a:t>Normalization Rules</a:t>
            </a:r>
          </a:p>
          <a:p>
            <a:r>
              <a:rPr lang="en-US" dirty="0"/>
              <a:t>Catalog Administrator</a:t>
            </a:r>
          </a:p>
          <a:p>
            <a:r>
              <a:rPr lang="en-US" dirty="0"/>
              <a:t>Catalog Manager</a:t>
            </a:r>
          </a:p>
          <a:p>
            <a:r>
              <a:rPr lang="en-US" dirty="0"/>
              <a:t>Cataloger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Roles</a:t>
            </a:r>
            <a:r>
              <a:rPr lang="en-US" dirty="0"/>
              <a:t> that work with </a:t>
            </a:r>
            <a:r>
              <a:rPr lang="en-US" b="1" dirty="0"/>
              <a:t>configuring processes</a:t>
            </a:r>
          </a:p>
          <a:p>
            <a:r>
              <a:rPr lang="en-US" dirty="0"/>
              <a:t>Catalog Administrator</a:t>
            </a:r>
          </a:p>
          <a:p>
            <a:r>
              <a:rPr lang="en-US" dirty="0"/>
              <a:t>General System Administrator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062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056B8-1373-4FF5-A992-9CA097CF86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Creating Normalization Rules and Processes</a:t>
            </a:r>
          </a:p>
        </p:txBody>
      </p:sp>
    </p:spTree>
    <p:extLst>
      <p:ext uri="{BB962C8B-B14F-4D97-AF65-F5344CB8AC3E}">
        <p14:creationId xmlns:p14="http://schemas.microsoft.com/office/powerpoint/2010/main" val="3179157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Creating Normalization Rules and Processes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AA8FA1-0AF4-4EF0-B5E0-9DFA31F41B74}"/>
              </a:ext>
            </a:extLst>
          </p:cNvPr>
          <p:cNvSpPr txBox="1"/>
          <p:nvPr/>
        </p:nvSpPr>
        <p:spPr>
          <a:xfrm>
            <a:off x="354841" y="869619"/>
            <a:ext cx="87891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Create a Normalization Rule three different ways</a:t>
            </a:r>
            <a:br>
              <a:rPr lang="en-US" sz="2400" dirty="0"/>
            </a:b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In the MD editor under </a:t>
            </a:r>
            <a:r>
              <a:rPr lang="en-US" sz="2400" i="1" dirty="0"/>
              <a:t>New &gt; Normalization</a:t>
            </a:r>
          </a:p>
          <a:p>
            <a:pPr marL="457200" indent="-457200">
              <a:buAutoNum type="arabicPeriod" startAt="2"/>
            </a:pPr>
            <a:r>
              <a:rPr lang="en-US" sz="2400" dirty="0"/>
              <a:t>Click </a:t>
            </a:r>
            <a:r>
              <a:rPr lang="en-US" sz="2400" i="1" dirty="0"/>
              <a:t>Rule Actions &gt; Duplicate </a:t>
            </a:r>
            <a:r>
              <a:rPr lang="en-US" sz="2400" dirty="0"/>
              <a:t>from an existing normalization rule in any folder</a:t>
            </a:r>
          </a:p>
          <a:p>
            <a:pPr marL="457200" indent="-457200">
              <a:buAutoNum type="arabicPeriod" startAt="2"/>
            </a:pPr>
            <a:r>
              <a:rPr lang="en-US" sz="2400" dirty="0"/>
              <a:t>Right click and choose </a:t>
            </a:r>
            <a:r>
              <a:rPr lang="en-US" sz="2400" i="1" dirty="0"/>
              <a:t>Duplicate</a:t>
            </a:r>
            <a:r>
              <a:rPr lang="en-US" sz="2400" dirty="0"/>
              <a:t> from an existing normalization rule in any folder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68BE60-3D23-4CE1-88FA-D8F0C027E871}"/>
              </a:ext>
            </a:extLst>
          </p:cNvPr>
          <p:cNvSpPr txBox="1"/>
          <p:nvPr/>
        </p:nvSpPr>
        <p:spPr>
          <a:xfrm>
            <a:off x="5004048" y="3723878"/>
            <a:ext cx="3744416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Search EXL in the Community folder for Normalization Rules that have been contributed by Ex Libris</a:t>
            </a:r>
          </a:p>
        </p:txBody>
      </p:sp>
    </p:spTree>
    <p:extLst>
      <p:ext uri="{BB962C8B-B14F-4D97-AF65-F5344CB8AC3E}">
        <p14:creationId xmlns:p14="http://schemas.microsoft.com/office/powerpoint/2010/main" val="30443126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33"/>
</p:tagLst>
</file>

<file path=ppt/theme/theme1.xml><?xml version="1.0" encoding="utf-8"?>
<a:theme xmlns:a="http://schemas.openxmlformats.org/drawingml/2006/main" name="Ex_Libris_2021_16X9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 Libris PowerPoint Template 2021_full.pptx" id="{416DB93F-3413-4882-90AD-6A96DF0AE075}" vid="{F5E3FD1F-6C86-4447-B8AA-DE9E0C0C279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E1DADB2E556F45BE9A62616952DDF2" ma:contentTypeVersion="2" ma:contentTypeDescription="Create a new document." ma:contentTypeScope="" ma:versionID="01c4841853b28fb729c9db86b4629897">
  <xsd:schema xmlns:xsd="http://www.w3.org/2001/XMLSchema" xmlns:xs="http://www.w3.org/2001/XMLSchema" xmlns:p="http://schemas.microsoft.com/office/2006/metadata/properties" xmlns:ns2="649260b3-3b73-473a-85ca-000e7518d171" targetNamespace="http://schemas.microsoft.com/office/2006/metadata/properties" ma:root="true" ma:fieldsID="4f2e6b3fc71d4f30bf042179b546f932" ns2:_="">
    <xsd:import namespace="649260b3-3b73-473a-85ca-000e7518d17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9260b3-3b73-473a-85ca-000e7518d1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19D44EF-0087-4C09-9522-B38B0A41B22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60A439A-EA35-43B2-8131-0C337C8200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9260b3-3b73-473a-85ca-000e7518d1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76AD25C-839E-44A0-8E61-E1E64B11ADA6}">
  <ds:schemaRefs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terms/"/>
    <ds:schemaRef ds:uri="649260b3-3b73-473a-85ca-000e7518d171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Ex Libris PowerPoint Template 2021_full</Template>
  <TotalTime>74</TotalTime>
  <Words>1553</Words>
  <Application>Microsoft Office PowerPoint</Application>
  <PresentationFormat>On-screen Show (16:9)</PresentationFormat>
  <Paragraphs>220</Paragraphs>
  <Slides>38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Ex_Libris_2021_16X9</vt:lpstr>
      <vt:lpstr>Designing and Using Normalization Rules</vt:lpstr>
      <vt:lpstr>Designing and Using Normalization Rules</vt:lpstr>
      <vt:lpstr>Introduction</vt:lpstr>
      <vt:lpstr>Introduction</vt:lpstr>
      <vt:lpstr>Introduction</vt:lpstr>
      <vt:lpstr>Introduction</vt:lpstr>
      <vt:lpstr>Introduction</vt:lpstr>
      <vt:lpstr>Creating Normalization Rules and Processes</vt:lpstr>
      <vt:lpstr>Creating Normalization Rules and Processes</vt:lpstr>
      <vt:lpstr>Creating Normalization Rules and Processes</vt:lpstr>
      <vt:lpstr>Creating Normalization Rules and Processes</vt:lpstr>
      <vt:lpstr>Creating Normalization Rules and Processes</vt:lpstr>
      <vt:lpstr>Creating Normalization Rules and Processes</vt:lpstr>
      <vt:lpstr>Creating Normalization Rules and Processes</vt:lpstr>
      <vt:lpstr>Creating Normalization Rules and Processes</vt:lpstr>
      <vt:lpstr>Creating Normalization Rules and Processes</vt:lpstr>
      <vt:lpstr>Creating Normalization Rules and Processes</vt:lpstr>
      <vt:lpstr>Creating Normalization Rules and Processes</vt:lpstr>
      <vt:lpstr>Creating Normalization Rules and Processes</vt:lpstr>
      <vt:lpstr>Creating Normalization Rules and Processes</vt:lpstr>
      <vt:lpstr>Creating Normalization Rules and Processes</vt:lpstr>
      <vt:lpstr>Creating Normalization Rules and Processes</vt:lpstr>
      <vt:lpstr>Creating Normalization Rules and Processes</vt:lpstr>
      <vt:lpstr>Using a Normalization Process in the MD Editor</vt:lpstr>
      <vt:lpstr>Normalize on Save</vt:lpstr>
      <vt:lpstr>Normalize on Save</vt:lpstr>
      <vt:lpstr>Enhance the Record</vt:lpstr>
      <vt:lpstr>Using a Normalization Processes in an Import Profile</vt:lpstr>
      <vt:lpstr>Using a Normalization Processes in an Import Profile</vt:lpstr>
      <vt:lpstr>Using a Normalization Processes For an Import Profile</vt:lpstr>
      <vt:lpstr>Using a normalization processes for batch update</vt:lpstr>
      <vt:lpstr>Using a normalization processes for batch update</vt:lpstr>
      <vt:lpstr>Using a normalization processes for batch update</vt:lpstr>
      <vt:lpstr>Using a Normalization Process When Publishing Records</vt:lpstr>
      <vt:lpstr>Using a Normalization Process When Publishing Records</vt:lpstr>
      <vt:lpstr>Review</vt:lpstr>
      <vt:lpstr>Discussion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Rae Cheney</dc:creator>
  <cp:lastModifiedBy>Jenny Draeger</cp:lastModifiedBy>
  <cp:revision>4</cp:revision>
  <dcterms:created xsi:type="dcterms:W3CDTF">2021-04-30T14:23:57Z</dcterms:created>
  <dcterms:modified xsi:type="dcterms:W3CDTF">2021-06-24T23:41:44Z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4582616</vt:lpwstr>
  </property>
  <property fmtid="{D5CDD505-2E9C-101B-9397-08002B2CF9AE}" pid="3" name="NXPowerLiteSettings">
    <vt:lpwstr>F890061A04D200</vt:lpwstr>
  </property>
  <property fmtid="{D5CDD505-2E9C-101B-9397-08002B2CF9AE}" pid="4" name="NXPowerLiteVersion">
    <vt:lpwstr>D7.0.6</vt:lpwstr>
  </property>
  <property fmtid="{D5CDD505-2E9C-101B-9397-08002B2CF9AE}" pid="5" name="ContentTypeId">
    <vt:lpwstr>0x010100E7E1DADB2E556F45BE9A62616952DDF2</vt:lpwstr>
  </property>
  <property fmtid="{D5CDD505-2E9C-101B-9397-08002B2CF9AE}" pid="6" name="ArticulateGUID">
    <vt:lpwstr>44F039FF-29E7-4570-BA22-D2AF8D53D718</vt:lpwstr>
  </property>
  <property fmtid="{D5CDD505-2E9C-101B-9397-08002B2CF9AE}" pid="7" name="ArticulatePath">
    <vt:lpwstr>https://myproquest.sharepoint.com/sites/KnowledgeDays2020-2021KDWebinars/Shared Documents/2021 KD Webinars/Best of Knowledge Days 2021 Template</vt:lpwstr>
  </property>
</Properties>
</file>