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6"/>
  </p:notesMasterIdLst>
  <p:handoutMasterIdLst>
    <p:handoutMasterId r:id="rId77"/>
  </p:handoutMasterIdLst>
  <p:sldIdLst>
    <p:sldId id="1756" r:id="rId5"/>
    <p:sldId id="1767" r:id="rId6"/>
    <p:sldId id="1724" r:id="rId7"/>
    <p:sldId id="310" r:id="rId8"/>
    <p:sldId id="1716" r:id="rId9"/>
    <p:sldId id="4597" r:id="rId10"/>
    <p:sldId id="4580" r:id="rId11"/>
    <p:sldId id="4581" r:id="rId12"/>
    <p:sldId id="1717" r:id="rId13"/>
    <p:sldId id="1718" r:id="rId14"/>
    <p:sldId id="4596" r:id="rId15"/>
    <p:sldId id="1828" r:id="rId16"/>
    <p:sldId id="1829" r:id="rId17"/>
    <p:sldId id="1827" r:id="rId18"/>
    <p:sldId id="4600" r:id="rId19"/>
    <p:sldId id="1749" r:id="rId20"/>
    <p:sldId id="270" r:id="rId21"/>
    <p:sldId id="287" r:id="rId22"/>
    <p:sldId id="4583" r:id="rId23"/>
    <p:sldId id="4584" r:id="rId24"/>
    <p:sldId id="4585" r:id="rId25"/>
    <p:sldId id="1760" r:id="rId26"/>
    <p:sldId id="4586" r:id="rId27"/>
    <p:sldId id="4587" r:id="rId28"/>
    <p:sldId id="4588" r:id="rId29"/>
    <p:sldId id="4601" r:id="rId30"/>
    <p:sldId id="1763" r:id="rId31"/>
    <p:sldId id="4589" r:id="rId32"/>
    <p:sldId id="4590" r:id="rId33"/>
    <p:sldId id="1768" r:id="rId34"/>
    <p:sldId id="1771" r:id="rId35"/>
    <p:sldId id="1769" r:id="rId36"/>
    <p:sldId id="4592" r:id="rId37"/>
    <p:sldId id="1774" r:id="rId38"/>
    <p:sldId id="1776" r:id="rId39"/>
    <p:sldId id="4607" r:id="rId40"/>
    <p:sldId id="1790" r:id="rId41"/>
    <p:sldId id="4606" r:id="rId42"/>
    <p:sldId id="4602" r:id="rId43"/>
    <p:sldId id="1791" r:id="rId44"/>
    <p:sldId id="1792" r:id="rId45"/>
    <p:sldId id="4608" r:id="rId46"/>
    <p:sldId id="1795" r:id="rId47"/>
    <p:sldId id="1796" r:id="rId48"/>
    <p:sldId id="1797" r:id="rId49"/>
    <p:sldId id="1808" r:id="rId50"/>
    <p:sldId id="1810" r:id="rId51"/>
    <p:sldId id="4609" r:id="rId52"/>
    <p:sldId id="4611" r:id="rId53"/>
    <p:sldId id="1811" r:id="rId54"/>
    <p:sldId id="1823" r:id="rId55"/>
    <p:sldId id="1812" r:id="rId56"/>
    <p:sldId id="1822" r:id="rId57"/>
    <p:sldId id="1813" r:id="rId58"/>
    <p:sldId id="1814" r:id="rId59"/>
    <p:sldId id="1816" r:id="rId60"/>
    <p:sldId id="1818" r:id="rId61"/>
    <p:sldId id="1819" r:id="rId62"/>
    <p:sldId id="1817" r:id="rId63"/>
    <p:sldId id="1820" r:id="rId64"/>
    <p:sldId id="4604" r:id="rId65"/>
    <p:sldId id="1801" r:id="rId66"/>
    <p:sldId id="1802" r:id="rId67"/>
    <p:sldId id="1803" r:id="rId68"/>
    <p:sldId id="1805" r:id="rId69"/>
    <p:sldId id="1830" r:id="rId70"/>
    <p:sldId id="4605" r:id="rId71"/>
    <p:sldId id="273" r:id="rId72"/>
    <p:sldId id="4594" r:id="rId73"/>
    <p:sldId id="283" r:id="rId74"/>
    <p:sldId id="1701" r:id="rId75"/>
  </p:sldIdLst>
  <p:sldSz cx="9144000" cy="5143500" type="screen16x9"/>
  <p:notesSz cx="6858000" cy="9144000"/>
  <p:custDataLst>
    <p:tags r:id="rId7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353" autoAdjust="0"/>
  </p:normalViewPr>
  <p:slideViewPr>
    <p:cSldViewPr>
      <p:cViewPr varScale="1">
        <p:scale>
          <a:sx n="97" d="100"/>
          <a:sy n="97" d="100"/>
        </p:scale>
        <p:origin x="63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37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90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22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17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55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9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01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70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11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33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6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1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61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95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89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01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83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44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07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03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6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36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78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881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745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14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99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4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838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110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529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83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7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0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78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533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27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623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211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462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500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92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66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218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7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268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860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46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753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633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223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177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38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98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0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Robot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494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941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Robot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082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375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91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50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5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7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1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4478" b="43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996" y="4227934"/>
            <a:ext cx="1187624" cy="49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86AC-6328-4F53-9651-F298F8914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ADB91-D9CB-4352-9E39-A094C3D0CD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ADB91-D9CB-4352-9E39-A094C3D0CD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1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0D294-F751-4A57-A070-5F0AE3CA65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0D294-F751-4A57-A070-5F0AE3CA65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996" y="4227934"/>
            <a:ext cx="1187624" cy="4944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858238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651870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2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2021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EAC6E9-8ACD-4B43-A468-1C69E0B7F7D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759" y="4776467"/>
            <a:ext cx="668713" cy="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9" r:id="rId2"/>
    <p:sldLayoutId id="2147483828" r:id="rId3"/>
    <p:sldLayoutId id="2147483822" r:id="rId4"/>
    <p:sldLayoutId id="2147483821" r:id="rId5"/>
    <p:sldLayoutId id="2147483823" r:id="rId6"/>
    <p:sldLayoutId id="2147483827" r:id="rId7"/>
    <p:sldLayoutId id="2147483829" r:id="rId8"/>
    <p:sldLayoutId id="2147483768" r:id="rId9"/>
    <p:sldLayoutId id="2147483817" r:id="rId10"/>
    <p:sldLayoutId id="2147483830" r:id="rId11"/>
    <p:sldLayoutId id="2147483832" r:id="rId12"/>
    <p:sldLayoutId id="2147483831" r:id="rId13"/>
    <p:sldLayoutId id="2147483835" r:id="rId14"/>
    <p:sldLayoutId id="2147483843" r:id="rId15"/>
    <p:sldLayoutId id="2147483763" r:id="rId16"/>
    <p:sldLayoutId id="2147483833" r:id="rId17"/>
    <p:sldLayoutId id="2147483839" r:id="rId18"/>
    <p:sldLayoutId id="2147483840" r:id="rId19"/>
    <p:sldLayoutId id="2147483842" r:id="rId20"/>
    <p:sldLayoutId id="2147483802" r:id="rId21"/>
    <p:sldLayoutId id="2147483816" r:id="rId22"/>
    <p:sldLayoutId id="2147483793" r:id="rId23"/>
    <p:sldLayoutId id="2147483815" r:id="rId24"/>
    <p:sldLayoutId id="2147483845" r:id="rId2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.exlibrisgroup.com/knowledge-days-2021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Knowledge_Articles/Post_migration_clean-up_of_eResources_in_Alm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ledge.exlibrisgroup.com/Alma/Knowledge_Articles/Customized_Letter_Content_is_not_included_in_%22Update%2F%2FNotify_Users%22_Job_Emails" TargetMode="External"/><Relationship Id="rId3" Type="http://schemas.openxmlformats.org/officeDocument/2006/relationships/hyperlink" Target="https://knowledge.exlibrisgroup.com/Alma/Knowledge_Articles/Items_not_in_place_(not_available)_-_how_to_fix_in_bulkbatch%3F" TargetMode="External"/><Relationship Id="rId7" Type="http://schemas.openxmlformats.org/officeDocument/2006/relationships/hyperlink" Target="https://knowledge.exlibrisgroup.com/Alma/Knowledge_Articles/User_Expiry_Date_-_how_to_update_or_remove_in_bulk_(via_job)%3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knowledge.exlibrisgroup.com/Alma/Knowledge_Articles/Create_Users_Set_for_expired_patrons_based_on_Analytics" TargetMode="External"/><Relationship Id="rId5" Type="http://schemas.openxmlformats.org/officeDocument/2006/relationships/hyperlink" Target="https://developers.exlibrisgroup.com/blog/how-to-install-and-use-the-bulk-scan-in-cloud-app/" TargetMode="External"/><Relationship Id="rId10" Type="http://schemas.openxmlformats.org/officeDocument/2006/relationships/hyperlink" Target="https://developers.exlibrisgroup.com/appcenter/switch-po-line-type/" TargetMode="External"/><Relationship Id="rId4" Type="http://schemas.openxmlformats.org/officeDocument/2006/relationships/hyperlink" Target="https://developers.exlibrisgroup.com/appcenter/bulk-scan-in/" TargetMode="External"/><Relationship Id="rId9" Type="http://schemas.openxmlformats.org/officeDocument/2006/relationships/hyperlink" Target="https://knowledge.exlibrisgroup.com/Alma/Product_Documentation/010Alma_Online_Help_(English)/010Getting_Started/050Alma_User_Interface_%E2%80%93_General_Information/Searching_in_Alm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install-and-use-the-bulk-scan-in-cloud-app/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hyperlink" Target="https://developers.exlibrisgroup.com/cloudapps/docs/" TargetMode="External"/><Relationship Id="rId4" Type="http://schemas.openxmlformats.org/officeDocument/2006/relationships/hyperlink" Target="https://developers.exlibrisgroup.com/blog/roboreturns-a-program-to-bulk-return-items-in-alm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50Administration/070Managing_Jobs/060Managing_Search_Queries_and_Set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50Administration/070Managing_Jobs/060Managing_Search_Queries_and_Sets#Filtering_Set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6.png"/><Relationship Id="rId4" Type="http://schemas.openxmlformats.org/officeDocument/2006/relationships/hyperlink" Target="https://knowledge.exlibrisgroup.com/Alma/Best_Practices_and_How-Tos/Metadata_Management_-_Rules/Indication_Rule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50Administration/070Managing_Jobs/020Running_Manual_Jobs_on_Defined_Sets#Manual_Jobs_and_Their_Relevant_Parameters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knowledge.exlibrisgroup.com/Alma/Community_Knowledge/How_to_Load_Patrons_from_Alma_Sandbox_to_Alma_Production_in_the_Event_of_a_Data_Loss" TargetMode="External"/><Relationship Id="rId4" Type="http://schemas.openxmlformats.org/officeDocument/2006/relationships/hyperlink" Target="https://knowledge.exlibrisgroup.com/Alma/Best_Practices_and_How-Tos/Miscellaneous/Best_Practices_Toolkit%3A_Purging_Users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50Administration/070Managing_Jobs/060Managing_Search_Queries_and_Sets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knowledge.exlibrisgroup.com/Alma/Product_Documentation/010Alma_Online_Help_(English)/050Administration/070Managing_Jobs/020Running_Manual_Jobs_on_Defined_Sets#Restoring_Records_Removed_or_Changed_by_Jobs" TargetMode="External"/><Relationship Id="rId5" Type="http://schemas.openxmlformats.org/officeDocument/2006/relationships/hyperlink" Target="https://knowledge.exlibrisgroup.com/Alma/Product_Documentation/010Alma_Online_Help_(English)/050Administration/070Managing_Jobs/040Viewing_Running_Jobs#Job_Types_with_Their_Own_Management_Pages" TargetMode="External"/><Relationship Id="rId4" Type="http://schemas.openxmlformats.org/officeDocument/2006/relationships/hyperlink" Target="https://knowledge.exlibrisgroup.com/Alma/Product_Documentation/010Alma_Online_Help_(English)/050Administration/070Managing_Jobs/020Running_Manual_Jobs_on_Defined_Sets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ledge.exlibrisgroup.com/Alma/Knowledge_Articles/Add_Deleted_Records_to_a_Set_in_Alma" TargetMode="External"/><Relationship Id="rId13" Type="http://schemas.openxmlformats.org/officeDocument/2006/relationships/image" Target="../media/image48.png"/><Relationship Id="rId3" Type="http://schemas.openxmlformats.org/officeDocument/2006/relationships/hyperlink" Target="https://knowledge.exlibrisgroup.com/RapidILL/Implementation_Guides/Alma_Holdings_Harvest_for_RapidILL" TargetMode="External"/><Relationship Id="rId7" Type="http://schemas.openxmlformats.org/officeDocument/2006/relationships/hyperlink" Target="https://developers.exlibrisgroup.com/blog/publishing-records-from-alma-to-hathitrust-multi-volume-monographs/" TargetMode="External"/><Relationship Id="rId12" Type="http://schemas.openxmlformats.org/officeDocument/2006/relationships/hyperlink" Target="https://developers.exlibrisgroup.com/appcenter/switch-po-line-type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developers.exlibrisgroup.com/blog/alma-integration-with-third-iron-browzine/" TargetMode="External"/><Relationship Id="rId11" Type="http://schemas.openxmlformats.org/officeDocument/2006/relationships/hyperlink" Target="https://developers.exlibrisgroup.com/appcenter/bulk-scan-in/" TargetMode="External"/><Relationship Id="rId5" Type="http://schemas.openxmlformats.org/officeDocument/2006/relationships/hyperlink" Target="https://knowledge.exlibrisgroup.com/Alma/Product_Documentation/010Alma_Online_Help_(English)/090Integrations_with_External_Systems/030Resource_Management/110Publishing_to_OCLC#Publishing_Electronic_Holdings_to_OCLC" TargetMode="External"/><Relationship Id="rId10" Type="http://schemas.openxmlformats.org/officeDocument/2006/relationships/hyperlink" Target="https://knowledge.exlibrisgroup.com/Alma/Knowledge_Articles/Items_not_in_place_(not_available)_-_how_to_fix_in_bulkbatch%3F" TargetMode="External"/><Relationship Id="rId4" Type="http://schemas.openxmlformats.org/officeDocument/2006/relationships/hyperlink" Target="https://knowledge.exlibrisgroup.com/Alma/Knowledge_Articles/How_to_publish_to_OCLC_(WorldCat)_a_big_set_of_records_regardless_of_management_tags%3F" TargetMode="External"/><Relationship Id="rId9" Type="http://schemas.openxmlformats.org/officeDocument/2006/relationships/hyperlink" Target="https://knowledge.exlibrisgroup.com/Alma/Product_Documentation/010Alma_Online_Help_(English)/040Resource_Management/070Advanced_Tools/Restoring_Deleted_Record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hyperlink" Target="https://knowledge.exlibrisgroup.com/Alma/Knowledge_Articles/How_to_link_local_portfolios_(standalones)_to_the_Community_Zone" TargetMode="External"/><Relationship Id="rId7" Type="http://schemas.openxmlformats.org/officeDocument/2006/relationships/hyperlink" Target="https://developers.exlibrisgroup.com/appcenter/delete-your-sets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knowledge.exlibrisgroup.com/Alma/Knowledge_Articles/How_to_Bulk_Change_PO_Line_Status?" TargetMode="External"/><Relationship Id="rId5" Type="http://schemas.openxmlformats.org/officeDocument/2006/relationships/hyperlink" Target="https://knowledge.exlibrisgroup.com/Alma/Knowledge_Articles/Create_Users_Set_for_expired_patrons_based_on_Analytics" TargetMode="External"/><Relationship Id="rId4" Type="http://schemas.openxmlformats.org/officeDocument/2006/relationships/hyperlink" Target="https://knowledge.exlibrisgroup.com/Alma/Knowledge_Articles/Items_not_in_place_(not_available)_-_how_to_fix_in_bulkbatch?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Yaala.Ariel-Joel@exlibrisgroup.com" TargetMode="External"/><Relationship Id="rId2" Type="http://schemas.openxmlformats.org/officeDocument/2006/relationships/hyperlink" Target="mailto:Amanda.Schriver@exlibrisgroup.com" TargetMode="Externa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873E9C-C58C-4EE1-8611-0864334E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 Knowledge Days 2021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B16B83F-16BB-4BD6-BD49-E67B353220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990759"/>
              </p:ext>
            </p:extLst>
          </p:nvPr>
        </p:nvGraphicFramePr>
        <p:xfrm>
          <a:off x="395288" y="771525"/>
          <a:ext cx="6157912" cy="329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493">
                  <a:extLst>
                    <a:ext uri="{9D8B030D-6E8A-4147-A177-3AD203B41FA5}">
                      <a16:colId xmlns:a16="http://schemas.microsoft.com/office/drawing/2014/main" val="3762083795"/>
                    </a:ext>
                  </a:extLst>
                </a:gridCol>
                <a:gridCol w="4938419">
                  <a:extLst>
                    <a:ext uri="{9D8B030D-6E8A-4147-A177-3AD203B41FA5}">
                      <a16:colId xmlns:a16="http://schemas.microsoft.com/office/drawing/2014/main" val="2814837616"/>
                    </a:ext>
                  </a:extLst>
                </a:gridCol>
              </a:tblGrid>
              <a:tr h="299258">
                <a:tc>
                  <a:txBody>
                    <a:bodyPr/>
                    <a:lstStyle/>
                    <a:p>
                      <a:r>
                        <a:rPr lang="en-US" sz="1400" dirty="0"/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Session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56857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June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Handling Related Records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17195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June 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Alma Analytics for Beginners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0383171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June 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Managing E-Resources: The Basics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2561566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June 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Central Discovery Index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8337272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June 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Managing COUNTER-Compliant Usage Data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8552619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June 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Optimize and Streamline Alma Workflows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5450651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June 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Overlap Analysis and Deselection Tools with Alma Analytics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9286120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June 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Designing and Using Normalization Rules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0069831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June 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Managing E-Resources: Advanced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8012102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July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 Fundamentals of Sets and Jobs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60356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4594E77-ADF7-48D4-9111-BC7420D6BEB5}"/>
              </a:ext>
            </a:extLst>
          </p:cNvPr>
          <p:cNvSpPr txBox="1"/>
          <p:nvPr/>
        </p:nvSpPr>
        <p:spPr>
          <a:xfrm>
            <a:off x="377359" y="4193951"/>
            <a:ext cx="615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https://page.exlibrisgroup.com/knowledge-days-2021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584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/>
          <a:lstStyle/>
          <a:p>
            <a:r>
              <a:rPr lang="en-US" dirty="0"/>
              <a:t>Manage Sets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Set Tabs:</a:t>
            </a:r>
          </a:p>
          <a:p>
            <a:pPr lvl="1"/>
            <a:r>
              <a:rPr lang="en-US" b="1" dirty="0"/>
              <a:t>My Sets</a:t>
            </a:r>
            <a:r>
              <a:rPr lang="en-US" dirty="0"/>
              <a:t> – Your saved search queries, both private and public</a:t>
            </a:r>
          </a:p>
          <a:p>
            <a:pPr lvl="1"/>
            <a:r>
              <a:rPr lang="en-US" b="1" dirty="0"/>
              <a:t>Public Sets</a:t>
            </a:r>
            <a:r>
              <a:rPr lang="en-US" dirty="0"/>
              <a:t> – All users' saved queries that are not marked private</a:t>
            </a:r>
          </a:p>
          <a:p>
            <a:pPr lvl="1"/>
            <a:r>
              <a:rPr lang="en-US" b="1" dirty="0"/>
              <a:t>All Sets</a:t>
            </a:r>
            <a:r>
              <a:rPr lang="en-US" dirty="0"/>
              <a:t> – All queries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E6C92-16E8-4B81-B43E-91E885589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05" y="2421848"/>
            <a:ext cx="7415808" cy="2160898"/>
          </a:xfrm>
          <a:prstGeom prst="rect">
            <a:avLst/>
          </a:prstGeom>
          <a:ln w="6350">
            <a:solidFill>
              <a:srgbClr val="24357A"/>
            </a:solidFill>
          </a:ln>
        </p:spPr>
      </p:pic>
    </p:spTree>
    <p:extLst>
      <p:ext uri="{BB962C8B-B14F-4D97-AF65-F5344CB8AC3E}">
        <p14:creationId xmlns:p14="http://schemas.microsoft.com/office/powerpoint/2010/main" val="109156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me an idea…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When do we create set and analyze, or run jobs on them?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092C4-36F6-4183-820B-AA9F65B4C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811" y="1726264"/>
            <a:ext cx="4214812" cy="169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1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– Post migration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For example, migrated eBooks need to be reviewed </a:t>
            </a:r>
          </a:p>
          <a:p>
            <a:r>
              <a:rPr lang="en-US" dirty="0"/>
              <a:t>Solution:</a:t>
            </a:r>
          </a:p>
          <a:p>
            <a:pPr lvl="1"/>
            <a:r>
              <a:rPr lang="en-US" dirty="0"/>
              <a:t>Create a Set for P2E standalone portfolios</a:t>
            </a:r>
          </a:p>
          <a:p>
            <a:pPr lvl="1"/>
            <a:r>
              <a:rPr lang="en-US" dirty="0"/>
              <a:t>Move the Set to a Local Electronic Collection</a:t>
            </a:r>
          </a:p>
          <a:p>
            <a:pPr lvl="1"/>
            <a:r>
              <a:rPr lang="en-US" dirty="0"/>
              <a:t>Link to Community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Read: </a:t>
            </a:r>
            <a:r>
              <a:rPr lang="en-US" dirty="0">
                <a:hlinkClick r:id="rId3"/>
              </a:rPr>
              <a:t>Post Migration clean-up of eResources in Alma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4FAFB-D792-4B3F-90B3-29EE04F62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17" y="3181350"/>
            <a:ext cx="6629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3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 – Ongoing Tasks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Ongoing tasks, such as:</a:t>
            </a:r>
          </a:p>
          <a:p>
            <a:r>
              <a:rPr lang="en-US" dirty="0"/>
              <a:t>Change “Missing” items to “In Place”, </a:t>
            </a:r>
            <a:r>
              <a:rPr lang="en-US" dirty="0">
                <a:hlinkClick r:id="rId3"/>
              </a:rPr>
              <a:t>Knowledge Article here</a:t>
            </a:r>
            <a:r>
              <a:rPr lang="en-US" dirty="0"/>
              <a:t>, or </a:t>
            </a:r>
            <a:r>
              <a:rPr lang="en-US" dirty="0">
                <a:hlinkClick r:id="rId4"/>
              </a:rPr>
              <a:t>Bulk Scan in with an App</a:t>
            </a:r>
            <a:r>
              <a:rPr lang="en-US" dirty="0"/>
              <a:t>. </a:t>
            </a:r>
          </a:p>
          <a:p>
            <a:r>
              <a:rPr lang="en-US" dirty="0"/>
              <a:t>Create Authorities set in the Community Zone, </a:t>
            </a:r>
            <a:r>
              <a:rPr lang="en-US" dirty="0">
                <a:hlinkClick r:id="rId5"/>
              </a:rPr>
              <a:t>check </a:t>
            </a:r>
            <a:r>
              <a:rPr lang="en-US" dirty="0" err="1">
                <a:hlinkClick r:id="rId5"/>
              </a:rPr>
              <a:t>Youtube</a:t>
            </a:r>
            <a:r>
              <a:rPr lang="en-US" dirty="0"/>
              <a:t>.</a:t>
            </a:r>
          </a:p>
          <a:p>
            <a:r>
              <a:rPr lang="en-US" dirty="0">
                <a:hlinkClick r:id="rId6"/>
              </a:rPr>
              <a:t>Define Users set in Analytics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change expiry date</a:t>
            </a:r>
            <a:r>
              <a:rPr lang="en-US" dirty="0"/>
              <a:t>, or </a:t>
            </a:r>
            <a:r>
              <a:rPr lang="en-US" dirty="0">
                <a:hlinkClick r:id="rId8"/>
              </a:rPr>
              <a:t>email them</a:t>
            </a:r>
            <a:r>
              <a:rPr lang="en-US" dirty="0"/>
              <a:t>.</a:t>
            </a:r>
          </a:p>
          <a:p>
            <a:r>
              <a:rPr lang="en-US" dirty="0"/>
              <a:t>Define a set of PO Lines – change Reporting Code or Fund (</a:t>
            </a:r>
            <a:r>
              <a:rPr lang="en-US" dirty="0">
                <a:hlinkClick r:id="rId9"/>
              </a:rPr>
              <a:t>Online Help here</a:t>
            </a:r>
            <a:r>
              <a:rPr lang="en-US" dirty="0"/>
              <a:t>) or </a:t>
            </a:r>
            <a:r>
              <a:rPr lang="en-US" dirty="0">
                <a:hlinkClick r:id="rId10"/>
              </a:rPr>
              <a:t>switch PO Line Types from P to E</a:t>
            </a:r>
            <a:r>
              <a:rPr lang="en-US" dirty="0"/>
              <a:t> using a </a:t>
            </a:r>
            <a:r>
              <a:rPr lang="en-US" dirty="0" err="1"/>
              <a:t>CloudApp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63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2021! Check the new Cloud Apps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install and use the </a:t>
            </a:r>
            <a:r>
              <a:rPr lang="en-US" dirty="0">
                <a:hlinkClick r:id="rId3"/>
              </a:rPr>
              <a:t>Bulk Scan In Cloud App</a:t>
            </a:r>
            <a:r>
              <a:rPr lang="en-US" dirty="0"/>
              <a:t>? </a:t>
            </a:r>
          </a:p>
          <a:p>
            <a:r>
              <a:rPr lang="en-US" dirty="0"/>
              <a:t>Create a set and </a:t>
            </a:r>
            <a:r>
              <a:rPr lang="en-US" dirty="0">
                <a:hlinkClick r:id="rId4"/>
              </a:rPr>
              <a:t>Return items in bulk</a:t>
            </a:r>
            <a:endParaRPr lang="en-US" dirty="0"/>
          </a:p>
          <a:p>
            <a:r>
              <a:rPr lang="en-US" dirty="0"/>
              <a:t>And so much more at: </a:t>
            </a:r>
            <a:r>
              <a:rPr lang="en-US" dirty="0">
                <a:hlinkClick r:id="rId5"/>
              </a:rPr>
              <a:t>https://developers.exlibrisgroup.com/cloudapps/docs/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7C5D3-6C62-47CB-87F5-FAAA3AC23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2761242"/>
            <a:ext cx="2933700" cy="167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97BEB1-DFE4-4B5F-B55D-42E5333B9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4371950"/>
            <a:ext cx="603990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77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>
            <a:off x="88493" y="3860757"/>
            <a:ext cx="3671392" cy="31612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77268A-23C9-4D2F-9CF9-2781B3B27CE4}"/>
              </a:ext>
            </a:extLst>
          </p:cNvPr>
          <p:cNvSpPr/>
          <p:nvPr/>
        </p:nvSpPr>
        <p:spPr>
          <a:xfrm>
            <a:off x="155795" y="1226839"/>
            <a:ext cx="2220633" cy="2220633"/>
          </a:xfrm>
          <a:prstGeom prst="ellipse">
            <a:avLst/>
          </a:prstGeom>
          <a:solidFill>
            <a:srgbClr val="92D05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1137551" y="473180"/>
            <a:ext cx="2633662" cy="2647153"/>
          </a:xfrm>
          <a:prstGeom prst="donut">
            <a:avLst>
              <a:gd name="adj" fmla="val 25820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2070CD4-1E11-4930-94E7-60B6910B3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995686"/>
            <a:ext cx="3635896" cy="2010552"/>
          </a:xfrm>
          <a:prstGeom prst="rect">
            <a:avLst/>
          </a:prstGeom>
        </p:spPr>
      </p:pic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565719"/>
            <a:ext cx="4824536" cy="43397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Agenda:</a:t>
            </a:r>
          </a:p>
          <a:p>
            <a:r>
              <a:rPr lang="en-US" dirty="0"/>
              <a:t>An Introduction to Sets</a:t>
            </a:r>
          </a:p>
          <a:p>
            <a:r>
              <a:rPr lang="en-US" dirty="0">
                <a:solidFill>
                  <a:srgbClr val="C00000"/>
                </a:solidFill>
              </a:rPr>
              <a:t>Creating and Editing Sets</a:t>
            </a:r>
          </a:p>
          <a:p>
            <a:r>
              <a:rPr lang="en-US" dirty="0"/>
              <a:t>Set Manipulation</a:t>
            </a:r>
          </a:p>
          <a:p>
            <a:r>
              <a:rPr lang="en-US" dirty="0"/>
              <a:t>Running jobs on sets of data</a:t>
            </a:r>
          </a:p>
          <a:p>
            <a:r>
              <a:rPr lang="en-US" dirty="0"/>
              <a:t>Restore a job</a:t>
            </a:r>
          </a:p>
          <a:p>
            <a:r>
              <a:rPr lang="en-US" dirty="0"/>
              <a:t>Documentation, blogs, knowledge articles.</a:t>
            </a:r>
          </a:p>
          <a:p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1ABC11-5858-4874-80F5-13D2B3FA1369}"/>
              </a:ext>
            </a:extLst>
          </p:cNvPr>
          <p:cNvSpPr/>
          <p:nvPr/>
        </p:nvSpPr>
        <p:spPr>
          <a:xfrm>
            <a:off x="539552" y="2139586"/>
            <a:ext cx="2736304" cy="169658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DCF1EC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0">
            <a:extLst>
              <a:ext uri="{FF2B5EF4-FFF2-40B4-BE49-F238E27FC236}">
                <a16:creationId xmlns:a16="http://schemas.microsoft.com/office/drawing/2014/main" id="{DEDC97E6-EC7B-46F0-9A62-3E3CB9D6CC9B}"/>
              </a:ext>
            </a:extLst>
          </p:cNvPr>
          <p:cNvGrpSpPr/>
          <p:nvPr/>
        </p:nvGrpSpPr>
        <p:grpSpPr>
          <a:xfrm>
            <a:off x="1043608" y="1689098"/>
            <a:ext cx="1751746" cy="2121541"/>
            <a:chOff x="971600" y="1301449"/>
            <a:chExt cx="1751746" cy="21215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9EF989-3270-4BB7-A0A5-BABA0E57B1D2}"/>
                </a:ext>
              </a:extLst>
            </p:cNvPr>
            <p:cNvSpPr/>
            <p:nvPr/>
          </p:nvSpPr>
          <p:spPr>
            <a:xfrm>
              <a:off x="2482568" y="1301449"/>
              <a:ext cx="240778" cy="1696584"/>
            </a:xfrm>
            <a:custGeom>
              <a:avLst/>
              <a:gdLst>
                <a:gd name="connsiteX0" fmla="*/ 37 w 345444"/>
                <a:gd name="connsiteY0" fmla="*/ 1696584 h 1696584"/>
                <a:gd name="connsiteX1" fmla="*/ 230296 w 345444"/>
                <a:gd name="connsiteY1" fmla="*/ 1696584 h 1696584"/>
                <a:gd name="connsiteX2" fmla="*/ 345445 w 345444"/>
                <a:gd name="connsiteY2" fmla="*/ 1696584 h 1696584"/>
                <a:gd name="connsiteX3" fmla="*/ 230296 w 345444"/>
                <a:gd name="connsiteY3" fmla="*/ 1581436 h 1696584"/>
                <a:gd name="connsiteX4" fmla="*/ 230296 w 345444"/>
                <a:gd name="connsiteY4" fmla="*/ 307730 h 1696584"/>
                <a:gd name="connsiteX5" fmla="*/ 230296 w 345444"/>
                <a:gd name="connsiteY5" fmla="*/ 115148 h 1696584"/>
                <a:gd name="connsiteX6" fmla="*/ 115148 w 345444"/>
                <a:gd name="connsiteY6" fmla="*/ 0 h 1696584"/>
                <a:gd name="connsiteX7" fmla="*/ 115148 w 345444"/>
                <a:gd name="connsiteY7" fmla="*/ 0 h 1696584"/>
                <a:gd name="connsiteX8" fmla="*/ 0 w 345444"/>
                <a:gd name="connsiteY8" fmla="*/ 115148 h 1696584"/>
                <a:gd name="connsiteX9" fmla="*/ 0 w 345444"/>
                <a:gd name="connsiteY9" fmla="*/ 176351 h 1696584"/>
                <a:gd name="connsiteX10" fmla="*/ 0 w 345444"/>
                <a:gd name="connsiteY10" fmla="*/ 307730 h 1696584"/>
                <a:gd name="connsiteX11" fmla="*/ 0 w 345444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1581436 h 1696584"/>
                <a:gd name="connsiteX3" fmla="*/ 230296 w 230296"/>
                <a:gd name="connsiteY3" fmla="*/ 307730 h 1696584"/>
                <a:gd name="connsiteX4" fmla="*/ 230296 w 230296"/>
                <a:gd name="connsiteY4" fmla="*/ 115148 h 1696584"/>
                <a:gd name="connsiteX5" fmla="*/ 115148 w 230296"/>
                <a:gd name="connsiteY5" fmla="*/ 0 h 1696584"/>
                <a:gd name="connsiteX6" fmla="*/ 115148 w 230296"/>
                <a:gd name="connsiteY6" fmla="*/ 0 h 1696584"/>
                <a:gd name="connsiteX7" fmla="*/ 0 w 230296"/>
                <a:gd name="connsiteY7" fmla="*/ 115148 h 1696584"/>
                <a:gd name="connsiteX8" fmla="*/ 0 w 230296"/>
                <a:gd name="connsiteY8" fmla="*/ 176351 h 1696584"/>
                <a:gd name="connsiteX9" fmla="*/ 0 w 230296"/>
                <a:gd name="connsiteY9" fmla="*/ 307730 h 1696584"/>
                <a:gd name="connsiteX10" fmla="*/ 0 w 230296"/>
                <a:gd name="connsiteY10" fmla="*/ 1696584 h 1696584"/>
                <a:gd name="connsiteX11" fmla="*/ 37 w 230296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307730 h 1696584"/>
                <a:gd name="connsiteX3" fmla="*/ 230296 w 230296"/>
                <a:gd name="connsiteY3" fmla="*/ 115148 h 1696584"/>
                <a:gd name="connsiteX4" fmla="*/ 115148 w 230296"/>
                <a:gd name="connsiteY4" fmla="*/ 0 h 1696584"/>
                <a:gd name="connsiteX5" fmla="*/ 115148 w 230296"/>
                <a:gd name="connsiteY5" fmla="*/ 0 h 1696584"/>
                <a:gd name="connsiteX6" fmla="*/ 0 w 230296"/>
                <a:gd name="connsiteY6" fmla="*/ 115148 h 1696584"/>
                <a:gd name="connsiteX7" fmla="*/ 0 w 230296"/>
                <a:gd name="connsiteY7" fmla="*/ 176351 h 1696584"/>
                <a:gd name="connsiteX8" fmla="*/ 0 w 230296"/>
                <a:gd name="connsiteY8" fmla="*/ 307730 h 1696584"/>
                <a:gd name="connsiteX9" fmla="*/ 0 w 230296"/>
                <a:gd name="connsiteY9" fmla="*/ 1696584 h 1696584"/>
                <a:gd name="connsiteX10" fmla="*/ 37 w 230296"/>
                <a:gd name="connsiteY10" fmla="*/ 1696584 h 1696584"/>
                <a:gd name="connsiteX0" fmla="*/ 37 w 234237"/>
                <a:gd name="connsiteY0" fmla="*/ 1696584 h 1696584"/>
                <a:gd name="connsiteX1" fmla="*/ 234237 w 234237"/>
                <a:gd name="connsiteY1" fmla="*/ 525994 h 1696584"/>
                <a:gd name="connsiteX2" fmla="*/ 230296 w 234237"/>
                <a:gd name="connsiteY2" fmla="*/ 307730 h 1696584"/>
                <a:gd name="connsiteX3" fmla="*/ 230296 w 234237"/>
                <a:gd name="connsiteY3" fmla="*/ 115148 h 1696584"/>
                <a:gd name="connsiteX4" fmla="*/ 115148 w 234237"/>
                <a:gd name="connsiteY4" fmla="*/ 0 h 1696584"/>
                <a:gd name="connsiteX5" fmla="*/ 115148 w 234237"/>
                <a:gd name="connsiteY5" fmla="*/ 0 h 1696584"/>
                <a:gd name="connsiteX6" fmla="*/ 0 w 234237"/>
                <a:gd name="connsiteY6" fmla="*/ 115148 h 1696584"/>
                <a:gd name="connsiteX7" fmla="*/ 0 w 234237"/>
                <a:gd name="connsiteY7" fmla="*/ 176351 h 1696584"/>
                <a:gd name="connsiteX8" fmla="*/ 0 w 234237"/>
                <a:gd name="connsiteY8" fmla="*/ 307730 h 1696584"/>
                <a:gd name="connsiteX9" fmla="*/ 0 w 234237"/>
                <a:gd name="connsiteY9" fmla="*/ 1696584 h 1696584"/>
                <a:gd name="connsiteX10" fmla="*/ 37 w 234237"/>
                <a:gd name="connsiteY10" fmla="*/ 1696584 h 1696584"/>
                <a:gd name="connsiteX0" fmla="*/ 0 w 238141"/>
                <a:gd name="connsiteY0" fmla="*/ 372281 h 1696584"/>
                <a:gd name="connsiteX1" fmla="*/ 238141 w 238141"/>
                <a:gd name="connsiteY1" fmla="*/ 525994 h 1696584"/>
                <a:gd name="connsiteX2" fmla="*/ 234200 w 238141"/>
                <a:gd name="connsiteY2" fmla="*/ 307730 h 1696584"/>
                <a:gd name="connsiteX3" fmla="*/ 234200 w 238141"/>
                <a:gd name="connsiteY3" fmla="*/ 115148 h 1696584"/>
                <a:gd name="connsiteX4" fmla="*/ 119052 w 238141"/>
                <a:gd name="connsiteY4" fmla="*/ 0 h 1696584"/>
                <a:gd name="connsiteX5" fmla="*/ 119052 w 238141"/>
                <a:gd name="connsiteY5" fmla="*/ 0 h 1696584"/>
                <a:gd name="connsiteX6" fmla="*/ 3904 w 238141"/>
                <a:gd name="connsiteY6" fmla="*/ 115148 h 1696584"/>
                <a:gd name="connsiteX7" fmla="*/ 3904 w 238141"/>
                <a:gd name="connsiteY7" fmla="*/ 176351 h 1696584"/>
                <a:gd name="connsiteX8" fmla="*/ 3904 w 238141"/>
                <a:gd name="connsiteY8" fmla="*/ 307730 h 1696584"/>
                <a:gd name="connsiteX9" fmla="*/ 3904 w 238141"/>
                <a:gd name="connsiteY9" fmla="*/ 1696584 h 1696584"/>
                <a:gd name="connsiteX10" fmla="*/ 0 w 238141"/>
                <a:gd name="connsiteY10" fmla="*/ 372281 h 1696584"/>
                <a:gd name="connsiteX0" fmla="*/ 0 w 246024"/>
                <a:gd name="connsiteY0" fmla="*/ 372281 h 1696584"/>
                <a:gd name="connsiteX1" fmla="*/ 246024 w 246024"/>
                <a:gd name="connsiteY1" fmla="*/ 423518 h 1696584"/>
                <a:gd name="connsiteX2" fmla="*/ 234200 w 246024"/>
                <a:gd name="connsiteY2" fmla="*/ 307730 h 1696584"/>
                <a:gd name="connsiteX3" fmla="*/ 234200 w 246024"/>
                <a:gd name="connsiteY3" fmla="*/ 115148 h 1696584"/>
                <a:gd name="connsiteX4" fmla="*/ 119052 w 246024"/>
                <a:gd name="connsiteY4" fmla="*/ 0 h 1696584"/>
                <a:gd name="connsiteX5" fmla="*/ 119052 w 246024"/>
                <a:gd name="connsiteY5" fmla="*/ 0 h 1696584"/>
                <a:gd name="connsiteX6" fmla="*/ 3904 w 246024"/>
                <a:gd name="connsiteY6" fmla="*/ 115148 h 1696584"/>
                <a:gd name="connsiteX7" fmla="*/ 3904 w 246024"/>
                <a:gd name="connsiteY7" fmla="*/ 176351 h 1696584"/>
                <a:gd name="connsiteX8" fmla="*/ 3904 w 246024"/>
                <a:gd name="connsiteY8" fmla="*/ 307730 h 1696584"/>
                <a:gd name="connsiteX9" fmla="*/ 3904 w 246024"/>
                <a:gd name="connsiteY9" fmla="*/ 1696584 h 1696584"/>
                <a:gd name="connsiteX10" fmla="*/ 0 w 246024"/>
                <a:gd name="connsiteY10" fmla="*/ 372281 h 1696584"/>
                <a:gd name="connsiteX0" fmla="*/ 0 w 240778"/>
                <a:gd name="connsiteY0" fmla="*/ 372281 h 1696584"/>
                <a:gd name="connsiteX1" fmla="*/ 240778 w 240778"/>
                <a:gd name="connsiteY1" fmla="*/ 374563 h 1696584"/>
                <a:gd name="connsiteX2" fmla="*/ 234200 w 240778"/>
                <a:gd name="connsiteY2" fmla="*/ 307730 h 1696584"/>
                <a:gd name="connsiteX3" fmla="*/ 234200 w 240778"/>
                <a:gd name="connsiteY3" fmla="*/ 115148 h 1696584"/>
                <a:gd name="connsiteX4" fmla="*/ 119052 w 240778"/>
                <a:gd name="connsiteY4" fmla="*/ 0 h 1696584"/>
                <a:gd name="connsiteX5" fmla="*/ 119052 w 240778"/>
                <a:gd name="connsiteY5" fmla="*/ 0 h 1696584"/>
                <a:gd name="connsiteX6" fmla="*/ 3904 w 240778"/>
                <a:gd name="connsiteY6" fmla="*/ 115148 h 1696584"/>
                <a:gd name="connsiteX7" fmla="*/ 3904 w 240778"/>
                <a:gd name="connsiteY7" fmla="*/ 176351 h 1696584"/>
                <a:gd name="connsiteX8" fmla="*/ 3904 w 240778"/>
                <a:gd name="connsiteY8" fmla="*/ 307730 h 1696584"/>
                <a:gd name="connsiteX9" fmla="*/ 3904 w 240778"/>
                <a:gd name="connsiteY9" fmla="*/ 1696584 h 1696584"/>
                <a:gd name="connsiteX10" fmla="*/ 0 w 240778"/>
                <a:gd name="connsiteY10" fmla="*/ 372281 h 169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778" h="1696584">
                  <a:moveTo>
                    <a:pt x="0" y="372281"/>
                  </a:moveTo>
                  <a:lnTo>
                    <a:pt x="240778" y="374563"/>
                  </a:lnTo>
                  <a:cubicBezTo>
                    <a:pt x="239464" y="301808"/>
                    <a:pt x="235514" y="380485"/>
                    <a:pt x="234200" y="307730"/>
                  </a:cubicBezTo>
                  <a:lnTo>
                    <a:pt x="234200" y="115148"/>
                  </a:lnTo>
                  <a:cubicBezTo>
                    <a:pt x="234200" y="51793"/>
                    <a:pt x="182371" y="0"/>
                    <a:pt x="119052" y="0"/>
                  </a:cubicBezTo>
                  <a:lnTo>
                    <a:pt x="119052" y="0"/>
                  </a:lnTo>
                  <a:cubicBezTo>
                    <a:pt x="55734" y="0"/>
                    <a:pt x="3904" y="51829"/>
                    <a:pt x="3904" y="115148"/>
                  </a:cubicBezTo>
                  <a:lnTo>
                    <a:pt x="3904" y="176351"/>
                  </a:lnTo>
                  <a:lnTo>
                    <a:pt x="3904" y="307730"/>
                  </a:lnTo>
                  <a:lnTo>
                    <a:pt x="3904" y="1696584"/>
                  </a:lnTo>
                  <a:cubicBezTo>
                    <a:pt x="2603" y="1255150"/>
                    <a:pt x="1301" y="813715"/>
                    <a:pt x="0" y="3722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64000">
                  <a:srgbClr val="F4FAF9"/>
                </a:gs>
              </a:gsLst>
              <a:lin ang="5400000" scaled="1"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376078-92CC-424D-AF8E-01DB656B661C}"/>
                </a:ext>
              </a:extLst>
            </p:cNvPr>
            <p:cNvSpPr/>
            <p:nvPr/>
          </p:nvSpPr>
          <p:spPr>
            <a:xfrm>
              <a:off x="1199087" y="1301449"/>
              <a:ext cx="1402531" cy="2121541"/>
            </a:xfrm>
            <a:custGeom>
              <a:avLst/>
              <a:gdLst>
                <a:gd name="connsiteX0" fmla="*/ 0 w 1402531"/>
                <a:gd name="connsiteY0" fmla="*/ 2121542 h 2121541"/>
                <a:gd name="connsiteX1" fmla="*/ 1175080 w 1402531"/>
                <a:gd name="connsiteY1" fmla="*/ 2121542 h 2121541"/>
                <a:gd name="connsiteX2" fmla="*/ 1287420 w 1402531"/>
                <a:gd name="connsiteY2" fmla="*/ 2009202 h 2121541"/>
                <a:gd name="connsiteX3" fmla="*/ 1287420 w 1402531"/>
                <a:gd name="connsiteY3" fmla="*/ 115148 h 2121541"/>
                <a:gd name="connsiteX4" fmla="*/ 1402532 w 1402531"/>
                <a:gd name="connsiteY4" fmla="*/ 0 h 2121541"/>
                <a:gd name="connsiteX5" fmla="*/ 108838 w 1402531"/>
                <a:gd name="connsiteY5" fmla="*/ 0 h 2121541"/>
                <a:gd name="connsiteX6" fmla="*/ 108838 w 1402531"/>
                <a:gd name="connsiteY6" fmla="*/ 182 h 2121541"/>
                <a:gd name="connsiteX7" fmla="*/ 0 w 1402531"/>
                <a:gd name="connsiteY7" fmla="*/ 115148 h 2121541"/>
                <a:gd name="connsiteX8" fmla="*/ 0 w 1402531"/>
                <a:gd name="connsiteY8" fmla="*/ 157020 h 2121541"/>
                <a:gd name="connsiteX9" fmla="*/ 0 w 1402531"/>
                <a:gd name="connsiteY9" fmla="*/ 2121542 h 212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531" h="2121541">
                  <a:moveTo>
                    <a:pt x="0" y="2121542"/>
                  </a:moveTo>
                  <a:lnTo>
                    <a:pt x="1175080" y="2121542"/>
                  </a:lnTo>
                  <a:cubicBezTo>
                    <a:pt x="1236977" y="2121542"/>
                    <a:pt x="1287420" y="2071062"/>
                    <a:pt x="1287420" y="2009202"/>
                  </a:cubicBezTo>
                  <a:lnTo>
                    <a:pt x="1287420" y="115148"/>
                  </a:lnTo>
                  <a:cubicBezTo>
                    <a:pt x="1287420" y="51793"/>
                    <a:pt x="1339213" y="0"/>
                    <a:pt x="1402532" y="0"/>
                  </a:cubicBezTo>
                  <a:lnTo>
                    <a:pt x="108838" y="0"/>
                  </a:lnTo>
                  <a:lnTo>
                    <a:pt x="108838" y="182"/>
                  </a:lnTo>
                  <a:cubicBezTo>
                    <a:pt x="48401" y="3465"/>
                    <a:pt x="0" y="53908"/>
                    <a:pt x="0" y="115148"/>
                  </a:cubicBezTo>
                  <a:lnTo>
                    <a:pt x="0" y="157020"/>
                  </a:lnTo>
                  <a:lnTo>
                    <a:pt x="0" y="21215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FAF9"/>
                </a:gs>
                <a:gs pos="100000">
                  <a:schemeClr val="bg1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288AD6B-E73D-44B3-B167-4DF533A5DF22}"/>
                </a:ext>
              </a:extLst>
            </p:cNvPr>
            <p:cNvSpPr/>
            <p:nvPr/>
          </p:nvSpPr>
          <p:spPr>
            <a:xfrm>
              <a:off x="2333499" y="2159716"/>
              <a:ext cx="48875" cy="48875"/>
            </a:xfrm>
            <a:custGeom>
              <a:avLst/>
              <a:gdLst>
                <a:gd name="connsiteX0" fmla="*/ 21957 w 48875"/>
                <a:gd name="connsiteY0" fmla="*/ 47051 h 48875"/>
                <a:gd name="connsiteX1" fmla="*/ 18310 w 48875"/>
                <a:gd name="connsiteY1" fmla="*/ 35489 h 48875"/>
                <a:gd name="connsiteX2" fmla="*/ 13386 w 48875"/>
                <a:gd name="connsiteY2" fmla="*/ 30565 h 48875"/>
                <a:gd name="connsiteX3" fmla="*/ 1824 w 48875"/>
                <a:gd name="connsiteY3" fmla="*/ 26918 h 48875"/>
                <a:gd name="connsiteX4" fmla="*/ 0 w 48875"/>
                <a:gd name="connsiteY4" fmla="*/ 24438 h 48875"/>
                <a:gd name="connsiteX5" fmla="*/ 1824 w 48875"/>
                <a:gd name="connsiteY5" fmla="*/ 21957 h 48875"/>
                <a:gd name="connsiteX6" fmla="*/ 13386 w 48875"/>
                <a:gd name="connsiteY6" fmla="*/ 18310 h 48875"/>
                <a:gd name="connsiteX7" fmla="*/ 18310 w 48875"/>
                <a:gd name="connsiteY7" fmla="*/ 13386 h 48875"/>
                <a:gd name="connsiteX8" fmla="*/ 21957 w 48875"/>
                <a:gd name="connsiteY8" fmla="*/ 1824 h 48875"/>
                <a:gd name="connsiteX9" fmla="*/ 24437 w 48875"/>
                <a:gd name="connsiteY9" fmla="*/ 0 h 48875"/>
                <a:gd name="connsiteX10" fmla="*/ 26918 w 48875"/>
                <a:gd name="connsiteY10" fmla="*/ 1824 h 48875"/>
                <a:gd name="connsiteX11" fmla="*/ 30565 w 48875"/>
                <a:gd name="connsiteY11" fmla="*/ 13386 h 48875"/>
                <a:gd name="connsiteX12" fmla="*/ 35489 w 48875"/>
                <a:gd name="connsiteY12" fmla="*/ 18310 h 48875"/>
                <a:gd name="connsiteX13" fmla="*/ 47051 w 48875"/>
                <a:gd name="connsiteY13" fmla="*/ 21957 h 48875"/>
                <a:gd name="connsiteX14" fmla="*/ 48875 w 48875"/>
                <a:gd name="connsiteY14" fmla="*/ 24438 h 48875"/>
                <a:gd name="connsiteX15" fmla="*/ 47051 w 48875"/>
                <a:gd name="connsiteY15" fmla="*/ 26918 h 48875"/>
                <a:gd name="connsiteX16" fmla="*/ 35489 w 48875"/>
                <a:gd name="connsiteY16" fmla="*/ 30565 h 48875"/>
                <a:gd name="connsiteX17" fmla="*/ 30565 w 48875"/>
                <a:gd name="connsiteY17" fmla="*/ 35489 h 48875"/>
                <a:gd name="connsiteX18" fmla="*/ 26918 w 48875"/>
                <a:gd name="connsiteY18" fmla="*/ 47051 h 48875"/>
                <a:gd name="connsiteX19" fmla="*/ 24437 w 48875"/>
                <a:gd name="connsiteY19" fmla="*/ 48875 h 48875"/>
                <a:gd name="connsiteX20" fmla="*/ 21957 w 48875"/>
                <a:gd name="connsiteY20" fmla="*/ 47051 h 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875" h="48875">
                  <a:moveTo>
                    <a:pt x="21957" y="47051"/>
                  </a:moveTo>
                  <a:lnTo>
                    <a:pt x="18310" y="35489"/>
                  </a:lnTo>
                  <a:cubicBezTo>
                    <a:pt x="17544" y="33082"/>
                    <a:pt x="15793" y="31331"/>
                    <a:pt x="13386" y="30565"/>
                  </a:cubicBezTo>
                  <a:lnTo>
                    <a:pt x="1824" y="26918"/>
                  </a:lnTo>
                  <a:cubicBezTo>
                    <a:pt x="729" y="26553"/>
                    <a:pt x="0" y="25605"/>
                    <a:pt x="0" y="24438"/>
                  </a:cubicBezTo>
                  <a:cubicBezTo>
                    <a:pt x="0" y="23270"/>
                    <a:pt x="729" y="22286"/>
                    <a:pt x="1824" y="21957"/>
                  </a:cubicBezTo>
                  <a:lnTo>
                    <a:pt x="13386" y="18310"/>
                  </a:lnTo>
                  <a:cubicBezTo>
                    <a:pt x="15793" y="17544"/>
                    <a:pt x="17544" y="15793"/>
                    <a:pt x="18310" y="13386"/>
                  </a:cubicBezTo>
                  <a:lnTo>
                    <a:pt x="21957" y="1824"/>
                  </a:lnTo>
                  <a:cubicBezTo>
                    <a:pt x="22322" y="729"/>
                    <a:pt x="23270" y="0"/>
                    <a:pt x="24437" y="0"/>
                  </a:cubicBezTo>
                  <a:cubicBezTo>
                    <a:pt x="25605" y="0"/>
                    <a:pt x="26589" y="729"/>
                    <a:pt x="26918" y="1824"/>
                  </a:cubicBezTo>
                  <a:lnTo>
                    <a:pt x="30565" y="13386"/>
                  </a:lnTo>
                  <a:cubicBezTo>
                    <a:pt x="31331" y="15793"/>
                    <a:pt x="33082" y="17544"/>
                    <a:pt x="35489" y="18310"/>
                  </a:cubicBezTo>
                  <a:lnTo>
                    <a:pt x="47051" y="21957"/>
                  </a:lnTo>
                  <a:cubicBezTo>
                    <a:pt x="48146" y="22322"/>
                    <a:pt x="48875" y="23270"/>
                    <a:pt x="48875" y="24438"/>
                  </a:cubicBezTo>
                  <a:cubicBezTo>
                    <a:pt x="48875" y="25605"/>
                    <a:pt x="48146" y="26590"/>
                    <a:pt x="47051" y="26918"/>
                  </a:cubicBezTo>
                  <a:lnTo>
                    <a:pt x="35489" y="30565"/>
                  </a:lnTo>
                  <a:cubicBezTo>
                    <a:pt x="33082" y="31331"/>
                    <a:pt x="31331" y="33082"/>
                    <a:pt x="30565" y="35489"/>
                  </a:cubicBezTo>
                  <a:lnTo>
                    <a:pt x="26918" y="47051"/>
                  </a:lnTo>
                  <a:cubicBezTo>
                    <a:pt x="26553" y="48146"/>
                    <a:pt x="25605" y="48875"/>
                    <a:pt x="24437" y="48875"/>
                  </a:cubicBezTo>
                  <a:cubicBezTo>
                    <a:pt x="23270" y="48875"/>
                    <a:pt x="22286" y="48146"/>
                    <a:pt x="21957" y="47051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776B41D-C85C-43DE-B9B4-085F36A687D9}"/>
                </a:ext>
              </a:extLst>
            </p:cNvPr>
            <p:cNvSpPr/>
            <p:nvPr/>
          </p:nvSpPr>
          <p:spPr>
            <a:xfrm>
              <a:off x="2438727" y="2162087"/>
              <a:ext cx="40194" cy="40194"/>
            </a:xfrm>
            <a:custGeom>
              <a:avLst/>
              <a:gdLst>
                <a:gd name="connsiteX0" fmla="*/ 18055 w 40194"/>
                <a:gd name="connsiteY0" fmla="*/ 38699 h 40194"/>
                <a:gd name="connsiteX1" fmla="*/ 15064 w 40194"/>
                <a:gd name="connsiteY1" fmla="*/ 29179 h 40194"/>
                <a:gd name="connsiteX2" fmla="*/ 11015 w 40194"/>
                <a:gd name="connsiteY2" fmla="*/ 25131 h 40194"/>
                <a:gd name="connsiteX3" fmla="*/ 1495 w 40194"/>
                <a:gd name="connsiteY3" fmla="*/ 22140 h 40194"/>
                <a:gd name="connsiteX4" fmla="*/ 0 w 40194"/>
                <a:gd name="connsiteY4" fmla="*/ 20097 h 40194"/>
                <a:gd name="connsiteX5" fmla="*/ 1495 w 40194"/>
                <a:gd name="connsiteY5" fmla="*/ 18055 h 40194"/>
                <a:gd name="connsiteX6" fmla="*/ 11015 w 40194"/>
                <a:gd name="connsiteY6" fmla="*/ 15064 h 40194"/>
                <a:gd name="connsiteX7" fmla="*/ 15064 w 40194"/>
                <a:gd name="connsiteY7" fmla="*/ 11015 h 40194"/>
                <a:gd name="connsiteX8" fmla="*/ 18055 w 40194"/>
                <a:gd name="connsiteY8" fmla="*/ 1495 h 40194"/>
                <a:gd name="connsiteX9" fmla="*/ 20097 w 40194"/>
                <a:gd name="connsiteY9" fmla="*/ 0 h 40194"/>
                <a:gd name="connsiteX10" fmla="*/ 22140 w 40194"/>
                <a:gd name="connsiteY10" fmla="*/ 1495 h 40194"/>
                <a:gd name="connsiteX11" fmla="*/ 25131 w 40194"/>
                <a:gd name="connsiteY11" fmla="*/ 11015 h 40194"/>
                <a:gd name="connsiteX12" fmla="*/ 29179 w 40194"/>
                <a:gd name="connsiteY12" fmla="*/ 15064 h 40194"/>
                <a:gd name="connsiteX13" fmla="*/ 38699 w 40194"/>
                <a:gd name="connsiteY13" fmla="*/ 18055 h 40194"/>
                <a:gd name="connsiteX14" fmla="*/ 40194 w 40194"/>
                <a:gd name="connsiteY14" fmla="*/ 20097 h 40194"/>
                <a:gd name="connsiteX15" fmla="*/ 38699 w 40194"/>
                <a:gd name="connsiteY15" fmla="*/ 22140 h 40194"/>
                <a:gd name="connsiteX16" fmla="*/ 29179 w 40194"/>
                <a:gd name="connsiteY16" fmla="*/ 25131 h 40194"/>
                <a:gd name="connsiteX17" fmla="*/ 25131 w 40194"/>
                <a:gd name="connsiteY17" fmla="*/ 29179 h 40194"/>
                <a:gd name="connsiteX18" fmla="*/ 22140 w 40194"/>
                <a:gd name="connsiteY18" fmla="*/ 38699 h 40194"/>
                <a:gd name="connsiteX19" fmla="*/ 20097 w 40194"/>
                <a:gd name="connsiteY19" fmla="*/ 40194 h 40194"/>
                <a:gd name="connsiteX20" fmla="*/ 18055 w 40194"/>
                <a:gd name="connsiteY20" fmla="*/ 38699 h 4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94" h="40194">
                  <a:moveTo>
                    <a:pt x="18055" y="38699"/>
                  </a:moveTo>
                  <a:lnTo>
                    <a:pt x="15064" y="29179"/>
                  </a:lnTo>
                  <a:cubicBezTo>
                    <a:pt x="14444" y="27173"/>
                    <a:pt x="13021" y="25751"/>
                    <a:pt x="11015" y="25131"/>
                  </a:cubicBezTo>
                  <a:lnTo>
                    <a:pt x="1495" y="22140"/>
                  </a:lnTo>
                  <a:cubicBezTo>
                    <a:pt x="584" y="21848"/>
                    <a:pt x="0" y="21045"/>
                    <a:pt x="0" y="20097"/>
                  </a:cubicBezTo>
                  <a:cubicBezTo>
                    <a:pt x="0" y="19149"/>
                    <a:pt x="584" y="18346"/>
                    <a:pt x="1495" y="18055"/>
                  </a:cubicBezTo>
                  <a:lnTo>
                    <a:pt x="11015" y="15064"/>
                  </a:lnTo>
                  <a:cubicBezTo>
                    <a:pt x="13021" y="14444"/>
                    <a:pt x="14444" y="13021"/>
                    <a:pt x="15064" y="11015"/>
                  </a:cubicBezTo>
                  <a:lnTo>
                    <a:pt x="18055" y="1495"/>
                  </a:lnTo>
                  <a:cubicBezTo>
                    <a:pt x="18346" y="584"/>
                    <a:pt x="19149" y="0"/>
                    <a:pt x="20097" y="0"/>
                  </a:cubicBezTo>
                  <a:cubicBezTo>
                    <a:pt x="21046" y="0"/>
                    <a:pt x="21848" y="584"/>
                    <a:pt x="22140" y="1495"/>
                  </a:cubicBezTo>
                  <a:lnTo>
                    <a:pt x="25131" y="11015"/>
                  </a:lnTo>
                  <a:cubicBezTo>
                    <a:pt x="25751" y="13021"/>
                    <a:pt x="27173" y="14444"/>
                    <a:pt x="29179" y="15064"/>
                  </a:cubicBezTo>
                  <a:lnTo>
                    <a:pt x="38699" y="18055"/>
                  </a:lnTo>
                  <a:cubicBezTo>
                    <a:pt x="39611" y="18346"/>
                    <a:pt x="40194" y="19149"/>
                    <a:pt x="40194" y="20097"/>
                  </a:cubicBezTo>
                  <a:cubicBezTo>
                    <a:pt x="40194" y="21045"/>
                    <a:pt x="39611" y="21848"/>
                    <a:pt x="38699" y="22140"/>
                  </a:cubicBezTo>
                  <a:lnTo>
                    <a:pt x="29179" y="25131"/>
                  </a:lnTo>
                  <a:cubicBezTo>
                    <a:pt x="27173" y="25751"/>
                    <a:pt x="25751" y="27173"/>
                    <a:pt x="25131" y="29179"/>
                  </a:cubicBezTo>
                  <a:lnTo>
                    <a:pt x="22140" y="38699"/>
                  </a:lnTo>
                  <a:cubicBezTo>
                    <a:pt x="21848" y="39611"/>
                    <a:pt x="21046" y="40194"/>
                    <a:pt x="20097" y="40194"/>
                  </a:cubicBezTo>
                  <a:cubicBezTo>
                    <a:pt x="19149" y="40194"/>
                    <a:pt x="18346" y="39611"/>
                    <a:pt x="18055" y="38699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F54096-7774-431A-B89B-F1F9497659B9}"/>
                </a:ext>
              </a:extLst>
            </p:cNvPr>
            <p:cNvSpPr/>
            <p:nvPr/>
          </p:nvSpPr>
          <p:spPr>
            <a:xfrm>
              <a:off x="1342393" y="180125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EBD387-0EBD-47D2-B9FB-57F765BC9A6D}"/>
                </a:ext>
              </a:extLst>
            </p:cNvPr>
            <p:cNvSpPr/>
            <p:nvPr/>
          </p:nvSpPr>
          <p:spPr>
            <a:xfrm>
              <a:off x="1342393" y="2720393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E0A4E57-5D1E-48C9-B744-1C810998BEB6}"/>
                </a:ext>
              </a:extLst>
            </p:cNvPr>
            <p:cNvSpPr/>
            <p:nvPr/>
          </p:nvSpPr>
          <p:spPr>
            <a:xfrm>
              <a:off x="1342393" y="3026774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F9E698-5525-4D42-BCB7-8B65F316E866}"/>
                </a:ext>
              </a:extLst>
            </p:cNvPr>
            <p:cNvSpPr/>
            <p:nvPr/>
          </p:nvSpPr>
          <p:spPr>
            <a:xfrm>
              <a:off x="1388351" y="186267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528D6C-D617-49AA-AE27-6B0021DCC36C}"/>
                </a:ext>
              </a:extLst>
            </p:cNvPr>
            <p:cNvSpPr/>
            <p:nvPr/>
          </p:nvSpPr>
          <p:spPr>
            <a:xfrm>
              <a:off x="1388351" y="2781815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FF1982-B144-4037-AD97-C69A6BA39B2F}"/>
                </a:ext>
              </a:extLst>
            </p:cNvPr>
            <p:cNvSpPr/>
            <p:nvPr/>
          </p:nvSpPr>
          <p:spPr>
            <a:xfrm>
              <a:off x="1388351" y="3088196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FFB0AE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D64250C-927F-4D26-9EA7-26ADCDFA46BD}"/>
                </a:ext>
              </a:extLst>
            </p:cNvPr>
            <p:cNvSpPr/>
            <p:nvPr/>
          </p:nvSpPr>
          <p:spPr>
            <a:xfrm>
              <a:off x="1612592" y="1982818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88BCD45-1BF6-4CFE-AF6C-058CD8C5FEA3}"/>
                </a:ext>
              </a:extLst>
            </p:cNvPr>
            <p:cNvSpPr/>
            <p:nvPr/>
          </p:nvSpPr>
          <p:spPr>
            <a:xfrm>
              <a:off x="1612592" y="2289199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D807021-CBEE-4223-86E2-E06D398BAA21}"/>
                </a:ext>
              </a:extLst>
            </p:cNvPr>
            <p:cNvSpPr/>
            <p:nvPr/>
          </p:nvSpPr>
          <p:spPr>
            <a:xfrm>
              <a:off x="1612592" y="259558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CAA0B1-D387-4382-9B91-95A856A0662F}"/>
                </a:ext>
              </a:extLst>
            </p:cNvPr>
            <p:cNvSpPr/>
            <p:nvPr/>
          </p:nvSpPr>
          <p:spPr>
            <a:xfrm>
              <a:off x="1612592" y="290196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B8DD16-4AD1-4CF6-BE7B-D1656E259009}"/>
                </a:ext>
              </a:extLst>
            </p:cNvPr>
            <p:cNvSpPr/>
            <p:nvPr/>
          </p:nvSpPr>
          <p:spPr>
            <a:xfrm>
              <a:off x="1612592" y="3208341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E9E752-137C-4E1A-A5BB-CCEB5A34F56E}"/>
                </a:ext>
              </a:extLst>
            </p:cNvPr>
            <p:cNvSpPr/>
            <p:nvPr/>
          </p:nvSpPr>
          <p:spPr>
            <a:xfrm>
              <a:off x="1612592" y="1922709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CD64C4F-D0CF-412F-9626-21EE0CE0F10B}"/>
                </a:ext>
              </a:extLst>
            </p:cNvPr>
            <p:cNvSpPr/>
            <p:nvPr/>
          </p:nvSpPr>
          <p:spPr>
            <a:xfrm>
              <a:off x="1612592" y="222909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ACF6FD0-CF12-40F3-A75E-75E9B54230BE}"/>
                </a:ext>
              </a:extLst>
            </p:cNvPr>
            <p:cNvSpPr/>
            <p:nvPr/>
          </p:nvSpPr>
          <p:spPr>
            <a:xfrm>
              <a:off x="1612592" y="253547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D2394C-C7CD-4EF8-B4ED-FFA31EBBDE6A}"/>
                </a:ext>
              </a:extLst>
            </p:cNvPr>
            <p:cNvSpPr/>
            <p:nvPr/>
          </p:nvSpPr>
          <p:spPr>
            <a:xfrm>
              <a:off x="1612592" y="284185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F2BA29D-8C7F-455B-8E77-7F7F4D6D16C1}"/>
                </a:ext>
              </a:extLst>
            </p:cNvPr>
            <p:cNvSpPr/>
            <p:nvPr/>
          </p:nvSpPr>
          <p:spPr>
            <a:xfrm>
              <a:off x="1612592" y="314823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969EF5-E9C9-4921-BCE9-D60DF97C5416}"/>
                </a:ext>
              </a:extLst>
            </p:cNvPr>
            <p:cNvSpPr/>
            <p:nvPr/>
          </p:nvSpPr>
          <p:spPr>
            <a:xfrm>
              <a:off x="1612592" y="186260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27CC3E-F91B-4AA7-8794-1A5700403C4E}"/>
                </a:ext>
              </a:extLst>
            </p:cNvPr>
            <p:cNvSpPr/>
            <p:nvPr/>
          </p:nvSpPr>
          <p:spPr>
            <a:xfrm>
              <a:off x="1612592" y="216898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9946845-42B0-45B7-9C72-6A1B8A5560B4}"/>
                </a:ext>
              </a:extLst>
            </p:cNvPr>
            <p:cNvSpPr/>
            <p:nvPr/>
          </p:nvSpPr>
          <p:spPr>
            <a:xfrm>
              <a:off x="1612592" y="247536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F77DECC-52A9-4578-B2DB-7BA425CFA11E}"/>
                </a:ext>
              </a:extLst>
            </p:cNvPr>
            <p:cNvSpPr/>
            <p:nvPr/>
          </p:nvSpPr>
          <p:spPr>
            <a:xfrm>
              <a:off x="1612592" y="278174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0DB9A6C-4F7C-4691-9DD5-8C5113A8F5B6}"/>
                </a:ext>
              </a:extLst>
            </p:cNvPr>
            <p:cNvSpPr/>
            <p:nvPr/>
          </p:nvSpPr>
          <p:spPr>
            <a:xfrm>
              <a:off x="1612592" y="3088123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CBF7765-FC25-4C2B-83F1-01F82C525CE4}"/>
                </a:ext>
              </a:extLst>
            </p:cNvPr>
            <p:cNvSpPr/>
            <p:nvPr/>
          </p:nvSpPr>
          <p:spPr>
            <a:xfrm>
              <a:off x="1612592" y="1802491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4878874-9966-4BBF-9CC8-084A77AC0D1E}"/>
                </a:ext>
              </a:extLst>
            </p:cNvPr>
            <p:cNvSpPr/>
            <p:nvPr/>
          </p:nvSpPr>
          <p:spPr>
            <a:xfrm>
              <a:off x="1612592" y="2108872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6E5BAEA-EE33-4BB1-8DA9-E7E7F90AF937}"/>
                </a:ext>
              </a:extLst>
            </p:cNvPr>
            <p:cNvSpPr/>
            <p:nvPr/>
          </p:nvSpPr>
          <p:spPr>
            <a:xfrm>
              <a:off x="1612592" y="241525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7F1CB70-B53C-46F0-9A2A-BD292FFE5AD6}"/>
                </a:ext>
              </a:extLst>
            </p:cNvPr>
            <p:cNvSpPr/>
            <p:nvPr/>
          </p:nvSpPr>
          <p:spPr>
            <a:xfrm>
              <a:off x="1612592" y="272163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891A5B3-8A2C-447F-A66B-FE8E9E0AAEB0}"/>
                </a:ext>
              </a:extLst>
            </p:cNvPr>
            <p:cNvSpPr/>
            <p:nvPr/>
          </p:nvSpPr>
          <p:spPr>
            <a:xfrm>
              <a:off x="1612592" y="3028014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9613FD1-31B9-4755-8176-444DB197ABAE}"/>
                </a:ext>
              </a:extLst>
            </p:cNvPr>
            <p:cNvSpPr/>
            <p:nvPr/>
          </p:nvSpPr>
          <p:spPr>
            <a:xfrm>
              <a:off x="971600" y="3075175"/>
              <a:ext cx="1402568" cy="347815"/>
            </a:xfrm>
            <a:custGeom>
              <a:avLst/>
              <a:gdLst>
                <a:gd name="connsiteX0" fmla="*/ 0 w 1402568"/>
                <a:gd name="connsiteY0" fmla="*/ 0 h 347815"/>
                <a:gd name="connsiteX1" fmla="*/ 1402568 w 1402568"/>
                <a:gd name="connsiteY1" fmla="*/ 0 h 347815"/>
                <a:gd name="connsiteX2" fmla="*/ 1402568 w 1402568"/>
                <a:gd name="connsiteY2" fmla="*/ 347815 h 347815"/>
                <a:gd name="connsiteX3" fmla="*/ 0 w 1402568"/>
                <a:gd name="connsiteY3" fmla="*/ 347815 h 34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2568" h="347815">
                  <a:moveTo>
                    <a:pt x="0" y="0"/>
                  </a:moveTo>
                  <a:lnTo>
                    <a:pt x="1402568" y="0"/>
                  </a:lnTo>
                  <a:lnTo>
                    <a:pt x="1402568" y="347815"/>
                  </a:lnTo>
                  <a:lnTo>
                    <a:pt x="0" y="3478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DCF1EC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1404F8B-DDB9-4B2B-BAFB-B42FFA11668C}"/>
                </a:ext>
              </a:extLst>
            </p:cNvPr>
            <p:cNvSpPr/>
            <p:nvPr/>
          </p:nvSpPr>
          <p:spPr>
            <a:xfrm>
              <a:off x="1342393" y="2076920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316D4B-510D-4298-A0E7-DA88E1984A0B}"/>
                </a:ext>
              </a:extLst>
            </p:cNvPr>
            <p:cNvSpPr/>
            <p:nvPr/>
          </p:nvSpPr>
          <p:spPr>
            <a:xfrm>
              <a:off x="1388351" y="213834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95B8A7-5E0C-4DF7-A3AF-800BD9447958}"/>
                </a:ext>
              </a:extLst>
            </p:cNvPr>
            <p:cNvSpPr/>
            <p:nvPr/>
          </p:nvSpPr>
          <p:spPr>
            <a:xfrm>
              <a:off x="1342393" y="238330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18E795A-D27B-4474-B503-A1227084D429}"/>
                </a:ext>
              </a:extLst>
            </p:cNvPr>
            <p:cNvSpPr/>
            <p:nvPr/>
          </p:nvSpPr>
          <p:spPr>
            <a:xfrm>
              <a:off x="1388351" y="2444723"/>
              <a:ext cx="117628" cy="86661"/>
            </a:xfrm>
            <a:custGeom>
              <a:avLst/>
              <a:gdLst>
                <a:gd name="connsiteX0" fmla="*/ 15027 w 117628"/>
                <a:gd name="connsiteY0" fmla="*/ 25568 h 86661"/>
                <a:gd name="connsiteX1" fmla="*/ 46030 w 117628"/>
                <a:gd name="connsiteY1" fmla="*/ 56535 h 86661"/>
                <a:gd name="connsiteX2" fmla="*/ 102565 w 117628"/>
                <a:gd name="connsiteY2" fmla="*/ 0 h 86661"/>
                <a:gd name="connsiteX3" fmla="*/ 117628 w 117628"/>
                <a:gd name="connsiteY3" fmla="*/ 15064 h 86661"/>
                <a:gd name="connsiteX4" fmla="*/ 46030 w 117628"/>
                <a:gd name="connsiteY4" fmla="*/ 86662 h 86661"/>
                <a:gd name="connsiteX5" fmla="*/ 0 w 117628"/>
                <a:gd name="connsiteY5" fmla="*/ 40595 h 8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1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298E0C4-3576-4A0A-B7B4-EFB0FB460FE7}"/>
              </a:ext>
            </a:extLst>
          </p:cNvPr>
          <p:cNvSpPr txBox="1"/>
          <p:nvPr/>
        </p:nvSpPr>
        <p:spPr>
          <a:xfrm>
            <a:off x="1469240" y="1732226"/>
            <a:ext cx="989928" cy="372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86AE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92174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create a set? Add Set via a Wizard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“Add Set” from: Manage Sets</a:t>
            </a:r>
          </a:p>
          <a:p>
            <a:pPr lvl="1"/>
            <a:r>
              <a:rPr lang="en-US" dirty="0"/>
              <a:t>Choose if </a:t>
            </a:r>
            <a:r>
              <a:rPr lang="en-US" dirty="0">
                <a:solidFill>
                  <a:srgbClr val="C00000"/>
                </a:solidFill>
              </a:rPr>
              <a:t>Logical</a:t>
            </a:r>
            <a:r>
              <a:rPr lang="en-US" dirty="0"/>
              <a:t>, or </a:t>
            </a:r>
            <a:r>
              <a:rPr lang="en-US" dirty="0">
                <a:solidFill>
                  <a:srgbClr val="C00000"/>
                </a:solidFill>
              </a:rPr>
              <a:t>Itemized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9CC05-0E4B-4A97-BA44-5A8923BCB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85950"/>
            <a:ext cx="7653955" cy="22308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110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Set – Logical or Itemized?</a:t>
            </a:r>
          </a:p>
        </p:txBody>
      </p:sp>
      <p:sp>
        <p:nvSpPr>
          <p:cNvPr id="9" name="Rectangle 8"/>
          <p:cNvSpPr/>
          <p:nvPr/>
        </p:nvSpPr>
        <p:spPr>
          <a:xfrm>
            <a:off x="6172200" y="4266887"/>
            <a:ext cx="2551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set name cannot contain special characters (for example: &amp;, #, $, %).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152" y="4166598"/>
            <a:ext cx="754728" cy="66812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F2A791-C32F-46E8-9E7A-A33D20555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17020"/>
            <a:ext cx="8424936" cy="3979385"/>
          </a:xfrm>
        </p:spPr>
        <p:txBody>
          <a:bodyPr/>
          <a:lstStyle/>
          <a:p>
            <a:r>
              <a:rPr lang="en-US" dirty="0"/>
              <a:t>Follow the menu. Decide first on Set Content Type: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7C92E-D305-4215-9DD2-9BAF92353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00" y="1568692"/>
            <a:ext cx="8244136" cy="241261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9456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Set – </a:t>
            </a:r>
            <a:r>
              <a:rPr lang="en-US" dirty="0">
                <a:solidFill>
                  <a:srgbClr val="C00000"/>
                </a:solidFill>
              </a:rPr>
              <a:t>Logical</a:t>
            </a:r>
            <a:r>
              <a:rPr lang="en-US" dirty="0"/>
              <a:t> &gt; From Search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957145-33BF-4241-A5A3-6A5E46093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next step – define the search, and save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A5A0B2-5C6C-4144-973A-0E256646C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24" y="1352550"/>
            <a:ext cx="8632794" cy="18868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CC2E87-9000-4DBA-8DE9-1059DC855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428975"/>
            <a:ext cx="2247900" cy="94297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3937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Logical</a:t>
            </a:r>
            <a:r>
              <a:rPr lang="en-US" dirty="0"/>
              <a:t> Set – view </a:t>
            </a:r>
            <a:r>
              <a:rPr lang="en-US" dirty="0">
                <a:solidFill>
                  <a:srgbClr val="C00000"/>
                </a:solidFill>
              </a:rPr>
              <a:t>Results</a:t>
            </a:r>
            <a:r>
              <a:rPr lang="en-US" dirty="0"/>
              <a:t> (modify search terms &amp; save)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1574F6-7B5C-4F2F-A1C3-5A2C245A8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42950"/>
            <a:ext cx="8215064" cy="4007985"/>
          </a:xfrm>
        </p:spPr>
        <p:txBody>
          <a:bodyPr/>
          <a:lstStyle/>
          <a:p>
            <a:r>
              <a:rPr lang="en-US" dirty="0"/>
              <a:t>Find the set &gt; actions &gt; view </a:t>
            </a:r>
            <a:r>
              <a:rPr lang="en-US" b="1" dirty="0">
                <a:solidFill>
                  <a:srgbClr val="C00000"/>
                </a:solidFill>
              </a:rPr>
              <a:t>Results</a:t>
            </a:r>
            <a:r>
              <a:rPr lang="en-US" b="1" dirty="0"/>
              <a:t> </a:t>
            </a:r>
            <a:r>
              <a:rPr lang="en-US" dirty="0"/>
              <a:t>and modify as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FDB70-E534-44A5-BD8A-D24890BCF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52550"/>
            <a:ext cx="2782470" cy="275646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E93F8D-CB26-4783-8921-DEB876D24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317688"/>
            <a:ext cx="7067872" cy="143324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494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6B2E12-4718-4613-AEC3-052C421062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Fundamentals of Sets and Jobs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1518B46-9DA3-4AA4-B608-89E9A4186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708" y="3711182"/>
            <a:ext cx="4874492" cy="11465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Managing Sets and Running Jobs</a:t>
            </a:r>
          </a:p>
          <a:p>
            <a:endParaRPr lang="en-US" dirty="0"/>
          </a:p>
          <a:p>
            <a:r>
              <a:rPr lang="en-US" sz="1700" dirty="0"/>
              <a:t>Yaala Ariel-Joel, Technical Support Analyst</a:t>
            </a:r>
          </a:p>
          <a:p>
            <a:r>
              <a:rPr lang="en-US" sz="1700" dirty="0"/>
              <a:t>Amanda Schriver, Premium Services Consultant</a:t>
            </a:r>
          </a:p>
        </p:txBody>
      </p:sp>
    </p:spTree>
    <p:extLst>
      <p:ext uri="{BB962C8B-B14F-4D97-AF65-F5344CB8AC3E}">
        <p14:creationId xmlns:p14="http://schemas.microsoft.com/office/powerpoint/2010/main" val="338038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Set - </a:t>
            </a:r>
            <a:r>
              <a:rPr lang="en-US" dirty="0">
                <a:solidFill>
                  <a:srgbClr val="C00000"/>
                </a:solidFill>
              </a:rPr>
              <a:t>Itemized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72A2C-36D7-43F5-AE7A-290777C4E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xls</a:t>
            </a:r>
            <a:r>
              <a:rPr lang="en-US" dirty="0"/>
              <a:t>, xlsx, txt, csv or Analytics</a:t>
            </a:r>
          </a:p>
          <a:p>
            <a:r>
              <a:rPr lang="en-US" dirty="0"/>
              <a:t>Or - save the Set Name, and then “Add Members to Set”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7C2C8-6F31-41F0-952A-57A783C62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16" y="895350"/>
            <a:ext cx="6720136" cy="29940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26924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Set – </a:t>
            </a:r>
            <a:r>
              <a:rPr lang="en-US" dirty="0">
                <a:solidFill>
                  <a:srgbClr val="C00000"/>
                </a:solidFill>
              </a:rPr>
              <a:t>Itemized</a:t>
            </a:r>
            <a:r>
              <a:rPr lang="en-US" dirty="0"/>
              <a:t>, input 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72A2C-36D7-43F5-AE7A-290777C4E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</a:t>
            </a:r>
            <a:r>
              <a:rPr lang="en-US" b="1" dirty="0"/>
              <a:t>text</a:t>
            </a:r>
            <a:r>
              <a:rPr lang="en-US" dirty="0"/>
              <a:t> file (.txt or .csv) or </a:t>
            </a:r>
            <a:r>
              <a:rPr lang="en-US" b="1" dirty="0"/>
              <a:t>Excel</a:t>
            </a:r>
            <a:r>
              <a:rPr lang="en-US" dirty="0"/>
              <a:t> file (.</a:t>
            </a:r>
            <a:r>
              <a:rPr lang="en-US" dirty="0" err="1"/>
              <a:t>xls</a:t>
            </a:r>
            <a:r>
              <a:rPr lang="en-US" dirty="0"/>
              <a:t> or .xlsx)</a:t>
            </a:r>
          </a:p>
          <a:p>
            <a:r>
              <a:rPr lang="en-US" dirty="0"/>
              <a:t>Have correct </a:t>
            </a:r>
            <a:r>
              <a:rPr lang="en-US" b="1" dirty="0"/>
              <a:t>header</a:t>
            </a:r>
            <a:r>
              <a:rPr lang="en-US" dirty="0"/>
              <a:t>. Consult the </a:t>
            </a:r>
            <a:r>
              <a:rPr lang="en-US" dirty="0">
                <a:hlinkClick r:id="rId3"/>
              </a:rPr>
              <a:t>Online Help</a:t>
            </a:r>
            <a:endParaRPr lang="en-US" dirty="0"/>
          </a:p>
          <a:p>
            <a:r>
              <a:rPr lang="en-US" dirty="0"/>
              <a:t>The first column which has valid header – is read.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9166E-60F4-4967-97F5-491BCCE5C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05" y="2145489"/>
            <a:ext cx="4460534" cy="26695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E3540E-12E6-4D09-9E2D-4F127FB0B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505" y="3551941"/>
            <a:ext cx="1351199" cy="126478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5510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61" y="-61836"/>
            <a:ext cx="8946486" cy="576064"/>
          </a:xfrm>
        </p:spPr>
        <p:txBody>
          <a:bodyPr>
            <a:normAutofit fontScale="90000"/>
          </a:bodyPr>
          <a:lstStyle/>
          <a:p>
            <a:r>
              <a:rPr lang="en-US"/>
              <a:t>Add Set – </a:t>
            </a:r>
            <a:r>
              <a:rPr lang="en-US">
                <a:solidFill>
                  <a:srgbClr val="C00000"/>
                </a:solidFill>
              </a:rPr>
              <a:t>Itemized</a:t>
            </a:r>
            <a:r>
              <a:rPr lang="en-US"/>
              <a:t>: </a:t>
            </a:r>
            <a:r>
              <a:rPr lang="en-US" sz="2200"/>
              <a:t>error is received with information regarding supported IDs 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B728A-195C-4EA8-8897-0AADEB086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" y="895350"/>
            <a:ext cx="9144000" cy="15585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1509B-E2B7-410E-8670-EC0F07F00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137" y="2801761"/>
            <a:ext cx="2371725" cy="13335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8136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Itemized</a:t>
            </a:r>
            <a:r>
              <a:rPr lang="en-US" dirty="0"/>
              <a:t> Set – View </a:t>
            </a:r>
            <a:r>
              <a:rPr lang="en-US" dirty="0">
                <a:solidFill>
                  <a:srgbClr val="C00000"/>
                </a:solidFill>
              </a:rPr>
              <a:t>Members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FD08B-FF0D-47D1-A20B-AFCA1C74C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71550"/>
            <a:ext cx="7846504" cy="335237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29565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Itemized</a:t>
            </a:r>
            <a:r>
              <a:rPr lang="en-US" dirty="0"/>
              <a:t> Set – Removed Selected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8205F-FB5A-430E-9F01-2B46DA58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72" y="1036985"/>
            <a:ext cx="7960804" cy="201742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6F441D-D772-4A3B-974F-FAF99397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472333"/>
            <a:ext cx="1085849" cy="8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44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Itemized Set – Edit and Add Members to Set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847AB-D8E1-4B58-A9C2-F1FFDC2F9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71550"/>
            <a:ext cx="7873492" cy="2943200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DF2E2-B658-4C06-89BA-F66FABFAB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4371950"/>
            <a:ext cx="603990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64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>
            <a:off x="88493" y="3860757"/>
            <a:ext cx="3671392" cy="31612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77268A-23C9-4D2F-9CF9-2781B3B27CE4}"/>
              </a:ext>
            </a:extLst>
          </p:cNvPr>
          <p:cNvSpPr/>
          <p:nvPr/>
        </p:nvSpPr>
        <p:spPr>
          <a:xfrm>
            <a:off x="155795" y="1226839"/>
            <a:ext cx="2220633" cy="2220633"/>
          </a:xfrm>
          <a:prstGeom prst="ellipse">
            <a:avLst/>
          </a:prstGeom>
          <a:solidFill>
            <a:srgbClr val="92D05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1137551" y="473180"/>
            <a:ext cx="2633662" cy="2647153"/>
          </a:xfrm>
          <a:prstGeom prst="donut">
            <a:avLst>
              <a:gd name="adj" fmla="val 25820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2070CD4-1E11-4930-94E7-60B6910B3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995686"/>
            <a:ext cx="3635896" cy="2010552"/>
          </a:xfrm>
          <a:prstGeom prst="rect">
            <a:avLst/>
          </a:prstGeom>
        </p:spPr>
      </p:pic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565719"/>
            <a:ext cx="4824536" cy="43397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Agenda:</a:t>
            </a:r>
          </a:p>
          <a:p>
            <a:r>
              <a:rPr lang="en-US" dirty="0"/>
              <a:t>An Introduction to Sets</a:t>
            </a:r>
          </a:p>
          <a:p>
            <a:r>
              <a:rPr lang="en-US" dirty="0"/>
              <a:t>Creating and Editing Sets</a:t>
            </a:r>
          </a:p>
          <a:p>
            <a:r>
              <a:rPr lang="en-US" dirty="0">
                <a:solidFill>
                  <a:srgbClr val="C00000"/>
                </a:solidFill>
              </a:rPr>
              <a:t>Set Manipulation</a:t>
            </a:r>
          </a:p>
          <a:p>
            <a:r>
              <a:rPr lang="en-US" dirty="0"/>
              <a:t>Running jobs on sets of data</a:t>
            </a:r>
          </a:p>
          <a:p>
            <a:r>
              <a:rPr lang="en-US" dirty="0"/>
              <a:t>Restore a job</a:t>
            </a:r>
          </a:p>
          <a:p>
            <a:r>
              <a:rPr lang="en-US" dirty="0"/>
              <a:t>Documentation, blogs, knowledge articles.</a:t>
            </a:r>
          </a:p>
          <a:p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1ABC11-5858-4874-80F5-13D2B3FA1369}"/>
              </a:ext>
            </a:extLst>
          </p:cNvPr>
          <p:cNvSpPr/>
          <p:nvPr/>
        </p:nvSpPr>
        <p:spPr>
          <a:xfrm>
            <a:off x="539552" y="2139586"/>
            <a:ext cx="2736304" cy="169658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DCF1EC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0">
            <a:extLst>
              <a:ext uri="{FF2B5EF4-FFF2-40B4-BE49-F238E27FC236}">
                <a16:creationId xmlns:a16="http://schemas.microsoft.com/office/drawing/2014/main" id="{DEDC97E6-EC7B-46F0-9A62-3E3CB9D6CC9B}"/>
              </a:ext>
            </a:extLst>
          </p:cNvPr>
          <p:cNvGrpSpPr/>
          <p:nvPr/>
        </p:nvGrpSpPr>
        <p:grpSpPr>
          <a:xfrm>
            <a:off x="1043608" y="1689098"/>
            <a:ext cx="1751746" cy="2121541"/>
            <a:chOff x="971600" y="1301449"/>
            <a:chExt cx="1751746" cy="21215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9EF989-3270-4BB7-A0A5-BABA0E57B1D2}"/>
                </a:ext>
              </a:extLst>
            </p:cNvPr>
            <p:cNvSpPr/>
            <p:nvPr/>
          </p:nvSpPr>
          <p:spPr>
            <a:xfrm>
              <a:off x="2482568" y="1301449"/>
              <a:ext cx="240778" cy="1696584"/>
            </a:xfrm>
            <a:custGeom>
              <a:avLst/>
              <a:gdLst>
                <a:gd name="connsiteX0" fmla="*/ 37 w 345444"/>
                <a:gd name="connsiteY0" fmla="*/ 1696584 h 1696584"/>
                <a:gd name="connsiteX1" fmla="*/ 230296 w 345444"/>
                <a:gd name="connsiteY1" fmla="*/ 1696584 h 1696584"/>
                <a:gd name="connsiteX2" fmla="*/ 345445 w 345444"/>
                <a:gd name="connsiteY2" fmla="*/ 1696584 h 1696584"/>
                <a:gd name="connsiteX3" fmla="*/ 230296 w 345444"/>
                <a:gd name="connsiteY3" fmla="*/ 1581436 h 1696584"/>
                <a:gd name="connsiteX4" fmla="*/ 230296 w 345444"/>
                <a:gd name="connsiteY4" fmla="*/ 307730 h 1696584"/>
                <a:gd name="connsiteX5" fmla="*/ 230296 w 345444"/>
                <a:gd name="connsiteY5" fmla="*/ 115148 h 1696584"/>
                <a:gd name="connsiteX6" fmla="*/ 115148 w 345444"/>
                <a:gd name="connsiteY6" fmla="*/ 0 h 1696584"/>
                <a:gd name="connsiteX7" fmla="*/ 115148 w 345444"/>
                <a:gd name="connsiteY7" fmla="*/ 0 h 1696584"/>
                <a:gd name="connsiteX8" fmla="*/ 0 w 345444"/>
                <a:gd name="connsiteY8" fmla="*/ 115148 h 1696584"/>
                <a:gd name="connsiteX9" fmla="*/ 0 w 345444"/>
                <a:gd name="connsiteY9" fmla="*/ 176351 h 1696584"/>
                <a:gd name="connsiteX10" fmla="*/ 0 w 345444"/>
                <a:gd name="connsiteY10" fmla="*/ 307730 h 1696584"/>
                <a:gd name="connsiteX11" fmla="*/ 0 w 345444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1581436 h 1696584"/>
                <a:gd name="connsiteX3" fmla="*/ 230296 w 230296"/>
                <a:gd name="connsiteY3" fmla="*/ 307730 h 1696584"/>
                <a:gd name="connsiteX4" fmla="*/ 230296 w 230296"/>
                <a:gd name="connsiteY4" fmla="*/ 115148 h 1696584"/>
                <a:gd name="connsiteX5" fmla="*/ 115148 w 230296"/>
                <a:gd name="connsiteY5" fmla="*/ 0 h 1696584"/>
                <a:gd name="connsiteX6" fmla="*/ 115148 w 230296"/>
                <a:gd name="connsiteY6" fmla="*/ 0 h 1696584"/>
                <a:gd name="connsiteX7" fmla="*/ 0 w 230296"/>
                <a:gd name="connsiteY7" fmla="*/ 115148 h 1696584"/>
                <a:gd name="connsiteX8" fmla="*/ 0 w 230296"/>
                <a:gd name="connsiteY8" fmla="*/ 176351 h 1696584"/>
                <a:gd name="connsiteX9" fmla="*/ 0 w 230296"/>
                <a:gd name="connsiteY9" fmla="*/ 307730 h 1696584"/>
                <a:gd name="connsiteX10" fmla="*/ 0 w 230296"/>
                <a:gd name="connsiteY10" fmla="*/ 1696584 h 1696584"/>
                <a:gd name="connsiteX11" fmla="*/ 37 w 230296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307730 h 1696584"/>
                <a:gd name="connsiteX3" fmla="*/ 230296 w 230296"/>
                <a:gd name="connsiteY3" fmla="*/ 115148 h 1696584"/>
                <a:gd name="connsiteX4" fmla="*/ 115148 w 230296"/>
                <a:gd name="connsiteY4" fmla="*/ 0 h 1696584"/>
                <a:gd name="connsiteX5" fmla="*/ 115148 w 230296"/>
                <a:gd name="connsiteY5" fmla="*/ 0 h 1696584"/>
                <a:gd name="connsiteX6" fmla="*/ 0 w 230296"/>
                <a:gd name="connsiteY6" fmla="*/ 115148 h 1696584"/>
                <a:gd name="connsiteX7" fmla="*/ 0 w 230296"/>
                <a:gd name="connsiteY7" fmla="*/ 176351 h 1696584"/>
                <a:gd name="connsiteX8" fmla="*/ 0 w 230296"/>
                <a:gd name="connsiteY8" fmla="*/ 307730 h 1696584"/>
                <a:gd name="connsiteX9" fmla="*/ 0 w 230296"/>
                <a:gd name="connsiteY9" fmla="*/ 1696584 h 1696584"/>
                <a:gd name="connsiteX10" fmla="*/ 37 w 230296"/>
                <a:gd name="connsiteY10" fmla="*/ 1696584 h 1696584"/>
                <a:gd name="connsiteX0" fmla="*/ 37 w 234237"/>
                <a:gd name="connsiteY0" fmla="*/ 1696584 h 1696584"/>
                <a:gd name="connsiteX1" fmla="*/ 234237 w 234237"/>
                <a:gd name="connsiteY1" fmla="*/ 525994 h 1696584"/>
                <a:gd name="connsiteX2" fmla="*/ 230296 w 234237"/>
                <a:gd name="connsiteY2" fmla="*/ 307730 h 1696584"/>
                <a:gd name="connsiteX3" fmla="*/ 230296 w 234237"/>
                <a:gd name="connsiteY3" fmla="*/ 115148 h 1696584"/>
                <a:gd name="connsiteX4" fmla="*/ 115148 w 234237"/>
                <a:gd name="connsiteY4" fmla="*/ 0 h 1696584"/>
                <a:gd name="connsiteX5" fmla="*/ 115148 w 234237"/>
                <a:gd name="connsiteY5" fmla="*/ 0 h 1696584"/>
                <a:gd name="connsiteX6" fmla="*/ 0 w 234237"/>
                <a:gd name="connsiteY6" fmla="*/ 115148 h 1696584"/>
                <a:gd name="connsiteX7" fmla="*/ 0 w 234237"/>
                <a:gd name="connsiteY7" fmla="*/ 176351 h 1696584"/>
                <a:gd name="connsiteX8" fmla="*/ 0 w 234237"/>
                <a:gd name="connsiteY8" fmla="*/ 307730 h 1696584"/>
                <a:gd name="connsiteX9" fmla="*/ 0 w 234237"/>
                <a:gd name="connsiteY9" fmla="*/ 1696584 h 1696584"/>
                <a:gd name="connsiteX10" fmla="*/ 37 w 234237"/>
                <a:gd name="connsiteY10" fmla="*/ 1696584 h 1696584"/>
                <a:gd name="connsiteX0" fmla="*/ 0 w 238141"/>
                <a:gd name="connsiteY0" fmla="*/ 372281 h 1696584"/>
                <a:gd name="connsiteX1" fmla="*/ 238141 w 238141"/>
                <a:gd name="connsiteY1" fmla="*/ 525994 h 1696584"/>
                <a:gd name="connsiteX2" fmla="*/ 234200 w 238141"/>
                <a:gd name="connsiteY2" fmla="*/ 307730 h 1696584"/>
                <a:gd name="connsiteX3" fmla="*/ 234200 w 238141"/>
                <a:gd name="connsiteY3" fmla="*/ 115148 h 1696584"/>
                <a:gd name="connsiteX4" fmla="*/ 119052 w 238141"/>
                <a:gd name="connsiteY4" fmla="*/ 0 h 1696584"/>
                <a:gd name="connsiteX5" fmla="*/ 119052 w 238141"/>
                <a:gd name="connsiteY5" fmla="*/ 0 h 1696584"/>
                <a:gd name="connsiteX6" fmla="*/ 3904 w 238141"/>
                <a:gd name="connsiteY6" fmla="*/ 115148 h 1696584"/>
                <a:gd name="connsiteX7" fmla="*/ 3904 w 238141"/>
                <a:gd name="connsiteY7" fmla="*/ 176351 h 1696584"/>
                <a:gd name="connsiteX8" fmla="*/ 3904 w 238141"/>
                <a:gd name="connsiteY8" fmla="*/ 307730 h 1696584"/>
                <a:gd name="connsiteX9" fmla="*/ 3904 w 238141"/>
                <a:gd name="connsiteY9" fmla="*/ 1696584 h 1696584"/>
                <a:gd name="connsiteX10" fmla="*/ 0 w 238141"/>
                <a:gd name="connsiteY10" fmla="*/ 372281 h 1696584"/>
                <a:gd name="connsiteX0" fmla="*/ 0 w 246024"/>
                <a:gd name="connsiteY0" fmla="*/ 372281 h 1696584"/>
                <a:gd name="connsiteX1" fmla="*/ 246024 w 246024"/>
                <a:gd name="connsiteY1" fmla="*/ 423518 h 1696584"/>
                <a:gd name="connsiteX2" fmla="*/ 234200 w 246024"/>
                <a:gd name="connsiteY2" fmla="*/ 307730 h 1696584"/>
                <a:gd name="connsiteX3" fmla="*/ 234200 w 246024"/>
                <a:gd name="connsiteY3" fmla="*/ 115148 h 1696584"/>
                <a:gd name="connsiteX4" fmla="*/ 119052 w 246024"/>
                <a:gd name="connsiteY4" fmla="*/ 0 h 1696584"/>
                <a:gd name="connsiteX5" fmla="*/ 119052 w 246024"/>
                <a:gd name="connsiteY5" fmla="*/ 0 h 1696584"/>
                <a:gd name="connsiteX6" fmla="*/ 3904 w 246024"/>
                <a:gd name="connsiteY6" fmla="*/ 115148 h 1696584"/>
                <a:gd name="connsiteX7" fmla="*/ 3904 w 246024"/>
                <a:gd name="connsiteY7" fmla="*/ 176351 h 1696584"/>
                <a:gd name="connsiteX8" fmla="*/ 3904 w 246024"/>
                <a:gd name="connsiteY8" fmla="*/ 307730 h 1696584"/>
                <a:gd name="connsiteX9" fmla="*/ 3904 w 246024"/>
                <a:gd name="connsiteY9" fmla="*/ 1696584 h 1696584"/>
                <a:gd name="connsiteX10" fmla="*/ 0 w 246024"/>
                <a:gd name="connsiteY10" fmla="*/ 372281 h 1696584"/>
                <a:gd name="connsiteX0" fmla="*/ 0 w 240778"/>
                <a:gd name="connsiteY0" fmla="*/ 372281 h 1696584"/>
                <a:gd name="connsiteX1" fmla="*/ 240778 w 240778"/>
                <a:gd name="connsiteY1" fmla="*/ 374563 h 1696584"/>
                <a:gd name="connsiteX2" fmla="*/ 234200 w 240778"/>
                <a:gd name="connsiteY2" fmla="*/ 307730 h 1696584"/>
                <a:gd name="connsiteX3" fmla="*/ 234200 w 240778"/>
                <a:gd name="connsiteY3" fmla="*/ 115148 h 1696584"/>
                <a:gd name="connsiteX4" fmla="*/ 119052 w 240778"/>
                <a:gd name="connsiteY4" fmla="*/ 0 h 1696584"/>
                <a:gd name="connsiteX5" fmla="*/ 119052 w 240778"/>
                <a:gd name="connsiteY5" fmla="*/ 0 h 1696584"/>
                <a:gd name="connsiteX6" fmla="*/ 3904 w 240778"/>
                <a:gd name="connsiteY6" fmla="*/ 115148 h 1696584"/>
                <a:gd name="connsiteX7" fmla="*/ 3904 w 240778"/>
                <a:gd name="connsiteY7" fmla="*/ 176351 h 1696584"/>
                <a:gd name="connsiteX8" fmla="*/ 3904 w 240778"/>
                <a:gd name="connsiteY8" fmla="*/ 307730 h 1696584"/>
                <a:gd name="connsiteX9" fmla="*/ 3904 w 240778"/>
                <a:gd name="connsiteY9" fmla="*/ 1696584 h 1696584"/>
                <a:gd name="connsiteX10" fmla="*/ 0 w 240778"/>
                <a:gd name="connsiteY10" fmla="*/ 372281 h 169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778" h="1696584">
                  <a:moveTo>
                    <a:pt x="0" y="372281"/>
                  </a:moveTo>
                  <a:lnTo>
                    <a:pt x="240778" y="374563"/>
                  </a:lnTo>
                  <a:cubicBezTo>
                    <a:pt x="239464" y="301808"/>
                    <a:pt x="235514" y="380485"/>
                    <a:pt x="234200" y="307730"/>
                  </a:cubicBezTo>
                  <a:lnTo>
                    <a:pt x="234200" y="115148"/>
                  </a:lnTo>
                  <a:cubicBezTo>
                    <a:pt x="234200" y="51793"/>
                    <a:pt x="182371" y="0"/>
                    <a:pt x="119052" y="0"/>
                  </a:cubicBezTo>
                  <a:lnTo>
                    <a:pt x="119052" y="0"/>
                  </a:lnTo>
                  <a:cubicBezTo>
                    <a:pt x="55734" y="0"/>
                    <a:pt x="3904" y="51829"/>
                    <a:pt x="3904" y="115148"/>
                  </a:cubicBezTo>
                  <a:lnTo>
                    <a:pt x="3904" y="176351"/>
                  </a:lnTo>
                  <a:lnTo>
                    <a:pt x="3904" y="307730"/>
                  </a:lnTo>
                  <a:lnTo>
                    <a:pt x="3904" y="1696584"/>
                  </a:lnTo>
                  <a:cubicBezTo>
                    <a:pt x="2603" y="1255150"/>
                    <a:pt x="1301" y="813715"/>
                    <a:pt x="0" y="3722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64000">
                  <a:srgbClr val="F4FAF9"/>
                </a:gs>
              </a:gsLst>
              <a:lin ang="5400000" scaled="1"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376078-92CC-424D-AF8E-01DB656B661C}"/>
                </a:ext>
              </a:extLst>
            </p:cNvPr>
            <p:cNvSpPr/>
            <p:nvPr/>
          </p:nvSpPr>
          <p:spPr>
            <a:xfrm>
              <a:off x="1199087" y="1301449"/>
              <a:ext cx="1402531" cy="2121541"/>
            </a:xfrm>
            <a:custGeom>
              <a:avLst/>
              <a:gdLst>
                <a:gd name="connsiteX0" fmla="*/ 0 w 1402531"/>
                <a:gd name="connsiteY0" fmla="*/ 2121542 h 2121541"/>
                <a:gd name="connsiteX1" fmla="*/ 1175080 w 1402531"/>
                <a:gd name="connsiteY1" fmla="*/ 2121542 h 2121541"/>
                <a:gd name="connsiteX2" fmla="*/ 1287420 w 1402531"/>
                <a:gd name="connsiteY2" fmla="*/ 2009202 h 2121541"/>
                <a:gd name="connsiteX3" fmla="*/ 1287420 w 1402531"/>
                <a:gd name="connsiteY3" fmla="*/ 115148 h 2121541"/>
                <a:gd name="connsiteX4" fmla="*/ 1402532 w 1402531"/>
                <a:gd name="connsiteY4" fmla="*/ 0 h 2121541"/>
                <a:gd name="connsiteX5" fmla="*/ 108838 w 1402531"/>
                <a:gd name="connsiteY5" fmla="*/ 0 h 2121541"/>
                <a:gd name="connsiteX6" fmla="*/ 108838 w 1402531"/>
                <a:gd name="connsiteY6" fmla="*/ 182 h 2121541"/>
                <a:gd name="connsiteX7" fmla="*/ 0 w 1402531"/>
                <a:gd name="connsiteY7" fmla="*/ 115148 h 2121541"/>
                <a:gd name="connsiteX8" fmla="*/ 0 w 1402531"/>
                <a:gd name="connsiteY8" fmla="*/ 157020 h 2121541"/>
                <a:gd name="connsiteX9" fmla="*/ 0 w 1402531"/>
                <a:gd name="connsiteY9" fmla="*/ 2121542 h 212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531" h="2121541">
                  <a:moveTo>
                    <a:pt x="0" y="2121542"/>
                  </a:moveTo>
                  <a:lnTo>
                    <a:pt x="1175080" y="2121542"/>
                  </a:lnTo>
                  <a:cubicBezTo>
                    <a:pt x="1236977" y="2121542"/>
                    <a:pt x="1287420" y="2071062"/>
                    <a:pt x="1287420" y="2009202"/>
                  </a:cubicBezTo>
                  <a:lnTo>
                    <a:pt x="1287420" y="115148"/>
                  </a:lnTo>
                  <a:cubicBezTo>
                    <a:pt x="1287420" y="51793"/>
                    <a:pt x="1339213" y="0"/>
                    <a:pt x="1402532" y="0"/>
                  </a:cubicBezTo>
                  <a:lnTo>
                    <a:pt x="108838" y="0"/>
                  </a:lnTo>
                  <a:lnTo>
                    <a:pt x="108838" y="182"/>
                  </a:lnTo>
                  <a:cubicBezTo>
                    <a:pt x="48401" y="3465"/>
                    <a:pt x="0" y="53908"/>
                    <a:pt x="0" y="115148"/>
                  </a:cubicBezTo>
                  <a:lnTo>
                    <a:pt x="0" y="157020"/>
                  </a:lnTo>
                  <a:lnTo>
                    <a:pt x="0" y="21215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FAF9"/>
                </a:gs>
                <a:gs pos="100000">
                  <a:schemeClr val="bg1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288AD6B-E73D-44B3-B167-4DF533A5DF22}"/>
                </a:ext>
              </a:extLst>
            </p:cNvPr>
            <p:cNvSpPr/>
            <p:nvPr/>
          </p:nvSpPr>
          <p:spPr>
            <a:xfrm>
              <a:off x="2333499" y="2159716"/>
              <a:ext cx="48875" cy="48875"/>
            </a:xfrm>
            <a:custGeom>
              <a:avLst/>
              <a:gdLst>
                <a:gd name="connsiteX0" fmla="*/ 21957 w 48875"/>
                <a:gd name="connsiteY0" fmla="*/ 47051 h 48875"/>
                <a:gd name="connsiteX1" fmla="*/ 18310 w 48875"/>
                <a:gd name="connsiteY1" fmla="*/ 35489 h 48875"/>
                <a:gd name="connsiteX2" fmla="*/ 13386 w 48875"/>
                <a:gd name="connsiteY2" fmla="*/ 30565 h 48875"/>
                <a:gd name="connsiteX3" fmla="*/ 1824 w 48875"/>
                <a:gd name="connsiteY3" fmla="*/ 26918 h 48875"/>
                <a:gd name="connsiteX4" fmla="*/ 0 w 48875"/>
                <a:gd name="connsiteY4" fmla="*/ 24438 h 48875"/>
                <a:gd name="connsiteX5" fmla="*/ 1824 w 48875"/>
                <a:gd name="connsiteY5" fmla="*/ 21957 h 48875"/>
                <a:gd name="connsiteX6" fmla="*/ 13386 w 48875"/>
                <a:gd name="connsiteY6" fmla="*/ 18310 h 48875"/>
                <a:gd name="connsiteX7" fmla="*/ 18310 w 48875"/>
                <a:gd name="connsiteY7" fmla="*/ 13386 h 48875"/>
                <a:gd name="connsiteX8" fmla="*/ 21957 w 48875"/>
                <a:gd name="connsiteY8" fmla="*/ 1824 h 48875"/>
                <a:gd name="connsiteX9" fmla="*/ 24437 w 48875"/>
                <a:gd name="connsiteY9" fmla="*/ 0 h 48875"/>
                <a:gd name="connsiteX10" fmla="*/ 26918 w 48875"/>
                <a:gd name="connsiteY10" fmla="*/ 1824 h 48875"/>
                <a:gd name="connsiteX11" fmla="*/ 30565 w 48875"/>
                <a:gd name="connsiteY11" fmla="*/ 13386 h 48875"/>
                <a:gd name="connsiteX12" fmla="*/ 35489 w 48875"/>
                <a:gd name="connsiteY12" fmla="*/ 18310 h 48875"/>
                <a:gd name="connsiteX13" fmla="*/ 47051 w 48875"/>
                <a:gd name="connsiteY13" fmla="*/ 21957 h 48875"/>
                <a:gd name="connsiteX14" fmla="*/ 48875 w 48875"/>
                <a:gd name="connsiteY14" fmla="*/ 24438 h 48875"/>
                <a:gd name="connsiteX15" fmla="*/ 47051 w 48875"/>
                <a:gd name="connsiteY15" fmla="*/ 26918 h 48875"/>
                <a:gd name="connsiteX16" fmla="*/ 35489 w 48875"/>
                <a:gd name="connsiteY16" fmla="*/ 30565 h 48875"/>
                <a:gd name="connsiteX17" fmla="*/ 30565 w 48875"/>
                <a:gd name="connsiteY17" fmla="*/ 35489 h 48875"/>
                <a:gd name="connsiteX18" fmla="*/ 26918 w 48875"/>
                <a:gd name="connsiteY18" fmla="*/ 47051 h 48875"/>
                <a:gd name="connsiteX19" fmla="*/ 24437 w 48875"/>
                <a:gd name="connsiteY19" fmla="*/ 48875 h 48875"/>
                <a:gd name="connsiteX20" fmla="*/ 21957 w 48875"/>
                <a:gd name="connsiteY20" fmla="*/ 47051 h 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875" h="48875">
                  <a:moveTo>
                    <a:pt x="21957" y="47051"/>
                  </a:moveTo>
                  <a:lnTo>
                    <a:pt x="18310" y="35489"/>
                  </a:lnTo>
                  <a:cubicBezTo>
                    <a:pt x="17544" y="33082"/>
                    <a:pt x="15793" y="31331"/>
                    <a:pt x="13386" y="30565"/>
                  </a:cubicBezTo>
                  <a:lnTo>
                    <a:pt x="1824" y="26918"/>
                  </a:lnTo>
                  <a:cubicBezTo>
                    <a:pt x="729" y="26553"/>
                    <a:pt x="0" y="25605"/>
                    <a:pt x="0" y="24438"/>
                  </a:cubicBezTo>
                  <a:cubicBezTo>
                    <a:pt x="0" y="23270"/>
                    <a:pt x="729" y="22286"/>
                    <a:pt x="1824" y="21957"/>
                  </a:cubicBezTo>
                  <a:lnTo>
                    <a:pt x="13386" y="18310"/>
                  </a:lnTo>
                  <a:cubicBezTo>
                    <a:pt x="15793" y="17544"/>
                    <a:pt x="17544" y="15793"/>
                    <a:pt x="18310" y="13386"/>
                  </a:cubicBezTo>
                  <a:lnTo>
                    <a:pt x="21957" y="1824"/>
                  </a:lnTo>
                  <a:cubicBezTo>
                    <a:pt x="22322" y="729"/>
                    <a:pt x="23270" y="0"/>
                    <a:pt x="24437" y="0"/>
                  </a:cubicBezTo>
                  <a:cubicBezTo>
                    <a:pt x="25605" y="0"/>
                    <a:pt x="26589" y="729"/>
                    <a:pt x="26918" y="1824"/>
                  </a:cubicBezTo>
                  <a:lnTo>
                    <a:pt x="30565" y="13386"/>
                  </a:lnTo>
                  <a:cubicBezTo>
                    <a:pt x="31331" y="15793"/>
                    <a:pt x="33082" y="17544"/>
                    <a:pt x="35489" y="18310"/>
                  </a:cubicBezTo>
                  <a:lnTo>
                    <a:pt x="47051" y="21957"/>
                  </a:lnTo>
                  <a:cubicBezTo>
                    <a:pt x="48146" y="22322"/>
                    <a:pt x="48875" y="23270"/>
                    <a:pt x="48875" y="24438"/>
                  </a:cubicBezTo>
                  <a:cubicBezTo>
                    <a:pt x="48875" y="25605"/>
                    <a:pt x="48146" y="26590"/>
                    <a:pt x="47051" y="26918"/>
                  </a:cubicBezTo>
                  <a:lnTo>
                    <a:pt x="35489" y="30565"/>
                  </a:lnTo>
                  <a:cubicBezTo>
                    <a:pt x="33082" y="31331"/>
                    <a:pt x="31331" y="33082"/>
                    <a:pt x="30565" y="35489"/>
                  </a:cubicBezTo>
                  <a:lnTo>
                    <a:pt x="26918" y="47051"/>
                  </a:lnTo>
                  <a:cubicBezTo>
                    <a:pt x="26553" y="48146"/>
                    <a:pt x="25605" y="48875"/>
                    <a:pt x="24437" y="48875"/>
                  </a:cubicBezTo>
                  <a:cubicBezTo>
                    <a:pt x="23270" y="48875"/>
                    <a:pt x="22286" y="48146"/>
                    <a:pt x="21957" y="47051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776B41D-C85C-43DE-B9B4-085F36A687D9}"/>
                </a:ext>
              </a:extLst>
            </p:cNvPr>
            <p:cNvSpPr/>
            <p:nvPr/>
          </p:nvSpPr>
          <p:spPr>
            <a:xfrm>
              <a:off x="2438727" y="2162087"/>
              <a:ext cx="40194" cy="40194"/>
            </a:xfrm>
            <a:custGeom>
              <a:avLst/>
              <a:gdLst>
                <a:gd name="connsiteX0" fmla="*/ 18055 w 40194"/>
                <a:gd name="connsiteY0" fmla="*/ 38699 h 40194"/>
                <a:gd name="connsiteX1" fmla="*/ 15064 w 40194"/>
                <a:gd name="connsiteY1" fmla="*/ 29179 h 40194"/>
                <a:gd name="connsiteX2" fmla="*/ 11015 w 40194"/>
                <a:gd name="connsiteY2" fmla="*/ 25131 h 40194"/>
                <a:gd name="connsiteX3" fmla="*/ 1495 w 40194"/>
                <a:gd name="connsiteY3" fmla="*/ 22140 h 40194"/>
                <a:gd name="connsiteX4" fmla="*/ 0 w 40194"/>
                <a:gd name="connsiteY4" fmla="*/ 20097 h 40194"/>
                <a:gd name="connsiteX5" fmla="*/ 1495 w 40194"/>
                <a:gd name="connsiteY5" fmla="*/ 18055 h 40194"/>
                <a:gd name="connsiteX6" fmla="*/ 11015 w 40194"/>
                <a:gd name="connsiteY6" fmla="*/ 15064 h 40194"/>
                <a:gd name="connsiteX7" fmla="*/ 15064 w 40194"/>
                <a:gd name="connsiteY7" fmla="*/ 11015 h 40194"/>
                <a:gd name="connsiteX8" fmla="*/ 18055 w 40194"/>
                <a:gd name="connsiteY8" fmla="*/ 1495 h 40194"/>
                <a:gd name="connsiteX9" fmla="*/ 20097 w 40194"/>
                <a:gd name="connsiteY9" fmla="*/ 0 h 40194"/>
                <a:gd name="connsiteX10" fmla="*/ 22140 w 40194"/>
                <a:gd name="connsiteY10" fmla="*/ 1495 h 40194"/>
                <a:gd name="connsiteX11" fmla="*/ 25131 w 40194"/>
                <a:gd name="connsiteY11" fmla="*/ 11015 h 40194"/>
                <a:gd name="connsiteX12" fmla="*/ 29179 w 40194"/>
                <a:gd name="connsiteY12" fmla="*/ 15064 h 40194"/>
                <a:gd name="connsiteX13" fmla="*/ 38699 w 40194"/>
                <a:gd name="connsiteY13" fmla="*/ 18055 h 40194"/>
                <a:gd name="connsiteX14" fmla="*/ 40194 w 40194"/>
                <a:gd name="connsiteY14" fmla="*/ 20097 h 40194"/>
                <a:gd name="connsiteX15" fmla="*/ 38699 w 40194"/>
                <a:gd name="connsiteY15" fmla="*/ 22140 h 40194"/>
                <a:gd name="connsiteX16" fmla="*/ 29179 w 40194"/>
                <a:gd name="connsiteY16" fmla="*/ 25131 h 40194"/>
                <a:gd name="connsiteX17" fmla="*/ 25131 w 40194"/>
                <a:gd name="connsiteY17" fmla="*/ 29179 h 40194"/>
                <a:gd name="connsiteX18" fmla="*/ 22140 w 40194"/>
                <a:gd name="connsiteY18" fmla="*/ 38699 h 40194"/>
                <a:gd name="connsiteX19" fmla="*/ 20097 w 40194"/>
                <a:gd name="connsiteY19" fmla="*/ 40194 h 40194"/>
                <a:gd name="connsiteX20" fmla="*/ 18055 w 40194"/>
                <a:gd name="connsiteY20" fmla="*/ 38699 h 4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94" h="40194">
                  <a:moveTo>
                    <a:pt x="18055" y="38699"/>
                  </a:moveTo>
                  <a:lnTo>
                    <a:pt x="15064" y="29179"/>
                  </a:lnTo>
                  <a:cubicBezTo>
                    <a:pt x="14444" y="27173"/>
                    <a:pt x="13021" y="25751"/>
                    <a:pt x="11015" y="25131"/>
                  </a:cubicBezTo>
                  <a:lnTo>
                    <a:pt x="1495" y="22140"/>
                  </a:lnTo>
                  <a:cubicBezTo>
                    <a:pt x="584" y="21848"/>
                    <a:pt x="0" y="21045"/>
                    <a:pt x="0" y="20097"/>
                  </a:cubicBezTo>
                  <a:cubicBezTo>
                    <a:pt x="0" y="19149"/>
                    <a:pt x="584" y="18346"/>
                    <a:pt x="1495" y="18055"/>
                  </a:cubicBezTo>
                  <a:lnTo>
                    <a:pt x="11015" y="15064"/>
                  </a:lnTo>
                  <a:cubicBezTo>
                    <a:pt x="13021" y="14444"/>
                    <a:pt x="14444" y="13021"/>
                    <a:pt x="15064" y="11015"/>
                  </a:cubicBezTo>
                  <a:lnTo>
                    <a:pt x="18055" y="1495"/>
                  </a:lnTo>
                  <a:cubicBezTo>
                    <a:pt x="18346" y="584"/>
                    <a:pt x="19149" y="0"/>
                    <a:pt x="20097" y="0"/>
                  </a:cubicBezTo>
                  <a:cubicBezTo>
                    <a:pt x="21046" y="0"/>
                    <a:pt x="21848" y="584"/>
                    <a:pt x="22140" y="1495"/>
                  </a:cubicBezTo>
                  <a:lnTo>
                    <a:pt x="25131" y="11015"/>
                  </a:lnTo>
                  <a:cubicBezTo>
                    <a:pt x="25751" y="13021"/>
                    <a:pt x="27173" y="14444"/>
                    <a:pt x="29179" y="15064"/>
                  </a:cubicBezTo>
                  <a:lnTo>
                    <a:pt x="38699" y="18055"/>
                  </a:lnTo>
                  <a:cubicBezTo>
                    <a:pt x="39611" y="18346"/>
                    <a:pt x="40194" y="19149"/>
                    <a:pt x="40194" y="20097"/>
                  </a:cubicBezTo>
                  <a:cubicBezTo>
                    <a:pt x="40194" y="21045"/>
                    <a:pt x="39611" y="21848"/>
                    <a:pt x="38699" y="22140"/>
                  </a:cubicBezTo>
                  <a:lnTo>
                    <a:pt x="29179" y="25131"/>
                  </a:lnTo>
                  <a:cubicBezTo>
                    <a:pt x="27173" y="25751"/>
                    <a:pt x="25751" y="27173"/>
                    <a:pt x="25131" y="29179"/>
                  </a:cubicBezTo>
                  <a:lnTo>
                    <a:pt x="22140" y="38699"/>
                  </a:lnTo>
                  <a:cubicBezTo>
                    <a:pt x="21848" y="39611"/>
                    <a:pt x="21046" y="40194"/>
                    <a:pt x="20097" y="40194"/>
                  </a:cubicBezTo>
                  <a:cubicBezTo>
                    <a:pt x="19149" y="40194"/>
                    <a:pt x="18346" y="39611"/>
                    <a:pt x="18055" y="38699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F54096-7774-431A-B89B-F1F9497659B9}"/>
                </a:ext>
              </a:extLst>
            </p:cNvPr>
            <p:cNvSpPr/>
            <p:nvPr/>
          </p:nvSpPr>
          <p:spPr>
            <a:xfrm>
              <a:off x="1342393" y="180125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EBD387-0EBD-47D2-B9FB-57F765BC9A6D}"/>
                </a:ext>
              </a:extLst>
            </p:cNvPr>
            <p:cNvSpPr/>
            <p:nvPr/>
          </p:nvSpPr>
          <p:spPr>
            <a:xfrm>
              <a:off x="1342393" y="2720393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E0A4E57-5D1E-48C9-B744-1C810998BEB6}"/>
                </a:ext>
              </a:extLst>
            </p:cNvPr>
            <p:cNvSpPr/>
            <p:nvPr/>
          </p:nvSpPr>
          <p:spPr>
            <a:xfrm>
              <a:off x="1342393" y="3026774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F9E698-5525-4D42-BCB7-8B65F316E866}"/>
                </a:ext>
              </a:extLst>
            </p:cNvPr>
            <p:cNvSpPr/>
            <p:nvPr/>
          </p:nvSpPr>
          <p:spPr>
            <a:xfrm>
              <a:off x="1388351" y="186267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528D6C-D617-49AA-AE27-6B0021DCC36C}"/>
                </a:ext>
              </a:extLst>
            </p:cNvPr>
            <p:cNvSpPr/>
            <p:nvPr/>
          </p:nvSpPr>
          <p:spPr>
            <a:xfrm>
              <a:off x="1388351" y="2781815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FF1982-B144-4037-AD97-C69A6BA39B2F}"/>
                </a:ext>
              </a:extLst>
            </p:cNvPr>
            <p:cNvSpPr/>
            <p:nvPr/>
          </p:nvSpPr>
          <p:spPr>
            <a:xfrm>
              <a:off x="1388351" y="3088196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FFB0AE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D64250C-927F-4D26-9EA7-26ADCDFA46BD}"/>
                </a:ext>
              </a:extLst>
            </p:cNvPr>
            <p:cNvSpPr/>
            <p:nvPr/>
          </p:nvSpPr>
          <p:spPr>
            <a:xfrm>
              <a:off x="1612592" y="1982818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88BCD45-1BF6-4CFE-AF6C-058CD8C5FEA3}"/>
                </a:ext>
              </a:extLst>
            </p:cNvPr>
            <p:cNvSpPr/>
            <p:nvPr/>
          </p:nvSpPr>
          <p:spPr>
            <a:xfrm>
              <a:off x="1612592" y="2289199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D807021-CBEE-4223-86E2-E06D398BAA21}"/>
                </a:ext>
              </a:extLst>
            </p:cNvPr>
            <p:cNvSpPr/>
            <p:nvPr/>
          </p:nvSpPr>
          <p:spPr>
            <a:xfrm>
              <a:off x="1612592" y="259558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CAA0B1-D387-4382-9B91-95A856A0662F}"/>
                </a:ext>
              </a:extLst>
            </p:cNvPr>
            <p:cNvSpPr/>
            <p:nvPr/>
          </p:nvSpPr>
          <p:spPr>
            <a:xfrm>
              <a:off x="1612592" y="290196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B8DD16-4AD1-4CF6-BE7B-D1656E259009}"/>
                </a:ext>
              </a:extLst>
            </p:cNvPr>
            <p:cNvSpPr/>
            <p:nvPr/>
          </p:nvSpPr>
          <p:spPr>
            <a:xfrm>
              <a:off x="1612592" y="3208341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E9E752-137C-4E1A-A5BB-CCEB5A34F56E}"/>
                </a:ext>
              </a:extLst>
            </p:cNvPr>
            <p:cNvSpPr/>
            <p:nvPr/>
          </p:nvSpPr>
          <p:spPr>
            <a:xfrm>
              <a:off x="1612592" y="1922709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CD64C4F-D0CF-412F-9626-21EE0CE0F10B}"/>
                </a:ext>
              </a:extLst>
            </p:cNvPr>
            <p:cNvSpPr/>
            <p:nvPr/>
          </p:nvSpPr>
          <p:spPr>
            <a:xfrm>
              <a:off x="1612592" y="222909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ACF6FD0-CF12-40F3-A75E-75E9B54230BE}"/>
                </a:ext>
              </a:extLst>
            </p:cNvPr>
            <p:cNvSpPr/>
            <p:nvPr/>
          </p:nvSpPr>
          <p:spPr>
            <a:xfrm>
              <a:off x="1612592" y="253547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D2394C-C7CD-4EF8-B4ED-FFA31EBBDE6A}"/>
                </a:ext>
              </a:extLst>
            </p:cNvPr>
            <p:cNvSpPr/>
            <p:nvPr/>
          </p:nvSpPr>
          <p:spPr>
            <a:xfrm>
              <a:off x="1612592" y="284185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F2BA29D-8C7F-455B-8E77-7F7F4D6D16C1}"/>
                </a:ext>
              </a:extLst>
            </p:cNvPr>
            <p:cNvSpPr/>
            <p:nvPr/>
          </p:nvSpPr>
          <p:spPr>
            <a:xfrm>
              <a:off x="1612592" y="314823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969EF5-E9C9-4921-BCE9-D60DF97C5416}"/>
                </a:ext>
              </a:extLst>
            </p:cNvPr>
            <p:cNvSpPr/>
            <p:nvPr/>
          </p:nvSpPr>
          <p:spPr>
            <a:xfrm>
              <a:off x="1612592" y="186260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27CC3E-F91B-4AA7-8794-1A5700403C4E}"/>
                </a:ext>
              </a:extLst>
            </p:cNvPr>
            <p:cNvSpPr/>
            <p:nvPr/>
          </p:nvSpPr>
          <p:spPr>
            <a:xfrm>
              <a:off x="1612592" y="216898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9946845-42B0-45B7-9C72-6A1B8A5560B4}"/>
                </a:ext>
              </a:extLst>
            </p:cNvPr>
            <p:cNvSpPr/>
            <p:nvPr/>
          </p:nvSpPr>
          <p:spPr>
            <a:xfrm>
              <a:off x="1612592" y="247536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F77DECC-52A9-4578-B2DB-7BA425CFA11E}"/>
                </a:ext>
              </a:extLst>
            </p:cNvPr>
            <p:cNvSpPr/>
            <p:nvPr/>
          </p:nvSpPr>
          <p:spPr>
            <a:xfrm>
              <a:off x="1612592" y="278174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0DB9A6C-4F7C-4691-9DD5-8C5113A8F5B6}"/>
                </a:ext>
              </a:extLst>
            </p:cNvPr>
            <p:cNvSpPr/>
            <p:nvPr/>
          </p:nvSpPr>
          <p:spPr>
            <a:xfrm>
              <a:off x="1612592" y="3088123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CBF7765-FC25-4C2B-83F1-01F82C525CE4}"/>
                </a:ext>
              </a:extLst>
            </p:cNvPr>
            <p:cNvSpPr/>
            <p:nvPr/>
          </p:nvSpPr>
          <p:spPr>
            <a:xfrm>
              <a:off x="1612592" y="1802491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4878874-9966-4BBF-9CC8-084A77AC0D1E}"/>
                </a:ext>
              </a:extLst>
            </p:cNvPr>
            <p:cNvSpPr/>
            <p:nvPr/>
          </p:nvSpPr>
          <p:spPr>
            <a:xfrm>
              <a:off x="1612592" y="2108872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6E5BAEA-EE33-4BB1-8DA9-E7E7F90AF937}"/>
                </a:ext>
              </a:extLst>
            </p:cNvPr>
            <p:cNvSpPr/>
            <p:nvPr/>
          </p:nvSpPr>
          <p:spPr>
            <a:xfrm>
              <a:off x="1612592" y="241525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7F1CB70-B53C-46F0-9A2A-BD292FFE5AD6}"/>
                </a:ext>
              </a:extLst>
            </p:cNvPr>
            <p:cNvSpPr/>
            <p:nvPr/>
          </p:nvSpPr>
          <p:spPr>
            <a:xfrm>
              <a:off x="1612592" y="272163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891A5B3-8A2C-447F-A66B-FE8E9E0AAEB0}"/>
                </a:ext>
              </a:extLst>
            </p:cNvPr>
            <p:cNvSpPr/>
            <p:nvPr/>
          </p:nvSpPr>
          <p:spPr>
            <a:xfrm>
              <a:off x="1612592" y="3028014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9613FD1-31B9-4755-8176-444DB197ABAE}"/>
                </a:ext>
              </a:extLst>
            </p:cNvPr>
            <p:cNvSpPr/>
            <p:nvPr/>
          </p:nvSpPr>
          <p:spPr>
            <a:xfrm>
              <a:off x="971600" y="3075175"/>
              <a:ext cx="1402568" cy="347815"/>
            </a:xfrm>
            <a:custGeom>
              <a:avLst/>
              <a:gdLst>
                <a:gd name="connsiteX0" fmla="*/ 0 w 1402568"/>
                <a:gd name="connsiteY0" fmla="*/ 0 h 347815"/>
                <a:gd name="connsiteX1" fmla="*/ 1402568 w 1402568"/>
                <a:gd name="connsiteY1" fmla="*/ 0 h 347815"/>
                <a:gd name="connsiteX2" fmla="*/ 1402568 w 1402568"/>
                <a:gd name="connsiteY2" fmla="*/ 347815 h 347815"/>
                <a:gd name="connsiteX3" fmla="*/ 0 w 1402568"/>
                <a:gd name="connsiteY3" fmla="*/ 347815 h 34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2568" h="347815">
                  <a:moveTo>
                    <a:pt x="0" y="0"/>
                  </a:moveTo>
                  <a:lnTo>
                    <a:pt x="1402568" y="0"/>
                  </a:lnTo>
                  <a:lnTo>
                    <a:pt x="1402568" y="347815"/>
                  </a:lnTo>
                  <a:lnTo>
                    <a:pt x="0" y="3478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DCF1EC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1404F8B-DDB9-4B2B-BAFB-B42FFA11668C}"/>
                </a:ext>
              </a:extLst>
            </p:cNvPr>
            <p:cNvSpPr/>
            <p:nvPr/>
          </p:nvSpPr>
          <p:spPr>
            <a:xfrm>
              <a:off x="1342393" y="2076920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316D4B-510D-4298-A0E7-DA88E1984A0B}"/>
                </a:ext>
              </a:extLst>
            </p:cNvPr>
            <p:cNvSpPr/>
            <p:nvPr/>
          </p:nvSpPr>
          <p:spPr>
            <a:xfrm>
              <a:off x="1388351" y="213834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95B8A7-5E0C-4DF7-A3AF-800BD9447958}"/>
                </a:ext>
              </a:extLst>
            </p:cNvPr>
            <p:cNvSpPr/>
            <p:nvPr/>
          </p:nvSpPr>
          <p:spPr>
            <a:xfrm>
              <a:off x="1342393" y="238330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18E795A-D27B-4474-B503-A1227084D429}"/>
                </a:ext>
              </a:extLst>
            </p:cNvPr>
            <p:cNvSpPr/>
            <p:nvPr/>
          </p:nvSpPr>
          <p:spPr>
            <a:xfrm>
              <a:off x="1388351" y="2444723"/>
              <a:ext cx="117628" cy="86661"/>
            </a:xfrm>
            <a:custGeom>
              <a:avLst/>
              <a:gdLst>
                <a:gd name="connsiteX0" fmla="*/ 15027 w 117628"/>
                <a:gd name="connsiteY0" fmla="*/ 25568 h 86661"/>
                <a:gd name="connsiteX1" fmla="*/ 46030 w 117628"/>
                <a:gd name="connsiteY1" fmla="*/ 56535 h 86661"/>
                <a:gd name="connsiteX2" fmla="*/ 102565 w 117628"/>
                <a:gd name="connsiteY2" fmla="*/ 0 h 86661"/>
                <a:gd name="connsiteX3" fmla="*/ 117628 w 117628"/>
                <a:gd name="connsiteY3" fmla="*/ 15064 h 86661"/>
                <a:gd name="connsiteX4" fmla="*/ 46030 w 117628"/>
                <a:gd name="connsiteY4" fmla="*/ 86662 h 86661"/>
                <a:gd name="connsiteX5" fmla="*/ 0 w 117628"/>
                <a:gd name="connsiteY5" fmla="*/ 40595 h 8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1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298E0C4-3576-4A0A-B7B4-EFB0FB460FE7}"/>
              </a:ext>
            </a:extLst>
          </p:cNvPr>
          <p:cNvSpPr txBox="1"/>
          <p:nvPr/>
        </p:nvSpPr>
        <p:spPr>
          <a:xfrm>
            <a:off x="1469240" y="1732226"/>
            <a:ext cx="989928" cy="372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86AE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76584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Converting Logical Sets to </a:t>
            </a:r>
            <a:r>
              <a:rPr lang="en-US" dirty="0">
                <a:solidFill>
                  <a:srgbClr val="C00000"/>
                </a:solidFill>
              </a:rPr>
              <a:t>Itemized</a:t>
            </a:r>
            <a:r>
              <a:rPr lang="en-US" dirty="0"/>
              <a:t> Sets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FE4BB-D743-44BE-9C95-70D17EE2D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can convert a </a:t>
            </a:r>
            <a:r>
              <a:rPr lang="en-US" dirty="0">
                <a:solidFill>
                  <a:srgbClr val="C00000"/>
                </a:solidFill>
              </a:rPr>
              <a:t>logical</a:t>
            </a:r>
            <a:r>
              <a:rPr lang="en-US" dirty="0"/>
              <a:t> set to an </a:t>
            </a:r>
            <a:r>
              <a:rPr lang="en-US" dirty="0">
                <a:solidFill>
                  <a:srgbClr val="C00000"/>
                </a:solidFill>
              </a:rPr>
              <a:t>itemized</a:t>
            </a:r>
            <a:r>
              <a:rPr lang="en-US" dirty="0"/>
              <a:t> set.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B6E602-D86C-419D-951C-D5A8A2C7F123}"/>
              </a:ext>
            </a:extLst>
          </p:cNvPr>
          <p:cNvCxnSpPr/>
          <p:nvPr/>
        </p:nvCxnSpPr>
        <p:spPr>
          <a:xfrm flipH="1">
            <a:off x="8172400" y="2067694"/>
            <a:ext cx="432048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5D2F5B1-F067-48F2-BE00-39141EB52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" y="1352550"/>
            <a:ext cx="8298873" cy="18063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22CEAD-5CA0-4585-9C2D-D2E2DCEF9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784" y="3008751"/>
            <a:ext cx="4972000" cy="180896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960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Combining Sets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FE4BB-D743-44BE-9C95-70D17EE2D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Sets must be the same type </a:t>
            </a:r>
          </a:p>
          <a:p>
            <a:r>
              <a:rPr lang="en-US" dirty="0"/>
              <a:t>The combined set is an </a:t>
            </a:r>
            <a:r>
              <a:rPr lang="en-US" dirty="0">
                <a:solidFill>
                  <a:srgbClr val="C00000"/>
                </a:solidFill>
              </a:rPr>
              <a:t>itemized</a:t>
            </a:r>
            <a:r>
              <a:rPr lang="en-US" dirty="0"/>
              <a:t> set.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B6CDE-2597-4385-9AE4-3620788EA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35" y="1901272"/>
            <a:ext cx="1807044" cy="168133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C9649-05E9-4202-86DD-7C2E67B98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578" y="1901272"/>
            <a:ext cx="5408319" cy="284966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95216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Combining Sets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FE4BB-D743-44BE-9C95-70D17EE2D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And</a:t>
            </a:r>
            <a:r>
              <a:rPr lang="en-US" dirty="0"/>
              <a:t> – Include only the members in common between the two sets in the new combined set.</a:t>
            </a:r>
          </a:p>
          <a:p>
            <a:r>
              <a:rPr lang="en-US" b="1" dirty="0"/>
              <a:t>Not</a:t>
            </a:r>
            <a:r>
              <a:rPr lang="en-US" dirty="0"/>
              <a:t> – Include only the members that are in the first set and not in the second set in the new combined set.</a:t>
            </a:r>
          </a:p>
          <a:p>
            <a:r>
              <a:rPr lang="en-US" b="1" dirty="0"/>
              <a:t>Or</a:t>
            </a:r>
            <a:r>
              <a:rPr lang="en-US" dirty="0"/>
              <a:t> – Include all of the members in both of the sets in the new combined set.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F445A-764F-4E62-B439-2ACF55EC6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948" y="3191967"/>
            <a:ext cx="3830293" cy="15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2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>
            <a:off x="88493" y="3860757"/>
            <a:ext cx="3671392" cy="31612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77268A-23C9-4D2F-9CF9-2781B3B27CE4}"/>
              </a:ext>
            </a:extLst>
          </p:cNvPr>
          <p:cNvSpPr/>
          <p:nvPr/>
        </p:nvSpPr>
        <p:spPr>
          <a:xfrm>
            <a:off x="155795" y="1226839"/>
            <a:ext cx="2220633" cy="2220633"/>
          </a:xfrm>
          <a:prstGeom prst="ellipse">
            <a:avLst/>
          </a:prstGeom>
          <a:solidFill>
            <a:srgbClr val="92D05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1137551" y="473180"/>
            <a:ext cx="2633662" cy="2647153"/>
          </a:xfrm>
          <a:prstGeom prst="donut">
            <a:avLst>
              <a:gd name="adj" fmla="val 25820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2070CD4-1E11-4930-94E7-60B6910B3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995686"/>
            <a:ext cx="3635896" cy="2010552"/>
          </a:xfrm>
          <a:prstGeom prst="rect">
            <a:avLst/>
          </a:prstGeom>
        </p:spPr>
      </p:pic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565719"/>
            <a:ext cx="4824536" cy="43397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Agenda:</a:t>
            </a:r>
          </a:p>
          <a:p>
            <a:r>
              <a:rPr lang="en-US" dirty="0">
                <a:solidFill>
                  <a:srgbClr val="C00000"/>
                </a:solidFill>
              </a:rPr>
              <a:t>An Introduction to Sets</a:t>
            </a:r>
          </a:p>
          <a:p>
            <a:r>
              <a:rPr lang="en-US" dirty="0"/>
              <a:t>Creating and Editing Sets</a:t>
            </a:r>
          </a:p>
          <a:p>
            <a:r>
              <a:rPr lang="en-US" dirty="0"/>
              <a:t>Set Manipulation</a:t>
            </a:r>
          </a:p>
          <a:p>
            <a:r>
              <a:rPr lang="en-US" dirty="0"/>
              <a:t>Running jobs on sets of data</a:t>
            </a:r>
          </a:p>
          <a:p>
            <a:r>
              <a:rPr lang="en-US" dirty="0"/>
              <a:t>Restore a job</a:t>
            </a:r>
          </a:p>
          <a:p>
            <a:r>
              <a:rPr lang="en-US" dirty="0"/>
              <a:t>Documentation, blogs, knowledge articles.</a:t>
            </a:r>
          </a:p>
          <a:p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1ABC11-5858-4874-80F5-13D2B3FA1369}"/>
              </a:ext>
            </a:extLst>
          </p:cNvPr>
          <p:cNvSpPr/>
          <p:nvPr/>
        </p:nvSpPr>
        <p:spPr>
          <a:xfrm>
            <a:off x="539552" y="2139586"/>
            <a:ext cx="2736304" cy="169658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DCF1EC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0">
            <a:extLst>
              <a:ext uri="{FF2B5EF4-FFF2-40B4-BE49-F238E27FC236}">
                <a16:creationId xmlns:a16="http://schemas.microsoft.com/office/drawing/2014/main" id="{DEDC97E6-EC7B-46F0-9A62-3E3CB9D6CC9B}"/>
              </a:ext>
            </a:extLst>
          </p:cNvPr>
          <p:cNvGrpSpPr/>
          <p:nvPr/>
        </p:nvGrpSpPr>
        <p:grpSpPr>
          <a:xfrm>
            <a:off x="1043608" y="1689098"/>
            <a:ext cx="1751746" cy="2121541"/>
            <a:chOff x="971600" y="1301449"/>
            <a:chExt cx="1751746" cy="21215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9EF989-3270-4BB7-A0A5-BABA0E57B1D2}"/>
                </a:ext>
              </a:extLst>
            </p:cNvPr>
            <p:cNvSpPr/>
            <p:nvPr/>
          </p:nvSpPr>
          <p:spPr>
            <a:xfrm>
              <a:off x="2482568" y="1301449"/>
              <a:ext cx="240778" cy="1696584"/>
            </a:xfrm>
            <a:custGeom>
              <a:avLst/>
              <a:gdLst>
                <a:gd name="connsiteX0" fmla="*/ 37 w 345444"/>
                <a:gd name="connsiteY0" fmla="*/ 1696584 h 1696584"/>
                <a:gd name="connsiteX1" fmla="*/ 230296 w 345444"/>
                <a:gd name="connsiteY1" fmla="*/ 1696584 h 1696584"/>
                <a:gd name="connsiteX2" fmla="*/ 345445 w 345444"/>
                <a:gd name="connsiteY2" fmla="*/ 1696584 h 1696584"/>
                <a:gd name="connsiteX3" fmla="*/ 230296 w 345444"/>
                <a:gd name="connsiteY3" fmla="*/ 1581436 h 1696584"/>
                <a:gd name="connsiteX4" fmla="*/ 230296 w 345444"/>
                <a:gd name="connsiteY4" fmla="*/ 307730 h 1696584"/>
                <a:gd name="connsiteX5" fmla="*/ 230296 w 345444"/>
                <a:gd name="connsiteY5" fmla="*/ 115148 h 1696584"/>
                <a:gd name="connsiteX6" fmla="*/ 115148 w 345444"/>
                <a:gd name="connsiteY6" fmla="*/ 0 h 1696584"/>
                <a:gd name="connsiteX7" fmla="*/ 115148 w 345444"/>
                <a:gd name="connsiteY7" fmla="*/ 0 h 1696584"/>
                <a:gd name="connsiteX8" fmla="*/ 0 w 345444"/>
                <a:gd name="connsiteY8" fmla="*/ 115148 h 1696584"/>
                <a:gd name="connsiteX9" fmla="*/ 0 w 345444"/>
                <a:gd name="connsiteY9" fmla="*/ 176351 h 1696584"/>
                <a:gd name="connsiteX10" fmla="*/ 0 w 345444"/>
                <a:gd name="connsiteY10" fmla="*/ 307730 h 1696584"/>
                <a:gd name="connsiteX11" fmla="*/ 0 w 345444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1581436 h 1696584"/>
                <a:gd name="connsiteX3" fmla="*/ 230296 w 230296"/>
                <a:gd name="connsiteY3" fmla="*/ 307730 h 1696584"/>
                <a:gd name="connsiteX4" fmla="*/ 230296 w 230296"/>
                <a:gd name="connsiteY4" fmla="*/ 115148 h 1696584"/>
                <a:gd name="connsiteX5" fmla="*/ 115148 w 230296"/>
                <a:gd name="connsiteY5" fmla="*/ 0 h 1696584"/>
                <a:gd name="connsiteX6" fmla="*/ 115148 w 230296"/>
                <a:gd name="connsiteY6" fmla="*/ 0 h 1696584"/>
                <a:gd name="connsiteX7" fmla="*/ 0 w 230296"/>
                <a:gd name="connsiteY7" fmla="*/ 115148 h 1696584"/>
                <a:gd name="connsiteX8" fmla="*/ 0 w 230296"/>
                <a:gd name="connsiteY8" fmla="*/ 176351 h 1696584"/>
                <a:gd name="connsiteX9" fmla="*/ 0 w 230296"/>
                <a:gd name="connsiteY9" fmla="*/ 307730 h 1696584"/>
                <a:gd name="connsiteX10" fmla="*/ 0 w 230296"/>
                <a:gd name="connsiteY10" fmla="*/ 1696584 h 1696584"/>
                <a:gd name="connsiteX11" fmla="*/ 37 w 230296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307730 h 1696584"/>
                <a:gd name="connsiteX3" fmla="*/ 230296 w 230296"/>
                <a:gd name="connsiteY3" fmla="*/ 115148 h 1696584"/>
                <a:gd name="connsiteX4" fmla="*/ 115148 w 230296"/>
                <a:gd name="connsiteY4" fmla="*/ 0 h 1696584"/>
                <a:gd name="connsiteX5" fmla="*/ 115148 w 230296"/>
                <a:gd name="connsiteY5" fmla="*/ 0 h 1696584"/>
                <a:gd name="connsiteX6" fmla="*/ 0 w 230296"/>
                <a:gd name="connsiteY6" fmla="*/ 115148 h 1696584"/>
                <a:gd name="connsiteX7" fmla="*/ 0 w 230296"/>
                <a:gd name="connsiteY7" fmla="*/ 176351 h 1696584"/>
                <a:gd name="connsiteX8" fmla="*/ 0 w 230296"/>
                <a:gd name="connsiteY8" fmla="*/ 307730 h 1696584"/>
                <a:gd name="connsiteX9" fmla="*/ 0 w 230296"/>
                <a:gd name="connsiteY9" fmla="*/ 1696584 h 1696584"/>
                <a:gd name="connsiteX10" fmla="*/ 37 w 230296"/>
                <a:gd name="connsiteY10" fmla="*/ 1696584 h 1696584"/>
                <a:gd name="connsiteX0" fmla="*/ 37 w 234237"/>
                <a:gd name="connsiteY0" fmla="*/ 1696584 h 1696584"/>
                <a:gd name="connsiteX1" fmla="*/ 234237 w 234237"/>
                <a:gd name="connsiteY1" fmla="*/ 525994 h 1696584"/>
                <a:gd name="connsiteX2" fmla="*/ 230296 w 234237"/>
                <a:gd name="connsiteY2" fmla="*/ 307730 h 1696584"/>
                <a:gd name="connsiteX3" fmla="*/ 230296 w 234237"/>
                <a:gd name="connsiteY3" fmla="*/ 115148 h 1696584"/>
                <a:gd name="connsiteX4" fmla="*/ 115148 w 234237"/>
                <a:gd name="connsiteY4" fmla="*/ 0 h 1696584"/>
                <a:gd name="connsiteX5" fmla="*/ 115148 w 234237"/>
                <a:gd name="connsiteY5" fmla="*/ 0 h 1696584"/>
                <a:gd name="connsiteX6" fmla="*/ 0 w 234237"/>
                <a:gd name="connsiteY6" fmla="*/ 115148 h 1696584"/>
                <a:gd name="connsiteX7" fmla="*/ 0 w 234237"/>
                <a:gd name="connsiteY7" fmla="*/ 176351 h 1696584"/>
                <a:gd name="connsiteX8" fmla="*/ 0 w 234237"/>
                <a:gd name="connsiteY8" fmla="*/ 307730 h 1696584"/>
                <a:gd name="connsiteX9" fmla="*/ 0 w 234237"/>
                <a:gd name="connsiteY9" fmla="*/ 1696584 h 1696584"/>
                <a:gd name="connsiteX10" fmla="*/ 37 w 234237"/>
                <a:gd name="connsiteY10" fmla="*/ 1696584 h 1696584"/>
                <a:gd name="connsiteX0" fmla="*/ 0 w 238141"/>
                <a:gd name="connsiteY0" fmla="*/ 372281 h 1696584"/>
                <a:gd name="connsiteX1" fmla="*/ 238141 w 238141"/>
                <a:gd name="connsiteY1" fmla="*/ 525994 h 1696584"/>
                <a:gd name="connsiteX2" fmla="*/ 234200 w 238141"/>
                <a:gd name="connsiteY2" fmla="*/ 307730 h 1696584"/>
                <a:gd name="connsiteX3" fmla="*/ 234200 w 238141"/>
                <a:gd name="connsiteY3" fmla="*/ 115148 h 1696584"/>
                <a:gd name="connsiteX4" fmla="*/ 119052 w 238141"/>
                <a:gd name="connsiteY4" fmla="*/ 0 h 1696584"/>
                <a:gd name="connsiteX5" fmla="*/ 119052 w 238141"/>
                <a:gd name="connsiteY5" fmla="*/ 0 h 1696584"/>
                <a:gd name="connsiteX6" fmla="*/ 3904 w 238141"/>
                <a:gd name="connsiteY6" fmla="*/ 115148 h 1696584"/>
                <a:gd name="connsiteX7" fmla="*/ 3904 w 238141"/>
                <a:gd name="connsiteY7" fmla="*/ 176351 h 1696584"/>
                <a:gd name="connsiteX8" fmla="*/ 3904 w 238141"/>
                <a:gd name="connsiteY8" fmla="*/ 307730 h 1696584"/>
                <a:gd name="connsiteX9" fmla="*/ 3904 w 238141"/>
                <a:gd name="connsiteY9" fmla="*/ 1696584 h 1696584"/>
                <a:gd name="connsiteX10" fmla="*/ 0 w 238141"/>
                <a:gd name="connsiteY10" fmla="*/ 372281 h 1696584"/>
                <a:gd name="connsiteX0" fmla="*/ 0 w 246024"/>
                <a:gd name="connsiteY0" fmla="*/ 372281 h 1696584"/>
                <a:gd name="connsiteX1" fmla="*/ 246024 w 246024"/>
                <a:gd name="connsiteY1" fmla="*/ 423518 h 1696584"/>
                <a:gd name="connsiteX2" fmla="*/ 234200 w 246024"/>
                <a:gd name="connsiteY2" fmla="*/ 307730 h 1696584"/>
                <a:gd name="connsiteX3" fmla="*/ 234200 w 246024"/>
                <a:gd name="connsiteY3" fmla="*/ 115148 h 1696584"/>
                <a:gd name="connsiteX4" fmla="*/ 119052 w 246024"/>
                <a:gd name="connsiteY4" fmla="*/ 0 h 1696584"/>
                <a:gd name="connsiteX5" fmla="*/ 119052 w 246024"/>
                <a:gd name="connsiteY5" fmla="*/ 0 h 1696584"/>
                <a:gd name="connsiteX6" fmla="*/ 3904 w 246024"/>
                <a:gd name="connsiteY6" fmla="*/ 115148 h 1696584"/>
                <a:gd name="connsiteX7" fmla="*/ 3904 w 246024"/>
                <a:gd name="connsiteY7" fmla="*/ 176351 h 1696584"/>
                <a:gd name="connsiteX8" fmla="*/ 3904 w 246024"/>
                <a:gd name="connsiteY8" fmla="*/ 307730 h 1696584"/>
                <a:gd name="connsiteX9" fmla="*/ 3904 w 246024"/>
                <a:gd name="connsiteY9" fmla="*/ 1696584 h 1696584"/>
                <a:gd name="connsiteX10" fmla="*/ 0 w 246024"/>
                <a:gd name="connsiteY10" fmla="*/ 372281 h 1696584"/>
                <a:gd name="connsiteX0" fmla="*/ 0 w 240778"/>
                <a:gd name="connsiteY0" fmla="*/ 372281 h 1696584"/>
                <a:gd name="connsiteX1" fmla="*/ 240778 w 240778"/>
                <a:gd name="connsiteY1" fmla="*/ 374563 h 1696584"/>
                <a:gd name="connsiteX2" fmla="*/ 234200 w 240778"/>
                <a:gd name="connsiteY2" fmla="*/ 307730 h 1696584"/>
                <a:gd name="connsiteX3" fmla="*/ 234200 w 240778"/>
                <a:gd name="connsiteY3" fmla="*/ 115148 h 1696584"/>
                <a:gd name="connsiteX4" fmla="*/ 119052 w 240778"/>
                <a:gd name="connsiteY4" fmla="*/ 0 h 1696584"/>
                <a:gd name="connsiteX5" fmla="*/ 119052 w 240778"/>
                <a:gd name="connsiteY5" fmla="*/ 0 h 1696584"/>
                <a:gd name="connsiteX6" fmla="*/ 3904 w 240778"/>
                <a:gd name="connsiteY6" fmla="*/ 115148 h 1696584"/>
                <a:gd name="connsiteX7" fmla="*/ 3904 w 240778"/>
                <a:gd name="connsiteY7" fmla="*/ 176351 h 1696584"/>
                <a:gd name="connsiteX8" fmla="*/ 3904 w 240778"/>
                <a:gd name="connsiteY8" fmla="*/ 307730 h 1696584"/>
                <a:gd name="connsiteX9" fmla="*/ 3904 w 240778"/>
                <a:gd name="connsiteY9" fmla="*/ 1696584 h 1696584"/>
                <a:gd name="connsiteX10" fmla="*/ 0 w 240778"/>
                <a:gd name="connsiteY10" fmla="*/ 372281 h 169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778" h="1696584">
                  <a:moveTo>
                    <a:pt x="0" y="372281"/>
                  </a:moveTo>
                  <a:lnTo>
                    <a:pt x="240778" y="374563"/>
                  </a:lnTo>
                  <a:cubicBezTo>
                    <a:pt x="239464" y="301808"/>
                    <a:pt x="235514" y="380485"/>
                    <a:pt x="234200" y="307730"/>
                  </a:cubicBezTo>
                  <a:lnTo>
                    <a:pt x="234200" y="115148"/>
                  </a:lnTo>
                  <a:cubicBezTo>
                    <a:pt x="234200" y="51793"/>
                    <a:pt x="182371" y="0"/>
                    <a:pt x="119052" y="0"/>
                  </a:cubicBezTo>
                  <a:lnTo>
                    <a:pt x="119052" y="0"/>
                  </a:lnTo>
                  <a:cubicBezTo>
                    <a:pt x="55734" y="0"/>
                    <a:pt x="3904" y="51829"/>
                    <a:pt x="3904" y="115148"/>
                  </a:cubicBezTo>
                  <a:lnTo>
                    <a:pt x="3904" y="176351"/>
                  </a:lnTo>
                  <a:lnTo>
                    <a:pt x="3904" y="307730"/>
                  </a:lnTo>
                  <a:lnTo>
                    <a:pt x="3904" y="1696584"/>
                  </a:lnTo>
                  <a:cubicBezTo>
                    <a:pt x="2603" y="1255150"/>
                    <a:pt x="1301" y="813715"/>
                    <a:pt x="0" y="3722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64000">
                  <a:srgbClr val="F4FAF9"/>
                </a:gs>
              </a:gsLst>
              <a:lin ang="5400000" scaled="1"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376078-92CC-424D-AF8E-01DB656B661C}"/>
                </a:ext>
              </a:extLst>
            </p:cNvPr>
            <p:cNvSpPr/>
            <p:nvPr/>
          </p:nvSpPr>
          <p:spPr>
            <a:xfrm>
              <a:off x="1199087" y="1301449"/>
              <a:ext cx="1402531" cy="2121541"/>
            </a:xfrm>
            <a:custGeom>
              <a:avLst/>
              <a:gdLst>
                <a:gd name="connsiteX0" fmla="*/ 0 w 1402531"/>
                <a:gd name="connsiteY0" fmla="*/ 2121542 h 2121541"/>
                <a:gd name="connsiteX1" fmla="*/ 1175080 w 1402531"/>
                <a:gd name="connsiteY1" fmla="*/ 2121542 h 2121541"/>
                <a:gd name="connsiteX2" fmla="*/ 1287420 w 1402531"/>
                <a:gd name="connsiteY2" fmla="*/ 2009202 h 2121541"/>
                <a:gd name="connsiteX3" fmla="*/ 1287420 w 1402531"/>
                <a:gd name="connsiteY3" fmla="*/ 115148 h 2121541"/>
                <a:gd name="connsiteX4" fmla="*/ 1402532 w 1402531"/>
                <a:gd name="connsiteY4" fmla="*/ 0 h 2121541"/>
                <a:gd name="connsiteX5" fmla="*/ 108838 w 1402531"/>
                <a:gd name="connsiteY5" fmla="*/ 0 h 2121541"/>
                <a:gd name="connsiteX6" fmla="*/ 108838 w 1402531"/>
                <a:gd name="connsiteY6" fmla="*/ 182 h 2121541"/>
                <a:gd name="connsiteX7" fmla="*/ 0 w 1402531"/>
                <a:gd name="connsiteY7" fmla="*/ 115148 h 2121541"/>
                <a:gd name="connsiteX8" fmla="*/ 0 w 1402531"/>
                <a:gd name="connsiteY8" fmla="*/ 157020 h 2121541"/>
                <a:gd name="connsiteX9" fmla="*/ 0 w 1402531"/>
                <a:gd name="connsiteY9" fmla="*/ 2121542 h 212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531" h="2121541">
                  <a:moveTo>
                    <a:pt x="0" y="2121542"/>
                  </a:moveTo>
                  <a:lnTo>
                    <a:pt x="1175080" y="2121542"/>
                  </a:lnTo>
                  <a:cubicBezTo>
                    <a:pt x="1236977" y="2121542"/>
                    <a:pt x="1287420" y="2071062"/>
                    <a:pt x="1287420" y="2009202"/>
                  </a:cubicBezTo>
                  <a:lnTo>
                    <a:pt x="1287420" y="115148"/>
                  </a:lnTo>
                  <a:cubicBezTo>
                    <a:pt x="1287420" y="51793"/>
                    <a:pt x="1339213" y="0"/>
                    <a:pt x="1402532" y="0"/>
                  </a:cubicBezTo>
                  <a:lnTo>
                    <a:pt x="108838" y="0"/>
                  </a:lnTo>
                  <a:lnTo>
                    <a:pt x="108838" y="182"/>
                  </a:lnTo>
                  <a:cubicBezTo>
                    <a:pt x="48401" y="3465"/>
                    <a:pt x="0" y="53908"/>
                    <a:pt x="0" y="115148"/>
                  </a:cubicBezTo>
                  <a:lnTo>
                    <a:pt x="0" y="157020"/>
                  </a:lnTo>
                  <a:lnTo>
                    <a:pt x="0" y="21215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FAF9"/>
                </a:gs>
                <a:gs pos="100000">
                  <a:schemeClr val="bg1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288AD6B-E73D-44B3-B167-4DF533A5DF22}"/>
                </a:ext>
              </a:extLst>
            </p:cNvPr>
            <p:cNvSpPr/>
            <p:nvPr/>
          </p:nvSpPr>
          <p:spPr>
            <a:xfrm>
              <a:off x="2333499" y="2159716"/>
              <a:ext cx="48875" cy="48875"/>
            </a:xfrm>
            <a:custGeom>
              <a:avLst/>
              <a:gdLst>
                <a:gd name="connsiteX0" fmla="*/ 21957 w 48875"/>
                <a:gd name="connsiteY0" fmla="*/ 47051 h 48875"/>
                <a:gd name="connsiteX1" fmla="*/ 18310 w 48875"/>
                <a:gd name="connsiteY1" fmla="*/ 35489 h 48875"/>
                <a:gd name="connsiteX2" fmla="*/ 13386 w 48875"/>
                <a:gd name="connsiteY2" fmla="*/ 30565 h 48875"/>
                <a:gd name="connsiteX3" fmla="*/ 1824 w 48875"/>
                <a:gd name="connsiteY3" fmla="*/ 26918 h 48875"/>
                <a:gd name="connsiteX4" fmla="*/ 0 w 48875"/>
                <a:gd name="connsiteY4" fmla="*/ 24438 h 48875"/>
                <a:gd name="connsiteX5" fmla="*/ 1824 w 48875"/>
                <a:gd name="connsiteY5" fmla="*/ 21957 h 48875"/>
                <a:gd name="connsiteX6" fmla="*/ 13386 w 48875"/>
                <a:gd name="connsiteY6" fmla="*/ 18310 h 48875"/>
                <a:gd name="connsiteX7" fmla="*/ 18310 w 48875"/>
                <a:gd name="connsiteY7" fmla="*/ 13386 h 48875"/>
                <a:gd name="connsiteX8" fmla="*/ 21957 w 48875"/>
                <a:gd name="connsiteY8" fmla="*/ 1824 h 48875"/>
                <a:gd name="connsiteX9" fmla="*/ 24437 w 48875"/>
                <a:gd name="connsiteY9" fmla="*/ 0 h 48875"/>
                <a:gd name="connsiteX10" fmla="*/ 26918 w 48875"/>
                <a:gd name="connsiteY10" fmla="*/ 1824 h 48875"/>
                <a:gd name="connsiteX11" fmla="*/ 30565 w 48875"/>
                <a:gd name="connsiteY11" fmla="*/ 13386 h 48875"/>
                <a:gd name="connsiteX12" fmla="*/ 35489 w 48875"/>
                <a:gd name="connsiteY12" fmla="*/ 18310 h 48875"/>
                <a:gd name="connsiteX13" fmla="*/ 47051 w 48875"/>
                <a:gd name="connsiteY13" fmla="*/ 21957 h 48875"/>
                <a:gd name="connsiteX14" fmla="*/ 48875 w 48875"/>
                <a:gd name="connsiteY14" fmla="*/ 24438 h 48875"/>
                <a:gd name="connsiteX15" fmla="*/ 47051 w 48875"/>
                <a:gd name="connsiteY15" fmla="*/ 26918 h 48875"/>
                <a:gd name="connsiteX16" fmla="*/ 35489 w 48875"/>
                <a:gd name="connsiteY16" fmla="*/ 30565 h 48875"/>
                <a:gd name="connsiteX17" fmla="*/ 30565 w 48875"/>
                <a:gd name="connsiteY17" fmla="*/ 35489 h 48875"/>
                <a:gd name="connsiteX18" fmla="*/ 26918 w 48875"/>
                <a:gd name="connsiteY18" fmla="*/ 47051 h 48875"/>
                <a:gd name="connsiteX19" fmla="*/ 24437 w 48875"/>
                <a:gd name="connsiteY19" fmla="*/ 48875 h 48875"/>
                <a:gd name="connsiteX20" fmla="*/ 21957 w 48875"/>
                <a:gd name="connsiteY20" fmla="*/ 47051 h 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875" h="48875">
                  <a:moveTo>
                    <a:pt x="21957" y="47051"/>
                  </a:moveTo>
                  <a:lnTo>
                    <a:pt x="18310" y="35489"/>
                  </a:lnTo>
                  <a:cubicBezTo>
                    <a:pt x="17544" y="33082"/>
                    <a:pt x="15793" y="31331"/>
                    <a:pt x="13386" y="30565"/>
                  </a:cubicBezTo>
                  <a:lnTo>
                    <a:pt x="1824" y="26918"/>
                  </a:lnTo>
                  <a:cubicBezTo>
                    <a:pt x="729" y="26553"/>
                    <a:pt x="0" y="25605"/>
                    <a:pt x="0" y="24438"/>
                  </a:cubicBezTo>
                  <a:cubicBezTo>
                    <a:pt x="0" y="23270"/>
                    <a:pt x="729" y="22286"/>
                    <a:pt x="1824" y="21957"/>
                  </a:cubicBezTo>
                  <a:lnTo>
                    <a:pt x="13386" y="18310"/>
                  </a:lnTo>
                  <a:cubicBezTo>
                    <a:pt x="15793" y="17544"/>
                    <a:pt x="17544" y="15793"/>
                    <a:pt x="18310" y="13386"/>
                  </a:cubicBezTo>
                  <a:lnTo>
                    <a:pt x="21957" y="1824"/>
                  </a:lnTo>
                  <a:cubicBezTo>
                    <a:pt x="22322" y="729"/>
                    <a:pt x="23270" y="0"/>
                    <a:pt x="24437" y="0"/>
                  </a:cubicBezTo>
                  <a:cubicBezTo>
                    <a:pt x="25605" y="0"/>
                    <a:pt x="26589" y="729"/>
                    <a:pt x="26918" y="1824"/>
                  </a:cubicBezTo>
                  <a:lnTo>
                    <a:pt x="30565" y="13386"/>
                  </a:lnTo>
                  <a:cubicBezTo>
                    <a:pt x="31331" y="15793"/>
                    <a:pt x="33082" y="17544"/>
                    <a:pt x="35489" y="18310"/>
                  </a:cubicBezTo>
                  <a:lnTo>
                    <a:pt x="47051" y="21957"/>
                  </a:lnTo>
                  <a:cubicBezTo>
                    <a:pt x="48146" y="22322"/>
                    <a:pt x="48875" y="23270"/>
                    <a:pt x="48875" y="24438"/>
                  </a:cubicBezTo>
                  <a:cubicBezTo>
                    <a:pt x="48875" y="25605"/>
                    <a:pt x="48146" y="26590"/>
                    <a:pt x="47051" y="26918"/>
                  </a:cubicBezTo>
                  <a:lnTo>
                    <a:pt x="35489" y="30565"/>
                  </a:lnTo>
                  <a:cubicBezTo>
                    <a:pt x="33082" y="31331"/>
                    <a:pt x="31331" y="33082"/>
                    <a:pt x="30565" y="35489"/>
                  </a:cubicBezTo>
                  <a:lnTo>
                    <a:pt x="26918" y="47051"/>
                  </a:lnTo>
                  <a:cubicBezTo>
                    <a:pt x="26553" y="48146"/>
                    <a:pt x="25605" y="48875"/>
                    <a:pt x="24437" y="48875"/>
                  </a:cubicBezTo>
                  <a:cubicBezTo>
                    <a:pt x="23270" y="48875"/>
                    <a:pt x="22286" y="48146"/>
                    <a:pt x="21957" y="47051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776B41D-C85C-43DE-B9B4-085F36A687D9}"/>
                </a:ext>
              </a:extLst>
            </p:cNvPr>
            <p:cNvSpPr/>
            <p:nvPr/>
          </p:nvSpPr>
          <p:spPr>
            <a:xfrm>
              <a:off x="2438727" y="2162087"/>
              <a:ext cx="40194" cy="40194"/>
            </a:xfrm>
            <a:custGeom>
              <a:avLst/>
              <a:gdLst>
                <a:gd name="connsiteX0" fmla="*/ 18055 w 40194"/>
                <a:gd name="connsiteY0" fmla="*/ 38699 h 40194"/>
                <a:gd name="connsiteX1" fmla="*/ 15064 w 40194"/>
                <a:gd name="connsiteY1" fmla="*/ 29179 h 40194"/>
                <a:gd name="connsiteX2" fmla="*/ 11015 w 40194"/>
                <a:gd name="connsiteY2" fmla="*/ 25131 h 40194"/>
                <a:gd name="connsiteX3" fmla="*/ 1495 w 40194"/>
                <a:gd name="connsiteY3" fmla="*/ 22140 h 40194"/>
                <a:gd name="connsiteX4" fmla="*/ 0 w 40194"/>
                <a:gd name="connsiteY4" fmla="*/ 20097 h 40194"/>
                <a:gd name="connsiteX5" fmla="*/ 1495 w 40194"/>
                <a:gd name="connsiteY5" fmla="*/ 18055 h 40194"/>
                <a:gd name="connsiteX6" fmla="*/ 11015 w 40194"/>
                <a:gd name="connsiteY6" fmla="*/ 15064 h 40194"/>
                <a:gd name="connsiteX7" fmla="*/ 15064 w 40194"/>
                <a:gd name="connsiteY7" fmla="*/ 11015 h 40194"/>
                <a:gd name="connsiteX8" fmla="*/ 18055 w 40194"/>
                <a:gd name="connsiteY8" fmla="*/ 1495 h 40194"/>
                <a:gd name="connsiteX9" fmla="*/ 20097 w 40194"/>
                <a:gd name="connsiteY9" fmla="*/ 0 h 40194"/>
                <a:gd name="connsiteX10" fmla="*/ 22140 w 40194"/>
                <a:gd name="connsiteY10" fmla="*/ 1495 h 40194"/>
                <a:gd name="connsiteX11" fmla="*/ 25131 w 40194"/>
                <a:gd name="connsiteY11" fmla="*/ 11015 h 40194"/>
                <a:gd name="connsiteX12" fmla="*/ 29179 w 40194"/>
                <a:gd name="connsiteY12" fmla="*/ 15064 h 40194"/>
                <a:gd name="connsiteX13" fmla="*/ 38699 w 40194"/>
                <a:gd name="connsiteY13" fmla="*/ 18055 h 40194"/>
                <a:gd name="connsiteX14" fmla="*/ 40194 w 40194"/>
                <a:gd name="connsiteY14" fmla="*/ 20097 h 40194"/>
                <a:gd name="connsiteX15" fmla="*/ 38699 w 40194"/>
                <a:gd name="connsiteY15" fmla="*/ 22140 h 40194"/>
                <a:gd name="connsiteX16" fmla="*/ 29179 w 40194"/>
                <a:gd name="connsiteY16" fmla="*/ 25131 h 40194"/>
                <a:gd name="connsiteX17" fmla="*/ 25131 w 40194"/>
                <a:gd name="connsiteY17" fmla="*/ 29179 h 40194"/>
                <a:gd name="connsiteX18" fmla="*/ 22140 w 40194"/>
                <a:gd name="connsiteY18" fmla="*/ 38699 h 40194"/>
                <a:gd name="connsiteX19" fmla="*/ 20097 w 40194"/>
                <a:gd name="connsiteY19" fmla="*/ 40194 h 40194"/>
                <a:gd name="connsiteX20" fmla="*/ 18055 w 40194"/>
                <a:gd name="connsiteY20" fmla="*/ 38699 h 4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94" h="40194">
                  <a:moveTo>
                    <a:pt x="18055" y="38699"/>
                  </a:moveTo>
                  <a:lnTo>
                    <a:pt x="15064" y="29179"/>
                  </a:lnTo>
                  <a:cubicBezTo>
                    <a:pt x="14444" y="27173"/>
                    <a:pt x="13021" y="25751"/>
                    <a:pt x="11015" y="25131"/>
                  </a:cubicBezTo>
                  <a:lnTo>
                    <a:pt x="1495" y="22140"/>
                  </a:lnTo>
                  <a:cubicBezTo>
                    <a:pt x="584" y="21848"/>
                    <a:pt x="0" y="21045"/>
                    <a:pt x="0" y="20097"/>
                  </a:cubicBezTo>
                  <a:cubicBezTo>
                    <a:pt x="0" y="19149"/>
                    <a:pt x="584" y="18346"/>
                    <a:pt x="1495" y="18055"/>
                  </a:cubicBezTo>
                  <a:lnTo>
                    <a:pt x="11015" y="15064"/>
                  </a:lnTo>
                  <a:cubicBezTo>
                    <a:pt x="13021" y="14444"/>
                    <a:pt x="14444" y="13021"/>
                    <a:pt x="15064" y="11015"/>
                  </a:cubicBezTo>
                  <a:lnTo>
                    <a:pt x="18055" y="1495"/>
                  </a:lnTo>
                  <a:cubicBezTo>
                    <a:pt x="18346" y="584"/>
                    <a:pt x="19149" y="0"/>
                    <a:pt x="20097" y="0"/>
                  </a:cubicBezTo>
                  <a:cubicBezTo>
                    <a:pt x="21046" y="0"/>
                    <a:pt x="21848" y="584"/>
                    <a:pt x="22140" y="1495"/>
                  </a:cubicBezTo>
                  <a:lnTo>
                    <a:pt x="25131" y="11015"/>
                  </a:lnTo>
                  <a:cubicBezTo>
                    <a:pt x="25751" y="13021"/>
                    <a:pt x="27173" y="14444"/>
                    <a:pt x="29179" y="15064"/>
                  </a:cubicBezTo>
                  <a:lnTo>
                    <a:pt x="38699" y="18055"/>
                  </a:lnTo>
                  <a:cubicBezTo>
                    <a:pt x="39611" y="18346"/>
                    <a:pt x="40194" y="19149"/>
                    <a:pt x="40194" y="20097"/>
                  </a:cubicBezTo>
                  <a:cubicBezTo>
                    <a:pt x="40194" y="21045"/>
                    <a:pt x="39611" y="21848"/>
                    <a:pt x="38699" y="22140"/>
                  </a:cubicBezTo>
                  <a:lnTo>
                    <a:pt x="29179" y="25131"/>
                  </a:lnTo>
                  <a:cubicBezTo>
                    <a:pt x="27173" y="25751"/>
                    <a:pt x="25751" y="27173"/>
                    <a:pt x="25131" y="29179"/>
                  </a:cubicBezTo>
                  <a:lnTo>
                    <a:pt x="22140" y="38699"/>
                  </a:lnTo>
                  <a:cubicBezTo>
                    <a:pt x="21848" y="39611"/>
                    <a:pt x="21046" y="40194"/>
                    <a:pt x="20097" y="40194"/>
                  </a:cubicBezTo>
                  <a:cubicBezTo>
                    <a:pt x="19149" y="40194"/>
                    <a:pt x="18346" y="39611"/>
                    <a:pt x="18055" y="38699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F54096-7774-431A-B89B-F1F9497659B9}"/>
                </a:ext>
              </a:extLst>
            </p:cNvPr>
            <p:cNvSpPr/>
            <p:nvPr/>
          </p:nvSpPr>
          <p:spPr>
            <a:xfrm>
              <a:off x="1342393" y="180125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EBD387-0EBD-47D2-B9FB-57F765BC9A6D}"/>
                </a:ext>
              </a:extLst>
            </p:cNvPr>
            <p:cNvSpPr/>
            <p:nvPr/>
          </p:nvSpPr>
          <p:spPr>
            <a:xfrm>
              <a:off x="1342393" y="2720393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E0A4E57-5D1E-48C9-B744-1C810998BEB6}"/>
                </a:ext>
              </a:extLst>
            </p:cNvPr>
            <p:cNvSpPr/>
            <p:nvPr/>
          </p:nvSpPr>
          <p:spPr>
            <a:xfrm>
              <a:off x="1342393" y="3026774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F9E698-5525-4D42-BCB7-8B65F316E866}"/>
                </a:ext>
              </a:extLst>
            </p:cNvPr>
            <p:cNvSpPr/>
            <p:nvPr/>
          </p:nvSpPr>
          <p:spPr>
            <a:xfrm>
              <a:off x="1388351" y="186267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528D6C-D617-49AA-AE27-6B0021DCC36C}"/>
                </a:ext>
              </a:extLst>
            </p:cNvPr>
            <p:cNvSpPr/>
            <p:nvPr/>
          </p:nvSpPr>
          <p:spPr>
            <a:xfrm>
              <a:off x="1388351" y="2781815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FF1982-B144-4037-AD97-C69A6BA39B2F}"/>
                </a:ext>
              </a:extLst>
            </p:cNvPr>
            <p:cNvSpPr/>
            <p:nvPr/>
          </p:nvSpPr>
          <p:spPr>
            <a:xfrm>
              <a:off x="1388351" y="3088196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FFB0AE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D64250C-927F-4D26-9EA7-26ADCDFA46BD}"/>
                </a:ext>
              </a:extLst>
            </p:cNvPr>
            <p:cNvSpPr/>
            <p:nvPr/>
          </p:nvSpPr>
          <p:spPr>
            <a:xfrm>
              <a:off x="1612592" y="1982818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88BCD45-1BF6-4CFE-AF6C-058CD8C5FEA3}"/>
                </a:ext>
              </a:extLst>
            </p:cNvPr>
            <p:cNvSpPr/>
            <p:nvPr/>
          </p:nvSpPr>
          <p:spPr>
            <a:xfrm>
              <a:off x="1612592" y="2289199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D807021-CBEE-4223-86E2-E06D398BAA21}"/>
                </a:ext>
              </a:extLst>
            </p:cNvPr>
            <p:cNvSpPr/>
            <p:nvPr/>
          </p:nvSpPr>
          <p:spPr>
            <a:xfrm>
              <a:off x="1612592" y="259558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CAA0B1-D387-4382-9B91-95A856A0662F}"/>
                </a:ext>
              </a:extLst>
            </p:cNvPr>
            <p:cNvSpPr/>
            <p:nvPr/>
          </p:nvSpPr>
          <p:spPr>
            <a:xfrm>
              <a:off x="1612592" y="290196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B8DD16-4AD1-4CF6-BE7B-D1656E259009}"/>
                </a:ext>
              </a:extLst>
            </p:cNvPr>
            <p:cNvSpPr/>
            <p:nvPr/>
          </p:nvSpPr>
          <p:spPr>
            <a:xfrm>
              <a:off x="1612592" y="3208341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E9E752-137C-4E1A-A5BB-CCEB5A34F56E}"/>
                </a:ext>
              </a:extLst>
            </p:cNvPr>
            <p:cNvSpPr/>
            <p:nvPr/>
          </p:nvSpPr>
          <p:spPr>
            <a:xfrm>
              <a:off x="1612592" y="1922709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CD64C4F-D0CF-412F-9626-21EE0CE0F10B}"/>
                </a:ext>
              </a:extLst>
            </p:cNvPr>
            <p:cNvSpPr/>
            <p:nvPr/>
          </p:nvSpPr>
          <p:spPr>
            <a:xfrm>
              <a:off x="1612592" y="222909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ACF6FD0-CF12-40F3-A75E-75E9B54230BE}"/>
                </a:ext>
              </a:extLst>
            </p:cNvPr>
            <p:cNvSpPr/>
            <p:nvPr/>
          </p:nvSpPr>
          <p:spPr>
            <a:xfrm>
              <a:off x="1612592" y="253547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D2394C-C7CD-4EF8-B4ED-FFA31EBBDE6A}"/>
                </a:ext>
              </a:extLst>
            </p:cNvPr>
            <p:cNvSpPr/>
            <p:nvPr/>
          </p:nvSpPr>
          <p:spPr>
            <a:xfrm>
              <a:off x="1612592" y="284185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F2BA29D-8C7F-455B-8E77-7F7F4D6D16C1}"/>
                </a:ext>
              </a:extLst>
            </p:cNvPr>
            <p:cNvSpPr/>
            <p:nvPr/>
          </p:nvSpPr>
          <p:spPr>
            <a:xfrm>
              <a:off x="1612592" y="314823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969EF5-E9C9-4921-BCE9-D60DF97C5416}"/>
                </a:ext>
              </a:extLst>
            </p:cNvPr>
            <p:cNvSpPr/>
            <p:nvPr/>
          </p:nvSpPr>
          <p:spPr>
            <a:xfrm>
              <a:off x="1612592" y="186260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27CC3E-F91B-4AA7-8794-1A5700403C4E}"/>
                </a:ext>
              </a:extLst>
            </p:cNvPr>
            <p:cNvSpPr/>
            <p:nvPr/>
          </p:nvSpPr>
          <p:spPr>
            <a:xfrm>
              <a:off x="1612592" y="216898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9946845-42B0-45B7-9C72-6A1B8A5560B4}"/>
                </a:ext>
              </a:extLst>
            </p:cNvPr>
            <p:cNvSpPr/>
            <p:nvPr/>
          </p:nvSpPr>
          <p:spPr>
            <a:xfrm>
              <a:off x="1612592" y="247536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F77DECC-52A9-4578-B2DB-7BA425CFA11E}"/>
                </a:ext>
              </a:extLst>
            </p:cNvPr>
            <p:cNvSpPr/>
            <p:nvPr/>
          </p:nvSpPr>
          <p:spPr>
            <a:xfrm>
              <a:off x="1612592" y="278174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0DB9A6C-4F7C-4691-9DD5-8C5113A8F5B6}"/>
                </a:ext>
              </a:extLst>
            </p:cNvPr>
            <p:cNvSpPr/>
            <p:nvPr/>
          </p:nvSpPr>
          <p:spPr>
            <a:xfrm>
              <a:off x="1612592" y="3088123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CBF7765-FC25-4C2B-83F1-01F82C525CE4}"/>
                </a:ext>
              </a:extLst>
            </p:cNvPr>
            <p:cNvSpPr/>
            <p:nvPr/>
          </p:nvSpPr>
          <p:spPr>
            <a:xfrm>
              <a:off x="1612592" y="1802491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4878874-9966-4BBF-9CC8-084A77AC0D1E}"/>
                </a:ext>
              </a:extLst>
            </p:cNvPr>
            <p:cNvSpPr/>
            <p:nvPr/>
          </p:nvSpPr>
          <p:spPr>
            <a:xfrm>
              <a:off x="1612592" y="2108872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6E5BAEA-EE33-4BB1-8DA9-E7E7F90AF937}"/>
                </a:ext>
              </a:extLst>
            </p:cNvPr>
            <p:cNvSpPr/>
            <p:nvPr/>
          </p:nvSpPr>
          <p:spPr>
            <a:xfrm>
              <a:off x="1612592" y="241525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7F1CB70-B53C-46F0-9A2A-BD292FFE5AD6}"/>
                </a:ext>
              </a:extLst>
            </p:cNvPr>
            <p:cNvSpPr/>
            <p:nvPr/>
          </p:nvSpPr>
          <p:spPr>
            <a:xfrm>
              <a:off x="1612592" y="272163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891A5B3-8A2C-447F-A66B-FE8E9E0AAEB0}"/>
                </a:ext>
              </a:extLst>
            </p:cNvPr>
            <p:cNvSpPr/>
            <p:nvPr/>
          </p:nvSpPr>
          <p:spPr>
            <a:xfrm>
              <a:off x="1612592" y="3028014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9613FD1-31B9-4755-8176-444DB197ABAE}"/>
                </a:ext>
              </a:extLst>
            </p:cNvPr>
            <p:cNvSpPr/>
            <p:nvPr/>
          </p:nvSpPr>
          <p:spPr>
            <a:xfrm>
              <a:off x="971600" y="3075175"/>
              <a:ext cx="1402568" cy="347815"/>
            </a:xfrm>
            <a:custGeom>
              <a:avLst/>
              <a:gdLst>
                <a:gd name="connsiteX0" fmla="*/ 0 w 1402568"/>
                <a:gd name="connsiteY0" fmla="*/ 0 h 347815"/>
                <a:gd name="connsiteX1" fmla="*/ 1402568 w 1402568"/>
                <a:gd name="connsiteY1" fmla="*/ 0 h 347815"/>
                <a:gd name="connsiteX2" fmla="*/ 1402568 w 1402568"/>
                <a:gd name="connsiteY2" fmla="*/ 347815 h 347815"/>
                <a:gd name="connsiteX3" fmla="*/ 0 w 1402568"/>
                <a:gd name="connsiteY3" fmla="*/ 347815 h 34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2568" h="347815">
                  <a:moveTo>
                    <a:pt x="0" y="0"/>
                  </a:moveTo>
                  <a:lnTo>
                    <a:pt x="1402568" y="0"/>
                  </a:lnTo>
                  <a:lnTo>
                    <a:pt x="1402568" y="347815"/>
                  </a:lnTo>
                  <a:lnTo>
                    <a:pt x="0" y="3478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DCF1EC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1404F8B-DDB9-4B2B-BAFB-B42FFA11668C}"/>
                </a:ext>
              </a:extLst>
            </p:cNvPr>
            <p:cNvSpPr/>
            <p:nvPr/>
          </p:nvSpPr>
          <p:spPr>
            <a:xfrm>
              <a:off x="1342393" y="2076920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316D4B-510D-4298-A0E7-DA88E1984A0B}"/>
                </a:ext>
              </a:extLst>
            </p:cNvPr>
            <p:cNvSpPr/>
            <p:nvPr/>
          </p:nvSpPr>
          <p:spPr>
            <a:xfrm>
              <a:off x="1388351" y="213834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95B8A7-5E0C-4DF7-A3AF-800BD9447958}"/>
                </a:ext>
              </a:extLst>
            </p:cNvPr>
            <p:cNvSpPr/>
            <p:nvPr/>
          </p:nvSpPr>
          <p:spPr>
            <a:xfrm>
              <a:off x="1342393" y="238330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18E795A-D27B-4474-B503-A1227084D429}"/>
                </a:ext>
              </a:extLst>
            </p:cNvPr>
            <p:cNvSpPr/>
            <p:nvPr/>
          </p:nvSpPr>
          <p:spPr>
            <a:xfrm>
              <a:off x="1388351" y="2444723"/>
              <a:ext cx="117628" cy="86661"/>
            </a:xfrm>
            <a:custGeom>
              <a:avLst/>
              <a:gdLst>
                <a:gd name="connsiteX0" fmla="*/ 15027 w 117628"/>
                <a:gd name="connsiteY0" fmla="*/ 25568 h 86661"/>
                <a:gd name="connsiteX1" fmla="*/ 46030 w 117628"/>
                <a:gd name="connsiteY1" fmla="*/ 56535 h 86661"/>
                <a:gd name="connsiteX2" fmla="*/ 102565 w 117628"/>
                <a:gd name="connsiteY2" fmla="*/ 0 h 86661"/>
                <a:gd name="connsiteX3" fmla="*/ 117628 w 117628"/>
                <a:gd name="connsiteY3" fmla="*/ 15064 h 86661"/>
                <a:gd name="connsiteX4" fmla="*/ 46030 w 117628"/>
                <a:gd name="connsiteY4" fmla="*/ 86662 h 86661"/>
                <a:gd name="connsiteX5" fmla="*/ 0 w 117628"/>
                <a:gd name="connsiteY5" fmla="*/ 40595 h 8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1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298E0C4-3576-4A0A-B7B4-EFB0FB460FE7}"/>
              </a:ext>
            </a:extLst>
          </p:cNvPr>
          <p:cNvSpPr txBox="1"/>
          <p:nvPr/>
        </p:nvSpPr>
        <p:spPr>
          <a:xfrm>
            <a:off x="1469240" y="1732226"/>
            <a:ext cx="989928" cy="372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86AE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67142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Combining Sets – creates a Job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C9A63-A356-4303-B134-9867268CC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20586" r="26375" b="10781"/>
          <a:stretch/>
        </p:blipFill>
        <p:spPr>
          <a:xfrm>
            <a:off x="457200" y="742950"/>
            <a:ext cx="6515531" cy="394149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8B1FC-50EE-4D30-9248-7E574247BC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50" t="15607" r="18110" b="52179"/>
          <a:stretch/>
        </p:blipFill>
        <p:spPr>
          <a:xfrm>
            <a:off x="3581400" y="3388452"/>
            <a:ext cx="4761090" cy="129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4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Combining Sets – results in an Itemized 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5F7D7-F09A-440A-8CAB-2256C9B73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8" t="7980" r="25588" b="25156"/>
          <a:stretch/>
        </p:blipFill>
        <p:spPr>
          <a:xfrm>
            <a:off x="1320384" y="780425"/>
            <a:ext cx="5957561" cy="384318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83864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There’s more to sets!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Sets can be filtered using yes/no criteria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C7D80C-39AE-4F78-8C1D-F7894C743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484" y="1455890"/>
            <a:ext cx="3588738" cy="28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15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Filtering Sets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FE4BB-D743-44BE-9C95-70D17EE2D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Relevant only for Resource Management content types</a:t>
            </a:r>
          </a:p>
          <a:p>
            <a:r>
              <a:rPr lang="en-US" dirty="0"/>
              <a:t>Filter set content based on fields that are not indexed/searchable (best practice advice)</a:t>
            </a:r>
          </a:p>
          <a:p>
            <a:r>
              <a:rPr lang="en-US" dirty="0"/>
              <a:t>Uses </a:t>
            </a:r>
            <a:r>
              <a:rPr lang="en-US" dirty="0">
                <a:solidFill>
                  <a:srgbClr val="C00000"/>
                </a:solidFill>
              </a:rPr>
              <a:t>Indication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A6E9A-6C05-461E-BE33-370531962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08" y="2756047"/>
            <a:ext cx="7737384" cy="176326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06047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Indication Rules </a:t>
            </a:r>
            <a:r>
              <a:rPr lang="en-US" dirty="0"/>
              <a:t>– filter a set by MARC fields and subfields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AA13FE-6150-47DC-B61A-732958F30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00" y="1045200"/>
            <a:ext cx="8141599" cy="30531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5418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Creating Indication Rules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8C22C-82B6-4E6A-ABE8-BF1DF3297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71549"/>
            <a:ext cx="7986464" cy="3840489"/>
          </a:xfrm>
        </p:spPr>
        <p:txBody>
          <a:bodyPr>
            <a:normAutofit/>
          </a:bodyPr>
          <a:lstStyle/>
          <a:p>
            <a:r>
              <a:rPr lang="en-US" dirty="0"/>
              <a:t>Indication Rules are helpful when you need a set that is based on metadata elements that are not indexed</a:t>
            </a:r>
          </a:p>
          <a:p>
            <a:r>
              <a:rPr lang="en-US" dirty="0"/>
              <a:t>For example, exclude government documents (where the 008 field byte 28 equals #, blank, or u)</a:t>
            </a:r>
          </a:p>
          <a:p>
            <a:r>
              <a:rPr lang="en-US" dirty="0"/>
              <a:t>Read more about Filtering Sets in the </a:t>
            </a:r>
            <a:r>
              <a:rPr lang="en-US" dirty="0">
                <a:hlinkClick r:id="rId3"/>
              </a:rPr>
              <a:t>Online Help</a:t>
            </a:r>
            <a:r>
              <a:rPr lang="en-US" dirty="0"/>
              <a:t>, and the </a:t>
            </a:r>
            <a:r>
              <a:rPr lang="en-US" dirty="0">
                <a:hlinkClick r:id="rId4"/>
              </a:rPr>
              <a:t>Best Practices and How </a:t>
            </a:r>
            <a:r>
              <a:rPr lang="en-US" dirty="0" err="1">
                <a:hlinkClick r:id="rId4"/>
              </a:rPr>
              <a:t>To’s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CC276-A524-4FC3-A4DE-187A68D05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3334662"/>
            <a:ext cx="2714625" cy="13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can I create sets from?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5617BB0-1F2D-4F84-B8A1-18870F87A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71549"/>
            <a:ext cx="7986464" cy="38404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Search for and save Sets from your Institution Zone, the </a:t>
            </a:r>
            <a:r>
              <a:rPr lang="en-US" dirty="0">
                <a:solidFill>
                  <a:srgbClr val="C00000"/>
                </a:solidFill>
              </a:rPr>
              <a:t>Community Zone</a:t>
            </a:r>
            <a:r>
              <a:rPr lang="en-US" dirty="0"/>
              <a:t>, or your </a:t>
            </a:r>
            <a:r>
              <a:rPr lang="en-US" dirty="0">
                <a:solidFill>
                  <a:srgbClr val="C00000"/>
                </a:solidFill>
              </a:rPr>
              <a:t>Network Zone. 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9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Sets – from </a:t>
            </a:r>
            <a:r>
              <a:rPr lang="en-US" dirty="0">
                <a:solidFill>
                  <a:srgbClr val="C00000"/>
                </a:solidFill>
              </a:rPr>
              <a:t>Network Zone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5617BB0-1F2D-4F84-B8A1-18870F87A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71549"/>
            <a:ext cx="7986464" cy="3840489"/>
          </a:xfrm>
        </p:spPr>
        <p:txBody>
          <a:bodyPr>
            <a:normAutofit/>
          </a:bodyPr>
          <a:lstStyle/>
          <a:p>
            <a:r>
              <a:rPr lang="en-US" dirty="0"/>
              <a:t>If your Institution is part of a consortium, choose – Content Origin &gt; Network and Institution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Search and manage your linked bib records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CE5C9-10BB-4F96-942A-625B653B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571750"/>
            <a:ext cx="3754545" cy="205190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13945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41C6D-C715-4889-8865-8E0A14F9E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19DA6-CD62-4B1A-93A6-6093BFC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Sets – from </a:t>
            </a:r>
            <a:r>
              <a:rPr lang="en-US" dirty="0">
                <a:solidFill>
                  <a:srgbClr val="C00000"/>
                </a:solidFill>
              </a:rPr>
              <a:t>Community Zone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5617BB0-1F2D-4F84-B8A1-18870F87A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57" y="742950"/>
            <a:ext cx="7986464" cy="3840489"/>
          </a:xfrm>
        </p:spPr>
        <p:txBody>
          <a:bodyPr>
            <a:normAutofit/>
          </a:bodyPr>
          <a:lstStyle/>
          <a:p>
            <a:r>
              <a:rPr lang="en-US" dirty="0"/>
              <a:t>For </a:t>
            </a:r>
            <a:r>
              <a:rPr lang="en-US" dirty="0">
                <a:solidFill>
                  <a:srgbClr val="C00000"/>
                </a:solidFill>
              </a:rPr>
              <a:t>Community Zone </a:t>
            </a:r>
            <a:r>
              <a:rPr lang="en-US" dirty="0"/>
              <a:t>sets, this option is available for bibliographic and authority records</a:t>
            </a:r>
          </a:p>
          <a:p>
            <a:r>
              <a:rPr lang="en-US" dirty="0"/>
              <a:t>For example, create a set and “Push to MDE”, order, export to Excel for more analysis.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7DD2F-3A27-4423-B76F-CB9B52383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30" y="2454020"/>
            <a:ext cx="6553200" cy="236419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C869AA-D6F6-4A1B-8ED8-926604950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162" y="4583439"/>
            <a:ext cx="416427" cy="46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24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>
            <a:off x="88493" y="3860757"/>
            <a:ext cx="3671392" cy="31612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77268A-23C9-4D2F-9CF9-2781B3B27CE4}"/>
              </a:ext>
            </a:extLst>
          </p:cNvPr>
          <p:cNvSpPr/>
          <p:nvPr/>
        </p:nvSpPr>
        <p:spPr>
          <a:xfrm>
            <a:off x="155795" y="1226839"/>
            <a:ext cx="2220633" cy="2220633"/>
          </a:xfrm>
          <a:prstGeom prst="ellipse">
            <a:avLst/>
          </a:prstGeom>
          <a:solidFill>
            <a:srgbClr val="92D05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1137551" y="473180"/>
            <a:ext cx="2633662" cy="2647153"/>
          </a:xfrm>
          <a:prstGeom prst="donut">
            <a:avLst>
              <a:gd name="adj" fmla="val 25820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2070CD4-1E11-4930-94E7-60B6910B3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995686"/>
            <a:ext cx="3635896" cy="2010552"/>
          </a:xfrm>
          <a:prstGeom prst="rect">
            <a:avLst/>
          </a:prstGeom>
        </p:spPr>
      </p:pic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565719"/>
            <a:ext cx="4824536" cy="43397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Agenda:</a:t>
            </a:r>
          </a:p>
          <a:p>
            <a:r>
              <a:rPr lang="en-US" dirty="0"/>
              <a:t>An Introduction to Sets</a:t>
            </a:r>
          </a:p>
          <a:p>
            <a:r>
              <a:rPr lang="en-US" dirty="0"/>
              <a:t>Creating and Editing Sets</a:t>
            </a:r>
          </a:p>
          <a:p>
            <a:r>
              <a:rPr lang="en-US" dirty="0"/>
              <a:t>Set Manipulation</a:t>
            </a:r>
          </a:p>
          <a:p>
            <a:r>
              <a:rPr lang="en-US" dirty="0">
                <a:solidFill>
                  <a:srgbClr val="C00000"/>
                </a:solidFill>
              </a:rPr>
              <a:t>Running jobs on sets of data</a:t>
            </a:r>
          </a:p>
          <a:p>
            <a:r>
              <a:rPr lang="en-US" dirty="0"/>
              <a:t>Restore a job</a:t>
            </a:r>
          </a:p>
          <a:p>
            <a:r>
              <a:rPr lang="en-US" dirty="0"/>
              <a:t>Documentation, blogs, knowledge articles.</a:t>
            </a:r>
          </a:p>
          <a:p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1ABC11-5858-4874-80F5-13D2B3FA1369}"/>
              </a:ext>
            </a:extLst>
          </p:cNvPr>
          <p:cNvSpPr/>
          <p:nvPr/>
        </p:nvSpPr>
        <p:spPr>
          <a:xfrm>
            <a:off x="539552" y="2139586"/>
            <a:ext cx="2736304" cy="169658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DCF1EC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0">
            <a:extLst>
              <a:ext uri="{FF2B5EF4-FFF2-40B4-BE49-F238E27FC236}">
                <a16:creationId xmlns:a16="http://schemas.microsoft.com/office/drawing/2014/main" id="{DEDC97E6-EC7B-46F0-9A62-3E3CB9D6CC9B}"/>
              </a:ext>
            </a:extLst>
          </p:cNvPr>
          <p:cNvGrpSpPr/>
          <p:nvPr/>
        </p:nvGrpSpPr>
        <p:grpSpPr>
          <a:xfrm>
            <a:off x="1043608" y="1689098"/>
            <a:ext cx="1751746" cy="2121541"/>
            <a:chOff x="971600" y="1301449"/>
            <a:chExt cx="1751746" cy="21215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9EF989-3270-4BB7-A0A5-BABA0E57B1D2}"/>
                </a:ext>
              </a:extLst>
            </p:cNvPr>
            <p:cNvSpPr/>
            <p:nvPr/>
          </p:nvSpPr>
          <p:spPr>
            <a:xfrm>
              <a:off x="2482568" y="1301449"/>
              <a:ext cx="240778" cy="1696584"/>
            </a:xfrm>
            <a:custGeom>
              <a:avLst/>
              <a:gdLst>
                <a:gd name="connsiteX0" fmla="*/ 37 w 345444"/>
                <a:gd name="connsiteY0" fmla="*/ 1696584 h 1696584"/>
                <a:gd name="connsiteX1" fmla="*/ 230296 w 345444"/>
                <a:gd name="connsiteY1" fmla="*/ 1696584 h 1696584"/>
                <a:gd name="connsiteX2" fmla="*/ 345445 w 345444"/>
                <a:gd name="connsiteY2" fmla="*/ 1696584 h 1696584"/>
                <a:gd name="connsiteX3" fmla="*/ 230296 w 345444"/>
                <a:gd name="connsiteY3" fmla="*/ 1581436 h 1696584"/>
                <a:gd name="connsiteX4" fmla="*/ 230296 w 345444"/>
                <a:gd name="connsiteY4" fmla="*/ 307730 h 1696584"/>
                <a:gd name="connsiteX5" fmla="*/ 230296 w 345444"/>
                <a:gd name="connsiteY5" fmla="*/ 115148 h 1696584"/>
                <a:gd name="connsiteX6" fmla="*/ 115148 w 345444"/>
                <a:gd name="connsiteY6" fmla="*/ 0 h 1696584"/>
                <a:gd name="connsiteX7" fmla="*/ 115148 w 345444"/>
                <a:gd name="connsiteY7" fmla="*/ 0 h 1696584"/>
                <a:gd name="connsiteX8" fmla="*/ 0 w 345444"/>
                <a:gd name="connsiteY8" fmla="*/ 115148 h 1696584"/>
                <a:gd name="connsiteX9" fmla="*/ 0 w 345444"/>
                <a:gd name="connsiteY9" fmla="*/ 176351 h 1696584"/>
                <a:gd name="connsiteX10" fmla="*/ 0 w 345444"/>
                <a:gd name="connsiteY10" fmla="*/ 307730 h 1696584"/>
                <a:gd name="connsiteX11" fmla="*/ 0 w 345444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1581436 h 1696584"/>
                <a:gd name="connsiteX3" fmla="*/ 230296 w 230296"/>
                <a:gd name="connsiteY3" fmla="*/ 307730 h 1696584"/>
                <a:gd name="connsiteX4" fmla="*/ 230296 w 230296"/>
                <a:gd name="connsiteY4" fmla="*/ 115148 h 1696584"/>
                <a:gd name="connsiteX5" fmla="*/ 115148 w 230296"/>
                <a:gd name="connsiteY5" fmla="*/ 0 h 1696584"/>
                <a:gd name="connsiteX6" fmla="*/ 115148 w 230296"/>
                <a:gd name="connsiteY6" fmla="*/ 0 h 1696584"/>
                <a:gd name="connsiteX7" fmla="*/ 0 w 230296"/>
                <a:gd name="connsiteY7" fmla="*/ 115148 h 1696584"/>
                <a:gd name="connsiteX8" fmla="*/ 0 w 230296"/>
                <a:gd name="connsiteY8" fmla="*/ 176351 h 1696584"/>
                <a:gd name="connsiteX9" fmla="*/ 0 w 230296"/>
                <a:gd name="connsiteY9" fmla="*/ 307730 h 1696584"/>
                <a:gd name="connsiteX10" fmla="*/ 0 w 230296"/>
                <a:gd name="connsiteY10" fmla="*/ 1696584 h 1696584"/>
                <a:gd name="connsiteX11" fmla="*/ 37 w 230296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307730 h 1696584"/>
                <a:gd name="connsiteX3" fmla="*/ 230296 w 230296"/>
                <a:gd name="connsiteY3" fmla="*/ 115148 h 1696584"/>
                <a:gd name="connsiteX4" fmla="*/ 115148 w 230296"/>
                <a:gd name="connsiteY4" fmla="*/ 0 h 1696584"/>
                <a:gd name="connsiteX5" fmla="*/ 115148 w 230296"/>
                <a:gd name="connsiteY5" fmla="*/ 0 h 1696584"/>
                <a:gd name="connsiteX6" fmla="*/ 0 w 230296"/>
                <a:gd name="connsiteY6" fmla="*/ 115148 h 1696584"/>
                <a:gd name="connsiteX7" fmla="*/ 0 w 230296"/>
                <a:gd name="connsiteY7" fmla="*/ 176351 h 1696584"/>
                <a:gd name="connsiteX8" fmla="*/ 0 w 230296"/>
                <a:gd name="connsiteY8" fmla="*/ 307730 h 1696584"/>
                <a:gd name="connsiteX9" fmla="*/ 0 w 230296"/>
                <a:gd name="connsiteY9" fmla="*/ 1696584 h 1696584"/>
                <a:gd name="connsiteX10" fmla="*/ 37 w 230296"/>
                <a:gd name="connsiteY10" fmla="*/ 1696584 h 1696584"/>
                <a:gd name="connsiteX0" fmla="*/ 37 w 234237"/>
                <a:gd name="connsiteY0" fmla="*/ 1696584 h 1696584"/>
                <a:gd name="connsiteX1" fmla="*/ 234237 w 234237"/>
                <a:gd name="connsiteY1" fmla="*/ 525994 h 1696584"/>
                <a:gd name="connsiteX2" fmla="*/ 230296 w 234237"/>
                <a:gd name="connsiteY2" fmla="*/ 307730 h 1696584"/>
                <a:gd name="connsiteX3" fmla="*/ 230296 w 234237"/>
                <a:gd name="connsiteY3" fmla="*/ 115148 h 1696584"/>
                <a:gd name="connsiteX4" fmla="*/ 115148 w 234237"/>
                <a:gd name="connsiteY4" fmla="*/ 0 h 1696584"/>
                <a:gd name="connsiteX5" fmla="*/ 115148 w 234237"/>
                <a:gd name="connsiteY5" fmla="*/ 0 h 1696584"/>
                <a:gd name="connsiteX6" fmla="*/ 0 w 234237"/>
                <a:gd name="connsiteY6" fmla="*/ 115148 h 1696584"/>
                <a:gd name="connsiteX7" fmla="*/ 0 w 234237"/>
                <a:gd name="connsiteY7" fmla="*/ 176351 h 1696584"/>
                <a:gd name="connsiteX8" fmla="*/ 0 w 234237"/>
                <a:gd name="connsiteY8" fmla="*/ 307730 h 1696584"/>
                <a:gd name="connsiteX9" fmla="*/ 0 w 234237"/>
                <a:gd name="connsiteY9" fmla="*/ 1696584 h 1696584"/>
                <a:gd name="connsiteX10" fmla="*/ 37 w 234237"/>
                <a:gd name="connsiteY10" fmla="*/ 1696584 h 1696584"/>
                <a:gd name="connsiteX0" fmla="*/ 0 w 238141"/>
                <a:gd name="connsiteY0" fmla="*/ 372281 h 1696584"/>
                <a:gd name="connsiteX1" fmla="*/ 238141 w 238141"/>
                <a:gd name="connsiteY1" fmla="*/ 525994 h 1696584"/>
                <a:gd name="connsiteX2" fmla="*/ 234200 w 238141"/>
                <a:gd name="connsiteY2" fmla="*/ 307730 h 1696584"/>
                <a:gd name="connsiteX3" fmla="*/ 234200 w 238141"/>
                <a:gd name="connsiteY3" fmla="*/ 115148 h 1696584"/>
                <a:gd name="connsiteX4" fmla="*/ 119052 w 238141"/>
                <a:gd name="connsiteY4" fmla="*/ 0 h 1696584"/>
                <a:gd name="connsiteX5" fmla="*/ 119052 w 238141"/>
                <a:gd name="connsiteY5" fmla="*/ 0 h 1696584"/>
                <a:gd name="connsiteX6" fmla="*/ 3904 w 238141"/>
                <a:gd name="connsiteY6" fmla="*/ 115148 h 1696584"/>
                <a:gd name="connsiteX7" fmla="*/ 3904 w 238141"/>
                <a:gd name="connsiteY7" fmla="*/ 176351 h 1696584"/>
                <a:gd name="connsiteX8" fmla="*/ 3904 w 238141"/>
                <a:gd name="connsiteY8" fmla="*/ 307730 h 1696584"/>
                <a:gd name="connsiteX9" fmla="*/ 3904 w 238141"/>
                <a:gd name="connsiteY9" fmla="*/ 1696584 h 1696584"/>
                <a:gd name="connsiteX10" fmla="*/ 0 w 238141"/>
                <a:gd name="connsiteY10" fmla="*/ 372281 h 1696584"/>
                <a:gd name="connsiteX0" fmla="*/ 0 w 246024"/>
                <a:gd name="connsiteY0" fmla="*/ 372281 h 1696584"/>
                <a:gd name="connsiteX1" fmla="*/ 246024 w 246024"/>
                <a:gd name="connsiteY1" fmla="*/ 423518 h 1696584"/>
                <a:gd name="connsiteX2" fmla="*/ 234200 w 246024"/>
                <a:gd name="connsiteY2" fmla="*/ 307730 h 1696584"/>
                <a:gd name="connsiteX3" fmla="*/ 234200 w 246024"/>
                <a:gd name="connsiteY3" fmla="*/ 115148 h 1696584"/>
                <a:gd name="connsiteX4" fmla="*/ 119052 w 246024"/>
                <a:gd name="connsiteY4" fmla="*/ 0 h 1696584"/>
                <a:gd name="connsiteX5" fmla="*/ 119052 w 246024"/>
                <a:gd name="connsiteY5" fmla="*/ 0 h 1696584"/>
                <a:gd name="connsiteX6" fmla="*/ 3904 w 246024"/>
                <a:gd name="connsiteY6" fmla="*/ 115148 h 1696584"/>
                <a:gd name="connsiteX7" fmla="*/ 3904 w 246024"/>
                <a:gd name="connsiteY7" fmla="*/ 176351 h 1696584"/>
                <a:gd name="connsiteX8" fmla="*/ 3904 w 246024"/>
                <a:gd name="connsiteY8" fmla="*/ 307730 h 1696584"/>
                <a:gd name="connsiteX9" fmla="*/ 3904 w 246024"/>
                <a:gd name="connsiteY9" fmla="*/ 1696584 h 1696584"/>
                <a:gd name="connsiteX10" fmla="*/ 0 w 246024"/>
                <a:gd name="connsiteY10" fmla="*/ 372281 h 1696584"/>
                <a:gd name="connsiteX0" fmla="*/ 0 w 240778"/>
                <a:gd name="connsiteY0" fmla="*/ 372281 h 1696584"/>
                <a:gd name="connsiteX1" fmla="*/ 240778 w 240778"/>
                <a:gd name="connsiteY1" fmla="*/ 374563 h 1696584"/>
                <a:gd name="connsiteX2" fmla="*/ 234200 w 240778"/>
                <a:gd name="connsiteY2" fmla="*/ 307730 h 1696584"/>
                <a:gd name="connsiteX3" fmla="*/ 234200 w 240778"/>
                <a:gd name="connsiteY3" fmla="*/ 115148 h 1696584"/>
                <a:gd name="connsiteX4" fmla="*/ 119052 w 240778"/>
                <a:gd name="connsiteY4" fmla="*/ 0 h 1696584"/>
                <a:gd name="connsiteX5" fmla="*/ 119052 w 240778"/>
                <a:gd name="connsiteY5" fmla="*/ 0 h 1696584"/>
                <a:gd name="connsiteX6" fmla="*/ 3904 w 240778"/>
                <a:gd name="connsiteY6" fmla="*/ 115148 h 1696584"/>
                <a:gd name="connsiteX7" fmla="*/ 3904 w 240778"/>
                <a:gd name="connsiteY7" fmla="*/ 176351 h 1696584"/>
                <a:gd name="connsiteX8" fmla="*/ 3904 w 240778"/>
                <a:gd name="connsiteY8" fmla="*/ 307730 h 1696584"/>
                <a:gd name="connsiteX9" fmla="*/ 3904 w 240778"/>
                <a:gd name="connsiteY9" fmla="*/ 1696584 h 1696584"/>
                <a:gd name="connsiteX10" fmla="*/ 0 w 240778"/>
                <a:gd name="connsiteY10" fmla="*/ 372281 h 169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778" h="1696584">
                  <a:moveTo>
                    <a:pt x="0" y="372281"/>
                  </a:moveTo>
                  <a:lnTo>
                    <a:pt x="240778" y="374563"/>
                  </a:lnTo>
                  <a:cubicBezTo>
                    <a:pt x="239464" y="301808"/>
                    <a:pt x="235514" y="380485"/>
                    <a:pt x="234200" y="307730"/>
                  </a:cubicBezTo>
                  <a:lnTo>
                    <a:pt x="234200" y="115148"/>
                  </a:lnTo>
                  <a:cubicBezTo>
                    <a:pt x="234200" y="51793"/>
                    <a:pt x="182371" y="0"/>
                    <a:pt x="119052" y="0"/>
                  </a:cubicBezTo>
                  <a:lnTo>
                    <a:pt x="119052" y="0"/>
                  </a:lnTo>
                  <a:cubicBezTo>
                    <a:pt x="55734" y="0"/>
                    <a:pt x="3904" y="51829"/>
                    <a:pt x="3904" y="115148"/>
                  </a:cubicBezTo>
                  <a:lnTo>
                    <a:pt x="3904" y="176351"/>
                  </a:lnTo>
                  <a:lnTo>
                    <a:pt x="3904" y="307730"/>
                  </a:lnTo>
                  <a:lnTo>
                    <a:pt x="3904" y="1696584"/>
                  </a:lnTo>
                  <a:cubicBezTo>
                    <a:pt x="2603" y="1255150"/>
                    <a:pt x="1301" y="813715"/>
                    <a:pt x="0" y="3722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64000">
                  <a:srgbClr val="F4FAF9"/>
                </a:gs>
              </a:gsLst>
              <a:lin ang="5400000" scaled="1"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376078-92CC-424D-AF8E-01DB656B661C}"/>
                </a:ext>
              </a:extLst>
            </p:cNvPr>
            <p:cNvSpPr/>
            <p:nvPr/>
          </p:nvSpPr>
          <p:spPr>
            <a:xfrm>
              <a:off x="1199087" y="1301449"/>
              <a:ext cx="1402531" cy="2121541"/>
            </a:xfrm>
            <a:custGeom>
              <a:avLst/>
              <a:gdLst>
                <a:gd name="connsiteX0" fmla="*/ 0 w 1402531"/>
                <a:gd name="connsiteY0" fmla="*/ 2121542 h 2121541"/>
                <a:gd name="connsiteX1" fmla="*/ 1175080 w 1402531"/>
                <a:gd name="connsiteY1" fmla="*/ 2121542 h 2121541"/>
                <a:gd name="connsiteX2" fmla="*/ 1287420 w 1402531"/>
                <a:gd name="connsiteY2" fmla="*/ 2009202 h 2121541"/>
                <a:gd name="connsiteX3" fmla="*/ 1287420 w 1402531"/>
                <a:gd name="connsiteY3" fmla="*/ 115148 h 2121541"/>
                <a:gd name="connsiteX4" fmla="*/ 1402532 w 1402531"/>
                <a:gd name="connsiteY4" fmla="*/ 0 h 2121541"/>
                <a:gd name="connsiteX5" fmla="*/ 108838 w 1402531"/>
                <a:gd name="connsiteY5" fmla="*/ 0 h 2121541"/>
                <a:gd name="connsiteX6" fmla="*/ 108838 w 1402531"/>
                <a:gd name="connsiteY6" fmla="*/ 182 h 2121541"/>
                <a:gd name="connsiteX7" fmla="*/ 0 w 1402531"/>
                <a:gd name="connsiteY7" fmla="*/ 115148 h 2121541"/>
                <a:gd name="connsiteX8" fmla="*/ 0 w 1402531"/>
                <a:gd name="connsiteY8" fmla="*/ 157020 h 2121541"/>
                <a:gd name="connsiteX9" fmla="*/ 0 w 1402531"/>
                <a:gd name="connsiteY9" fmla="*/ 2121542 h 212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531" h="2121541">
                  <a:moveTo>
                    <a:pt x="0" y="2121542"/>
                  </a:moveTo>
                  <a:lnTo>
                    <a:pt x="1175080" y="2121542"/>
                  </a:lnTo>
                  <a:cubicBezTo>
                    <a:pt x="1236977" y="2121542"/>
                    <a:pt x="1287420" y="2071062"/>
                    <a:pt x="1287420" y="2009202"/>
                  </a:cubicBezTo>
                  <a:lnTo>
                    <a:pt x="1287420" y="115148"/>
                  </a:lnTo>
                  <a:cubicBezTo>
                    <a:pt x="1287420" y="51793"/>
                    <a:pt x="1339213" y="0"/>
                    <a:pt x="1402532" y="0"/>
                  </a:cubicBezTo>
                  <a:lnTo>
                    <a:pt x="108838" y="0"/>
                  </a:lnTo>
                  <a:lnTo>
                    <a:pt x="108838" y="182"/>
                  </a:lnTo>
                  <a:cubicBezTo>
                    <a:pt x="48401" y="3465"/>
                    <a:pt x="0" y="53908"/>
                    <a:pt x="0" y="115148"/>
                  </a:cubicBezTo>
                  <a:lnTo>
                    <a:pt x="0" y="157020"/>
                  </a:lnTo>
                  <a:lnTo>
                    <a:pt x="0" y="21215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FAF9"/>
                </a:gs>
                <a:gs pos="100000">
                  <a:schemeClr val="bg1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288AD6B-E73D-44B3-B167-4DF533A5DF22}"/>
                </a:ext>
              </a:extLst>
            </p:cNvPr>
            <p:cNvSpPr/>
            <p:nvPr/>
          </p:nvSpPr>
          <p:spPr>
            <a:xfrm>
              <a:off x="2333499" y="2159716"/>
              <a:ext cx="48875" cy="48875"/>
            </a:xfrm>
            <a:custGeom>
              <a:avLst/>
              <a:gdLst>
                <a:gd name="connsiteX0" fmla="*/ 21957 w 48875"/>
                <a:gd name="connsiteY0" fmla="*/ 47051 h 48875"/>
                <a:gd name="connsiteX1" fmla="*/ 18310 w 48875"/>
                <a:gd name="connsiteY1" fmla="*/ 35489 h 48875"/>
                <a:gd name="connsiteX2" fmla="*/ 13386 w 48875"/>
                <a:gd name="connsiteY2" fmla="*/ 30565 h 48875"/>
                <a:gd name="connsiteX3" fmla="*/ 1824 w 48875"/>
                <a:gd name="connsiteY3" fmla="*/ 26918 h 48875"/>
                <a:gd name="connsiteX4" fmla="*/ 0 w 48875"/>
                <a:gd name="connsiteY4" fmla="*/ 24438 h 48875"/>
                <a:gd name="connsiteX5" fmla="*/ 1824 w 48875"/>
                <a:gd name="connsiteY5" fmla="*/ 21957 h 48875"/>
                <a:gd name="connsiteX6" fmla="*/ 13386 w 48875"/>
                <a:gd name="connsiteY6" fmla="*/ 18310 h 48875"/>
                <a:gd name="connsiteX7" fmla="*/ 18310 w 48875"/>
                <a:gd name="connsiteY7" fmla="*/ 13386 h 48875"/>
                <a:gd name="connsiteX8" fmla="*/ 21957 w 48875"/>
                <a:gd name="connsiteY8" fmla="*/ 1824 h 48875"/>
                <a:gd name="connsiteX9" fmla="*/ 24437 w 48875"/>
                <a:gd name="connsiteY9" fmla="*/ 0 h 48875"/>
                <a:gd name="connsiteX10" fmla="*/ 26918 w 48875"/>
                <a:gd name="connsiteY10" fmla="*/ 1824 h 48875"/>
                <a:gd name="connsiteX11" fmla="*/ 30565 w 48875"/>
                <a:gd name="connsiteY11" fmla="*/ 13386 h 48875"/>
                <a:gd name="connsiteX12" fmla="*/ 35489 w 48875"/>
                <a:gd name="connsiteY12" fmla="*/ 18310 h 48875"/>
                <a:gd name="connsiteX13" fmla="*/ 47051 w 48875"/>
                <a:gd name="connsiteY13" fmla="*/ 21957 h 48875"/>
                <a:gd name="connsiteX14" fmla="*/ 48875 w 48875"/>
                <a:gd name="connsiteY14" fmla="*/ 24438 h 48875"/>
                <a:gd name="connsiteX15" fmla="*/ 47051 w 48875"/>
                <a:gd name="connsiteY15" fmla="*/ 26918 h 48875"/>
                <a:gd name="connsiteX16" fmla="*/ 35489 w 48875"/>
                <a:gd name="connsiteY16" fmla="*/ 30565 h 48875"/>
                <a:gd name="connsiteX17" fmla="*/ 30565 w 48875"/>
                <a:gd name="connsiteY17" fmla="*/ 35489 h 48875"/>
                <a:gd name="connsiteX18" fmla="*/ 26918 w 48875"/>
                <a:gd name="connsiteY18" fmla="*/ 47051 h 48875"/>
                <a:gd name="connsiteX19" fmla="*/ 24437 w 48875"/>
                <a:gd name="connsiteY19" fmla="*/ 48875 h 48875"/>
                <a:gd name="connsiteX20" fmla="*/ 21957 w 48875"/>
                <a:gd name="connsiteY20" fmla="*/ 47051 h 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875" h="48875">
                  <a:moveTo>
                    <a:pt x="21957" y="47051"/>
                  </a:moveTo>
                  <a:lnTo>
                    <a:pt x="18310" y="35489"/>
                  </a:lnTo>
                  <a:cubicBezTo>
                    <a:pt x="17544" y="33082"/>
                    <a:pt x="15793" y="31331"/>
                    <a:pt x="13386" y="30565"/>
                  </a:cubicBezTo>
                  <a:lnTo>
                    <a:pt x="1824" y="26918"/>
                  </a:lnTo>
                  <a:cubicBezTo>
                    <a:pt x="729" y="26553"/>
                    <a:pt x="0" y="25605"/>
                    <a:pt x="0" y="24438"/>
                  </a:cubicBezTo>
                  <a:cubicBezTo>
                    <a:pt x="0" y="23270"/>
                    <a:pt x="729" y="22286"/>
                    <a:pt x="1824" y="21957"/>
                  </a:cubicBezTo>
                  <a:lnTo>
                    <a:pt x="13386" y="18310"/>
                  </a:lnTo>
                  <a:cubicBezTo>
                    <a:pt x="15793" y="17544"/>
                    <a:pt x="17544" y="15793"/>
                    <a:pt x="18310" y="13386"/>
                  </a:cubicBezTo>
                  <a:lnTo>
                    <a:pt x="21957" y="1824"/>
                  </a:lnTo>
                  <a:cubicBezTo>
                    <a:pt x="22322" y="729"/>
                    <a:pt x="23270" y="0"/>
                    <a:pt x="24437" y="0"/>
                  </a:cubicBezTo>
                  <a:cubicBezTo>
                    <a:pt x="25605" y="0"/>
                    <a:pt x="26589" y="729"/>
                    <a:pt x="26918" y="1824"/>
                  </a:cubicBezTo>
                  <a:lnTo>
                    <a:pt x="30565" y="13386"/>
                  </a:lnTo>
                  <a:cubicBezTo>
                    <a:pt x="31331" y="15793"/>
                    <a:pt x="33082" y="17544"/>
                    <a:pt x="35489" y="18310"/>
                  </a:cubicBezTo>
                  <a:lnTo>
                    <a:pt x="47051" y="21957"/>
                  </a:lnTo>
                  <a:cubicBezTo>
                    <a:pt x="48146" y="22322"/>
                    <a:pt x="48875" y="23270"/>
                    <a:pt x="48875" y="24438"/>
                  </a:cubicBezTo>
                  <a:cubicBezTo>
                    <a:pt x="48875" y="25605"/>
                    <a:pt x="48146" y="26590"/>
                    <a:pt x="47051" y="26918"/>
                  </a:cubicBezTo>
                  <a:lnTo>
                    <a:pt x="35489" y="30565"/>
                  </a:lnTo>
                  <a:cubicBezTo>
                    <a:pt x="33082" y="31331"/>
                    <a:pt x="31331" y="33082"/>
                    <a:pt x="30565" y="35489"/>
                  </a:cubicBezTo>
                  <a:lnTo>
                    <a:pt x="26918" y="47051"/>
                  </a:lnTo>
                  <a:cubicBezTo>
                    <a:pt x="26553" y="48146"/>
                    <a:pt x="25605" y="48875"/>
                    <a:pt x="24437" y="48875"/>
                  </a:cubicBezTo>
                  <a:cubicBezTo>
                    <a:pt x="23270" y="48875"/>
                    <a:pt x="22286" y="48146"/>
                    <a:pt x="21957" y="47051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776B41D-C85C-43DE-B9B4-085F36A687D9}"/>
                </a:ext>
              </a:extLst>
            </p:cNvPr>
            <p:cNvSpPr/>
            <p:nvPr/>
          </p:nvSpPr>
          <p:spPr>
            <a:xfrm>
              <a:off x="2438727" y="2162087"/>
              <a:ext cx="40194" cy="40194"/>
            </a:xfrm>
            <a:custGeom>
              <a:avLst/>
              <a:gdLst>
                <a:gd name="connsiteX0" fmla="*/ 18055 w 40194"/>
                <a:gd name="connsiteY0" fmla="*/ 38699 h 40194"/>
                <a:gd name="connsiteX1" fmla="*/ 15064 w 40194"/>
                <a:gd name="connsiteY1" fmla="*/ 29179 h 40194"/>
                <a:gd name="connsiteX2" fmla="*/ 11015 w 40194"/>
                <a:gd name="connsiteY2" fmla="*/ 25131 h 40194"/>
                <a:gd name="connsiteX3" fmla="*/ 1495 w 40194"/>
                <a:gd name="connsiteY3" fmla="*/ 22140 h 40194"/>
                <a:gd name="connsiteX4" fmla="*/ 0 w 40194"/>
                <a:gd name="connsiteY4" fmla="*/ 20097 h 40194"/>
                <a:gd name="connsiteX5" fmla="*/ 1495 w 40194"/>
                <a:gd name="connsiteY5" fmla="*/ 18055 h 40194"/>
                <a:gd name="connsiteX6" fmla="*/ 11015 w 40194"/>
                <a:gd name="connsiteY6" fmla="*/ 15064 h 40194"/>
                <a:gd name="connsiteX7" fmla="*/ 15064 w 40194"/>
                <a:gd name="connsiteY7" fmla="*/ 11015 h 40194"/>
                <a:gd name="connsiteX8" fmla="*/ 18055 w 40194"/>
                <a:gd name="connsiteY8" fmla="*/ 1495 h 40194"/>
                <a:gd name="connsiteX9" fmla="*/ 20097 w 40194"/>
                <a:gd name="connsiteY9" fmla="*/ 0 h 40194"/>
                <a:gd name="connsiteX10" fmla="*/ 22140 w 40194"/>
                <a:gd name="connsiteY10" fmla="*/ 1495 h 40194"/>
                <a:gd name="connsiteX11" fmla="*/ 25131 w 40194"/>
                <a:gd name="connsiteY11" fmla="*/ 11015 h 40194"/>
                <a:gd name="connsiteX12" fmla="*/ 29179 w 40194"/>
                <a:gd name="connsiteY12" fmla="*/ 15064 h 40194"/>
                <a:gd name="connsiteX13" fmla="*/ 38699 w 40194"/>
                <a:gd name="connsiteY13" fmla="*/ 18055 h 40194"/>
                <a:gd name="connsiteX14" fmla="*/ 40194 w 40194"/>
                <a:gd name="connsiteY14" fmla="*/ 20097 h 40194"/>
                <a:gd name="connsiteX15" fmla="*/ 38699 w 40194"/>
                <a:gd name="connsiteY15" fmla="*/ 22140 h 40194"/>
                <a:gd name="connsiteX16" fmla="*/ 29179 w 40194"/>
                <a:gd name="connsiteY16" fmla="*/ 25131 h 40194"/>
                <a:gd name="connsiteX17" fmla="*/ 25131 w 40194"/>
                <a:gd name="connsiteY17" fmla="*/ 29179 h 40194"/>
                <a:gd name="connsiteX18" fmla="*/ 22140 w 40194"/>
                <a:gd name="connsiteY18" fmla="*/ 38699 h 40194"/>
                <a:gd name="connsiteX19" fmla="*/ 20097 w 40194"/>
                <a:gd name="connsiteY19" fmla="*/ 40194 h 40194"/>
                <a:gd name="connsiteX20" fmla="*/ 18055 w 40194"/>
                <a:gd name="connsiteY20" fmla="*/ 38699 h 4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94" h="40194">
                  <a:moveTo>
                    <a:pt x="18055" y="38699"/>
                  </a:moveTo>
                  <a:lnTo>
                    <a:pt x="15064" y="29179"/>
                  </a:lnTo>
                  <a:cubicBezTo>
                    <a:pt x="14444" y="27173"/>
                    <a:pt x="13021" y="25751"/>
                    <a:pt x="11015" y="25131"/>
                  </a:cubicBezTo>
                  <a:lnTo>
                    <a:pt x="1495" y="22140"/>
                  </a:lnTo>
                  <a:cubicBezTo>
                    <a:pt x="584" y="21848"/>
                    <a:pt x="0" y="21045"/>
                    <a:pt x="0" y="20097"/>
                  </a:cubicBezTo>
                  <a:cubicBezTo>
                    <a:pt x="0" y="19149"/>
                    <a:pt x="584" y="18346"/>
                    <a:pt x="1495" y="18055"/>
                  </a:cubicBezTo>
                  <a:lnTo>
                    <a:pt x="11015" y="15064"/>
                  </a:lnTo>
                  <a:cubicBezTo>
                    <a:pt x="13021" y="14444"/>
                    <a:pt x="14444" y="13021"/>
                    <a:pt x="15064" y="11015"/>
                  </a:cubicBezTo>
                  <a:lnTo>
                    <a:pt x="18055" y="1495"/>
                  </a:lnTo>
                  <a:cubicBezTo>
                    <a:pt x="18346" y="584"/>
                    <a:pt x="19149" y="0"/>
                    <a:pt x="20097" y="0"/>
                  </a:cubicBezTo>
                  <a:cubicBezTo>
                    <a:pt x="21046" y="0"/>
                    <a:pt x="21848" y="584"/>
                    <a:pt x="22140" y="1495"/>
                  </a:cubicBezTo>
                  <a:lnTo>
                    <a:pt x="25131" y="11015"/>
                  </a:lnTo>
                  <a:cubicBezTo>
                    <a:pt x="25751" y="13021"/>
                    <a:pt x="27173" y="14444"/>
                    <a:pt x="29179" y="15064"/>
                  </a:cubicBezTo>
                  <a:lnTo>
                    <a:pt x="38699" y="18055"/>
                  </a:lnTo>
                  <a:cubicBezTo>
                    <a:pt x="39611" y="18346"/>
                    <a:pt x="40194" y="19149"/>
                    <a:pt x="40194" y="20097"/>
                  </a:cubicBezTo>
                  <a:cubicBezTo>
                    <a:pt x="40194" y="21045"/>
                    <a:pt x="39611" y="21848"/>
                    <a:pt x="38699" y="22140"/>
                  </a:cubicBezTo>
                  <a:lnTo>
                    <a:pt x="29179" y="25131"/>
                  </a:lnTo>
                  <a:cubicBezTo>
                    <a:pt x="27173" y="25751"/>
                    <a:pt x="25751" y="27173"/>
                    <a:pt x="25131" y="29179"/>
                  </a:cubicBezTo>
                  <a:lnTo>
                    <a:pt x="22140" y="38699"/>
                  </a:lnTo>
                  <a:cubicBezTo>
                    <a:pt x="21848" y="39611"/>
                    <a:pt x="21046" y="40194"/>
                    <a:pt x="20097" y="40194"/>
                  </a:cubicBezTo>
                  <a:cubicBezTo>
                    <a:pt x="19149" y="40194"/>
                    <a:pt x="18346" y="39611"/>
                    <a:pt x="18055" y="38699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F54096-7774-431A-B89B-F1F9497659B9}"/>
                </a:ext>
              </a:extLst>
            </p:cNvPr>
            <p:cNvSpPr/>
            <p:nvPr/>
          </p:nvSpPr>
          <p:spPr>
            <a:xfrm>
              <a:off x="1342393" y="180125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EBD387-0EBD-47D2-B9FB-57F765BC9A6D}"/>
                </a:ext>
              </a:extLst>
            </p:cNvPr>
            <p:cNvSpPr/>
            <p:nvPr/>
          </p:nvSpPr>
          <p:spPr>
            <a:xfrm>
              <a:off x="1342393" y="2720393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E0A4E57-5D1E-48C9-B744-1C810998BEB6}"/>
                </a:ext>
              </a:extLst>
            </p:cNvPr>
            <p:cNvSpPr/>
            <p:nvPr/>
          </p:nvSpPr>
          <p:spPr>
            <a:xfrm>
              <a:off x="1342393" y="3026774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F9E698-5525-4D42-BCB7-8B65F316E866}"/>
                </a:ext>
              </a:extLst>
            </p:cNvPr>
            <p:cNvSpPr/>
            <p:nvPr/>
          </p:nvSpPr>
          <p:spPr>
            <a:xfrm>
              <a:off x="1388351" y="186267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528D6C-D617-49AA-AE27-6B0021DCC36C}"/>
                </a:ext>
              </a:extLst>
            </p:cNvPr>
            <p:cNvSpPr/>
            <p:nvPr/>
          </p:nvSpPr>
          <p:spPr>
            <a:xfrm>
              <a:off x="1388351" y="2781815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FF1982-B144-4037-AD97-C69A6BA39B2F}"/>
                </a:ext>
              </a:extLst>
            </p:cNvPr>
            <p:cNvSpPr/>
            <p:nvPr/>
          </p:nvSpPr>
          <p:spPr>
            <a:xfrm>
              <a:off x="1388351" y="3088196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FFB0AE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D64250C-927F-4D26-9EA7-26ADCDFA46BD}"/>
                </a:ext>
              </a:extLst>
            </p:cNvPr>
            <p:cNvSpPr/>
            <p:nvPr/>
          </p:nvSpPr>
          <p:spPr>
            <a:xfrm>
              <a:off x="1612592" y="1982818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88BCD45-1BF6-4CFE-AF6C-058CD8C5FEA3}"/>
                </a:ext>
              </a:extLst>
            </p:cNvPr>
            <p:cNvSpPr/>
            <p:nvPr/>
          </p:nvSpPr>
          <p:spPr>
            <a:xfrm>
              <a:off x="1612592" y="2289199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D807021-CBEE-4223-86E2-E06D398BAA21}"/>
                </a:ext>
              </a:extLst>
            </p:cNvPr>
            <p:cNvSpPr/>
            <p:nvPr/>
          </p:nvSpPr>
          <p:spPr>
            <a:xfrm>
              <a:off x="1612592" y="259558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CAA0B1-D387-4382-9B91-95A856A0662F}"/>
                </a:ext>
              </a:extLst>
            </p:cNvPr>
            <p:cNvSpPr/>
            <p:nvPr/>
          </p:nvSpPr>
          <p:spPr>
            <a:xfrm>
              <a:off x="1612592" y="290196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B8DD16-4AD1-4CF6-BE7B-D1656E259009}"/>
                </a:ext>
              </a:extLst>
            </p:cNvPr>
            <p:cNvSpPr/>
            <p:nvPr/>
          </p:nvSpPr>
          <p:spPr>
            <a:xfrm>
              <a:off x="1612592" y="3208341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E9E752-137C-4E1A-A5BB-CCEB5A34F56E}"/>
                </a:ext>
              </a:extLst>
            </p:cNvPr>
            <p:cNvSpPr/>
            <p:nvPr/>
          </p:nvSpPr>
          <p:spPr>
            <a:xfrm>
              <a:off x="1612592" y="1922709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CD64C4F-D0CF-412F-9626-21EE0CE0F10B}"/>
                </a:ext>
              </a:extLst>
            </p:cNvPr>
            <p:cNvSpPr/>
            <p:nvPr/>
          </p:nvSpPr>
          <p:spPr>
            <a:xfrm>
              <a:off x="1612592" y="222909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ACF6FD0-CF12-40F3-A75E-75E9B54230BE}"/>
                </a:ext>
              </a:extLst>
            </p:cNvPr>
            <p:cNvSpPr/>
            <p:nvPr/>
          </p:nvSpPr>
          <p:spPr>
            <a:xfrm>
              <a:off x="1612592" y="253547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D2394C-C7CD-4EF8-B4ED-FFA31EBBDE6A}"/>
                </a:ext>
              </a:extLst>
            </p:cNvPr>
            <p:cNvSpPr/>
            <p:nvPr/>
          </p:nvSpPr>
          <p:spPr>
            <a:xfrm>
              <a:off x="1612592" y="284185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F2BA29D-8C7F-455B-8E77-7F7F4D6D16C1}"/>
                </a:ext>
              </a:extLst>
            </p:cNvPr>
            <p:cNvSpPr/>
            <p:nvPr/>
          </p:nvSpPr>
          <p:spPr>
            <a:xfrm>
              <a:off x="1612592" y="314823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969EF5-E9C9-4921-BCE9-D60DF97C5416}"/>
                </a:ext>
              </a:extLst>
            </p:cNvPr>
            <p:cNvSpPr/>
            <p:nvPr/>
          </p:nvSpPr>
          <p:spPr>
            <a:xfrm>
              <a:off x="1612592" y="186260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27CC3E-F91B-4AA7-8794-1A5700403C4E}"/>
                </a:ext>
              </a:extLst>
            </p:cNvPr>
            <p:cNvSpPr/>
            <p:nvPr/>
          </p:nvSpPr>
          <p:spPr>
            <a:xfrm>
              <a:off x="1612592" y="216898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9946845-42B0-45B7-9C72-6A1B8A5560B4}"/>
                </a:ext>
              </a:extLst>
            </p:cNvPr>
            <p:cNvSpPr/>
            <p:nvPr/>
          </p:nvSpPr>
          <p:spPr>
            <a:xfrm>
              <a:off x="1612592" y="247536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F77DECC-52A9-4578-B2DB-7BA425CFA11E}"/>
                </a:ext>
              </a:extLst>
            </p:cNvPr>
            <p:cNvSpPr/>
            <p:nvPr/>
          </p:nvSpPr>
          <p:spPr>
            <a:xfrm>
              <a:off x="1612592" y="278174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0DB9A6C-4F7C-4691-9DD5-8C5113A8F5B6}"/>
                </a:ext>
              </a:extLst>
            </p:cNvPr>
            <p:cNvSpPr/>
            <p:nvPr/>
          </p:nvSpPr>
          <p:spPr>
            <a:xfrm>
              <a:off x="1612592" y="3088123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CBF7765-FC25-4C2B-83F1-01F82C525CE4}"/>
                </a:ext>
              </a:extLst>
            </p:cNvPr>
            <p:cNvSpPr/>
            <p:nvPr/>
          </p:nvSpPr>
          <p:spPr>
            <a:xfrm>
              <a:off x="1612592" y="1802491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4878874-9966-4BBF-9CC8-084A77AC0D1E}"/>
                </a:ext>
              </a:extLst>
            </p:cNvPr>
            <p:cNvSpPr/>
            <p:nvPr/>
          </p:nvSpPr>
          <p:spPr>
            <a:xfrm>
              <a:off x="1612592" y="2108872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6E5BAEA-EE33-4BB1-8DA9-E7E7F90AF937}"/>
                </a:ext>
              </a:extLst>
            </p:cNvPr>
            <p:cNvSpPr/>
            <p:nvPr/>
          </p:nvSpPr>
          <p:spPr>
            <a:xfrm>
              <a:off x="1612592" y="241525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7F1CB70-B53C-46F0-9A2A-BD292FFE5AD6}"/>
                </a:ext>
              </a:extLst>
            </p:cNvPr>
            <p:cNvSpPr/>
            <p:nvPr/>
          </p:nvSpPr>
          <p:spPr>
            <a:xfrm>
              <a:off x="1612592" y="272163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891A5B3-8A2C-447F-A66B-FE8E9E0AAEB0}"/>
                </a:ext>
              </a:extLst>
            </p:cNvPr>
            <p:cNvSpPr/>
            <p:nvPr/>
          </p:nvSpPr>
          <p:spPr>
            <a:xfrm>
              <a:off x="1612592" y="3028014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9613FD1-31B9-4755-8176-444DB197ABAE}"/>
                </a:ext>
              </a:extLst>
            </p:cNvPr>
            <p:cNvSpPr/>
            <p:nvPr/>
          </p:nvSpPr>
          <p:spPr>
            <a:xfrm>
              <a:off x="971600" y="3075175"/>
              <a:ext cx="1402568" cy="347815"/>
            </a:xfrm>
            <a:custGeom>
              <a:avLst/>
              <a:gdLst>
                <a:gd name="connsiteX0" fmla="*/ 0 w 1402568"/>
                <a:gd name="connsiteY0" fmla="*/ 0 h 347815"/>
                <a:gd name="connsiteX1" fmla="*/ 1402568 w 1402568"/>
                <a:gd name="connsiteY1" fmla="*/ 0 h 347815"/>
                <a:gd name="connsiteX2" fmla="*/ 1402568 w 1402568"/>
                <a:gd name="connsiteY2" fmla="*/ 347815 h 347815"/>
                <a:gd name="connsiteX3" fmla="*/ 0 w 1402568"/>
                <a:gd name="connsiteY3" fmla="*/ 347815 h 34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2568" h="347815">
                  <a:moveTo>
                    <a:pt x="0" y="0"/>
                  </a:moveTo>
                  <a:lnTo>
                    <a:pt x="1402568" y="0"/>
                  </a:lnTo>
                  <a:lnTo>
                    <a:pt x="1402568" y="347815"/>
                  </a:lnTo>
                  <a:lnTo>
                    <a:pt x="0" y="3478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DCF1EC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1404F8B-DDB9-4B2B-BAFB-B42FFA11668C}"/>
                </a:ext>
              </a:extLst>
            </p:cNvPr>
            <p:cNvSpPr/>
            <p:nvPr/>
          </p:nvSpPr>
          <p:spPr>
            <a:xfrm>
              <a:off x="1342393" y="2076920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316D4B-510D-4298-A0E7-DA88E1984A0B}"/>
                </a:ext>
              </a:extLst>
            </p:cNvPr>
            <p:cNvSpPr/>
            <p:nvPr/>
          </p:nvSpPr>
          <p:spPr>
            <a:xfrm>
              <a:off x="1388351" y="213834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95B8A7-5E0C-4DF7-A3AF-800BD9447958}"/>
                </a:ext>
              </a:extLst>
            </p:cNvPr>
            <p:cNvSpPr/>
            <p:nvPr/>
          </p:nvSpPr>
          <p:spPr>
            <a:xfrm>
              <a:off x="1342393" y="238330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18E795A-D27B-4474-B503-A1227084D429}"/>
                </a:ext>
              </a:extLst>
            </p:cNvPr>
            <p:cNvSpPr/>
            <p:nvPr/>
          </p:nvSpPr>
          <p:spPr>
            <a:xfrm>
              <a:off x="1388351" y="2444723"/>
              <a:ext cx="117628" cy="86661"/>
            </a:xfrm>
            <a:custGeom>
              <a:avLst/>
              <a:gdLst>
                <a:gd name="connsiteX0" fmla="*/ 15027 w 117628"/>
                <a:gd name="connsiteY0" fmla="*/ 25568 h 86661"/>
                <a:gd name="connsiteX1" fmla="*/ 46030 w 117628"/>
                <a:gd name="connsiteY1" fmla="*/ 56535 h 86661"/>
                <a:gd name="connsiteX2" fmla="*/ 102565 w 117628"/>
                <a:gd name="connsiteY2" fmla="*/ 0 h 86661"/>
                <a:gd name="connsiteX3" fmla="*/ 117628 w 117628"/>
                <a:gd name="connsiteY3" fmla="*/ 15064 h 86661"/>
                <a:gd name="connsiteX4" fmla="*/ 46030 w 117628"/>
                <a:gd name="connsiteY4" fmla="*/ 86662 h 86661"/>
                <a:gd name="connsiteX5" fmla="*/ 0 w 117628"/>
                <a:gd name="connsiteY5" fmla="*/ 40595 h 8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1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298E0C4-3576-4A0A-B7B4-EFB0FB460FE7}"/>
              </a:ext>
            </a:extLst>
          </p:cNvPr>
          <p:cNvSpPr txBox="1"/>
          <p:nvPr/>
        </p:nvSpPr>
        <p:spPr>
          <a:xfrm>
            <a:off x="1469240" y="1732226"/>
            <a:ext cx="989928" cy="372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86AE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062928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search queries and sets?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set is a group of entities with a common value– such as items, users, PO Lines.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Sets may be used to:</a:t>
            </a:r>
          </a:p>
          <a:p>
            <a:pPr lvl="1"/>
            <a:r>
              <a:rPr lang="en-US" dirty="0"/>
              <a:t>Manage data</a:t>
            </a:r>
            <a:r>
              <a:rPr lang="en-US" b="1" dirty="0"/>
              <a:t> directly </a:t>
            </a:r>
            <a:r>
              <a:rPr lang="en-US" dirty="0"/>
              <a:t>(view or edit the records one by one).</a:t>
            </a:r>
          </a:p>
          <a:p>
            <a:pPr lvl="1"/>
            <a:r>
              <a:rPr lang="en-US" dirty="0"/>
              <a:t>Manage the data by </a:t>
            </a:r>
            <a:r>
              <a:rPr lang="en-US" b="1" dirty="0"/>
              <a:t>running a job </a:t>
            </a:r>
            <a:r>
              <a:rPr lang="en-US" dirty="0"/>
              <a:t>(e.g., publish records, edit in bulk, notify users).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19FC6-D2B8-40DE-B158-5B4590D23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816" y="1530852"/>
            <a:ext cx="872736" cy="648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4C863D-E671-4552-B595-961B30AE5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868" y="3796613"/>
            <a:ext cx="805293" cy="80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54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Set based Job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4C808-BAA6-467E-9FB1-CC515F9DE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57" y="742950"/>
            <a:ext cx="7986464" cy="3840489"/>
          </a:xfrm>
        </p:spPr>
        <p:txBody>
          <a:bodyPr>
            <a:normAutofit/>
          </a:bodyPr>
          <a:lstStyle/>
          <a:p>
            <a:r>
              <a:rPr lang="en-US" dirty="0"/>
              <a:t>From Admin &gt; Run a Job</a:t>
            </a:r>
          </a:p>
          <a:p>
            <a:r>
              <a:rPr lang="en-US" dirty="0"/>
              <a:t>Find the job based on –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Name</a:t>
            </a:r>
            <a:r>
              <a:rPr lang="en-US" dirty="0"/>
              <a:t> (OCLC Republish, Export Bibliographic Records…)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Type</a:t>
            </a:r>
            <a:r>
              <a:rPr lang="en-US" dirty="0"/>
              <a:t> (Information Update, Publish, Users)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Content Type </a:t>
            </a:r>
            <a:r>
              <a:rPr lang="en-US" dirty="0"/>
              <a:t>(Physical Title, Purchase Order Line…)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50ECF-090F-4F4B-A90C-993EDEBAD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862621"/>
            <a:ext cx="7124660" cy="194941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28321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Set based Job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368079C-F9C7-46D6-AECA-365BD03C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57" y="742950"/>
            <a:ext cx="7986464" cy="3840489"/>
          </a:xfrm>
        </p:spPr>
        <p:txBody>
          <a:bodyPr>
            <a:normAutofit/>
          </a:bodyPr>
          <a:lstStyle/>
          <a:p>
            <a:r>
              <a:rPr lang="en-US" dirty="0"/>
              <a:t>Select the Job</a:t>
            </a:r>
          </a:p>
          <a:p>
            <a:r>
              <a:rPr lang="en-US" dirty="0"/>
              <a:t>Use any filters, Job name, Content 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7D9EDA-B250-486E-963B-AA1E786FF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28" y="1885950"/>
            <a:ext cx="7772321" cy="201886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10617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Set based Job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368079C-F9C7-46D6-AECA-365BD03C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56" y="742950"/>
            <a:ext cx="7986464" cy="38404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Select the Set</a:t>
            </a:r>
          </a:p>
          <a:p>
            <a:r>
              <a:rPr lang="en-US" dirty="0"/>
              <a:t>Note: Only the relevant Content Type will show up!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BA614-3439-42E8-8194-C3E27B06C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61853"/>
            <a:ext cx="6435516" cy="285018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35356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Set based Job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88D3D7-9010-49C2-8381-F87FB5778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56" y="742950"/>
            <a:ext cx="7986464" cy="3840489"/>
          </a:xfrm>
        </p:spPr>
        <p:txBody>
          <a:bodyPr>
            <a:normAutofit/>
          </a:bodyPr>
          <a:lstStyle/>
          <a:p>
            <a:r>
              <a:rPr lang="en-US" dirty="0"/>
              <a:t>Complete the parameters</a:t>
            </a:r>
          </a:p>
          <a:p>
            <a:r>
              <a:rPr lang="en-US" dirty="0"/>
              <a:t>Inspect the estimate for Set 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167E7-8D2A-4013-89AF-29EA43692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62150"/>
            <a:ext cx="7924800" cy="158287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00039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Set based Job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6657FE2-395F-47D1-92DA-59D1340CC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56" y="742950"/>
            <a:ext cx="4210817" cy="38404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Confirm again! Inspect the information which Alma provides</a:t>
            </a:r>
          </a:p>
          <a:p>
            <a:r>
              <a:rPr lang="en-US" dirty="0"/>
              <a:t>If everything is correct, submit the job. If not, use the back button in the wizard to correct errors</a:t>
            </a:r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75F28-7468-4EE1-9287-7BFDB844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407" y="878481"/>
            <a:ext cx="3332128" cy="308002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57749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Set based Job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63786C-231A-4AB2-AE6E-941254FD4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56" y="742950"/>
            <a:ext cx="7986464" cy="3840489"/>
          </a:xfrm>
        </p:spPr>
        <p:txBody>
          <a:bodyPr>
            <a:normAutofit/>
          </a:bodyPr>
          <a:lstStyle/>
          <a:p>
            <a:r>
              <a:rPr lang="en-US" dirty="0"/>
              <a:t>See Job progress in – Monitor Jobs, then, History</a:t>
            </a:r>
          </a:p>
          <a:p>
            <a:r>
              <a:rPr lang="en-US" dirty="0"/>
              <a:t>Check the Report, Events for added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79B0C-16E1-4D01-9E46-FB6A1D84E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66" y="1657350"/>
            <a:ext cx="7986464" cy="16102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58C3CA-2598-4108-A5F4-20CAFDE32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025487"/>
            <a:ext cx="6380540" cy="178655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889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useful Jobs: Export Jobs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88DDC-CD58-466E-88AC-428FC7A7E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9" y="1081273"/>
            <a:ext cx="7735995" cy="298095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363600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popular: 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FD063-3FEF-41DF-A97D-4554346F5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5726"/>
            <a:ext cx="8229600" cy="234202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20910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look at: Update/Notify Users,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DF798-D30B-426C-A6E6-D1DE20AD1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162" y="4583439"/>
            <a:ext cx="416427" cy="469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6FE643-84C6-4B16-8E38-AB4EAA335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96219"/>
            <a:ext cx="3877935" cy="37510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FB537-123F-4861-AD51-02D0F488F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652" y="895350"/>
            <a:ext cx="4188868" cy="355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41077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8D57A-7DE7-4460-A4E2-49DB6F9E1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07" y="3279836"/>
            <a:ext cx="6396461" cy="719575"/>
          </a:xfrm>
        </p:spPr>
        <p:txBody>
          <a:bodyPr/>
          <a:lstStyle/>
          <a:p>
            <a:r>
              <a:rPr lang="en-US" dirty="0">
                <a:latin typeface="Calibri Light"/>
                <a:cs typeface="Calibri Light"/>
              </a:rPr>
              <a:t>Using Normalization Rule as a Job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B296E-888D-47FC-9101-481E7B416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26" y="3942100"/>
            <a:ext cx="5056715" cy="403430"/>
          </a:xfrm>
        </p:spPr>
        <p:txBody>
          <a:bodyPr/>
          <a:lstStyle/>
          <a:p>
            <a:r>
              <a:rPr lang="en-US" dirty="0"/>
              <a:t>Check out the steps</a:t>
            </a:r>
          </a:p>
        </p:txBody>
      </p:sp>
    </p:spTree>
    <p:extLst>
      <p:ext uri="{BB962C8B-B14F-4D97-AF65-F5344CB8AC3E}">
        <p14:creationId xmlns:p14="http://schemas.microsoft.com/office/powerpoint/2010/main" val="401678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Sets, </a:t>
            </a:r>
            <a:r>
              <a:rPr lang="en-US" dirty="0">
                <a:solidFill>
                  <a:srgbClr val="C00000"/>
                </a:solidFill>
              </a:rPr>
              <a:t>Logical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Logical</a:t>
            </a:r>
            <a:r>
              <a:rPr lang="en-US" dirty="0"/>
              <a:t> – A saved search query, which runs every time the set is referenced.</a:t>
            </a:r>
          </a:p>
          <a:p>
            <a:pPr lvl="1"/>
            <a:r>
              <a:rPr lang="en-US" dirty="0"/>
              <a:t>Set content is </a:t>
            </a:r>
            <a:r>
              <a:rPr lang="en-US" b="1" dirty="0"/>
              <a:t>dynamic - results</a:t>
            </a:r>
            <a:r>
              <a:rPr lang="en-US" dirty="0"/>
              <a:t> reflect information currently in the repository.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DCAB7-FA0A-46B4-8E81-0CBB8C108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036" y="2636793"/>
            <a:ext cx="1958362" cy="142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34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Update, closer look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53AF1FD-6B04-434F-B31B-98A619E9B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Use Case: </a:t>
            </a:r>
            <a:r>
              <a:rPr lang="en-US" dirty="0"/>
              <a:t>Need to update 852 first indicator for a location which changes Call Number shelving</a:t>
            </a:r>
          </a:p>
          <a:p>
            <a:r>
              <a:rPr lang="en-US" dirty="0"/>
              <a:t>Ensure a Normalization Rule exists at Metadata Editor: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3C002-DC50-44DB-AB02-F1B88C338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23" y="2176262"/>
            <a:ext cx="6238735" cy="24012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74485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C2CD6B8-A397-4692-B558-8EDF429E0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>
            <a:normAutofit/>
          </a:bodyPr>
          <a:lstStyle/>
          <a:p>
            <a:r>
              <a:rPr lang="en-US" dirty="0"/>
              <a:t>Edit a Holding Record &gt; Split Screen, load the rule &gt; Preview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1426D-3D8A-4BB6-B1CB-619D1305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4297"/>
            <a:ext cx="5267680" cy="322483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104FC-C284-4EFD-BA47-746A1956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495550"/>
            <a:ext cx="5867400" cy="171439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BD9D8-608C-42C7-84F0-8EB3D7718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54" y="3273639"/>
            <a:ext cx="2491692" cy="9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3817DB9-947E-4DBE-BEE2-1813D1FF7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>
            <a:normAutofit/>
          </a:bodyPr>
          <a:lstStyle/>
          <a:p>
            <a:r>
              <a:rPr lang="en-US" dirty="0"/>
              <a:t>Add the Process to: Configuration &gt; Resources &gt; Metadata Configuration &gt; MARC21 Holdings &gt; Normalization Processes</a:t>
            </a:r>
          </a:p>
          <a:p>
            <a:r>
              <a:rPr lang="en-US" dirty="0"/>
              <a:t>The Process is linked to the Normalization Rule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F67-7AD7-4563-B0EA-C3EC2192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579" y="2800350"/>
            <a:ext cx="2457450" cy="14845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821AC1-8C2C-4774-952B-D319C1AD2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09" y="2495550"/>
            <a:ext cx="3001081" cy="225081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22776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4EE55-4DEA-4266-9341-8191EC052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>
            <a:normAutofit/>
          </a:bodyPr>
          <a:lstStyle/>
          <a:p>
            <a:r>
              <a:rPr lang="en-US" dirty="0"/>
              <a:t>Create a </a:t>
            </a:r>
            <a:r>
              <a:rPr lang="en-US" dirty="0">
                <a:solidFill>
                  <a:srgbClr val="C00000"/>
                </a:solidFill>
              </a:rPr>
              <a:t>Physical Items </a:t>
            </a:r>
            <a:r>
              <a:rPr lang="en-US" dirty="0"/>
              <a:t>Set for the item(s)</a:t>
            </a:r>
          </a:p>
          <a:p>
            <a:r>
              <a:rPr lang="en-US" dirty="0"/>
              <a:t>Consult </a:t>
            </a:r>
            <a:r>
              <a:rPr lang="en-US" dirty="0">
                <a:hlinkClick r:id="rId3"/>
              </a:rPr>
              <a:t>see OLH</a:t>
            </a:r>
            <a:r>
              <a:rPr lang="en-US" dirty="0"/>
              <a:t> for Content Type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E05E6-8AC8-4815-8743-9C82CC55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57" y="1639067"/>
            <a:ext cx="6597878" cy="173420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848ED7-703A-4CB7-8E0F-1E2674588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50" y="3292642"/>
            <a:ext cx="4487340" cy="151794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959992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CA3CF01-4C9F-4FA3-87F3-C6331370F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 “Physical Items” &gt; find item barcode 14290256 &gt; Save Query</a:t>
            </a:r>
          </a:p>
          <a:p>
            <a:r>
              <a:rPr lang="en-US" dirty="0"/>
              <a:t>If larger scope is needed - use Advanced Search, Analytics, or export to Excel and load as Itemized Set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FAF75-814F-4D17-AA7D-77FFB9F7F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805" y="2368345"/>
            <a:ext cx="4876800" cy="241731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25736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FACCBC3-E7A0-42C3-9E11-6CC31AD8A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>
            <a:normAutofit/>
          </a:bodyPr>
          <a:lstStyle/>
          <a:p>
            <a:r>
              <a:rPr lang="en-US" dirty="0"/>
              <a:t>Admin &gt; Run a Job &gt; Change Holding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E5C61-75E3-4443-8113-B86BC86C5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56" y="1284139"/>
            <a:ext cx="6496562" cy="330628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814603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CB7A9C-211F-427B-87D8-42F293E5E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>
            <a:normAutofit/>
          </a:bodyPr>
          <a:lstStyle/>
          <a:p>
            <a:r>
              <a:rPr lang="en-US" dirty="0"/>
              <a:t>Select the Physical Items set – (search by name, or content type)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E4FAB-8527-4E58-935D-6F7B99E59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14730"/>
            <a:ext cx="8287072" cy="172998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810550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1083107-6256-4B08-8A65-4368E5861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>
            <a:normAutofit/>
          </a:bodyPr>
          <a:lstStyle/>
          <a:p>
            <a:r>
              <a:rPr lang="en-US" dirty="0"/>
              <a:t>Fill in the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379DA-5695-437C-A628-6649ED706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38" y="1354691"/>
            <a:ext cx="7616917" cy="290598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64093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D5BB13-16D0-4565-94F7-B4115F307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>
            <a:normAutofit/>
          </a:bodyPr>
          <a:lstStyle/>
          <a:p>
            <a:r>
              <a:rPr lang="en-US" dirty="0"/>
              <a:t>Double-check, Confirm, and Confirm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14E78-3B82-4189-B9A6-713AD5BC1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39" y="1257612"/>
            <a:ext cx="6324600" cy="34515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749BD-AEBF-4644-B6C5-97A1074A0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208785"/>
            <a:ext cx="4096072" cy="11048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839716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83B6E-A294-437F-8058-A51FA2ABA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>
            <a:normAutofit/>
          </a:bodyPr>
          <a:lstStyle/>
          <a:p>
            <a:r>
              <a:rPr lang="en-US" dirty="0"/>
              <a:t>Job is “Running”, and then is in “History”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FAEBD-E1E2-476F-B0C2-29123CB2A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26854"/>
            <a:ext cx="7959476" cy="14546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0D3531-362C-4338-8E22-E72CB08EF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849" y="2868170"/>
            <a:ext cx="7079163" cy="19438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3363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Logical</a:t>
            </a:r>
            <a:r>
              <a:rPr lang="en-US" dirty="0"/>
              <a:t> Set – based on a dynamic search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72A2C-36D7-43F5-AE7A-290777C4E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For example: </a:t>
            </a:r>
            <a:r>
              <a:rPr lang="en-US" dirty="0"/>
              <a:t>find all Portfolios for a specific Electronic Collection</a:t>
            </a:r>
          </a:p>
          <a:p>
            <a:r>
              <a:rPr lang="en-US" dirty="0"/>
              <a:t>Add publication year; or – all items from specific Location…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826ED-481C-41C5-9606-28B77DAB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067" y="2214128"/>
            <a:ext cx="4953000" cy="253680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420690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3B12-7F13-4086-998D-7E2A337A9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C5211-A712-48E6-A905-67B8B182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/ Information Update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DA5629B-B5F6-4779-A13A-D66C7AEA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88296"/>
            <a:ext cx="7204364" cy="3349498"/>
          </a:xfrm>
        </p:spPr>
        <p:txBody>
          <a:bodyPr>
            <a:normAutofit/>
          </a:bodyPr>
          <a:lstStyle/>
          <a:p>
            <a:r>
              <a:rPr lang="en-US" dirty="0"/>
              <a:t>Job has completed, check the report and data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0A5CC-99E8-4E34-808E-9D48E58DC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90" y="1430093"/>
            <a:ext cx="7086600" cy="180865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270435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>
            <a:off x="88493" y="3860757"/>
            <a:ext cx="3671392" cy="31612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77268A-23C9-4D2F-9CF9-2781B3B27CE4}"/>
              </a:ext>
            </a:extLst>
          </p:cNvPr>
          <p:cNvSpPr/>
          <p:nvPr/>
        </p:nvSpPr>
        <p:spPr>
          <a:xfrm>
            <a:off x="155795" y="1226839"/>
            <a:ext cx="2220633" cy="2220633"/>
          </a:xfrm>
          <a:prstGeom prst="ellipse">
            <a:avLst/>
          </a:prstGeom>
          <a:solidFill>
            <a:srgbClr val="92D05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1137551" y="473180"/>
            <a:ext cx="2633662" cy="2647153"/>
          </a:xfrm>
          <a:prstGeom prst="donut">
            <a:avLst>
              <a:gd name="adj" fmla="val 25820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2070CD4-1E11-4930-94E7-60B6910B3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995686"/>
            <a:ext cx="3635896" cy="2010552"/>
          </a:xfrm>
          <a:prstGeom prst="rect">
            <a:avLst/>
          </a:prstGeom>
        </p:spPr>
      </p:pic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565719"/>
            <a:ext cx="4824536" cy="43397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Agenda:</a:t>
            </a:r>
          </a:p>
          <a:p>
            <a:r>
              <a:rPr lang="en-US" dirty="0"/>
              <a:t>An Introduction to Sets</a:t>
            </a:r>
          </a:p>
          <a:p>
            <a:r>
              <a:rPr lang="en-US" dirty="0"/>
              <a:t>Creating and Editing Sets</a:t>
            </a:r>
          </a:p>
          <a:p>
            <a:r>
              <a:rPr lang="en-US" dirty="0"/>
              <a:t>Set Manipulation</a:t>
            </a:r>
          </a:p>
          <a:p>
            <a:r>
              <a:rPr lang="en-US" dirty="0"/>
              <a:t>Running jobs on sets of data</a:t>
            </a:r>
          </a:p>
          <a:p>
            <a:r>
              <a:rPr lang="en-US" dirty="0">
                <a:solidFill>
                  <a:srgbClr val="C00000"/>
                </a:solidFill>
              </a:rPr>
              <a:t>Restore a job</a:t>
            </a:r>
          </a:p>
          <a:p>
            <a:r>
              <a:rPr lang="en-US" dirty="0"/>
              <a:t>Documentation, blogs, knowledge articles.</a:t>
            </a:r>
          </a:p>
          <a:p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1ABC11-5858-4874-80F5-13D2B3FA1369}"/>
              </a:ext>
            </a:extLst>
          </p:cNvPr>
          <p:cNvSpPr/>
          <p:nvPr/>
        </p:nvSpPr>
        <p:spPr>
          <a:xfrm>
            <a:off x="539552" y="2139586"/>
            <a:ext cx="2736304" cy="169658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DCF1EC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0">
            <a:extLst>
              <a:ext uri="{FF2B5EF4-FFF2-40B4-BE49-F238E27FC236}">
                <a16:creationId xmlns:a16="http://schemas.microsoft.com/office/drawing/2014/main" id="{DEDC97E6-EC7B-46F0-9A62-3E3CB9D6CC9B}"/>
              </a:ext>
            </a:extLst>
          </p:cNvPr>
          <p:cNvGrpSpPr/>
          <p:nvPr/>
        </p:nvGrpSpPr>
        <p:grpSpPr>
          <a:xfrm>
            <a:off x="1043608" y="1689098"/>
            <a:ext cx="1751746" cy="2121541"/>
            <a:chOff x="971600" y="1301449"/>
            <a:chExt cx="1751746" cy="21215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9EF989-3270-4BB7-A0A5-BABA0E57B1D2}"/>
                </a:ext>
              </a:extLst>
            </p:cNvPr>
            <p:cNvSpPr/>
            <p:nvPr/>
          </p:nvSpPr>
          <p:spPr>
            <a:xfrm>
              <a:off x="2482568" y="1301449"/>
              <a:ext cx="240778" cy="1696584"/>
            </a:xfrm>
            <a:custGeom>
              <a:avLst/>
              <a:gdLst>
                <a:gd name="connsiteX0" fmla="*/ 37 w 345444"/>
                <a:gd name="connsiteY0" fmla="*/ 1696584 h 1696584"/>
                <a:gd name="connsiteX1" fmla="*/ 230296 w 345444"/>
                <a:gd name="connsiteY1" fmla="*/ 1696584 h 1696584"/>
                <a:gd name="connsiteX2" fmla="*/ 345445 w 345444"/>
                <a:gd name="connsiteY2" fmla="*/ 1696584 h 1696584"/>
                <a:gd name="connsiteX3" fmla="*/ 230296 w 345444"/>
                <a:gd name="connsiteY3" fmla="*/ 1581436 h 1696584"/>
                <a:gd name="connsiteX4" fmla="*/ 230296 w 345444"/>
                <a:gd name="connsiteY4" fmla="*/ 307730 h 1696584"/>
                <a:gd name="connsiteX5" fmla="*/ 230296 w 345444"/>
                <a:gd name="connsiteY5" fmla="*/ 115148 h 1696584"/>
                <a:gd name="connsiteX6" fmla="*/ 115148 w 345444"/>
                <a:gd name="connsiteY6" fmla="*/ 0 h 1696584"/>
                <a:gd name="connsiteX7" fmla="*/ 115148 w 345444"/>
                <a:gd name="connsiteY7" fmla="*/ 0 h 1696584"/>
                <a:gd name="connsiteX8" fmla="*/ 0 w 345444"/>
                <a:gd name="connsiteY8" fmla="*/ 115148 h 1696584"/>
                <a:gd name="connsiteX9" fmla="*/ 0 w 345444"/>
                <a:gd name="connsiteY9" fmla="*/ 176351 h 1696584"/>
                <a:gd name="connsiteX10" fmla="*/ 0 w 345444"/>
                <a:gd name="connsiteY10" fmla="*/ 307730 h 1696584"/>
                <a:gd name="connsiteX11" fmla="*/ 0 w 345444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1581436 h 1696584"/>
                <a:gd name="connsiteX3" fmla="*/ 230296 w 230296"/>
                <a:gd name="connsiteY3" fmla="*/ 307730 h 1696584"/>
                <a:gd name="connsiteX4" fmla="*/ 230296 w 230296"/>
                <a:gd name="connsiteY4" fmla="*/ 115148 h 1696584"/>
                <a:gd name="connsiteX5" fmla="*/ 115148 w 230296"/>
                <a:gd name="connsiteY5" fmla="*/ 0 h 1696584"/>
                <a:gd name="connsiteX6" fmla="*/ 115148 w 230296"/>
                <a:gd name="connsiteY6" fmla="*/ 0 h 1696584"/>
                <a:gd name="connsiteX7" fmla="*/ 0 w 230296"/>
                <a:gd name="connsiteY7" fmla="*/ 115148 h 1696584"/>
                <a:gd name="connsiteX8" fmla="*/ 0 w 230296"/>
                <a:gd name="connsiteY8" fmla="*/ 176351 h 1696584"/>
                <a:gd name="connsiteX9" fmla="*/ 0 w 230296"/>
                <a:gd name="connsiteY9" fmla="*/ 307730 h 1696584"/>
                <a:gd name="connsiteX10" fmla="*/ 0 w 230296"/>
                <a:gd name="connsiteY10" fmla="*/ 1696584 h 1696584"/>
                <a:gd name="connsiteX11" fmla="*/ 37 w 230296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307730 h 1696584"/>
                <a:gd name="connsiteX3" fmla="*/ 230296 w 230296"/>
                <a:gd name="connsiteY3" fmla="*/ 115148 h 1696584"/>
                <a:gd name="connsiteX4" fmla="*/ 115148 w 230296"/>
                <a:gd name="connsiteY4" fmla="*/ 0 h 1696584"/>
                <a:gd name="connsiteX5" fmla="*/ 115148 w 230296"/>
                <a:gd name="connsiteY5" fmla="*/ 0 h 1696584"/>
                <a:gd name="connsiteX6" fmla="*/ 0 w 230296"/>
                <a:gd name="connsiteY6" fmla="*/ 115148 h 1696584"/>
                <a:gd name="connsiteX7" fmla="*/ 0 w 230296"/>
                <a:gd name="connsiteY7" fmla="*/ 176351 h 1696584"/>
                <a:gd name="connsiteX8" fmla="*/ 0 w 230296"/>
                <a:gd name="connsiteY8" fmla="*/ 307730 h 1696584"/>
                <a:gd name="connsiteX9" fmla="*/ 0 w 230296"/>
                <a:gd name="connsiteY9" fmla="*/ 1696584 h 1696584"/>
                <a:gd name="connsiteX10" fmla="*/ 37 w 230296"/>
                <a:gd name="connsiteY10" fmla="*/ 1696584 h 1696584"/>
                <a:gd name="connsiteX0" fmla="*/ 37 w 234237"/>
                <a:gd name="connsiteY0" fmla="*/ 1696584 h 1696584"/>
                <a:gd name="connsiteX1" fmla="*/ 234237 w 234237"/>
                <a:gd name="connsiteY1" fmla="*/ 525994 h 1696584"/>
                <a:gd name="connsiteX2" fmla="*/ 230296 w 234237"/>
                <a:gd name="connsiteY2" fmla="*/ 307730 h 1696584"/>
                <a:gd name="connsiteX3" fmla="*/ 230296 w 234237"/>
                <a:gd name="connsiteY3" fmla="*/ 115148 h 1696584"/>
                <a:gd name="connsiteX4" fmla="*/ 115148 w 234237"/>
                <a:gd name="connsiteY4" fmla="*/ 0 h 1696584"/>
                <a:gd name="connsiteX5" fmla="*/ 115148 w 234237"/>
                <a:gd name="connsiteY5" fmla="*/ 0 h 1696584"/>
                <a:gd name="connsiteX6" fmla="*/ 0 w 234237"/>
                <a:gd name="connsiteY6" fmla="*/ 115148 h 1696584"/>
                <a:gd name="connsiteX7" fmla="*/ 0 w 234237"/>
                <a:gd name="connsiteY7" fmla="*/ 176351 h 1696584"/>
                <a:gd name="connsiteX8" fmla="*/ 0 w 234237"/>
                <a:gd name="connsiteY8" fmla="*/ 307730 h 1696584"/>
                <a:gd name="connsiteX9" fmla="*/ 0 w 234237"/>
                <a:gd name="connsiteY9" fmla="*/ 1696584 h 1696584"/>
                <a:gd name="connsiteX10" fmla="*/ 37 w 234237"/>
                <a:gd name="connsiteY10" fmla="*/ 1696584 h 1696584"/>
                <a:gd name="connsiteX0" fmla="*/ 0 w 238141"/>
                <a:gd name="connsiteY0" fmla="*/ 372281 h 1696584"/>
                <a:gd name="connsiteX1" fmla="*/ 238141 w 238141"/>
                <a:gd name="connsiteY1" fmla="*/ 525994 h 1696584"/>
                <a:gd name="connsiteX2" fmla="*/ 234200 w 238141"/>
                <a:gd name="connsiteY2" fmla="*/ 307730 h 1696584"/>
                <a:gd name="connsiteX3" fmla="*/ 234200 w 238141"/>
                <a:gd name="connsiteY3" fmla="*/ 115148 h 1696584"/>
                <a:gd name="connsiteX4" fmla="*/ 119052 w 238141"/>
                <a:gd name="connsiteY4" fmla="*/ 0 h 1696584"/>
                <a:gd name="connsiteX5" fmla="*/ 119052 w 238141"/>
                <a:gd name="connsiteY5" fmla="*/ 0 h 1696584"/>
                <a:gd name="connsiteX6" fmla="*/ 3904 w 238141"/>
                <a:gd name="connsiteY6" fmla="*/ 115148 h 1696584"/>
                <a:gd name="connsiteX7" fmla="*/ 3904 w 238141"/>
                <a:gd name="connsiteY7" fmla="*/ 176351 h 1696584"/>
                <a:gd name="connsiteX8" fmla="*/ 3904 w 238141"/>
                <a:gd name="connsiteY8" fmla="*/ 307730 h 1696584"/>
                <a:gd name="connsiteX9" fmla="*/ 3904 w 238141"/>
                <a:gd name="connsiteY9" fmla="*/ 1696584 h 1696584"/>
                <a:gd name="connsiteX10" fmla="*/ 0 w 238141"/>
                <a:gd name="connsiteY10" fmla="*/ 372281 h 1696584"/>
                <a:gd name="connsiteX0" fmla="*/ 0 w 246024"/>
                <a:gd name="connsiteY0" fmla="*/ 372281 h 1696584"/>
                <a:gd name="connsiteX1" fmla="*/ 246024 w 246024"/>
                <a:gd name="connsiteY1" fmla="*/ 423518 h 1696584"/>
                <a:gd name="connsiteX2" fmla="*/ 234200 w 246024"/>
                <a:gd name="connsiteY2" fmla="*/ 307730 h 1696584"/>
                <a:gd name="connsiteX3" fmla="*/ 234200 w 246024"/>
                <a:gd name="connsiteY3" fmla="*/ 115148 h 1696584"/>
                <a:gd name="connsiteX4" fmla="*/ 119052 w 246024"/>
                <a:gd name="connsiteY4" fmla="*/ 0 h 1696584"/>
                <a:gd name="connsiteX5" fmla="*/ 119052 w 246024"/>
                <a:gd name="connsiteY5" fmla="*/ 0 h 1696584"/>
                <a:gd name="connsiteX6" fmla="*/ 3904 w 246024"/>
                <a:gd name="connsiteY6" fmla="*/ 115148 h 1696584"/>
                <a:gd name="connsiteX7" fmla="*/ 3904 w 246024"/>
                <a:gd name="connsiteY7" fmla="*/ 176351 h 1696584"/>
                <a:gd name="connsiteX8" fmla="*/ 3904 w 246024"/>
                <a:gd name="connsiteY8" fmla="*/ 307730 h 1696584"/>
                <a:gd name="connsiteX9" fmla="*/ 3904 w 246024"/>
                <a:gd name="connsiteY9" fmla="*/ 1696584 h 1696584"/>
                <a:gd name="connsiteX10" fmla="*/ 0 w 246024"/>
                <a:gd name="connsiteY10" fmla="*/ 372281 h 1696584"/>
                <a:gd name="connsiteX0" fmla="*/ 0 w 240778"/>
                <a:gd name="connsiteY0" fmla="*/ 372281 h 1696584"/>
                <a:gd name="connsiteX1" fmla="*/ 240778 w 240778"/>
                <a:gd name="connsiteY1" fmla="*/ 374563 h 1696584"/>
                <a:gd name="connsiteX2" fmla="*/ 234200 w 240778"/>
                <a:gd name="connsiteY2" fmla="*/ 307730 h 1696584"/>
                <a:gd name="connsiteX3" fmla="*/ 234200 w 240778"/>
                <a:gd name="connsiteY3" fmla="*/ 115148 h 1696584"/>
                <a:gd name="connsiteX4" fmla="*/ 119052 w 240778"/>
                <a:gd name="connsiteY4" fmla="*/ 0 h 1696584"/>
                <a:gd name="connsiteX5" fmla="*/ 119052 w 240778"/>
                <a:gd name="connsiteY5" fmla="*/ 0 h 1696584"/>
                <a:gd name="connsiteX6" fmla="*/ 3904 w 240778"/>
                <a:gd name="connsiteY6" fmla="*/ 115148 h 1696584"/>
                <a:gd name="connsiteX7" fmla="*/ 3904 w 240778"/>
                <a:gd name="connsiteY7" fmla="*/ 176351 h 1696584"/>
                <a:gd name="connsiteX8" fmla="*/ 3904 w 240778"/>
                <a:gd name="connsiteY8" fmla="*/ 307730 h 1696584"/>
                <a:gd name="connsiteX9" fmla="*/ 3904 w 240778"/>
                <a:gd name="connsiteY9" fmla="*/ 1696584 h 1696584"/>
                <a:gd name="connsiteX10" fmla="*/ 0 w 240778"/>
                <a:gd name="connsiteY10" fmla="*/ 372281 h 169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778" h="1696584">
                  <a:moveTo>
                    <a:pt x="0" y="372281"/>
                  </a:moveTo>
                  <a:lnTo>
                    <a:pt x="240778" y="374563"/>
                  </a:lnTo>
                  <a:cubicBezTo>
                    <a:pt x="239464" y="301808"/>
                    <a:pt x="235514" y="380485"/>
                    <a:pt x="234200" y="307730"/>
                  </a:cubicBezTo>
                  <a:lnTo>
                    <a:pt x="234200" y="115148"/>
                  </a:lnTo>
                  <a:cubicBezTo>
                    <a:pt x="234200" y="51793"/>
                    <a:pt x="182371" y="0"/>
                    <a:pt x="119052" y="0"/>
                  </a:cubicBezTo>
                  <a:lnTo>
                    <a:pt x="119052" y="0"/>
                  </a:lnTo>
                  <a:cubicBezTo>
                    <a:pt x="55734" y="0"/>
                    <a:pt x="3904" y="51829"/>
                    <a:pt x="3904" y="115148"/>
                  </a:cubicBezTo>
                  <a:lnTo>
                    <a:pt x="3904" y="176351"/>
                  </a:lnTo>
                  <a:lnTo>
                    <a:pt x="3904" y="307730"/>
                  </a:lnTo>
                  <a:lnTo>
                    <a:pt x="3904" y="1696584"/>
                  </a:lnTo>
                  <a:cubicBezTo>
                    <a:pt x="2603" y="1255150"/>
                    <a:pt x="1301" y="813715"/>
                    <a:pt x="0" y="3722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64000">
                  <a:srgbClr val="F4FAF9"/>
                </a:gs>
              </a:gsLst>
              <a:lin ang="5400000" scaled="1"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376078-92CC-424D-AF8E-01DB656B661C}"/>
                </a:ext>
              </a:extLst>
            </p:cNvPr>
            <p:cNvSpPr/>
            <p:nvPr/>
          </p:nvSpPr>
          <p:spPr>
            <a:xfrm>
              <a:off x="1199087" y="1301449"/>
              <a:ext cx="1402531" cy="2121541"/>
            </a:xfrm>
            <a:custGeom>
              <a:avLst/>
              <a:gdLst>
                <a:gd name="connsiteX0" fmla="*/ 0 w 1402531"/>
                <a:gd name="connsiteY0" fmla="*/ 2121542 h 2121541"/>
                <a:gd name="connsiteX1" fmla="*/ 1175080 w 1402531"/>
                <a:gd name="connsiteY1" fmla="*/ 2121542 h 2121541"/>
                <a:gd name="connsiteX2" fmla="*/ 1287420 w 1402531"/>
                <a:gd name="connsiteY2" fmla="*/ 2009202 h 2121541"/>
                <a:gd name="connsiteX3" fmla="*/ 1287420 w 1402531"/>
                <a:gd name="connsiteY3" fmla="*/ 115148 h 2121541"/>
                <a:gd name="connsiteX4" fmla="*/ 1402532 w 1402531"/>
                <a:gd name="connsiteY4" fmla="*/ 0 h 2121541"/>
                <a:gd name="connsiteX5" fmla="*/ 108838 w 1402531"/>
                <a:gd name="connsiteY5" fmla="*/ 0 h 2121541"/>
                <a:gd name="connsiteX6" fmla="*/ 108838 w 1402531"/>
                <a:gd name="connsiteY6" fmla="*/ 182 h 2121541"/>
                <a:gd name="connsiteX7" fmla="*/ 0 w 1402531"/>
                <a:gd name="connsiteY7" fmla="*/ 115148 h 2121541"/>
                <a:gd name="connsiteX8" fmla="*/ 0 w 1402531"/>
                <a:gd name="connsiteY8" fmla="*/ 157020 h 2121541"/>
                <a:gd name="connsiteX9" fmla="*/ 0 w 1402531"/>
                <a:gd name="connsiteY9" fmla="*/ 2121542 h 212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531" h="2121541">
                  <a:moveTo>
                    <a:pt x="0" y="2121542"/>
                  </a:moveTo>
                  <a:lnTo>
                    <a:pt x="1175080" y="2121542"/>
                  </a:lnTo>
                  <a:cubicBezTo>
                    <a:pt x="1236977" y="2121542"/>
                    <a:pt x="1287420" y="2071062"/>
                    <a:pt x="1287420" y="2009202"/>
                  </a:cubicBezTo>
                  <a:lnTo>
                    <a:pt x="1287420" y="115148"/>
                  </a:lnTo>
                  <a:cubicBezTo>
                    <a:pt x="1287420" y="51793"/>
                    <a:pt x="1339213" y="0"/>
                    <a:pt x="1402532" y="0"/>
                  </a:cubicBezTo>
                  <a:lnTo>
                    <a:pt x="108838" y="0"/>
                  </a:lnTo>
                  <a:lnTo>
                    <a:pt x="108838" y="182"/>
                  </a:lnTo>
                  <a:cubicBezTo>
                    <a:pt x="48401" y="3465"/>
                    <a:pt x="0" y="53908"/>
                    <a:pt x="0" y="115148"/>
                  </a:cubicBezTo>
                  <a:lnTo>
                    <a:pt x="0" y="157020"/>
                  </a:lnTo>
                  <a:lnTo>
                    <a:pt x="0" y="21215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FAF9"/>
                </a:gs>
                <a:gs pos="100000">
                  <a:schemeClr val="bg1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288AD6B-E73D-44B3-B167-4DF533A5DF22}"/>
                </a:ext>
              </a:extLst>
            </p:cNvPr>
            <p:cNvSpPr/>
            <p:nvPr/>
          </p:nvSpPr>
          <p:spPr>
            <a:xfrm>
              <a:off x="2333499" y="2159716"/>
              <a:ext cx="48875" cy="48875"/>
            </a:xfrm>
            <a:custGeom>
              <a:avLst/>
              <a:gdLst>
                <a:gd name="connsiteX0" fmla="*/ 21957 w 48875"/>
                <a:gd name="connsiteY0" fmla="*/ 47051 h 48875"/>
                <a:gd name="connsiteX1" fmla="*/ 18310 w 48875"/>
                <a:gd name="connsiteY1" fmla="*/ 35489 h 48875"/>
                <a:gd name="connsiteX2" fmla="*/ 13386 w 48875"/>
                <a:gd name="connsiteY2" fmla="*/ 30565 h 48875"/>
                <a:gd name="connsiteX3" fmla="*/ 1824 w 48875"/>
                <a:gd name="connsiteY3" fmla="*/ 26918 h 48875"/>
                <a:gd name="connsiteX4" fmla="*/ 0 w 48875"/>
                <a:gd name="connsiteY4" fmla="*/ 24438 h 48875"/>
                <a:gd name="connsiteX5" fmla="*/ 1824 w 48875"/>
                <a:gd name="connsiteY5" fmla="*/ 21957 h 48875"/>
                <a:gd name="connsiteX6" fmla="*/ 13386 w 48875"/>
                <a:gd name="connsiteY6" fmla="*/ 18310 h 48875"/>
                <a:gd name="connsiteX7" fmla="*/ 18310 w 48875"/>
                <a:gd name="connsiteY7" fmla="*/ 13386 h 48875"/>
                <a:gd name="connsiteX8" fmla="*/ 21957 w 48875"/>
                <a:gd name="connsiteY8" fmla="*/ 1824 h 48875"/>
                <a:gd name="connsiteX9" fmla="*/ 24437 w 48875"/>
                <a:gd name="connsiteY9" fmla="*/ 0 h 48875"/>
                <a:gd name="connsiteX10" fmla="*/ 26918 w 48875"/>
                <a:gd name="connsiteY10" fmla="*/ 1824 h 48875"/>
                <a:gd name="connsiteX11" fmla="*/ 30565 w 48875"/>
                <a:gd name="connsiteY11" fmla="*/ 13386 h 48875"/>
                <a:gd name="connsiteX12" fmla="*/ 35489 w 48875"/>
                <a:gd name="connsiteY12" fmla="*/ 18310 h 48875"/>
                <a:gd name="connsiteX13" fmla="*/ 47051 w 48875"/>
                <a:gd name="connsiteY13" fmla="*/ 21957 h 48875"/>
                <a:gd name="connsiteX14" fmla="*/ 48875 w 48875"/>
                <a:gd name="connsiteY14" fmla="*/ 24438 h 48875"/>
                <a:gd name="connsiteX15" fmla="*/ 47051 w 48875"/>
                <a:gd name="connsiteY15" fmla="*/ 26918 h 48875"/>
                <a:gd name="connsiteX16" fmla="*/ 35489 w 48875"/>
                <a:gd name="connsiteY16" fmla="*/ 30565 h 48875"/>
                <a:gd name="connsiteX17" fmla="*/ 30565 w 48875"/>
                <a:gd name="connsiteY17" fmla="*/ 35489 h 48875"/>
                <a:gd name="connsiteX18" fmla="*/ 26918 w 48875"/>
                <a:gd name="connsiteY18" fmla="*/ 47051 h 48875"/>
                <a:gd name="connsiteX19" fmla="*/ 24437 w 48875"/>
                <a:gd name="connsiteY19" fmla="*/ 48875 h 48875"/>
                <a:gd name="connsiteX20" fmla="*/ 21957 w 48875"/>
                <a:gd name="connsiteY20" fmla="*/ 47051 h 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875" h="48875">
                  <a:moveTo>
                    <a:pt x="21957" y="47051"/>
                  </a:moveTo>
                  <a:lnTo>
                    <a:pt x="18310" y="35489"/>
                  </a:lnTo>
                  <a:cubicBezTo>
                    <a:pt x="17544" y="33082"/>
                    <a:pt x="15793" y="31331"/>
                    <a:pt x="13386" y="30565"/>
                  </a:cubicBezTo>
                  <a:lnTo>
                    <a:pt x="1824" y="26918"/>
                  </a:lnTo>
                  <a:cubicBezTo>
                    <a:pt x="729" y="26553"/>
                    <a:pt x="0" y="25605"/>
                    <a:pt x="0" y="24438"/>
                  </a:cubicBezTo>
                  <a:cubicBezTo>
                    <a:pt x="0" y="23270"/>
                    <a:pt x="729" y="22286"/>
                    <a:pt x="1824" y="21957"/>
                  </a:cubicBezTo>
                  <a:lnTo>
                    <a:pt x="13386" y="18310"/>
                  </a:lnTo>
                  <a:cubicBezTo>
                    <a:pt x="15793" y="17544"/>
                    <a:pt x="17544" y="15793"/>
                    <a:pt x="18310" y="13386"/>
                  </a:cubicBezTo>
                  <a:lnTo>
                    <a:pt x="21957" y="1824"/>
                  </a:lnTo>
                  <a:cubicBezTo>
                    <a:pt x="22322" y="729"/>
                    <a:pt x="23270" y="0"/>
                    <a:pt x="24437" y="0"/>
                  </a:cubicBezTo>
                  <a:cubicBezTo>
                    <a:pt x="25605" y="0"/>
                    <a:pt x="26589" y="729"/>
                    <a:pt x="26918" y="1824"/>
                  </a:cubicBezTo>
                  <a:lnTo>
                    <a:pt x="30565" y="13386"/>
                  </a:lnTo>
                  <a:cubicBezTo>
                    <a:pt x="31331" y="15793"/>
                    <a:pt x="33082" y="17544"/>
                    <a:pt x="35489" y="18310"/>
                  </a:cubicBezTo>
                  <a:lnTo>
                    <a:pt x="47051" y="21957"/>
                  </a:lnTo>
                  <a:cubicBezTo>
                    <a:pt x="48146" y="22322"/>
                    <a:pt x="48875" y="23270"/>
                    <a:pt x="48875" y="24438"/>
                  </a:cubicBezTo>
                  <a:cubicBezTo>
                    <a:pt x="48875" y="25605"/>
                    <a:pt x="48146" y="26590"/>
                    <a:pt x="47051" y="26918"/>
                  </a:cubicBezTo>
                  <a:lnTo>
                    <a:pt x="35489" y="30565"/>
                  </a:lnTo>
                  <a:cubicBezTo>
                    <a:pt x="33082" y="31331"/>
                    <a:pt x="31331" y="33082"/>
                    <a:pt x="30565" y="35489"/>
                  </a:cubicBezTo>
                  <a:lnTo>
                    <a:pt x="26918" y="47051"/>
                  </a:lnTo>
                  <a:cubicBezTo>
                    <a:pt x="26553" y="48146"/>
                    <a:pt x="25605" y="48875"/>
                    <a:pt x="24437" y="48875"/>
                  </a:cubicBezTo>
                  <a:cubicBezTo>
                    <a:pt x="23270" y="48875"/>
                    <a:pt x="22286" y="48146"/>
                    <a:pt x="21957" y="47051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776B41D-C85C-43DE-B9B4-085F36A687D9}"/>
                </a:ext>
              </a:extLst>
            </p:cNvPr>
            <p:cNvSpPr/>
            <p:nvPr/>
          </p:nvSpPr>
          <p:spPr>
            <a:xfrm>
              <a:off x="2438727" y="2162087"/>
              <a:ext cx="40194" cy="40194"/>
            </a:xfrm>
            <a:custGeom>
              <a:avLst/>
              <a:gdLst>
                <a:gd name="connsiteX0" fmla="*/ 18055 w 40194"/>
                <a:gd name="connsiteY0" fmla="*/ 38699 h 40194"/>
                <a:gd name="connsiteX1" fmla="*/ 15064 w 40194"/>
                <a:gd name="connsiteY1" fmla="*/ 29179 h 40194"/>
                <a:gd name="connsiteX2" fmla="*/ 11015 w 40194"/>
                <a:gd name="connsiteY2" fmla="*/ 25131 h 40194"/>
                <a:gd name="connsiteX3" fmla="*/ 1495 w 40194"/>
                <a:gd name="connsiteY3" fmla="*/ 22140 h 40194"/>
                <a:gd name="connsiteX4" fmla="*/ 0 w 40194"/>
                <a:gd name="connsiteY4" fmla="*/ 20097 h 40194"/>
                <a:gd name="connsiteX5" fmla="*/ 1495 w 40194"/>
                <a:gd name="connsiteY5" fmla="*/ 18055 h 40194"/>
                <a:gd name="connsiteX6" fmla="*/ 11015 w 40194"/>
                <a:gd name="connsiteY6" fmla="*/ 15064 h 40194"/>
                <a:gd name="connsiteX7" fmla="*/ 15064 w 40194"/>
                <a:gd name="connsiteY7" fmla="*/ 11015 h 40194"/>
                <a:gd name="connsiteX8" fmla="*/ 18055 w 40194"/>
                <a:gd name="connsiteY8" fmla="*/ 1495 h 40194"/>
                <a:gd name="connsiteX9" fmla="*/ 20097 w 40194"/>
                <a:gd name="connsiteY9" fmla="*/ 0 h 40194"/>
                <a:gd name="connsiteX10" fmla="*/ 22140 w 40194"/>
                <a:gd name="connsiteY10" fmla="*/ 1495 h 40194"/>
                <a:gd name="connsiteX11" fmla="*/ 25131 w 40194"/>
                <a:gd name="connsiteY11" fmla="*/ 11015 h 40194"/>
                <a:gd name="connsiteX12" fmla="*/ 29179 w 40194"/>
                <a:gd name="connsiteY12" fmla="*/ 15064 h 40194"/>
                <a:gd name="connsiteX13" fmla="*/ 38699 w 40194"/>
                <a:gd name="connsiteY13" fmla="*/ 18055 h 40194"/>
                <a:gd name="connsiteX14" fmla="*/ 40194 w 40194"/>
                <a:gd name="connsiteY14" fmla="*/ 20097 h 40194"/>
                <a:gd name="connsiteX15" fmla="*/ 38699 w 40194"/>
                <a:gd name="connsiteY15" fmla="*/ 22140 h 40194"/>
                <a:gd name="connsiteX16" fmla="*/ 29179 w 40194"/>
                <a:gd name="connsiteY16" fmla="*/ 25131 h 40194"/>
                <a:gd name="connsiteX17" fmla="*/ 25131 w 40194"/>
                <a:gd name="connsiteY17" fmla="*/ 29179 h 40194"/>
                <a:gd name="connsiteX18" fmla="*/ 22140 w 40194"/>
                <a:gd name="connsiteY18" fmla="*/ 38699 h 40194"/>
                <a:gd name="connsiteX19" fmla="*/ 20097 w 40194"/>
                <a:gd name="connsiteY19" fmla="*/ 40194 h 40194"/>
                <a:gd name="connsiteX20" fmla="*/ 18055 w 40194"/>
                <a:gd name="connsiteY20" fmla="*/ 38699 h 4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94" h="40194">
                  <a:moveTo>
                    <a:pt x="18055" y="38699"/>
                  </a:moveTo>
                  <a:lnTo>
                    <a:pt x="15064" y="29179"/>
                  </a:lnTo>
                  <a:cubicBezTo>
                    <a:pt x="14444" y="27173"/>
                    <a:pt x="13021" y="25751"/>
                    <a:pt x="11015" y="25131"/>
                  </a:cubicBezTo>
                  <a:lnTo>
                    <a:pt x="1495" y="22140"/>
                  </a:lnTo>
                  <a:cubicBezTo>
                    <a:pt x="584" y="21848"/>
                    <a:pt x="0" y="21045"/>
                    <a:pt x="0" y="20097"/>
                  </a:cubicBezTo>
                  <a:cubicBezTo>
                    <a:pt x="0" y="19149"/>
                    <a:pt x="584" y="18346"/>
                    <a:pt x="1495" y="18055"/>
                  </a:cubicBezTo>
                  <a:lnTo>
                    <a:pt x="11015" y="15064"/>
                  </a:lnTo>
                  <a:cubicBezTo>
                    <a:pt x="13021" y="14444"/>
                    <a:pt x="14444" y="13021"/>
                    <a:pt x="15064" y="11015"/>
                  </a:cubicBezTo>
                  <a:lnTo>
                    <a:pt x="18055" y="1495"/>
                  </a:lnTo>
                  <a:cubicBezTo>
                    <a:pt x="18346" y="584"/>
                    <a:pt x="19149" y="0"/>
                    <a:pt x="20097" y="0"/>
                  </a:cubicBezTo>
                  <a:cubicBezTo>
                    <a:pt x="21046" y="0"/>
                    <a:pt x="21848" y="584"/>
                    <a:pt x="22140" y="1495"/>
                  </a:cubicBezTo>
                  <a:lnTo>
                    <a:pt x="25131" y="11015"/>
                  </a:lnTo>
                  <a:cubicBezTo>
                    <a:pt x="25751" y="13021"/>
                    <a:pt x="27173" y="14444"/>
                    <a:pt x="29179" y="15064"/>
                  </a:cubicBezTo>
                  <a:lnTo>
                    <a:pt x="38699" y="18055"/>
                  </a:lnTo>
                  <a:cubicBezTo>
                    <a:pt x="39611" y="18346"/>
                    <a:pt x="40194" y="19149"/>
                    <a:pt x="40194" y="20097"/>
                  </a:cubicBezTo>
                  <a:cubicBezTo>
                    <a:pt x="40194" y="21045"/>
                    <a:pt x="39611" y="21848"/>
                    <a:pt x="38699" y="22140"/>
                  </a:cubicBezTo>
                  <a:lnTo>
                    <a:pt x="29179" y="25131"/>
                  </a:lnTo>
                  <a:cubicBezTo>
                    <a:pt x="27173" y="25751"/>
                    <a:pt x="25751" y="27173"/>
                    <a:pt x="25131" y="29179"/>
                  </a:cubicBezTo>
                  <a:lnTo>
                    <a:pt x="22140" y="38699"/>
                  </a:lnTo>
                  <a:cubicBezTo>
                    <a:pt x="21848" y="39611"/>
                    <a:pt x="21046" y="40194"/>
                    <a:pt x="20097" y="40194"/>
                  </a:cubicBezTo>
                  <a:cubicBezTo>
                    <a:pt x="19149" y="40194"/>
                    <a:pt x="18346" y="39611"/>
                    <a:pt x="18055" y="38699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F54096-7774-431A-B89B-F1F9497659B9}"/>
                </a:ext>
              </a:extLst>
            </p:cNvPr>
            <p:cNvSpPr/>
            <p:nvPr/>
          </p:nvSpPr>
          <p:spPr>
            <a:xfrm>
              <a:off x="1342393" y="180125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EBD387-0EBD-47D2-B9FB-57F765BC9A6D}"/>
                </a:ext>
              </a:extLst>
            </p:cNvPr>
            <p:cNvSpPr/>
            <p:nvPr/>
          </p:nvSpPr>
          <p:spPr>
            <a:xfrm>
              <a:off x="1342393" y="2720393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E0A4E57-5D1E-48C9-B744-1C810998BEB6}"/>
                </a:ext>
              </a:extLst>
            </p:cNvPr>
            <p:cNvSpPr/>
            <p:nvPr/>
          </p:nvSpPr>
          <p:spPr>
            <a:xfrm>
              <a:off x="1342393" y="3026774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F9E698-5525-4D42-BCB7-8B65F316E866}"/>
                </a:ext>
              </a:extLst>
            </p:cNvPr>
            <p:cNvSpPr/>
            <p:nvPr/>
          </p:nvSpPr>
          <p:spPr>
            <a:xfrm>
              <a:off x="1388351" y="186267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528D6C-D617-49AA-AE27-6B0021DCC36C}"/>
                </a:ext>
              </a:extLst>
            </p:cNvPr>
            <p:cNvSpPr/>
            <p:nvPr/>
          </p:nvSpPr>
          <p:spPr>
            <a:xfrm>
              <a:off x="1388351" y="2781815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FF1982-B144-4037-AD97-C69A6BA39B2F}"/>
                </a:ext>
              </a:extLst>
            </p:cNvPr>
            <p:cNvSpPr/>
            <p:nvPr/>
          </p:nvSpPr>
          <p:spPr>
            <a:xfrm>
              <a:off x="1388351" y="3088196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FFB0AE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D64250C-927F-4D26-9EA7-26ADCDFA46BD}"/>
                </a:ext>
              </a:extLst>
            </p:cNvPr>
            <p:cNvSpPr/>
            <p:nvPr/>
          </p:nvSpPr>
          <p:spPr>
            <a:xfrm>
              <a:off x="1612592" y="1982818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88BCD45-1BF6-4CFE-AF6C-058CD8C5FEA3}"/>
                </a:ext>
              </a:extLst>
            </p:cNvPr>
            <p:cNvSpPr/>
            <p:nvPr/>
          </p:nvSpPr>
          <p:spPr>
            <a:xfrm>
              <a:off x="1612592" y="2289199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D807021-CBEE-4223-86E2-E06D398BAA21}"/>
                </a:ext>
              </a:extLst>
            </p:cNvPr>
            <p:cNvSpPr/>
            <p:nvPr/>
          </p:nvSpPr>
          <p:spPr>
            <a:xfrm>
              <a:off x="1612592" y="259558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CAA0B1-D387-4382-9B91-95A856A0662F}"/>
                </a:ext>
              </a:extLst>
            </p:cNvPr>
            <p:cNvSpPr/>
            <p:nvPr/>
          </p:nvSpPr>
          <p:spPr>
            <a:xfrm>
              <a:off x="1612592" y="290196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B8DD16-4AD1-4CF6-BE7B-D1656E259009}"/>
                </a:ext>
              </a:extLst>
            </p:cNvPr>
            <p:cNvSpPr/>
            <p:nvPr/>
          </p:nvSpPr>
          <p:spPr>
            <a:xfrm>
              <a:off x="1612592" y="3208341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E9E752-137C-4E1A-A5BB-CCEB5A34F56E}"/>
                </a:ext>
              </a:extLst>
            </p:cNvPr>
            <p:cNvSpPr/>
            <p:nvPr/>
          </p:nvSpPr>
          <p:spPr>
            <a:xfrm>
              <a:off x="1612592" y="1922709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CD64C4F-D0CF-412F-9626-21EE0CE0F10B}"/>
                </a:ext>
              </a:extLst>
            </p:cNvPr>
            <p:cNvSpPr/>
            <p:nvPr/>
          </p:nvSpPr>
          <p:spPr>
            <a:xfrm>
              <a:off x="1612592" y="222909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ACF6FD0-CF12-40F3-A75E-75E9B54230BE}"/>
                </a:ext>
              </a:extLst>
            </p:cNvPr>
            <p:cNvSpPr/>
            <p:nvPr/>
          </p:nvSpPr>
          <p:spPr>
            <a:xfrm>
              <a:off x="1612592" y="253547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D2394C-C7CD-4EF8-B4ED-FFA31EBBDE6A}"/>
                </a:ext>
              </a:extLst>
            </p:cNvPr>
            <p:cNvSpPr/>
            <p:nvPr/>
          </p:nvSpPr>
          <p:spPr>
            <a:xfrm>
              <a:off x="1612592" y="284185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F2BA29D-8C7F-455B-8E77-7F7F4D6D16C1}"/>
                </a:ext>
              </a:extLst>
            </p:cNvPr>
            <p:cNvSpPr/>
            <p:nvPr/>
          </p:nvSpPr>
          <p:spPr>
            <a:xfrm>
              <a:off x="1612592" y="314823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969EF5-E9C9-4921-BCE9-D60DF97C5416}"/>
                </a:ext>
              </a:extLst>
            </p:cNvPr>
            <p:cNvSpPr/>
            <p:nvPr/>
          </p:nvSpPr>
          <p:spPr>
            <a:xfrm>
              <a:off x="1612592" y="186260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27CC3E-F91B-4AA7-8794-1A5700403C4E}"/>
                </a:ext>
              </a:extLst>
            </p:cNvPr>
            <p:cNvSpPr/>
            <p:nvPr/>
          </p:nvSpPr>
          <p:spPr>
            <a:xfrm>
              <a:off x="1612592" y="216898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9946845-42B0-45B7-9C72-6A1B8A5560B4}"/>
                </a:ext>
              </a:extLst>
            </p:cNvPr>
            <p:cNvSpPr/>
            <p:nvPr/>
          </p:nvSpPr>
          <p:spPr>
            <a:xfrm>
              <a:off x="1612592" y="247536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F77DECC-52A9-4578-B2DB-7BA425CFA11E}"/>
                </a:ext>
              </a:extLst>
            </p:cNvPr>
            <p:cNvSpPr/>
            <p:nvPr/>
          </p:nvSpPr>
          <p:spPr>
            <a:xfrm>
              <a:off x="1612592" y="278174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0DB9A6C-4F7C-4691-9DD5-8C5113A8F5B6}"/>
                </a:ext>
              </a:extLst>
            </p:cNvPr>
            <p:cNvSpPr/>
            <p:nvPr/>
          </p:nvSpPr>
          <p:spPr>
            <a:xfrm>
              <a:off x="1612592" y="3088123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CBF7765-FC25-4C2B-83F1-01F82C525CE4}"/>
                </a:ext>
              </a:extLst>
            </p:cNvPr>
            <p:cNvSpPr/>
            <p:nvPr/>
          </p:nvSpPr>
          <p:spPr>
            <a:xfrm>
              <a:off x="1612592" y="1802491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4878874-9966-4BBF-9CC8-084A77AC0D1E}"/>
                </a:ext>
              </a:extLst>
            </p:cNvPr>
            <p:cNvSpPr/>
            <p:nvPr/>
          </p:nvSpPr>
          <p:spPr>
            <a:xfrm>
              <a:off x="1612592" y="2108872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6E5BAEA-EE33-4BB1-8DA9-E7E7F90AF937}"/>
                </a:ext>
              </a:extLst>
            </p:cNvPr>
            <p:cNvSpPr/>
            <p:nvPr/>
          </p:nvSpPr>
          <p:spPr>
            <a:xfrm>
              <a:off x="1612592" y="241525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7F1CB70-B53C-46F0-9A2A-BD292FFE5AD6}"/>
                </a:ext>
              </a:extLst>
            </p:cNvPr>
            <p:cNvSpPr/>
            <p:nvPr/>
          </p:nvSpPr>
          <p:spPr>
            <a:xfrm>
              <a:off x="1612592" y="272163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891A5B3-8A2C-447F-A66B-FE8E9E0AAEB0}"/>
                </a:ext>
              </a:extLst>
            </p:cNvPr>
            <p:cNvSpPr/>
            <p:nvPr/>
          </p:nvSpPr>
          <p:spPr>
            <a:xfrm>
              <a:off x="1612592" y="3028014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9613FD1-31B9-4755-8176-444DB197ABAE}"/>
                </a:ext>
              </a:extLst>
            </p:cNvPr>
            <p:cNvSpPr/>
            <p:nvPr/>
          </p:nvSpPr>
          <p:spPr>
            <a:xfrm>
              <a:off x="971600" y="3075175"/>
              <a:ext cx="1402568" cy="347815"/>
            </a:xfrm>
            <a:custGeom>
              <a:avLst/>
              <a:gdLst>
                <a:gd name="connsiteX0" fmla="*/ 0 w 1402568"/>
                <a:gd name="connsiteY0" fmla="*/ 0 h 347815"/>
                <a:gd name="connsiteX1" fmla="*/ 1402568 w 1402568"/>
                <a:gd name="connsiteY1" fmla="*/ 0 h 347815"/>
                <a:gd name="connsiteX2" fmla="*/ 1402568 w 1402568"/>
                <a:gd name="connsiteY2" fmla="*/ 347815 h 347815"/>
                <a:gd name="connsiteX3" fmla="*/ 0 w 1402568"/>
                <a:gd name="connsiteY3" fmla="*/ 347815 h 34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2568" h="347815">
                  <a:moveTo>
                    <a:pt x="0" y="0"/>
                  </a:moveTo>
                  <a:lnTo>
                    <a:pt x="1402568" y="0"/>
                  </a:lnTo>
                  <a:lnTo>
                    <a:pt x="1402568" y="347815"/>
                  </a:lnTo>
                  <a:lnTo>
                    <a:pt x="0" y="3478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DCF1EC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1404F8B-DDB9-4B2B-BAFB-B42FFA11668C}"/>
                </a:ext>
              </a:extLst>
            </p:cNvPr>
            <p:cNvSpPr/>
            <p:nvPr/>
          </p:nvSpPr>
          <p:spPr>
            <a:xfrm>
              <a:off x="1342393" y="2076920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316D4B-510D-4298-A0E7-DA88E1984A0B}"/>
                </a:ext>
              </a:extLst>
            </p:cNvPr>
            <p:cNvSpPr/>
            <p:nvPr/>
          </p:nvSpPr>
          <p:spPr>
            <a:xfrm>
              <a:off x="1388351" y="213834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95B8A7-5E0C-4DF7-A3AF-800BD9447958}"/>
                </a:ext>
              </a:extLst>
            </p:cNvPr>
            <p:cNvSpPr/>
            <p:nvPr/>
          </p:nvSpPr>
          <p:spPr>
            <a:xfrm>
              <a:off x="1342393" y="238330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18E795A-D27B-4474-B503-A1227084D429}"/>
                </a:ext>
              </a:extLst>
            </p:cNvPr>
            <p:cNvSpPr/>
            <p:nvPr/>
          </p:nvSpPr>
          <p:spPr>
            <a:xfrm>
              <a:off x="1388351" y="2444723"/>
              <a:ext cx="117628" cy="86661"/>
            </a:xfrm>
            <a:custGeom>
              <a:avLst/>
              <a:gdLst>
                <a:gd name="connsiteX0" fmla="*/ 15027 w 117628"/>
                <a:gd name="connsiteY0" fmla="*/ 25568 h 86661"/>
                <a:gd name="connsiteX1" fmla="*/ 46030 w 117628"/>
                <a:gd name="connsiteY1" fmla="*/ 56535 h 86661"/>
                <a:gd name="connsiteX2" fmla="*/ 102565 w 117628"/>
                <a:gd name="connsiteY2" fmla="*/ 0 h 86661"/>
                <a:gd name="connsiteX3" fmla="*/ 117628 w 117628"/>
                <a:gd name="connsiteY3" fmla="*/ 15064 h 86661"/>
                <a:gd name="connsiteX4" fmla="*/ 46030 w 117628"/>
                <a:gd name="connsiteY4" fmla="*/ 86662 h 86661"/>
                <a:gd name="connsiteX5" fmla="*/ 0 w 117628"/>
                <a:gd name="connsiteY5" fmla="*/ 40595 h 8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1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298E0C4-3576-4A0A-B7B4-EFB0FB460FE7}"/>
              </a:ext>
            </a:extLst>
          </p:cNvPr>
          <p:cNvSpPr txBox="1"/>
          <p:nvPr/>
        </p:nvSpPr>
        <p:spPr>
          <a:xfrm>
            <a:off x="1469240" y="1732226"/>
            <a:ext cx="989928" cy="372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86AE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58315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E8E62F-F270-495F-9DE5-80545234D2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450C1F-BDEF-4A10-ABB5-048A5205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Restore a Job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4A21EF4-21A2-444A-9000-7B9F91408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7986464" cy="384048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To restore records, must have Role of </a:t>
            </a:r>
            <a:r>
              <a:rPr lang="en-US" dirty="0">
                <a:solidFill>
                  <a:schemeClr val="accent4"/>
                </a:solidFill>
              </a:rPr>
              <a:t>Repository Manager</a:t>
            </a:r>
          </a:p>
          <a:p>
            <a:r>
              <a:rPr lang="en-US" dirty="0"/>
              <a:t>Can restore:</a:t>
            </a:r>
          </a:p>
          <a:p>
            <a:pPr lvl="1"/>
            <a:r>
              <a:rPr lang="en-US" dirty="0"/>
              <a:t>Withdraw items</a:t>
            </a:r>
          </a:p>
          <a:p>
            <a:pPr lvl="1"/>
            <a:r>
              <a:rPr lang="en-US" dirty="0"/>
              <a:t>Delete portfolios</a:t>
            </a:r>
          </a:p>
          <a:p>
            <a:pPr lvl="1"/>
            <a:r>
              <a:rPr lang="en-US" dirty="0"/>
              <a:t>Delete bibliographic records</a:t>
            </a:r>
          </a:p>
          <a:p>
            <a:pPr lvl="1"/>
            <a:r>
              <a:rPr lang="en-US" dirty="0"/>
              <a:t>KORMARC/MARC 21/UNIMARC normalization</a:t>
            </a:r>
          </a:p>
          <a:p>
            <a:pPr lvl="1"/>
            <a:r>
              <a:rPr lang="en-US" dirty="0"/>
              <a:t>Change holdings information</a:t>
            </a:r>
          </a:p>
          <a:p>
            <a:pPr lvl="1"/>
            <a:r>
              <a:rPr lang="en-US" dirty="0"/>
              <a:t>Authorities-preferred term correction</a:t>
            </a:r>
          </a:p>
          <a:p>
            <a:r>
              <a:rPr lang="en-US" dirty="0"/>
              <a:t>You can restore up to 5000 records. Open a Support case if you have more than 5000 set members.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82E0A-875D-49D7-98A1-37A501BCE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730018"/>
            <a:ext cx="1900316" cy="8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880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E8E62F-F270-495F-9DE5-80545234D2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450C1F-BDEF-4A10-ABB5-048A5205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Restore a Job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1082D-D7CC-4C90-8F42-48B920EA6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54" y="1599888"/>
            <a:ext cx="6692427" cy="151910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9EA1EA1-D05B-4577-A40F-D52DDB18D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651505"/>
            <a:ext cx="7986464" cy="3840489"/>
          </a:xfrm>
        </p:spPr>
        <p:txBody>
          <a:bodyPr>
            <a:normAutofit/>
          </a:bodyPr>
          <a:lstStyle/>
          <a:p>
            <a:r>
              <a:rPr lang="en-US" dirty="0"/>
              <a:t>Resources &gt; Advanced Tools &gt; Restore Jobs</a:t>
            </a:r>
          </a:p>
          <a:p>
            <a:r>
              <a:rPr lang="en-US" dirty="0">
                <a:solidFill>
                  <a:schemeClr val="tx1"/>
                </a:solidFill>
              </a:rPr>
              <a:t>Or: Manage Deleted Repository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A82E6D-0367-42F0-B3A4-68299E372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54" y="3267681"/>
            <a:ext cx="6692427" cy="156191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869088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E8E62F-F270-495F-9DE5-80545234D2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450C1F-BDEF-4A10-ABB5-048A5205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Restore a Job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A8B286-926E-4C6F-9220-090B45BB6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3" t="16384" r="16925" b="28990"/>
          <a:stretch/>
        </p:blipFill>
        <p:spPr>
          <a:xfrm>
            <a:off x="1219200" y="1336810"/>
            <a:ext cx="6016417" cy="27483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0995686-4039-47D3-927E-E23152F16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651505"/>
            <a:ext cx="7986464" cy="38404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Again, estimates before the job runs are helpful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349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E8E62F-F270-495F-9DE5-80545234D2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450C1F-BDEF-4A10-ABB5-048A5205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Restore a Job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297F2-BA1D-499B-9463-CD00E0E63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5" t="33192" r="11414" b="9381"/>
          <a:stretch/>
        </p:blipFill>
        <p:spPr>
          <a:xfrm>
            <a:off x="624136" y="1581150"/>
            <a:ext cx="6462861" cy="267653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403902-2636-4335-88BC-1433549CE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85" r="13775" b="38794"/>
          <a:stretch/>
        </p:blipFill>
        <p:spPr>
          <a:xfrm>
            <a:off x="1971582" y="2885497"/>
            <a:ext cx="6548282" cy="185397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7CCDEBF-3EB0-446F-BF0D-7F92828DA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651505"/>
            <a:ext cx="7986464" cy="3840489"/>
          </a:xfrm>
        </p:spPr>
        <p:txBody>
          <a:bodyPr>
            <a:normAutofit/>
          </a:bodyPr>
          <a:lstStyle/>
          <a:p>
            <a:r>
              <a:rPr lang="en-US" dirty="0"/>
              <a:t>The calculation of records is higher for this job, as it includes more entities (such as: bib, holding and items)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65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E8E62F-F270-495F-9DE5-80545234D2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450C1F-BDEF-4A10-ABB5-048A5205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jobs can’t be “reversed”, workarounds may exist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16E58-5547-4D7B-93CE-226555EB6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162" y="4583439"/>
            <a:ext cx="416427" cy="469548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D3530F0-6177-4316-8174-D49ED44A7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17973"/>
            <a:ext cx="7239000" cy="33567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Good idea – plan ahead, and test on a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Sandbox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first</a:t>
            </a:r>
          </a:p>
          <a:p>
            <a:r>
              <a:rPr lang="en-US" dirty="0">
                <a:solidFill>
                  <a:srgbClr val="C00000"/>
                </a:solidFill>
                <a:latin typeface="+mj-lt"/>
              </a:rPr>
              <a:t>Prepare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, e.g., for “Purge Users”, read </a:t>
            </a:r>
            <a:r>
              <a:rPr lang="en-US" dirty="0">
                <a:solidFill>
                  <a:srgbClr val="000000"/>
                </a:solidFill>
                <a:latin typeface="+mj-lt"/>
                <a:hlinkClick r:id="rId4"/>
              </a:rPr>
              <a:t>Best Practices </a:t>
            </a:r>
            <a:endParaRPr lang="en-US" dirty="0">
              <a:solidFill>
                <a:srgbClr val="000000"/>
              </a:solidFill>
              <a:latin typeface="+mj-lt"/>
            </a:endParaRP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Tips and </a:t>
            </a:r>
            <a:r>
              <a:rPr lang="en-US" dirty="0">
                <a:solidFill>
                  <a:srgbClr val="000000"/>
                </a:solidFill>
                <a:latin typeface="+mj-lt"/>
                <a:hlinkClick r:id="rId5"/>
              </a:rPr>
              <a:t>ideas to the rescue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shared by the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Community</a:t>
            </a:r>
          </a:p>
          <a:p>
            <a:r>
              <a:rPr lang="en-US" dirty="0">
                <a:solidFill>
                  <a:srgbClr val="C00000"/>
                </a:solidFill>
              </a:rPr>
              <a:t>Analytics</a:t>
            </a:r>
            <a:r>
              <a:rPr lang="en-US" dirty="0"/>
              <a:t> data can be used –refreshed daily, with information on deleted data</a:t>
            </a:r>
          </a:p>
        </p:txBody>
      </p:sp>
    </p:spTree>
    <p:extLst>
      <p:ext uri="{BB962C8B-B14F-4D97-AF65-F5344CB8AC3E}">
        <p14:creationId xmlns:p14="http://schemas.microsoft.com/office/powerpoint/2010/main" val="31788806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-63506" y="10615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>
            <a:off x="88493" y="3860757"/>
            <a:ext cx="3671392" cy="31612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77268A-23C9-4D2F-9CF9-2781B3B27CE4}"/>
              </a:ext>
            </a:extLst>
          </p:cNvPr>
          <p:cNvSpPr/>
          <p:nvPr/>
        </p:nvSpPr>
        <p:spPr>
          <a:xfrm>
            <a:off x="155795" y="1226839"/>
            <a:ext cx="2220633" cy="2220633"/>
          </a:xfrm>
          <a:prstGeom prst="ellipse">
            <a:avLst/>
          </a:prstGeom>
          <a:solidFill>
            <a:srgbClr val="92D05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1137551" y="473180"/>
            <a:ext cx="2633662" cy="2647153"/>
          </a:xfrm>
          <a:prstGeom prst="donut">
            <a:avLst>
              <a:gd name="adj" fmla="val 25820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2070CD4-1E11-4930-94E7-60B6910B3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995686"/>
            <a:ext cx="3635896" cy="2010552"/>
          </a:xfrm>
          <a:prstGeom prst="rect">
            <a:avLst/>
          </a:prstGeom>
        </p:spPr>
      </p:pic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565719"/>
            <a:ext cx="4824536" cy="43397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Agenda:</a:t>
            </a:r>
          </a:p>
          <a:p>
            <a:r>
              <a:rPr lang="en-US" dirty="0"/>
              <a:t>An Introduction to Sets</a:t>
            </a:r>
          </a:p>
          <a:p>
            <a:r>
              <a:rPr lang="en-US" dirty="0"/>
              <a:t>Creating and Editing Sets</a:t>
            </a:r>
          </a:p>
          <a:p>
            <a:r>
              <a:rPr lang="en-US" dirty="0"/>
              <a:t>Set Manipulation</a:t>
            </a:r>
          </a:p>
          <a:p>
            <a:r>
              <a:rPr lang="en-US" dirty="0"/>
              <a:t>Running jobs on sets of data</a:t>
            </a:r>
          </a:p>
          <a:p>
            <a:r>
              <a:rPr lang="en-US" dirty="0"/>
              <a:t>Restore a job</a:t>
            </a:r>
          </a:p>
          <a:p>
            <a:r>
              <a:rPr lang="en-US" dirty="0">
                <a:solidFill>
                  <a:srgbClr val="C00000"/>
                </a:solidFill>
              </a:rPr>
              <a:t>Documentation, blogs, knowledge articles</a:t>
            </a:r>
            <a:endParaRPr lang="en-US" dirty="0"/>
          </a:p>
          <a:p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1ABC11-5858-4874-80F5-13D2B3FA1369}"/>
              </a:ext>
            </a:extLst>
          </p:cNvPr>
          <p:cNvSpPr/>
          <p:nvPr/>
        </p:nvSpPr>
        <p:spPr>
          <a:xfrm>
            <a:off x="539552" y="2139586"/>
            <a:ext cx="2736304" cy="169658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DCF1EC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0">
            <a:extLst>
              <a:ext uri="{FF2B5EF4-FFF2-40B4-BE49-F238E27FC236}">
                <a16:creationId xmlns:a16="http://schemas.microsoft.com/office/drawing/2014/main" id="{DEDC97E6-EC7B-46F0-9A62-3E3CB9D6CC9B}"/>
              </a:ext>
            </a:extLst>
          </p:cNvPr>
          <p:cNvGrpSpPr/>
          <p:nvPr/>
        </p:nvGrpSpPr>
        <p:grpSpPr>
          <a:xfrm>
            <a:off x="1043608" y="1689098"/>
            <a:ext cx="1751746" cy="2121541"/>
            <a:chOff x="971600" y="1301449"/>
            <a:chExt cx="1751746" cy="21215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9EF989-3270-4BB7-A0A5-BABA0E57B1D2}"/>
                </a:ext>
              </a:extLst>
            </p:cNvPr>
            <p:cNvSpPr/>
            <p:nvPr/>
          </p:nvSpPr>
          <p:spPr>
            <a:xfrm>
              <a:off x="2482568" y="1301449"/>
              <a:ext cx="240778" cy="1696584"/>
            </a:xfrm>
            <a:custGeom>
              <a:avLst/>
              <a:gdLst>
                <a:gd name="connsiteX0" fmla="*/ 37 w 345444"/>
                <a:gd name="connsiteY0" fmla="*/ 1696584 h 1696584"/>
                <a:gd name="connsiteX1" fmla="*/ 230296 w 345444"/>
                <a:gd name="connsiteY1" fmla="*/ 1696584 h 1696584"/>
                <a:gd name="connsiteX2" fmla="*/ 345445 w 345444"/>
                <a:gd name="connsiteY2" fmla="*/ 1696584 h 1696584"/>
                <a:gd name="connsiteX3" fmla="*/ 230296 w 345444"/>
                <a:gd name="connsiteY3" fmla="*/ 1581436 h 1696584"/>
                <a:gd name="connsiteX4" fmla="*/ 230296 w 345444"/>
                <a:gd name="connsiteY4" fmla="*/ 307730 h 1696584"/>
                <a:gd name="connsiteX5" fmla="*/ 230296 w 345444"/>
                <a:gd name="connsiteY5" fmla="*/ 115148 h 1696584"/>
                <a:gd name="connsiteX6" fmla="*/ 115148 w 345444"/>
                <a:gd name="connsiteY6" fmla="*/ 0 h 1696584"/>
                <a:gd name="connsiteX7" fmla="*/ 115148 w 345444"/>
                <a:gd name="connsiteY7" fmla="*/ 0 h 1696584"/>
                <a:gd name="connsiteX8" fmla="*/ 0 w 345444"/>
                <a:gd name="connsiteY8" fmla="*/ 115148 h 1696584"/>
                <a:gd name="connsiteX9" fmla="*/ 0 w 345444"/>
                <a:gd name="connsiteY9" fmla="*/ 176351 h 1696584"/>
                <a:gd name="connsiteX10" fmla="*/ 0 w 345444"/>
                <a:gd name="connsiteY10" fmla="*/ 307730 h 1696584"/>
                <a:gd name="connsiteX11" fmla="*/ 0 w 345444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1581436 h 1696584"/>
                <a:gd name="connsiteX3" fmla="*/ 230296 w 230296"/>
                <a:gd name="connsiteY3" fmla="*/ 307730 h 1696584"/>
                <a:gd name="connsiteX4" fmla="*/ 230296 w 230296"/>
                <a:gd name="connsiteY4" fmla="*/ 115148 h 1696584"/>
                <a:gd name="connsiteX5" fmla="*/ 115148 w 230296"/>
                <a:gd name="connsiteY5" fmla="*/ 0 h 1696584"/>
                <a:gd name="connsiteX6" fmla="*/ 115148 w 230296"/>
                <a:gd name="connsiteY6" fmla="*/ 0 h 1696584"/>
                <a:gd name="connsiteX7" fmla="*/ 0 w 230296"/>
                <a:gd name="connsiteY7" fmla="*/ 115148 h 1696584"/>
                <a:gd name="connsiteX8" fmla="*/ 0 w 230296"/>
                <a:gd name="connsiteY8" fmla="*/ 176351 h 1696584"/>
                <a:gd name="connsiteX9" fmla="*/ 0 w 230296"/>
                <a:gd name="connsiteY9" fmla="*/ 307730 h 1696584"/>
                <a:gd name="connsiteX10" fmla="*/ 0 w 230296"/>
                <a:gd name="connsiteY10" fmla="*/ 1696584 h 1696584"/>
                <a:gd name="connsiteX11" fmla="*/ 37 w 230296"/>
                <a:gd name="connsiteY11" fmla="*/ 1696584 h 1696584"/>
                <a:gd name="connsiteX0" fmla="*/ 37 w 230296"/>
                <a:gd name="connsiteY0" fmla="*/ 1696584 h 1696584"/>
                <a:gd name="connsiteX1" fmla="*/ 230296 w 230296"/>
                <a:gd name="connsiteY1" fmla="*/ 1696584 h 1696584"/>
                <a:gd name="connsiteX2" fmla="*/ 230296 w 230296"/>
                <a:gd name="connsiteY2" fmla="*/ 307730 h 1696584"/>
                <a:gd name="connsiteX3" fmla="*/ 230296 w 230296"/>
                <a:gd name="connsiteY3" fmla="*/ 115148 h 1696584"/>
                <a:gd name="connsiteX4" fmla="*/ 115148 w 230296"/>
                <a:gd name="connsiteY4" fmla="*/ 0 h 1696584"/>
                <a:gd name="connsiteX5" fmla="*/ 115148 w 230296"/>
                <a:gd name="connsiteY5" fmla="*/ 0 h 1696584"/>
                <a:gd name="connsiteX6" fmla="*/ 0 w 230296"/>
                <a:gd name="connsiteY6" fmla="*/ 115148 h 1696584"/>
                <a:gd name="connsiteX7" fmla="*/ 0 w 230296"/>
                <a:gd name="connsiteY7" fmla="*/ 176351 h 1696584"/>
                <a:gd name="connsiteX8" fmla="*/ 0 w 230296"/>
                <a:gd name="connsiteY8" fmla="*/ 307730 h 1696584"/>
                <a:gd name="connsiteX9" fmla="*/ 0 w 230296"/>
                <a:gd name="connsiteY9" fmla="*/ 1696584 h 1696584"/>
                <a:gd name="connsiteX10" fmla="*/ 37 w 230296"/>
                <a:gd name="connsiteY10" fmla="*/ 1696584 h 1696584"/>
                <a:gd name="connsiteX0" fmla="*/ 37 w 234237"/>
                <a:gd name="connsiteY0" fmla="*/ 1696584 h 1696584"/>
                <a:gd name="connsiteX1" fmla="*/ 234237 w 234237"/>
                <a:gd name="connsiteY1" fmla="*/ 525994 h 1696584"/>
                <a:gd name="connsiteX2" fmla="*/ 230296 w 234237"/>
                <a:gd name="connsiteY2" fmla="*/ 307730 h 1696584"/>
                <a:gd name="connsiteX3" fmla="*/ 230296 w 234237"/>
                <a:gd name="connsiteY3" fmla="*/ 115148 h 1696584"/>
                <a:gd name="connsiteX4" fmla="*/ 115148 w 234237"/>
                <a:gd name="connsiteY4" fmla="*/ 0 h 1696584"/>
                <a:gd name="connsiteX5" fmla="*/ 115148 w 234237"/>
                <a:gd name="connsiteY5" fmla="*/ 0 h 1696584"/>
                <a:gd name="connsiteX6" fmla="*/ 0 w 234237"/>
                <a:gd name="connsiteY6" fmla="*/ 115148 h 1696584"/>
                <a:gd name="connsiteX7" fmla="*/ 0 w 234237"/>
                <a:gd name="connsiteY7" fmla="*/ 176351 h 1696584"/>
                <a:gd name="connsiteX8" fmla="*/ 0 w 234237"/>
                <a:gd name="connsiteY8" fmla="*/ 307730 h 1696584"/>
                <a:gd name="connsiteX9" fmla="*/ 0 w 234237"/>
                <a:gd name="connsiteY9" fmla="*/ 1696584 h 1696584"/>
                <a:gd name="connsiteX10" fmla="*/ 37 w 234237"/>
                <a:gd name="connsiteY10" fmla="*/ 1696584 h 1696584"/>
                <a:gd name="connsiteX0" fmla="*/ 0 w 238141"/>
                <a:gd name="connsiteY0" fmla="*/ 372281 h 1696584"/>
                <a:gd name="connsiteX1" fmla="*/ 238141 w 238141"/>
                <a:gd name="connsiteY1" fmla="*/ 525994 h 1696584"/>
                <a:gd name="connsiteX2" fmla="*/ 234200 w 238141"/>
                <a:gd name="connsiteY2" fmla="*/ 307730 h 1696584"/>
                <a:gd name="connsiteX3" fmla="*/ 234200 w 238141"/>
                <a:gd name="connsiteY3" fmla="*/ 115148 h 1696584"/>
                <a:gd name="connsiteX4" fmla="*/ 119052 w 238141"/>
                <a:gd name="connsiteY4" fmla="*/ 0 h 1696584"/>
                <a:gd name="connsiteX5" fmla="*/ 119052 w 238141"/>
                <a:gd name="connsiteY5" fmla="*/ 0 h 1696584"/>
                <a:gd name="connsiteX6" fmla="*/ 3904 w 238141"/>
                <a:gd name="connsiteY6" fmla="*/ 115148 h 1696584"/>
                <a:gd name="connsiteX7" fmla="*/ 3904 w 238141"/>
                <a:gd name="connsiteY7" fmla="*/ 176351 h 1696584"/>
                <a:gd name="connsiteX8" fmla="*/ 3904 w 238141"/>
                <a:gd name="connsiteY8" fmla="*/ 307730 h 1696584"/>
                <a:gd name="connsiteX9" fmla="*/ 3904 w 238141"/>
                <a:gd name="connsiteY9" fmla="*/ 1696584 h 1696584"/>
                <a:gd name="connsiteX10" fmla="*/ 0 w 238141"/>
                <a:gd name="connsiteY10" fmla="*/ 372281 h 1696584"/>
                <a:gd name="connsiteX0" fmla="*/ 0 w 246024"/>
                <a:gd name="connsiteY0" fmla="*/ 372281 h 1696584"/>
                <a:gd name="connsiteX1" fmla="*/ 246024 w 246024"/>
                <a:gd name="connsiteY1" fmla="*/ 423518 h 1696584"/>
                <a:gd name="connsiteX2" fmla="*/ 234200 w 246024"/>
                <a:gd name="connsiteY2" fmla="*/ 307730 h 1696584"/>
                <a:gd name="connsiteX3" fmla="*/ 234200 w 246024"/>
                <a:gd name="connsiteY3" fmla="*/ 115148 h 1696584"/>
                <a:gd name="connsiteX4" fmla="*/ 119052 w 246024"/>
                <a:gd name="connsiteY4" fmla="*/ 0 h 1696584"/>
                <a:gd name="connsiteX5" fmla="*/ 119052 w 246024"/>
                <a:gd name="connsiteY5" fmla="*/ 0 h 1696584"/>
                <a:gd name="connsiteX6" fmla="*/ 3904 w 246024"/>
                <a:gd name="connsiteY6" fmla="*/ 115148 h 1696584"/>
                <a:gd name="connsiteX7" fmla="*/ 3904 w 246024"/>
                <a:gd name="connsiteY7" fmla="*/ 176351 h 1696584"/>
                <a:gd name="connsiteX8" fmla="*/ 3904 w 246024"/>
                <a:gd name="connsiteY8" fmla="*/ 307730 h 1696584"/>
                <a:gd name="connsiteX9" fmla="*/ 3904 w 246024"/>
                <a:gd name="connsiteY9" fmla="*/ 1696584 h 1696584"/>
                <a:gd name="connsiteX10" fmla="*/ 0 w 246024"/>
                <a:gd name="connsiteY10" fmla="*/ 372281 h 1696584"/>
                <a:gd name="connsiteX0" fmla="*/ 0 w 240778"/>
                <a:gd name="connsiteY0" fmla="*/ 372281 h 1696584"/>
                <a:gd name="connsiteX1" fmla="*/ 240778 w 240778"/>
                <a:gd name="connsiteY1" fmla="*/ 374563 h 1696584"/>
                <a:gd name="connsiteX2" fmla="*/ 234200 w 240778"/>
                <a:gd name="connsiteY2" fmla="*/ 307730 h 1696584"/>
                <a:gd name="connsiteX3" fmla="*/ 234200 w 240778"/>
                <a:gd name="connsiteY3" fmla="*/ 115148 h 1696584"/>
                <a:gd name="connsiteX4" fmla="*/ 119052 w 240778"/>
                <a:gd name="connsiteY4" fmla="*/ 0 h 1696584"/>
                <a:gd name="connsiteX5" fmla="*/ 119052 w 240778"/>
                <a:gd name="connsiteY5" fmla="*/ 0 h 1696584"/>
                <a:gd name="connsiteX6" fmla="*/ 3904 w 240778"/>
                <a:gd name="connsiteY6" fmla="*/ 115148 h 1696584"/>
                <a:gd name="connsiteX7" fmla="*/ 3904 w 240778"/>
                <a:gd name="connsiteY7" fmla="*/ 176351 h 1696584"/>
                <a:gd name="connsiteX8" fmla="*/ 3904 w 240778"/>
                <a:gd name="connsiteY8" fmla="*/ 307730 h 1696584"/>
                <a:gd name="connsiteX9" fmla="*/ 3904 w 240778"/>
                <a:gd name="connsiteY9" fmla="*/ 1696584 h 1696584"/>
                <a:gd name="connsiteX10" fmla="*/ 0 w 240778"/>
                <a:gd name="connsiteY10" fmla="*/ 372281 h 169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778" h="1696584">
                  <a:moveTo>
                    <a:pt x="0" y="372281"/>
                  </a:moveTo>
                  <a:lnTo>
                    <a:pt x="240778" y="374563"/>
                  </a:lnTo>
                  <a:cubicBezTo>
                    <a:pt x="239464" y="301808"/>
                    <a:pt x="235514" y="380485"/>
                    <a:pt x="234200" y="307730"/>
                  </a:cubicBezTo>
                  <a:lnTo>
                    <a:pt x="234200" y="115148"/>
                  </a:lnTo>
                  <a:cubicBezTo>
                    <a:pt x="234200" y="51793"/>
                    <a:pt x="182371" y="0"/>
                    <a:pt x="119052" y="0"/>
                  </a:cubicBezTo>
                  <a:lnTo>
                    <a:pt x="119052" y="0"/>
                  </a:lnTo>
                  <a:cubicBezTo>
                    <a:pt x="55734" y="0"/>
                    <a:pt x="3904" y="51829"/>
                    <a:pt x="3904" y="115148"/>
                  </a:cubicBezTo>
                  <a:lnTo>
                    <a:pt x="3904" y="176351"/>
                  </a:lnTo>
                  <a:lnTo>
                    <a:pt x="3904" y="307730"/>
                  </a:lnTo>
                  <a:lnTo>
                    <a:pt x="3904" y="1696584"/>
                  </a:lnTo>
                  <a:cubicBezTo>
                    <a:pt x="2603" y="1255150"/>
                    <a:pt x="1301" y="813715"/>
                    <a:pt x="0" y="37228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64000">
                  <a:srgbClr val="F4FAF9"/>
                </a:gs>
              </a:gsLst>
              <a:lin ang="5400000" scaled="1"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376078-92CC-424D-AF8E-01DB656B661C}"/>
                </a:ext>
              </a:extLst>
            </p:cNvPr>
            <p:cNvSpPr/>
            <p:nvPr/>
          </p:nvSpPr>
          <p:spPr>
            <a:xfrm>
              <a:off x="1199087" y="1301449"/>
              <a:ext cx="1402531" cy="2121541"/>
            </a:xfrm>
            <a:custGeom>
              <a:avLst/>
              <a:gdLst>
                <a:gd name="connsiteX0" fmla="*/ 0 w 1402531"/>
                <a:gd name="connsiteY0" fmla="*/ 2121542 h 2121541"/>
                <a:gd name="connsiteX1" fmla="*/ 1175080 w 1402531"/>
                <a:gd name="connsiteY1" fmla="*/ 2121542 h 2121541"/>
                <a:gd name="connsiteX2" fmla="*/ 1287420 w 1402531"/>
                <a:gd name="connsiteY2" fmla="*/ 2009202 h 2121541"/>
                <a:gd name="connsiteX3" fmla="*/ 1287420 w 1402531"/>
                <a:gd name="connsiteY3" fmla="*/ 115148 h 2121541"/>
                <a:gd name="connsiteX4" fmla="*/ 1402532 w 1402531"/>
                <a:gd name="connsiteY4" fmla="*/ 0 h 2121541"/>
                <a:gd name="connsiteX5" fmla="*/ 108838 w 1402531"/>
                <a:gd name="connsiteY5" fmla="*/ 0 h 2121541"/>
                <a:gd name="connsiteX6" fmla="*/ 108838 w 1402531"/>
                <a:gd name="connsiteY6" fmla="*/ 182 h 2121541"/>
                <a:gd name="connsiteX7" fmla="*/ 0 w 1402531"/>
                <a:gd name="connsiteY7" fmla="*/ 115148 h 2121541"/>
                <a:gd name="connsiteX8" fmla="*/ 0 w 1402531"/>
                <a:gd name="connsiteY8" fmla="*/ 157020 h 2121541"/>
                <a:gd name="connsiteX9" fmla="*/ 0 w 1402531"/>
                <a:gd name="connsiteY9" fmla="*/ 2121542 h 212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2531" h="2121541">
                  <a:moveTo>
                    <a:pt x="0" y="2121542"/>
                  </a:moveTo>
                  <a:lnTo>
                    <a:pt x="1175080" y="2121542"/>
                  </a:lnTo>
                  <a:cubicBezTo>
                    <a:pt x="1236977" y="2121542"/>
                    <a:pt x="1287420" y="2071062"/>
                    <a:pt x="1287420" y="2009202"/>
                  </a:cubicBezTo>
                  <a:lnTo>
                    <a:pt x="1287420" y="115148"/>
                  </a:lnTo>
                  <a:cubicBezTo>
                    <a:pt x="1287420" y="51793"/>
                    <a:pt x="1339213" y="0"/>
                    <a:pt x="1402532" y="0"/>
                  </a:cubicBezTo>
                  <a:lnTo>
                    <a:pt x="108838" y="0"/>
                  </a:lnTo>
                  <a:lnTo>
                    <a:pt x="108838" y="182"/>
                  </a:lnTo>
                  <a:cubicBezTo>
                    <a:pt x="48401" y="3465"/>
                    <a:pt x="0" y="53908"/>
                    <a:pt x="0" y="115148"/>
                  </a:cubicBezTo>
                  <a:lnTo>
                    <a:pt x="0" y="157020"/>
                  </a:lnTo>
                  <a:lnTo>
                    <a:pt x="0" y="21215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4FAF9"/>
                </a:gs>
                <a:gs pos="100000">
                  <a:schemeClr val="bg1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288AD6B-E73D-44B3-B167-4DF533A5DF22}"/>
                </a:ext>
              </a:extLst>
            </p:cNvPr>
            <p:cNvSpPr/>
            <p:nvPr/>
          </p:nvSpPr>
          <p:spPr>
            <a:xfrm>
              <a:off x="2333499" y="2159716"/>
              <a:ext cx="48875" cy="48875"/>
            </a:xfrm>
            <a:custGeom>
              <a:avLst/>
              <a:gdLst>
                <a:gd name="connsiteX0" fmla="*/ 21957 w 48875"/>
                <a:gd name="connsiteY0" fmla="*/ 47051 h 48875"/>
                <a:gd name="connsiteX1" fmla="*/ 18310 w 48875"/>
                <a:gd name="connsiteY1" fmla="*/ 35489 h 48875"/>
                <a:gd name="connsiteX2" fmla="*/ 13386 w 48875"/>
                <a:gd name="connsiteY2" fmla="*/ 30565 h 48875"/>
                <a:gd name="connsiteX3" fmla="*/ 1824 w 48875"/>
                <a:gd name="connsiteY3" fmla="*/ 26918 h 48875"/>
                <a:gd name="connsiteX4" fmla="*/ 0 w 48875"/>
                <a:gd name="connsiteY4" fmla="*/ 24438 h 48875"/>
                <a:gd name="connsiteX5" fmla="*/ 1824 w 48875"/>
                <a:gd name="connsiteY5" fmla="*/ 21957 h 48875"/>
                <a:gd name="connsiteX6" fmla="*/ 13386 w 48875"/>
                <a:gd name="connsiteY6" fmla="*/ 18310 h 48875"/>
                <a:gd name="connsiteX7" fmla="*/ 18310 w 48875"/>
                <a:gd name="connsiteY7" fmla="*/ 13386 h 48875"/>
                <a:gd name="connsiteX8" fmla="*/ 21957 w 48875"/>
                <a:gd name="connsiteY8" fmla="*/ 1824 h 48875"/>
                <a:gd name="connsiteX9" fmla="*/ 24437 w 48875"/>
                <a:gd name="connsiteY9" fmla="*/ 0 h 48875"/>
                <a:gd name="connsiteX10" fmla="*/ 26918 w 48875"/>
                <a:gd name="connsiteY10" fmla="*/ 1824 h 48875"/>
                <a:gd name="connsiteX11" fmla="*/ 30565 w 48875"/>
                <a:gd name="connsiteY11" fmla="*/ 13386 h 48875"/>
                <a:gd name="connsiteX12" fmla="*/ 35489 w 48875"/>
                <a:gd name="connsiteY12" fmla="*/ 18310 h 48875"/>
                <a:gd name="connsiteX13" fmla="*/ 47051 w 48875"/>
                <a:gd name="connsiteY13" fmla="*/ 21957 h 48875"/>
                <a:gd name="connsiteX14" fmla="*/ 48875 w 48875"/>
                <a:gd name="connsiteY14" fmla="*/ 24438 h 48875"/>
                <a:gd name="connsiteX15" fmla="*/ 47051 w 48875"/>
                <a:gd name="connsiteY15" fmla="*/ 26918 h 48875"/>
                <a:gd name="connsiteX16" fmla="*/ 35489 w 48875"/>
                <a:gd name="connsiteY16" fmla="*/ 30565 h 48875"/>
                <a:gd name="connsiteX17" fmla="*/ 30565 w 48875"/>
                <a:gd name="connsiteY17" fmla="*/ 35489 h 48875"/>
                <a:gd name="connsiteX18" fmla="*/ 26918 w 48875"/>
                <a:gd name="connsiteY18" fmla="*/ 47051 h 48875"/>
                <a:gd name="connsiteX19" fmla="*/ 24437 w 48875"/>
                <a:gd name="connsiteY19" fmla="*/ 48875 h 48875"/>
                <a:gd name="connsiteX20" fmla="*/ 21957 w 48875"/>
                <a:gd name="connsiteY20" fmla="*/ 47051 h 4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875" h="48875">
                  <a:moveTo>
                    <a:pt x="21957" y="47051"/>
                  </a:moveTo>
                  <a:lnTo>
                    <a:pt x="18310" y="35489"/>
                  </a:lnTo>
                  <a:cubicBezTo>
                    <a:pt x="17544" y="33082"/>
                    <a:pt x="15793" y="31331"/>
                    <a:pt x="13386" y="30565"/>
                  </a:cubicBezTo>
                  <a:lnTo>
                    <a:pt x="1824" y="26918"/>
                  </a:lnTo>
                  <a:cubicBezTo>
                    <a:pt x="729" y="26553"/>
                    <a:pt x="0" y="25605"/>
                    <a:pt x="0" y="24438"/>
                  </a:cubicBezTo>
                  <a:cubicBezTo>
                    <a:pt x="0" y="23270"/>
                    <a:pt x="729" y="22286"/>
                    <a:pt x="1824" y="21957"/>
                  </a:cubicBezTo>
                  <a:lnTo>
                    <a:pt x="13386" y="18310"/>
                  </a:lnTo>
                  <a:cubicBezTo>
                    <a:pt x="15793" y="17544"/>
                    <a:pt x="17544" y="15793"/>
                    <a:pt x="18310" y="13386"/>
                  </a:cubicBezTo>
                  <a:lnTo>
                    <a:pt x="21957" y="1824"/>
                  </a:lnTo>
                  <a:cubicBezTo>
                    <a:pt x="22322" y="729"/>
                    <a:pt x="23270" y="0"/>
                    <a:pt x="24437" y="0"/>
                  </a:cubicBezTo>
                  <a:cubicBezTo>
                    <a:pt x="25605" y="0"/>
                    <a:pt x="26589" y="729"/>
                    <a:pt x="26918" y="1824"/>
                  </a:cubicBezTo>
                  <a:lnTo>
                    <a:pt x="30565" y="13386"/>
                  </a:lnTo>
                  <a:cubicBezTo>
                    <a:pt x="31331" y="15793"/>
                    <a:pt x="33082" y="17544"/>
                    <a:pt x="35489" y="18310"/>
                  </a:cubicBezTo>
                  <a:lnTo>
                    <a:pt x="47051" y="21957"/>
                  </a:lnTo>
                  <a:cubicBezTo>
                    <a:pt x="48146" y="22322"/>
                    <a:pt x="48875" y="23270"/>
                    <a:pt x="48875" y="24438"/>
                  </a:cubicBezTo>
                  <a:cubicBezTo>
                    <a:pt x="48875" y="25605"/>
                    <a:pt x="48146" y="26590"/>
                    <a:pt x="47051" y="26918"/>
                  </a:cubicBezTo>
                  <a:lnTo>
                    <a:pt x="35489" y="30565"/>
                  </a:lnTo>
                  <a:cubicBezTo>
                    <a:pt x="33082" y="31331"/>
                    <a:pt x="31331" y="33082"/>
                    <a:pt x="30565" y="35489"/>
                  </a:cubicBezTo>
                  <a:lnTo>
                    <a:pt x="26918" y="47051"/>
                  </a:lnTo>
                  <a:cubicBezTo>
                    <a:pt x="26553" y="48146"/>
                    <a:pt x="25605" y="48875"/>
                    <a:pt x="24437" y="48875"/>
                  </a:cubicBezTo>
                  <a:cubicBezTo>
                    <a:pt x="23270" y="48875"/>
                    <a:pt x="22286" y="48146"/>
                    <a:pt x="21957" y="47051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776B41D-C85C-43DE-B9B4-085F36A687D9}"/>
                </a:ext>
              </a:extLst>
            </p:cNvPr>
            <p:cNvSpPr/>
            <p:nvPr/>
          </p:nvSpPr>
          <p:spPr>
            <a:xfrm>
              <a:off x="2438727" y="2162087"/>
              <a:ext cx="40194" cy="40194"/>
            </a:xfrm>
            <a:custGeom>
              <a:avLst/>
              <a:gdLst>
                <a:gd name="connsiteX0" fmla="*/ 18055 w 40194"/>
                <a:gd name="connsiteY0" fmla="*/ 38699 h 40194"/>
                <a:gd name="connsiteX1" fmla="*/ 15064 w 40194"/>
                <a:gd name="connsiteY1" fmla="*/ 29179 h 40194"/>
                <a:gd name="connsiteX2" fmla="*/ 11015 w 40194"/>
                <a:gd name="connsiteY2" fmla="*/ 25131 h 40194"/>
                <a:gd name="connsiteX3" fmla="*/ 1495 w 40194"/>
                <a:gd name="connsiteY3" fmla="*/ 22140 h 40194"/>
                <a:gd name="connsiteX4" fmla="*/ 0 w 40194"/>
                <a:gd name="connsiteY4" fmla="*/ 20097 h 40194"/>
                <a:gd name="connsiteX5" fmla="*/ 1495 w 40194"/>
                <a:gd name="connsiteY5" fmla="*/ 18055 h 40194"/>
                <a:gd name="connsiteX6" fmla="*/ 11015 w 40194"/>
                <a:gd name="connsiteY6" fmla="*/ 15064 h 40194"/>
                <a:gd name="connsiteX7" fmla="*/ 15064 w 40194"/>
                <a:gd name="connsiteY7" fmla="*/ 11015 h 40194"/>
                <a:gd name="connsiteX8" fmla="*/ 18055 w 40194"/>
                <a:gd name="connsiteY8" fmla="*/ 1495 h 40194"/>
                <a:gd name="connsiteX9" fmla="*/ 20097 w 40194"/>
                <a:gd name="connsiteY9" fmla="*/ 0 h 40194"/>
                <a:gd name="connsiteX10" fmla="*/ 22140 w 40194"/>
                <a:gd name="connsiteY10" fmla="*/ 1495 h 40194"/>
                <a:gd name="connsiteX11" fmla="*/ 25131 w 40194"/>
                <a:gd name="connsiteY11" fmla="*/ 11015 h 40194"/>
                <a:gd name="connsiteX12" fmla="*/ 29179 w 40194"/>
                <a:gd name="connsiteY12" fmla="*/ 15064 h 40194"/>
                <a:gd name="connsiteX13" fmla="*/ 38699 w 40194"/>
                <a:gd name="connsiteY13" fmla="*/ 18055 h 40194"/>
                <a:gd name="connsiteX14" fmla="*/ 40194 w 40194"/>
                <a:gd name="connsiteY14" fmla="*/ 20097 h 40194"/>
                <a:gd name="connsiteX15" fmla="*/ 38699 w 40194"/>
                <a:gd name="connsiteY15" fmla="*/ 22140 h 40194"/>
                <a:gd name="connsiteX16" fmla="*/ 29179 w 40194"/>
                <a:gd name="connsiteY16" fmla="*/ 25131 h 40194"/>
                <a:gd name="connsiteX17" fmla="*/ 25131 w 40194"/>
                <a:gd name="connsiteY17" fmla="*/ 29179 h 40194"/>
                <a:gd name="connsiteX18" fmla="*/ 22140 w 40194"/>
                <a:gd name="connsiteY18" fmla="*/ 38699 h 40194"/>
                <a:gd name="connsiteX19" fmla="*/ 20097 w 40194"/>
                <a:gd name="connsiteY19" fmla="*/ 40194 h 40194"/>
                <a:gd name="connsiteX20" fmla="*/ 18055 w 40194"/>
                <a:gd name="connsiteY20" fmla="*/ 38699 h 4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94" h="40194">
                  <a:moveTo>
                    <a:pt x="18055" y="38699"/>
                  </a:moveTo>
                  <a:lnTo>
                    <a:pt x="15064" y="29179"/>
                  </a:lnTo>
                  <a:cubicBezTo>
                    <a:pt x="14444" y="27173"/>
                    <a:pt x="13021" y="25751"/>
                    <a:pt x="11015" y="25131"/>
                  </a:cubicBezTo>
                  <a:lnTo>
                    <a:pt x="1495" y="22140"/>
                  </a:lnTo>
                  <a:cubicBezTo>
                    <a:pt x="584" y="21848"/>
                    <a:pt x="0" y="21045"/>
                    <a:pt x="0" y="20097"/>
                  </a:cubicBezTo>
                  <a:cubicBezTo>
                    <a:pt x="0" y="19149"/>
                    <a:pt x="584" y="18346"/>
                    <a:pt x="1495" y="18055"/>
                  </a:cubicBezTo>
                  <a:lnTo>
                    <a:pt x="11015" y="15064"/>
                  </a:lnTo>
                  <a:cubicBezTo>
                    <a:pt x="13021" y="14444"/>
                    <a:pt x="14444" y="13021"/>
                    <a:pt x="15064" y="11015"/>
                  </a:cubicBezTo>
                  <a:lnTo>
                    <a:pt x="18055" y="1495"/>
                  </a:lnTo>
                  <a:cubicBezTo>
                    <a:pt x="18346" y="584"/>
                    <a:pt x="19149" y="0"/>
                    <a:pt x="20097" y="0"/>
                  </a:cubicBezTo>
                  <a:cubicBezTo>
                    <a:pt x="21046" y="0"/>
                    <a:pt x="21848" y="584"/>
                    <a:pt x="22140" y="1495"/>
                  </a:cubicBezTo>
                  <a:lnTo>
                    <a:pt x="25131" y="11015"/>
                  </a:lnTo>
                  <a:cubicBezTo>
                    <a:pt x="25751" y="13021"/>
                    <a:pt x="27173" y="14444"/>
                    <a:pt x="29179" y="15064"/>
                  </a:cubicBezTo>
                  <a:lnTo>
                    <a:pt x="38699" y="18055"/>
                  </a:lnTo>
                  <a:cubicBezTo>
                    <a:pt x="39611" y="18346"/>
                    <a:pt x="40194" y="19149"/>
                    <a:pt x="40194" y="20097"/>
                  </a:cubicBezTo>
                  <a:cubicBezTo>
                    <a:pt x="40194" y="21045"/>
                    <a:pt x="39611" y="21848"/>
                    <a:pt x="38699" y="22140"/>
                  </a:cubicBezTo>
                  <a:lnTo>
                    <a:pt x="29179" y="25131"/>
                  </a:lnTo>
                  <a:cubicBezTo>
                    <a:pt x="27173" y="25751"/>
                    <a:pt x="25751" y="27173"/>
                    <a:pt x="25131" y="29179"/>
                  </a:cubicBezTo>
                  <a:lnTo>
                    <a:pt x="22140" y="38699"/>
                  </a:lnTo>
                  <a:cubicBezTo>
                    <a:pt x="21848" y="39611"/>
                    <a:pt x="21046" y="40194"/>
                    <a:pt x="20097" y="40194"/>
                  </a:cubicBezTo>
                  <a:cubicBezTo>
                    <a:pt x="19149" y="40194"/>
                    <a:pt x="18346" y="39611"/>
                    <a:pt x="18055" y="38699"/>
                  </a:cubicBezTo>
                </a:path>
              </a:pathLst>
            </a:custGeom>
            <a:solidFill>
              <a:srgbClr val="FFFF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F54096-7774-431A-B89B-F1F9497659B9}"/>
                </a:ext>
              </a:extLst>
            </p:cNvPr>
            <p:cNvSpPr/>
            <p:nvPr/>
          </p:nvSpPr>
          <p:spPr>
            <a:xfrm>
              <a:off x="1342393" y="180125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EBD387-0EBD-47D2-B9FB-57F765BC9A6D}"/>
                </a:ext>
              </a:extLst>
            </p:cNvPr>
            <p:cNvSpPr/>
            <p:nvPr/>
          </p:nvSpPr>
          <p:spPr>
            <a:xfrm>
              <a:off x="1342393" y="2720393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E0A4E57-5D1E-48C9-B744-1C810998BEB6}"/>
                </a:ext>
              </a:extLst>
            </p:cNvPr>
            <p:cNvSpPr/>
            <p:nvPr/>
          </p:nvSpPr>
          <p:spPr>
            <a:xfrm>
              <a:off x="1342393" y="3026774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F9E698-5525-4D42-BCB7-8B65F316E866}"/>
                </a:ext>
              </a:extLst>
            </p:cNvPr>
            <p:cNvSpPr/>
            <p:nvPr/>
          </p:nvSpPr>
          <p:spPr>
            <a:xfrm>
              <a:off x="1388351" y="186267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528D6C-D617-49AA-AE27-6B0021DCC36C}"/>
                </a:ext>
              </a:extLst>
            </p:cNvPr>
            <p:cNvSpPr/>
            <p:nvPr/>
          </p:nvSpPr>
          <p:spPr>
            <a:xfrm>
              <a:off x="1388351" y="2781815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FF1982-B144-4037-AD97-C69A6BA39B2F}"/>
                </a:ext>
              </a:extLst>
            </p:cNvPr>
            <p:cNvSpPr/>
            <p:nvPr/>
          </p:nvSpPr>
          <p:spPr>
            <a:xfrm>
              <a:off x="1388351" y="3088196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FFB0AE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D64250C-927F-4D26-9EA7-26ADCDFA46BD}"/>
                </a:ext>
              </a:extLst>
            </p:cNvPr>
            <p:cNvSpPr/>
            <p:nvPr/>
          </p:nvSpPr>
          <p:spPr>
            <a:xfrm>
              <a:off x="1612592" y="1982818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88BCD45-1BF6-4CFE-AF6C-058CD8C5FEA3}"/>
                </a:ext>
              </a:extLst>
            </p:cNvPr>
            <p:cNvSpPr/>
            <p:nvPr/>
          </p:nvSpPr>
          <p:spPr>
            <a:xfrm>
              <a:off x="1612592" y="2289199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D807021-CBEE-4223-86E2-E06D398BAA21}"/>
                </a:ext>
              </a:extLst>
            </p:cNvPr>
            <p:cNvSpPr/>
            <p:nvPr/>
          </p:nvSpPr>
          <p:spPr>
            <a:xfrm>
              <a:off x="1612592" y="259558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CAA0B1-D387-4382-9B91-95A856A0662F}"/>
                </a:ext>
              </a:extLst>
            </p:cNvPr>
            <p:cNvSpPr/>
            <p:nvPr/>
          </p:nvSpPr>
          <p:spPr>
            <a:xfrm>
              <a:off x="1612592" y="2901960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B8DD16-4AD1-4CF6-BE7B-D1656E259009}"/>
                </a:ext>
              </a:extLst>
            </p:cNvPr>
            <p:cNvSpPr/>
            <p:nvPr/>
          </p:nvSpPr>
          <p:spPr>
            <a:xfrm>
              <a:off x="1612592" y="3208341"/>
              <a:ext cx="573771" cy="27939"/>
            </a:xfrm>
            <a:custGeom>
              <a:avLst/>
              <a:gdLst>
                <a:gd name="connsiteX0" fmla="*/ 0 w 573771"/>
                <a:gd name="connsiteY0" fmla="*/ 0 h 27939"/>
                <a:gd name="connsiteX1" fmla="*/ 573771 w 573771"/>
                <a:gd name="connsiteY1" fmla="*/ 0 h 27939"/>
                <a:gd name="connsiteX2" fmla="*/ 573771 w 573771"/>
                <a:gd name="connsiteY2" fmla="*/ 27939 h 27939"/>
                <a:gd name="connsiteX3" fmla="*/ 0 w 573771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771" h="27939">
                  <a:moveTo>
                    <a:pt x="0" y="0"/>
                  </a:moveTo>
                  <a:lnTo>
                    <a:pt x="573771" y="0"/>
                  </a:lnTo>
                  <a:lnTo>
                    <a:pt x="573771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E9E752-137C-4E1A-A5BB-CCEB5A34F56E}"/>
                </a:ext>
              </a:extLst>
            </p:cNvPr>
            <p:cNvSpPr/>
            <p:nvPr/>
          </p:nvSpPr>
          <p:spPr>
            <a:xfrm>
              <a:off x="1612592" y="1922709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CD64C4F-D0CF-412F-9626-21EE0CE0F10B}"/>
                </a:ext>
              </a:extLst>
            </p:cNvPr>
            <p:cNvSpPr/>
            <p:nvPr/>
          </p:nvSpPr>
          <p:spPr>
            <a:xfrm>
              <a:off x="1612592" y="222909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ACF6FD0-CF12-40F3-A75E-75E9B54230BE}"/>
                </a:ext>
              </a:extLst>
            </p:cNvPr>
            <p:cNvSpPr/>
            <p:nvPr/>
          </p:nvSpPr>
          <p:spPr>
            <a:xfrm>
              <a:off x="1612592" y="253547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D2394C-C7CD-4EF8-B4ED-FFA31EBBDE6A}"/>
                </a:ext>
              </a:extLst>
            </p:cNvPr>
            <p:cNvSpPr/>
            <p:nvPr/>
          </p:nvSpPr>
          <p:spPr>
            <a:xfrm>
              <a:off x="1612592" y="284185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F2BA29D-8C7F-455B-8E77-7F7F4D6D16C1}"/>
                </a:ext>
              </a:extLst>
            </p:cNvPr>
            <p:cNvSpPr/>
            <p:nvPr/>
          </p:nvSpPr>
          <p:spPr>
            <a:xfrm>
              <a:off x="1612592" y="314823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969EF5-E9C9-4921-BCE9-D60DF97C5416}"/>
                </a:ext>
              </a:extLst>
            </p:cNvPr>
            <p:cNvSpPr/>
            <p:nvPr/>
          </p:nvSpPr>
          <p:spPr>
            <a:xfrm>
              <a:off x="1612592" y="1862600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27CC3E-F91B-4AA7-8794-1A5700403C4E}"/>
                </a:ext>
              </a:extLst>
            </p:cNvPr>
            <p:cNvSpPr/>
            <p:nvPr/>
          </p:nvSpPr>
          <p:spPr>
            <a:xfrm>
              <a:off x="1612592" y="2168981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9946845-42B0-45B7-9C72-6A1B8A5560B4}"/>
                </a:ext>
              </a:extLst>
            </p:cNvPr>
            <p:cNvSpPr/>
            <p:nvPr/>
          </p:nvSpPr>
          <p:spPr>
            <a:xfrm>
              <a:off x="1612592" y="247536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F77DECC-52A9-4578-B2DB-7BA425CFA11E}"/>
                </a:ext>
              </a:extLst>
            </p:cNvPr>
            <p:cNvSpPr/>
            <p:nvPr/>
          </p:nvSpPr>
          <p:spPr>
            <a:xfrm>
              <a:off x="1612592" y="2781742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0DB9A6C-4F7C-4691-9DD5-8C5113A8F5B6}"/>
                </a:ext>
              </a:extLst>
            </p:cNvPr>
            <p:cNvSpPr/>
            <p:nvPr/>
          </p:nvSpPr>
          <p:spPr>
            <a:xfrm>
              <a:off x="1612592" y="3088123"/>
              <a:ext cx="730572" cy="27939"/>
            </a:xfrm>
            <a:custGeom>
              <a:avLst/>
              <a:gdLst>
                <a:gd name="connsiteX0" fmla="*/ 0 w 730572"/>
                <a:gd name="connsiteY0" fmla="*/ 0 h 27939"/>
                <a:gd name="connsiteX1" fmla="*/ 730573 w 730572"/>
                <a:gd name="connsiteY1" fmla="*/ 0 h 27939"/>
                <a:gd name="connsiteX2" fmla="*/ 730573 w 730572"/>
                <a:gd name="connsiteY2" fmla="*/ 27939 h 27939"/>
                <a:gd name="connsiteX3" fmla="*/ 0 w 73057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72" h="27939">
                  <a:moveTo>
                    <a:pt x="0" y="0"/>
                  </a:moveTo>
                  <a:lnTo>
                    <a:pt x="730573" y="0"/>
                  </a:lnTo>
                  <a:lnTo>
                    <a:pt x="73057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CBF7765-FC25-4C2B-83F1-01F82C525CE4}"/>
                </a:ext>
              </a:extLst>
            </p:cNvPr>
            <p:cNvSpPr/>
            <p:nvPr/>
          </p:nvSpPr>
          <p:spPr>
            <a:xfrm>
              <a:off x="1612592" y="1802491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4878874-9966-4BBF-9CC8-084A77AC0D1E}"/>
                </a:ext>
              </a:extLst>
            </p:cNvPr>
            <p:cNvSpPr/>
            <p:nvPr/>
          </p:nvSpPr>
          <p:spPr>
            <a:xfrm>
              <a:off x="1612592" y="2108872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6E5BAEA-EE33-4BB1-8DA9-E7E7F90AF937}"/>
                </a:ext>
              </a:extLst>
            </p:cNvPr>
            <p:cNvSpPr/>
            <p:nvPr/>
          </p:nvSpPr>
          <p:spPr>
            <a:xfrm>
              <a:off x="1612592" y="241525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7F1CB70-B53C-46F0-9A2A-BD292FFE5AD6}"/>
                </a:ext>
              </a:extLst>
            </p:cNvPr>
            <p:cNvSpPr/>
            <p:nvPr/>
          </p:nvSpPr>
          <p:spPr>
            <a:xfrm>
              <a:off x="1612592" y="2721633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891A5B3-8A2C-447F-A66B-FE8E9E0AAEB0}"/>
                </a:ext>
              </a:extLst>
            </p:cNvPr>
            <p:cNvSpPr/>
            <p:nvPr/>
          </p:nvSpPr>
          <p:spPr>
            <a:xfrm>
              <a:off x="1612592" y="3028014"/>
              <a:ext cx="326222" cy="27939"/>
            </a:xfrm>
            <a:custGeom>
              <a:avLst/>
              <a:gdLst>
                <a:gd name="connsiteX0" fmla="*/ 0 w 326222"/>
                <a:gd name="connsiteY0" fmla="*/ 0 h 27939"/>
                <a:gd name="connsiteX1" fmla="*/ 326223 w 326222"/>
                <a:gd name="connsiteY1" fmla="*/ 0 h 27939"/>
                <a:gd name="connsiteX2" fmla="*/ 326223 w 326222"/>
                <a:gd name="connsiteY2" fmla="*/ 27939 h 27939"/>
                <a:gd name="connsiteX3" fmla="*/ 0 w 326222"/>
                <a:gd name="connsiteY3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22" h="27939">
                  <a:moveTo>
                    <a:pt x="0" y="0"/>
                  </a:moveTo>
                  <a:lnTo>
                    <a:pt x="326223" y="0"/>
                  </a:lnTo>
                  <a:lnTo>
                    <a:pt x="326223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ABDDD1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9613FD1-31B9-4755-8176-444DB197ABAE}"/>
                </a:ext>
              </a:extLst>
            </p:cNvPr>
            <p:cNvSpPr/>
            <p:nvPr/>
          </p:nvSpPr>
          <p:spPr>
            <a:xfrm>
              <a:off x="971600" y="3075175"/>
              <a:ext cx="1402568" cy="347815"/>
            </a:xfrm>
            <a:custGeom>
              <a:avLst/>
              <a:gdLst>
                <a:gd name="connsiteX0" fmla="*/ 0 w 1402568"/>
                <a:gd name="connsiteY0" fmla="*/ 0 h 347815"/>
                <a:gd name="connsiteX1" fmla="*/ 1402568 w 1402568"/>
                <a:gd name="connsiteY1" fmla="*/ 0 h 347815"/>
                <a:gd name="connsiteX2" fmla="*/ 1402568 w 1402568"/>
                <a:gd name="connsiteY2" fmla="*/ 347815 h 347815"/>
                <a:gd name="connsiteX3" fmla="*/ 0 w 1402568"/>
                <a:gd name="connsiteY3" fmla="*/ 347815 h 34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2568" h="347815">
                  <a:moveTo>
                    <a:pt x="0" y="0"/>
                  </a:moveTo>
                  <a:lnTo>
                    <a:pt x="1402568" y="0"/>
                  </a:lnTo>
                  <a:lnTo>
                    <a:pt x="1402568" y="347815"/>
                  </a:lnTo>
                  <a:lnTo>
                    <a:pt x="0" y="3478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DCF1EC"/>
                </a:gs>
              </a:gsLst>
              <a:lin ang="16200000" scaled="1"/>
              <a:tileRect/>
            </a:gra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1404F8B-DDB9-4B2B-BAFB-B42FFA11668C}"/>
                </a:ext>
              </a:extLst>
            </p:cNvPr>
            <p:cNvSpPr/>
            <p:nvPr/>
          </p:nvSpPr>
          <p:spPr>
            <a:xfrm>
              <a:off x="1342393" y="2076920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316D4B-510D-4298-A0E7-DA88E1984A0B}"/>
                </a:ext>
              </a:extLst>
            </p:cNvPr>
            <p:cNvSpPr/>
            <p:nvPr/>
          </p:nvSpPr>
          <p:spPr>
            <a:xfrm>
              <a:off x="1388351" y="2138343"/>
              <a:ext cx="117628" cy="86662"/>
            </a:xfrm>
            <a:custGeom>
              <a:avLst/>
              <a:gdLst>
                <a:gd name="connsiteX0" fmla="*/ 15027 w 117628"/>
                <a:gd name="connsiteY0" fmla="*/ 25568 h 86662"/>
                <a:gd name="connsiteX1" fmla="*/ 46030 w 117628"/>
                <a:gd name="connsiteY1" fmla="*/ 56535 h 86662"/>
                <a:gd name="connsiteX2" fmla="*/ 102565 w 117628"/>
                <a:gd name="connsiteY2" fmla="*/ 0 h 86662"/>
                <a:gd name="connsiteX3" fmla="*/ 117628 w 117628"/>
                <a:gd name="connsiteY3" fmla="*/ 15064 h 86662"/>
                <a:gd name="connsiteX4" fmla="*/ 46030 w 117628"/>
                <a:gd name="connsiteY4" fmla="*/ 86662 h 86662"/>
                <a:gd name="connsiteX5" fmla="*/ 0 w 117628"/>
                <a:gd name="connsiteY5" fmla="*/ 40595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2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95B8A7-5E0C-4DF7-A3AF-800BD9447958}"/>
                </a:ext>
              </a:extLst>
            </p:cNvPr>
            <p:cNvSpPr/>
            <p:nvPr/>
          </p:nvSpPr>
          <p:spPr>
            <a:xfrm>
              <a:off x="1342393" y="2383301"/>
              <a:ext cx="209506" cy="209506"/>
            </a:xfrm>
            <a:custGeom>
              <a:avLst/>
              <a:gdLst>
                <a:gd name="connsiteX0" fmla="*/ 181567 w 209506"/>
                <a:gd name="connsiteY0" fmla="*/ 27939 h 209506"/>
                <a:gd name="connsiteX1" fmla="*/ 27939 w 209506"/>
                <a:gd name="connsiteY1" fmla="*/ 27939 h 209506"/>
                <a:gd name="connsiteX2" fmla="*/ 27939 w 209506"/>
                <a:gd name="connsiteY2" fmla="*/ 181567 h 209506"/>
                <a:gd name="connsiteX3" fmla="*/ 181567 w 209506"/>
                <a:gd name="connsiteY3" fmla="*/ 181567 h 209506"/>
                <a:gd name="connsiteX4" fmla="*/ 181567 w 209506"/>
                <a:gd name="connsiteY4" fmla="*/ 27939 h 209506"/>
                <a:gd name="connsiteX5" fmla="*/ 13969 w 209506"/>
                <a:gd name="connsiteY5" fmla="*/ 0 h 209506"/>
                <a:gd name="connsiteX6" fmla="*/ 209506 w 209506"/>
                <a:gd name="connsiteY6" fmla="*/ 0 h 209506"/>
                <a:gd name="connsiteX7" fmla="*/ 209506 w 209506"/>
                <a:gd name="connsiteY7" fmla="*/ 209506 h 209506"/>
                <a:gd name="connsiteX8" fmla="*/ 0 w 209506"/>
                <a:gd name="connsiteY8" fmla="*/ 209506 h 209506"/>
                <a:gd name="connsiteX9" fmla="*/ 0 w 209506"/>
                <a:gd name="connsiteY9" fmla="*/ 0 h 209506"/>
                <a:gd name="connsiteX10" fmla="*/ 13969 w 209506"/>
                <a:gd name="connsiteY10" fmla="*/ 0 h 20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506" h="209506">
                  <a:moveTo>
                    <a:pt x="181567" y="27939"/>
                  </a:moveTo>
                  <a:lnTo>
                    <a:pt x="27939" y="27939"/>
                  </a:lnTo>
                  <a:lnTo>
                    <a:pt x="27939" y="181567"/>
                  </a:lnTo>
                  <a:lnTo>
                    <a:pt x="181567" y="181567"/>
                  </a:lnTo>
                  <a:lnTo>
                    <a:pt x="181567" y="27939"/>
                  </a:lnTo>
                  <a:close/>
                  <a:moveTo>
                    <a:pt x="13969" y="0"/>
                  </a:moveTo>
                  <a:lnTo>
                    <a:pt x="209506" y="0"/>
                  </a:lnTo>
                  <a:lnTo>
                    <a:pt x="209506" y="209506"/>
                  </a:lnTo>
                  <a:lnTo>
                    <a:pt x="0" y="209506"/>
                  </a:lnTo>
                  <a:lnTo>
                    <a:pt x="0" y="0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486AE5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18E795A-D27B-4474-B503-A1227084D429}"/>
                </a:ext>
              </a:extLst>
            </p:cNvPr>
            <p:cNvSpPr/>
            <p:nvPr/>
          </p:nvSpPr>
          <p:spPr>
            <a:xfrm>
              <a:off x="1388351" y="2444723"/>
              <a:ext cx="117628" cy="86661"/>
            </a:xfrm>
            <a:custGeom>
              <a:avLst/>
              <a:gdLst>
                <a:gd name="connsiteX0" fmla="*/ 15027 w 117628"/>
                <a:gd name="connsiteY0" fmla="*/ 25568 h 86661"/>
                <a:gd name="connsiteX1" fmla="*/ 46030 w 117628"/>
                <a:gd name="connsiteY1" fmla="*/ 56535 h 86661"/>
                <a:gd name="connsiteX2" fmla="*/ 102565 w 117628"/>
                <a:gd name="connsiteY2" fmla="*/ 0 h 86661"/>
                <a:gd name="connsiteX3" fmla="*/ 117628 w 117628"/>
                <a:gd name="connsiteY3" fmla="*/ 15064 h 86661"/>
                <a:gd name="connsiteX4" fmla="*/ 46030 w 117628"/>
                <a:gd name="connsiteY4" fmla="*/ 86662 h 86661"/>
                <a:gd name="connsiteX5" fmla="*/ 0 w 117628"/>
                <a:gd name="connsiteY5" fmla="*/ 40595 h 8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28" h="86661">
                  <a:moveTo>
                    <a:pt x="15027" y="25568"/>
                  </a:moveTo>
                  <a:lnTo>
                    <a:pt x="46030" y="56535"/>
                  </a:lnTo>
                  <a:lnTo>
                    <a:pt x="102565" y="0"/>
                  </a:lnTo>
                  <a:lnTo>
                    <a:pt x="117628" y="15064"/>
                  </a:lnTo>
                  <a:lnTo>
                    <a:pt x="46030" y="86662"/>
                  </a:lnTo>
                  <a:lnTo>
                    <a:pt x="0" y="40595"/>
                  </a:lnTo>
                  <a:close/>
                </a:path>
              </a:pathLst>
            </a:custGeom>
            <a:solidFill>
              <a:srgbClr val="8CC6FF"/>
            </a:solidFill>
            <a:ln w="36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298E0C4-3576-4A0A-B7B4-EFB0FB460FE7}"/>
              </a:ext>
            </a:extLst>
          </p:cNvPr>
          <p:cNvSpPr txBox="1"/>
          <p:nvPr/>
        </p:nvSpPr>
        <p:spPr>
          <a:xfrm>
            <a:off x="1469240" y="1732226"/>
            <a:ext cx="989928" cy="372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86AE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671679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Resources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72A2C-36D7-43F5-AE7A-290777C4E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800" b="1" dirty="0">
                <a:solidFill>
                  <a:srgbClr val="C00000"/>
                </a:solidFill>
              </a:rPr>
              <a:t>Online Help</a:t>
            </a:r>
            <a:r>
              <a:rPr lang="en-US" sz="3800" dirty="0"/>
              <a:t>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800" dirty="0"/>
              <a:t>Managing Search Queries and Sets: </a:t>
            </a:r>
            <a:r>
              <a:rPr lang="en-US" sz="2900" dirty="0">
                <a:hlinkClick r:id="rId3"/>
              </a:rPr>
              <a:t>https://knowledge.exlibrisgroup.com/Alma/Product_Documentation/010Alma_Online_Help_(English)/050Administration/070Managing_Jobs/060Managing_Search_Queries_and_Sets</a:t>
            </a:r>
            <a:endParaRPr lang="en-US" sz="29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800" dirty="0"/>
              <a:t>Running Manual Jobs on Defined Sets: </a:t>
            </a:r>
            <a:r>
              <a:rPr lang="en-US" sz="2900" dirty="0">
                <a:hlinkClick r:id="rId4"/>
              </a:rPr>
              <a:t>https://knowledge.exlibrisgroup.com/Alma/Product_Documentation/010Alma_Online_Help_(English)/050Administration/070Managing_Jobs/020Running_Manual_Jobs_on_Defined_Sets</a:t>
            </a:r>
            <a:endParaRPr lang="en-US" sz="2900" dirty="0"/>
          </a:p>
          <a:p>
            <a:pPr lvl="1">
              <a:spcAft>
                <a:spcPts val="600"/>
              </a:spcAft>
            </a:pPr>
            <a:r>
              <a:rPr lang="en-US" sz="3800" dirty="0"/>
              <a:t>Jobs, more detailed documentation: </a:t>
            </a:r>
            <a:r>
              <a:rPr lang="en-US" sz="2900" dirty="0">
                <a:hlinkClick r:id="rId5"/>
              </a:rPr>
              <a:t>https://knowledge.exlibrisgroup.com/Alma/Product_Documentation/010Alma_Online_Help_(English)/050Administration/070Managing_Jobs/040Viewing_Running_Jobs#Job_Types_with_Their_Own_Management_Pages</a:t>
            </a:r>
            <a:endParaRPr lang="en-US" sz="2900" dirty="0"/>
          </a:p>
          <a:p>
            <a:pPr lvl="1">
              <a:spcAft>
                <a:spcPts val="600"/>
              </a:spcAft>
            </a:pPr>
            <a:r>
              <a:rPr lang="en-US" sz="3800" dirty="0"/>
              <a:t>Restoring Records Removed or Changed by Jobs:</a:t>
            </a:r>
            <a:r>
              <a:rPr lang="en-US" sz="2900" dirty="0"/>
              <a:t> </a:t>
            </a:r>
            <a:r>
              <a:rPr lang="en-US" sz="2900" dirty="0">
                <a:hlinkClick r:id="rId6"/>
              </a:rPr>
              <a:t>https://knowledge.exlibrisgroup.com/Alma/Product_Documentation/010Alma_Online_Help_(English)/050Administration/070Managing_Jobs/020Running_Manual_Jobs_on_Defined_Sets#Restoring_Records_Removed_or_Changed_by_Jobs</a:t>
            </a:r>
            <a:endParaRPr lang="en-US" sz="29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948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Resources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72A2C-36D7-43F5-AE7A-290777C4E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Blogs, articles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Publish to external systems – read how to: </a:t>
            </a:r>
            <a:r>
              <a:rPr lang="en-US" dirty="0">
                <a:hlinkClick r:id="rId3"/>
              </a:rPr>
              <a:t>Publish to RapidILL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publish to OCLC a selective set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publish Electronic Holdings to OCLC</a:t>
            </a:r>
            <a:r>
              <a:rPr lang="en-US" dirty="0"/>
              <a:t>, publish to </a:t>
            </a:r>
            <a:r>
              <a:rPr lang="en-US" dirty="0">
                <a:hlinkClick r:id="rId6"/>
              </a:rPr>
              <a:t>Third Iron (</a:t>
            </a:r>
            <a:r>
              <a:rPr lang="en-US" dirty="0" err="1">
                <a:hlinkClick r:id="rId6"/>
              </a:rPr>
              <a:t>Browzine</a:t>
            </a:r>
            <a:r>
              <a:rPr lang="en-US" dirty="0">
                <a:hlinkClick r:id="rId6"/>
              </a:rPr>
              <a:t>)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to </a:t>
            </a:r>
            <a:r>
              <a:rPr lang="en-US" dirty="0" err="1">
                <a:hlinkClick r:id="rId7"/>
              </a:rPr>
              <a:t>HathiTrust</a:t>
            </a:r>
            <a:r>
              <a:rPr lang="en-US" dirty="0"/>
              <a:t>, and more.</a:t>
            </a:r>
          </a:p>
          <a:p>
            <a:pPr lvl="1"/>
            <a:r>
              <a:rPr lang="en-US" dirty="0"/>
              <a:t>Inspect deleted records: </a:t>
            </a:r>
            <a:r>
              <a:rPr lang="en-US" dirty="0">
                <a:hlinkClick r:id="rId8"/>
              </a:rPr>
              <a:t>Add Deleted Records to a Set in Alma</a:t>
            </a:r>
            <a:r>
              <a:rPr lang="en-US" dirty="0"/>
              <a:t>, and use it (sometimes indirectly) for </a:t>
            </a:r>
            <a:r>
              <a:rPr lang="en-US" dirty="0">
                <a:hlinkClick r:id="rId9"/>
              </a:rPr>
              <a:t>Restoring Deleted Records</a:t>
            </a:r>
            <a:endParaRPr lang="en-US" dirty="0"/>
          </a:p>
          <a:p>
            <a:pPr lvl="1"/>
            <a:r>
              <a:rPr lang="en-US" dirty="0"/>
              <a:t>Knowledge Article, how to </a:t>
            </a:r>
            <a:r>
              <a:rPr lang="en-US" dirty="0">
                <a:hlinkClick r:id="rId10"/>
              </a:rPr>
              <a:t>change “Missing” items to be “In Place”</a:t>
            </a:r>
            <a:endParaRPr lang="en-US" dirty="0"/>
          </a:p>
          <a:p>
            <a:pPr lvl="1"/>
            <a:r>
              <a:rPr lang="en-US" dirty="0"/>
              <a:t>Use the Cloud Apps: create a set and </a:t>
            </a:r>
            <a:r>
              <a:rPr lang="en-US" dirty="0">
                <a:hlinkClick r:id="rId11"/>
              </a:rPr>
              <a:t>Bulk Scan-In</a:t>
            </a:r>
            <a:r>
              <a:rPr lang="en-US" dirty="0"/>
              <a:t>, or </a:t>
            </a:r>
            <a:r>
              <a:rPr lang="en-US" dirty="0">
                <a:hlinkClick r:id="rId12"/>
              </a:rPr>
              <a:t>Switch PO Line Types</a:t>
            </a:r>
            <a:endParaRPr lang="en-US" dirty="0"/>
          </a:p>
          <a:p>
            <a:pPr lvl="1"/>
            <a:r>
              <a:rPr lang="en-US" dirty="0">
                <a:hlinkClick r:id="rId10"/>
              </a:rPr>
              <a:t>Correcting “Technical – Migration” </a:t>
            </a:r>
            <a:r>
              <a:rPr lang="en-US"/>
              <a:t>status after go-live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spcAft>
                <a:spcPts val="600"/>
              </a:spcAft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9EB3C-9F3D-4F19-AC50-DD515807AD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5162" y="4583439"/>
            <a:ext cx="416427" cy="46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63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Sets, </a:t>
            </a:r>
            <a:r>
              <a:rPr lang="en-US" dirty="0">
                <a:solidFill>
                  <a:srgbClr val="C00000"/>
                </a:solidFill>
              </a:rPr>
              <a:t>Itemized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4086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Itemized</a:t>
            </a:r>
            <a:r>
              <a:rPr lang="en-US" dirty="0"/>
              <a:t> – Individual items, selected or uploaded by the user. </a:t>
            </a:r>
          </a:p>
          <a:p>
            <a:pPr lvl="1"/>
            <a:r>
              <a:rPr lang="en-US" dirty="0"/>
              <a:t>Set content is </a:t>
            </a:r>
            <a:r>
              <a:rPr lang="en-US" b="1" dirty="0"/>
              <a:t>static</a:t>
            </a:r>
            <a:r>
              <a:rPr lang="en-US" dirty="0"/>
              <a:t> – </a:t>
            </a:r>
            <a:r>
              <a:rPr lang="en-US" b="1" dirty="0"/>
              <a:t>members</a:t>
            </a:r>
            <a:r>
              <a:rPr lang="en-US" dirty="0"/>
              <a:t> can be added or removed manually.</a:t>
            </a:r>
          </a:p>
          <a:p>
            <a:pPr lvl="1"/>
            <a:r>
              <a:rPr lang="en-US" dirty="0"/>
              <a:t>Use an Input file, or an Analytics report.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D1A4A-70FD-49B6-B267-79A1D7AD1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8" b="16174"/>
          <a:stretch/>
        </p:blipFill>
        <p:spPr>
          <a:xfrm>
            <a:off x="2684445" y="3028950"/>
            <a:ext cx="3235544" cy="1081799"/>
          </a:xfrm>
          <a:prstGeom prst="rect">
            <a:avLst/>
          </a:prstGeom>
        </p:spPr>
      </p:pic>
      <p:pic>
        <p:nvPicPr>
          <p:cNvPr id="7" name="Graphic 6" descr="Lightbulb and gear">
            <a:extLst>
              <a:ext uri="{FF2B5EF4-FFF2-40B4-BE49-F238E27FC236}">
                <a16:creationId xmlns:a16="http://schemas.microsoft.com/office/drawing/2014/main" id="{78B55968-BD9B-488A-8A57-BEF69813E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5394" y="2146574"/>
            <a:ext cx="449440" cy="4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781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Resources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72A2C-36D7-43F5-AE7A-290777C4E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000" dirty="0"/>
              <a:t>Knowledge Articles and Blogs (randomly selected):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How to link local portfolios (standalones) to the Community Zone:</a:t>
            </a:r>
          </a:p>
          <a:p>
            <a:pPr marL="914400" lvl="2" indent="0">
              <a:spcAft>
                <a:spcPts val="600"/>
              </a:spcAft>
              <a:buNone/>
            </a:pPr>
            <a:r>
              <a:rPr lang="en-US" dirty="0">
                <a:hlinkClick r:id="rId3"/>
              </a:rPr>
              <a:t>https://knowledge.exlibrisgroup.com/Alma/Knowledge_Articles/How_to_link_local_portfolios_(standalones)_to_the_Community_Zone</a:t>
            </a:r>
            <a:r>
              <a:rPr lang="en-US" dirty="0"/>
              <a:t>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Batch delete Process Type "Technical - Migration", or putting items in place in bulk: </a:t>
            </a:r>
            <a:r>
              <a:rPr lang="en-US" dirty="0">
                <a:hlinkClick r:id="rId4"/>
              </a:rPr>
              <a:t>https://knowledge.exlibrisgroup.com/Alma/Knowledge_Articles/Items_not_in_place_(not_available)_-_how_to_fix_in_bulkbatch%3F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Create an itemized Users set based on Analytics</a:t>
            </a:r>
          </a:p>
          <a:p>
            <a:pPr marL="914400" lvl="2" indent="0">
              <a:spcAft>
                <a:spcPts val="600"/>
              </a:spcAft>
              <a:buNone/>
            </a:pPr>
            <a:r>
              <a:rPr lang="en-US" dirty="0">
                <a:hlinkClick r:id="rId5"/>
              </a:rPr>
              <a:t>https://knowledge.exlibrisgroup.com/Alma/Knowledge_Articles/Create_Users_Set_for_expired_patrons_based_on_Analytics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How to Bulk Change PO Line Status?</a:t>
            </a:r>
          </a:p>
          <a:p>
            <a:pPr marL="914400" lvl="2" indent="0">
              <a:spcAft>
                <a:spcPts val="600"/>
              </a:spcAft>
              <a:buNone/>
            </a:pPr>
            <a:r>
              <a:rPr lang="en-US" dirty="0">
                <a:hlinkClick r:id="rId6"/>
              </a:rPr>
              <a:t>https://knowledge.exlibrisgroup.com/Alma/Knowledge_Articles/How_to_Bulk_Change_PO_Line_Status%3F</a:t>
            </a:r>
            <a:endParaRPr lang="en-US" dirty="0"/>
          </a:p>
          <a:p>
            <a:pPr marL="914400" lvl="2" indent="0">
              <a:spcAft>
                <a:spcPts val="600"/>
              </a:spcAft>
              <a:buNone/>
            </a:pPr>
            <a:r>
              <a:rPr lang="en-US" dirty="0"/>
              <a:t>xxx</a:t>
            </a:r>
          </a:p>
          <a:p>
            <a:r>
              <a:rPr lang="en-US" dirty="0"/>
              <a:t>Delete Your Sets</a:t>
            </a:r>
          </a:p>
          <a:p>
            <a:r>
              <a:rPr lang="en-US" u="sng" dirty="0">
                <a:hlinkClick r:id="rId7"/>
              </a:rPr>
              <a:t>https://developers.exlibrisgroup.com/appcenter/delete-your-sets/</a:t>
            </a:r>
            <a:endParaRPr lang="en-US" dirty="0"/>
          </a:p>
          <a:p>
            <a:pPr marL="914400" lvl="2" indent="0">
              <a:spcAft>
                <a:spcPts val="600"/>
              </a:spcAft>
              <a:buNone/>
            </a:pPr>
            <a:endParaRPr lang="en-US" dirty="0"/>
          </a:p>
          <a:p>
            <a:pPr marL="914400" lvl="2" indent="0"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882630-C930-4241-BCA2-848B06AF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755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922B7F-BAEC-445E-9C08-F94F63F5C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Amanda.Schriver@exlibrisgroup.com</a:t>
            </a:r>
            <a:endParaRPr lang="en-US"/>
          </a:p>
          <a:p>
            <a:r>
              <a:rPr lang="en-US" dirty="0">
                <a:cs typeface="Calibri"/>
                <a:hlinkClick r:id="rId3"/>
              </a:rPr>
              <a:t>Yaala.Ariel-Joel@exlibrisgroup.com</a:t>
            </a:r>
            <a:r>
              <a:rPr lang="en-US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5285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5B413-50DE-4A29-982F-518A51D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1B820-6428-4828-9F68-43C7ACDD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Itemized</a:t>
            </a:r>
            <a:r>
              <a:rPr lang="en-US" dirty="0"/>
              <a:t> Set- based on a predetermined list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72A2C-36D7-43F5-AE7A-290777C4E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For example: </a:t>
            </a:r>
            <a:r>
              <a:rPr lang="en-US" dirty="0"/>
              <a:t>create an itemized physical items set based on an Analytics report (most loaned items)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ACD4F-BE5F-4A26-98BB-9E9B15F2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51" y="1689599"/>
            <a:ext cx="7941513" cy="26670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12075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/>
          <a:lstStyle/>
          <a:p>
            <a:r>
              <a:rPr lang="en-US" dirty="0"/>
              <a:t>Set Content Types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Resource Management</a:t>
            </a:r>
            <a:r>
              <a:rPr lang="en-US" dirty="0"/>
              <a:t> sets </a:t>
            </a:r>
          </a:p>
          <a:p>
            <a:pPr lvl="1"/>
            <a:r>
              <a:rPr lang="en-US" dirty="0"/>
              <a:t>Titles, Authorities, Collections, </a:t>
            </a:r>
          </a:p>
          <a:p>
            <a:pPr lvl="1"/>
            <a:r>
              <a:rPr lang="en-US" dirty="0"/>
              <a:t>Inventory: Digital/Electronic/Physical</a:t>
            </a:r>
          </a:p>
          <a:p>
            <a:r>
              <a:rPr lang="en-US" b="1" dirty="0"/>
              <a:t>Acquisition</a:t>
            </a:r>
            <a:r>
              <a:rPr lang="en-US" dirty="0"/>
              <a:t> sets</a:t>
            </a:r>
          </a:p>
          <a:p>
            <a:pPr lvl="1"/>
            <a:r>
              <a:rPr lang="en-US" dirty="0"/>
              <a:t>PO Lines, or Vendors</a:t>
            </a:r>
          </a:p>
          <a:p>
            <a:r>
              <a:rPr lang="en-US" b="1" dirty="0"/>
              <a:t>User</a:t>
            </a:r>
            <a:r>
              <a:rPr lang="en-US" dirty="0"/>
              <a:t> sets</a:t>
            </a:r>
          </a:p>
          <a:p>
            <a:r>
              <a:rPr lang="en-US" b="1" dirty="0"/>
              <a:t>Reading List </a:t>
            </a:r>
            <a:r>
              <a:rPr lang="en-US" dirty="0"/>
              <a:t>Sets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9E123-E1BB-45FD-B0AC-46860C6B6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4989"/>
            <a:ext cx="2599276" cy="431352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902822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x_Libris_2021_16X9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 Libris PowerPoint Template 2021_full.pptx" id="{416DB93F-3413-4882-90AD-6A96DF0AE075}" vid="{F5E3FD1F-6C86-4447-B8AA-DE9E0C0C27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1DADB2E556F45BE9A62616952DDF2" ma:contentTypeVersion="2" ma:contentTypeDescription="Create a new document." ma:contentTypeScope="" ma:versionID="01c4841853b28fb729c9db86b4629897">
  <xsd:schema xmlns:xsd="http://www.w3.org/2001/XMLSchema" xmlns:xs="http://www.w3.org/2001/XMLSchema" xmlns:p="http://schemas.microsoft.com/office/2006/metadata/properties" xmlns:ns2="649260b3-3b73-473a-85ca-000e7518d171" targetNamespace="http://schemas.microsoft.com/office/2006/metadata/properties" ma:root="true" ma:fieldsID="4f2e6b3fc71d4f30bf042179b546f932" ns2:_="">
    <xsd:import namespace="649260b3-3b73-473a-85ca-000e7518d1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9260b3-3b73-473a-85ca-000e7518d1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6AD25C-839E-44A0-8E61-E1E64B11ADA6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649260b3-3b73-473a-85ca-000e7518d171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60A439A-EA35-43B2-8131-0C337C8200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9260b3-3b73-473a-85ca-000e7518d1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9D44EF-0087-4C09-9522-B38B0A41B2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 Libris PowerPoint Template 2021_full</Template>
  <TotalTime>1950</TotalTime>
  <Words>2526</Words>
  <Application>Microsoft Office PowerPoint</Application>
  <PresentationFormat>On-screen Show (16:9)</PresentationFormat>
  <Paragraphs>460</Paragraphs>
  <Slides>71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Courier New</vt:lpstr>
      <vt:lpstr>Roboto</vt:lpstr>
      <vt:lpstr>Ex_Libris_2021_16X9</vt:lpstr>
      <vt:lpstr>Best of Knowledge Days 2021</vt:lpstr>
      <vt:lpstr>Fundamentals of Sets and Jobs</vt:lpstr>
      <vt:lpstr>PowerPoint Presentation</vt:lpstr>
      <vt:lpstr>What are search queries and sets?</vt:lpstr>
      <vt:lpstr>Types of Sets, Logical</vt:lpstr>
      <vt:lpstr>Logical Set – based on a dynamic search</vt:lpstr>
      <vt:lpstr>Types of Sets, Itemized</vt:lpstr>
      <vt:lpstr>Itemized Set- based on a predetermined list</vt:lpstr>
      <vt:lpstr>Set Content Types</vt:lpstr>
      <vt:lpstr>Manage Sets</vt:lpstr>
      <vt:lpstr>Give me an idea…</vt:lpstr>
      <vt:lpstr>Use Case – Post migration</vt:lpstr>
      <vt:lpstr>Use Cases – Ongoing Tasks</vt:lpstr>
      <vt:lpstr>New in 2021! Check the new Cloud Apps</vt:lpstr>
      <vt:lpstr>PowerPoint Presentation</vt:lpstr>
      <vt:lpstr>How to create a set? Add Set via a Wizard</vt:lpstr>
      <vt:lpstr>Add Set – Logical or Itemized?</vt:lpstr>
      <vt:lpstr>Add Set – Logical &gt; From Search</vt:lpstr>
      <vt:lpstr>Logical Set – view Results (modify search terms &amp; save) </vt:lpstr>
      <vt:lpstr>Add Set - Itemized</vt:lpstr>
      <vt:lpstr>Add Set – Itemized, input file</vt:lpstr>
      <vt:lpstr>Add Set – Itemized: error is received with information regarding supported IDs </vt:lpstr>
      <vt:lpstr>Itemized Set – View Members</vt:lpstr>
      <vt:lpstr>Itemized Set – Removed Selected</vt:lpstr>
      <vt:lpstr>Itemized Set – Edit and Add Members to Set </vt:lpstr>
      <vt:lpstr>PowerPoint Presentation</vt:lpstr>
      <vt:lpstr>Converting Logical Sets to Itemized Sets</vt:lpstr>
      <vt:lpstr>Combining Sets</vt:lpstr>
      <vt:lpstr>Combining Sets</vt:lpstr>
      <vt:lpstr>Combining Sets – creates a Job</vt:lpstr>
      <vt:lpstr>Combining Sets – results in an Itemized Set</vt:lpstr>
      <vt:lpstr>There’s more to sets!</vt:lpstr>
      <vt:lpstr>Filtering Sets</vt:lpstr>
      <vt:lpstr>Indication Rules – filter a set by MARC fields and subfields</vt:lpstr>
      <vt:lpstr>Creating Indication Rules</vt:lpstr>
      <vt:lpstr>Where can I create sets from?</vt:lpstr>
      <vt:lpstr>Sets – from Network Zone</vt:lpstr>
      <vt:lpstr>Sets – from Community Zone</vt:lpstr>
      <vt:lpstr>PowerPoint Presentation</vt:lpstr>
      <vt:lpstr>Running a Set based Job</vt:lpstr>
      <vt:lpstr>Running a Set based Job</vt:lpstr>
      <vt:lpstr>Running a Set based Job</vt:lpstr>
      <vt:lpstr>Running a Set based Job</vt:lpstr>
      <vt:lpstr>Running a Set based Job</vt:lpstr>
      <vt:lpstr>Running a Set based Job</vt:lpstr>
      <vt:lpstr>Other useful Jobs: Export Jobs</vt:lpstr>
      <vt:lpstr>Also popular: Publishing</vt:lpstr>
      <vt:lpstr>Take a look at: Update/Notify Users, parameters</vt:lpstr>
      <vt:lpstr>Using Normalization Rule as a Job</vt:lpstr>
      <vt:lpstr>Normalization / Information Update, closer look</vt:lpstr>
      <vt:lpstr>Normalization / Information Update</vt:lpstr>
      <vt:lpstr>Normalization / Information Update</vt:lpstr>
      <vt:lpstr>Normalization / Information Update</vt:lpstr>
      <vt:lpstr>Normalization / Information Update</vt:lpstr>
      <vt:lpstr>Normalization / Information Update</vt:lpstr>
      <vt:lpstr>Normalization / Information Update</vt:lpstr>
      <vt:lpstr>Normalization / Information Update</vt:lpstr>
      <vt:lpstr>Normalization / Information Update</vt:lpstr>
      <vt:lpstr>Normalization / Information Update</vt:lpstr>
      <vt:lpstr>Normalization / Information Update</vt:lpstr>
      <vt:lpstr>PowerPoint Presentation</vt:lpstr>
      <vt:lpstr>Restore a Job</vt:lpstr>
      <vt:lpstr>Restore a Job</vt:lpstr>
      <vt:lpstr>Restore a Job</vt:lpstr>
      <vt:lpstr>Restore a Job</vt:lpstr>
      <vt:lpstr>Some jobs can’t be “reversed”, workarounds may exist</vt:lpstr>
      <vt:lpstr>PowerPoint Presentation</vt:lpstr>
      <vt:lpstr>Next Steps and Resources </vt:lpstr>
      <vt:lpstr>Next Steps and Resources </vt:lpstr>
      <vt:lpstr>Next Steps and Resources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 Cheney</dc:creator>
  <cp:lastModifiedBy>Amanda Schriver</cp:lastModifiedBy>
  <cp:revision>170</cp:revision>
  <dcterms:created xsi:type="dcterms:W3CDTF">2021-04-30T14:23:57Z</dcterms:created>
  <dcterms:modified xsi:type="dcterms:W3CDTF">2021-07-01T21:29:48Z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  <property fmtid="{D5CDD505-2E9C-101B-9397-08002B2CF9AE}" pid="5" name="ContentTypeId">
    <vt:lpwstr>0x010100E7E1DADB2E556F45BE9A62616952DDF2</vt:lpwstr>
  </property>
  <property fmtid="{D5CDD505-2E9C-101B-9397-08002B2CF9AE}" pid="6" name="ArticulateGUID">
    <vt:lpwstr>44F039FF-29E7-4570-BA22-D2AF8D53D718</vt:lpwstr>
  </property>
  <property fmtid="{D5CDD505-2E9C-101B-9397-08002B2CF9AE}" pid="7" name="ArticulatePath">
    <vt:lpwstr>https://myproquest.sharepoint.com/sites/KnowledgeDays2020-2021KDWebinars/Shared Documents/2021 KD Webinars/Best of Knowledge Days 2021 Template</vt:lpwstr>
  </property>
</Properties>
</file>