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778" r:id="rId2"/>
    <p:sldId id="2202" r:id="rId3"/>
    <p:sldId id="2204" r:id="rId4"/>
    <p:sldId id="1787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E68"/>
    <a:srgbClr val="969A94"/>
    <a:srgbClr val="B99F91"/>
    <a:srgbClr val="A2B973"/>
    <a:srgbClr val="FDB813"/>
    <a:srgbClr val="F5A34D"/>
    <a:srgbClr val="47ADB9"/>
    <a:srgbClr val="F3F3F3"/>
    <a:srgbClr val="F27078"/>
    <a:srgbClr val="F6A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EA77E4-D69E-48A9-AFF2-B62165417821}" v="16" dt="2023-11-15T12:55:22.663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249" autoAdjust="0"/>
  </p:normalViewPr>
  <p:slideViewPr>
    <p:cSldViewPr>
      <p:cViewPr varScale="1">
        <p:scale>
          <a:sx n="88" d="100"/>
          <a:sy n="88" d="100"/>
        </p:scale>
        <p:origin x="684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F5EA77E4-D69E-48A9-AFF2-B62165417821}"/>
    <pc:docChg chg="undo custSel addSld delSld modSld modMainMaster">
      <pc:chgData name="Yoel Kortick" userId="167978f5-7f40-4909-85d5-d4149554ad4e" providerId="ADAL" clId="{F5EA77E4-D69E-48A9-AFF2-B62165417821}" dt="2023-11-16T06:24:10.332" v="68" actId="2696"/>
      <pc:docMkLst>
        <pc:docMk/>
      </pc:docMkLst>
      <pc:sldChg chg="del">
        <pc:chgData name="Yoel Kortick" userId="167978f5-7f40-4909-85d5-d4149554ad4e" providerId="ADAL" clId="{F5EA77E4-D69E-48A9-AFF2-B62165417821}" dt="2023-11-15T12:55:41.164" v="66" actId="47"/>
        <pc:sldMkLst>
          <pc:docMk/>
          <pc:sldMk cId="3352855993" sldId="1701"/>
        </pc:sldMkLst>
      </pc:sldChg>
      <pc:sldChg chg="del">
        <pc:chgData name="Yoel Kortick" userId="167978f5-7f40-4909-85d5-d4149554ad4e" providerId="ADAL" clId="{F5EA77E4-D69E-48A9-AFF2-B62165417821}" dt="2023-11-16T06:24:01.587" v="67" actId="2696"/>
        <pc:sldMkLst>
          <pc:docMk/>
          <pc:sldMk cId="2252850602" sldId="1774"/>
        </pc:sldMkLst>
      </pc:sldChg>
      <pc:sldChg chg="modSp add mod">
        <pc:chgData name="Yoel Kortick" userId="167978f5-7f40-4909-85d5-d4149554ad4e" providerId="ADAL" clId="{F5EA77E4-D69E-48A9-AFF2-B62165417821}" dt="2023-11-15T12:49:30.692" v="63"/>
        <pc:sldMkLst>
          <pc:docMk/>
          <pc:sldMk cId="78585819" sldId="1778"/>
        </pc:sldMkLst>
        <pc:spChg chg="mod">
          <ac:chgData name="Yoel Kortick" userId="167978f5-7f40-4909-85d5-d4149554ad4e" providerId="ADAL" clId="{F5EA77E4-D69E-48A9-AFF2-B62165417821}" dt="2023-11-15T12:49:30.692" v="63"/>
          <ac:spMkLst>
            <pc:docMk/>
            <pc:sldMk cId="78585819" sldId="1778"/>
            <ac:spMk id="5" creationId="{FF8C144D-8324-4169-A0CD-3C427B16D1BA}"/>
          </ac:spMkLst>
        </pc:spChg>
      </pc:sldChg>
      <pc:sldChg chg="addSp modSp del mod">
        <pc:chgData name="Yoel Kortick" userId="167978f5-7f40-4909-85d5-d4149554ad4e" providerId="ADAL" clId="{F5EA77E4-D69E-48A9-AFF2-B62165417821}" dt="2023-11-15T12:49:37.158" v="64" actId="47"/>
        <pc:sldMkLst>
          <pc:docMk/>
          <pc:sldMk cId="2912683670" sldId="1783"/>
        </pc:sldMkLst>
        <pc:spChg chg="add mod">
          <ac:chgData name="Yoel Kortick" userId="167978f5-7f40-4909-85d5-d4149554ad4e" providerId="ADAL" clId="{F5EA77E4-D69E-48A9-AFF2-B62165417821}" dt="2023-11-15T12:36:15.337" v="3" actId="1036"/>
          <ac:spMkLst>
            <pc:docMk/>
            <pc:sldMk cId="2912683670" sldId="1783"/>
            <ac:spMk id="3" creationId="{7530AA29-7328-664E-DC88-9F9D5226A001}"/>
          </ac:spMkLst>
        </pc:spChg>
        <pc:spChg chg="mod">
          <ac:chgData name="Yoel Kortick" userId="167978f5-7f40-4909-85d5-d4149554ad4e" providerId="ADAL" clId="{F5EA77E4-D69E-48A9-AFF2-B62165417821}" dt="2023-11-15T12:49:25.842" v="62" actId="1076"/>
          <ac:spMkLst>
            <pc:docMk/>
            <pc:sldMk cId="2912683670" sldId="1783"/>
            <ac:spMk id="8" creationId="{4F7E73F6-75FC-44E9-BBFF-F064A233FBD3}"/>
          </ac:spMkLst>
        </pc:spChg>
        <pc:picChg chg="add mod">
          <ac:chgData name="Yoel Kortick" userId="167978f5-7f40-4909-85d5-d4149554ad4e" providerId="ADAL" clId="{F5EA77E4-D69E-48A9-AFF2-B62165417821}" dt="2023-11-15T12:36:15.337" v="3" actId="1036"/>
          <ac:picMkLst>
            <pc:docMk/>
            <pc:sldMk cId="2912683670" sldId="1783"/>
            <ac:picMk id="2" creationId="{314E1012-0D31-3243-C192-693A8A883519}"/>
          </ac:picMkLst>
        </pc:picChg>
      </pc:sldChg>
      <pc:sldChg chg="add">
        <pc:chgData name="Yoel Kortick" userId="167978f5-7f40-4909-85d5-d4149554ad4e" providerId="ADAL" clId="{F5EA77E4-D69E-48A9-AFF2-B62165417821}" dt="2023-11-15T12:55:22.642" v="65"/>
        <pc:sldMkLst>
          <pc:docMk/>
          <pc:sldMk cId="2694515923" sldId="1787"/>
        </pc:sldMkLst>
      </pc:sldChg>
      <pc:sldChg chg="del">
        <pc:chgData name="Yoel Kortick" userId="167978f5-7f40-4909-85d5-d4149554ad4e" providerId="ADAL" clId="{F5EA77E4-D69E-48A9-AFF2-B62165417821}" dt="2023-11-16T06:24:10.332" v="68" actId="2696"/>
        <pc:sldMkLst>
          <pc:docMk/>
          <pc:sldMk cId="2724845051" sldId="2203"/>
        </pc:sldMkLst>
      </pc:sldChg>
      <pc:sldMasterChg chg="addSp delSp modSp mod delSldLayout modSldLayout">
        <pc:chgData name="Yoel Kortick" userId="167978f5-7f40-4909-85d5-d4149554ad4e" providerId="ADAL" clId="{F5EA77E4-D69E-48A9-AFF2-B62165417821}" dt="2023-11-15T12:49:37.158" v="64" actId="47"/>
        <pc:sldMasterMkLst>
          <pc:docMk/>
          <pc:sldMasterMk cId="2149381290" sldId="2147483648"/>
        </pc:sldMasterMkLst>
        <pc:spChg chg="mod">
          <ac:chgData name="Yoel Kortick" userId="167978f5-7f40-4909-85d5-d4149554ad4e" providerId="ADAL" clId="{F5EA77E4-D69E-48A9-AFF2-B62165417821}" dt="2023-11-15T12:39:33.025" v="37" actId="20577"/>
          <ac:spMkLst>
            <pc:docMk/>
            <pc:sldMasterMk cId="2149381290" sldId="2147483648"/>
            <ac:spMk id="27" creationId="{00000000-0000-0000-0000-000000000000}"/>
          </ac:spMkLst>
        </pc:spChg>
        <pc:picChg chg="add mod">
          <ac:chgData name="Yoel Kortick" userId="167978f5-7f40-4909-85d5-d4149554ad4e" providerId="ADAL" clId="{F5EA77E4-D69E-48A9-AFF2-B62165417821}" dt="2023-11-15T12:39:57.878" v="59" actId="1036"/>
          <ac:picMkLst>
            <pc:docMk/>
            <pc:sldMasterMk cId="2149381290" sldId="2147483648"/>
            <ac:picMk id="4" creationId="{746C9475-C136-EA5E-6466-E6E74C88B858}"/>
          </ac:picMkLst>
        </pc:picChg>
        <pc:picChg chg="del">
          <ac:chgData name="Yoel Kortick" userId="167978f5-7f40-4909-85d5-d4149554ad4e" providerId="ADAL" clId="{F5EA77E4-D69E-48A9-AFF2-B62165417821}" dt="2023-11-15T12:39:39.189" v="38" actId="478"/>
          <ac:picMkLst>
            <pc:docMk/>
            <pc:sldMasterMk cId="2149381290" sldId="2147483648"/>
            <ac:picMk id="11" creationId="{7EBAC4EA-F1FC-4807-83EF-A332FE1834EC}"/>
          </ac:picMkLst>
        </pc:picChg>
        <pc:sldLayoutChg chg="addSp delSp modSp mod">
          <pc:chgData name="Yoel Kortick" userId="167978f5-7f40-4909-85d5-d4149554ad4e" providerId="ADAL" clId="{F5EA77E4-D69E-48A9-AFF2-B62165417821}" dt="2023-11-15T12:38:38.467" v="25"/>
          <pc:sldLayoutMkLst>
            <pc:docMk/>
            <pc:sldMasterMk cId="2149381290" sldId="2147483648"/>
            <pc:sldLayoutMk cId="4148001509" sldId="2147483760"/>
          </pc:sldLayoutMkLst>
          <pc:picChg chg="add mod">
            <ac:chgData name="Yoel Kortick" userId="167978f5-7f40-4909-85d5-d4149554ad4e" providerId="ADAL" clId="{F5EA77E4-D69E-48A9-AFF2-B62165417821}" dt="2023-11-15T12:38:38.467" v="25"/>
            <ac:picMkLst>
              <pc:docMk/>
              <pc:sldMasterMk cId="2149381290" sldId="2147483648"/>
              <pc:sldLayoutMk cId="4148001509" sldId="2147483760"/>
              <ac:picMk id="2" creationId="{3A06495E-A1D1-A00E-73E5-A9955AA072FA}"/>
            </ac:picMkLst>
          </pc:picChg>
          <pc:picChg chg="del">
            <ac:chgData name="Yoel Kortick" userId="167978f5-7f40-4909-85d5-d4149554ad4e" providerId="ADAL" clId="{F5EA77E4-D69E-48A9-AFF2-B62165417821}" dt="2023-11-15T12:38:38.002" v="24" actId="478"/>
            <ac:picMkLst>
              <pc:docMk/>
              <pc:sldMasterMk cId="2149381290" sldId="2147483648"/>
              <pc:sldLayoutMk cId="4148001509" sldId="2147483760"/>
              <ac:picMk id="6" creationId="{01CD86AC-6328-4F53-9651-F298F891446D}"/>
            </ac:picMkLst>
          </pc:picChg>
        </pc:sldLayoutChg>
        <pc:sldLayoutChg chg="addSp delSp modSp mod">
          <pc:chgData name="Yoel Kortick" userId="167978f5-7f40-4909-85d5-d4149554ad4e" providerId="ADAL" clId="{F5EA77E4-D69E-48A9-AFF2-B62165417821}" dt="2023-11-15T12:38:33.506" v="23"/>
          <pc:sldLayoutMkLst>
            <pc:docMk/>
            <pc:sldMasterMk cId="2149381290" sldId="2147483648"/>
            <pc:sldLayoutMk cId="2875643520" sldId="2147483761"/>
          </pc:sldLayoutMkLst>
          <pc:picChg chg="add mod">
            <ac:chgData name="Yoel Kortick" userId="167978f5-7f40-4909-85d5-d4149554ad4e" providerId="ADAL" clId="{F5EA77E4-D69E-48A9-AFF2-B62165417821}" dt="2023-11-15T12:38:33.506" v="23"/>
            <ac:picMkLst>
              <pc:docMk/>
              <pc:sldMasterMk cId="2149381290" sldId="2147483648"/>
              <pc:sldLayoutMk cId="2875643520" sldId="2147483761"/>
              <ac:picMk id="2" creationId="{070F28FB-F5F6-E7A0-5073-0EA09D2FA544}"/>
            </ac:picMkLst>
          </pc:picChg>
          <pc:picChg chg="del">
            <ac:chgData name="Yoel Kortick" userId="167978f5-7f40-4909-85d5-d4149554ad4e" providerId="ADAL" clId="{F5EA77E4-D69E-48A9-AFF2-B62165417821}" dt="2023-11-15T12:38:33.018" v="22" actId="478"/>
            <ac:picMkLst>
              <pc:docMk/>
              <pc:sldMasterMk cId="2149381290" sldId="2147483648"/>
              <pc:sldLayoutMk cId="2875643520" sldId="2147483761"/>
              <ac:picMk id="6" creationId="{656C75CC-304E-4609-AA93-E8AC9A8C40FA}"/>
            </ac:picMkLst>
          </pc:picChg>
        </pc:sldLayoutChg>
        <pc:sldLayoutChg chg="addSp delSp modSp mod">
          <pc:chgData name="Yoel Kortick" userId="167978f5-7f40-4909-85d5-d4149554ad4e" providerId="ADAL" clId="{F5EA77E4-D69E-48A9-AFF2-B62165417821}" dt="2023-11-15T12:37:22.305" v="13"/>
          <pc:sldLayoutMkLst>
            <pc:docMk/>
            <pc:sldMasterMk cId="2149381290" sldId="2147483648"/>
            <pc:sldLayoutMk cId="1592572903" sldId="2147483793"/>
          </pc:sldLayoutMkLst>
          <pc:picChg chg="add mod">
            <ac:chgData name="Yoel Kortick" userId="167978f5-7f40-4909-85d5-d4149554ad4e" providerId="ADAL" clId="{F5EA77E4-D69E-48A9-AFF2-B62165417821}" dt="2023-11-15T12:37:22.305" v="13"/>
            <ac:picMkLst>
              <pc:docMk/>
              <pc:sldMasterMk cId="2149381290" sldId="2147483648"/>
              <pc:sldLayoutMk cId="1592572903" sldId="2147483793"/>
              <ac:picMk id="2" creationId="{23ACE288-5632-C0B3-EE86-3B7E2819FDDE}"/>
            </ac:picMkLst>
          </pc:picChg>
          <pc:picChg chg="del">
            <ac:chgData name="Yoel Kortick" userId="167978f5-7f40-4909-85d5-d4149554ad4e" providerId="ADAL" clId="{F5EA77E4-D69E-48A9-AFF2-B62165417821}" dt="2023-11-15T12:37:21.508" v="12" actId="478"/>
            <ac:picMkLst>
              <pc:docMk/>
              <pc:sldMasterMk cId="2149381290" sldId="2147483648"/>
              <pc:sldLayoutMk cId="1592572903" sldId="2147483793"/>
              <ac:picMk id="8" creationId="{4CE13DB0-53A3-4078-A2A3-ECC5D8C4535E}"/>
            </ac:picMkLst>
          </pc:picChg>
        </pc:sldLayoutChg>
        <pc:sldLayoutChg chg="addSp delSp modSp mod">
          <pc:chgData name="Yoel Kortick" userId="167978f5-7f40-4909-85d5-d4149554ad4e" providerId="ADAL" clId="{F5EA77E4-D69E-48A9-AFF2-B62165417821}" dt="2023-11-15T12:39:15.658" v="35" actId="14100"/>
          <pc:sldLayoutMkLst>
            <pc:docMk/>
            <pc:sldMasterMk cId="2149381290" sldId="2147483648"/>
            <pc:sldLayoutMk cId="1512617206" sldId="2147483797"/>
          </pc:sldLayoutMkLst>
          <pc:picChg chg="add mod">
            <ac:chgData name="Yoel Kortick" userId="167978f5-7f40-4909-85d5-d4149554ad4e" providerId="ADAL" clId="{F5EA77E4-D69E-48A9-AFF2-B62165417821}" dt="2023-11-15T12:39:15.246" v="34" actId="1035"/>
            <ac:picMkLst>
              <pc:docMk/>
              <pc:sldMasterMk cId="2149381290" sldId="2147483648"/>
              <pc:sldLayoutMk cId="1512617206" sldId="2147483797"/>
              <ac:picMk id="2" creationId="{76BCB22F-FBCF-6EB4-7EA3-86F2B9C15D5B}"/>
            </ac:picMkLst>
          </pc:picChg>
          <pc:picChg chg="mod">
            <ac:chgData name="Yoel Kortick" userId="167978f5-7f40-4909-85d5-d4149554ad4e" providerId="ADAL" clId="{F5EA77E4-D69E-48A9-AFF2-B62165417821}" dt="2023-11-15T12:39:15.658" v="35" actId="14100"/>
            <ac:picMkLst>
              <pc:docMk/>
              <pc:sldMasterMk cId="2149381290" sldId="2147483648"/>
              <pc:sldLayoutMk cId="1512617206" sldId="2147483797"/>
              <ac:picMk id="5" creationId="{F32F4A70-5FAD-49CA-80C6-F51B4C978A70}"/>
            </ac:picMkLst>
          </pc:picChg>
          <pc:picChg chg="del">
            <ac:chgData name="Yoel Kortick" userId="167978f5-7f40-4909-85d5-d4149554ad4e" providerId="ADAL" clId="{F5EA77E4-D69E-48A9-AFF2-B62165417821}" dt="2023-11-15T12:38:51.101" v="26" actId="478"/>
            <ac:picMkLst>
              <pc:docMk/>
              <pc:sldMasterMk cId="2149381290" sldId="2147483648"/>
              <pc:sldLayoutMk cId="1512617206" sldId="2147483797"/>
              <ac:picMk id="9" creationId="{2E76619D-74F7-467A-85C7-F9FED26DC885}"/>
            </ac:picMkLst>
          </pc:picChg>
        </pc:sldLayoutChg>
        <pc:sldLayoutChg chg="addSp delSp modSp mod">
          <pc:chgData name="Yoel Kortick" userId="167978f5-7f40-4909-85d5-d4149554ad4e" providerId="ADAL" clId="{F5EA77E4-D69E-48A9-AFF2-B62165417821}" dt="2023-11-15T12:38:28.575" v="21"/>
          <pc:sldLayoutMkLst>
            <pc:docMk/>
            <pc:sldMasterMk cId="2149381290" sldId="2147483648"/>
            <pc:sldLayoutMk cId="2592385267" sldId="2147483800"/>
          </pc:sldLayoutMkLst>
          <pc:picChg chg="add mod">
            <ac:chgData name="Yoel Kortick" userId="167978f5-7f40-4909-85d5-d4149554ad4e" providerId="ADAL" clId="{F5EA77E4-D69E-48A9-AFF2-B62165417821}" dt="2023-11-15T12:38:28.575" v="21"/>
            <ac:picMkLst>
              <pc:docMk/>
              <pc:sldMasterMk cId="2149381290" sldId="2147483648"/>
              <pc:sldLayoutMk cId="2592385267" sldId="2147483800"/>
              <ac:picMk id="2" creationId="{D4CEDC7D-19D6-CC9D-EC31-1AD3EE9C27F4}"/>
            </ac:picMkLst>
          </pc:picChg>
          <pc:picChg chg="del">
            <ac:chgData name="Yoel Kortick" userId="167978f5-7f40-4909-85d5-d4149554ad4e" providerId="ADAL" clId="{F5EA77E4-D69E-48A9-AFF2-B62165417821}" dt="2023-11-15T12:38:28.094" v="20" actId="478"/>
            <ac:picMkLst>
              <pc:docMk/>
              <pc:sldMasterMk cId="2149381290" sldId="2147483648"/>
              <pc:sldLayoutMk cId="2592385267" sldId="2147483800"/>
              <ac:picMk id="6" creationId="{CE7F33B8-6CE1-473F-AFF4-617A3F31D497}"/>
            </ac:picMkLst>
          </pc:picChg>
        </pc:sldLayoutChg>
        <pc:sldLayoutChg chg="addSp delSp modSp mod">
          <pc:chgData name="Yoel Kortick" userId="167978f5-7f40-4909-85d5-d4149554ad4e" providerId="ADAL" clId="{F5EA77E4-D69E-48A9-AFF2-B62165417821}" dt="2023-11-15T12:38:18.207" v="17"/>
          <pc:sldLayoutMkLst>
            <pc:docMk/>
            <pc:sldMasterMk cId="2149381290" sldId="2147483648"/>
            <pc:sldLayoutMk cId="3879876106" sldId="2147483801"/>
          </pc:sldLayoutMkLst>
          <pc:picChg chg="add mod">
            <ac:chgData name="Yoel Kortick" userId="167978f5-7f40-4909-85d5-d4149554ad4e" providerId="ADAL" clId="{F5EA77E4-D69E-48A9-AFF2-B62165417821}" dt="2023-11-15T12:38:18.207" v="17"/>
            <ac:picMkLst>
              <pc:docMk/>
              <pc:sldMasterMk cId="2149381290" sldId="2147483648"/>
              <pc:sldLayoutMk cId="3879876106" sldId="2147483801"/>
              <ac:picMk id="2" creationId="{9E03C7F9-8080-154A-234B-4CA5629D8F5D}"/>
            </ac:picMkLst>
          </pc:picChg>
          <pc:picChg chg="del">
            <ac:chgData name="Yoel Kortick" userId="167978f5-7f40-4909-85d5-d4149554ad4e" providerId="ADAL" clId="{F5EA77E4-D69E-48A9-AFF2-B62165417821}" dt="2023-11-15T12:38:17.651" v="16" actId="478"/>
            <ac:picMkLst>
              <pc:docMk/>
              <pc:sldMasterMk cId="2149381290" sldId="2147483648"/>
              <pc:sldLayoutMk cId="3879876106" sldId="2147483801"/>
              <ac:picMk id="8" creationId="{0E50B12E-3C73-422B-996E-296B1A622CDC}"/>
            </ac:picMkLst>
          </pc:picChg>
        </pc:sldLayoutChg>
        <pc:sldLayoutChg chg="addSp delSp modSp mod">
          <pc:chgData name="Yoel Kortick" userId="167978f5-7f40-4909-85d5-d4149554ad4e" providerId="ADAL" clId="{F5EA77E4-D69E-48A9-AFF2-B62165417821}" dt="2023-11-15T12:37:16.515" v="11"/>
          <pc:sldLayoutMkLst>
            <pc:docMk/>
            <pc:sldMasterMk cId="2149381290" sldId="2147483648"/>
            <pc:sldLayoutMk cId="2129177998" sldId="2147483802"/>
          </pc:sldLayoutMkLst>
          <pc:picChg chg="add mod">
            <ac:chgData name="Yoel Kortick" userId="167978f5-7f40-4909-85d5-d4149554ad4e" providerId="ADAL" clId="{F5EA77E4-D69E-48A9-AFF2-B62165417821}" dt="2023-11-15T12:37:16.515" v="11"/>
            <ac:picMkLst>
              <pc:docMk/>
              <pc:sldMasterMk cId="2149381290" sldId="2147483648"/>
              <pc:sldLayoutMk cId="2129177998" sldId="2147483802"/>
              <ac:picMk id="2" creationId="{13AB256D-0F73-C4FB-D3C3-57381AFF632B}"/>
            </ac:picMkLst>
          </pc:picChg>
          <pc:picChg chg="del">
            <ac:chgData name="Yoel Kortick" userId="167978f5-7f40-4909-85d5-d4149554ad4e" providerId="ADAL" clId="{F5EA77E4-D69E-48A9-AFF2-B62165417821}" dt="2023-11-15T12:37:15.501" v="10" actId="478"/>
            <ac:picMkLst>
              <pc:docMk/>
              <pc:sldMasterMk cId="2149381290" sldId="2147483648"/>
              <pc:sldLayoutMk cId="2129177998" sldId="2147483802"/>
              <ac:picMk id="9" creationId="{702588C6-1F2E-4B31-8CAC-F6603DABC367}"/>
            </ac:picMkLst>
          </pc:picChg>
        </pc:sldLayoutChg>
        <pc:sldLayoutChg chg="addSp delSp modSp mod">
          <pc:chgData name="Yoel Kortick" userId="167978f5-7f40-4909-85d5-d4149554ad4e" providerId="ADAL" clId="{F5EA77E4-D69E-48A9-AFF2-B62165417821}" dt="2023-11-15T12:38:23.672" v="19"/>
          <pc:sldLayoutMkLst>
            <pc:docMk/>
            <pc:sldMasterMk cId="2149381290" sldId="2147483648"/>
            <pc:sldLayoutMk cId="2652357526" sldId="2147483806"/>
          </pc:sldLayoutMkLst>
          <pc:picChg chg="add mod">
            <ac:chgData name="Yoel Kortick" userId="167978f5-7f40-4909-85d5-d4149554ad4e" providerId="ADAL" clId="{F5EA77E4-D69E-48A9-AFF2-B62165417821}" dt="2023-11-15T12:38:23.672" v="19"/>
            <ac:picMkLst>
              <pc:docMk/>
              <pc:sldMasterMk cId="2149381290" sldId="2147483648"/>
              <pc:sldLayoutMk cId="2652357526" sldId="2147483806"/>
              <ac:picMk id="2" creationId="{51368049-E113-4EB8-F77E-8A1C68506EF6}"/>
            </ac:picMkLst>
          </pc:picChg>
          <pc:picChg chg="del">
            <ac:chgData name="Yoel Kortick" userId="167978f5-7f40-4909-85d5-d4149554ad4e" providerId="ADAL" clId="{F5EA77E4-D69E-48A9-AFF2-B62165417821}" dt="2023-11-15T12:38:23.185" v="18" actId="478"/>
            <ac:picMkLst>
              <pc:docMk/>
              <pc:sldMasterMk cId="2149381290" sldId="2147483648"/>
              <pc:sldLayoutMk cId="2652357526" sldId="2147483806"/>
              <ac:picMk id="7" creationId="{ED168737-3432-4D60-931F-497CB0999BF4}"/>
            </ac:picMkLst>
          </pc:picChg>
        </pc:sldLayoutChg>
        <pc:sldLayoutChg chg="addSp delSp modSp mod">
          <pc:chgData name="Yoel Kortick" userId="167978f5-7f40-4909-85d5-d4149554ad4e" providerId="ADAL" clId="{F5EA77E4-D69E-48A9-AFF2-B62165417821}" dt="2023-11-15T12:38:12.409" v="15"/>
          <pc:sldLayoutMkLst>
            <pc:docMk/>
            <pc:sldMasterMk cId="2149381290" sldId="2147483648"/>
            <pc:sldLayoutMk cId="3902147775" sldId="2147483809"/>
          </pc:sldLayoutMkLst>
          <pc:picChg chg="add mod">
            <ac:chgData name="Yoel Kortick" userId="167978f5-7f40-4909-85d5-d4149554ad4e" providerId="ADAL" clId="{F5EA77E4-D69E-48A9-AFF2-B62165417821}" dt="2023-11-15T12:38:12.409" v="15"/>
            <ac:picMkLst>
              <pc:docMk/>
              <pc:sldMasterMk cId="2149381290" sldId="2147483648"/>
              <pc:sldLayoutMk cId="3902147775" sldId="2147483809"/>
              <ac:picMk id="2" creationId="{6A2A9307-2ED1-E842-BD1F-48D87EC54C48}"/>
            </ac:picMkLst>
          </pc:picChg>
          <pc:picChg chg="del">
            <ac:chgData name="Yoel Kortick" userId="167978f5-7f40-4909-85d5-d4149554ad4e" providerId="ADAL" clId="{F5EA77E4-D69E-48A9-AFF2-B62165417821}" dt="2023-11-15T12:38:11.499" v="14" actId="478"/>
            <ac:picMkLst>
              <pc:docMk/>
              <pc:sldMasterMk cId="2149381290" sldId="2147483648"/>
              <pc:sldLayoutMk cId="3902147775" sldId="2147483809"/>
              <ac:picMk id="8" creationId="{0E50B12E-3C73-422B-996E-296B1A622CDC}"/>
            </ac:picMkLst>
          </pc:picChg>
        </pc:sldLayoutChg>
        <pc:sldLayoutChg chg="addSp delSp modSp mod">
          <pc:chgData name="Yoel Kortick" userId="167978f5-7f40-4909-85d5-d4149554ad4e" providerId="ADAL" clId="{F5EA77E4-D69E-48A9-AFF2-B62165417821}" dt="2023-11-15T12:37:10.743" v="9"/>
          <pc:sldLayoutMkLst>
            <pc:docMk/>
            <pc:sldMasterMk cId="2149381290" sldId="2147483648"/>
            <pc:sldLayoutMk cId="593587089" sldId="2147483813"/>
          </pc:sldLayoutMkLst>
          <pc:picChg chg="add mod">
            <ac:chgData name="Yoel Kortick" userId="167978f5-7f40-4909-85d5-d4149554ad4e" providerId="ADAL" clId="{F5EA77E4-D69E-48A9-AFF2-B62165417821}" dt="2023-11-15T12:37:10.743" v="9"/>
            <ac:picMkLst>
              <pc:docMk/>
              <pc:sldMasterMk cId="2149381290" sldId="2147483648"/>
              <pc:sldLayoutMk cId="593587089" sldId="2147483813"/>
              <ac:picMk id="2" creationId="{1246A5A3-7032-A2FB-3C21-CF592D8C9B1F}"/>
            </ac:picMkLst>
          </pc:picChg>
          <pc:picChg chg="del">
            <ac:chgData name="Yoel Kortick" userId="167978f5-7f40-4909-85d5-d4149554ad4e" providerId="ADAL" clId="{F5EA77E4-D69E-48A9-AFF2-B62165417821}" dt="2023-11-15T12:37:09.890" v="8" actId="478"/>
            <ac:picMkLst>
              <pc:docMk/>
              <pc:sldMasterMk cId="2149381290" sldId="2147483648"/>
              <pc:sldLayoutMk cId="593587089" sldId="2147483813"/>
              <ac:picMk id="8" creationId="{E0C87C35-9F9E-4105-B01E-1C9EEAC8EE80}"/>
            </ac:picMkLst>
          </pc:picChg>
        </pc:sldLayoutChg>
        <pc:sldLayoutChg chg="addSp delSp modSp mod">
          <pc:chgData name="Yoel Kortick" userId="167978f5-7f40-4909-85d5-d4149554ad4e" providerId="ADAL" clId="{F5EA77E4-D69E-48A9-AFF2-B62165417821}" dt="2023-11-15T12:36:54.072" v="7"/>
          <pc:sldLayoutMkLst>
            <pc:docMk/>
            <pc:sldMasterMk cId="2149381290" sldId="2147483648"/>
            <pc:sldLayoutMk cId="1271289073" sldId="2147483814"/>
          </pc:sldLayoutMkLst>
          <pc:picChg chg="add mod">
            <ac:chgData name="Yoel Kortick" userId="167978f5-7f40-4909-85d5-d4149554ad4e" providerId="ADAL" clId="{F5EA77E4-D69E-48A9-AFF2-B62165417821}" dt="2023-11-15T12:36:54.072" v="7"/>
            <ac:picMkLst>
              <pc:docMk/>
              <pc:sldMasterMk cId="2149381290" sldId="2147483648"/>
              <pc:sldLayoutMk cId="1271289073" sldId="2147483814"/>
              <ac:picMk id="2" creationId="{BD357B66-2831-25AD-5714-255D086A682C}"/>
            </ac:picMkLst>
          </pc:picChg>
          <pc:picChg chg="del">
            <ac:chgData name="Yoel Kortick" userId="167978f5-7f40-4909-85d5-d4149554ad4e" providerId="ADAL" clId="{F5EA77E4-D69E-48A9-AFF2-B62165417821}" dt="2023-11-15T12:36:52.797" v="6" actId="478"/>
            <ac:picMkLst>
              <pc:docMk/>
              <pc:sldMasterMk cId="2149381290" sldId="2147483648"/>
              <pc:sldLayoutMk cId="1271289073" sldId="2147483814"/>
              <ac:picMk id="8" creationId="{F49639CC-2BE4-4519-B044-C1EE571ECD3E}"/>
            </ac:picMkLst>
          </pc:picChg>
        </pc:sldLayoutChg>
        <pc:sldLayoutChg chg="addSp delSp modSp del mod">
          <pc:chgData name="Yoel Kortick" userId="167978f5-7f40-4909-85d5-d4149554ad4e" providerId="ADAL" clId="{F5EA77E4-D69E-48A9-AFF2-B62165417821}" dt="2023-11-15T12:49:37.158" v="64" actId="47"/>
          <pc:sldLayoutMkLst>
            <pc:docMk/>
            <pc:sldMasterMk cId="2149381290" sldId="2147483648"/>
            <pc:sldLayoutMk cId="2355551248" sldId="2147483815"/>
          </pc:sldLayoutMkLst>
          <pc:picChg chg="add mod">
            <ac:chgData name="Yoel Kortick" userId="167978f5-7f40-4909-85d5-d4149554ad4e" providerId="ADAL" clId="{F5EA77E4-D69E-48A9-AFF2-B62165417821}" dt="2023-11-15T12:36:43.883" v="5"/>
            <ac:picMkLst>
              <pc:docMk/>
              <pc:sldMasterMk cId="2149381290" sldId="2147483648"/>
              <pc:sldLayoutMk cId="2355551248" sldId="2147483815"/>
              <ac:picMk id="2" creationId="{1EAB5E10-6B12-2B2C-1BAA-F93555228B8C}"/>
            </ac:picMkLst>
          </pc:picChg>
          <pc:picChg chg="del">
            <ac:chgData name="Yoel Kortick" userId="167978f5-7f40-4909-85d5-d4149554ad4e" providerId="ADAL" clId="{F5EA77E4-D69E-48A9-AFF2-B62165417821}" dt="2023-11-15T12:36:42.731" v="4" actId="478"/>
            <ac:picMkLst>
              <pc:docMk/>
              <pc:sldMasterMk cId="2149381290" sldId="2147483648"/>
              <pc:sldLayoutMk cId="2355551248" sldId="2147483815"/>
              <ac:picMk id="6" creationId="{656C75CC-304E-4609-AA93-E8AC9A8C40FA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80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6BCB22F-FBCF-6EB4-7EA3-86F2B9C15D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" y="-60986"/>
            <a:ext cx="9143999" cy="321688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A06495E-A1D1-A00E-73E5-A9955AA07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23ACE288-5632-C0B3-EE86-3B7E2819FD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13AB256D-0F73-C4FB-D3C3-57381AFF63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1246A5A3-7032-A2FB-3C21-CF592D8C9B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BD357B66-2831-25AD-5714-255D086A68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01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4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70F28FB-F5F6-E7A0-5073-0EA09D2FA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AB3B9CF-95BB-432A-BDB8-C551CE5AC6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4CEDC7D-19D6-CC9D-EC31-1AD3EE9C27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9860F54-6473-42B9-9C70-2120A13EDC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368049-E113-4EB8-F77E-8A1C68506E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E0AA6E8-5C67-4218-B9D9-F0A61180B1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E03C7F9-8080-154A-234B-4CA5629D8F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0"/>
            <a:ext cx="9141291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9BA8FF-75EB-4AF8-8E79-7820FDCF47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A2A9307-2ED1-E842-BD1F-48D87EC54C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2023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6C9475-C136-EA5E-6466-E6E74C88B858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271793" y="4711126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9" r:id="rId7"/>
    <p:sldLayoutId id="2147483805" r:id="rId8"/>
    <p:sldLayoutId id="214748376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810" r:id="rId18"/>
    <p:sldLayoutId id="2147483764" r:id="rId19"/>
    <p:sldLayoutId id="2147483793" r:id="rId20"/>
    <p:sldLayoutId id="2147483802" r:id="rId21"/>
    <p:sldLayoutId id="2147483813" r:id="rId22"/>
    <p:sldLayoutId id="2147483814" r:id="rId23"/>
    <p:sldLayoutId id="2147483816" r:id="rId24"/>
    <p:sldLayoutId id="2147483817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counter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counter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8C144D-8324-4169-A0CD-3C427B16D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2706115"/>
            <a:ext cx="6196533" cy="1305174"/>
          </a:xfrm>
        </p:spPr>
        <p:txBody>
          <a:bodyPr/>
          <a:lstStyle/>
          <a:p>
            <a:r>
              <a:rPr lang="en-US" sz="2800" dirty="0"/>
              <a:t>What is COUNTER and what is  SUSHI?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7303539-D005-4366-BC54-8CA69FAEF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277595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E3DA6DEA-542D-ECE1-0E08-9989A6DC1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1470"/>
            <a:ext cx="2499977" cy="2042318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1C7917D8-1272-2E8C-F4BB-4ED4A2BBF015}"/>
              </a:ext>
            </a:extLst>
          </p:cNvPr>
          <p:cNvSpPr txBox="1"/>
          <p:nvPr/>
        </p:nvSpPr>
        <p:spPr>
          <a:xfrm>
            <a:off x="685634" y="594394"/>
            <a:ext cx="1324402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293784"/>
                </a:solidFill>
                <a:latin typeface="Avenir Next LT Pro" panose="020B0504020202020204" pitchFamily="34" charset="0"/>
              </a:rPr>
              <a:t>Managing</a:t>
            </a:r>
          </a:p>
          <a:p>
            <a:pPr algn="ctr"/>
            <a:r>
              <a:rPr lang="en-US" b="1" dirty="0">
                <a:solidFill>
                  <a:srgbClr val="293784"/>
                </a:solidFill>
                <a:latin typeface="Avenir Next LT Pro" panose="020B0504020202020204" pitchFamily="34" charset="0"/>
              </a:rPr>
              <a:t>Electronic</a:t>
            </a:r>
          </a:p>
          <a:p>
            <a:pPr algn="ctr"/>
            <a:r>
              <a:rPr lang="en-US" b="1" dirty="0">
                <a:solidFill>
                  <a:srgbClr val="293784"/>
                </a:solidFill>
                <a:latin typeface="Avenir Next LT Pro" panose="020B0504020202020204" pitchFamily="34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7858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843558"/>
            <a:ext cx="8352932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COUNTER stands for </a:t>
            </a:r>
            <a:r>
              <a:rPr lang="en-US" dirty="0">
                <a:highlight>
                  <a:srgbClr val="FFFF00"/>
                </a:highlight>
              </a:rPr>
              <a:t>C</a:t>
            </a:r>
            <a:r>
              <a:rPr lang="en-US" dirty="0"/>
              <a:t>ounting </a:t>
            </a:r>
            <a:r>
              <a:rPr lang="en-US" dirty="0">
                <a:highlight>
                  <a:srgbClr val="FFFF00"/>
                </a:highlight>
              </a:rPr>
              <a:t>O</a:t>
            </a:r>
            <a:r>
              <a:rPr lang="en-US" dirty="0"/>
              <a:t>nline </a:t>
            </a:r>
            <a:r>
              <a:rPr lang="en-US" dirty="0">
                <a:highlight>
                  <a:srgbClr val="FFFF00"/>
                </a:highlight>
              </a:rPr>
              <a:t>U</a:t>
            </a:r>
            <a:r>
              <a:rPr lang="en-US" dirty="0"/>
              <a:t>sage of </a:t>
            </a:r>
            <a:r>
              <a:rPr lang="en-US" dirty="0" err="1">
                <a:highlight>
                  <a:srgbClr val="FFFF00"/>
                </a:highlight>
              </a:rPr>
              <a:t>N</a:t>
            </a:r>
            <a:r>
              <a:rPr lang="en-US" dirty="0" err="1"/>
              <a:t>e</a:t>
            </a:r>
            <a:r>
              <a:rPr lang="en-US" dirty="0" err="1">
                <a:highlight>
                  <a:srgbClr val="FFFF00"/>
                </a:highlight>
              </a:rPr>
              <a:t>T</a:t>
            </a:r>
            <a:r>
              <a:rPr lang="en-US" dirty="0" err="1"/>
              <a:t>worked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E</a:t>
            </a:r>
            <a:r>
              <a:rPr lang="en-US" dirty="0"/>
              <a:t>lectronic </a:t>
            </a:r>
            <a:r>
              <a:rPr lang="en-US" dirty="0">
                <a:highlight>
                  <a:srgbClr val="FFFF00"/>
                </a:highlight>
              </a:rPr>
              <a:t>R</a:t>
            </a:r>
            <a:r>
              <a:rPr lang="en-US" dirty="0"/>
              <a:t>esources</a:t>
            </a:r>
          </a:p>
          <a:p>
            <a:r>
              <a:rPr lang="en-US" dirty="0"/>
              <a:t>It is explained here: </a:t>
            </a:r>
            <a:r>
              <a:rPr lang="en-US" dirty="0">
                <a:hlinkClick r:id="rId3" tooltip="Managing COUNTER-Compliant Usage Data"/>
              </a:rPr>
              <a:t>https://www.projectcounter.org/</a:t>
            </a:r>
            <a:r>
              <a:rPr lang="en-US" dirty="0"/>
              <a:t>.</a:t>
            </a:r>
          </a:p>
          <a:p>
            <a:r>
              <a:rPr lang="en-US" dirty="0"/>
              <a:t>In short: </a:t>
            </a:r>
            <a:br>
              <a:rPr lang="en-US" dirty="0"/>
            </a:br>
            <a:r>
              <a:rPr lang="en-US" dirty="0"/>
              <a:t>COUNTER is a method whereby libraries are able to use reports provided by vendors to gain insight into the usage of electronic resources which they have purchased and made available to library users.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is COUNTER?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7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843558"/>
            <a:ext cx="8352932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SUSHI stands for </a:t>
            </a:r>
            <a:r>
              <a:rPr lang="en-US" dirty="0">
                <a:highlight>
                  <a:srgbClr val="FFFF00"/>
                </a:highlight>
              </a:rPr>
              <a:t>S</a:t>
            </a:r>
            <a:r>
              <a:rPr lang="en-US" dirty="0"/>
              <a:t>tandardized </a:t>
            </a:r>
            <a:r>
              <a:rPr lang="en-US" dirty="0">
                <a:highlight>
                  <a:srgbClr val="FFFF00"/>
                </a:highlight>
              </a:rPr>
              <a:t>U</a:t>
            </a:r>
            <a:r>
              <a:rPr lang="en-US" dirty="0"/>
              <a:t>sage </a:t>
            </a:r>
            <a:r>
              <a:rPr lang="en-US" dirty="0">
                <a:highlight>
                  <a:srgbClr val="FFFF00"/>
                </a:highlight>
              </a:rPr>
              <a:t>S</a:t>
            </a:r>
            <a:r>
              <a:rPr lang="en-US" dirty="0"/>
              <a:t>tatistics </a:t>
            </a:r>
            <a:r>
              <a:rPr lang="en-US" dirty="0">
                <a:highlight>
                  <a:srgbClr val="FFFF00"/>
                </a:highlight>
              </a:rPr>
              <a:t>H</a:t>
            </a:r>
            <a:r>
              <a:rPr lang="en-US" dirty="0"/>
              <a:t>arvesting </a:t>
            </a:r>
            <a:r>
              <a:rPr lang="en-US" dirty="0">
                <a:highlight>
                  <a:srgbClr val="FFFF00"/>
                </a:highlight>
              </a:rPr>
              <a:t>I</a:t>
            </a:r>
            <a:r>
              <a:rPr lang="en-US" dirty="0"/>
              <a:t>nitiative</a:t>
            </a:r>
          </a:p>
          <a:p>
            <a:r>
              <a:rPr lang="en-US" dirty="0"/>
              <a:t>It is explained here: </a:t>
            </a:r>
            <a:r>
              <a:rPr lang="en-US" dirty="0">
                <a:hlinkClick r:id="rId3" tooltip="Managing COUNTER-Compliant Usage Data"/>
              </a:rPr>
              <a:t>http://www.niso.org/standards-committees/sushi</a:t>
            </a:r>
            <a:r>
              <a:rPr lang="en-US" dirty="0"/>
              <a:t>.</a:t>
            </a:r>
          </a:p>
          <a:p>
            <a:r>
              <a:rPr lang="en-US" dirty="0"/>
              <a:t>In short: </a:t>
            </a:r>
            <a:br>
              <a:rPr lang="en-US" dirty="0"/>
            </a:br>
            <a:r>
              <a:rPr lang="en-US" dirty="0"/>
              <a:t>SUSHI is a method whereby libraries are able to harvest (automatically retrieve and upload) COUNTER usage reports from SUSHI compliant vendors.  This is instead of manually retrieving and then manually uploading the reports.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SUSHI?</a:t>
            </a:r>
          </a:p>
        </p:txBody>
      </p:sp>
    </p:spTree>
    <p:extLst>
      <p:ext uri="{BB962C8B-B14F-4D97-AF65-F5344CB8AC3E}">
        <p14:creationId xmlns:p14="http://schemas.microsoft.com/office/powerpoint/2010/main" val="399218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ACE2A91D-2EBB-45BC-B2E9-F9F9D41D28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94515923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87142</TotalTime>
  <Words>154</Words>
  <Application>Microsoft Office PowerPoint</Application>
  <PresentationFormat>On-screen Show (16:9)</PresentationFormat>
  <Paragraphs>18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Avenir Next LT Pro</vt:lpstr>
      <vt:lpstr>Calibri</vt:lpstr>
      <vt:lpstr>Calibri Light</vt:lpstr>
      <vt:lpstr>IGeLU_2016_16X9 (1)</vt:lpstr>
      <vt:lpstr>What is COUNTER and what is  SUSHI?</vt:lpstr>
      <vt:lpstr>What is COUNTER?</vt:lpstr>
      <vt:lpstr>What is SUSHI?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683</cp:revision>
  <dcterms:created xsi:type="dcterms:W3CDTF">2017-01-02T15:10:30Z</dcterms:created>
  <dcterms:modified xsi:type="dcterms:W3CDTF">2023-11-16T06:24:10Z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