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9"/>
  </p:notesMasterIdLst>
  <p:handoutMasterIdLst>
    <p:handoutMasterId r:id="rId90"/>
  </p:handoutMasterIdLst>
  <p:sldIdLst>
    <p:sldId id="1773" r:id="rId5"/>
    <p:sldId id="1724" r:id="rId6"/>
    <p:sldId id="1774" r:id="rId7"/>
    <p:sldId id="1769" r:id="rId8"/>
    <p:sldId id="1842" r:id="rId9"/>
    <p:sldId id="1775" r:id="rId10"/>
    <p:sldId id="1776" r:id="rId11"/>
    <p:sldId id="1792" r:id="rId12"/>
    <p:sldId id="1793" r:id="rId13"/>
    <p:sldId id="1818" r:id="rId14"/>
    <p:sldId id="1794" r:id="rId15"/>
    <p:sldId id="1795" r:id="rId16"/>
    <p:sldId id="1819" r:id="rId17"/>
    <p:sldId id="1835" r:id="rId18"/>
    <p:sldId id="1836" r:id="rId19"/>
    <p:sldId id="1837" r:id="rId20"/>
    <p:sldId id="1838" r:id="rId21"/>
    <p:sldId id="1834" r:id="rId22"/>
    <p:sldId id="1857" r:id="rId23"/>
    <p:sldId id="1820" r:id="rId24"/>
    <p:sldId id="1839" r:id="rId25"/>
    <p:sldId id="1808" r:id="rId26"/>
    <p:sldId id="1809" r:id="rId27"/>
    <p:sldId id="1810" r:id="rId28"/>
    <p:sldId id="1821" r:id="rId29"/>
    <p:sldId id="1822" r:id="rId30"/>
    <p:sldId id="1811" r:id="rId31"/>
    <p:sldId id="1823" r:id="rId32"/>
    <p:sldId id="1813" r:id="rId33"/>
    <p:sldId id="1814" r:id="rId34"/>
    <p:sldId id="1815" r:id="rId35"/>
    <p:sldId id="1841" r:id="rId36"/>
    <p:sldId id="1824" r:id="rId37"/>
    <p:sldId id="1816" r:id="rId38"/>
    <p:sldId id="1817" r:id="rId39"/>
    <p:sldId id="1872" r:id="rId40"/>
    <p:sldId id="1825" r:id="rId41"/>
    <p:sldId id="1826" r:id="rId42"/>
    <p:sldId id="1827" r:id="rId43"/>
    <p:sldId id="1828" r:id="rId44"/>
    <p:sldId id="1829" r:id="rId45"/>
    <p:sldId id="1830" r:id="rId46"/>
    <p:sldId id="1831" r:id="rId47"/>
    <p:sldId id="1832" r:id="rId48"/>
    <p:sldId id="1833" r:id="rId49"/>
    <p:sldId id="1843" r:id="rId50"/>
    <p:sldId id="1844" r:id="rId51"/>
    <p:sldId id="1845" r:id="rId52"/>
    <p:sldId id="1846" r:id="rId53"/>
    <p:sldId id="1847" r:id="rId54"/>
    <p:sldId id="1848" r:id="rId55"/>
    <p:sldId id="1849" r:id="rId56"/>
    <p:sldId id="1850" r:id="rId57"/>
    <p:sldId id="1851" r:id="rId58"/>
    <p:sldId id="1852" r:id="rId59"/>
    <p:sldId id="1856" r:id="rId60"/>
    <p:sldId id="1853" r:id="rId61"/>
    <p:sldId id="1854" r:id="rId62"/>
    <p:sldId id="1855" r:id="rId63"/>
    <p:sldId id="1858" r:id="rId64"/>
    <p:sldId id="1859" r:id="rId65"/>
    <p:sldId id="1860" r:id="rId66"/>
    <p:sldId id="1861" r:id="rId67"/>
    <p:sldId id="1862" r:id="rId68"/>
    <p:sldId id="1863" r:id="rId69"/>
    <p:sldId id="1864" r:id="rId70"/>
    <p:sldId id="1865" r:id="rId71"/>
    <p:sldId id="1866" r:id="rId72"/>
    <p:sldId id="1867" r:id="rId73"/>
    <p:sldId id="1868" r:id="rId74"/>
    <p:sldId id="1869" r:id="rId75"/>
    <p:sldId id="1870" r:id="rId76"/>
    <p:sldId id="1871" r:id="rId77"/>
    <p:sldId id="1873" r:id="rId78"/>
    <p:sldId id="1874" r:id="rId79"/>
    <p:sldId id="1875" r:id="rId80"/>
    <p:sldId id="1876" r:id="rId81"/>
    <p:sldId id="1877" r:id="rId82"/>
    <p:sldId id="1878" r:id="rId83"/>
    <p:sldId id="1879" r:id="rId84"/>
    <p:sldId id="1880" r:id="rId85"/>
    <p:sldId id="1881" r:id="rId86"/>
    <p:sldId id="1882" r:id="rId87"/>
    <p:sldId id="1692"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E203D-F436-4EC6-B341-688274A1FBB1}" v="45" dt="2023-09-21T05:14:31.577"/>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178E203D-F436-4EC6-B341-688274A1FBB1}"/>
    <pc:docChg chg="undo custSel addSld delSld modSld sldOrd">
      <pc:chgData name="Yoel Kortick" userId="167978f5-7f40-4909-85d5-d4149554ad4e" providerId="ADAL" clId="{178E203D-F436-4EC6-B341-688274A1FBB1}" dt="2023-09-21T05:14:31.577" v="3580"/>
      <pc:docMkLst>
        <pc:docMk/>
      </pc:docMkLst>
      <pc:sldChg chg="modSp mod">
        <pc:chgData name="Yoel Kortick" userId="167978f5-7f40-4909-85d5-d4149554ad4e" providerId="ADAL" clId="{178E203D-F436-4EC6-B341-688274A1FBB1}" dt="2023-09-21T05:14:31.577" v="3580"/>
        <pc:sldMkLst>
          <pc:docMk/>
          <pc:sldMk cId="3267142644" sldId="1724"/>
        </pc:sldMkLst>
        <pc:spChg chg="mod">
          <ac:chgData name="Yoel Kortick" userId="167978f5-7f40-4909-85d5-d4149554ad4e" providerId="ADAL" clId="{178E203D-F436-4EC6-B341-688274A1FBB1}" dt="2023-09-21T05:14:31.577" v="3580"/>
          <ac:spMkLst>
            <pc:docMk/>
            <pc:sldMk cId="3267142644" sldId="1724"/>
            <ac:spMk id="63" creationId="{2818E309-CE24-45E0-8F37-EFD6121F7540}"/>
          </ac:spMkLst>
        </pc:spChg>
      </pc:sldChg>
      <pc:sldChg chg="modSp mod">
        <pc:chgData name="Yoel Kortick" userId="167978f5-7f40-4909-85d5-d4149554ad4e" providerId="ADAL" clId="{178E203D-F436-4EC6-B341-688274A1FBB1}" dt="2023-09-20T10:49:51.894" v="2419" actId="27636"/>
        <pc:sldMkLst>
          <pc:docMk/>
          <pc:sldMk cId="2794318572" sldId="1769"/>
        </pc:sldMkLst>
        <pc:spChg chg="mod">
          <ac:chgData name="Yoel Kortick" userId="167978f5-7f40-4909-85d5-d4149554ad4e" providerId="ADAL" clId="{178E203D-F436-4EC6-B341-688274A1FBB1}" dt="2023-09-20T10:49:51.894" v="2419" actId="27636"/>
          <ac:spMkLst>
            <pc:docMk/>
            <pc:sldMk cId="2794318572" sldId="1769"/>
            <ac:spMk id="4" creationId="{2490F34D-A7E2-4EA9-8B1A-78371A1F1CD1}"/>
          </ac:spMkLst>
        </pc:spChg>
      </pc:sldChg>
      <pc:sldChg chg="modSp">
        <pc:chgData name="Yoel Kortick" userId="167978f5-7f40-4909-85d5-d4149554ad4e" providerId="ADAL" clId="{178E203D-F436-4EC6-B341-688274A1FBB1}" dt="2023-09-21T05:14:31.577" v="3580"/>
        <pc:sldMkLst>
          <pc:docMk/>
          <pc:sldMk cId="2931559890" sldId="1776"/>
        </pc:sldMkLst>
        <pc:spChg chg="mod">
          <ac:chgData name="Yoel Kortick" userId="167978f5-7f40-4909-85d5-d4149554ad4e" providerId="ADAL" clId="{178E203D-F436-4EC6-B341-688274A1FBB1}" dt="2023-09-21T05:14:31.577" v="3580"/>
          <ac:spMkLst>
            <pc:docMk/>
            <pc:sldMk cId="2931559890" sldId="1776"/>
            <ac:spMk id="4" creationId="{2490F34D-A7E2-4EA9-8B1A-78371A1F1CD1}"/>
          </ac:spMkLst>
        </pc:spChg>
      </pc:sldChg>
      <pc:sldChg chg="modSp">
        <pc:chgData name="Yoel Kortick" userId="167978f5-7f40-4909-85d5-d4149554ad4e" providerId="ADAL" clId="{178E203D-F436-4EC6-B341-688274A1FBB1}" dt="2023-09-21T05:14:31.577" v="3580"/>
        <pc:sldMkLst>
          <pc:docMk/>
          <pc:sldMk cId="4247767708" sldId="1792"/>
        </pc:sldMkLst>
        <pc:spChg chg="mod">
          <ac:chgData name="Yoel Kortick" userId="167978f5-7f40-4909-85d5-d4149554ad4e" providerId="ADAL" clId="{178E203D-F436-4EC6-B341-688274A1FBB1}" dt="2023-09-21T05:14:31.577" v="3580"/>
          <ac:spMkLst>
            <pc:docMk/>
            <pc:sldMk cId="4247767708" sldId="1792"/>
            <ac:spMk id="4" creationId="{A1FE6F9A-C018-4915-94D1-7B4CD1DF4BFF}"/>
          </ac:spMkLst>
        </pc:spChg>
      </pc:sldChg>
      <pc:sldChg chg="modSp">
        <pc:chgData name="Yoel Kortick" userId="167978f5-7f40-4909-85d5-d4149554ad4e" providerId="ADAL" clId="{178E203D-F436-4EC6-B341-688274A1FBB1}" dt="2023-09-21T05:14:31.577" v="3580"/>
        <pc:sldMkLst>
          <pc:docMk/>
          <pc:sldMk cId="1738402467" sldId="1793"/>
        </pc:sldMkLst>
        <pc:spChg chg="mod">
          <ac:chgData name="Yoel Kortick" userId="167978f5-7f40-4909-85d5-d4149554ad4e" providerId="ADAL" clId="{178E203D-F436-4EC6-B341-688274A1FBB1}" dt="2023-09-21T05:14:31.577" v="3580"/>
          <ac:spMkLst>
            <pc:docMk/>
            <pc:sldMk cId="1738402467" sldId="1793"/>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3721052306" sldId="1794"/>
        </pc:sldMkLst>
        <pc:spChg chg="mod">
          <ac:chgData name="Yoel Kortick" userId="167978f5-7f40-4909-85d5-d4149554ad4e" providerId="ADAL" clId="{178E203D-F436-4EC6-B341-688274A1FBB1}" dt="2023-09-20T06:32:17.561" v="7" actId="1076"/>
          <ac:spMkLst>
            <pc:docMk/>
            <pc:sldMk cId="3721052306" sldId="1794"/>
            <ac:spMk id="2" creationId="{B8B13DF9-5F08-499F-930F-4604FF304100}"/>
          </ac:spMkLst>
        </pc:spChg>
        <pc:spChg chg="mod">
          <ac:chgData name="Yoel Kortick" userId="167978f5-7f40-4909-85d5-d4149554ad4e" providerId="ADAL" clId="{178E203D-F436-4EC6-B341-688274A1FBB1}" dt="2023-09-21T05:14:31.577" v="3580"/>
          <ac:spMkLst>
            <pc:docMk/>
            <pc:sldMk cId="3721052306" sldId="1794"/>
            <ac:spMk id="3" creationId="{4FC18B40-6547-41EC-8A0E-1C8F40E0A42F}"/>
          </ac:spMkLst>
        </pc:spChg>
        <pc:spChg chg="mod">
          <ac:chgData name="Yoel Kortick" userId="167978f5-7f40-4909-85d5-d4149554ad4e" providerId="ADAL" clId="{178E203D-F436-4EC6-B341-688274A1FBB1}" dt="2023-09-21T05:14:31.577" v="3580"/>
          <ac:spMkLst>
            <pc:docMk/>
            <pc:sldMk cId="3721052306" sldId="1794"/>
            <ac:spMk id="4" creationId="{2490F34D-A7E2-4EA9-8B1A-78371A1F1CD1}"/>
          </ac:spMkLst>
        </pc:spChg>
        <pc:spChg chg="mod">
          <ac:chgData name="Yoel Kortick" userId="167978f5-7f40-4909-85d5-d4149554ad4e" providerId="ADAL" clId="{178E203D-F436-4EC6-B341-688274A1FBB1}" dt="2023-09-20T06:32:14.507" v="6" actId="14100"/>
          <ac:spMkLst>
            <pc:docMk/>
            <pc:sldMk cId="3721052306" sldId="1794"/>
            <ac:spMk id="7" creationId="{BC26EA41-3381-4D6A-8A43-35C115BF1BEF}"/>
          </ac:spMkLst>
        </pc:spChg>
        <pc:spChg chg="mod">
          <ac:chgData name="Yoel Kortick" userId="167978f5-7f40-4909-85d5-d4149554ad4e" providerId="ADAL" clId="{178E203D-F436-4EC6-B341-688274A1FBB1}" dt="2023-09-20T06:32:31.584" v="11" actId="14100"/>
          <ac:spMkLst>
            <pc:docMk/>
            <pc:sldMk cId="3721052306" sldId="1794"/>
            <ac:spMk id="10" creationId="{D855BB50-2C29-4DA9-BAC1-31EBEE31F969}"/>
          </ac:spMkLst>
        </pc:spChg>
        <pc:picChg chg="add mod ord">
          <ac:chgData name="Yoel Kortick" userId="167978f5-7f40-4909-85d5-d4149554ad4e" providerId="ADAL" clId="{178E203D-F436-4EC6-B341-688274A1FBB1}" dt="2023-09-20T06:32:34.810" v="12" actId="208"/>
          <ac:picMkLst>
            <pc:docMk/>
            <pc:sldMk cId="3721052306" sldId="1794"/>
            <ac:picMk id="6" creationId="{0E84B688-862A-981B-77B4-F369568F14FF}"/>
          </ac:picMkLst>
        </pc:picChg>
        <pc:picChg chg="del">
          <ac:chgData name="Yoel Kortick" userId="167978f5-7f40-4909-85d5-d4149554ad4e" providerId="ADAL" clId="{178E203D-F436-4EC6-B341-688274A1FBB1}" dt="2023-09-20T06:32:00.046" v="0" actId="478"/>
          <ac:picMkLst>
            <pc:docMk/>
            <pc:sldMk cId="3721052306" sldId="1794"/>
            <ac:picMk id="9" creationId="{71681D83-4A41-454F-9861-12ABBE9EB65C}"/>
          </ac:picMkLst>
        </pc:picChg>
      </pc:sldChg>
      <pc:sldChg chg="addSp delSp modSp mod">
        <pc:chgData name="Yoel Kortick" userId="167978f5-7f40-4909-85d5-d4149554ad4e" providerId="ADAL" clId="{178E203D-F436-4EC6-B341-688274A1FBB1}" dt="2023-09-21T05:14:31.577" v="3580"/>
        <pc:sldMkLst>
          <pc:docMk/>
          <pc:sldMk cId="968479284" sldId="1795"/>
        </pc:sldMkLst>
        <pc:spChg chg="add mod">
          <ac:chgData name="Yoel Kortick" userId="167978f5-7f40-4909-85d5-d4149554ad4e" providerId="ADAL" clId="{178E203D-F436-4EC6-B341-688274A1FBB1}" dt="2023-09-21T05:14:31.577" v="3580"/>
          <ac:spMkLst>
            <pc:docMk/>
            <pc:sldMk cId="968479284" sldId="1795"/>
            <ac:spMk id="2" creationId="{315526E6-7AE1-F1DC-C940-D7B49308D473}"/>
          </ac:spMkLst>
        </pc:spChg>
        <pc:spChg chg="mod">
          <ac:chgData name="Yoel Kortick" userId="167978f5-7f40-4909-85d5-d4149554ad4e" providerId="ADAL" clId="{178E203D-F436-4EC6-B341-688274A1FBB1}" dt="2023-09-21T05:14:31.577" v="3580"/>
          <ac:spMkLst>
            <pc:docMk/>
            <pc:sldMk cId="968479284" sldId="1795"/>
            <ac:spMk id="3" creationId="{4FC18B40-6547-41EC-8A0E-1C8F40E0A42F}"/>
          </ac:spMkLst>
        </pc:spChg>
        <pc:spChg chg="add del mod">
          <ac:chgData name="Yoel Kortick" userId="167978f5-7f40-4909-85d5-d4149554ad4e" providerId="ADAL" clId="{178E203D-F436-4EC6-B341-688274A1FBB1}" dt="2023-09-20T06:34:20.609" v="104" actId="478"/>
          <ac:spMkLst>
            <pc:docMk/>
            <pc:sldMk cId="968479284" sldId="1795"/>
            <ac:spMk id="8" creationId="{B096BC0C-31BE-BD05-0F46-B8959D37E8E7}"/>
          </ac:spMkLst>
        </pc:spChg>
        <pc:picChg chg="del">
          <ac:chgData name="Yoel Kortick" userId="167978f5-7f40-4909-85d5-d4149554ad4e" providerId="ADAL" clId="{178E203D-F436-4EC6-B341-688274A1FBB1}" dt="2023-09-20T06:49:12.784" v="133" actId="478"/>
          <ac:picMkLst>
            <pc:docMk/>
            <pc:sldMk cId="968479284" sldId="1795"/>
            <ac:picMk id="5" creationId="{4666E02B-2DDE-4F78-82D2-2D35E85EFA23}"/>
          </ac:picMkLst>
        </pc:picChg>
        <pc:picChg chg="add mod ord">
          <ac:chgData name="Yoel Kortick" userId="167978f5-7f40-4909-85d5-d4149554ad4e" providerId="ADAL" clId="{178E203D-F436-4EC6-B341-688274A1FBB1}" dt="2023-09-20T06:49:31.930" v="148" actId="208"/>
          <ac:picMkLst>
            <pc:docMk/>
            <pc:sldMk cId="968479284" sldId="1795"/>
            <ac:picMk id="12" creationId="{8F87C0C5-0443-0EF1-4EB6-C547CC3383B3}"/>
          </ac:picMkLst>
        </pc:picChg>
        <pc:cxnChg chg="add mod">
          <ac:chgData name="Yoel Kortick" userId="167978f5-7f40-4909-85d5-d4149554ad4e" providerId="ADAL" clId="{178E203D-F436-4EC6-B341-688274A1FBB1}" dt="2023-09-20T06:49:53.569" v="170" actId="1038"/>
          <ac:cxnSpMkLst>
            <pc:docMk/>
            <pc:sldMk cId="968479284" sldId="1795"/>
            <ac:cxnSpMk id="7" creationId="{87F5CE98-3345-1505-35FF-F07A82504685}"/>
          </ac:cxnSpMkLst>
        </pc:cxnChg>
        <pc:cxnChg chg="add mod">
          <ac:chgData name="Yoel Kortick" userId="167978f5-7f40-4909-85d5-d4149554ad4e" providerId="ADAL" clId="{178E203D-F436-4EC6-B341-688274A1FBB1}" dt="2023-09-20T06:49:53.569" v="170" actId="1038"/>
          <ac:cxnSpMkLst>
            <pc:docMk/>
            <pc:sldMk cId="968479284" sldId="1795"/>
            <ac:cxnSpMk id="9" creationId="{5937EB11-8199-1F28-36DF-75A019D73DAB}"/>
          </ac:cxnSpMkLst>
        </pc:cxnChg>
      </pc:sldChg>
      <pc:sldChg chg="modSp">
        <pc:chgData name="Yoel Kortick" userId="167978f5-7f40-4909-85d5-d4149554ad4e" providerId="ADAL" clId="{178E203D-F436-4EC6-B341-688274A1FBB1}" dt="2023-09-21T05:14:31.577" v="3580"/>
        <pc:sldMkLst>
          <pc:docMk/>
          <pc:sldMk cId="1658433691" sldId="1808"/>
        </pc:sldMkLst>
        <pc:spChg chg="mod">
          <ac:chgData name="Yoel Kortick" userId="167978f5-7f40-4909-85d5-d4149554ad4e" providerId="ADAL" clId="{178E203D-F436-4EC6-B341-688274A1FBB1}" dt="2023-09-21T05:14:31.577" v="3580"/>
          <ac:spMkLst>
            <pc:docMk/>
            <pc:sldMk cId="1658433691" sldId="1808"/>
            <ac:spMk id="4" creationId="{A1FE6F9A-C018-4915-94D1-7B4CD1DF4BFF}"/>
          </ac:spMkLst>
        </pc:spChg>
      </pc:sldChg>
      <pc:sldChg chg="modSp">
        <pc:chgData name="Yoel Kortick" userId="167978f5-7f40-4909-85d5-d4149554ad4e" providerId="ADAL" clId="{178E203D-F436-4EC6-B341-688274A1FBB1}" dt="2023-09-21T05:14:31.577" v="3580"/>
        <pc:sldMkLst>
          <pc:docMk/>
          <pc:sldMk cId="3791005125" sldId="1809"/>
        </pc:sldMkLst>
        <pc:spChg chg="mod">
          <ac:chgData name="Yoel Kortick" userId="167978f5-7f40-4909-85d5-d4149554ad4e" providerId="ADAL" clId="{178E203D-F436-4EC6-B341-688274A1FBB1}" dt="2023-09-21T05:14:31.577" v="3580"/>
          <ac:spMkLst>
            <pc:docMk/>
            <pc:sldMk cId="3791005125" sldId="1809"/>
            <ac:spMk id="3" creationId="{4FC18B40-6547-41EC-8A0E-1C8F40E0A42F}"/>
          </ac:spMkLst>
        </pc:spChg>
        <pc:spChg chg="mod">
          <ac:chgData name="Yoel Kortick" userId="167978f5-7f40-4909-85d5-d4149554ad4e" providerId="ADAL" clId="{178E203D-F436-4EC6-B341-688274A1FBB1}" dt="2023-09-21T05:14:31.577" v="3580"/>
          <ac:spMkLst>
            <pc:docMk/>
            <pc:sldMk cId="3791005125" sldId="1809"/>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129564296" sldId="1810"/>
        </pc:sldMkLst>
        <pc:spChg chg="mod">
          <ac:chgData name="Yoel Kortick" userId="167978f5-7f40-4909-85d5-d4149554ad4e" providerId="ADAL" clId="{178E203D-F436-4EC6-B341-688274A1FBB1}" dt="2023-09-21T05:14:31.577" v="3580"/>
          <ac:spMkLst>
            <pc:docMk/>
            <pc:sldMk cId="2129564296" sldId="1810"/>
            <ac:spMk id="3" creationId="{4FC18B40-6547-41EC-8A0E-1C8F40E0A42F}"/>
          </ac:spMkLst>
        </pc:spChg>
        <pc:spChg chg="del">
          <ac:chgData name="Yoel Kortick" userId="167978f5-7f40-4909-85d5-d4149554ad4e" providerId="ADAL" clId="{178E203D-F436-4EC6-B341-688274A1FBB1}" dt="2023-09-20T07:48:57.853" v="1652" actId="478"/>
          <ac:spMkLst>
            <pc:docMk/>
            <pc:sldMk cId="2129564296" sldId="1810"/>
            <ac:spMk id="7" creationId="{175999EB-565B-4BA2-9CC8-777407B07A16}"/>
          </ac:spMkLst>
        </pc:spChg>
        <pc:spChg chg="mod">
          <ac:chgData name="Yoel Kortick" userId="167978f5-7f40-4909-85d5-d4149554ad4e" providerId="ADAL" clId="{178E203D-F436-4EC6-B341-688274A1FBB1}" dt="2023-09-21T05:14:31.577" v="3580"/>
          <ac:spMkLst>
            <pc:docMk/>
            <pc:sldMk cId="2129564296" sldId="1810"/>
            <ac:spMk id="12" creationId="{E8E43AC9-5C96-4798-B751-EDB6EC40D17B}"/>
          </ac:spMkLst>
        </pc:spChg>
        <pc:spChg chg="add">
          <ac:chgData name="Yoel Kortick" userId="167978f5-7f40-4909-85d5-d4149554ad4e" providerId="ADAL" clId="{178E203D-F436-4EC6-B341-688274A1FBB1}" dt="2023-09-20T07:52:29.504" v="1675" actId="11529"/>
          <ac:spMkLst>
            <pc:docMk/>
            <pc:sldMk cId="2129564296" sldId="1810"/>
            <ac:spMk id="13" creationId="{FB1CA456-C550-4C1F-AACF-C1AD6CCDD186}"/>
          </ac:spMkLst>
        </pc:spChg>
        <pc:spChg chg="mod">
          <ac:chgData name="Yoel Kortick" userId="167978f5-7f40-4909-85d5-d4149554ad4e" providerId="ADAL" clId="{178E203D-F436-4EC6-B341-688274A1FBB1}" dt="2023-09-20T07:52:17.005" v="1673" actId="1076"/>
          <ac:spMkLst>
            <pc:docMk/>
            <pc:sldMk cId="2129564296" sldId="1810"/>
            <ac:spMk id="14" creationId="{F1D2BB33-47EF-482F-A608-9A4436412A37}"/>
          </ac:spMkLst>
        </pc:spChg>
        <pc:picChg chg="add del mod ord">
          <ac:chgData name="Yoel Kortick" userId="167978f5-7f40-4909-85d5-d4149554ad4e" providerId="ADAL" clId="{178E203D-F436-4EC6-B341-688274A1FBB1}" dt="2023-09-20T07:51:39.175" v="1668" actId="478"/>
          <ac:picMkLst>
            <pc:docMk/>
            <pc:sldMk cId="2129564296" sldId="1810"/>
            <ac:picMk id="4" creationId="{D9FD0AA2-4D12-67E5-FCDD-D37EB5B57161}"/>
          </ac:picMkLst>
        </pc:picChg>
        <pc:picChg chg="add mod ord">
          <ac:chgData name="Yoel Kortick" userId="167978f5-7f40-4909-85d5-d4149554ad4e" providerId="ADAL" clId="{178E203D-F436-4EC6-B341-688274A1FBB1}" dt="2023-09-20T07:52:09.564" v="1671" actId="208"/>
          <ac:picMkLst>
            <pc:docMk/>
            <pc:sldMk cId="2129564296" sldId="1810"/>
            <ac:picMk id="9" creationId="{3F40012B-396A-1B82-4D25-FF0B2E7FDDE7}"/>
          </ac:picMkLst>
        </pc:picChg>
        <pc:picChg chg="del">
          <ac:chgData name="Yoel Kortick" userId="167978f5-7f40-4909-85d5-d4149554ad4e" providerId="ADAL" clId="{178E203D-F436-4EC6-B341-688274A1FBB1}" dt="2023-09-20T07:48:08.140" v="1617" actId="478"/>
          <ac:picMkLst>
            <pc:docMk/>
            <pc:sldMk cId="2129564296" sldId="1810"/>
            <ac:picMk id="11" creationId="{F7FADC12-CB3E-4174-89F1-23088167CE5E}"/>
          </ac:picMkLst>
        </pc:picChg>
        <pc:cxnChg chg="mod">
          <ac:chgData name="Yoel Kortick" userId="167978f5-7f40-4909-85d5-d4149554ad4e" providerId="ADAL" clId="{178E203D-F436-4EC6-B341-688274A1FBB1}" dt="2023-09-20T07:52:20.324" v="1674" actId="14100"/>
          <ac:cxnSpMkLst>
            <pc:docMk/>
            <pc:sldMk cId="2129564296" sldId="1810"/>
            <ac:cxnSpMk id="16" creationId="{21F2F931-11A9-44E6-B69A-66FB4E5F8696}"/>
          </ac:cxnSpMkLst>
        </pc:cxnChg>
        <pc:cxnChg chg="mod">
          <ac:chgData name="Yoel Kortick" userId="167978f5-7f40-4909-85d5-d4149554ad4e" providerId="ADAL" clId="{178E203D-F436-4EC6-B341-688274A1FBB1}" dt="2023-09-20T07:48:49.956" v="1650" actId="14100"/>
          <ac:cxnSpMkLst>
            <pc:docMk/>
            <pc:sldMk cId="2129564296" sldId="1810"/>
            <ac:cxnSpMk id="18" creationId="{1C684AFA-F5E4-46C3-99E9-7D1212EFC483}"/>
          </ac:cxnSpMkLst>
        </pc:cxnChg>
      </pc:sldChg>
      <pc:sldChg chg="modSp">
        <pc:chgData name="Yoel Kortick" userId="167978f5-7f40-4909-85d5-d4149554ad4e" providerId="ADAL" clId="{178E203D-F436-4EC6-B341-688274A1FBB1}" dt="2023-09-21T05:14:31.577" v="3580"/>
        <pc:sldMkLst>
          <pc:docMk/>
          <pc:sldMk cId="3702912724" sldId="1811"/>
        </pc:sldMkLst>
        <pc:spChg chg="mod">
          <ac:chgData name="Yoel Kortick" userId="167978f5-7f40-4909-85d5-d4149554ad4e" providerId="ADAL" clId="{178E203D-F436-4EC6-B341-688274A1FBB1}" dt="2023-09-21T05:14:31.577" v="3580"/>
          <ac:spMkLst>
            <pc:docMk/>
            <pc:sldMk cId="3702912724" sldId="1811"/>
            <ac:spMk id="3" creationId="{4FC18B40-6547-41EC-8A0E-1C8F40E0A42F}"/>
          </ac:spMkLst>
        </pc:spChg>
        <pc:spChg chg="mod">
          <ac:chgData name="Yoel Kortick" userId="167978f5-7f40-4909-85d5-d4149554ad4e" providerId="ADAL" clId="{178E203D-F436-4EC6-B341-688274A1FBB1}" dt="2023-09-21T05:14:31.577" v="3580"/>
          <ac:spMkLst>
            <pc:docMk/>
            <pc:sldMk cId="3702912724" sldId="1811"/>
            <ac:spMk id="4" creationId="{2490F34D-A7E2-4EA9-8B1A-78371A1F1CD1}"/>
          </ac:spMkLst>
        </pc:spChg>
      </pc:sldChg>
      <pc:sldChg chg="modSp">
        <pc:chgData name="Yoel Kortick" userId="167978f5-7f40-4909-85d5-d4149554ad4e" providerId="ADAL" clId="{178E203D-F436-4EC6-B341-688274A1FBB1}" dt="2023-09-21T05:14:31.577" v="3580"/>
        <pc:sldMkLst>
          <pc:docMk/>
          <pc:sldMk cId="1540804300" sldId="1813"/>
        </pc:sldMkLst>
        <pc:spChg chg="mod">
          <ac:chgData name="Yoel Kortick" userId="167978f5-7f40-4909-85d5-d4149554ad4e" providerId="ADAL" clId="{178E203D-F436-4EC6-B341-688274A1FBB1}" dt="2023-09-21T05:14:31.577" v="3580"/>
          <ac:spMkLst>
            <pc:docMk/>
            <pc:sldMk cId="1540804300" sldId="1813"/>
            <ac:spMk id="3" creationId="{4FC18B40-6547-41EC-8A0E-1C8F40E0A42F}"/>
          </ac:spMkLst>
        </pc:spChg>
        <pc:spChg chg="mod">
          <ac:chgData name="Yoel Kortick" userId="167978f5-7f40-4909-85d5-d4149554ad4e" providerId="ADAL" clId="{178E203D-F436-4EC6-B341-688274A1FBB1}" dt="2023-09-21T05:14:31.577" v="3580"/>
          <ac:spMkLst>
            <pc:docMk/>
            <pc:sldMk cId="1540804300" sldId="1813"/>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979837849" sldId="1814"/>
        </pc:sldMkLst>
        <pc:spChg chg="mod">
          <ac:chgData name="Yoel Kortick" userId="167978f5-7f40-4909-85d5-d4149554ad4e" providerId="ADAL" clId="{178E203D-F436-4EC6-B341-688274A1FBB1}" dt="2023-09-20T08:01:45.142" v="1733" actId="14100"/>
          <ac:spMkLst>
            <pc:docMk/>
            <pc:sldMk cId="2979837849" sldId="1814"/>
            <ac:spMk id="2" creationId="{863AC689-EBAA-4BC2-9434-BF66231F11D1}"/>
          </ac:spMkLst>
        </pc:spChg>
        <pc:spChg chg="mod">
          <ac:chgData name="Yoel Kortick" userId="167978f5-7f40-4909-85d5-d4149554ad4e" providerId="ADAL" clId="{178E203D-F436-4EC6-B341-688274A1FBB1}" dt="2023-09-21T05:14:31.577" v="3580"/>
          <ac:spMkLst>
            <pc:docMk/>
            <pc:sldMk cId="2979837849" sldId="1814"/>
            <ac:spMk id="3" creationId="{4FC18B40-6547-41EC-8A0E-1C8F40E0A42F}"/>
          </ac:spMkLst>
        </pc:spChg>
        <pc:spChg chg="mod">
          <ac:chgData name="Yoel Kortick" userId="167978f5-7f40-4909-85d5-d4149554ad4e" providerId="ADAL" clId="{178E203D-F436-4EC6-B341-688274A1FBB1}" dt="2023-09-20T08:01:37.500" v="1731" actId="14100"/>
          <ac:spMkLst>
            <pc:docMk/>
            <pc:sldMk cId="2979837849" sldId="1814"/>
            <ac:spMk id="5" creationId="{DA57F9F1-FBC5-463E-8032-E4E681CAF6D9}"/>
          </ac:spMkLst>
        </pc:spChg>
        <pc:spChg chg="add mod">
          <ac:chgData name="Yoel Kortick" userId="167978f5-7f40-4909-85d5-d4149554ad4e" providerId="ADAL" clId="{178E203D-F436-4EC6-B341-688274A1FBB1}" dt="2023-09-20T08:02:14.491" v="1790" actId="1076"/>
          <ac:spMkLst>
            <pc:docMk/>
            <pc:sldMk cId="2979837849" sldId="1814"/>
            <ac:spMk id="8" creationId="{06A5938E-3004-FF0F-33A5-4A16577FF877}"/>
          </ac:spMkLst>
        </pc:spChg>
        <pc:spChg chg="mod">
          <ac:chgData name="Yoel Kortick" userId="167978f5-7f40-4909-85d5-d4149554ad4e" providerId="ADAL" clId="{178E203D-F436-4EC6-B341-688274A1FBB1}" dt="2023-09-20T08:01:32.547" v="1729" actId="1076"/>
          <ac:spMkLst>
            <pc:docMk/>
            <pc:sldMk cId="2979837849" sldId="1814"/>
            <ac:spMk id="10" creationId="{D305A98B-F680-47E5-A93E-34C7112753CD}"/>
          </ac:spMkLst>
        </pc:spChg>
        <pc:picChg chg="del">
          <ac:chgData name="Yoel Kortick" userId="167978f5-7f40-4909-85d5-d4149554ad4e" providerId="ADAL" clId="{178E203D-F436-4EC6-B341-688274A1FBB1}" dt="2023-09-20T08:00:28.926" v="1710" actId="478"/>
          <ac:picMkLst>
            <pc:docMk/>
            <pc:sldMk cId="2979837849" sldId="1814"/>
            <ac:picMk id="4" creationId="{345D5E78-DE6F-4E7E-8AB1-7FC34E350A56}"/>
          </ac:picMkLst>
        </pc:picChg>
        <pc:picChg chg="add mod ord">
          <ac:chgData name="Yoel Kortick" userId="167978f5-7f40-4909-85d5-d4149554ad4e" providerId="ADAL" clId="{178E203D-F436-4EC6-B341-688274A1FBB1}" dt="2023-09-20T08:01:40.195" v="1732" actId="208"/>
          <ac:picMkLst>
            <pc:docMk/>
            <pc:sldMk cId="2979837849" sldId="1814"/>
            <ac:picMk id="7" creationId="{832CDDC5-4801-A6FB-408A-B1F365EB8203}"/>
          </ac:picMkLst>
        </pc:picChg>
        <pc:cxnChg chg="add mod">
          <ac:chgData name="Yoel Kortick" userId="167978f5-7f40-4909-85d5-d4149554ad4e" providerId="ADAL" clId="{178E203D-F436-4EC6-B341-688274A1FBB1}" dt="2023-09-20T08:02:45.108" v="1795" actId="14100"/>
          <ac:cxnSpMkLst>
            <pc:docMk/>
            <pc:sldMk cId="2979837849" sldId="1814"/>
            <ac:cxnSpMk id="9" creationId="{97294D09-A828-03F3-D08B-99AA14949770}"/>
          </ac:cxnSpMkLst>
        </pc:cxnChg>
        <pc:cxnChg chg="add mod">
          <ac:chgData name="Yoel Kortick" userId="167978f5-7f40-4909-85d5-d4149554ad4e" providerId="ADAL" clId="{178E203D-F436-4EC6-B341-688274A1FBB1}" dt="2023-09-20T08:02:41.506" v="1794" actId="1076"/>
          <ac:cxnSpMkLst>
            <pc:docMk/>
            <pc:sldMk cId="2979837849" sldId="1814"/>
            <ac:cxnSpMk id="11" creationId="{F5A03269-E05B-30C4-65D3-445A4CFC2A05}"/>
          </ac:cxnSpMkLst>
        </pc:cxnChg>
      </pc:sldChg>
      <pc:sldChg chg="addSp delSp modSp mod">
        <pc:chgData name="Yoel Kortick" userId="167978f5-7f40-4909-85d5-d4149554ad4e" providerId="ADAL" clId="{178E203D-F436-4EC6-B341-688274A1FBB1}" dt="2023-09-21T05:14:31.577" v="3580"/>
        <pc:sldMkLst>
          <pc:docMk/>
          <pc:sldMk cId="147466626" sldId="1815"/>
        </pc:sldMkLst>
        <pc:spChg chg="mod">
          <ac:chgData name="Yoel Kortick" userId="167978f5-7f40-4909-85d5-d4149554ad4e" providerId="ADAL" clId="{178E203D-F436-4EC6-B341-688274A1FBB1}" dt="2023-09-21T05:14:31.577" v="3580"/>
          <ac:spMkLst>
            <pc:docMk/>
            <pc:sldMk cId="147466626" sldId="1815"/>
            <ac:spMk id="3" creationId="{4FC18B40-6547-41EC-8A0E-1C8F40E0A42F}"/>
          </ac:spMkLst>
        </pc:spChg>
        <pc:spChg chg="del">
          <ac:chgData name="Yoel Kortick" userId="167978f5-7f40-4909-85d5-d4149554ad4e" providerId="ADAL" clId="{178E203D-F436-4EC6-B341-688274A1FBB1}" dt="2023-09-20T08:04:30.727" v="1804" actId="478"/>
          <ac:spMkLst>
            <pc:docMk/>
            <pc:sldMk cId="147466626" sldId="1815"/>
            <ac:spMk id="4" creationId="{2490F34D-A7E2-4EA9-8B1A-78371A1F1CD1}"/>
          </ac:spMkLst>
        </pc:spChg>
        <pc:spChg chg="del">
          <ac:chgData name="Yoel Kortick" userId="167978f5-7f40-4909-85d5-d4149554ad4e" providerId="ADAL" clId="{178E203D-F436-4EC6-B341-688274A1FBB1}" dt="2023-09-20T08:04:56.988" v="1810" actId="478"/>
          <ac:spMkLst>
            <pc:docMk/>
            <pc:sldMk cId="147466626" sldId="1815"/>
            <ac:spMk id="6" creationId="{02254342-80BD-425E-8908-A39E74E1BA6A}"/>
          </ac:spMkLst>
        </pc:spChg>
        <pc:spChg chg="add del mod">
          <ac:chgData name="Yoel Kortick" userId="167978f5-7f40-4909-85d5-d4149554ad4e" providerId="ADAL" clId="{178E203D-F436-4EC6-B341-688274A1FBB1}" dt="2023-09-20T08:04:32.084" v="1805" actId="478"/>
          <ac:spMkLst>
            <pc:docMk/>
            <pc:sldMk cId="147466626" sldId="1815"/>
            <ac:spMk id="11" creationId="{69F90BDA-D443-2B66-475E-FB6ABB2EB43F}"/>
          </ac:spMkLst>
        </pc:spChg>
        <pc:spChg chg="add mod">
          <ac:chgData name="Yoel Kortick" userId="167978f5-7f40-4909-85d5-d4149554ad4e" providerId="ADAL" clId="{178E203D-F436-4EC6-B341-688274A1FBB1}" dt="2023-09-21T05:14:31.577" v="3580"/>
          <ac:spMkLst>
            <pc:docMk/>
            <pc:sldMk cId="147466626" sldId="1815"/>
            <ac:spMk id="12" creationId="{1ED9A28F-644A-7D3A-04E6-A015A2819FFD}"/>
          </ac:spMkLst>
        </pc:spChg>
        <pc:spChg chg="add mod">
          <ac:chgData name="Yoel Kortick" userId="167978f5-7f40-4909-85d5-d4149554ad4e" providerId="ADAL" clId="{178E203D-F436-4EC6-B341-688274A1FBB1}" dt="2023-09-20T08:07:50.011" v="1901" actId="1036"/>
          <ac:spMkLst>
            <pc:docMk/>
            <pc:sldMk cId="147466626" sldId="1815"/>
            <ac:spMk id="13" creationId="{1BE34C9B-CB87-0399-9514-1216005354CB}"/>
          </ac:spMkLst>
        </pc:spChg>
        <pc:picChg chg="add del">
          <ac:chgData name="Yoel Kortick" userId="167978f5-7f40-4909-85d5-d4149554ad4e" providerId="ADAL" clId="{178E203D-F436-4EC6-B341-688274A1FBB1}" dt="2023-09-20T08:04:06.700" v="1799" actId="22"/>
          <ac:picMkLst>
            <pc:docMk/>
            <pc:sldMk cId="147466626" sldId="1815"/>
            <ac:picMk id="5" creationId="{98DD98CA-1E31-8AD6-939A-D88DF12B0C10}"/>
          </ac:picMkLst>
        </pc:picChg>
        <pc:picChg chg="del">
          <ac:chgData name="Yoel Kortick" userId="167978f5-7f40-4909-85d5-d4149554ad4e" providerId="ADAL" clId="{178E203D-F436-4EC6-B341-688274A1FBB1}" dt="2023-09-20T08:04:01.126" v="1797" actId="478"/>
          <ac:picMkLst>
            <pc:docMk/>
            <pc:sldMk cId="147466626" sldId="1815"/>
            <ac:picMk id="7" creationId="{D56AD42C-EBEE-449F-A9D3-432AFBB4530C}"/>
          </ac:picMkLst>
        </pc:picChg>
        <pc:picChg chg="add mod ord">
          <ac:chgData name="Yoel Kortick" userId="167978f5-7f40-4909-85d5-d4149554ad4e" providerId="ADAL" clId="{178E203D-F436-4EC6-B341-688274A1FBB1}" dt="2023-09-20T08:07:00.624" v="1811" actId="167"/>
          <ac:picMkLst>
            <pc:docMk/>
            <pc:sldMk cId="147466626" sldId="1815"/>
            <ac:picMk id="9" creationId="{247478FA-12AA-9CD8-8345-6DD2B0BD024D}"/>
          </ac:picMkLst>
        </pc:picChg>
        <pc:cxnChg chg="add">
          <ac:chgData name="Yoel Kortick" userId="167978f5-7f40-4909-85d5-d4149554ad4e" providerId="ADAL" clId="{178E203D-F436-4EC6-B341-688274A1FBB1}" dt="2023-09-20T08:07:54.902" v="1902" actId="11529"/>
          <ac:cxnSpMkLst>
            <pc:docMk/>
            <pc:sldMk cId="147466626" sldId="1815"/>
            <ac:cxnSpMk id="15" creationId="{F89DF931-3A29-8CC6-C0FF-6F14BF5A94F9}"/>
          </ac:cxnSpMkLst>
        </pc:cxnChg>
      </pc:sldChg>
      <pc:sldChg chg="addSp delSp modSp mod">
        <pc:chgData name="Yoel Kortick" userId="167978f5-7f40-4909-85d5-d4149554ad4e" providerId="ADAL" clId="{178E203D-F436-4EC6-B341-688274A1FBB1}" dt="2023-09-21T05:14:31.577" v="3580"/>
        <pc:sldMkLst>
          <pc:docMk/>
          <pc:sldMk cId="1247320376" sldId="1816"/>
        </pc:sldMkLst>
        <pc:spChg chg="mod">
          <ac:chgData name="Yoel Kortick" userId="167978f5-7f40-4909-85d5-d4149554ad4e" providerId="ADAL" clId="{178E203D-F436-4EC6-B341-688274A1FBB1}" dt="2023-09-21T05:14:31.577" v="3580"/>
          <ac:spMkLst>
            <pc:docMk/>
            <pc:sldMk cId="1247320376" sldId="1816"/>
            <ac:spMk id="3" creationId="{4FC18B40-6547-41EC-8A0E-1C8F40E0A42F}"/>
          </ac:spMkLst>
        </pc:spChg>
        <pc:spChg chg="mod">
          <ac:chgData name="Yoel Kortick" userId="167978f5-7f40-4909-85d5-d4149554ad4e" providerId="ADAL" clId="{178E203D-F436-4EC6-B341-688274A1FBB1}" dt="2023-09-21T05:14:31.577" v="3580"/>
          <ac:spMkLst>
            <pc:docMk/>
            <pc:sldMk cId="1247320376" sldId="1816"/>
            <ac:spMk id="4" creationId="{2490F34D-A7E2-4EA9-8B1A-78371A1F1CD1}"/>
          </ac:spMkLst>
        </pc:spChg>
        <pc:spChg chg="mod">
          <ac:chgData name="Yoel Kortick" userId="167978f5-7f40-4909-85d5-d4149554ad4e" providerId="ADAL" clId="{178E203D-F436-4EC6-B341-688274A1FBB1}" dt="2023-09-20T08:32:40.274" v="2205" actId="1036"/>
          <ac:spMkLst>
            <pc:docMk/>
            <pc:sldMk cId="1247320376" sldId="1816"/>
            <ac:spMk id="6" creationId="{2E0CDD08-8BCE-4850-ADE2-B54228A20251}"/>
          </ac:spMkLst>
        </pc:spChg>
        <pc:picChg chg="del">
          <ac:chgData name="Yoel Kortick" userId="167978f5-7f40-4909-85d5-d4149554ad4e" providerId="ADAL" clId="{178E203D-F436-4EC6-B341-688274A1FBB1}" dt="2023-09-20T08:32:29.721" v="2196" actId="478"/>
          <ac:picMkLst>
            <pc:docMk/>
            <pc:sldMk cId="1247320376" sldId="1816"/>
            <ac:picMk id="5" creationId="{8BC65AEA-4758-4D63-8D55-2F7895F3D5DA}"/>
          </ac:picMkLst>
        </pc:picChg>
        <pc:picChg chg="add mod ord">
          <ac:chgData name="Yoel Kortick" userId="167978f5-7f40-4909-85d5-d4149554ad4e" providerId="ADAL" clId="{178E203D-F436-4EC6-B341-688274A1FBB1}" dt="2023-09-20T08:32:43.020" v="2206" actId="208"/>
          <ac:picMkLst>
            <pc:docMk/>
            <pc:sldMk cId="1247320376" sldId="1816"/>
            <ac:picMk id="7" creationId="{6887AD44-8A06-D11D-32BF-B44D41C64B43}"/>
          </ac:picMkLst>
        </pc:picChg>
        <pc:picChg chg="add mod">
          <ac:chgData name="Yoel Kortick" userId="167978f5-7f40-4909-85d5-d4149554ad4e" providerId="ADAL" clId="{178E203D-F436-4EC6-B341-688274A1FBB1}" dt="2023-09-20T08:33:17.962" v="2208" actId="1076"/>
          <ac:picMkLst>
            <pc:docMk/>
            <pc:sldMk cId="1247320376" sldId="1816"/>
            <ac:picMk id="9" creationId="{D2BE5E92-A633-E45A-D370-6430242DEF0A}"/>
          </ac:picMkLst>
        </pc:picChg>
      </pc:sldChg>
      <pc:sldChg chg="addSp delSp modSp mod">
        <pc:chgData name="Yoel Kortick" userId="167978f5-7f40-4909-85d5-d4149554ad4e" providerId="ADAL" clId="{178E203D-F436-4EC6-B341-688274A1FBB1}" dt="2023-09-21T05:14:31.577" v="3580"/>
        <pc:sldMkLst>
          <pc:docMk/>
          <pc:sldMk cId="633710577" sldId="1817"/>
        </pc:sldMkLst>
        <pc:spChg chg="mod">
          <ac:chgData name="Yoel Kortick" userId="167978f5-7f40-4909-85d5-d4149554ad4e" providerId="ADAL" clId="{178E203D-F436-4EC6-B341-688274A1FBB1}" dt="2023-09-21T05:14:31.577" v="3580"/>
          <ac:spMkLst>
            <pc:docMk/>
            <pc:sldMk cId="633710577" sldId="1817"/>
            <ac:spMk id="3" creationId="{4FC18B40-6547-41EC-8A0E-1C8F40E0A42F}"/>
          </ac:spMkLst>
        </pc:spChg>
        <pc:spChg chg="mod">
          <ac:chgData name="Yoel Kortick" userId="167978f5-7f40-4909-85d5-d4149554ad4e" providerId="ADAL" clId="{178E203D-F436-4EC6-B341-688274A1FBB1}" dt="2023-09-20T12:01:04.371" v="3437" actId="14100"/>
          <ac:spMkLst>
            <pc:docMk/>
            <pc:sldMk cId="633710577" sldId="1817"/>
            <ac:spMk id="6" creationId="{756DB6F7-D0F7-4521-8D02-55986783F875}"/>
          </ac:spMkLst>
        </pc:spChg>
        <pc:spChg chg="mod">
          <ac:chgData name="Yoel Kortick" userId="167978f5-7f40-4909-85d5-d4149554ad4e" providerId="ADAL" clId="{178E203D-F436-4EC6-B341-688274A1FBB1}" dt="2023-09-20T12:01:00.474" v="3436" actId="14100"/>
          <ac:spMkLst>
            <pc:docMk/>
            <pc:sldMk cId="633710577" sldId="1817"/>
            <ac:spMk id="7" creationId="{5BD91AFB-C896-A473-63A0-96926152A316}"/>
          </ac:spMkLst>
        </pc:spChg>
        <pc:picChg chg="del mod">
          <ac:chgData name="Yoel Kortick" userId="167978f5-7f40-4909-85d5-d4149554ad4e" providerId="ADAL" clId="{178E203D-F436-4EC6-B341-688274A1FBB1}" dt="2023-09-20T12:00:52.834" v="3433" actId="478"/>
          <ac:picMkLst>
            <pc:docMk/>
            <pc:sldMk cId="633710577" sldId="1817"/>
            <ac:picMk id="5" creationId="{CBF4F9C4-C3FF-0221-ADB2-8FEDA361DA32}"/>
          </ac:picMkLst>
        </pc:picChg>
        <pc:picChg chg="add mod ord">
          <ac:chgData name="Yoel Kortick" userId="167978f5-7f40-4909-85d5-d4149554ad4e" providerId="ADAL" clId="{178E203D-F436-4EC6-B341-688274A1FBB1}" dt="2023-09-20T12:01:06.431" v="3438" actId="208"/>
          <ac:picMkLst>
            <pc:docMk/>
            <pc:sldMk cId="633710577" sldId="1817"/>
            <ac:picMk id="8" creationId="{8ED8EE2A-27DB-A543-70F2-B940200B854E}"/>
          </ac:picMkLst>
        </pc:picChg>
      </pc:sldChg>
      <pc:sldChg chg="modSp">
        <pc:chgData name="Yoel Kortick" userId="167978f5-7f40-4909-85d5-d4149554ad4e" providerId="ADAL" clId="{178E203D-F436-4EC6-B341-688274A1FBB1}" dt="2023-09-21T05:14:31.577" v="3580"/>
        <pc:sldMkLst>
          <pc:docMk/>
          <pc:sldMk cId="2383830340" sldId="1818"/>
        </pc:sldMkLst>
        <pc:spChg chg="mod">
          <ac:chgData name="Yoel Kortick" userId="167978f5-7f40-4909-85d5-d4149554ad4e" providerId="ADAL" clId="{178E203D-F436-4EC6-B341-688274A1FBB1}" dt="2023-09-21T05:14:31.577" v="3580"/>
          <ac:spMkLst>
            <pc:docMk/>
            <pc:sldMk cId="2383830340" sldId="1818"/>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903591681" sldId="1819"/>
        </pc:sldMkLst>
        <pc:spChg chg="mod">
          <ac:chgData name="Yoel Kortick" userId="167978f5-7f40-4909-85d5-d4149554ad4e" providerId="ADAL" clId="{178E203D-F436-4EC6-B341-688274A1FBB1}" dt="2023-09-20T06:52:15.007" v="246" actId="1037"/>
          <ac:spMkLst>
            <pc:docMk/>
            <pc:sldMk cId="903591681" sldId="1819"/>
            <ac:spMk id="2" creationId="{29E475A2-4A95-4303-9D93-540C7D188F43}"/>
          </ac:spMkLst>
        </pc:spChg>
        <pc:spChg chg="mod">
          <ac:chgData name="Yoel Kortick" userId="167978f5-7f40-4909-85d5-d4149554ad4e" providerId="ADAL" clId="{178E203D-F436-4EC6-B341-688274A1FBB1}" dt="2023-09-21T05:14:31.577" v="3580"/>
          <ac:spMkLst>
            <pc:docMk/>
            <pc:sldMk cId="903591681" sldId="1819"/>
            <ac:spMk id="3" creationId="{4FC18B40-6547-41EC-8A0E-1C8F40E0A42F}"/>
          </ac:spMkLst>
        </pc:spChg>
        <pc:spChg chg="mod">
          <ac:chgData name="Yoel Kortick" userId="167978f5-7f40-4909-85d5-d4149554ad4e" providerId="ADAL" clId="{178E203D-F436-4EC6-B341-688274A1FBB1}" dt="2023-09-21T05:14:31.577" v="3580"/>
          <ac:spMkLst>
            <pc:docMk/>
            <pc:sldMk cId="903591681" sldId="1819"/>
            <ac:spMk id="4" creationId="{2490F34D-A7E2-4EA9-8B1A-78371A1F1CD1}"/>
          </ac:spMkLst>
        </pc:spChg>
        <pc:spChg chg="add mod">
          <ac:chgData name="Yoel Kortick" userId="167978f5-7f40-4909-85d5-d4149554ad4e" providerId="ADAL" clId="{178E203D-F436-4EC6-B341-688274A1FBB1}" dt="2023-09-21T05:14:31.577" v="3580"/>
          <ac:spMkLst>
            <pc:docMk/>
            <pc:sldMk cId="903591681" sldId="1819"/>
            <ac:spMk id="5" creationId="{1E57424E-B606-4304-E6A0-8AAAA1AADFE4}"/>
          </ac:spMkLst>
        </pc:spChg>
        <pc:spChg chg="add mod">
          <ac:chgData name="Yoel Kortick" userId="167978f5-7f40-4909-85d5-d4149554ad4e" providerId="ADAL" clId="{178E203D-F436-4EC6-B341-688274A1FBB1}" dt="2023-09-21T05:14:31.577" v="3580"/>
          <ac:spMkLst>
            <pc:docMk/>
            <pc:sldMk cId="903591681" sldId="1819"/>
            <ac:spMk id="8" creationId="{6A12B8FB-284D-AD09-2394-DAECAF7F12D1}"/>
          </ac:spMkLst>
        </pc:spChg>
        <pc:picChg chg="del">
          <ac:chgData name="Yoel Kortick" userId="167978f5-7f40-4909-85d5-d4149554ad4e" providerId="ADAL" clId="{178E203D-F436-4EC6-B341-688274A1FBB1}" dt="2023-09-20T06:51:45.281" v="208" actId="478"/>
          <ac:picMkLst>
            <pc:docMk/>
            <pc:sldMk cId="903591681" sldId="1819"/>
            <ac:picMk id="6" creationId="{2B84228A-DD30-468A-8435-63152E221B13}"/>
          </ac:picMkLst>
        </pc:picChg>
        <pc:picChg chg="add mod ord">
          <ac:chgData name="Yoel Kortick" userId="167978f5-7f40-4909-85d5-d4149554ad4e" providerId="ADAL" clId="{178E203D-F436-4EC6-B341-688274A1FBB1}" dt="2023-09-20T06:52:34.412" v="248" actId="167"/>
          <ac:picMkLst>
            <pc:docMk/>
            <pc:sldMk cId="903591681" sldId="1819"/>
            <ac:picMk id="7" creationId="{211792D8-B9C1-7BCE-6068-B351B83D6767}"/>
          </ac:picMkLst>
        </pc:picChg>
        <pc:cxnChg chg="add mod">
          <ac:chgData name="Yoel Kortick" userId="167978f5-7f40-4909-85d5-d4149554ad4e" providerId="ADAL" clId="{178E203D-F436-4EC6-B341-688274A1FBB1}" dt="2023-09-20T11:04:12.884" v="2741" actId="1035"/>
          <ac:cxnSpMkLst>
            <pc:docMk/>
            <pc:sldMk cId="903591681" sldId="1819"/>
            <ac:cxnSpMk id="6" creationId="{48E46E23-E6E2-32BB-C153-8B7B38D7FA7C}"/>
          </ac:cxnSpMkLst>
        </pc:cxnChg>
        <pc:cxnChg chg="add mod">
          <ac:chgData name="Yoel Kortick" userId="167978f5-7f40-4909-85d5-d4149554ad4e" providerId="ADAL" clId="{178E203D-F436-4EC6-B341-688274A1FBB1}" dt="2023-09-20T11:04:12.884" v="2741" actId="1035"/>
          <ac:cxnSpMkLst>
            <pc:docMk/>
            <pc:sldMk cId="903591681" sldId="1819"/>
            <ac:cxnSpMk id="9" creationId="{DDA38B6E-5E0E-B01B-6602-6794C5353823}"/>
          </ac:cxnSpMkLst>
        </pc:cxnChg>
        <pc:cxnChg chg="add">
          <ac:chgData name="Yoel Kortick" userId="167978f5-7f40-4909-85d5-d4149554ad4e" providerId="ADAL" clId="{178E203D-F436-4EC6-B341-688274A1FBB1}" dt="2023-09-20T06:54:31.128" v="306" actId="11529"/>
          <ac:cxnSpMkLst>
            <pc:docMk/>
            <pc:sldMk cId="903591681" sldId="1819"/>
            <ac:cxnSpMk id="10" creationId="{6422D452-ABE8-991F-6C43-A890858A2192}"/>
          </ac:cxnSpMkLst>
        </pc:cxnChg>
        <pc:cxnChg chg="add mod">
          <ac:chgData name="Yoel Kortick" userId="167978f5-7f40-4909-85d5-d4149554ad4e" providerId="ADAL" clId="{178E203D-F436-4EC6-B341-688274A1FBB1}" dt="2023-09-20T06:54:43.070" v="309"/>
          <ac:cxnSpMkLst>
            <pc:docMk/>
            <pc:sldMk cId="903591681" sldId="1819"/>
            <ac:cxnSpMk id="11" creationId="{C844EE87-914F-047F-C2EC-569913EC6BF7}"/>
          </ac:cxnSpMkLst>
        </pc:cxnChg>
      </pc:sldChg>
      <pc:sldChg chg="addSp delSp modSp mod">
        <pc:chgData name="Yoel Kortick" userId="167978f5-7f40-4909-85d5-d4149554ad4e" providerId="ADAL" clId="{178E203D-F436-4EC6-B341-688274A1FBB1}" dt="2023-09-21T05:14:31.577" v="3580"/>
        <pc:sldMkLst>
          <pc:docMk/>
          <pc:sldMk cId="1591402680" sldId="1820"/>
        </pc:sldMkLst>
        <pc:spChg chg="del">
          <ac:chgData name="Yoel Kortick" userId="167978f5-7f40-4909-85d5-d4149554ad4e" providerId="ADAL" clId="{178E203D-F436-4EC6-B341-688274A1FBB1}" dt="2023-09-20T07:34:51.389" v="1570" actId="478"/>
          <ac:spMkLst>
            <pc:docMk/>
            <pc:sldMk cId="1591402680" sldId="1820"/>
            <ac:spMk id="2" creationId="{A9F054D5-E13B-4D99-973D-20F52A679840}"/>
          </ac:spMkLst>
        </pc:spChg>
        <pc:spChg chg="mod">
          <ac:chgData name="Yoel Kortick" userId="167978f5-7f40-4909-85d5-d4149554ad4e" providerId="ADAL" clId="{178E203D-F436-4EC6-B341-688274A1FBB1}" dt="2023-09-21T05:14:31.577" v="3580"/>
          <ac:spMkLst>
            <pc:docMk/>
            <pc:sldMk cId="1591402680" sldId="1820"/>
            <ac:spMk id="3" creationId="{4FC18B40-6547-41EC-8A0E-1C8F40E0A42F}"/>
          </ac:spMkLst>
        </pc:spChg>
        <pc:spChg chg="mod">
          <ac:chgData name="Yoel Kortick" userId="167978f5-7f40-4909-85d5-d4149554ad4e" providerId="ADAL" clId="{178E203D-F436-4EC6-B341-688274A1FBB1}" dt="2023-09-20T07:34:47.493" v="1568" actId="20577"/>
          <ac:spMkLst>
            <pc:docMk/>
            <pc:sldMk cId="1591402680" sldId="1820"/>
            <ac:spMk id="4" creationId="{2490F34D-A7E2-4EA9-8B1A-78371A1F1CD1}"/>
          </ac:spMkLst>
        </pc:spChg>
        <pc:spChg chg="del">
          <ac:chgData name="Yoel Kortick" userId="167978f5-7f40-4909-85d5-d4149554ad4e" providerId="ADAL" clId="{178E203D-F436-4EC6-B341-688274A1FBB1}" dt="2023-09-20T07:34:51.389" v="1570" actId="478"/>
          <ac:spMkLst>
            <pc:docMk/>
            <pc:sldMk cId="1591402680" sldId="1820"/>
            <ac:spMk id="7" creationId="{A3991FDB-2A30-4E7C-9813-2CAB7E5300D6}"/>
          </ac:spMkLst>
        </pc:spChg>
        <pc:spChg chg="del">
          <ac:chgData name="Yoel Kortick" userId="167978f5-7f40-4909-85d5-d4149554ad4e" providerId="ADAL" clId="{178E203D-F436-4EC6-B341-688274A1FBB1}" dt="2023-09-20T07:34:51.389" v="1570" actId="478"/>
          <ac:spMkLst>
            <pc:docMk/>
            <pc:sldMk cId="1591402680" sldId="1820"/>
            <ac:spMk id="8" creationId="{0AB13733-1AF5-48A4-8931-013860C5561E}"/>
          </ac:spMkLst>
        </pc:spChg>
        <pc:picChg chg="del">
          <ac:chgData name="Yoel Kortick" userId="167978f5-7f40-4909-85d5-d4149554ad4e" providerId="ADAL" clId="{178E203D-F436-4EC6-B341-688274A1FBB1}" dt="2023-09-20T07:34:49.499" v="1569" actId="478"/>
          <ac:picMkLst>
            <pc:docMk/>
            <pc:sldMk cId="1591402680" sldId="1820"/>
            <ac:picMk id="5" creationId="{246F61F0-E6ED-4665-879A-B508DE79EBD1}"/>
          </ac:picMkLst>
        </pc:picChg>
        <pc:picChg chg="add mod">
          <ac:chgData name="Yoel Kortick" userId="167978f5-7f40-4909-85d5-d4149554ad4e" providerId="ADAL" clId="{178E203D-F436-4EC6-B341-688274A1FBB1}" dt="2023-09-20T07:35:45.052" v="1578" actId="14100"/>
          <ac:picMkLst>
            <pc:docMk/>
            <pc:sldMk cId="1591402680" sldId="1820"/>
            <ac:picMk id="10" creationId="{FB827A39-4F0D-DC27-62A4-4EB4D9ED8C5C}"/>
          </ac:picMkLst>
        </pc:picChg>
        <pc:picChg chg="add mod">
          <ac:chgData name="Yoel Kortick" userId="167978f5-7f40-4909-85d5-d4149554ad4e" providerId="ADAL" clId="{178E203D-F436-4EC6-B341-688274A1FBB1}" dt="2023-09-20T07:35:40.828" v="1577" actId="208"/>
          <ac:picMkLst>
            <pc:docMk/>
            <pc:sldMk cId="1591402680" sldId="1820"/>
            <ac:picMk id="13" creationId="{9941571B-FC79-8488-3A76-38F6EA02C796}"/>
          </ac:picMkLst>
        </pc:picChg>
        <pc:cxnChg chg="del mod">
          <ac:chgData name="Yoel Kortick" userId="167978f5-7f40-4909-85d5-d4149554ad4e" providerId="ADAL" clId="{178E203D-F436-4EC6-B341-688274A1FBB1}" dt="2023-09-20T07:34:51.389" v="1570" actId="478"/>
          <ac:cxnSpMkLst>
            <pc:docMk/>
            <pc:sldMk cId="1591402680" sldId="1820"/>
            <ac:cxnSpMk id="9" creationId="{7EB7499A-6BBC-42F1-9C56-B06442CB68C9}"/>
          </ac:cxnSpMkLst>
        </pc:cxnChg>
        <pc:cxnChg chg="del">
          <ac:chgData name="Yoel Kortick" userId="167978f5-7f40-4909-85d5-d4149554ad4e" providerId="ADAL" clId="{178E203D-F436-4EC6-B341-688274A1FBB1}" dt="2023-09-20T07:34:51.389" v="1570" actId="478"/>
          <ac:cxnSpMkLst>
            <pc:docMk/>
            <pc:sldMk cId="1591402680" sldId="1820"/>
            <ac:cxnSpMk id="11" creationId="{6FC5183A-99F0-4242-9583-EBC732A011F4}"/>
          </ac:cxnSpMkLst>
        </pc:cxnChg>
      </pc:sldChg>
      <pc:sldChg chg="modSp">
        <pc:chgData name="Yoel Kortick" userId="167978f5-7f40-4909-85d5-d4149554ad4e" providerId="ADAL" clId="{178E203D-F436-4EC6-B341-688274A1FBB1}" dt="2023-09-21T05:14:31.577" v="3580"/>
        <pc:sldMkLst>
          <pc:docMk/>
          <pc:sldMk cId="682461583" sldId="1821"/>
        </pc:sldMkLst>
        <pc:spChg chg="mod">
          <ac:chgData name="Yoel Kortick" userId="167978f5-7f40-4909-85d5-d4149554ad4e" providerId="ADAL" clId="{178E203D-F436-4EC6-B341-688274A1FBB1}" dt="2023-09-21T05:14:31.577" v="3580"/>
          <ac:spMkLst>
            <pc:docMk/>
            <pc:sldMk cId="682461583" sldId="1821"/>
            <ac:spMk id="3" creationId="{4FC18B40-6547-41EC-8A0E-1C8F40E0A42F}"/>
          </ac:spMkLst>
        </pc:spChg>
        <pc:spChg chg="mod">
          <ac:chgData name="Yoel Kortick" userId="167978f5-7f40-4909-85d5-d4149554ad4e" providerId="ADAL" clId="{178E203D-F436-4EC6-B341-688274A1FBB1}" dt="2023-09-21T05:14:31.577" v="3580"/>
          <ac:spMkLst>
            <pc:docMk/>
            <pc:sldMk cId="682461583" sldId="1821"/>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183439777" sldId="1822"/>
        </pc:sldMkLst>
        <pc:spChg chg="mod">
          <ac:chgData name="Yoel Kortick" userId="167978f5-7f40-4909-85d5-d4149554ad4e" providerId="ADAL" clId="{178E203D-F436-4EC6-B341-688274A1FBB1}" dt="2023-09-21T05:14:31.577" v="3580"/>
          <ac:spMkLst>
            <pc:docMk/>
            <pc:sldMk cId="183439777" sldId="1822"/>
            <ac:spMk id="3" creationId="{4FC18B40-6547-41EC-8A0E-1C8F40E0A42F}"/>
          </ac:spMkLst>
        </pc:spChg>
        <pc:spChg chg="add mod">
          <ac:chgData name="Yoel Kortick" userId="167978f5-7f40-4909-85d5-d4149554ad4e" providerId="ADAL" clId="{178E203D-F436-4EC6-B341-688274A1FBB1}" dt="2023-09-20T07:53:30.725" v="1684" actId="1037"/>
          <ac:spMkLst>
            <pc:docMk/>
            <pc:sldMk cId="183439777" sldId="1822"/>
            <ac:spMk id="6" creationId="{142378E3-0F33-3FFE-7076-B12A02B94888}"/>
          </ac:spMkLst>
        </pc:spChg>
        <pc:spChg chg="del">
          <ac:chgData name="Yoel Kortick" userId="167978f5-7f40-4909-85d5-d4149554ad4e" providerId="ADAL" clId="{178E203D-F436-4EC6-B341-688274A1FBB1}" dt="2023-09-20T07:49:59.349" v="1659" actId="478"/>
          <ac:spMkLst>
            <pc:docMk/>
            <pc:sldMk cId="183439777" sldId="1822"/>
            <ac:spMk id="7" creationId="{175999EB-565B-4BA2-9CC8-777407B07A16}"/>
          </ac:spMkLst>
        </pc:spChg>
        <pc:spChg chg="mod">
          <ac:chgData name="Yoel Kortick" userId="167978f5-7f40-4909-85d5-d4149554ad4e" providerId="ADAL" clId="{178E203D-F436-4EC6-B341-688274A1FBB1}" dt="2023-09-21T05:14:31.577" v="3580"/>
          <ac:spMkLst>
            <pc:docMk/>
            <pc:sldMk cId="183439777" sldId="1822"/>
            <ac:spMk id="12" creationId="{E8E43AC9-5C96-4798-B751-EDB6EC40D17B}"/>
          </ac:spMkLst>
        </pc:spChg>
        <pc:spChg chg="del">
          <ac:chgData name="Yoel Kortick" userId="167978f5-7f40-4909-85d5-d4149554ad4e" providerId="ADAL" clId="{178E203D-F436-4EC6-B341-688274A1FBB1}" dt="2023-09-20T07:49:55.084" v="1656" actId="478"/>
          <ac:spMkLst>
            <pc:docMk/>
            <pc:sldMk cId="183439777" sldId="1822"/>
            <ac:spMk id="14" creationId="{F1D2BB33-47EF-482F-A608-9A4436412A37}"/>
          </ac:spMkLst>
        </pc:spChg>
        <pc:spChg chg="add mod">
          <ac:chgData name="Yoel Kortick" userId="167978f5-7f40-4909-85d5-d4149554ad4e" providerId="ADAL" clId="{178E203D-F436-4EC6-B341-688274A1FBB1}" dt="2023-09-20T07:53:44.260" v="1693" actId="14100"/>
          <ac:spMkLst>
            <pc:docMk/>
            <pc:sldMk cId="183439777" sldId="1822"/>
            <ac:spMk id="19" creationId="{19966735-21AD-A387-E14D-396B2A32F093}"/>
          </ac:spMkLst>
        </pc:spChg>
        <pc:picChg chg="del">
          <ac:chgData name="Yoel Kortick" userId="167978f5-7f40-4909-85d5-d4149554ad4e" providerId="ADAL" clId="{178E203D-F436-4EC6-B341-688274A1FBB1}" dt="2023-09-20T07:49:44.637" v="1653" actId="478"/>
          <ac:picMkLst>
            <pc:docMk/>
            <pc:sldMk cId="183439777" sldId="1822"/>
            <ac:picMk id="4" creationId="{B01DE7EE-817C-4D57-B7E4-DF95EFFA321C}"/>
          </ac:picMkLst>
        </pc:picChg>
        <pc:picChg chg="add del mod ord">
          <ac:chgData name="Yoel Kortick" userId="167978f5-7f40-4909-85d5-d4149554ad4e" providerId="ADAL" clId="{178E203D-F436-4EC6-B341-688274A1FBB1}" dt="2023-09-20T07:53:13.668" v="1676" actId="478"/>
          <ac:picMkLst>
            <pc:docMk/>
            <pc:sldMk cId="183439777" sldId="1822"/>
            <ac:picMk id="5" creationId="{FE463A15-8AA4-374E-18DE-72132120FB2C}"/>
          </ac:picMkLst>
        </pc:picChg>
        <pc:picChg chg="add mod ord">
          <ac:chgData name="Yoel Kortick" userId="167978f5-7f40-4909-85d5-d4149554ad4e" providerId="ADAL" clId="{178E203D-F436-4EC6-B341-688274A1FBB1}" dt="2023-09-20T07:53:46.214" v="1694" actId="208"/>
          <ac:picMkLst>
            <pc:docMk/>
            <pc:sldMk cId="183439777" sldId="1822"/>
            <ac:picMk id="15" creationId="{0F689B7A-E41D-3293-8751-AFCC4B94E1E3}"/>
          </ac:picMkLst>
        </pc:picChg>
        <pc:cxnChg chg="add mod">
          <ac:chgData name="Yoel Kortick" userId="167978f5-7f40-4909-85d5-d4149554ad4e" providerId="ADAL" clId="{178E203D-F436-4EC6-B341-688274A1FBB1}" dt="2023-09-20T07:53:37.869" v="1691" actId="1035"/>
          <ac:cxnSpMkLst>
            <pc:docMk/>
            <pc:sldMk cId="183439777" sldId="1822"/>
            <ac:cxnSpMk id="8" creationId="{98E2308D-66DA-C0F2-EC14-AEFA71145AA1}"/>
          </ac:cxnSpMkLst>
        </pc:cxnChg>
        <pc:cxnChg chg="add mod">
          <ac:chgData name="Yoel Kortick" userId="167978f5-7f40-4909-85d5-d4149554ad4e" providerId="ADAL" clId="{178E203D-F436-4EC6-B341-688274A1FBB1}" dt="2023-09-20T07:53:37.869" v="1691" actId="1035"/>
          <ac:cxnSpMkLst>
            <pc:docMk/>
            <pc:sldMk cId="183439777" sldId="1822"/>
            <ac:cxnSpMk id="9" creationId="{5758AC48-1359-6ABC-95F4-BCAA834AF067}"/>
          </ac:cxnSpMkLst>
        </pc:cxnChg>
        <pc:cxnChg chg="del">
          <ac:chgData name="Yoel Kortick" userId="167978f5-7f40-4909-85d5-d4149554ad4e" providerId="ADAL" clId="{178E203D-F436-4EC6-B341-688274A1FBB1}" dt="2023-09-20T07:49:56.140" v="1657" actId="478"/>
          <ac:cxnSpMkLst>
            <pc:docMk/>
            <pc:sldMk cId="183439777" sldId="1822"/>
            <ac:cxnSpMk id="16" creationId="{21F2F931-11A9-44E6-B69A-66FB4E5F8696}"/>
          </ac:cxnSpMkLst>
        </pc:cxnChg>
        <pc:cxnChg chg="del">
          <ac:chgData name="Yoel Kortick" userId="167978f5-7f40-4909-85d5-d4149554ad4e" providerId="ADAL" clId="{178E203D-F436-4EC6-B341-688274A1FBB1}" dt="2023-09-20T07:49:57.229" v="1658" actId="478"/>
          <ac:cxnSpMkLst>
            <pc:docMk/>
            <pc:sldMk cId="183439777" sldId="1822"/>
            <ac:cxnSpMk id="18" creationId="{1C684AFA-F5E4-46C3-99E9-7D1212EFC483}"/>
          </ac:cxnSpMkLst>
        </pc:cxnChg>
      </pc:sldChg>
      <pc:sldChg chg="addSp delSp modSp mod">
        <pc:chgData name="Yoel Kortick" userId="167978f5-7f40-4909-85d5-d4149554ad4e" providerId="ADAL" clId="{178E203D-F436-4EC6-B341-688274A1FBB1}" dt="2023-09-21T05:14:31.577" v="3580"/>
        <pc:sldMkLst>
          <pc:docMk/>
          <pc:sldMk cId="3609078475" sldId="1823"/>
        </pc:sldMkLst>
        <pc:spChg chg="mod">
          <ac:chgData name="Yoel Kortick" userId="167978f5-7f40-4909-85d5-d4149554ad4e" providerId="ADAL" clId="{178E203D-F436-4EC6-B341-688274A1FBB1}" dt="2023-09-21T05:14:31.577" v="3580"/>
          <ac:spMkLst>
            <pc:docMk/>
            <pc:sldMk cId="3609078475" sldId="1823"/>
            <ac:spMk id="3" creationId="{4FC18B40-6547-41EC-8A0E-1C8F40E0A42F}"/>
          </ac:spMkLst>
        </pc:spChg>
        <pc:spChg chg="mod">
          <ac:chgData name="Yoel Kortick" userId="167978f5-7f40-4909-85d5-d4149554ad4e" providerId="ADAL" clId="{178E203D-F436-4EC6-B341-688274A1FBB1}" dt="2023-09-20T07:54:59.219" v="1706" actId="1038"/>
          <ac:spMkLst>
            <pc:docMk/>
            <pc:sldMk cId="3609078475" sldId="1823"/>
            <ac:spMk id="8" creationId="{1E526910-B740-43BB-9934-776ECEBC2ABA}"/>
          </ac:spMkLst>
        </pc:spChg>
        <pc:spChg chg="mod">
          <ac:chgData name="Yoel Kortick" userId="167978f5-7f40-4909-85d5-d4149554ad4e" providerId="ADAL" clId="{178E203D-F436-4EC6-B341-688274A1FBB1}" dt="2023-09-20T07:55:08.244" v="1708" actId="14100"/>
          <ac:spMkLst>
            <pc:docMk/>
            <pc:sldMk cId="3609078475" sldId="1823"/>
            <ac:spMk id="9" creationId="{F393EE36-AA6E-4DC6-92C1-2A8879A01ECC}"/>
          </ac:spMkLst>
        </pc:spChg>
        <pc:picChg chg="add mod ord">
          <ac:chgData name="Yoel Kortick" userId="167978f5-7f40-4909-85d5-d4149554ad4e" providerId="ADAL" clId="{178E203D-F436-4EC6-B341-688274A1FBB1}" dt="2023-09-20T07:55:10.286" v="1709" actId="208"/>
          <ac:picMkLst>
            <pc:docMk/>
            <pc:sldMk cId="3609078475" sldId="1823"/>
            <ac:picMk id="4" creationId="{A8DE6F88-5605-D8C4-129F-208A53610163}"/>
          </ac:picMkLst>
        </pc:picChg>
        <pc:picChg chg="del">
          <ac:chgData name="Yoel Kortick" userId="167978f5-7f40-4909-85d5-d4149554ad4e" providerId="ADAL" clId="{178E203D-F436-4EC6-B341-688274A1FBB1}" dt="2023-09-20T07:54:40.196" v="1695" actId="478"/>
          <ac:picMkLst>
            <pc:docMk/>
            <pc:sldMk cId="3609078475" sldId="1823"/>
            <ac:picMk id="7" creationId="{9EEBA573-08D1-4659-AE6F-F876C30FF0F7}"/>
          </ac:picMkLst>
        </pc:picChg>
      </pc:sldChg>
      <pc:sldChg chg="addSp delSp modSp mod">
        <pc:chgData name="Yoel Kortick" userId="167978f5-7f40-4909-85d5-d4149554ad4e" providerId="ADAL" clId="{178E203D-F436-4EC6-B341-688274A1FBB1}" dt="2023-09-21T05:14:31.577" v="3580"/>
        <pc:sldMkLst>
          <pc:docMk/>
          <pc:sldMk cId="4080501231" sldId="1824"/>
        </pc:sldMkLst>
        <pc:spChg chg="mod">
          <ac:chgData name="Yoel Kortick" userId="167978f5-7f40-4909-85d5-d4149554ad4e" providerId="ADAL" clId="{178E203D-F436-4EC6-B341-688274A1FBB1}" dt="2023-09-21T05:14:31.577" v="3580"/>
          <ac:spMkLst>
            <pc:docMk/>
            <pc:sldMk cId="4080501231" sldId="1824"/>
            <ac:spMk id="3" creationId="{4FC18B40-6547-41EC-8A0E-1C8F40E0A42F}"/>
          </ac:spMkLst>
        </pc:spChg>
        <pc:spChg chg="mod">
          <ac:chgData name="Yoel Kortick" userId="167978f5-7f40-4909-85d5-d4149554ad4e" providerId="ADAL" clId="{178E203D-F436-4EC6-B341-688274A1FBB1}" dt="2023-09-20T08:31:40.569" v="2194" actId="14100"/>
          <ac:spMkLst>
            <pc:docMk/>
            <pc:sldMk cId="4080501231" sldId="1824"/>
            <ac:spMk id="6" creationId="{02254342-80BD-425E-8908-A39E74E1BA6A}"/>
          </ac:spMkLst>
        </pc:spChg>
        <pc:picChg chg="del">
          <ac:chgData name="Yoel Kortick" userId="167978f5-7f40-4909-85d5-d4149554ad4e" providerId="ADAL" clId="{178E203D-F436-4EC6-B341-688274A1FBB1}" dt="2023-09-20T08:31:28.650" v="2182" actId="478"/>
          <ac:picMkLst>
            <pc:docMk/>
            <pc:sldMk cId="4080501231" sldId="1824"/>
            <ac:picMk id="5" creationId="{0E4DAAC3-F40E-4C93-A800-E989D6756795}"/>
          </ac:picMkLst>
        </pc:picChg>
        <pc:picChg chg="add mod ord">
          <ac:chgData name="Yoel Kortick" userId="167978f5-7f40-4909-85d5-d4149554ad4e" providerId="ADAL" clId="{178E203D-F436-4EC6-B341-688274A1FBB1}" dt="2023-09-20T08:31:42.301" v="2195" actId="208"/>
          <ac:picMkLst>
            <pc:docMk/>
            <pc:sldMk cId="4080501231" sldId="1824"/>
            <ac:picMk id="7" creationId="{1DBC2352-ED51-3420-55E7-46CBC127CB28}"/>
          </ac:picMkLst>
        </pc:picChg>
      </pc:sldChg>
      <pc:sldChg chg="modSp">
        <pc:chgData name="Yoel Kortick" userId="167978f5-7f40-4909-85d5-d4149554ad4e" providerId="ADAL" clId="{178E203D-F436-4EC6-B341-688274A1FBB1}" dt="2023-09-21T05:14:31.577" v="3580"/>
        <pc:sldMkLst>
          <pc:docMk/>
          <pc:sldMk cId="3314777321" sldId="1825"/>
        </pc:sldMkLst>
        <pc:spChg chg="mod">
          <ac:chgData name="Yoel Kortick" userId="167978f5-7f40-4909-85d5-d4149554ad4e" providerId="ADAL" clId="{178E203D-F436-4EC6-B341-688274A1FBB1}" dt="2023-09-21T05:14:31.577" v="3580"/>
          <ac:spMkLst>
            <pc:docMk/>
            <pc:sldMk cId="3314777321" sldId="1825"/>
            <ac:spMk id="4" creationId="{A1FE6F9A-C018-4915-94D1-7B4CD1DF4BFF}"/>
          </ac:spMkLst>
        </pc:spChg>
      </pc:sldChg>
      <pc:sldChg chg="modSp">
        <pc:chgData name="Yoel Kortick" userId="167978f5-7f40-4909-85d5-d4149554ad4e" providerId="ADAL" clId="{178E203D-F436-4EC6-B341-688274A1FBB1}" dt="2023-09-21T05:14:31.577" v="3580"/>
        <pc:sldMkLst>
          <pc:docMk/>
          <pc:sldMk cId="1272440166" sldId="1826"/>
        </pc:sldMkLst>
        <pc:spChg chg="mod">
          <ac:chgData name="Yoel Kortick" userId="167978f5-7f40-4909-85d5-d4149554ad4e" providerId="ADAL" clId="{178E203D-F436-4EC6-B341-688274A1FBB1}" dt="2023-09-21T05:14:31.577" v="3580"/>
          <ac:spMkLst>
            <pc:docMk/>
            <pc:sldMk cId="1272440166" sldId="1826"/>
            <ac:spMk id="3" creationId="{4FC18B40-6547-41EC-8A0E-1C8F40E0A42F}"/>
          </ac:spMkLst>
        </pc:spChg>
        <pc:spChg chg="mod">
          <ac:chgData name="Yoel Kortick" userId="167978f5-7f40-4909-85d5-d4149554ad4e" providerId="ADAL" clId="{178E203D-F436-4EC6-B341-688274A1FBB1}" dt="2023-09-21T05:14:31.577" v="3580"/>
          <ac:spMkLst>
            <pc:docMk/>
            <pc:sldMk cId="1272440166" sldId="1826"/>
            <ac:spMk id="4" creationId="{2490F34D-A7E2-4EA9-8B1A-78371A1F1CD1}"/>
          </ac:spMkLst>
        </pc:spChg>
      </pc:sldChg>
      <pc:sldChg chg="modSp">
        <pc:chgData name="Yoel Kortick" userId="167978f5-7f40-4909-85d5-d4149554ad4e" providerId="ADAL" clId="{178E203D-F436-4EC6-B341-688274A1FBB1}" dt="2023-09-21T05:14:31.577" v="3580"/>
        <pc:sldMkLst>
          <pc:docMk/>
          <pc:sldMk cId="2435623931" sldId="1827"/>
        </pc:sldMkLst>
        <pc:spChg chg="mod">
          <ac:chgData name="Yoel Kortick" userId="167978f5-7f40-4909-85d5-d4149554ad4e" providerId="ADAL" clId="{178E203D-F436-4EC6-B341-688274A1FBB1}" dt="2023-09-21T05:14:31.577" v="3580"/>
          <ac:spMkLst>
            <pc:docMk/>
            <pc:sldMk cId="2435623931" sldId="1827"/>
            <ac:spMk id="3" creationId="{4FC18B40-6547-41EC-8A0E-1C8F40E0A42F}"/>
          </ac:spMkLst>
        </pc:spChg>
      </pc:sldChg>
      <pc:sldChg chg="modSp">
        <pc:chgData name="Yoel Kortick" userId="167978f5-7f40-4909-85d5-d4149554ad4e" providerId="ADAL" clId="{178E203D-F436-4EC6-B341-688274A1FBB1}" dt="2023-09-21T05:14:31.577" v="3580"/>
        <pc:sldMkLst>
          <pc:docMk/>
          <pc:sldMk cId="356012411" sldId="1828"/>
        </pc:sldMkLst>
        <pc:spChg chg="mod">
          <ac:chgData name="Yoel Kortick" userId="167978f5-7f40-4909-85d5-d4149554ad4e" providerId="ADAL" clId="{178E203D-F436-4EC6-B341-688274A1FBB1}" dt="2023-09-21T05:14:31.577" v="3580"/>
          <ac:spMkLst>
            <pc:docMk/>
            <pc:sldMk cId="356012411" sldId="1828"/>
            <ac:spMk id="3" creationId="{4FC18B40-6547-41EC-8A0E-1C8F40E0A42F}"/>
          </ac:spMkLst>
        </pc:spChg>
      </pc:sldChg>
      <pc:sldChg chg="modSp">
        <pc:chgData name="Yoel Kortick" userId="167978f5-7f40-4909-85d5-d4149554ad4e" providerId="ADAL" clId="{178E203D-F436-4EC6-B341-688274A1FBB1}" dt="2023-09-21T05:14:31.577" v="3580"/>
        <pc:sldMkLst>
          <pc:docMk/>
          <pc:sldMk cId="553306085" sldId="1829"/>
        </pc:sldMkLst>
        <pc:spChg chg="mod">
          <ac:chgData name="Yoel Kortick" userId="167978f5-7f40-4909-85d5-d4149554ad4e" providerId="ADAL" clId="{178E203D-F436-4EC6-B341-688274A1FBB1}" dt="2023-09-21T05:14:31.577" v="3580"/>
          <ac:spMkLst>
            <pc:docMk/>
            <pc:sldMk cId="553306085" sldId="1829"/>
            <ac:spMk id="3" creationId="{4FC18B40-6547-41EC-8A0E-1C8F40E0A42F}"/>
          </ac:spMkLst>
        </pc:spChg>
        <pc:spChg chg="mod">
          <ac:chgData name="Yoel Kortick" userId="167978f5-7f40-4909-85d5-d4149554ad4e" providerId="ADAL" clId="{178E203D-F436-4EC6-B341-688274A1FBB1}" dt="2023-09-21T05:14:31.577" v="3580"/>
          <ac:spMkLst>
            <pc:docMk/>
            <pc:sldMk cId="553306085" sldId="1829"/>
            <ac:spMk id="4" creationId="{2490F34D-A7E2-4EA9-8B1A-78371A1F1CD1}"/>
          </ac:spMkLst>
        </pc:spChg>
      </pc:sldChg>
      <pc:sldChg chg="modSp mod">
        <pc:chgData name="Yoel Kortick" userId="167978f5-7f40-4909-85d5-d4149554ad4e" providerId="ADAL" clId="{178E203D-F436-4EC6-B341-688274A1FBB1}" dt="2023-09-21T05:14:31.577" v="3580"/>
        <pc:sldMkLst>
          <pc:docMk/>
          <pc:sldMk cId="1982043245" sldId="1830"/>
        </pc:sldMkLst>
        <pc:spChg chg="mod">
          <ac:chgData name="Yoel Kortick" userId="167978f5-7f40-4909-85d5-d4149554ad4e" providerId="ADAL" clId="{178E203D-F436-4EC6-B341-688274A1FBB1}" dt="2023-09-21T05:14:31.577" v="3580"/>
          <ac:spMkLst>
            <pc:docMk/>
            <pc:sldMk cId="1982043245" sldId="1830"/>
            <ac:spMk id="3" creationId="{4FC18B40-6547-41EC-8A0E-1C8F40E0A42F}"/>
          </ac:spMkLst>
        </pc:spChg>
        <pc:spChg chg="mod">
          <ac:chgData name="Yoel Kortick" userId="167978f5-7f40-4909-85d5-d4149554ad4e" providerId="ADAL" clId="{178E203D-F436-4EC6-B341-688274A1FBB1}" dt="2023-09-20T10:37:40.779" v="2210" actId="14100"/>
          <ac:spMkLst>
            <pc:docMk/>
            <pc:sldMk cId="1982043245" sldId="1830"/>
            <ac:spMk id="8" creationId="{DECCBAAB-49D2-46E3-9805-12B22DD74A89}"/>
          </ac:spMkLst>
        </pc:spChg>
      </pc:sldChg>
      <pc:sldChg chg="addSp delSp modSp mod">
        <pc:chgData name="Yoel Kortick" userId="167978f5-7f40-4909-85d5-d4149554ad4e" providerId="ADAL" clId="{178E203D-F436-4EC6-B341-688274A1FBB1}" dt="2023-09-21T05:14:31.577" v="3580"/>
        <pc:sldMkLst>
          <pc:docMk/>
          <pc:sldMk cId="1731130571" sldId="1831"/>
        </pc:sldMkLst>
        <pc:spChg chg="mod">
          <ac:chgData name="Yoel Kortick" userId="167978f5-7f40-4909-85d5-d4149554ad4e" providerId="ADAL" clId="{178E203D-F436-4EC6-B341-688274A1FBB1}" dt="2023-09-21T05:14:31.577" v="3580"/>
          <ac:spMkLst>
            <pc:docMk/>
            <pc:sldMk cId="1731130571" sldId="1831"/>
            <ac:spMk id="3" creationId="{4FC18B40-6547-41EC-8A0E-1C8F40E0A42F}"/>
          </ac:spMkLst>
        </pc:spChg>
        <pc:spChg chg="mod">
          <ac:chgData name="Yoel Kortick" userId="167978f5-7f40-4909-85d5-d4149554ad4e" providerId="ADAL" clId="{178E203D-F436-4EC6-B341-688274A1FBB1}" dt="2023-09-20T10:39:01.606" v="2245" actId="33524"/>
          <ac:spMkLst>
            <pc:docMk/>
            <pc:sldMk cId="1731130571" sldId="1831"/>
            <ac:spMk id="4" creationId="{2490F34D-A7E2-4EA9-8B1A-78371A1F1CD1}"/>
          </ac:spMkLst>
        </pc:spChg>
        <pc:spChg chg="mod">
          <ac:chgData name="Yoel Kortick" userId="167978f5-7f40-4909-85d5-d4149554ad4e" providerId="ADAL" clId="{178E203D-F436-4EC6-B341-688274A1FBB1}" dt="2023-09-20T10:38:48.324" v="2226" actId="1037"/>
          <ac:spMkLst>
            <pc:docMk/>
            <pc:sldMk cId="1731130571" sldId="1831"/>
            <ac:spMk id="6" creationId="{C88D62FC-6660-4920-A35C-4FCC8E2A36FA}"/>
          </ac:spMkLst>
        </pc:spChg>
        <pc:spChg chg="mod">
          <ac:chgData name="Yoel Kortick" userId="167978f5-7f40-4909-85d5-d4149554ad4e" providerId="ADAL" clId="{178E203D-F436-4EC6-B341-688274A1FBB1}" dt="2023-09-20T10:38:53.894" v="2244" actId="1037"/>
          <ac:spMkLst>
            <pc:docMk/>
            <pc:sldMk cId="1731130571" sldId="1831"/>
            <ac:spMk id="8" creationId="{DECCBAAB-49D2-46E3-9805-12B22DD74A89}"/>
          </ac:spMkLst>
        </pc:spChg>
        <pc:spChg chg="mod">
          <ac:chgData name="Yoel Kortick" userId="167978f5-7f40-4909-85d5-d4149554ad4e" providerId="ADAL" clId="{178E203D-F436-4EC6-B341-688274A1FBB1}" dt="2023-09-21T05:14:31.577" v="3580"/>
          <ac:spMkLst>
            <pc:docMk/>
            <pc:sldMk cId="1731130571" sldId="1831"/>
            <ac:spMk id="9" creationId="{12F1EE84-12AE-4737-A648-4D0C5B38BAF8}"/>
          </ac:spMkLst>
        </pc:spChg>
        <pc:picChg chg="del">
          <ac:chgData name="Yoel Kortick" userId="167978f5-7f40-4909-85d5-d4149554ad4e" providerId="ADAL" clId="{178E203D-F436-4EC6-B341-688274A1FBB1}" dt="2023-09-20T10:38:35.455" v="2211" actId="478"/>
          <ac:picMkLst>
            <pc:docMk/>
            <pc:sldMk cId="1731130571" sldId="1831"/>
            <ac:picMk id="5" creationId="{F9695CCC-CAAE-4577-96B8-BC2198F4AE2E}"/>
          </ac:picMkLst>
        </pc:picChg>
        <pc:picChg chg="add mod ord">
          <ac:chgData name="Yoel Kortick" userId="167978f5-7f40-4909-85d5-d4149554ad4e" providerId="ADAL" clId="{178E203D-F436-4EC6-B341-688274A1FBB1}" dt="2023-09-20T10:38:41.988" v="2223" actId="167"/>
          <ac:picMkLst>
            <pc:docMk/>
            <pc:sldMk cId="1731130571" sldId="1831"/>
            <ac:picMk id="7" creationId="{31CE5DA1-DA34-F907-4A69-02A25507403B}"/>
          </ac:picMkLst>
        </pc:picChg>
        <pc:cxnChg chg="mod">
          <ac:chgData name="Yoel Kortick" userId="167978f5-7f40-4909-85d5-d4149554ad4e" providerId="ADAL" clId="{178E203D-F436-4EC6-B341-688274A1FBB1}" dt="2023-09-20T10:38:48.324" v="2226" actId="1037"/>
          <ac:cxnSpMkLst>
            <pc:docMk/>
            <pc:sldMk cId="1731130571" sldId="1831"/>
            <ac:cxnSpMk id="11" creationId="{1049B6D7-496D-49EF-AB3B-95C0EB29A437}"/>
          </ac:cxnSpMkLst>
        </pc:cxnChg>
      </pc:sldChg>
      <pc:sldChg chg="addSp delSp modSp mod">
        <pc:chgData name="Yoel Kortick" userId="167978f5-7f40-4909-85d5-d4149554ad4e" providerId="ADAL" clId="{178E203D-F436-4EC6-B341-688274A1FBB1}" dt="2023-09-21T05:14:31.577" v="3580"/>
        <pc:sldMkLst>
          <pc:docMk/>
          <pc:sldMk cId="997167565" sldId="1832"/>
        </pc:sldMkLst>
        <pc:spChg chg="mod">
          <ac:chgData name="Yoel Kortick" userId="167978f5-7f40-4909-85d5-d4149554ad4e" providerId="ADAL" clId="{178E203D-F436-4EC6-B341-688274A1FBB1}" dt="2023-09-21T05:14:31.577" v="3580"/>
          <ac:spMkLst>
            <pc:docMk/>
            <pc:sldMk cId="997167565" sldId="1832"/>
            <ac:spMk id="3" creationId="{4FC18B40-6547-41EC-8A0E-1C8F40E0A42F}"/>
          </ac:spMkLst>
        </pc:spChg>
        <pc:spChg chg="mod">
          <ac:chgData name="Yoel Kortick" userId="167978f5-7f40-4909-85d5-d4149554ad4e" providerId="ADAL" clId="{178E203D-F436-4EC6-B341-688274A1FBB1}" dt="2023-09-20T10:41:14.218" v="2252" actId="1076"/>
          <ac:spMkLst>
            <pc:docMk/>
            <pc:sldMk cId="997167565" sldId="1832"/>
            <ac:spMk id="8" creationId="{DECCBAAB-49D2-46E3-9805-12B22DD74A89}"/>
          </ac:spMkLst>
        </pc:spChg>
        <pc:picChg chg="add mod ord">
          <ac:chgData name="Yoel Kortick" userId="167978f5-7f40-4909-85d5-d4149554ad4e" providerId="ADAL" clId="{178E203D-F436-4EC6-B341-688274A1FBB1}" dt="2023-09-20T10:41:25.697" v="2253" actId="208"/>
          <ac:picMkLst>
            <pc:docMk/>
            <pc:sldMk cId="997167565" sldId="1832"/>
            <ac:picMk id="5" creationId="{CDD21414-2295-7597-F413-4106F9E13135}"/>
          </ac:picMkLst>
        </pc:picChg>
        <pc:picChg chg="del">
          <ac:chgData name="Yoel Kortick" userId="167978f5-7f40-4909-85d5-d4149554ad4e" providerId="ADAL" clId="{178E203D-F436-4EC6-B341-688274A1FBB1}" dt="2023-09-20T10:40:47.254" v="2246" actId="478"/>
          <ac:picMkLst>
            <pc:docMk/>
            <pc:sldMk cId="997167565" sldId="1832"/>
            <ac:picMk id="7" creationId="{5EA14CCE-4938-4F7A-8E8A-F6698BA30DF0}"/>
          </ac:picMkLst>
        </pc:picChg>
      </pc:sldChg>
      <pc:sldChg chg="addSp delSp modSp mod">
        <pc:chgData name="Yoel Kortick" userId="167978f5-7f40-4909-85d5-d4149554ad4e" providerId="ADAL" clId="{178E203D-F436-4EC6-B341-688274A1FBB1}" dt="2023-09-21T05:14:31.577" v="3580"/>
        <pc:sldMkLst>
          <pc:docMk/>
          <pc:sldMk cId="3331450986" sldId="1833"/>
        </pc:sldMkLst>
        <pc:spChg chg="mod">
          <ac:chgData name="Yoel Kortick" userId="167978f5-7f40-4909-85d5-d4149554ad4e" providerId="ADAL" clId="{178E203D-F436-4EC6-B341-688274A1FBB1}" dt="2023-09-21T05:14:31.577" v="3580"/>
          <ac:spMkLst>
            <pc:docMk/>
            <pc:sldMk cId="3331450986" sldId="1833"/>
            <ac:spMk id="3" creationId="{4FC18B40-6547-41EC-8A0E-1C8F40E0A42F}"/>
          </ac:spMkLst>
        </pc:spChg>
        <pc:picChg chg="add mod">
          <ac:chgData name="Yoel Kortick" userId="167978f5-7f40-4909-85d5-d4149554ad4e" providerId="ADAL" clId="{178E203D-F436-4EC6-B341-688274A1FBB1}" dt="2023-09-20T10:43:24.872" v="2259" actId="208"/>
          <ac:picMkLst>
            <pc:docMk/>
            <pc:sldMk cId="3331450986" sldId="1833"/>
            <ac:picMk id="4" creationId="{23DD32D5-6B47-3840-A1CF-1ADC70CF1147}"/>
          </ac:picMkLst>
        </pc:picChg>
        <pc:picChg chg="del">
          <ac:chgData name="Yoel Kortick" userId="167978f5-7f40-4909-85d5-d4149554ad4e" providerId="ADAL" clId="{178E203D-F436-4EC6-B341-688274A1FBB1}" dt="2023-09-20T10:43:17.320" v="2254" actId="478"/>
          <ac:picMkLst>
            <pc:docMk/>
            <pc:sldMk cId="3331450986" sldId="1833"/>
            <ac:picMk id="9" creationId="{CEC23CCE-C685-44E9-BFEF-7C50B6F9540F}"/>
          </ac:picMkLst>
        </pc:picChg>
      </pc:sldChg>
      <pc:sldChg chg="addSp delSp modSp add mod">
        <pc:chgData name="Yoel Kortick" userId="167978f5-7f40-4909-85d5-d4149554ad4e" providerId="ADAL" clId="{178E203D-F436-4EC6-B341-688274A1FBB1}" dt="2023-09-21T05:14:31.577" v="3580"/>
        <pc:sldMkLst>
          <pc:docMk/>
          <pc:sldMk cId="2821854884" sldId="1834"/>
        </pc:sldMkLst>
        <pc:spChg chg="del mod">
          <ac:chgData name="Yoel Kortick" userId="167978f5-7f40-4909-85d5-d4149554ad4e" providerId="ADAL" clId="{178E203D-F436-4EC6-B341-688274A1FBB1}" dt="2023-09-20T11:11:45.710" v="2881" actId="478"/>
          <ac:spMkLst>
            <pc:docMk/>
            <pc:sldMk cId="2821854884" sldId="1834"/>
            <ac:spMk id="2" creationId="{29E475A2-4A95-4303-9D93-540C7D188F43}"/>
          </ac:spMkLst>
        </pc:spChg>
        <pc:spChg chg="mod">
          <ac:chgData name="Yoel Kortick" userId="167978f5-7f40-4909-85d5-d4149554ad4e" providerId="ADAL" clId="{178E203D-F436-4EC6-B341-688274A1FBB1}" dt="2023-09-21T05:14:31.577" v="3580"/>
          <ac:spMkLst>
            <pc:docMk/>
            <pc:sldMk cId="2821854884" sldId="1834"/>
            <ac:spMk id="3" creationId="{4FC18B40-6547-41EC-8A0E-1C8F40E0A42F}"/>
          </ac:spMkLst>
        </pc:spChg>
        <pc:spChg chg="del mod">
          <ac:chgData name="Yoel Kortick" userId="167978f5-7f40-4909-85d5-d4149554ad4e" providerId="ADAL" clId="{178E203D-F436-4EC6-B341-688274A1FBB1}" dt="2023-09-20T11:11:45.710" v="2881" actId="478"/>
          <ac:spMkLst>
            <pc:docMk/>
            <pc:sldMk cId="2821854884" sldId="1834"/>
            <ac:spMk id="4" creationId="{2490F34D-A7E2-4EA9-8B1A-78371A1F1CD1}"/>
          </ac:spMkLst>
        </pc:spChg>
        <pc:spChg chg="add del mod">
          <ac:chgData name="Yoel Kortick" userId="167978f5-7f40-4909-85d5-d4149554ad4e" providerId="ADAL" clId="{178E203D-F436-4EC6-B341-688274A1FBB1}" dt="2023-09-20T11:11:48.730" v="2882" actId="478"/>
          <ac:spMkLst>
            <pc:docMk/>
            <pc:sldMk cId="2821854884" sldId="1834"/>
            <ac:spMk id="6" creationId="{61FC2A92-8F9A-93FB-1F16-CE5206816BEA}"/>
          </ac:spMkLst>
        </pc:spChg>
        <pc:spChg chg="add mod">
          <ac:chgData name="Yoel Kortick" userId="167978f5-7f40-4909-85d5-d4149554ad4e" providerId="ADAL" clId="{178E203D-F436-4EC6-B341-688274A1FBB1}" dt="2023-09-21T05:14:31.577" v="3580"/>
          <ac:spMkLst>
            <pc:docMk/>
            <pc:sldMk cId="2821854884" sldId="1834"/>
            <ac:spMk id="8" creationId="{3FA0E8A8-E799-2815-0161-047C94CBCAE0}"/>
          </ac:spMkLst>
        </pc:spChg>
        <pc:picChg chg="del">
          <ac:chgData name="Yoel Kortick" userId="167978f5-7f40-4909-85d5-d4149554ad4e" providerId="ADAL" clId="{178E203D-F436-4EC6-B341-688274A1FBB1}" dt="2023-09-20T07:24:05.086" v="1185" actId="478"/>
          <ac:picMkLst>
            <pc:docMk/>
            <pc:sldMk cId="2821854884" sldId="1834"/>
            <ac:picMk id="6" creationId="{2B84228A-DD30-468A-8435-63152E221B13}"/>
          </ac:picMkLst>
        </pc:picChg>
        <pc:picChg chg="add del mod ord">
          <ac:chgData name="Yoel Kortick" userId="167978f5-7f40-4909-85d5-d4149554ad4e" providerId="ADAL" clId="{178E203D-F436-4EC6-B341-688274A1FBB1}" dt="2023-09-20T11:11:45.710" v="2881" actId="478"/>
          <ac:picMkLst>
            <pc:docMk/>
            <pc:sldMk cId="2821854884" sldId="1834"/>
            <ac:picMk id="7" creationId="{9DF81141-05EF-4E2A-105C-E31BB04BFA90}"/>
          </ac:picMkLst>
        </pc:picChg>
      </pc:sldChg>
      <pc:sldChg chg="addSp delSp modSp add mod">
        <pc:chgData name="Yoel Kortick" userId="167978f5-7f40-4909-85d5-d4149554ad4e" providerId="ADAL" clId="{178E203D-F436-4EC6-B341-688274A1FBB1}" dt="2023-09-21T05:14:31.577" v="3580"/>
        <pc:sldMkLst>
          <pc:docMk/>
          <pc:sldMk cId="179438656" sldId="1835"/>
        </pc:sldMkLst>
        <pc:spChg chg="del">
          <ac:chgData name="Yoel Kortick" userId="167978f5-7f40-4909-85d5-d4149554ad4e" providerId="ADAL" clId="{178E203D-F436-4EC6-B341-688274A1FBB1}" dt="2023-09-20T06:56:33.343" v="460" actId="478"/>
          <ac:spMkLst>
            <pc:docMk/>
            <pc:sldMk cId="179438656" sldId="1835"/>
            <ac:spMk id="2" creationId="{29E475A2-4A95-4303-9D93-540C7D188F43}"/>
          </ac:spMkLst>
        </pc:spChg>
        <pc:spChg chg="mod">
          <ac:chgData name="Yoel Kortick" userId="167978f5-7f40-4909-85d5-d4149554ad4e" providerId="ADAL" clId="{178E203D-F436-4EC6-B341-688274A1FBB1}" dt="2023-09-21T05:14:31.577" v="3580"/>
          <ac:spMkLst>
            <pc:docMk/>
            <pc:sldMk cId="179438656" sldId="1835"/>
            <ac:spMk id="3" creationId="{4FC18B40-6547-41EC-8A0E-1C8F40E0A42F}"/>
          </ac:spMkLst>
        </pc:spChg>
        <pc:spChg chg="mod">
          <ac:chgData name="Yoel Kortick" userId="167978f5-7f40-4909-85d5-d4149554ad4e" providerId="ADAL" clId="{178E203D-F436-4EC6-B341-688274A1FBB1}" dt="2023-09-21T05:14:31.577" v="3580"/>
          <ac:spMkLst>
            <pc:docMk/>
            <pc:sldMk cId="179438656" sldId="1835"/>
            <ac:spMk id="4" creationId="{2490F34D-A7E2-4EA9-8B1A-78371A1F1CD1}"/>
          </ac:spMkLst>
        </pc:spChg>
        <pc:spChg chg="mod">
          <ac:chgData name="Yoel Kortick" userId="167978f5-7f40-4909-85d5-d4149554ad4e" providerId="ADAL" clId="{178E203D-F436-4EC6-B341-688274A1FBB1}" dt="2023-09-21T05:14:31.577" v="3580"/>
          <ac:spMkLst>
            <pc:docMk/>
            <pc:sldMk cId="179438656" sldId="1835"/>
            <ac:spMk id="8" creationId="{6A12B8FB-284D-AD09-2394-DAECAF7F12D1}"/>
          </ac:spMkLst>
        </pc:spChg>
        <pc:picChg chg="add mod ord">
          <ac:chgData name="Yoel Kortick" userId="167978f5-7f40-4909-85d5-d4149554ad4e" providerId="ADAL" clId="{178E203D-F436-4EC6-B341-688274A1FBB1}" dt="2023-09-20T06:56:36.073" v="461" actId="208"/>
          <ac:picMkLst>
            <pc:docMk/>
            <pc:sldMk cId="179438656" sldId="1835"/>
            <ac:picMk id="6" creationId="{2668047B-EBDD-73DD-2658-CA5AE56F57EE}"/>
          </ac:picMkLst>
        </pc:picChg>
        <pc:picChg chg="del">
          <ac:chgData name="Yoel Kortick" userId="167978f5-7f40-4909-85d5-d4149554ad4e" providerId="ADAL" clId="{178E203D-F436-4EC6-B341-688274A1FBB1}" dt="2023-09-20T06:55:57.495" v="435" actId="478"/>
          <ac:picMkLst>
            <pc:docMk/>
            <pc:sldMk cId="179438656" sldId="1835"/>
            <ac:picMk id="7" creationId="{211792D8-B9C1-7BCE-6068-B351B83D6767}"/>
          </ac:picMkLst>
        </pc:picChg>
        <pc:cxnChg chg="mod">
          <ac:chgData name="Yoel Kortick" userId="167978f5-7f40-4909-85d5-d4149554ad4e" providerId="ADAL" clId="{178E203D-F436-4EC6-B341-688274A1FBB1}" dt="2023-09-20T06:56:24.920" v="457" actId="1036"/>
          <ac:cxnSpMkLst>
            <pc:docMk/>
            <pc:sldMk cId="179438656" sldId="1835"/>
            <ac:cxnSpMk id="10" creationId="{6422D452-ABE8-991F-6C43-A890858A2192}"/>
          </ac:cxnSpMkLst>
        </pc:cxnChg>
        <pc:cxnChg chg="mod">
          <ac:chgData name="Yoel Kortick" userId="167978f5-7f40-4909-85d5-d4149554ad4e" providerId="ADAL" clId="{178E203D-F436-4EC6-B341-688274A1FBB1}" dt="2023-09-20T06:56:59.199" v="500" actId="20577"/>
          <ac:cxnSpMkLst>
            <pc:docMk/>
            <pc:sldMk cId="179438656" sldId="1835"/>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262555727" sldId="1836"/>
        </pc:sldMkLst>
        <pc:spChg chg="mod">
          <ac:chgData name="Yoel Kortick" userId="167978f5-7f40-4909-85d5-d4149554ad4e" providerId="ADAL" clId="{178E203D-F436-4EC6-B341-688274A1FBB1}" dt="2023-09-21T05:14:31.577" v="3580"/>
          <ac:spMkLst>
            <pc:docMk/>
            <pc:sldMk cId="2262555727" sldId="1836"/>
            <ac:spMk id="3" creationId="{4FC18B40-6547-41EC-8A0E-1C8F40E0A42F}"/>
          </ac:spMkLst>
        </pc:spChg>
        <pc:spChg chg="mod">
          <ac:chgData name="Yoel Kortick" userId="167978f5-7f40-4909-85d5-d4149554ad4e" providerId="ADAL" clId="{178E203D-F436-4EC6-B341-688274A1FBB1}" dt="2023-09-21T05:14:31.577" v="3580"/>
          <ac:spMkLst>
            <pc:docMk/>
            <pc:sldMk cId="2262555727" sldId="1836"/>
            <ac:spMk id="4" creationId="{2490F34D-A7E2-4EA9-8B1A-78371A1F1CD1}"/>
          </ac:spMkLst>
        </pc:spChg>
        <pc:spChg chg="mod">
          <ac:chgData name="Yoel Kortick" userId="167978f5-7f40-4909-85d5-d4149554ad4e" providerId="ADAL" clId="{178E203D-F436-4EC6-B341-688274A1FBB1}" dt="2023-09-21T05:14:31.577" v="3580"/>
          <ac:spMkLst>
            <pc:docMk/>
            <pc:sldMk cId="2262555727" sldId="1836"/>
            <ac:spMk id="8" creationId="{6A12B8FB-284D-AD09-2394-DAECAF7F12D1}"/>
          </ac:spMkLst>
        </pc:spChg>
        <pc:picChg chg="add mod ord">
          <ac:chgData name="Yoel Kortick" userId="167978f5-7f40-4909-85d5-d4149554ad4e" providerId="ADAL" clId="{178E203D-F436-4EC6-B341-688274A1FBB1}" dt="2023-09-20T07:07:25.497" v="827" actId="208"/>
          <ac:picMkLst>
            <pc:docMk/>
            <pc:sldMk cId="2262555727" sldId="1836"/>
            <ac:picMk id="5" creationId="{63A325F4-B201-8443-FC07-7374151E1FCC}"/>
          </ac:picMkLst>
        </pc:picChg>
        <pc:picChg chg="del">
          <ac:chgData name="Yoel Kortick" userId="167978f5-7f40-4909-85d5-d4149554ad4e" providerId="ADAL" clId="{178E203D-F436-4EC6-B341-688274A1FBB1}" dt="2023-09-20T07:04:29.478" v="653" actId="478"/>
          <ac:picMkLst>
            <pc:docMk/>
            <pc:sldMk cId="2262555727" sldId="1836"/>
            <ac:picMk id="6" creationId="{2668047B-EBDD-73DD-2658-CA5AE56F57EE}"/>
          </ac:picMkLst>
        </pc:picChg>
        <pc:cxnChg chg="mod">
          <ac:chgData name="Yoel Kortick" userId="167978f5-7f40-4909-85d5-d4149554ad4e" providerId="ADAL" clId="{178E203D-F436-4EC6-B341-688274A1FBB1}" dt="2023-09-20T07:07:31.624" v="829" actId="1037"/>
          <ac:cxnSpMkLst>
            <pc:docMk/>
            <pc:sldMk cId="2262555727" sldId="1836"/>
            <ac:cxnSpMk id="10" creationId="{6422D452-ABE8-991F-6C43-A890858A2192}"/>
          </ac:cxnSpMkLst>
        </pc:cxnChg>
        <pc:cxnChg chg="mod">
          <ac:chgData name="Yoel Kortick" userId="167978f5-7f40-4909-85d5-d4149554ad4e" providerId="ADAL" clId="{178E203D-F436-4EC6-B341-688274A1FBB1}" dt="2023-09-20T07:07:14.842" v="824" actId="14100"/>
          <ac:cxnSpMkLst>
            <pc:docMk/>
            <pc:sldMk cId="2262555727" sldId="1836"/>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1282390259" sldId="1837"/>
        </pc:sldMkLst>
        <pc:spChg chg="mod">
          <ac:chgData name="Yoel Kortick" userId="167978f5-7f40-4909-85d5-d4149554ad4e" providerId="ADAL" clId="{178E203D-F436-4EC6-B341-688274A1FBB1}" dt="2023-09-21T05:14:31.577" v="3580"/>
          <ac:spMkLst>
            <pc:docMk/>
            <pc:sldMk cId="1282390259" sldId="1837"/>
            <ac:spMk id="3" creationId="{4FC18B40-6547-41EC-8A0E-1C8F40E0A42F}"/>
          </ac:spMkLst>
        </pc:spChg>
        <pc:spChg chg="mod">
          <ac:chgData name="Yoel Kortick" userId="167978f5-7f40-4909-85d5-d4149554ad4e" providerId="ADAL" clId="{178E203D-F436-4EC6-B341-688274A1FBB1}" dt="2023-09-21T05:14:31.577" v="3580"/>
          <ac:spMkLst>
            <pc:docMk/>
            <pc:sldMk cId="1282390259" sldId="1837"/>
            <ac:spMk id="4" creationId="{2490F34D-A7E2-4EA9-8B1A-78371A1F1CD1}"/>
          </ac:spMkLst>
        </pc:spChg>
        <pc:spChg chg="add">
          <ac:chgData name="Yoel Kortick" userId="167978f5-7f40-4909-85d5-d4149554ad4e" providerId="ADAL" clId="{178E203D-F436-4EC6-B341-688274A1FBB1}" dt="2023-09-20T07:12:30.068" v="929" actId="11529"/>
          <ac:spMkLst>
            <pc:docMk/>
            <pc:sldMk cId="1282390259" sldId="1837"/>
            <ac:spMk id="7" creationId="{8CFD519F-B2CF-743E-199C-EEBFE79BF737}"/>
          </ac:spMkLst>
        </pc:spChg>
        <pc:spChg chg="del">
          <ac:chgData name="Yoel Kortick" userId="167978f5-7f40-4909-85d5-d4149554ad4e" providerId="ADAL" clId="{178E203D-F436-4EC6-B341-688274A1FBB1}" dt="2023-09-20T07:12:24.447" v="928" actId="478"/>
          <ac:spMkLst>
            <pc:docMk/>
            <pc:sldMk cId="1282390259" sldId="1837"/>
            <ac:spMk id="8" creationId="{6A12B8FB-284D-AD09-2394-DAECAF7F12D1}"/>
          </ac:spMkLst>
        </pc:spChg>
        <pc:spChg chg="add">
          <ac:chgData name="Yoel Kortick" userId="167978f5-7f40-4909-85d5-d4149554ad4e" providerId="ADAL" clId="{178E203D-F436-4EC6-B341-688274A1FBB1}" dt="2023-09-20T07:12:39.194" v="930" actId="11529"/>
          <ac:spMkLst>
            <pc:docMk/>
            <pc:sldMk cId="1282390259" sldId="1837"/>
            <ac:spMk id="9" creationId="{F9D9A5AF-8D0C-050E-F866-D634A066EC0E}"/>
          </ac:spMkLst>
        </pc:spChg>
        <pc:picChg chg="del">
          <ac:chgData name="Yoel Kortick" userId="167978f5-7f40-4909-85d5-d4149554ad4e" providerId="ADAL" clId="{178E203D-F436-4EC6-B341-688274A1FBB1}" dt="2023-09-20T07:12:00.382" v="913" actId="478"/>
          <ac:picMkLst>
            <pc:docMk/>
            <pc:sldMk cId="1282390259" sldId="1837"/>
            <ac:picMk id="5" creationId="{63A325F4-B201-8443-FC07-7374151E1FCC}"/>
          </ac:picMkLst>
        </pc:picChg>
        <pc:picChg chg="add mod ord">
          <ac:chgData name="Yoel Kortick" userId="167978f5-7f40-4909-85d5-d4149554ad4e" providerId="ADAL" clId="{178E203D-F436-4EC6-B341-688274A1FBB1}" dt="2023-09-20T07:12:41.984" v="931" actId="208"/>
          <ac:picMkLst>
            <pc:docMk/>
            <pc:sldMk cId="1282390259" sldId="1837"/>
            <ac:picMk id="6" creationId="{BD48C428-FE80-667F-5211-39844B58704A}"/>
          </ac:picMkLst>
        </pc:picChg>
        <pc:cxnChg chg="del">
          <ac:chgData name="Yoel Kortick" userId="167978f5-7f40-4909-85d5-d4149554ad4e" providerId="ADAL" clId="{178E203D-F436-4EC6-B341-688274A1FBB1}" dt="2023-09-20T07:12:21.518" v="926" actId="478"/>
          <ac:cxnSpMkLst>
            <pc:docMk/>
            <pc:sldMk cId="1282390259" sldId="1837"/>
            <ac:cxnSpMk id="10" creationId="{6422D452-ABE8-991F-6C43-A890858A2192}"/>
          </ac:cxnSpMkLst>
        </pc:cxnChg>
        <pc:cxnChg chg="del">
          <ac:chgData name="Yoel Kortick" userId="167978f5-7f40-4909-85d5-d4149554ad4e" providerId="ADAL" clId="{178E203D-F436-4EC6-B341-688274A1FBB1}" dt="2023-09-20T07:12:22.454" v="927" actId="478"/>
          <ac:cxnSpMkLst>
            <pc:docMk/>
            <pc:sldMk cId="1282390259" sldId="1837"/>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821230387" sldId="1838"/>
        </pc:sldMkLst>
        <pc:spChg chg="mod">
          <ac:chgData name="Yoel Kortick" userId="167978f5-7f40-4909-85d5-d4149554ad4e" providerId="ADAL" clId="{178E203D-F436-4EC6-B341-688274A1FBB1}" dt="2023-09-21T05:14:31.577" v="3580"/>
          <ac:spMkLst>
            <pc:docMk/>
            <pc:sldMk cId="821230387" sldId="1838"/>
            <ac:spMk id="3" creationId="{4FC18B40-6547-41EC-8A0E-1C8F40E0A42F}"/>
          </ac:spMkLst>
        </pc:spChg>
        <pc:spChg chg="mod">
          <ac:chgData name="Yoel Kortick" userId="167978f5-7f40-4909-85d5-d4149554ad4e" providerId="ADAL" clId="{178E203D-F436-4EC6-B341-688274A1FBB1}" dt="2023-09-21T05:14:31.577" v="3580"/>
          <ac:spMkLst>
            <pc:docMk/>
            <pc:sldMk cId="821230387" sldId="1838"/>
            <ac:spMk id="4" creationId="{2490F34D-A7E2-4EA9-8B1A-78371A1F1CD1}"/>
          </ac:spMkLst>
        </pc:spChg>
        <pc:spChg chg="del mod">
          <ac:chgData name="Yoel Kortick" userId="167978f5-7f40-4909-85d5-d4149554ad4e" providerId="ADAL" clId="{178E203D-F436-4EC6-B341-688274A1FBB1}" dt="2023-09-20T07:20:34.887" v="1067" actId="478"/>
          <ac:spMkLst>
            <pc:docMk/>
            <pc:sldMk cId="821230387" sldId="1838"/>
            <ac:spMk id="7" creationId="{8CFD519F-B2CF-743E-199C-EEBFE79BF737}"/>
          </ac:spMkLst>
        </pc:spChg>
        <pc:spChg chg="del">
          <ac:chgData name="Yoel Kortick" userId="167978f5-7f40-4909-85d5-d4149554ad4e" providerId="ADAL" clId="{178E203D-F436-4EC6-B341-688274A1FBB1}" dt="2023-09-20T07:20:36.730" v="1068" actId="478"/>
          <ac:spMkLst>
            <pc:docMk/>
            <pc:sldMk cId="821230387" sldId="1838"/>
            <ac:spMk id="9" creationId="{F9D9A5AF-8D0C-050E-F866-D634A066EC0E}"/>
          </ac:spMkLst>
        </pc:spChg>
        <pc:spChg chg="add mod">
          <ac:chgData name="Yoel Kortick" userId="167978f5-7f40-4909-85d5-d4149554ad4e" providerId="ADAL" clId="{178E203D-F436-4EC6-B341-688274A1FBB1}" dt="2023-09-21T05:14:31.577" v="3580"/>
          <ac:spMkLst>
            <pc:docMk/>
            <pc:sldMk cId="821230387" sldId="1838"/>
            <ac:spMk id="11" creationId="{750AAA4A-274C-A94C-AE75-70988A5E545B}"/>
          </ac:spMkLst>
        </pc:spChg>
        <pc:picChg chg="add del">
          <ac:chgData name="Yoel Kortick" userId="167978f5-7f40-4909-85d5-d4149554ad4e" providerId="ADAL" clId="{178E203D-F436-4EC6-B341-688274A1FBB1}" dt="2023-09-20T07:18:58.669" v="957" actId="478"/>
          <ac:picMkLst>
            <pc:docMk/>
            <pc:sldMk cId="821230387" sldId="1838"/>
            <ac:picMk id="5" creationId="{5ED6E142-9692-0FC2-DD9E-762E86912522}"/>
          </ac:picMkLst>
        </pc:picChg>
        <pc:picChg chg="del">
          <ac:chgData name="Yoel Kortick" userId="167978f5-7f40-4909-85d5-d4149554ad4e" providerId="ADAL" clId="{178E203D-F436-4EC6-B341-688274A1FBB1}" dt="2023-09-20T07:14:54.462" v="933" actId="478"/>
          <ac:picMkLst>
            <pc:docMk/>
            <pc:sldMk cId="821230387" sldId="1838"/>
            <ac:picMk id="6" creationId="{BD48C428-FE80-667F-5211-39844B58704A}"/>
          </ac:picMkLst>
        </pc:picChg>
        <pc:picChg chg="add del mod ord">
          <ac:chgData name="Yoel Kortick" userId="167978f5-7f40-4909-85d5-d4149554ad4e" providerId="ADAL" clId="{178E203D-F436-4EC6-B341-688274A1FBB1}" dt="2023-09-20T07:21:27.575" v="1140" actId="478"/>
          <ac:picMkLst>
            <pc:docMk/>
            <pc:sldMk cId="821230387" sldId="1838"/>
            <ac:picMk id="10" creationId="{276D1235-D3E8-7AB0-AA0C-F4148302AAA3}"/>
          </ac:picMkLst>
        </pc:picChg>
        <pc:picChg chg="add mod">
          <ac:chgData name="Yoel Kortick" userId="167978f5-7f40-4909-85d5-d4149554ad4e" providerId="ADAL" clId="{178E203D-F436-4EC6-B341-688274A1FBB1}" dt="2023-09-20T07:21:30.061" v="1142" actId="208"/>
          <ac:picMkLst>
            <pc:docMk/>
            <pc:sldMk cId="821230387" sldId="1838"/>
            <ac:picMk id="13" creationId="{B1843163-C9BC-B9BE-0D96-BA6D7EDC5A9C}"/>
          </ac:picMkLst>
        </pc:picChg>
        <pc:cxnChg chg="add">
          <ac:chgData name="Yoel Kortick" userId="167978f5-7f40-4909-85d5-d4149554ad4e" providerId="ADAL" clId="{178E203D-F436-4EC6-B341-688274A1FBB1}" dt="2023-09-20T07:23:10.063" v="1181" actId="11529"/>
          <ac:cxnSpMkLst>
            <pc:docMk/>
            <pc:sldMk cId="821230387" sldId="1838"/>
            <ac:cxnSpMk id="15" creationId="{2C513B3E-0B97-FC0B-5505-C5F2E99715B6}"/>
          </ac:cxnSpMkLst>
        </pc:cxnChg>
        <pc:cxnChg chg="add mod">
          <ac:chgData name="Yoel Kortick" userId="167978f5-7f40-4909-85d5-d4149554ad4e" providerId="ADAL" clId="{178E203D-F436-4EC6-B341-688274A1FBB1}" dt="2023-09-20T07:23:24.685" v="1184" actId="14100"/>
          <ac:cxnSpMkLst>
            <pc:docMk/>
            <pc:sldMk cId="821230387" sldId="1838"/>
            <ac:cxnSpMk id="16" creationId="{A96DE0E0-3E45-FFD2-1D4D-D9C03186C2A6}"/>
          </ac:cxnSpMkLst>
        </pc:cxnChg>
      </pc:sldChg>
      <pc:sldChg chg="addSp delSp modSp add mod">
        <pc:chgData name="Yoel Kortick" userId="167978f5-7f40-4909-85d5-d4149554ad4e" providerId="ADAL" clId="{178E203D-F436-4EC6-B341-688274A1FBB1}" dt="2023-09-21T05:14:31.577" v="3580"/>
        <pc:sldMkLst>
          <pc:docMk/>
          <pc:sldMk cId="3172996001" sldId="1839"/>
        </pc:sldMkLst>
        <pc:spChg chg="mod">
          <ac:chgData name="Yoel Kortick" userId="167978f5-7f40-4909-85d5-d4149554ad4e" providerId="ADAL" clId="{178E203D-F436-4EC6-B341-688274A1FBB1}" dt="2023-09-21T05:14:31.577" v="3580"/>
          <ac:spMkLst>
            <pc:docMk/>
            <pc:sldMk cId="3172996001" sldId="1839"/>
            <ac:spMk id="3" creationId="{4FC18B40-6547-41EC-8A0E-1C8F40E0A42F}"/>
          </ac:spMkLst>
        </pc:spChg>
        <pc:spChg chg="mod">
          <ac:chgData name="Yoel Kortick" userId="167978f5-7f40-4909-85d5-d4149554ad4e" providerId="ADAL" clId="{178E203D-F436-4EC6-B341-688274A1FBB1}" dt="2023-09-21T05:14:31.577" v="3580"/>
          <ac:spMkLst>
            <pc:docMk/>
            <pc:sldMk cId="3172996001" sldId="1839"/>
            <ac:spMk id="4" creationId="{2490F34D-A7E2-4EA9-8B1A-78371A1F1CD1}"/>
          </ac:spMkLst>
        </pc:spChg>
        <pc:spChg chg="add">
          <ac:chgData name="Yoel Kortick" userId="167978f5-7f40-4909-85d5-d4149554ad4e" providerId="ADAL" clId="{178E203D-F436-4EC6-B341-688274A1FBB1}" dt="2023-09-20T07:43:29.645" v="1616" actId="11529"/>
          <ac:spMkLst>
            <pc:docMk/>
            <pc:sldMk cId="3172996001" sldId="1839"/>
            <ac:spMk id="6" creationId="{75450F1C-11E3-E84E-2E86-E871DF93279B}"/>
          </ac:spMkLst>
        </pc:spChg>
        <pc:picChg chg="add mod ord">
          <ac:chgData name="Yoel Kortick" userId="167978f5-7f40-4909-85d5-d4149554ad4e" providerId="ADAL" clId="{178E203D-F436-4EC6-B341-688274A1FBB1}" dt="2023-09-20T07:43:22.650" v="1615" actId="167"/>
          <ac:picMkLst>
            <pc:docMk/>
            <pc:sldMk cId="3172996001" sldId="1839"/>
            <ac:picMk id="5" creationId="{2125BA76-6AB3-2AEA-455F-6030A32C89F2}"/>
          </ac:picMkLst>
        </pc:picChg>
        <pc:picChg chg="del">
          <ac:chgData name="Yoel Kortick" userId="167978f5-7f40-4909-85d5-d4149554ad4e" providerId="ADAL" clId="{178E203D-F436-4EC6-B341-688274A1FBB1}" dt="2023-09-20T07:42:36.213" v="1580" actId="478"/>
          <ac:picMkLst>
            <pc:docMk/>
            <pc:sldMk cId="3172996001" sldId="1839"/>
            <ac:picMk id="10" creationId="{FB827A39-4F0D-DC27-62A4-4EB4D9ED8C5C}"/>
          </ac:picMkLst>
        </pc:picChg>
        <pc:picChg chg="del">
          <ac:chgData name="Yoel Kortick" userId="167978f5-7f40-4909-85d5-d4149554ad4e" providerId="ADAL" clId="{178E203D-F436-4EC6-B341-688274A1FBB1}" dt="2023-09-20T07:42:36.213" v="1580" actId="478"/>
          <ac:picMkLst>
            <pc:docMk/>
            <pc:sldMk cId="3172996001" sldId="1839"/>
            <ac:picMk id="13" creationId="{9941571B-FC79-8488-3A76-38F6EA02C796}"/>
          </ac:picMkLst>
        </pc:picChg>
      </pc:sldChg>
      <pc:sldChg chg="add del">
        <pc:chgData name="Yoel Kortick" userId="167978f5-7f40-4909-85d5-d4149554ad4e" providerId="ADAL" clId="{178E203D-F436-4EC6-B341-688274A1FBB1}" dt="2023-09-20T08:30:43.256" v="2181" actId="47"/>
        <pc:sldMkLst>
          <pc:docMk/>
          <pc:sldMk cId="2718635781" sldId="1840"/>
        </pc:sldMkLst>
      </pc:sldChg>
      <pc:sldChg chg="addSp delSp modSp add mod ord">
        <pc:chgData name="Yoel Kortick" userId="167978f5-7f40-4909-85d5-d4149554ad4e" providerId="ADAL" clId="{178E203D-F436-4EC6-B341-688274A1FBB1}" dt="2023-09-21T05:14:31.577" v="3580"/>
        <pc:sldMkLst>
          <pc:docMk/>
          <pc:sldMk cId="4009811497" sldId="1841"/>
        </pc:sldMkLst>
        <pc:spChg chg="mod">
          <ac:chgData name="Yoel Kortick" userId="167978f5-7f40-4909-85d5-d4149554ad4e" providerId="ADAL" clId="{178E203D-F436-4EC6-B341-688274A1FBB1}" dt="2023-09-21T05:14:31.577" v="3580"/>
          <ac:spMkLst>
            <pc:docMk/>
            <pc:sldMk cId="4009811497" sldId="1841"/>
            <ac:spMk id="3" creationId="{4FC18B40-6547-41EC-8A0E-1C8F40E0A42F}"/>
          </ac:spMkLst>
        </pc:spChg>
        <pc:spChg chg="del">
          <ac:chgData name="Yoel Kortick" userId="167978f5-7f40-4909-85d5-d4149554ad4e" providerId="ADAL" clId="{178E203D-F436-4EC6-B341-688274A1FBB1}" dt="2023-09-20T08:18:48.440" v="1905" actId="478"/>
          <ac:spMkLst>
            <pc:docMk/>
            <pc:sldMk cId="4009811497" sldId="1841"/>
            <ac:spMk id="4" creationId="{2490F34D-A7E2-4EA9-8B1A-78371A1F1CD1}"/>
          </ac:spMkLst>
        </pc:spChg>
        <pc:spChg chg="add del mod">
          <ac:chgData name="Yoel Kortick" userId="167978f5-7f40-4909-85d5-d4149554ad4e" providerId="ADAL" clId="{178E203D-F436-4EC6-B341-688274A1FBB1}" dt="2023-09-20T08:18:49.993" v="1906" actId="478"/>
          <ac:spMkLst>
            <pc:docMk/>
            <pc:sldMk cId="4009811497" sldId="1841"/>
            <ac:spMk id="5" creationId="{2903190D-A7D9-B8F1-990E-D82CB7B3E1AB}"/>
          </ac:spMkLst>
        </pc:spChg>
        <pc:spChg chg="del">
          <ac:chgData name="Yoel Kortick" userId="167978f5-7f40-4909-85d5-d4149554ad4e" providerId="ADAL" clId="{178E203D-F436-4EC6-B341-688274A1FBB1}" dt="2023-09-20T08:19:01.345" v="1911" actId="478"/>
          <ac:spMkLst>
            <pc:docMk/>
            <pc:sldMk cId="4009811497" sldId="1841"/>
            <ac:spMk id="6" creationId="{02254342-80BD-425E-8908-A39E74E1BA6A}"/>
          </ac:spMkLst>
        </pc:spChg>
        <pc:spChg chg="add mod">
          <ac:chgData name="Yoel Kortick" userId="167978f5-7f40-4909-85d5-d4149554ad4e" providerId="ADAL" clId="{178E203D-F436-4EC6-B341-688274A1FBB1}" dt="2023-09-20T11:50:48.308" v="3388"/>
          <ac:spMkLst>
            <pc:docMk/>
            <pc:sldMk cId="4009811497" sldId="1841"/>
            <ac:spMk id="10" creationId="{E519F1FD-FA13-5676-43C6-26811E8D6B2C}"/>
          </ac:spMkLst>
        </pc:spChg>
        <pc:spChg chg="add mod">
          <ac:chgData name="Yoel Kortick" userId="167978f5-7f40-4909-85d5-d4149554ad4e" providerId="ADAL" clId="{178E203D-F436-4EC6-B341-688274A1FBB1}" dt="2023-09-20T08:30:28.085" v="2177" actId="1038"/>
          <ac:spMkLst>
            <pc:docMk/>
            <pc:sldMk cId="4009811497" sldId="1841"/>
            <ac:spMk id="15" creationId="{37AAE431-0A70-C583-DA9A-057C4F7533DF}"/>
          </ac:spMkLst>
        </pc:spChg>
        <pc:spChg chg="add mod">
          <ac:chgData name="Yoel Kortick" userId="167978f5-7f40-4909-85d5-d4149554ad4e" providerId="ADAL" clId="{178E203D-F436-4EC6-B341-688274A1FBB1}" dt="2023-09-20T08:30:28.085" v="2177" actId="1038"/>
          <ac:spMkLst>
            <pc:docMk/>
            <pc:sldMk cId="4009811497" sldId="1841"/>
            <ac:spMk id="19" creationId="{42539D75-0D89-49DF-40E0-DAB7899F1A5D}"/>
          </ac:spMkLst>
        </pc:spChg>
        <pc:spChg chg="add mod">
          <ac:chgData name="Yoel Kortick" userId="167978f5-7f40-4909-85d5-d4149554ad4e" providerId="ADAL" clId="{178E203D-F436-4EC6-B341-688274A1FBB1}" dt="2023-09-20T08:30:28.085" v="2177" actId="1038"/>
          <ac:spMkLst>
            <pc:docMk/>
            <pc:sldMk cId="4009811497" sldId="1841"/>
            <ac:spMk id="23" creationId="{D3745EBB-7405-EB2F-4F65-008FAEB9BB45}"/>
          </ac:spMkLst>
        </pc:spChg>
        <pc:spChg chg="add del mod">
          <ac:chgData name="Yoel Kortick" userId="167978f5-7f40-4909-85d5-d4149554ad4e" providerId="ADAL" clId="{178E203D-F436-4EC6-B341-688274A1FBB1}" dt="2023-09-20T08:30:22.076" v="2167"/>
          <ac:spMkLst>
            <pc:docMk/>
            <pc:sldMk cId="4009811497" sldId="1841"/>
            <ac:spMk id="26" creationId="{691CE5C4-4230-7BEB-AB0A-FDC50054512D}"/>
          </ac:spMkLst>
        </pc:spChg>
        <pc:spChg chg="add mod">
          <ac:chgData name="Yoel Kortick" userId="167978f5-7f40-4909-85d5-d4149554ad4e" providerId="ADAL" clId="{178E203D-F436-4EC6-B341-688274A1FBB1}" dt="2023-09-21T05:14:31.577" v="3580"/>
          <ac:spMkLst>
            <pc:docMk/>
            <pc:sldMk cId="4009811497" sldId="1841"/>
            <ac:spMk id="27" creationId="{398C3D68-1ADC-DCD1-0897-CA4479532E37}"/>
          </ac:spMkLst>
        </pc:spChg>
        <pc:picChg chg="del">
          <ac:chgData name="Yoel Kortick" userId="167978f5-7f40-4909-85d5-d4149554ad4e" providerId="ADAL" clId="{178E203D-F436-4EC6-B341-688274A1FBB1}" dt="2023-09-20T08:18:46.258" v="1904" actId="478"/>
          <ac:picMkLst>
            <pc:docMk/>
            <pc:sldMk cId="4009811497" sldId="1841"/>
            <ac:picMk id="7" creationId="{D56AD42C-EBEE-449F-A9D3-432AFBB4530C}"/>
          </ac:picMkLst>
        </pc:picChg>
        <pc:picChg chg="add mod">
          <ac:chgData name="Yoel Kortick" userId="167978f5-7f40-4909-85d5-d4149554ad4e" providerId="ADAL" clId="{178E203D-F436-4EC6-B341-688274A1FBB1}" dt="2023-09-20T08:30:28.085" v="2177" actId="1038"/>
          <ac:picMkLst>
            <pc:docMk/>
            <pc:sldMk cId="4009811497" sldId="1841"/>
            <ac:picMk id="9" creationId="{C21550EB-4ADD-0360-7BF2-A432F4DEA1FE}"/>
          </ac:picMkLst>
        </pc:picChg>
        <pc:cxnChg chg="add mod">
          <ac:chgData name="Yoel Kortick" userId="167978f5-7f40-4909-85d5-d4149554ad4e" providerId="ADAL" clId="{178E203D-F436-4EC6-B341-688274A1FBB1}" dt="2023-09-20T08:30:28.085" v="2177" actId="1038"/>
          <ac:cxnSpMkLst>
            <pc:docMk/>
            <pc:sldMk cId="4009811497" sldId="1841"/>
            <ac:cxnSpMk id="12" creationId="{42D5C888-4C1E-84C4-10B2-4ACB2A765D25}"/>
          </ac:cxnSpMkLst>
        </pc:cxnChg>
        <pc:cxnChg chg="add mod">
          <ac:chgData name="Yoel Kortick" userId="167978f5-7f40-4909-85d5-d4149554ad4e" providerId="ADAL" clId="{178E203D-F436-4EC6-B341-688274A1FBB1}" dt="2023-09-20T08:30:28.085" v="2177" actId="1038"/>
          <ac:cxnSpMkLst>
            <pc:docMk/>
            <pc:sldMk cId="4009811497" sldId="1841"/>
            <ac:cxnSpMk id="13" creationId="{6370EECD-BFC7-1350-C4AF-2B12A08AEA3C}"/>
          </ac:cxnSpMkLst>
        </pc:cxnChg>
        <pc:cxnChg chg="add mod">
          <ac:chgData name="Yoel Kortick" userId="167978f5-7f40-4909-85d5-d4149554ad4e" providerId="ADAL" clId="{178E203D-F436-4EC6-B341-688274A1FBB1}" dt="2023-09-20T08:30:28.085" v="2177" actId="1038"/>
          <ac:cxnSpMkLst>
            <pc:docMk/>
            <pc:sldMk cId="4009811497" sldId="1841"/>
            <ac:cxnSpMk id="16" creationId="{B91083AA-8719-1F4D-F686-C75628E9E946}"/>
          </ac:cxnSpMkLst>
        </pc:cxnChg>
        <pc:cxnChg chg="add mod">
          <ac:chgData name="Yoel Kortick" userId="167978f5-7f40-4909-85d5-d4149554ad4e" providerId="ADAL" clId="{178E203D-F436-4EC6-B341-688274A1FBB1}" dt="2023-09-20T08:30:28.085" v="2177" actId="1038"/>
          <ac:cxnSpMkLst>
            <pc:docMk/>
            <pc:sldMk cId="4009811497" sldId="1841"/>
            <ac:cxnSpMk id="20" creationId="{ED3F5611-672F-1024-03FE-E87C808FE7B8}"/>
          </ac:cxnSpMkLst>
        </pc:cxnChg>
        <pc:cxnChg chg="add mod">
          <ac:chgData name="Yoel Kortick" userId="167978f5-7f40-4909-85d5-d4149554ad4e" providerId="ADAL" clId="{178E203D-F436-4EC6-B341-688274A1FBB1}" dt="2023-09-20T08:30:28.085" v="2177" actId="1038"/>
          <ac:cxnSpMkLst>
            <pc:docMk/>
            <pc:sldMk cId="4009811497" sldId="1841"/>
            <ac:cxnSpMk id="24" creationId="{17DC4C5F-B367-682B-CC3E-7EE434386699}"/>
          </ac:cxnSpMkLst>
        </pc:cxnChg>
      </pc:sldChg>
      <pc:sldChg chg="modSp add mod">
        <pc:chgData name="Yoel Kortick" userId="167978f5-7f40-4909-85d5-d4149554ad4e" providerId="ADAL" clId="{178E203D-F436-4EC6-B341-688274A1FBB1}" dt="2023-09-21T05:14:31.577" v="3580"/>
        <pc:sldMkLst>
          <pc:docMk/>
          <pc:sldMk cId="3653733849" sldId="1842"/>
        </pc:sldMkLst>
        <pc:spChg chg="mod">
          <ac:chgData name="Yoel Kortick" userId="167978f5-7f40-4909-85d5-d4149554ad4e" providerId="ADAL" clId="{178E203D-F436-4EC6-B341-688274A1FBB1}" dt="2023-09-21T05:14:31.577" v="3580"/>
          <ac:spMkLst>
            <pc:docMk/>
            <pc:sldMk cId="3653733849" sldId="1842"/>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1688588902" sldId="1843"/>
        </pc:sldMkLst>
        <pc:spChg chg="mod">
          <ac:chgData name="Yoel Kortick" userId="167978f5-7f40-4909-85d5-d4149554ad4e" providerId="ADAL" clId="{178E203D-F436-4EC6-B341-688274A1FBB1}" dt="2023-09-21T05:14:31.577" v="3580"/>
          <ac:spMkLst>
            <pc:docMk/>
            <pc:sldMk cId="1688588902" sldId="1843"/>
            <ac:spMk id="4" creationId="{A1FE6F9A-C018-4915-94D1-7B4CD1DF4BFF}"/>
          </ac:spMkLst>
        </pc:spChg>
      </pc:sldChg>
      <pc:sldChg chg="addSp delSp modSp add mod">
        <pc:chgData name="Yoel Kortick" userId="167978f5-7f40-4909-85d5-d4149554ad4e" providerId="ADAL" clId="{178E203D-F436-4EC6-B341-688274A1FBB1}" dt="2023-09-21T05:14:31.577" v="3580"/>
        <pc:sldMkLst>
          <pc:docMk/>
          <pc:sldMk cId="3894568248" sldId="1844"/>
        </pc:sldMkLst>
        <pc:spChg chg="mod">
          <ac:chgData name="Yoel Kortick" userId="167978f5-7f40-4909-85d5-d4149554ad4e" providerId="ADAL" clId="{178E203D-F436-4EC6-B341-688274A1FBB1}" dt="2023-09-21T05:14:31.577" v="3580"/>
          <ac:spMkLst>
            <pc:docMk/>
            <pc:sldMk cId="3894568248" sldId="1844"/>
            <ac:spMk id="3" creationId="{4FC18B40-6547-41EC-8A0E-1C8F40E0A42F}"/>
          </ac:spMkLst>
        </pc:spChg>
        <pc:spChg chg="mod">
          <ac:chgData name="Yoel Kortick" userId="167978f5-7f40-4909-85d5-d4149554ad4e" providerId="ADAL" clId="{178E203D-F436-4EC6-B341-688274A1FBB1}" dt="2023-09-21T05:14:31.577" v="3580"/>
          <ac:spMkLst>
            <pc:docMk/>
            <pc:sldMk cId="3894568248" sldId="1844"/>
            <ac:spMk id="4" creationId="{2490F34D-A7E2-4EA9-8B1A-78371A1F1CD1}"/>
          </ac:spMkLst>
        </pc:spChg>
        <pc:spChg chg="mod">
          <ac:chgData name="Yoel Kortick" userId="167978f5-7f40-4909-85d5-d4149554ad4e" providerId="ADAL" clId="{178E203D-F436-4EC6-B341-688274A1FBB1}" dt="2023-09-20T10:57:19.781" v="2518" actId="14100"/>
          <ac:spMkLst>
            <pc:docMk/>
            <pc:sldMk cId="3894568248" sldId="1844"/>
            <ac:spMk id="6" creationId="{40EC6E6B-5F3D-4C63-A5DA-88BF23CA2A71}"/>
          </ac:spMkLst>
        </pc:spChg>
        <pc:spChg chg="mod">
          <ac:chgData name="Yoel Kortick" userId="167978f5-7f40-4909-85d5-d4149554ad4e" providerId="ADAL" clId="{178E203D-F436-4EC6-B341-688274A1FBB1}" dt="2023-09-20T10:56:33.100" v="2505" actId="14100"/>
          <ac:spMkLst>
            <pc:docMk/>
            <pc:sldMk cId="3894568248" sldId="1844"/>
            <ac:spMk id="7" creationId="{2924AE36-2939-4BAE-A085-871D6BC2D4F4}"/>
          </ac:spMkLst>
        </pc:spChg>
        <pc:spChg chg="mod">
          <ac:chgData name="Yoel Kortick" userId="167978f5-7f40-4909-85d5-d4149554ad4e" providerId="ADAL" clId="{178E203D-F436-4EC6-B341-688274A1FBB1}" dt="2023-09-20T10:57:13.700" v="2517" actId="1076"/>
          <ac:spMkLst>
            <pc:docMk/>
            <pc:sldMk cId="3894568248" sldId="1844"/>
            <ac:spMk id="8" creationId="{46BF5702-B79D-47D5-9539-62D6FB092F63}"/>
          </ac:spMkLst>
        </pc:spChg>
        <pc:spChg chg="mod">
          <ac:chgData name="Yoel Kortick" userId="167978f5-7f40-4909-85d5-d4149554ad4e" providerId="ADAL" clId="{178E203D-F436-4EC6-B341-688274A1FBB1}" dt="2023-09-20T10:57:02.874" v="2515" actId="1035"/>
          <ac:spMkLst>
            <pc:docMk/>
            <pc:sldMk cId="3894568248" sldId="1844"/>
            <ac:spMk id="9" creationId="{2B688B14-DE8A-48F1-84A8-3EFA29684A9E}"/>
          </ac:spMkLst>
        </pc:spChg>
        <pc:spChg chg="mod">
          <ac:chgData name="Yoel Kortick" userId="167978f5-7f40-4909-85d5-d4149554ad4e" providerId="ADAL" clId="{178E203D-F436-4EC6-B341-688274A1FBB1}" dt="2023-09-20T10:57:13.700" v="2517" actId="1076"/>
          <ac:spMkLst>
            <pc:docMk/>
            <pc:sldMk cId="3894568248" sldId="1844"/>
            <ac:spMk id="22" creationId="{99908274-853B-4E13-893E-1201A234D0A4}"/>
          </ac:spMkLst>
        </pc:spChg>
        <pc:picChg chg="del">
          <ac:chgData name="Yoel Kortick" userId="167978f5-7f40-4909-85d5-d4149554ad4e" providerId="ADAL" clId="{178E203D-F436-4EC6-B341-688274A1FBB1}" dt="2023-09-20T10:56:12.530" v="2490" actId="478"/>
          <ac:picMkLst>
            <pc:docMk/>
            <pc:sldMk cId="3894568248" sldId="1844"/>
            <ac:picMk id="5" creationId="{38409794-7661-442A-9441-AF0E0E5BF886}"/>
          </ac:picMkLst>
        </pc:picChg>
        <pc:picChg chg="add mod ord">
          <ac:chgData name="Yoel Kortick" userId="167978f5-7f40-4909-85d5-d4149554ad4e" providerId="ADAL" clId="{178E203D-F436-4EC6-B341-688274A1FBB1}" dt="2023-09-20T10:57:32.072" v="2521" actId="208"/>
          <ac:picMkLst>
            <pc:docMk/>
            <pc:sldMk cId="3894568248" sldId="1844"/>
            <ac:picMk id="10" creationId="{45F336E1-850D-859F-143C-0E972F7AB10E}"/>
          </ac:picMkLst>
        </pc:picChg>
        <pc:cxnChg chg="mod">
          <ac:chgData name="Yoel Kortick" userId="167978f5-7f40-4909-85d5-d4149554ad4e" providerId="ADAL" clId="{178E203D-F436-4EC6-B341-688274A1FBB1}" dt="2023-09-20T10:57:07.283" v="2516" actId="14100"/>
          <ac:cxnSpMkLst>
            <pc:docMk/>
            <pc:sldMk cId="3894568248" sldId="1844"/>
            <ac:cxnSpMk id="11" creationId="{EB7FFC74-2780-498D-AC83-7A3B2BD31F7E}"/>
          </ac:cxnSpMkLst>
        </pc:cxnChg>
        <pc:cxnChg chg="del mod">
          <ac:chgData name="Yoel Kortick" userId="167978f5-7f40-4909-85d5-d4149554ad4e" providerId="ADAL" clId="{178E203D-F436-4EC6-B341-688274A1FBB1}" dt="2023-09-20T10:56:50.402" v="2510" actId="478"/>
          <ac:cxnSpMkLst>
            <pc:docMk/>
            <pc:sldMk cId="3894568248" sldId="1844"/>
            <ac:cxnSpMk id="13" creationId="{DEB02F2A-3778-4027-BB16-BDDFEBE64204}"/>
          </ac:cxnSpMkLst>
        </pc:cxnChg>
        <pc:cxnChg chg="mod">
          <ac:chgData name="Yoel Kortick" userId="167978f5-7f40-4909-85d5-d4149554ad4e" providerId="ADAL" clId="{178E203D-F436-4EC6-B341-688274A1FBB1}" dt="2023-09-20T10:57:00.529" v="2514" actId="14100"/>
          <ac:cxnSpMkLst>
            <pc:docMk/>
            <pc:sldMk cId="3894568248" sldId="1844"/>
            <ac:cxnSpMk id="18" creationId="{DD74B28D-E4FB-4068-B93C-9566E1E1FC86}"/>
          </ac:cxnSpMkLst>
        </pc:cxnChg>
        <pc:cxnChg chg="mod">
          <ac:chgData name="Yoel Kortick" userId="167978f5-7f40-4909-85d5-d4149554ad4e" providerId="ADAL" clId="{178E203D-F436-4EC6-B341-688274A1FBB1}" dt="2023-09-20T10:56:55.325" v="2512" actId="1076"/>
          <ac:cxnSpMkLst>
            <pc:docMk/>
            <pc:sldMk cId="3894568248" sldId="1844"/>
            <ac:cxnSpMk id="19" creationId="{B27B1CE1-0203-40C3-816E-442A212D9AD6}"/>
          </ac:cxnSpMkLst>
        </pc:cxnChg>
        <pc:cxnChg chg="mod">
          <ac:chgData name="Yoel Kortick" userId="167978f5-7f40-4909-85d5-d4149554ad4e" providerId="ADAL" clId="{178E203D-F436-4EC6-B341-688274A1FBB1}" dt="2023-09-20T10:57:13.700" v="2517" actId="1076"/>
          <ac:cxnSpMkLst>
            <pc:docMk/>
            <pc:sldMk cId="3894568248" sldId="1844"/>
            <ac:cxnSpMk id="23" creationId="{C777642E-D9F9-495A-910C-75106251B275}"/>
          </ac:cxnSpMkLst>
        </pc:cxnChg>
      </pc:sldChg>
      <pc:sldChg chg="addSp delSp modSp add mod">
        <pc:chgData name="Yoel Kortick" userId="167978f5-7f40-4909-85d5-d4149554ad4e" providerId="ADAL" clId="{178E203D-F436-4EC6-B341-688274A1FBB1}" dt="2023-09-21T05:14:31.577" v="3580"/>
        <pc:sldMkLst>
          <pc:docMk/>
          <pc:sldMk cId="1039114364" sldId="1845"/>
        </pc:sldMkLst>
        <pc:spChg chg="mod">
          <ac:chgData name="Yoel Kortick" userId="167978f5-7f40-4909-85d5-d4149554ad4e" providerId="ADAL" clId="{178E203D-F436-4EC6-B341-688274A1FBB1}" dt="2023-09-21T05:14:31.577" v="3580"/>
          <ac:spMkLst>
            <pc:docMk/>
            <pc:sldMk cId="1039114364" sldId="1845"/>
            <ac:spMk id="3" creationId="{4FC18B40-6547-41EC-8A0E-1C8F40E0A42F}"/>
          </ac:spMkLst>
        </pc:spChg>
        <pc:spChg chg="mod">
          <ac:chgData name="Yoel Kortick" userId="167978f5-7f40-4909-85d5-d4149554ad4e" providerId="ADAL" clId="{178E203D-F436-4EC6-B341-688274A1FBB1}" dt="2023-09-20T10:58:26.900" v="2534" actId="1035"/>
          <ac:spMkLst>
            <pc:docMk/>
            <pc:sldMk cId="1039114364" sldId="1845"/>
            <ac:spMk id="4" creationId="{2490F34D-A7E2-4EA9-8B1A-78371A1F1CD1}"/>
          </ac:spMkLst>
        </pc:spChg>
        <pc:spChg chg="mod">
          <ac:chgData name="Yoel Kortick" userId="167978f5-7f40-4909-85d5-d4149554ad4e" providerId="ADAL" clId="{178E203D-F436-4EC6-B341-688274A1FBB1}" dt="2023-09-20T10:58:39.072" v="2537" actId="1076"/>
          <ac:spMkLst>
            <pc:docMk/>
            <pc:sldMk cId="1039114364" sldId="1845"/>
            <ac:spMk id="6" creationId="{40EC6E6B-5F3D-4C63-A5DA-88BF23CA2A71}"/>
          </ac:spMkLst>
        </pc:spChg>
        <pc:spChg chg="mod">
          <ac:chgData name="Yoel Kortick" userId="167978f5-7f40-4909-85d5-d4149554ad4e" providerId="ADAL" clId="{178E203D-F436-4EC6-B341-688274A1FBB1}" dt="2023-09-20T10:58:48.145" v="2540" actId="1076"/>
          <ac:spMkLst>
            <pc:docMk/>
            <pc:sldMk cId="1039114364" sldId="1845"/>
            <ac:spMk id="7" creationId="{2924AE36-2939-4BAE-A085-871D6BC2D4F4}"/>
          </ac:spMkLst>
        </pc:spChg>
        <pc:spChg chg="mod">
          <ac:chgData name="Yoel Kortick" userId="167978f5-7f40-4909-85d5-d4149554ad4e" providerId="ADAL" clId="{178E203D-F436-4EC6-B341-688274A1FBB1}" dt="2023-09-20T10:58:58.499" v="2545" actId="1076"/>
          <ac:spMkLst>
            <pc:docMk/>
            <pc:sldMk cId="1039114364" sldId="1845"/>
            <ac:spMk id="9" creationId="{2B688B14-DE8A-48F1-84A8-3EFA29684A9E}"/>
          </ac:spMkLst>
        </pc:spChg>
        <pc:picChg chg="add mod ord">
          <ac:chgData name="Yoel Kortick" userId="167978f5-7f40-4909-85d5-d4149554ad4e" providerId="ADAL" clId="{178E203D-F436-4EC6-B341-688274A1FBB1}" dt="2023-09-20T10:59:14.279" v="2549" actId="208"/>
          <ac:picMkLst>
            <pc:docMk/>
            <pc:sldMk cId="1039114364" sldId="1845"/>
            <ac:picMk id="5" creationId="{C234556B-F683-CE58-0B61-98B5622E0D56}"/>
          </ac:picMkLst>
        </pc:picChg>
        <pc:picChg chg="del">
          <ac:chgData name="Yoel Kortick" userId="167978f5-7f40-4909-85d5-d4149554ad4e" providerId="ADAL" clId="{178E203D-F436-4EC6-B341-688274A1FBB1}" dt="2023-09-20T10:58:11.913" v="2522" actId="478"/>
          <ac:picMkLst>
            <pc:docMk/>
            <pc:sldMk cId="1039114364" sldId="1845"/>
            <ac:picMk id="10" creationId="{B932D558-EFA3-4AAA-97A1-91BC89C271F8}"/>
          </ac:picMkLst>
        </pc:picChg>
        <pc:cxnChg chg="mod">
          <ac:chgData name="Yoel Kortick" userId="167978f5-7f40-4909-85d5-d4149554ad4e" providerId="ADAL" clId="{178E203D-F436-4EC6-B341-688274A1FBB1}" dt="2023-09-20T10:59:08.020" v="2548" actId="14100"/>
          <ac:cxnSpMkLst>
            <pc:docMk/>
            <pc:sldMk cId="1039114364" sldId="1845"/>
            <ac:cxnSpMk id="11" creationId="{EB7FFC74-2780-498D-AC83-7A3B2BD31F7E}"/>
          </ac:cxnSpMkLst>
        </pc:cxnChg>
        <pc:cxnChg chg="del">
          <ac:chgData name="Yoel Kortick" userId="167978f5-7f40-4909-85d5-d4149554ad4e" providerId="ADAL" clId="{178E203D-F436-4EC6-B341-688274A1FBB1}" dt="2023-09-20T10:58:45.456" v="2539" actId="478"/>
          <ac:cxnSpMkLst>
            <pc:docMk/>
            <pc:sldMk cId="1039114364" sldId="1845"/>
            <ac:cxnSpMk id="13" creationId="{DEB02F2A-3778-4027-BB16-BDDFEBE64204}"/>
          </ac:cxnSpMkLst>
        </pc:cxnChg>
        <pc:cxnChg chg="mod">
          <ac:chgData name="Yoel Kortick" userId="167978f5-7f40-4909-85d5-d4149554ad4e" providerId="ADAL" clId="{178E203D-F436-4EC6-B341-688274A1FBB1}" dt="2023-09-20T10:59:04.078" v="2546" actId="14100"/>
          <ac:cxnSpMkLst>
            <pc:docMk/>
            <pc:sldMk cId="1039114364" sldId="1845"/>
            <ac:cxnSpMk id="19" creationId="{B27B1CE1-0203-40C3-816E-442A212D9AD6}"/>
          </ac:cxnSpMkLst>
        </pc:cxnChg>
      </pc:sldChg>
      <pc:sldChg chg="addSp delSp modSp add mod">
        <pc:chgData name="Yoel Kortick" userId="167978f5-7f40-4909-85d5-d4149554ad4e" providerId="ADAL" clId="{178E203D-F436-4EC6-B341-688274A1FBB1}" dt="2023-09-21T05:14:31.577" v="3580"/>
        <pc:sldMkLst>
          <pc:docMk/>
          <pc:sldMk cId="1544686273" sldId="1846"/>
        </pc:sldMkLst>
        <pc:spChg chg="mod">
          <ac:chgData name="Yoel Kortick" userId="167978f5-7f40-4909-85d5-d4149554ad4e" providerId="ADAL" clId="{178E203D-F436-4EC6-B341-688274A1FBB1}" dt="2023-09-20T10:59:58.627" v="2568" actId="14100"/>
          <ac:spMkLst>
            <pc:docMk/>
            <pc:sldMk cId="1544686273" sldId="1846"/>
            <ac:spMk id="2" creationId="{B8B13DF9-5F08-499F-930F-4604FF304100}"/>
          </ac:spMkLst>
        </pc:spChg>
        <pc:spChg chg="mod">
          <ac:chgData name="Yoel Kortick" userId="167978f5-7f40-4909-85d5-d4149554ad4e" providerId="ADAL" clId="{178E203D-F436-4EC6-B341-688274A1FBB1}" dt="2023-09-21T05:14:31.577" v="3580"/>
          <ac:spMkLst>
            <pc:docMk/>
            <pc:sldMk cId="1544686273" sldId="1846"/>
            <ac:spMk id="3" creationId="{4FC18B40-6547-41EC-8A0E-1C8F40E0A42F}"/>
          </ac:spMkLst>
        </pc:spChg>
        <pc:spChg chg="mod">
          <ac:chgData name="Yoel Kortick" userId="167978f5-7f40-4909-85d5-d4149554ad4e" providerId="ADAL" clId="{178E203D-F436-4EC6-B341-688274A1FBB1}" dt="2023-09-21T05:14:31.577" v="3580"/>
          <ac:spMkLst>
            <pc:docMk/>
            <pc:sldMk cId="1544686273" sldId="1846"/>
            <ac:spMk id="4" creationId="{2490F34D-A7E2-4EA9-8B1A-78371A1F1CD1}"/>
          </ac:spMkLst>
        </pc:spChg>
        <pc:spChg chg="mod">
          <ac:chgData name="Yoel Kortick" userId="167978f5-7f40-4909-85d5-d4149554ad4e" providerId="ADAL" clId="{178E203D-F436-4EC6-B341-688274A1FBB1}" dt="2023-09-20T10:59:48.675" v="2564" actId="14100"/>
          <ac:spMkLst>
            <pc:docMk/>
            <pc:sldMk cId="1544686273" sldId="1846"/>
            <ac:spMk id="7" creationId="{BC26EA41-3381-4D6A-8A43-35C115BF1BEF}"/>
          </ac:spMkLst>
        </pc:spChg>
        <pc:spChg chg="mod">
          <ac:chgData name="Yoel Kortick" userId="167978f5-7f40-4909-85d5-d4149554ad4e" providerId="ADAL" clId="{178E203D-F436-4EC6-B341-688274A1FBB1}" dt="2023-09-20T10:59:54.788" v="2566" actId="14100"/>
          <ac:spMkLst>
            <pc:docMk/>
            <pc:sldMk cId="1544686273" sldId="1846"/>
            <ac:spMk id="10" creationId="{D855BB50-2C29-4DA9-BAC1-31EBEE31F969}"/>
          </ac:spMkLst>
        </pc:spChg>
        <pc:picChg chg="del">
          <ac:chgData name="Yoel Kortick" userId="167978f5-7f40-4909-85d5-d4149554ad4e" providerId="ADAL" clId="{178E203D-F436-4EC6-B341-688274A1FBB1}" dt="2023-09-20T10:59:36.649" v="2550" actId="478"/>
          <ac:picMkLst>
            <pc:docMk/>
            <pc:sldMk cId="1544686273" sldId="1846"/>
            <ac:picMk id="6" creationId="{0E84B688-862A-981B-77B4-F369568F14FF}"/>
          </ac:picMkLst>
        </pc:picChg>
        <pc:picChg chg="add mod ord">
          <ac:chgData name="Yoel Kortick" userId="167978f5-7f40-4909-85d5-d4149554ad4e" providerId="ADAL" clId="{178E203D-F436-4EC6-B341-688274A1FBB1}" dt="2023-09-20T11:00:00.579" v="2569" actId="208"/>
          <ac:picMkLst>
            <pc:docMk/>
            <pc:sldMk cId="1544686273" sldId="1846"/>
            <ac:picMk id="8" creationId="{BDFFE18B-7427-F631-46D5-4F0CF2D1676C}"/>
          </ac:picMkLst>
        </pc:picChg>
      </pc:sldChg>
      <pc:sldChg chg="addSp delSp modSp add mod">
        <pc:chgData name="Yoel Kortick" userId="167978f5-7f40-4909-85d5-d4149554ad4e" providerId="ADAL" clId="{178E203D-F436-4EC6-B341-688274A1FBB1}" dt="2023-09-21T05:14:31.577" v="3580"/>
        <pc:sldMkLst>
          <pc:docMk/>
          <pc:sldMk cId="1688422437" sldId="1847"/>
        </pc:sldMkLst>
        <pc:spChg chg="mod">
          <ac:chgData name="Yoel Kortick" userId="167978f5-7f40-4909-85d5-d4149554ad4e" providerId="ADAL" clId="{178E203D-F436-4EC6-B341-688274A1FBB1}" dt="2023-09-21T05:14:31.577" v="3580"/>
          <ac:spMkLst>
            <pc:docMk/>
            <pc:sldMk cId="1688422437" sldId="1847"/>
            <ac:spMk id="2" creationId="{315526E6-7AE1-F1DC-C940-D7B49308D473}"/>
          </ac:spMkLst>
        </pc:spChg>
        <pc:spChg chg="mod">
          <ac:chgData name="Yoel Kortick" userId="167978f5-7f40-4909-85d5-d4149554ad4e" providerId="ADAL" clId="{178E203D-F436-4EC6-B341-688274A1FBB1}" dt="2023-09-21T05:14:31.577" v="3580"/>
          <ac:spMkLst>
            <pc:docMk/>
            <pc:sldMk cId="1688422437" sldId="1847"/>
            <ac:spMk id="3" creationId="{4FC18B40-6547-41EC-8A0E-1C8F40E0A42F}"/>
          </ac:spMkLst>
        </pc:spChg>
        <pc:picChg chg="add mod ord">
          <ac:chgData name="Yoel Kortick" userId="167978f5-7f40-4909-85d5-d4149554ad4e" providerId="ADAL" clId="{178E203D-F436-4EC6-B341-688274A1FBB1}" dt="2023-09-20T11:01:42.494" v="2598" actId="208"/>
          <ac:picMkLst>
            <pc:docMk/>
            <pc:sldMk cId="1688422437" sldId="1847"/>
            <ac:picMk id="6" creationId="{411B722E-59DA-607A-48ED-4FA4CD9D0233}"/>
          </ac:picMkLst>
        </pc:picChg>
        <pc:picChg chg="del">
          <ac:chgData name="Yoel Kortick" userId="167978f5-7f40-4909-85d5-d4149554ad4e" providerId="ADAL" clId="{178E203D-F436-4EC6-B341-688274A1FBB1}" dt="2023-09-20T11:01:07.529" v="2571" actId="478"/>
          <ac:picMkLst>
            <pc:docMk/>
            <pc:sldMk cId="1688422437" sldId="1847"/>
            <ac:picMk id="12" creationId="{8F87C0C5-0443-0EF1-4EB6-C547CC3383B3}"/>
          </ac:picMkLst>
        </pc:picChg>
        <pc:cxnChg chg="mod">
          <ac:chgData name="Yoel Kortick" userId="167978f5-7f40-4909-85d5-d4149554ad4e" providerId="ADAL" clId="{178E203D-F436-4EC6-B341-688274A1FBB1}" dt="2023-09-20T11:01:35.430" v="2596" actId="1038"/>
          <ac:cxnSpMkLst>
            <pc:docMk/>
            <pc:sldMk cId="1688422437" sldId="1847"/>
            <ac:cxnSpMk id="7" creationId="{87F5CE98-3345-1505-35FF-F07A82504685}"/>
          </ac:cxnSpMkLst>
        </pc:cxnChg>
        <pc:cxnChg chg="mod">
          <ac:chgData name="Yoel Kortick" userId="167978f5-7f40-4909-85d5-d4149554ad4e" providerId="ADAL" clId="{178E203D-F436-4EC6-B341-688274A1FBB1}" dt="2023-09-20T11:01:40.727" v="2597" actId="14100"/>
          <ac:cxnSpMkLst>
            <pc:docMk/>
            <pc:sldMk cId="1688422437" sldId="1847"/>
            <ac:cxnSpMk id="9" creationId="{5937EB11-8199-1F28-36DF-75A019D73DAB}"/>
          </ac:cxnSpMkLst>
        </pc:cxnChg>
      </pc:sldChg>
      <pc:sldChg chg="addSp delSp modSp add mod">
        <pc:chgData name="Yoel Kortick" userId="167978f5-7f40-4909-85d5-d4149554ad4e" providerId="ADAL" clId="{178E203D-F436-4EC6-B341-688274A1FBB1}" dt="2023-09-21T05:14:31.577" v="3580"/>
        <pc:sldMkLst>
          <pc:docMk/>
          <pc:sldMk cId="3892981007" sldId="1848"/>
        </pc:sldMkLst>
        <pc:spChg chg="mod">
          <ac:chgData name="Yoel Kortick" userId="167978f5-7f40-4909-85d5-d4149554ad4e" providerId="ADAL" clId="{178E203D-F436-4EC6-B341-688274A1FBB1}" dt="2023-09-20T11:02:51.934" v="2605" actId="1035"/>
          <ac:spMkLst>
            <pc:docMk/>
            <pc:sldMk cId="3892981007" sldId="1848"/>
            <ac:spMk id="2" creationId="{29E475A2-4A95-4303-9D93-540C7D188F43}"/>
          </ac:spMkLst>
        </pc:spChg>
        <pc:spChg chg="mod">
          <ac:chgData name="Yoel Kortick" userId="167978f5-7f40-4909-85d5-d4149554ad4e" providerId="ADAL" clId="{178E203D-F436-4EC6-B341-688274A1FBB1}" dt="2023-09-21T05:14:31.577" v="3580"/>
          <ac:spMkLst>
            <pc:docMk/>
            <pc:sldMk cId="3892981007" sldId="1848"/>
            <ac:spMk id="3" creationId="{4FC18B40-6547-41EC-8A0E-1C8F40E0A42F}"/>
          </ac:spMkLst>
        </pc:spChg>
        <pc:spChg chg="mod">
          <ac:chgData name="Yoel Kortick" userId="167978f5-7f40-4909-85d5-d4149554ad4e" providerId="ADAL" clId="{178E203D-F436-4EC6-B341-688274A1FBB1}" dt="2023-09-21T05:14:31.577" v="3580"/>
          <ac:spMkLst>
            <pc:docMk/>
            <pc:sldMk cId="3892981007" sldId="1848"/>
            <ac:spMk id="4" creationId="{2490F34D-A7E2-4EA9-8B1A-78371A1F1CD1}"/>
          </ac:spMkLst>
        </pc:spChg>
        <pc:spChg chg="mod">
          <ac:chgData name="Yoel Kortick" userId="167978f5-7f40-4909-85d5-d4149554ad4e" providerId="ADAL" clId="{178E203D-F436-4EC6-B341-688274A1FBB1}" dt="2023-09-21T05:14:31.577" v="3580"/>
          <ac:spMkLst>
            <pc:docMk/>
            <pc:sldMk cId="3892981007" sldId="1848"/>
            <ac:spMk id="8" creationId="{6A12B8FB-284D-AD09-2394-DAECAF7F12D1}"/>
          </ac:spMkLst>
        </pc:spChg>
        <pc:spChg chg="add mod">
          <ac:chgData name="Yoel Kortick" userId="167978f5-7f40-4909-85d5-d4149554ad4e" providerId="ADAL" clId="{178E203D-F436-4EC6-B341-688274A1FBB1}" dt="2023-09-21T05:14:31.577" v="3580"/>
          <ac:spMkLst>
            <pc:docMk/>
            <pc:sldMk cId="3892981007" sldId="1848"/>
            <ac:spMk id="9" creationId="{2538D5BE-2A48-0F5B-4FB5-5F7336725FF7}"/>
          </ac:spMkLst>
        </pc:spChg>
        <pc:picChg chg="add mod ord">
          <ac:chgData name="Yoel Kortick" userId="167978f5-7f40-4909-85d5-d4149554ad4e" providerId="ADAL" clId="{178E203D-F436-4EC6-B341-688274A1FBB1}" dt="2023-09-20T11:03:52.810" v="2724" actId="208"/>
          <ac:picMkLst>
            <pc:docMk/>
            <pc:sldMk cId="3892981007" sldId="1848"/>
            <ac:picMk id="6" creationId="{6B16C7BB-C19D-3D42-B11D-643BADA50164}"/>
          </ac:picMkLst>
        </pc:picChg>
        <pc:picChg chg="del">
          <ac:chgData name="Yoel Kortick" userId="167978f5-7f40-4909-85d5-d4149554ad4e" providerId="ADAL" clId="{178E203D-F436-4EC6-B341-688274A1FBB1}" dt="2023-09-20T11:02:35.138" v="2599" actId="478"/>
          <ac:picMkLst>
            <pc:docMk/>
            <pc:sldMk cId="3892981007" sldId="1848"/>
            <ac:picMk id="7" creationId="{211792D8-B9C1-7BCE-6068-B351B83D6767}"/>
          </ac:picMkLst>
        </pc:picChg>
        <pc:cxnChg chg="mod">
          <ac:chgData name="Yoel Kortick" userId="167978f5-7f40-4909-85d5-d4149554ad4e" providerId="ADAL" clId="{178E203D-F436-4EC6-B341-688274A1FBB1}" dt="2023-09-20T11:03:03.675" v="2611" actId="1036"/>
          <ac:cxnSpMkLst>
            <pc:docMk/>
            <pc:sldMk cId="3892981007" sldId="1848"/>
            <ac:cxnSpMk id="10" creationId="{6422D452-ABE8-991F-6C43-A890858A2192}"/>
          </ac:cxnSpMkLst>
        </pc:cxnChg>
        <pc:cxnChg chg="mod">
          <ac:chgData name="Yoel Kortick" userId="167978f5-7f40-4909-85d5-d4149554ad4e" providerId="ADAL" clId="{178E203D-F436-4EC6-B341-688274A1FBB1}" dt="2023-09-20T11:03:03.675" v="2611" actId="1036"/>
          <ac:cxnSpMkLst>
            <pc:docMk/>
            <pc:sldMk cId="3892981007" sldId="1848"/>
            <ac:cxnSpMk id="11" creationId="{C844EE87-914F-047F-C2EC-569913EC6BF7}"/>
          </ac:cxnSpMkLst>
        </pc:cxnChg>
        <pc:cxnChg chg="add mod">
          <ac:chgData name="Yoel Kortick" userId="167978f5-7f40-4909-85d5-d4149554ad4e" providerId="ADAL" clId="{178E203D-F436-4EC6-B341-688274A1FBB1}" dt="2023-09-20T11:03:42.472" v="2721" actId="1076"/>
          <ac:cxnSpMkLst>
            <pc:docMk/>
            <pc:sldMk cId="3892981007" sldId="1848"/>
            <ac:cxnSpMk id="12" creationId="{4C5FF6AF-5761-CC0F-2D4C-1922A02B00D4}"/>
          </ac:cxnSpMkLst>
        </pc:cxnChg>
        <pc:cxnChg chg="add mod">
          <ac:chgData name="Yoel Kortick" userId="167978f5-7f40-4909-85d5-d4149554ad4e" providerId="ADAL" clId="{178E203D-F436-4EC6-B341-688274A1FBB1}" dt="2023-09-20T11:03:45.611" v="2723" actId="14100"/>
          <ac:cxnSpMkLst>
            <pc:docMk/>
            <pc:sldMk cId="3892981007" sldId="1848"/>
            <ac:cxnSpMk id="13" creationId="{B26B3D55-FA36-34A8-2BC3-155C5D905590}"/>
          </ac:cxnSpMkLst>
        </pc:cxnChg>
      </pc:sldChg>
      <pc:sldChg chg="addSp delSp modSp add mod">
        <pc:chgData name="Yoel Kortick" userId="167978f5-7f40-4909-85d5-d4149554ad4e" providerId="ADAL" clId="{178E203D-F436-4EC6-B341-688274A1FBB1}" dt="2023-09-21T05:14:31.577" v="3580"/>
        <pc:sldMkLst>
          <pc:docMk/>
          <pc:sldMk cId="1732673338" sldId="1849"/>
        </pc:sldMkLst>
        <pc:spChg chg="mod">
          <ac:chgData name="Yoel Kortick" userId="167978f5-7f40-4909-85d5-d4149554ad4e" providerId="ADAL" clId="{178E203D-F436-4EC6-B341-688274A1FBB1}" dt="2023-09-21T05:14:31.577" v="3580"/>
          <ac:spMkLst>
            <pc:docMk/>
            <pc:sldMk cId="1732673338" sldId="1849"/>
            <ac:spMk id="3" creationId="{4FC18B40-6547-41EC-8A0E-1C8F40E0A42F}"/>
          </ac:spMkLst>
        </pc:spChg>
        <pc:spChg chg="mod">
          <ac:chgData name="Yoel Kortick" userId="167978f5-7f40-4909-85d5-d4149554ad4e" providerId="ADAL" clId="{178E203D-F436-4EC6-B341-688274A1FBB1}" dt="2023-09-21T05:14:31.577" v="3580"/>
          <ac:spMkLst>
            <pc:docMk/>
            <pc:sldMk cId="1732673338" sldId="1849"/>
            <ac:spMk id="4" creationId="{2490F34D-A7E2-4EA9-8B1A-78371A1F1CD1}"/>
          </ac:spMkLst>
        </pc:spChg>
        <pc:spChg chg="mod">
          <ac:chgData name="Yoel Kortick" userId="167978f5-7f40-4909-85d5-d4149554ad4e" providerId="ADAL" clId="{178E203D-F436-4EC6-B341-688274A1FBB1}" dt="2023-09-21T05:14:31.577" v="3580"/>
          <ac:spMkLst>
            <pc:docMk/>
            <pc:sldMk cId="1732673338" sldId="1849"/>
            <ac:spMk id="8" creationId="{6A12B8FB-284D-AD09-2394-DAECAF7F12D1}"/>
          </ac:spMkLst>
        </pc:spChg>
        <pc:picChg chg="add mod ord">
          <ac:chgData name="Yoel Kortick" userId="167978f5-7f40-4909-85d5-d4149554ad4e" providerId="ADAL" clId="{178E203D-F436-4EC6-B341-688274A1FBB1}" dt="2023-09-20T11:04:56.674" v="2757" actId="208"/>
          <ac:picMkLst>
            <pc:docMk/>
            <pc:sldMk cId="1732673338" sldId="1849"/>
            <ac:picMk id="5" creationId="{4C25BC7F-582F-CE96-1052-ED474C86FD2B}"/>
          </ac:picMkLst>
        </pc:picChg>
        <pc:picChg chg="del">
          <ac:chgData name="Yoel Kortick" userId="167978f5-7f40-4909-85d5-d4149554ad4e" providerId="ADAL" clId="{178E203D-F436-4EC6-B341-688274A1FBB1}" dt="2023-09-20T11:04:43.176" v="2746" actId="478"/>
          <ac:picMkLst>
            <pc:docMk/>
            <pc:sldMk cId="1732673338" sldId="1849"/>
            <ac:picMk id="6" creationId="{2668047B-EBDD-73DD-2658-CA5AE56F57EE}"/>
          </ac:picMkLst>
        </pc:picChg>
        <pc:cxnChg chg="mod">
          <ac:chgData name="Yoel Kortick" userId="167978f5-7f40-4909-85d5-d4149554ad4e" providerId="ADAL" clId="{178E203D-F436-4EC6-B341-688274A1FBB1}" dt="2023-09-20T11:04:54.207" v="2756" actId="1035"/>
          <ac:cxnSpMkLst>
            <pc:docMk/>
            <pc:sldMk cId="1732673338" sldId="1849"/>
            <ac:cxnSpMk id="10" creationId="{6422D452-ABE8-991F-6C43-A890858A2192}"/>
          </ac:cxnSpMkLst>
        </pc:cxnChg>
        <pc:cxnChg chg="mod">
          <ac:chgData name="Yoel Kortick" userId="167978f5-7f40-4909-85d5-d4149554ad4e" providerId="ADAL" clId="{178E203D-F436-4EC6-B341-688274A1FBB1}" dt="2023-09-20T11:04:54.207" v="2756" actId="1035"/>
          <ac:cxnSpMkLst>
            <pc:docMk/>
            <pc:sldMk cId="1732673338" sldId="1849"/>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454621732" sldId="1850"/>
        </pc:sldMkLst>
        <pc:spChg chg="mod">
          <ac:chgData name="Yoel Kortick" userId="167978f5-7f40-4909-85d5-d4149554ad4e" providerId="ADAL" clId="{178E203D-F436-4EC6-B341-688274A1FBB1}" dt="2023-09-21T05:14:31.577" v="3580"/>
          <ac:spMkLst>
            <pc:docMk/>
            <pc:sldMk cId="2454621732" sldId="1850"/>
            <ac:spMk id="3" creationId="{4FC18B40-6547-41EC-8A0E-1C8F40E0A42F}"/>
          </ac:spMkLst>
        </pc:spChg>
        <pc:spChg chg="mod">
          <ac:chgData name="Yoel Kortick" userId="167978f5-7f40-4909-85d5-d4149554ad4e" providerId="ADAL" clId="{178E203D-F436-4EC6-B341-688274A1FBB1}" dt="2023-09-21T05:14:31.577" v="3580"/>
          <ac:spMkLst>
            <pc:docMk/>
            <pc:sldMk cId="2454621732" sldId="1850"/>
            <ac:spMk id="4" creationId="{2490F34D-A7E2-4EA9-8B1A-78371A1F1CD1}"/>
          </ac:spMkLst>
        </pc:spChg>
        <pc:spChg chg="mod">
          <ac:chgData name="Yoel Kortick" userId="167978f5-7f40-4909-85d5-d4149554ad4e" providerId="ADAL" clId="{178E203D-F436-4EC6-B341-688274A1FBB1}" dt="2023-09-21T05:14:31.577" v="3580"/>
          <ac:spMkLst>
            <pc:docMk/>
            <pc:sldMk cId="2454621732" sldId="1850"/>
            <ac:spMk id="8" creationId="{6A12B8FB-284D-AD09-2394-DAECAF7F12D1}"/>
          </ac:spMkLst>
        </pc:spChg>
        <pc:picChg chg="del">
          <ac:chgData name="Yoel Kortick" userId="167978f5-7f40-4909-85d5-d4149554ad4e" providerId="ADAL" clId="{178E203D-F436-4EC6-B341-688274A1FBB1}" dt="2023-09-20T11:05:52.387" v="2758" actId="478"/>
          <ac:picMkLst>
            <pc:docMk/>
            <pc:sldMk cId="2454621732" sldId="1850"/>
            <ac:picMk id="5" creationId="{63A325F4-B201-8443-FC07-7374151E1FCC}"/>
          </ac:picMkLst>
        </pc:picChg>
        <pc:picChg chg="add mod ord">
          <ac:chgData name="Yoel Kortick" userId="167978f5-7f40-4909-85d5-d4149554ad4e" providerId="ADAL" clId="{178E203D-F436-4EC6-B341-688274A1FBB1}" dt="2023-09-20T11:06:09.019" v="2766" actId="208"/>
          <ac:picMkLst>
            <pc:docMk/>
            <pc:sldMk cId="2454621732" sldId="1850"/>
            <ac:picMk id="6" creationId="{5F615669-FCAC-66C3-9063-1167C1C12B4A}"/>
          </ac:picMkLst>
        </pc:picChg>
        <pc:cxnChg chg="mod">
          <ac:chgData name="Yoel Kortick" userId="167978f5-7f40-4909-85d5-d4149554ad4e" providerId="ADAL" clId="{178E203D-F436-4EC6-B341-688274A1FBB1}" dt="2023-09-20T11:06:05.660" v="2765" actId="1038"/>
          <ac:cxnSpMkLst>
            <pc:docMk/>
            <pc:sldMk cId="2454621732" sldId="1850"/>
            <ac:cxnSpMk id="10" creationId="{6422D452-ABE8-991F-6C43-A890858A2192}"/>
          </ac:cxnSpMkLst>
        </pc:cxnChg>
        <pc:cxnChg chg="mod">
          <ac:chgData name="Yoel Kortick" userId="167978f5-7f40-4909-85d5-d4149554ad4e" providerId="ADAL" clId="{178E203D-F436-4EC6-B341-688274A1FBB1}" dt="2023-09-20T11:06:05.660" v="2765" actId="1038"/>
          <ac:cxnSpMkLst>
            <pc:docMk/>
            <pc:sldMk cId="2454621732" sldId="1850"/>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689297007" sldId="1851"/>
        </pc:sldMkLst>
        <pc:spChg chg="mod">
          <ac:chgData name="Yoel Kortick" userId="167978f5-7f40-4909-85d5-d4149554ad4e" providerId="ADAL" clId="{178E203D-F436-4EC6-B341-688274A1FBB1}" dt="2023-09-21T05:14:31.577" v="3580"/>
          <ac:spMkLst>
            <pc:docMk/>
            <pc:sldMk cId="2689297007" sldId="1851"/>
            <ac:spMk id="3" creationId="{4FC18B40-6547-41EC-8A0E-1C8F40E0A42F}"/>
          </ac:spMkLst>
        </pc:spChg>
        <pc:spChg chg="mod">
          <ac:chgData name="Yoel Kortick" userId="167978f5-7f40-4909-85d5-d4149554ad4e" providerId="ADAL" clId="{178E203D-F436-4EC6-B341-688274A1FBB1}" dt="2023-09-21T05:14:31.577" v="3580"/>
          <ac:spMkLst>
            <pc:docMk/>
            <pc:sldMk cId="2689297007" sldId="1851"/>
            <ac:spMk id="4" creationId="{2490F34D-A7E2-4EA9-8B1A-78371A1F1CD1}"/>
          </ac:spMkLst>
        </pc:spChg>
        <pc:spChg chg="mod">
          <ac:chgData name="Yoel Kortick" userId="167978f5-7f40-4909-85d5-d4149554ad4e" providerId="ADAL" clId="{178E203D-F436-4EC6-B341-688274A1FBB1}" dt="2023-09-20T11:07:47.784" v="2773" actId="1076"/>
          <ac:spMkLst>
            <pc:docMk/>
            <pc:sldMk cId="2689297007" sldId="1851"/>
            <ac:spMk id="7" creationId="{8CFD519F-B2CF-743E-199C-EEBFE79BF737}"/>
          </ac:spMkLst>
        </pc:spChg>
        <pc:spChg chg="mod">
          <ac:chgData name="Yoel Kortick" userId="167978f5-7f40-4909-85d5-d4149554ad4e" providerId="ADAL" clId="{178E203D-F436-4EC6-B341-688274A1FBB1}" dt="2023-09-20T11:07:54.545" v="2775" actId="14100"/>
          <ac:spMkLst>
            <pc:docMk/>
            <pc:sldMk cId="2689297007" sldId="1851"/>
            <ac:spMk id="9" creationId="{F9D9A5AF-8D0C-050E-F866-D634A066EC0E}"/>
          </ac:spMkLst>
        </pc:spChg>
        <pc:picChg chg="add mod ord">
          <ac:chgData name="Yoel Kortick" userId="167978f5-7f40-4909-85d5-d4149554ad4e" providerId="ADAL" clId="{178E203D-F436-4EC6-B341-688274A1FBB1}" dt="2023-09-20T11:07:58.375" v="2777" actId="167"/>
          <ac:picMkLst>
            <pc:docMk/>
            <pc:sldMk cId="2689297007" sldId="1851"/>
            <ac:picMk id="5" creationId="{AFB45FC9-7CD6-F21C-D4B6-115BA630F3E6}"/>
          </ac:picMkLst>
        </pc:picChg>
        <pc:picChg chg="del">
          <ac:chgData name="Yoel Kortick" userId="167978f5-7f40-4909-85d5-d4149554ad4e" providerId="ADAL" clId="{178E203D-F436-4EC6-B341-688274A1FBB1}" dt="2023-09-20T11:07:37.148" v="2768" actId="478"/>
          <ac:picMkLst>
            <pc:docMk/>
            <pc:sldMk cId="2689297007" sldId="1851"/>
            <ac:picMk id="6" creationId="{BD48C428-FE80-667F-5211-39844B58704A}"/>
          </ac:picMkLst>
        </pc:picChg>
      </pc:sldChg>
      <pc:sldChg chg="addSp delSp modSp add mod">
        <pc:chgData name="Yoel Kortick" userId="167978f5-7f40-4909-85d5-d4149554ad4e" providerId="ADAL" clId="{178E203D-F436-4EC6-B341-688274A1FBB1}" dt="2023-09-21T05:14:31.577" v="3580"/>
        <pc:sldMkLst>
          <pc:docMk/>
          <pc:sldMk cId="3070134393" sldId="1852"/>
        </pc:sldMkLst>
        <pc:spChg chg="mod">
          <ac:chgData name="Yoel Kortick" userId="167978f5-7f40-4909-85d5-d4149554ad4e" providerId="ADAL" clId="{178E203D-F436-4EC6-B341-688274A1FBB1}" dt="2023-09-21T05:14:31.577" v="3580"/>
          <ac:spMkLst>
            <pc:docMk/>
            <pc:sldMk cId="3070134393" sldId="1852"/>
            <ac:spMk id="3" creationId="{4FC18B40-6547-41EC-8A0E-1C8F40E0A42F}"/>
          </ac:spMkLst>
        </pc:spChg>
        <pc:spChg chg="mod">
          <ac:chgData name="Yoel Kortick" userId="167978f5-7f40-4909-85d5-d4149554ad4e" providerId="ADAL" clId="{178E203D-F436-4EC6-B341-688274A1FBB1}" dt="2023-09-21T05:14:31.577" v="3580"/>
          <ac:spMkLst>
            <pc:docMk/>
            <pc:sldMk cId="3070134393" sldId="1852"/>
            <ac:spMk id="4" creationId="{2490F34D-A7E2-4EA9-8B1A-78371A1F1CD1}"/>
          </ac:spMkLst>
        </pc:spChg>
        <pc:spChg chg="mod">
          <ac:chgData name="Yoel Kortick" userId="167978f5-7f40-4909-85d5-d4149554ad4e" providerId="ADAL" clId="{178E203D-F436-4EC6-B341-688274A1FBB1}" dt="2023-09-21T05:14:31.577" v="3580"/>
          <ac:spMkLst>
            <pc:docMk/>
            <pc:sldMk cId="3070134393" sldId="1852"/>
            <ac:spMk id="11" creationId="{750AAA4A-274C-A94C-AE75-70988A5E545B}"/>
          </ac:spMkLst>
        </pc:spChg>
        <pc:picChg chg="add del">
          <ac:chgData name="Yoel Kortick" userId="167978f5-7f40-4909-85d5-d4149554ad4e" providerId="ADAL" clId="{178E203D-F436-4EC6-B341-688274A1FBB1}" dt="2023-09-20T11:09:10.290" v="2780" actId="22"/>
          <ac:picMkLst>
            <pc:docMk/>
            <pc:sldMk cId="3070134393" sldId="1852"/>
            <ac:picMk id="5" creationId="{B5806EEB-D0D3-88A2-0B6B-828C8E144D02}"/>
          </ac:picMkLst>
        </pc:picChg>
        <pc:picChg chg="add mod ord">
          <ac:chgData name="Yoel Kortick" userId="167978f5-7f40-4909-85d5-d4149554ad4e" providerId="ADAL" clId="{178E203D-F436-4EC6-B341-688274A1FBB1}" dt="2023-09-20T11:10:04.655" v="2787" actId="208"/>
          <ac:picMkLst>
            <pc:docMk/>
            <pc:sldMk cId="3070134393" sldId="1852"/>
            <ac:picMk id="7" creationId="{B79B0807-E838-E669-209F-0DFD44CC2496}"/>
          </ac:picMkLst>
        </pc:picChg>
        <pc:picChg chg="add del">
          <ac:chgData name="Yoel Kortick" userId="167978f5-7f40-4909-85d5-d4149554ad4e" providerId="ADAL" clId="{178E203D-F436-4EC6-B341-688274A1FBB1}" dt="2023-09-20T11:09:39.960" v="2782" actId="478"/>
          <ac:picMkLst>
            <pc:docMk/>
            <pc:sldMk cId="3070134393" sldId="1852"/>
            <ac:picMk id="13" creationId="{B1843163-C9BC-B9BE-0D96-BA6D7EDC5A9C}"/>
          </ac:picMkLst>
        </pc:picChg>
      </pc:sldChg>
      <pc:sldChg chg="modSp add">
        <pc:chgData name="Yoel Kortick" userId="167978f5-7f40-4909-85d5-d4149554ad4e" providerId="ADAL" clId="{178E203D-F436-4EC6-B341-688274A1FBB1}" dt="2023-09-21T05:14:31.577" v="3580"/>
        <pc:sldMkLst>
          <pc:docMk/>
          <pc:sldMk cId="420304420" sldId="1853"/>
        </pc:sldMkLst>
        <pc:spChg chg="mod">
          <ac:chgData name="Yoel Kortick" userId="167978f5-7f40-4909-85d5-d4149554ad4e" providerId="ADAL" clId="{178E203D-F436-4EC6-B341-688274A1FBB1}" dt="2023-09-21T05:14:31.577" v="3580"/>
          <ac:spMkLst>
            <pc:docMk/>
            <pc:sldMk cId="420304420" sldId="1853"/>
            <ac:spMk id="3" creationId="{4FC18B40-6547-41EC-8A0E-1C8F40E0A42F}"/>
          </ac:spMkLst>
        </pc:spChg>
        <pc:spChg chg="mod">
          <ac:chgData name="Yoel Kortick" userId="167978f5-7f40-4909-85d5-d4149554ad4e" providerId="ADAL" clId="{178E203D-F436-4EC6-B341-688274A1FBB1}" dt="2023-09-21T05:14:31.577" v="3580"/>
          <ac:spMkLst>
            <pc:docMk/>
            <pc:sldMk cId="420304420" sldId="185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595737322" sldId="1854"/>
        </pc:sldMkLst>
        <pc:spChg chg="mod">
          <ac:chgData name="Yoel Kortick" userId="167978f5-7f40-4909-85d5-d4149554ad4e" providerId="ADAL" clId="{178E203D-F436-4EC6-B341-688274A1FBB1}" dt="2023-09-21T05:14:31.577" v="3580"/>
          <ac:spMkLst>
            <pc:docMk/>
            <pc:sldMk cId="1595737322" sldId="1854"/>
            <ac:spMk id="3" creationId="{4FC18B40-6547-41EC-8A0E-1C8F40E0A42F}"/>
          </ac:spMkLst>
        </pc:spChg>
        <pc:picChg chg="add mod">
          <ac:chgData name="Yoel Kortick" userId="167978f5-7f40-4909-85d5-d4149554ad4e" providerId="ADAL" clId="{178E203D-F436-4EC6-B341-688274A1FBB1}" dt="2023-09-20T11:21:37.092" v="3007" actId="208"/>
          <ac:picMkLst>
            <pc:docMk/>
            <pc:sldMk cId="1595737322" sldId="1854"/>
            <ac:picMk id="5" creationId="{7ABB383E-188F-E790-07B8-CD216C09A733}"/>
          </ac:picMkLst>
        </pc:picChg>
        <pc:picChg chg="add del">
          <ac:chgData name="Yoel Kortick" userId="167978f5-7f40-4909-85d5-d4149554ad4e" providerId="ADAL" clId="{178E203D-F436-4EC6-B341-688274A1FBB1}" dt="2023-09-20T11:21:51.359" v="3010" actId="478"/>
          <ac:picMkLst>
            <pc:docMk/>
            <pc:sldMk cId="1595737322" sldId="1854"/>
            <ac:picMk id="7" creationId="{BA5E3A40-B654-FE28-1070-6216D0EBC87F}"/>
          </ac:picMkLst>
        </pc:picChg>
        <pc:picChg chg="add mod">
          <ac:chgData name="Yoel Kortick" userId="167978f5-7f40-4909-85d5-d4149554ad4e" providerId="ADAL" clId="{178E203D-F436-4EC6-B341-688274A1FBB1}" dt="2023-09-20T11:22:09.252" v="3016" actId="208"/>
          <ac:picMkLst>
            <pc:docMk/>
            <pc:sldMk cId="1595737322" sldId="1854"/>
            <ac:picMk id="9" creationId="{8C742147-B509-AA88-7CD1-4CFBFEDE9D75}"/>
          </ac:picMkLst>
        </pc:picChg>
        <pc:picChg chg="del">
          <ac:chgData name="Yoel Kortick" userId="167978f5-7f40-4909-85d5-d4149554ad4e" providerId="ADAL" clId="{178E203D-F436-4EC6-B341-688274A1FBB1}" dt="2023-09-20T11:21:48.354" v="3008" actId="478"/>
          <ac:picMkLst>
            <pc:docMk/>
            <pc:sldMk cId="1595737322" sldId="1854"/>
            <ac:picMk id="10" creationId="{FB827A39-4F0D-DC27-62A4-4EB4D9ED8C5C}"/>
          </ac:picMkLst>
        </pc:picChg>
        <pc:picChg chg="del">
          <ac:chgData name="Yoel Kortick" userId="167978f5-7f40-4909-85d5-d4149554ad4e" providerId="ADAL" clId="{178E203D-F436-4EC6-B341-688274A1FBB1}" dt="2023-09-20T11:21:31.489" v="3003" actId="478"/>
          <ac:picMkLst>
            <pc:docMk/>
            <pc:sldMk cId="1595737322" sldId="1854"/>
            <ac:picMk id="13" creationId="{9941571B-FC79-8488-3A76-38F6EA02C796}"/>
          </ac:picMkLst>
        </pc:picChg>
      </pc:sldChg>
      <pc:sldChg chg="addSp delSp modSp add mod">
        <pc:chgData name="Yoel Kortick" userId="167978f5-7f40-4909-85d5-d4149554ad4e" providerId="ADAL" clId="{178E203D-F436-4EC6-B341-688274A1FBB1}" dt="2023-09-21T05:14:31.577" v="3580"/>
        <pc:sldMkLst>
          <pc:docMk/>
          <pc:sldMk cId="2033295952" sldId="1855"/>
        </pc:sldMkLst>
        <pc:spChg chg="mod">
          <ac:chgData name="Yoel Kortick" userId="167978f5-7f40-4909-85d5-d4149554ad4e" providerId="ADAL" clId="{178E203D-F436-4EC6-B341-688274A1FBB1}" dt="2023-09-21T05:14:31.577" v="3580"/>
          <ac:spMkLst>
            <pc:docMk/>
            <pc:sldMk cId="2033295952" sldId="1855"/>
            <ac:spMk id="3" creationId="{4FC18B40-6547-41EC-8A0E-1C8F40E0A42F}"/>
          </ac:spMkLst>
        </pc:spChg>
        <pc:spChg chg="mod">
          <ac:chgData name="Yoel Kortick" userId="167978f5-7f40-4909-85d5-d4149554ad4e" providerId="ADAL" clId="{178E203D-F436-4EC6-B341-688274A1FBB1}" dt="2023-09-21T05:14:31.577" v="3580"/>
          <ac:spMkLst>
            <pc:docMk/>
            <pc:sldMk cId="2033295952" sldId="1855"/>
            <ac:spMk id="4" creationId="{2490F34D-A7E2-4EA9-8B1A-78371A1F1CD1}"/>
          </ac:spMkLst>
        </pc:spChg>
        <pc:spChg chg="mod">
          <ac:chgData name="Yoel Kortick" userId="167978f5-7f40-4909-85d5-d4149554ad4e" providerId="ADAL" clId="{178E203D-F436-4EC6-B341-688274A1FBB1}" dt="2023-09-20T11:32:06.696" v="3021" actId="14100"/>
          <ac:spMkLst>
            <pc:docMk/>
            <pc:sldMk cId="2033295952" sldId="1855"/>
            <ac:spMk id="6" creationId="{75450F1C-11E3-E84E-2E86-E871DF93279B}"/>
          </ac:spMkLst>
        </pc:spChg>
        <pc:picChg chg="del">
          <ac:chgData name="Yoel Kortick" userId="167978f5-7f40-4909-85d5-d4149554ad4e" providerId="ADAL" clId="{178E203D-F436-4EC6-B341-688274A1FBB1}" dt="2023-09-20T11:31:53.081" v="3017" actId="478"/>
          <ac:picMkLst>
            <pc:docMk/>
            <pc:sldMk cId="2033295952" sldId="1855"/>
            <ac:picMk id="5" creationId="{2125BA76-6AB3-2AEA-455F-6030A32C89F2}"/>
          </ac:picMkLst>
        </pc:picChg>
        <pc:picChg chg="add mod ord">
          <ac:chgData name="Yoel Kortick" userId="167978f5-7f40-4909-85d5-d4149554ad4e" providerId="ADAL" clId="{178E203D-F436-4EC6-B341-688274A1FBB1}" dt="2023-09-20T11:32:09.170" v="3022" actId="208"/>
          <ac:picMkLst>
            <pc:docMk/>
            <pc:sldMk cId="2033295952" sldId="1855"/>
            <ac:picMk id="7" creationId="{41A7C168-C444-8A3D-62C1-123F64B4FAA7}"/>
          </ac:picMkLst>
        </pc:picChg>
      </pc:sldChg>
      <pc:sldChg chg="addSp delSp modSp add mod">
        <pc:chgData name="Yoel Kortick" userId="167978f5-7f40-4909-85d5-d4149554ad4e" providerId="ADAL" clId="{178E203D-F436-4EC6-B341-688274A1FBB1}" dt="2023-09-21T05:14:31.577" v="3580"/>
        <pc:sldMkLst>
          <pc:docMk/>
          <pc:sldMk cId="1633253681" sldId="1856"/>
        </pc:sldMkLst>
        <pc:spChg chg="mod">
          <ac:chgData name="Yoel Kortick" userId="167978f5-7f40-4909-85d5-d4149554ad4e" providerId="ADAL" clId="{178E203D-F436-4EC6-B341-688274A1FBB1}" dt="2023-09-21T05:14:31.577" v="3580"/>
          <ac:spMkLst>
            <pc:docMk/>
            <pc:sldMk cId="1633253681" sldId="1856"/>
            <ac:spMk id="3" creationId="{4FC18B40-6547-41EC-8A0E-1C8F40E0A42F}"/>
          </ac:spMkLst>
        </pc:spChg>
        <pc:spChg chg="mod">
          <ac:chgData name="Yoel Kortick" userId="167978f5-7f40-4909-85d5-d4149554ad4e" providerId="ADAL" clId="{178E203D-F436-4EC6-B341-688274A1FBB1}" dt="2023-09-21T05:14:31.577" v="3580"/>
          <ac:spMkLst>
            <pc:docMk/>
            <pc:sldMk cId="1633253681" sldId="1856"/>
            <ac:spMk id="4" creationId="{2490F34D-A7E2-4EA9-8B1A-78371A1F1CD1}"/>
          </ac:spMkLst>
        </pc:spChg>
        <pc:spChg chg="add mod">
          <ac:chgData name="Yoel Kortick" userId="167978f5-7f40-4909-85d5-d4149554ad4e" providerId="ADAL" clId="{178E203D-F436-4EC6-B341-688274A1FBB1}" dt="2023-09-20T11:34:18.837" v="3090" actId="208"/>
          <ac:spMkLst>
            <pc:docMk/>
            <pc:sldMk cId="1633253681" sldId="1856"/>
            <ac:spMk id="6" creationId="{E7202A11-57E6-5989-3440-1AF7A34FCBFC}"/>
          </ac:spMkLst>
        </pc:spChg>
        <pc:spChg chg="del">
          <ac:chgData name="Yoel Kortick" userId="167978f5-7f40-4909-85d5-d4149554ad4e" providerId="ADAL" clId="{178E203D-F436-4EC6-B341-688274A1FBB1}" dt="2023-09-20T11:10:35.341" v="2790" actId="478"/>
          <ac:spMkLst>
            <pc:docMk/>
            <pc:sldMk cId="1633253681" sldId="1856"/>
            <ac:spMk id="11" creationId="{750AAA4A-274C-A94C-AE75-70988A5E545B}"/>
          </ac:spMkLst>
        </pc:spChg>
        <pc:picChg chg="add mod">
          <ac:chgData name="Yoel Kortick" userId="167978f5-7f40-4909-85d5-d4149554ad4e" providerId="ADAL" clId="{178E203D-F436-4EC6-B341-688274A1FBB1}" dt="2023-09-20T11:14:43.277" v="3002" actId="208"/>
          <ac:picMkLst>
            <pc:docMk/>
            <pc:sldMk cId="1633253681" sldId="1856"/>
            <ac:picMk id="5" creationId="{394E4CCC-B4EF-35BD-5151-4C755588B555}"/>
          </ac:picMkLst>
        </pc:picChg>
        <pc:picChg chg="del">
          <ac:chgData name="Yoel Kortick" userId="167978f5-7f40-4909-85d5-d4149554ad4e" providerId="ADAL" clId="{178E203D-F436-4EC6-B341-688274A1FBB1}" dt="2023-09-20T11:10:35.341" v="2790" actId="478"/>
          <ac:picMkLst>
            <pc:docMk/>
            <pc:sldMk cId="1633253681" sldId="1856"/>
            <ac:picMk id="7" creationId="{B79B0807-E838-E669-209F-0DFD44CC2496}"/>
          </ac:picMkLst>
        </pc:picChg>
        <pc:cxnChg chg="del">
          <ac:chgData name="Yoel Kortick" userId="167978f5-7f40-4909-85d5-d4149554ad4e" providerId="ADAL" clId="{178E203D-F436-4EC6-B341-688274A1FBB1}" dt="2023-09-20T11:10:35.341" v="2790" actId="478"/>
          <ac:cxnSpMkLst>
            <pc:docMk/>
            <pc:sldMk cId="1633253681" sldId="1856"/>
            <ac:cxnSpMk id="15" creationId="{2C513B3E-0B97-FC0B-5505-C5F2E99715B6}"/>
          </ac:cxnSpMkLst>
        </pc:cxnChg>
        <pc:cxnChg chg="del">
          <ac:chgData name="Yoel Kortick" userId="167978f5-7f40-4909-85d5-d4149554ad4e" providerId="ADAL" clId="{178E203D-F436-4EC6-B341-688274A1FBB1}" dt="2023-09-20T11:10:35.341" v="2790" actId="478"/>
          <ac:cxnSpMkLst>
            <pc:docMk/>
            <pc:sldMk cId="1633253681" sldId="1856"/>
            <ac:cxnSpMk id="16" creationId="{A96DE0E0-3E45-FFD2-1D4D-D9C03186C2A6}"/>
          </ac:cxnSpMkLst>
        </pc:cxnChg>
      </pc:sldChg>
      <pc:sldChg chg="modSp add">
        <pc:chgData name="Yoel Kortick" userId="167978f5-7f40-4909-85d5-d4149554ad4e" providerId="ADAL" clId="{178E203D-F436-4EC6-B341-688274A1FBB1}" dt="2023-09-21T05:14:31.577" v="3580"/>
        <pc:sldMkLst>
          <pc:docMk/>
          <pc:sldMk cId="1190637392" sldId="1857"/>
        </pc:sldMkLst>
        <pc:spChg chg="mod">
          <ac:chgData name="Yoel Kortick" userId="167978f5-7f40-4909-85d5-d4149554ad4e" providerId="ADAL" clId="{178E203D-F436-4EC6-B341-688274A1FBB1}" dt="2023-09-21T05:14:31.577" v="3580"/>
          <ac:spMkLst>
            <pc:docMk/>
            <pc:sldMk cId="1190637392" sldId="1857"/>
            <ac:spMk id="3" creationId="{4FC18B40-6547-41EC-8A0E-1C8F40E0A42F}"/>
          </ac:spMkLst>
        </pc:spChg>
        <pc:spChg chg="mod">
          <ac:chgData name="Yoel Kortick" userId="167978f5-7f40-4909-85d5-d4149554ad4e" providerId="ADAL" clId="{178E203D-F436-4EC6-B341-688274A1FBB1}" dt="2023-09-21T05:14:31.577" v="3580"/>
          <ac:spMkLst>
            <pc:docMk/>
            <pc:sldMk cId="1190637392" sldId="1857"/>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3477138020" sldId="1858"/>
        </pc:sldMkLst>
        <pc:spChg chg="mod">
          <ac:chgData name="Yoel Kortick" userId="167978f5-7f40-4909-85d5-d4149554ad4e" providerId="ADAL" clId="{178E203D-F436-4EC6-B341-688274A1FBB1}" dt="2023-09-21T05:14:31.577" v="3580"/>
          <ac:spMkLst>
            <pc:docMk/>
            <pc:sldMk cId="3477138020" sldId="1858"/>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2432675236" sldId="1859"/>
        </pc:sldMkLst>
        <pc:spChg chg="mod">
          <ac:chgData name="Yoel Kortick" userId="167978f5-7f40-4909-85d5-d4149554ad4e" providerId="ADAL" clId="{178E203D-F436-4EC6-B341-688274A1FBB1}" dt="2023-09-21T05:14:31.577" v="3580"/>
          <ac:spMkLst>
            <pc:docMk/>
            <pc:sldMk cId="2432675236" sldId="1859"/>
            <ac:spMk id="3" creationId="{4FC18B40-6547-41EC-8A0E-1C8F40E0A42F}"/>
          </ac:spMkLst>
        </pc:spChg>
        <pc:spChg chg="mod">
          <ac:chgData name="Yoel Kortick" userId="167978f5-7f40-4909-85d5-d4149554ad4e" providerId="ADAL" clId="{178E203D-F436-4EC6-B341-688274A1FBB1}" dt="2023-09-21T05:14:31.577" v="3580"/>
          <ac:spMkLst>
            <pc:docMk/>
            <pc:sldMk cId="2432675236" sldId="1859"/>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110093184" sldId="1860"/>
        </pc:sldMkLst>
        <pc:spChg chg="mod">
          <ac:chgData name="Yoel Kortick" userId="167978f5-7f40-4909-85d5-d4149554ad4e" providerId="ADAL" clId="{178E203D-F436-4EC6-B341-688274A1FBB1}" dt="2023-09-21T05:14:31.577" v="3580"/>
          <ac:spMkLst>
            <pc:docMk/>
            <pc:sldMk cId="1110093184" sldId="1860"/>
            <ac:spMk id="3" creationId="{4FC18B40-6547-41EC-8A0E-1C8F40E0A42F}"/>
          </ac:spMkLst>
        </pc:spChg>
        <pc:spChg chg="mod">
          <ac:chgData name="Yoel Kortick" userId="167978f5-7f40-4909-85d5-d4149554ad4e" providerId="ADAL" clId="{178E203D-F436-4EC6-B341-688274A1FBB1}" dt="2023-09-21T05:14:31.577" v="3580"/>
          <ac:spMkLst>
            <pc:docMk/>
            <pc:sldMk cId="1110093184" sldId="1860"/>
            <ac:spMk id="12" creationId="{E8E43AC9-5C96-4798-B751-EDB6EC40D17B}"/>
          </ac:spMkLst>
        </pc:spChg>
        <pc:spChg chg="mod">
          <ac:chgData name="Yoel Kortick" userId="167978f5-7f40-4909-85d5-d4149554ad4e" providerId="ADAL" clId="{178E203D-F436-4EC6-B341-688274A1FBB1}" dt="2023-09-20T11:37:41.528" v="3126" actId="14100"/>
          <ac:spMkLst>
            <pc:docMk/>
            <pc:sldMk cId="1110093184" sldId="1860"/>
            <ac:spMk id="13" creationId="{FB1CA456-C550-4C1F-AACF-C1AD6CCDD186}"/>
          </ac:spMkLst>
        </pc:spChg>
        <pc:spChg chg="mod">
          <ac:chgData name="Yoel Kortick" userId="167978f5-7f40-4909-85d5-d4149554ad4e" providerId="ADAL" clId="{178E203D-F436-4EC6-B341-688274A1FBB1}" dt="2023-09-20T11:37:46.914" v="3129" actId="1076"/>
          <ac:spMkLst>
            <pc:docMk/>
            <pc:sldMk cId="1110093184" sldId="1860"/>
            <ac:spMk id="14" creationId="{F1D2BB33-47EF-482F-A608-9A4436412A37}"/>
          </ac:spMkLst>
        </pc:spChg>
        <pc:picChg chg="add mod ord">
          <ac:chgData name="Yoel Kortick" userId="167978f5-7f40-4909-85d5-d4149554ad4e" providerId="ADAL" clId="{178E203D-F436-4EC6-B341-688274A1FBB1}" dt="2023-09-20T11:38:06.746" v="3135" actId="208"/>
          <ac:picMkLst>
            <pc:docMk/>
            <pc:sldMk cId="1110093184" sldId="1860"/>
            <ac:picMk id="4" creationId="{29B5E241-ACB0-5F0A-86A3-98B189468553}"/>
          </ac:picMkLst>
        </pc:picChg>
        <pc:picChg chg="del">
          <ac:chgData name="Yoel Kortick" userId="167978f5-7f40-4909-85d5-d4149554ad4e" providerId="ADAL" clId="{178E203D-F436-4EC6-B341-688274A1FBB1}" dt="2023-09-20T11:37:31.663" v="3120" actId="478"/>
          <ac:picMkLst>
            <pc:docMk/>
            <pc:sldMk cId="1110093184" sldId="1860"/>
            <ac:picMk id="9" creationId="{3F40012B-396A-1B82-4D25-FF0B2E7FDDE7}"/>
          </ac:picMkLst>
        </pc:picChg>
        <pc:cxnChg chg="mod">
          <ac:chgData name="Yoel Kortick" userId="167978f5-7f40-4909-85d5-d4149554ad4e" providerId="ADAL" clId="{178E203D-F436-4EC6-B341-688274A1FBB1}" dt="2023-09-20T11:37:46.914" v="3129" actId="1076"/>
          <ac:cxnSpMkLst>
            <pc:docMk/>
            <pc:sldMk cId="1110093184" sldId="1860"/>
            <ac:cxnSpMk id="16" creationId="{21F2F931-11A9-44E6-B69A-66FB4E5F8696}"/>
          </ac:cxnSpMkLst>
        </pc:cxnChg>
        <pc:cxnChg chg="mod">
          <ac:chgData name="Yoel Kortick" userId="167978f5-7f40-4909-85d5-d4149554ad4e" providerId="ADAL" clId="{178E203D-F436-4EC6-B341-688274A1FBB1}" dt="2023-09-20T11:38:00.383" v="3132" actId="14100"/>
          <ac:cxnSpMkLst>
            <pc:docMk/>
            <pc:sldMk cId="1110093184" sldId="1860"/>
            <ac:cxnSpMk id="18" creationId="{1C684AFA-F5E4-46C3-99E9-7D1212EFC483}"/>
          </ac:cxnSpMkLst>
        </pc:cxnChg>
      </pc:sldChg>
      <pc:sldChg chg="modSp add mod">
        <pc:chgData name="Yoel Kortick" userId="167978f5-7f40-4909-85d5-d4149554ad4e" providerId="ADAL" clId="{178E203D-F436-4EC6-B341-688274A1FBB1}" dt="2023-09-21T05:14:31.577" v="3580"/>
        <pc:sldMkLst>
          <pc:docMk/>
          <pc:sldMk cId="3275506538" sldId="1861"/>
        </pc:sldMkLst>
        <pc:spChg chg="mod">
          <ac:chgData name="Yoel Kortick" userId="167978f5-7f40-4909-85d5-d4149554ad4e" providerId="ADAL" clId="{178E203D-F436-4EC6-B341-688274A1FBB1}" dt="2023-09-21T05:14:31.577" v="3580"/>
          <ac:spMkLst>
            <pc:docMk/>
            <pc:sldMk cId="3275506538" sldId="1861"/>
            <ac:spMk id="3" creationId="{4FC18B40-6547-41EC-8A0E-1C8F40E0A42F}"/>
          </ac:spMkLst>
        </pc:spChg>
        <pc:spChg chg="mod">
          <ac:chgData name="Yoel Kortick" userId="167978f5-7f40-4909-85d5-d4149554ad4e" providerId="ADAL" clId="{178E203D-F436-4EC6-B341-688274A1FBB1}" dt="2023-09-21T05:14:31.577" v="3580"/>
          <ac:spMkLst>
            <pc:docMk/>
            <pc:sldMk cId="3275506538" sldId="1861"/>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649823636" sldId="1862"/>
        </pc:sldMkLst>
        <pc:spChg chg="mod">
          <ac:chgData name="Yoel Kortick" userId="167978f5-7f40-4909-85d5-d4149554ad4e" providerId="ADAL" clId="{178E203D-F436-4EC6-B341-688274A1FBB1}" dt="2023-09-21T05:14:31.577" v="3580"/>
          <ac:spMkLst>
            <pc:docMk/>
            <pc:sldMk cId="1649823636" sldId="1862"/>
            <ac:spMk id="3" creationId="{4FC18B40-6547-41EC-8A0E-1C8F40E0A42F}"/>
          </ac:spMkLst>
        </pc:spChg>
        <pc:spChg chg="mod">
          <ac:chgData name="Yoel Kortick" userId="167978f5-7f40-4909-85d5-d4149554ad4e" providerId="ADAL" clId="{178E203D-F436-4EC6-B341-688274A1FBB1}" dt="2023-09-20T11:36:58.903" v="3117" actId="1076"/>
          <ac:spMkLst>
            <pc:docMk/>
            <pc:sldMk cId="1649823636" sldId="1862"/>
            <ac:spMk id="6" creationId="{142378E3-0F33-3FFE-7076-B12A02B94888}"/>
          </ac:spMkLst>
        </pc:spChg>
        <pc:spChg chg="mod">
          <ac:chgData name="Yoel Kortick" userId="167978f5-7f40-4909-85d5-d4149554ad4e" providerId="ADAL" clId="{178E203D-F436-4EC6-B341-688274A1FBB1}" dt="2023-09-21T05:14:31.577" v="3580"/>
          <ac:spMkLst>
            <pc:docMk/>
            <pc:sldMk cId="1649823636" sldId="1862"/>
            <ac:spMk id="12" creationId="{E8E43AC9-5C96-4798-B751-EDB6EC40D17B}"/>
          </ac:spMkLst>
        </pc:spChg>
        <pc:spChg chg="mod">
          <ac:chgData name="Yoel Kortick" userId="167978f5-7f40-4909-85d5-d4149554ad4e" providerId="ADAL" clId="{178E203D-F436-4EC6-B341-688274A1FBB1}" dt="2023-09-20T11:36:56.419" v="3116" actId="14100"/>
          <ac:spMkLst>
            <pc:docMk/>
            <pc:sldMk cId="1649823636" sldId="1862"/>
            <ac:spMk id="19" creationId="{19966735-21AD-A387-E14D-396B2A32F093}"/>
          </ac:spMkLst>
        </pc:spChg>
        <pc:picChg chg="add mod ord">
          <ac:chgData name="Yoel Kortick" userId="167978f5-7f40-4909-85d5-d4149554ad4e" providerId="ADAL" clId="{178E203D-F436-4EC6-B341-688274A1FBB1}" dt="2023-09-20T11:38:16.509" v="3136" actId="208"/>
          <ac:picMkLst>
            <pc:docMk/>
            <pc:sldMk cId="1649823636" sldId="1862"/>
            <ac:picMk id="4" creationId="{5A1EED05-A59D-B3FF-0CA5-8B2521913078}"/>
          </ac:picMkLst>
        </pc:picChg>
        <pc:picChg chg="del">
          <ac:chgData name="Yoel Kortick" userId="167978f5-7f40-4909-85d5-d4149554ad4e" providerId="ADAL" clId="{178E203D-F436-4EC6-B341-688274A1FBB1}" dt="2023-09-20T11:36:47.081" v="3112" actId="478"/>
          <ac:picMkLst>
            <pc:docMk/>
            <pc:sldMk cId="1649823636" sldId="1862"/>
            <ac:picMk id="15" creationId="{0F689B7A-E41D-3293-8751-AFCC4B94E1E3}"/>
          </ac:picMkLst>
        </pc:picChg>
        <pc:cxnChg chg="mod">
          <ac:chgData name="Yoel Kortick" userId="167978f5-7f40-4909-85d5-d4149554ad4e" providerId="ADAL" clId="{178E203D-F436-4EC6-B341-688274A1FBB1}" dt="2023-09-20T11:37:05.694" v="3119" actId="1038"/>
          <ac:cxnSpMkLst>
            <pc:docMk/>
            <pc:sldMk cId="1649823636" sldId="1862"/>
            <ac:cxnSpMk id="8" creationId="{98E2308D-66DA-C0F2-EC14-AEFA71145AA1}"/>
          </ac:cxnSpMkLst>
        </pc:cxnChg>
        <pc:cxnChg chg="mod">
          <ac:chgData name="Yoel Kortick" userId="167978f5-7f40-4909-85d5-d4149554ad4e" providerId="ADAL" clId="{178E203D-F436-4EC6-B341-688274A1FBB1}" dt="2023-09-20T11:37:05.694" v="3119" actId="1038"/>
          <ac:cxnSpMkLst>
            <pc:docMk/>
            <pc:sldMk cId="1649823636" sldId="1862"/>
            <ac:cxnSpMk id="9" creationId="{5758AC48-1359-6ABC-95F4-BCAA834AF067}"/>
          </ac:cxnSpMkLst>
        </pc:cxnChg>
      </pc:sldChg>
      <pc:sldChg chg="modSp add mod">
        <pc:chgData name="Yoel Kortick" userId="167978f5-7f40-4909-85d5-d4149554ad4e" providerId="ADAL" clId="{178E203D-F436-4EC6-B341-688274A1FBB1}" dt="2023-09-21T05:14:31.577" v="3580"/>
        <pc:sldMkLst>
          <pc:docMk/>
          <pc:sldMk cId="3010823598" sldId="1863"/>
        </pc:sldMkLst>
        <pc:spChg chg="mod">
          <ac:chgData name="Yoel Kortick" userId="167978f5-7f40-4909-85d5-d4149554ad4e" providerId="ADAL" clId="{178E203D-F436-4EC6-B341-688274A1FBB1}" dt="2023-09-21T05:14:31.577" v="3580"/>
          <ac:spMkLst>
            <pc:docMk/>
            <pc:sldMk cId="3010823598" sldId="1863"/>
            <ac:spMk id="3" creationId="{4FC18B40-6547-41EC-8A0E-1C8F40E0A42F}"/>
          </ac:spMkLst>
        </pc:spChg>
        <pc:spChg chg="mod">
          <ac:chgData name="Yoel Kortick" userId="167978f5-7f40-4909-85d5-d4149554ad4e" providerId="ADAL" clId="{178E203D-F436-4EC6-B341-688274A1FBB1}" dt="2023-09-21T05:14:31.577" v="3580"/>
          <ac:spMkLst>
            <pc:docMk/>
            <pc:sldMk cId="3010823598" sldId="186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058564140" sldId="1864"/>
        </pc:sldMkLst>
        <pc:spChg chg="mod">
          <ac:chgData name="Yoel Kortick" userId="167978f5-7f40-4909-85d5-d4149554ad4e" providerId="ADAL" clId="{178E203D-F436-4EC6-B341-688274A1FBB1}" dt="2023-09-21T05:14:31.577" v="3580"/>
          <ac:spMkLst>
            <pc:docMk/>
            <pc:sldMk cId="1058564140" sldId="1864"/>
            <ac:spMk id="3" creationId="{4FC18B40-6547-41EC-8A0E-1C8F40E0A42F}"/>
          </ac:spMkLst>
        </pc:spChg>
        <pc:spChg chg="mod">
          <ac:chgData name="Yoel Kortick" userId="167978f5-7f40-4909-85d5-d4149554ad4e" providerId="ADAL" clId="{178E203D-F436-4EC6-B341-688274A1FBB1}" dt="2023-09-20T12:04:04.006" v="3468" actId="14100"/>
          <ac:spMkLst>
            <pc:docMk/>
            <pc:sldMk cId="1058564140" sldId="1864"/>
            <ac:spMk id="8" creationId="{1E526910-B740-43BB-9934-776ECEBC2ABA}"/>
          </ac:spMkLst>
        </pc:spChg>
        <pc:spChg chg="mod">
          <ac:chgData name="Yoel Kortick" userId="167978f5-7f40-4909-85d5-d4149554ad4e" providerId="ADAL" clId="{178E203D-F436-4EC6-B341-688274A1FBB1}" dt="2023-09-20T12:04:17.683" v="3470" actId="14100"/>
          <ac:spMkLst>
            <pc:docMk/>
            <pc:sldMk cId="1058564140" sldId="1864"/>
            <ac:spMk id="9" creationId="{F393EE36-AA6E-4DC6-92C1-2A8879A01ECC}"/>
          </ac:spMkLst>
        </pc:spChg>
        <pc:picChg chg="add del">
          <ac:chgData name="Yoel Kortick" userId="167978f5-7f40-4909-85d5-d4149554ad4e" providerId="ADAL" clId="{178E203D-F436-4EC6-B341-688274A1FBB1}" dt="2023-09-20T11:39:01.661" v="3141" actId="478"/>
          <ac:picMkLst>
            <pc:docMk/>
            <pc:sldMk cId="1058564140" sldId="1864"/>
            <ac:picMk id="4" creationId="{A8DE6F88-5605-D8C4-129F-208A53610163}"/>
          </ac:picMkLst>
        </pc:picChg>
        <pc:picChg chg="add del">
          <ac:chgData name="Yoel Kortick" userId="167978f5-7f40-4909-85d5-d4149554ad4e" providerId="ADAL" clId="{178E203D-F436-4EC6-B341-688274A1FBB1}" dt="2023-09-20T11:38:56.595" v="3139" actId="22"/>
          <ac:picMkLst>
            <pc:docMk/>
            <pc:sldMk cId="1058564140" sldId="1864"/>
            <ac:picMk id="5" creationId="{A03A2CDF-A62E-4C5F-DB25-610DA0F98008}"/>
          </ac:picMkLst>
        </pc:picChg>
        <pc:picChg chg="add del mod ord">
          <ac:chgData name="Yoel Kortick" userId="167978f5-7f40-4909-85d5-d4149554ad4e" providerId="ADAL" clId="{178E203D-F436-4EC6-B341-688274A1FBB1}" dt="2023-09-20T12:03:51.255" v="3462" actId="478"/>
          <ac:picMkLst>
            <pc:docMk/>
            <pc:sldMk cId="1058564140" sldId="1864"/>
            <ac:picMk id="7" creationId="{240A649A-65B5-2A0D-1BB6-13B705E38B81}"/>
          </ac:picMkLst>
        </pc:picChg>
        <pc:picChg chg="add mod ord">
          <ac:chgData name="Yoel Kortick" userId="167978f5-7f40-4909-85d5-d4149554ad4e" providerId="ADAL" clId="{178E203D-F436-4EC6-B341-688274A1FBB1}" dt="2023-09-20T12:04:19.177" v="3471" actId="208"/>
          <ac:picMkLst>
            <pc:docMk/>
            <pc:sldMk cId="1058564140" sldId="1864"/>
            <ac:picMk id="11" creationId="{491A0EF1-A902-9F8D-BFF3-225FCB34F683}"/>
          </ac:picMkLst>
        </pc:picChg>
      </pc:sldChg>
      <pc:sldChg chg="modSp add mod">
        <pc:chgData name="Yoel Kortick" userId="167978f5-7f40-4909-85d5-d4149554ad4e" providerId="ADAL" clId="{178E203D-F436-4EC6-B341-688274A1FBB1}" dt="2023-09-21T05:14:31.577" v="3580"/>
        <pc:sldMkLst>
          <pc:docMk/>
          <pc:sldMk cId="2018864340" sldId="1865"/>
        </pc:sldMkLst>
        <pc:spChg chg="mod">
          <ac:chgData name="Yoel Kortick" userId="167978f5-7f40-4909-85d5-d4149554ad4e" providerId="ADAL" clId="{178E203D-F436-4EC6-B341-688274A1FBB1}" dt="2023-09-21T05:14:31.577" v="3580"/>
          <ac:spMkLst>
            <pc:docMk/>
            <pc:sldMk cId="2018864340" sldId="1865"/>
            <ac:spMk id="3" creationId="{4FC18B40-6547-41EC-8A0E-1C8F40E0A42F}"/>
          </ac:spMkLst>
        </pc:spChg>
        <pc:spChg chg="mod">
          <ac:chgData name="Yoel Kortick" userId="167978f5-7f40-4909-85d5-d4149554ad4e" providerId="ADAL" clId="{178E203D-F436-4EC6-B341-688274A1FBB1}" dt="2023-09-21T05:14:31.577" v="3580"/>
          <ac:spMkLst>
            <pc:docMk/>
            <pc:sldMk cId="2018864340" sldId="186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2294378225" sldId="1866"/>
        </pc:sldMkLst>
        <pc:spChg chg="mod">
          <ac:chgData name="Yoel Kortick" userId="167978f5-7f40-4909-85d5-d4149554ad4e" providerId="ADAL" clId="{178E203D-F436-4EC6-B341-688274A1FBB1}" dt="2023-09-20T11:46:46.806" v="3289" actId="14100"/>
          <ac:spMkLst>
            <pc:docMk/>
            <pc:sldMk cId="2294378225" sldId="1866"/>
            <ac:spMk id="2" creationId="{863AC689-EBAA-4BC2-9434-BF66231F11D1}"/>
          </ac:spMkLst>
        </pc:spChg>
        <pc:spChg chg="mod">
          <ac:chgData name="Yoel Kortick" userId="167978f5-7f40-4909-85d5-d4149554ad4e" providerId="ADAL" clId="{178E203D-F436-4EC6-B341-688274A1FBB1}" dt="2023-09-21T05:14:31.577" v="3580"/>
          <ac:spMkLst>
            <pc:docMk/>
            <pc:sldMk cId="2294378225" sldId="1866"/>
            <ac:spMk id="3" creationId="{4FC18B40-6547-41EC-8A0E-1C8F40E0A42F}"/>
          </ac:spMkLst>
        </pc:spChg>
        <pc:spChg chg="mod">
          <ac:chgData name="Yoel Kortick" userId="167978f5-7f40-4909-85d5-d4149554ad4e" providerId="ADAL" clId="{178E203D-F436-4EC6-B341-688274A1FBB1}" dt="2023-09-20T11:47:03.123" v="3304" actId="14100"/>
          <ac:spMkLst>
            <pc:docMk/>
            <pc:sldMk cId="2294378225" sldId="1866"/>
            <ac:spMk id="5" creationId="{DA57F9F1-FBC5-463E-8032-E4E681CAF6D9}"/>
          </ac:spMkLst>
        </pc:spChg>
        <pc:spChg chg="mod">
          <ac:chgData name="Yoel Kortick" userId="167978f5-7f40-4909-85d5-d4149554ad4e" providerId="ADAL" clId="{178E203D-F436-4EC6-B341-688274A1FBB1}" dt="2023-09-20T11:46:59.361" v="3303" actId="1038"/>
          <ac:spMkLst>
            <pc:docMk/>
            <pc:sldMk cId="2294378225" sldId="1866"/>
            <ac:spMk id="8" creationId="{06A5938E-3004-FF0F-33A5-4A16577FF877}"/>
          </ac:spMkLst>
        </pc:spChg>
        <pc:spChg chg="mod">
          <ac:chgData name="Yoel Kortick" userId="167978f5-7f40-4909-85d5-d4149554ad4e" providerId="ADAL" clId="{178E203D-F436-4EC6-B341-688274A1FBB1}" dt="2023-09-20T11:46:51.227" v="3291" actId="14100"/>
          <ac:spMkLst>
            <pc:docMk/>
            <pc:sldMk cId="2294378225" sldId="1866"/>
            <ac:spMk id="10" creationId="{D305A98B-F680-47E5-A93E-34C7112753CD}"/>
          </ac:spMkLst>
        </pc:spChg>
        <pc:picChg chg="add mod ord">
          <ac:chgData name="Yoel Kortick" userId="167978f5-7f40-4909-85d5-d4149554ad4e" providerId="ADAL" clId="{178E203D-F436-4EC6-B341-688274A1FBB1}" dt="2023-09-20T11:47:04.859" v="3305" actId="208"/>
          <ac:picMkLst>
            <pc:docMk/>
            <pc:sldMk cId="2294378225" sldId="1866"/>
            <ac:picMk id="6" creationId="{C47FEA1D-B788-9CE4-428F-AE8212194EF6}"/>
          </ac:picMkLst>
        </pc:picChg>
        <pc:picChg chg="del">
          <ac:chgData name="Yoel Kortick" userId="167978f5-7f40-4909-85d5-d4149554ad4e" providerId="ADAL" clId="{178E203D-F436-4EC6-B341-688274A1FBB1}" dt="2023-09-20T11:46:37.872" v="3285" actId="478"/>
          <ac:picMkLst>
            <pc:docMk/>
            <pc:sldMk cId="2294378225" sldId="1866"/>
            <ac:picMk id="7" creationId="{832CDDC5-4801-A6FB-408A-B1F365EB8203}"/>
          </ac:picMkLst>
        </pc:picChg>
        <pc:cxnChg chg="mod">
          <ac:chgData name="Yoel Kortick" userId="167978f5-7f40-4909-85d5-d4149554ad4e" providerId="ADAL" clId="{178E203D-F436-4EC6-B341-688274A1FBB1}" dt="2023-09-20T11:46:59.361" v="3303" actId="1038"/>
          <ac:cxnSpMkLst>
            <pc:docMk/>
            <pc:sldMk cId="2294378225" sldId="1866"/>
            <ac:cxnSpMk id="9" creationId="{97294D09-A828-03F3-D08B-99AA14949770}"/>
          </ac:cxnSpMkLst>
        </pc:cxnChg>
        <pc:cxnChg chg="mod">
          <ac:chgData name="Yoel Kortick" userId="167978f5-7f40-4909-85d5-d4149554ad4e" providerId="ADAL" clId="{178E203D-F436-4EC6-B341-688274A1FBB1}" dt="2023-09-20T11:46:59.361" v="3303" actId="1038"/>
          <ac:cxnSpMkLst>
            <pc:docMk/>
            <pc:sldMk cId="2294378225" sldId="1866"/>
            <ac:cxnSpMk id="11" creationId="{F5A03269-E05B-30C4-65D3-445A4CFC2A05}"/>
          </ac:cxnSpMkLst>
        </pc:cxnChg>
      </pc:sldChg>
      <pc:sldChg chg="addSp delSp modSp add mod">
        <pc:chgData name="Yoel Kortick" userId="167978f5-7f40-4909-85d5-d4149554ad4e" providerId="ADAL" clId="{178E203D-F436-4EC6-B341-688274A1FBB1}" dt="2023-09-21T05:14:31.577" v="3580"/>
        <pc:sldMkLst>
          <pc:docMk/>
          <pc:sldMk cId="1600374228" sldId="1867"/>
        </pc:sldMkLst>
        <pc:spChg chg="mod">
          <ac:chgData name="Yoel Kortick" userId="167978f5-7f40-4909-85d5-d4149554ad4e" providerId="ADAL" clId="{178E203D-F436-4EC6-B341-688274A1FBB1}" dt="2023-09-21T05:14:31.577" v="3580"/>
          <ac:spMkLst>
            <pc:docMk/>
            <pc:sldMk cId="1600374228" sldId="1867"/>
            <ac:spMk id="3" creationId="{4FC18B40-6547-41EC-8A0E-1C8F40E0A42F}"/>
          </ac:spMkLst>
        </pc:spChg>
        <pc:spChg chg="add mod">
          <ac:chgData name="Yoel Kortick" userId="167978f5-7f40-4909-85d5-d4149554ad4e" providerId="ADAL" clId="{178E203D-F436-4EC6-B341-688274A1FBB1}" dt="2023-09-20T11:48:21.169" v="3324" actId="571"/>
          <ac:spMkLst>
            <pc:docMk/>
            <pc:sldMk cId="1600374228" sldId="1867"/>
            <ac:spMk id="8" creationId="{4186A580-7EA2-F80C-73A3-AA10B29DB4ED}"/>
          </ac:spMkLst>
        </pc:spChg>
        <pc:spChg chg="add mod">
          <ac:chgData name="Yoel Kortick" userId="167978f5-7f40-4909-85d5-d4149554ad4e" providerId="ADAL" clId="{178E203D-F436-4EC6-B341-688274A1FBB1}" dt="2023-09-20T11:48:21.169" v="3324" actId="571"/>
          <ac:spMkLst>
            <pc:docMk/>
            <pc:sldMk cId="1600374228" sldId="1867"/>
            <ac:spMk id="10" creationId="{C1ECA2B8-882F-2B77-2A5A-3E65AE4B6CCE}"/>
          </ac:spMkLst>
        </pc:spChg>
        <pc:spChg chg="mod">
          <ac:chgData name="Yoel Kortick" userId="167978f5-7f40-4909-85d5-d4149554ad4e" providerId="ADAL" clId="{178E203D-F436-4EC6-B341-688274A1FBB1}" dt="2023-09-21T05:14:31.577" v="3580"/>
          <ac:spMkLst>
            <pc:docMk/>
            <pc:sldMk cId="1600374228" sldId="1867"/>
            <ac:spMk id="12" creationId="{1ED9A28F-644A-7D3A-04E6-A015A2819FFD}"/>
          </ac:spMkLst>
        </pc:spChg>
        <pc:spChg chg="mod">
          <ac:chgData name="Yoel Kortick" userId="167978f5-7f40-4909-85d5-d4149554ad4e" providerId="ADAL" clId="{178E203D-F436-4EC6-B341-688274A1FBB1}" dt="2023-09-20T11:48:29.862" v="3356" actId="1035"/>
          <ac:spMkLst>
            <pc:docMk/>
            <pc:sldMk cId="1600374228" sldId="1867"/>
            <ac:spMk id="13" creationId="{1BE34C9B-CB87-0399-9514-1216005354CB}"/>
          </ac:spMkLst>
        </pc:spChg>
        <pc:spChg chg="add mod">
          <ac:chgData name="Yoel Kortick" userId="167978f5-7f40-4909-85d5-d4149554ad4e" providerId="ADAL" clId="{178E203D-F436-4EC6-B341-688274A1FBB1}" dt="2023-09-20T11:48:20.848" v="3323" actId="571"/>
          <ac:spMkLst>
            <pc:docMk/>
            <pc:sldMk cId="1600374228" sldId="1867"/>
            <ac:spMk id="16" creationId="{8B6AD783-A5DD-0ACA-3E5E-C9C4829A26F3}"/>
          </ac:spMkLst>
        </pc:spChg>
        <pc:spChg chg="add mod">
          <ac:chgData name="Yoel Kortick" userId="167978f5-7f40-4909-85d5-d4149554ad4e" providerId="ADAL" clId="{178E203D-F436-4EC6-B341-688274A1FBB1}" dt="2023-09-20T11:48:20.848" v="3323" actId="571"/>
          <ac:spMkLst>
            <pc:docMk/>
            <pc:sldMk cId="1600374228" sldId="1867"/>
            <ac:spMk id="17" creationId="{DB375499-D077-5F26-9B51-3A11A9EA3CCD}"/>
          </ac:spMkLst>
        </pc:spChg>
        <pc:picChg chg="add del ord">
          <ac:chgData name="Yoel Kortick" userId="167978f5-7f40-4909-85d5-d4149554ad4e" providerId="ADAL" clId="{178E203D-F436-4EC6-B341-688274A1FBB1}" dt="2023-09-20T11:47:55.198" v="3316" actId="22"/>
          <ac:picMkLst>
            <pc:docMk/>
            <pc:sldMk cId="1600374228" sldId="1867"/>
            <ac:picMk id="4" creationId="{19B3BE85-820D-226A-16A8-51BEFC14C5AC}"/>
          </ac:picMkLst>
        </pc:picChg>
        <pc:picChg chg="add mod ord">
          <ac:chgData name="Yoel Kortick" userId="167978f5-7f40-4909-85d5-d4149554ad4e" providerId="ADAL" clId="{178E203D-F436-4EC6-B341-688274A1FBB1}" dt="2023-09-20T11:48:32.442" v="3357" actId="208"/>
          <ac:picMkLst>
            <pc:docMk/>
            <pc:sldMk cId="1600374228" sldId="1867"/>
            <ac:picMk id="6" creationId="{906EC7EF-F7E7-2943-CA48-727CFE4C7CCB}"/>
          </ac:picMkLst>
        </pc:picChg>
        <pc:picChg chg="add mod">
          <ac:chgData name="Yoel Kortick" userId="167978f5-7f40-4909-85d5-d4149554ad4e" providerId="ADAL" clId="{178E203D-F436-4EC6-B341-688274A1FBB1}" dt="2023-09-20T11:48:21.169" v="3324" actId="571"/>
          <ac:picMkLst>
            <pc:docMk/>
            <pc:sldMk cId="1600374228" sldId="1867"/>
            <ac:picMk id="7" creationId="{64DF95EC-C6EC-A24E-0FB5-95133E564026}"/>
          </ac:picMkLst>
        </pc:picChg>
        <pc:picChg chg="add del">
          <ac:chgData name="Yoel Kortick" userId="167978f5-7f40-4909-85d5-d4149554ad4e" providerId="ADAL" clId="{178E203D-F436-4EC6-B341-688274A1FBB1}" dt="2023-09-20T11:48:08.196" v="3318" actId="478"/>
          <ac:picMkLst>
            <pc:docMk/>
            <pc:sldMk cId="1600374228" sldId="1867"/>
            <ac:picMk id="9" creationId="{247478FA-12AA-9CD8-8345-6DD2B0BD024D}"/>
          </ac:picMkLst>
        </pc:picChg>
        <pc:picChg chg="add mod">
          <ac:chgData name="Yoel Kortick" userId="167978f5-7f40-4909-85d5-d4149554ad4e" providerId="ADAL" clId="{178E203D-F436-4EC6-B341-688274A1FBB1}" dt="2023-09-20T11:48:20.848" v="3323" actId="571"/>
          <ac:picMkLst>
            <pc:docMk/>
            <pc:sldMk cId="1600374228" sldId="1867"/>
            <ac:picMk id="14" creationId="{86B5F55F-FBCE-0669-665B-F679C55ED3EB}"/>
          </ac:picMkLst>
        </pc:picChg>
        <pc:cxnChg chg="add mod">
          <ac:chgData name="Yoel Kortick" userId="167978f5-7f40-4909-85d5-d4149554ad4e" providerId="ADAL" clId="{178E203D-F436-4EC6-B341-688274A1FBB1}" dt="2023-09-20T11:48:21.169" v="3324" actId="571"/>
          <ac:cxnSpMkLst>
            <pc:docMk/>
            <pc:sldMk cId="1600374228" sldId="1867"/>
            <ac:cxnSpMk id="11" creationId="{C0827832-9004-AB07-63CB-39FC8B1599FE}"/>
          </ac:cxnSpMkLst>
        </pc:cxnChg>
        <pc:cxnChg chg="mod">
          <ac:chgData name="Yoel Kortick" userId="167978f5-7f40-4909-85d5-d4149554ad4e" providerId="ADAL" clId="{178E203D-F436-4EC6-B341-688274A1FBB1}" dt="2023-09-20T11:48:29.862" v="3356" actId="1035"/>
          <ac:cxnSpMkLst>
            <pc:docMk/>
            <pc:sldMk cId="1600374228" sldId="1867"/>
            <ac:cxnSpMk id="15" creationId="{F89DF931-3A29-8CC6-C0FF-6F14BF5A94F9}"/>
          </ac:cxnSpMkLst>
        </pc:cxnChg>
        <pc:cxnChg chg="add mod">
          <ac:chgData name="Yoel Kortick" userId="167978f5-7f40-4909-85d5-d4149554ad4e" providerId="ADAL" clId="{178E203D-F436-4EC6-B341-688274A1FBB1}" dt="2023-09-20T11:48:20.848" v="3323" actId="571"/>
          <ac:cxnSpMkLst>
            <pc:docMk/>
            <pc:sldMk cId="1600374228" sldId="1867"/>
            <ac:cxnSpMk id="18" creationId="{48A3448A-AAE3-CBCC-F4AB-7D2EECE40DC0}"/>
          </ac:cxnSpMkLst>
        </pc:cxnChg>
      </pc:sldChg>
      <pc:sldChg chg="addSp delSp modSp add mod">
        <pc:chgData name="Yoel Kortick" userId="167978f5-7f40-4909-85d5-d4149554ad4e" providerId="ADAL" clId="{178E203D-F436-4EC6-B341-688274A1FBB1}" dt="2023-09-21T05:14:31.577" v="3580"/>
        <pc:sldMkLst>
          <pc:docMk/>
          <pc:sldMk cId="1991438819" sldId="1868"/>
        </pc:sldMkLst>
        <pc:spChg chg="mod">
          <ac:chgData name="Yoel Kortick" userId="167978f5-7f40-4909-85d5-d4149554ad4e" providerId="ADAL" clId="{178E203D-F436-4EC6-B341-688274A1FBB1}" dt="2023-09-21T05:14:31.577" v="3580"/>
          <ac:spMkLst>
            <pc:docMk/>
            <pc:sldMk cId="1991438819" sldId="1868"/>
            <ac:spMk id="3" creationId="{4FC18B40-6547-41EC-8A0E-1C8F40E0A42F}"/>
          </ac:spMkLst>
        </pc:spChg>
        <pc:spChg chg="mod">
          <ac:chgData name="Yoel Kortick" userId="167978f5-7f40-4909-85d5-d4149554ad4e" providerId="ADAL" clId="{178E203D-F436-4EC6-B341-688274A1FBB1}" dt="2023-09-20T11:50:48.308" v="3388"/>
          <ac:spMkLst>
            <pc:docMk/>
            <pc:sldMk cId="1991438819" sldId="1868"/>
            <ac:spMk id="10" creationId="{E519F1FD-FA13-5676-43C6-26811E8D6B2C}"/>
          </ac:spMkLst>
        </pc:spChg>
        <pc:spChg chg="mod">
          <ac:chgData name="Yoel Kortick" userId="167978f5-7f40-4909-85d5-d4149554ad4e" providerId="ADAL" clId="{178E203D-F436-4EC6-B341-688274A1FBB1}" dt="2023-09-20T11:50:29.255" v="3387" actId="1038"/>
          <ac:spMkLst>
            <pc:docMk/>
            <pc:sldMk cId="1991438819" sldId="1868"/>
            <ac:spMk id="15" creationId="{37AAE431-0A70-C583-DA9A-057C4F7533DF}"/>
          </ac:spMkLst>
        </pc:spChg>
        <pc:spChg chg="mod">
          <ac:chgData name="Yoel Kortick" userId="167978f5-7f40-4909-85d5-d4149554ad4e" providerId="ADAL" clId="{178E203D-F436-4EC6-B341-688274A1FBB1}" dt="2023-09-20T11:50:29.255" v="3387" actId="1038"/>
          <ac:spMkLst>
            <pc:docMk/>
            <pc:sldMk cId="1991438819" sldId="1868"/>
            <ac:spMk id="19" creationId="{42539D75-0D89-49DF-40E0-DAB7899F1A5D}"/>
          </ac:spMkLst>
        </pc:spChg>
        <pc:spChg chg="mod">
          <ac:chgData name="Yoel Kortick" userId="167978f5-7f40-4909-85d5-d4149554ad4e" providerId="ADAL" clId="{178E203D-F436-4EC6-B341-688274A1FBB1}" dt="2023-09-20T11:50:29.255" v="3387" actId="1038"/>
          <ac:spMkLst>
            <pc:docMk/>
            <pc:sldMk cId="1991438819" sldId="1868"/>
            <ac:spMk id="23" creationId="{D3745EBB-7405-EB2F-4F65-008FAEB9BB45}"/>
          </ac:spMkLst>
        </pc:spChg>
        <pc:spChg chg="mod">
          <ac:chgData name="Yoel Kortick" userId="167978f5-7f40-4909-85d5-d4149554ad4e" providerId="ADAL" clId="{178E203D-F436-4EC6-B341-688274A1FBB1}" dt="2023-09-21T05:14:31.577" v="3580"/>
          <ac:spMkLst>
            <pc:docMk/>
            <pc:sldMk cId="1991438819" sldId="1868"/>
            <ac:spMk id="27" creationId="{398C3D68-1ADC-DCD1-0897-CA4479532E37}"/>
          </ac:spMkLst>
        </pc:spChg>
        <pc:picChg chg="add mod ord">
          <ac:chgData name="Yoel Kortick" userId="167978f5-7f40-4909-85d5-d4149554ad4e" providerId="ADAL" clId="{178E203D-F436-4EC6-B341-688274A1FBB1}" dt="2023-09-20T11:50:29.255" v="3387" actId="1038"/>
          <ac:picMkLst>
            <pc:docMk/>
            <pc:sldMk cId="1991438819" sldId="1868"/>
            <ac:picMk id="4" creationId="{232615E1-FC9C-CD3D-F4B1-32FFF8B49A69}"/>
          </ac:picMkLst>
        </pc:picChg>
        <pc:picChg chg="del">
          <ac:chgData name="Yoel Kortick" userId="167978f5-7f40-4909-85d5-d4149554ad4e" providerId="ADAL" clId="{178E203D-F436-4EC6-B341-688274A1FBB1}" dt="2023-09-20T11:49:40.225" v="3358" actId="478"/>
          <ac:picMkLst>
            <pc:docMk/>
            <pc:sldMk cId="1991438819" sldId="1868"/>
            <ac:picMk id="9" creationId="{C21550EB-4ADD-0360-7BF2-A432F4DEA1FE}"/>
          </ac:picMkLst>
        </pc:picChg>
        <pc:cxnChg chg="mod">
          <ac:chgData name="Yoel Kortick" userId="167978f5-7f40-4909-85d5-d4149554ad4e" providerId="ADAL" clId="{178E203D-F436-4EC6-B341-688274A1FBB1}" dt="2023-09-20T11:50:29.255" v="3387" actId="1038"/>
          <ac:cxnSpMkLst>
            <pc:docMk/>
            <pc:sldMk cId="1991438819" sldId="1868"/>
            <ac:cxnSpMk id="12" creationId="{42D5C888-4C1E-84C4-10B2-4ACB2A765D25}"/>
          </ac:cxnSpMkLst>
        </pc:cxnChg>
        <pc:cxnChg chg="mod">
          <ac:chgData name="Yoel Kortick" userId="167978f5-7f40-4909-85d5-d4149554ad4e" providerId="ADAL" clId="{178E203D-F436-4EC6-B341-688274A1FBB1}" dt="2023-09-20T11:50:29.255" v="3387" actId="1038"/>
          <ac:cxnSpMkLst>
            <pc:docMk/>
            <pc:sldMk cId="1991438819" sldId="1868"/>
            <ac:cxnSpMk id="13" creationId="{6370EECD-BFC7-1350-C4AF-2B12A08AEA3C}"/>
          </ac:cxnSpMkLst>
        </pc:cxnChg>
        <pc:cxnChg chg="mod">
          <ac:chgData name="Yoel Kortick" userId="167978f5-7f40-4909-85d5-d4149554ad4e" providerId="ADAL" clId="{178E203D-F436-4EC6-B341-688274A1FBB1}" dt="2023-09-20T11:50:29.255" v="3387" actId="1038"/>
          <ac:cxnSpMkLst>
            <pc:docMk/>
            <pc:sldMk cId="1991438819" sldId="1868"/>
            <ac:cxnSpMk id="16" creationId="{B91083AA-8719-1F4D-F686-C75628E9E946}"/>
          </ac:cxnSpMkLst>
        </pc:cxnChg>
        <pc:cxnChg chg="mod">
          <ac:chgData name="Yoel Kortick" userId="167978f5-7f40-4909-85d5-d4149554ad4e" providerId="ADAL" clId="{178E203D-F436-4EC6-B341-688274A1FBB1}" dt="2023-09-20T11:50:29.255" v="3387" actId="1038"/>
          <ac:cxnSpMkLst>
            <pc:docMk/>
            <pc:sldMk cId="1991438819" sldId="1868"/>
            <ac:cxnSpMk id="20" creationId="{ED3F5611-672F-1024-03FE-E87C808FE7B8}"/>
          </ac:cxnSpMkLst>
        </pc:cxnChg>
        <pc:cxnChg chg="mod">
          <ac:chgData name="Yoel Kortick" userId="167978f5-7f40-4909-85d5-d4149554ad4e" providerId="ADAL" clId="{178E203D-F436-4EC6-B341-688274A1FBB1}" dt="2023-09-20T11:50:29.255" v="3387" actId="1038"/>
          <ac:cxnSpMkLst>
            <pc:docMk/>
            <pc:sldMk cId="1991438819" sldId="1868"/>
            <ac:cxnSpMk id="24" creationId="{17DC4C5F-B367-682B-CC3E-7EE434386699}"/>
          </ac:cxnSpMkLst>
        </pc:cxnChg>
      </pc:sldChg>
      <pc:sldChg chg="addSp delSp modSp add mod">
        <pc:chgData name="Yoel Kortick" userId="167978f5-7f40-4909-85d5-d4149554ad4e" providerId="ADAL" clId="{178E203D-F436-4EC6-B341-688274A1FBB1}" dt="2023-09-21T05:14:31.577" v="3580"/>
        <pc:sldMkLst>
          <pc:docMk/>
          <pc:sldMk cId="3009327451" sldId="1869"/>
        </pc:sldMkLst>
        <pc:spChg chg="mod">
          <ac:chgData name="Yoel Kortick" userId="167978f5-7f40-4909-85d5-d4149554ad4e" providerId="ADAL" clId="{178E203D-F436-4EC6-B341-688274A1FBB1}" dt="2023-09-21T05:14:31.577" v="3580"/>
          <ac:spMkLst>
            <pc:docMk/>
            <pc:sldMk cId="3009327451" sldId="1869"/>
            <ac:spMk id="3" creationId="{4FC18B40-6547-41EC-8A0E-1C8F40E0A42F}"/>
          </ac:spMkLst>
        </pc:spChg>
        <pc:spChg chg="mod">
          <ac:chgData name="Yoel Kortick" userId="167978f5-7f40-4909-85d5-d4149554ad4e" providerId="ADAL" clId="{178E203D-F436-4EC6-B341-688274A1FBB1}" dt="2023-09-20T11:52:43.172" v="3409" actId="14100"/>
          <ac:spMkLst>
            <pc:docMk/>
            <pc:sldMk cId="3009327451" sldId="1869"/>
            <ac:spMk id="6" creationId="{02254342-80BD-425E-8908-A39E74E1BA6A}"/>
          </ac:spMkLst>
        </pc:spChg>
        <pc:picChg chg="add mod ord">
          <ac:chgData name="Yoel Kortick" userId="167978f5-7f40-4909-85d5-d4149554ad4e" providerId="ADAL" clId="{178E203D-F436-4EC6-B341-688274A1FBB1}" dt="2023-09-20T11:52:45.117" v="3410" actId="208"/>
          <ac:picMkLst>
            <pc:docMk/>
            <pc:sldMk cId="3009327451" sldId="1869"/>
            <ac:picMk id="5" creationId="{7589725A-3E44-7B25-5EA2-D9E1846BC1A2}"/>
          </ac:picMkLst>
        </pc:picChg>
        <pc:picChg chg="del">
          <ac:chgData name="Yoel Kortick" userId="167978f5-7f40-4909-85d5-d4149554ad4e" providerId="ADAL" clId="{178E203D-F436-4EC6-B341-688274A1FBB1}" dt="2023-09-20T11:52:24.079" v="3401" actId="478"/>
          <ac:picMkLst>
            <pc:docMk/>
            <pc:sldMk cId="3009327451" sldId="1869"/>
            <ac:picMk id="7" creationId="{1DBC2352-ED51-3420-55E7-46CBC127CB28}"/>
          </ac:picMkLst>
        </pc:picChg>
      </pc:sldChg>
      <pc:sldChg chg="addSp delSp modSp add mod">
        <pc:chgData name="Yoel Kortick" userId="167978f5-7f40-4909-85d5-d4149554ad4e" providerId="ADAL" clId="{178E203D-F436-4EC6-B341-688274A1FBB1}" dt="2023-09-21T05:14:31.577" v="3580"/>
        <pc:sldMkLst>
          <pc:docMk/>
          <pc:sldMk cId="665751205" sldId="1870"/>
        </pc:sldMkLst>
        <pc:spChg chg="mod">
          <ac:chgData name="Yoel Kortick" userId="167978f5-7f40-4909-85d5-d4149554ad4e" providerId="ADAL" clId="{178E203D-F436-4EC6-B341-688274A1FBB1}" dt="2023-09-21T05:14:31.577" v="3580"/>
          <ac:spMkLst>
            <pc:docMk/>
            <pc:sldMk cId="665751205" sldId="1870"/>
            <ac:spMk id="3" creationId="{4FC18B40-6547-41EC-8A0E-1C8F40E0A42F}"/>
          </ac:spMkLst>
        </pc:spChg>
        <pc:spChg chg="mod">
          <ac:chgData name="Yoel Kortick" userId="167978f5-7f40-4909-85d5-d4149554ad4e" providerId="ADAL" clId="{178E203D-F436-4EC6-B341-688274A1FBB1}" dt="2023-09-21T05:14:31.577" v="3580"/>
          <ac:spMkLst>
            <pc:docMk/>
            <pc:sldMk cId="665751205" sldId="1870"/>
            <ac:spMk id="4" creationId="{2490F34D-A7E2-4EA9-8B1A-78371A1F1CD1}"/>
          </ac:spMkLst>
        </pc:spChg>
        <pc:spChg chg="mod">
          <ac:chgData name="Yoel Kortick" userId="167978f5-7f40-4909-85d5-d4149554ad4e" providerId="ADAL" clId="{178E203D-F436-4EC6-B341-688274A1FBB1}" dt="2023-09-20T11:53:18.208" v="3419" actId="14100"/>
          <ac:spMkLst>
            <pc:docMk/>
            <pc:sldMk cId="665751205" sldId="1870"/>
            <ac:spMk id="6" creationId="{2E0CDD08-8BCE-4850-ADE2-B54228A20251}"/>
          </ac:spMkLst>
        </pc:spChg>
        <pc:picChg chg="add del mod">
          <ac:chgData name="Yoel Kortick" userId="167978f5-7f40-4909-85d5-d4149554ad4e" providerId="ADAL" clId="{178E203D-F436-4EC6-B341-688274A1FBB1}" dt="2023-09-20T11:52:08.607" v="3399" actId="22"/>
          <ac:picMkLst>
            <pc:docMk/>
            <pc:sldMk cId="665751205" sldId="1870"/>
            <ac:picMk id="5" creationId="{3B22C222-616A-25A5-9A0C-77195F3EB7A5}"/>
          </ac:picMkLst>
        </pc:picChg>
        <pc:picChg chg="add del">
          <ac:chgData name="Yoel Kortick" userId="167978f5-7f40-4909-85d5-d4149554ad4e" providerId="ADAL" clId="{178E203D-F436-4EC6-B341-688274A1FBB1}" dt="2023-09-20T11:53:09.659" v="3411" actId="478"/>
          <ac:picMkLst>
            <pc:docMk/>
            <pc:sldMk cId="665751205" sldId="1870"/>
            <ac:picMk id="7" creationId="{6887AD44-8A06-D11D-32BF-B44D41C64B43}"/>
          </ac:picMkLst>
        </pc:picChg>
        <pc:picChg chg="del">
          <ac:chgData name="Yoel Kortick" userId="167978f5-7f40-4909-85d5-d4149554ad4e" providerId="ADAL" clId="{178E203D-F436-4EC6-B341-688274A1FBB1}" dt="2023-09-20T11:53:39.003" v="3421" actId="478"/>
          <ac:picMkLst>
            <pc:docMk/>
            <pc:sldMk cId="665751205" sldId="1870"/>
            <ac:picMk id="9" creationId="{D2BE5E92-A633-E45A-D370-6430242DEF0A}"/>
          </ac:picMkLst>
        </pc:picChg>
        <pc:picChg chg="add mod ord">
          <ac:chgData name="Yoel Kortick" userId="167978f5-7f40-4909-85d5-d4149554ad4e" providerId="ADAL" clId="{178E203D-F436-4EC6-B341-688274A1FBB1}" dt="2023-09-20T11:53:20.072" v="3420" actId="208"/>
          <ac:picMkLst>
            <pc:docMk/>
            <pc:sldMk cId="665751205" sldId="1870"/>
            <ac:picMk id="10" creationId="{7873E500-EA49-4566-CAA0-B0FB3D315634}"/>
          </ac:picMkLst>
        </pc:picChg>
        <pc:picChg chg="add mod">
          <ac:chgData name="Yoel Kortick" userId="167978f5-7f40-4909-85d5-d4149554ad4e" providerId="ADAL" clId="{178E203D-F436-4EC6-B341-688274A1FBB1}" dt="2023-09-20T11:53:45.456" v="3425" actId="208"/>
          <ac:picMkLst>
            <pc:docMk/>
            <pc:sldMk cId="665751205" sldId="1870"/>
            <ac:picMk id="12" creationId="{2D15A126-CF47-EA67-DBE1-31AD73E069B9}"/>
          </ac:picMkLst>
        </pc:picChg>
      </pc:sldChg>
      <pc:sldChg chg="addSp delSp modSp add mod">
        <pc:chgData name="Yoel Kortick" userId="167978f5-7f40-4909-85d5-d4149554ad4e" providerId="ADAL" clId="{178E203D-F436-4EC6-B341-688274A1FBB1}" dt="2023-09-21T05:14:31.577" v="3580"/>
        <pc:sldMkLst>
          <pc:docMk/>
          <pc:sldMk cId="3237838623" sldId="1871"/>
        </pc:sldMkLst>
        <pc:spChg chg="mod">
          <ac:chgData name="Yoel Kortick" userId="167978f5-7f40-4909-85d5-d4149554ad4e" providerId="ADAL" clId="{178E203D-F436-4EC6-B341-688274A1FBB1}" dt="2023-09-21T05:14:31.577" v="3580"/>
          <ac:spMkLst>
            <pc:docMk/>
            <pc:sldMk cId="3237838623" sldId="1871"/>
            <ac:spMk id="3" creationId="{4FC18B40-6547-41EC-8A0E-1C8F40E0A42F}"/>
          </ac:spMkLst>
        </pc:spChg>
        <pc:spChg chg="mod">
          <ac:chgData name="Yoel Kortick" userId="167978f5-7f40-4909-85d5-d4149554ad4e" providerId="ADAL" clId="{178E203D-F436-4EC6-B341-688274A1FBB1}" dt="2023-09-20T11:59:41.930" v="3432" actId="14100"/>
          <ac:spMkLst>
            <pc:docMk/>
            <pc:sldMk cId="3237838623" sldId="1871"/>
            <ac:spMk id="6" creationId="{756DB6F7-D0F7-4521-8D02-55986783F875}"/>
          </ac:spMkLst>
        </pc:spChg>
        <pc:spChg chg="mod">
          <ac:chgData name="Yoel Kortick" userId="167978f5-7f40-4909-85d5-d4149554ad4e" providerId="ADAL" clId="{178E203D-F436-4EC6-B341-688274A1FBB1}" dt="2023-09-20T11:59:36.795" v="3430" actId="14100"/>
          <ac:spMkLst>
            <pc:docMk/>
            <pc:sldMk cId="3237838623" sldId="1871"/>
            <ac:spMk id="7" creationId="{5BD91AFB-C896-A473-63A0-96926152A316}"/>
          </ac:spMkLst>
        </pc:spChg>
        <pc:picChg chg="del">
          <ac:chgData name="Yoel Kortick" userId="167978f5-7f40-4909-85d5-d4149554ad4e" providerId="ADAL" clId="{178E203D-F436-4EC6-B341-688274A1FBB1}" dt="2023-09-20T11:59:28.437" v="3426" actId="478"/>
          <ac:picMkLst>
            <pc:docMk/>
            <pc:sldMk cId="3237838623" sldId="1871"/>
            <ac:picMk id="5" creationId="{CBF4F9C4-C3FF-0221-ADB2-8FEDA361DA32}"/>
          </ac:picMkLst>
        </pc:picChg>
        <pc:picChg chg="add mod ord">
          <ac:chgData name="Yoel Kortick" userId="167978f5-7f40-4909-85d5-d4149554ad4e" providerId="ADAL" clId="{178E203D-F436-4EC6-B341-688274A1FBB1}" dt="2023-09-20T12:01:12.439" v="3439" actId="208"/>
          <ac:picMkLst>
            <pc:docMk/>
            <pc:sldMk cId="3237838623" sldId="1871"/>
            <ac:picMk id="8" creationId="{A8489A27-20F5-2197-71EE-CB93934BBADF}"/>
          </ac:picMkLst>
        </pc:picChg>
      </pc:sldChg>
      <pc:sldChg chg="addSp delSp modSp add mod">
        <pc:chgData name="Yoel Kortick" userId="167978f5-7f40-4909-85d5-d4149554ad4e" providerId="ADAL" clId="{178E203D-F436-4EC6-B341-688274A1FBB1}" dt="2023-09-21T05:14:31.577" v="3580"/>
        <pc:sldMkLst>
          <pc:docMk/>
          <pc:sldMk cId="2448860744" sldId="1872"/>
        </pc:sldMkLst>
        <pc:spChg chg="mod">
          <ac:chgData name="Yoel Kortick" userId="167978f5-7f40-4909-85d5-d4149554ad4e" providerId="ADAL" clId="{178E203D-F436-4EC6-B341-688274A1FBB1}" dt="2023-09-21T05:14:31.577" v="3580"/>
          <ac:spMkLst>
            <pc:docMk/>
            <pc:sldMk cId="2448860744" sldId="1872"/>
            <ac:spMk id="3" creationId="{4FC18B40-6547-41EC-8A0E-1C8F40E0A42F}"/>
          </ac:spMkLst>
        </pc:spChg>
        <pc:spChg chg="mod">
          <ac:chgData name="Yoel Kortick" userId="167978f5-7f40-4909-85d5-d4149554ad4e" providerId="ADAL" clId="{178E203D-F436-4EC6-B341-688274A1FBB1}" dt="2023-09-21T05:14:31.577" v="3580"/>
          <ac:spMkLst>
            <pc:docMk/>
            <pc:sldMk cId="2448860744" sldId="1872"/>
            <ac:spMk id="4" creationId="{2490F34D-A7E2-4EA9-8B1A-78371A1F1CD1}"/>
          </ac:spMkLst>
        </pc:spChg>
        <pc:spChg chg="mod">
          <ac:chgData name="Yoel Kortick" userId="167978f5-7f40-4909-85d5-d4149554ad4e" providerId="ADAL" clId="{178E203D-F436-4EC6-B341-688274A1FBB1}" dt="2023-09-20T11:45:16.121" v="3280" actId="14100"/>
          <ac:spMkLst>
            <pc:docMk/>
            <pc:sldMk cId="2448860744" sldId="1872"/>
            <ac:spMk id="6" creationId="{756DB6F7-D0F7-4521-8D02-55986783F875}"/>
          </ac:spMkLst>
        </pc:spChg>
        <pc:spChg chg="mod">
          <ac:chgData name="Yoel Kortick" userId="167978f5-7f40-4909-85d5-d4149554ad4e" providerId="ADAL" clId="{178E203D-F436-4EC6-B341-688274A1FBB1}" dt="2023-09-20T11:45:10.012" v="3278" actId="1035"/>
          <ac:spMkLst>
            <pc:docMk/>
            <pc:sldMk cId="2448860744" sldId="1872"/>
            <ac:spMk id="7" creationId="{5BD91AFB-C896-A473-63A0-96926152A316}"/>
          </ac:spMkLst>
        </pc:spChg>
        <pc:picChg chg="del">
          <ac:chgData name="Yoel Kortick" userId="167978f5-7f40-4909-85d5-d4149554ad4e" providerId="ADAL" clId="{178E203D-F436-4EC6-B341-688274A1FBB1}" dt="2023-09-20T11:44:27.092" v="3154" actId="478"/>
          <ac:picMkLst>
            <pc:docMk/>
            <pc:sldMk cId="2448860744" sldId="1872"/>
            <ac:picMk id="5" creationId="{CBF4F9C4-C3FF-0221-ADB2-8FEDA361DA32}"/>
          </ac:picMkLst>
        </pc:picChg>
        <pc:picChg chg="add mod ord">
          <ac:chgData name="Yoel Kortick" userId="167978f5-7f40-4909-85d5-d4149554ad4e" providerId="ADAL" clId="{178E203D-F436-4EC6-B341-688274A1FBB1}" dt="2023-09-20T11:45:02.689" v="3273" actId="208"/>
          <ac:picMkLst>
            <pc:docMk/>
            <pc:sldMk cId="2448860744" sldId="1872"/>
            <ac:picMk id="8" creationId="{EDFB33D9-8362-C11A-9208-D3A7C3C0FEA9}"/>
          </ac:picMkLst>
        </pc:picChg>
      </pc:sldChg>
      <pc:sldChg chg="addSp delSp modSp add mod">
        <pc:chgData name="Yoel Kortick" userId="167978f5-7f40-4909-85d5-d4149554ad4e" providerId="ADAL" clId="{178E203D-F436-4EC6-B341-688274A1FBB1}" dt="2023-09-21T05:14:31.577" v="3580"/>
        <pc:sldMkLst>
          <pc:docMk/>
          <pc:sldMk cId="515525725" sldId="1873"/>
        </pc:sldMkLst>
        <pc:spChg chg="mod">
          <ac:chgData name="Yoel Kortick" userId="167978f5-7f40-4909-85d5-d4149554ad4e" providerId="ADAL" clId="{178E203D-F436-4EC6-B341-688274A1FBB1}" dt="2023-09-21T05:14:31.577" v="3580"/>
          <ac:spMkLst>
            <pc:docMk/>
            <pc:sldMk cId="515525725" sldId="1873"/>
            <ac:spMk id="3" creationId="{4FC18B40-6547-41EC-8A0E-1C8F40E0A42F}"/>
          </ac:spMkLst>
        </pc:spChg>
        <pc:spChg chg="mod">
          <ac:chgData name="Yoel Kortick" userId="167978f5-7f40-4909-85d5-d4149554ad4e" providerId="ADAL" clId="{178E203D-F436-4EC6-B341-688274A1FBB1}" dt="2023-09-21T05:14:31.577" v="3580"/>
          <ac:spMkLst>
            <pc:docMk/>
            <pc:sldMk cId="515525725" sldId="1873"/>
            <ac:spMk id="4" creationId="{2490F34D-A7E2-4EA9-8B1A-78371A1F1CD1}"/>
          </ac:spMkLst>
        </pc:spChg>
        <pc:spChg chg="mod">
          <ac:chgData name="Yoel Kortick" userId="167978f5-7f40-4909-85d5-d4149554ad4e" providerId="ADAL" clId="{178E203D-F436-4EC6-B341-688274A1FBB1}" dt="2023-09-20T12:03:18.514" v="3460" actId="14100"/>
          <ac:spMkLst>
            <pc:docMk/>
            <pc:sldMk cId="515525725" sldId="1873"/>
            <ac:spMk id="6" creationId="{756DB6F7-D0F7-4521-8D02-55986783F875}"/>
          </ac:spMkLst>
        </pc:spChg>
        <pc:spChg chg="mod">
          <ac:chgData name="Yoel Kortick" userId="167978f5-7f40-4909-85d5-d4149554ad4e" providerId="ADAL" clId="{178E203D-F436-4EC6-B341-688274A1FBB1}" dt="2023-09-20T12:03:12.914" v="3456" actId="14100"/>
          <ac:spMkLst>
            <pc:docMk/>
            <pc:sldMk cId="515525725" sldId="1873"/>
            <ac:spMk id="7" creationId="{5BD91AFB-C896-A473-63A0-96926152A316}"/>
          </ac:spMkLst>
        </pc:spChg>
        <pc:picChg chg="add del">
          <ac:chgData name="Yoel Kortick" userId="167978f5-7f40-4909-85d5-d4149554ad4e" providerId="ADAL" clId="{178E203D-F436-4EC6-B341-688274A1FBB1}" dt="2023-09-20T12:02:58.807" v="3443" actId="478"/>
          <ac:picMkLst>
            <pc:docMk/>
            <pc:sldMk cId="515525725" sldId="1873"/>
            <ac:picMk id="5" creationId="{812706EB-6E0C-009A-BA8F-4339B93DC394}"/>
          </ac:picMkLst>
        </pc:picChg>
        <pc:picChg chg="del">
          <ac:chgData name="Yoel Kortick" userId="167978f5-7f40-4909-85d5-d4149554ad4e" providerId="ADAL" clId="{178E203D-F436-4EC6-B341-688274A1FBB1}" dt="2023-09-20T12:02:45.598" v="3441" actId="478"/>
          <ac:picMkLst>
            <pc:docMk/>
            <pc:sldMk cId="515525725" sldId="1873"/>
            <ac:picMk id="8" creationId="{EDFB33D9-8362-C11A-9208-D3A7C3C0FEA9}"/>
          </ac:picMkLst>
        </pc:picChg>
        <pc:picChg chg="add mod ord">
          <ac:chgData name="Yoel Kortick" userId="167978f5-7f40-4909-85d5-d4149554ad4e" providerId="ADAL" clId="{178E203D-F436-4EC6-B341-688274A1FBB1}" dt="2023-09-20T12:03:20.283" v="3461" actId="208"/>
          <ac:picMkLst>
            <pc:docMk/>
            <pc:sldMk cId="515525725" sldId="1873"/>
            <ac:picMk id="10" creationId="{109924DB-5AEF-49FA-D4BF-521078EABF83}"/>
          </ac:picMkLst>
        </pc:picChg>
      </pc:sldChg>
      <pc:sldChg chg="modSp add mod">
        <pc:chgData name="Yoel Kortick" userId="167978f5-7f40-4909-85d5-d4149554ad4e" providerId="ADAL" clId="{178E203D-F436-4EC6-B341-688274A1FBB1}" dt="2023-09-21T05:14:31.577" v="3580"/>
        <pc:sldMkLst>
          <pc:docMk/>
          <pc:sldMk cId="1740197181" sldId="1874"/>
        </pc:sldMkLst>
        <pc:spChg chg="mod">
          <ac:chgData name="Yoel Kortick" userId="167978f5-7f40-4909-85d5-d4149554ad4e" providerId="ADAL" clId="{178E203D-F436-4EC6-B341-688274A1FBB1}" dt="2023-09-21T05:14:31.577" v="3580"/>
          <ac:spMkLst>
            <pc:docMk/>
            <pc:sldMk cId="1740197181" sldId="1874"/>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1391865872" sldId="1875"/>
        </pc:sldMkLst>
        <pc:spChg chg="mod">
          <ac:chgData name="Yoel Kortick" userId="167978f5-7f40-4909-85d5-d4149554ad4e" providerId="ADAL" clId="{178E203D-F436-4EC6-B341-688274A1FBB1}" dt="2023-09-21T05:14:31.577" v="3580"/>
          <ac:spMkLst>
            <pc:docMk/>
            <pc:sldMk cId="1391865872" sldId="1875"/>
            <ac:spMk id="3" creationId="{4FC18B40-6547-41EC-8A0E-1C8F40E0A42F}"/>
          </ac:spMkLst>
        </pc:spChg>
        <pc:spChg chg="mod">
          <ac:chgData name="Yoel Kortick" userId="167978f5-7f40-4909-85d5-d4149554ad4e" providerId="ADAL" clId="{178E203D-F436-4EC6-B341-688274A1FBB1}" dt="2023-09-21T05:14:31.577" v="3580"/>
          <ac:spMkLst>
            <pc:docMk/>
            <pc:sldMk cId="1391865872" sldId="187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3042110117" sldId="1876"/>
        </pc:sldMkLst>
        <pc:spChg chg="mod">
          <ac:chgData name="Yoel Kortick" userId="167978f5-7f40-4909-85d5-d4149554ad4e" providerId="ADAL" clId="{178E203D-F436-4EC6-B341-688274A1FBB1}" dt="2023-09-21T05:14:31.577" v="3580"/>
          <ac:spMkLst>
            <pc:docMk/>
            <pc:sldMk cId="3042110117" sldId="1876"/>
            <ac:spMk id="3" creationId="{4FC18B40-6547-41EC-8A0E-1C8F40E0A42F}"/>
          </ac:spMkLst>
        </pc:spChg>
        <pc:spChg chg="mod">
          <ac:chgData name="Yoel Kortick" userId="167978f5-7f40-4909-85d5-d4149554ad4e" providerId="ADAL" clId="{178E203D-F436-4EC6-B341-688274A1FBB1}" dt="2023-09-20T12:07:15.879" v="3506" actId="14100"/>
          <ac:spMkLst>
            <pc:docMk/>
            <pc:sldMk cId="3042110117" sldId="1876"/>
            <ac:spMk id="8" creationId="{9FD5BC4A-D09F-419B-A302-88B58A8D2090}"/>
          </ac:spMkLst>
        </pc:spChg>
        <pc:spChg chg="mod">
          <ac:chgData name="Yoel Kortick" userId="167978f5-7f40-4909-85d5-d4149554ad4e" providerId="ADAL" clId="{178E203D-F436-4EC6-B341-688274A1FBB1}" dt="2023-09-20T12:07:08.080" v="3504" actId="1037"/>
          <ac:spMkLst>
            <pc:docMk/>
            <pc:sldMk cId="3042110117" sldId="1876"/>
            <ac:spMk id="14" creationId="{67320D97-9E57-4708-8E2E-2CD4D97D2750}"/>
          </ac:spMkLst>
        </pc:spChg>
        <pc:picChg chg="add mod ord">
          <ac:chgData name="Yoel Kortick" userId="167978f5-7f40-4909-85d5-d4149554ad4e" providerId="ADAL" clId="{178E203D-F436-4EC6-B341-688274A1FBB1}" dt="2023-09-20T12:07:23.812" v="3509" actId="208"/>
          <ac:picMkLst>
            <pc:docMk/>
            <pc:sldMk cId="3042110117" sldId="1876"/>
            <ac:picMk id="4" creationId="{FADFF9E6-D2F2-851B-6044-CD036283F19B}"/>
          </ac:picMkLst>
        </pc:picChg>
        <pc:picChg chg="del">
          <ac:chgData name="Yoel Kortick" userId="167978f5-7f40-4909-85d5-d4149554ad4e" providerId="ADAL" clId="{178E203D-F436-4EC6-B341-688274A1FBB1}" dt="2023-09-20T12:06:57.023" v="3495" actId="478"/>
          <ac:picMkLst>
            <pc:docMk/>
            <pc:sldMk cId="3042110117" sldId="1876"/>
            <ac:picMk id="6" creationId="{4BDA8BB3-55E5-5977-5425-81C8ACF8BB52}"/>
          </ac:picMkLst>
        </pc:picChg>
        <pc:cxnChg chg="mod">
          <ac:chgData name="Yoel Kortick" userId="167978f5-7f40-4909-85d5-d4149554ad4e" providerId="ADAL" clId="{178E203D-F436-4EC6-B341-688274A1FBB1}" dt="2023-09-20T12:07:20.886" v="3508" actId="14100"/>
          <ac:cxnSpMkLst>
            <pc:docMk/>
            <pc:sldMk cId="3042110117" sldId="1876"/>
            <ac:cxnSpMk id="10" creationId="{D6733C9E-3B6B-4F90-8643-26A092F6E54E}"/>
          </ac:cxnSpMkLst>
        </pc:cxnChg>
        <pc:cxnChg chg="mod">
          <ac:chgData name="Yoel Kortick" userId="167978f5-7f40-4909-85d5-d4149554ad4e" providerId="ADAL" clId="{178E203D-F436-4EC6-B341-688274A1FBB1}" dt="2023-09-20T12:07:18.327" v="3507" actId="14100"/>
          <ac:cxnSpMkLst>
            <pc:docMk/>
            <pc:sldMk cId="3042110117" sldId="1876"/>
            <ac:cxnSpMk id="15" creationId="{AC3B1318-5D98-496B-B261-6EA30630E963}"/>
          </ac:cxnSpMkLst>
        </pc:cxnChg>
        <pc:cxnChg chg="mod">
          <ac:chgData name="Yoel Kortick" userId="167978f5-7f40-4909-85d5-d4149554ad4e" providerId="ADAL" clId="{178E203D-F436-4EC6-B341-688274A1FBB1}" dt="2023-09-20T12:07:08.080" v="3504" actId="1037"/>
          <ac:cxnSpMkLst>
            <pc:docMk/>
            <pc:sldMk cId="3042110117" sldId="1876"/>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350550596" sldId="1877"/>
        </pc:sldMkLst>
        <pc:spChg chg="mod">
          <ac:chgData name="Yoel Kortick" userId="167978f5-7f40-4909-85d5-d4149554ad4e" providerId="ADAL" clId="{178E203D-F436-4EC6-B341-688274A1FBB1}" dt="2023-09-21T05:14:31.577" v="3580"/>
          <ac:spMkLst>
            <pc:docMk/>
            <pc:sldMk cId="350550596" sldId="1877"/>
            <ac:spMk id="3" creationId="{4FC18B40-6547-41EC-8A0E-1C8F40E0A42F}"/>
          </ac:spMkLst>
        </pc:spChg>
        <pc:spChg chg="mod">
          <ac:chgData name="Yoel Kortick" userId="167978f5-7f40-4909-85d5-d4149554ad4e" providerId="ADAL" clId="{178E203D-F436-4EC6-B341-688274A1FBB1}" dt="2023-09-20T12:08:29.220" v="3515" actId="14100"/>
          <ac:spMkLst>
            <pc:docMk/>
            <pc:sldMk cId="350550596" sldId="1877"/>
            <ac:spMk id="8" creationId="{9FD5BC4A-D09F-419B-A302-88B58A8D2090}"/>
          </ac:spMkLst>
        </pc:spChg>
        <pc:spChg chg="mod">
          <ac:chgData name="Yoel Kortick" userId="167978f5-7f40-4909-85d5-d4149554ad4e" providerId="ADAL" clId="{178E203D-F436-4EC6-B341-688274A1FBB1}" dt="2023-09-20T12:08:36.006" v="3516" actId="1076"/>
          <ac:spMkLst>
            <pc:docMk/>
            <pc:sldMk cId="350550596" sldId="1877"/>
            <ac:spMk id="14" creationId="{67320D97-9E57-4708-8E2E-2CD4D97D2750}"/>
          </ac:spMkLst>
        </pc:spChg>
        <pc:picChg chg="add ord">
          <ac:chgData name="Yoel Kortick" userId="167978f5-7f40-4909-85d5-d4149554ad4e" providerId="ADAL" clId="{178E203D-F436-4EC6-B341-688274A1FBB1}" dt="2023-09-20T12:08:19.980" v="3512" actId="167"/>
          <ac:picMkLst>
            <pc:docMk/>
            <pc:sldMk cId="350550596" sldId="1877"/>
            <ac:picMk id="4" creationId="{67078C41-EA47-C09D-04F3-8F5AB41096F0}"/>
          </ac:picMkLst>
        </pc:picChg>
        <pc:picChg chg="del">
          <ac:chgData name="Yoel Kortick" userId="167978f5-7f40-4909-85d5-d4149554ad4e" providerId="ADAL" clId="{178E203D-F436-4EC6-B341-688274A1FBB1}" dt="2023-09-20T12:08:15.821" v="3510" actId="478"/>
          <ac:picMkLst>
            <pc:docMk/>
            <pc:sldMk cId="350550596" sldId="1877"/>
            <ac:picMk id="5" creationId="{E3B75D44-1A29-2069-84C5-87495113E6E5}"/>
          </ac:picMkLst>
        </pc:picChg>
        <pc:cxnChg chg="mod">
          <ac:chgData name="Yoel Kortick" userId="167978f5-7f40-4909-85d5-d4149554ad4e" providerId="ADAL" clId="{178E203D-F436-4EC6-B341-688274A1FBB1}" dt="2023-09-20T12:08:24.378" v="3513" actId="14100"/>
          <ac:cxnSpMkLst>
            <pc:docMk/>
            <pc:sldMk cId="350550596" sldId="1877"/>
            <ac:cxnSpMk id="10" creationId="{D6733C9E-3B6B-4F90-8643-26A092F6E54E}"/>
          </ac:cxnSpMkLst>
        </pc:cxnChg>
        <pc:cxnChg chg="mod">
          <ac:chgData name="Yoel Kortick" userId="167978f5-7f40-4909-85d5-d4149554ad4e" providerId="ADAL" clId="{178E203D-F436-4EC6-B341-688274A1FBB1}" dt="2023-09-20T12:08:36.006" v="3516" actId="1076"/>
          <ac:cxnSpMkLst>
            <pc:docMk/>
            <pc:sldMk cId="350550596" sldId="1877"/>
            <ac:cxnSpMk id="15" creationId="{AC3B1318-5D98-496B-B261-6EA30630E963}"/>
          </ac:cxnSpMkLst>
        </pc:cxnChg>
        <pc:cxnChg chg="mod">
          <ac:chgData name="Yoel Kortick" userId="167978f5-7f40-4909-85d5-d4149554ad4e" providerId="ADAL" clId="{178E203D-F436-4EC6-B341-688274A1FBB1}" dt="2023-09-20T12:08:36.006" v="3516" actId="1076"/>
          <ac:cxnSpMkLst>
            <pc:docMk/>
            <pc:sldMk cId="350550596" sldId="1877"/>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1830501401" sldId="1878"/>
        </pc:sldMkLst>
        <pc:spChg chg="mod">
          <ac:chgData name="Yoel Kortick" userId="167978f5-7f40-4909-85d5-d4149554ad4e" providerId="ADAL" clId="{178E203D-F436-4EC6-B341-688274A1FBB1}" dt="2023-09-21T05:14:31.577" v="3580"/>
          <ac:spMkLst>
            <pc:docMk/>
            <pc:sldMk cId="1830501401" sldId="1878"/>
            <ac:spMk id="3" creationId="{4FC18B40-6547-41EC-8A0E-1C8F40E0A42F}"/>
          </ac:spMkLst>
        </pc:spChg>
        <pc:spChg chg="mod">
          <ac:chgData name="Yoel Kortick" userId="167978f5-7f40-4909-85d5-d4149554ad4e" providerId="ADAL" clId="{178E203D-F436-4EC6-B341-688274A1FBB1}" dt="2023-09-21T05:14:31.577" v="3580"/>
          <ac:spMkLst>
            <pc:docMk/>
            <pc:sldMk cId="1830501401" sldId="1878"/>
            <ac:spMk id="4" creationId="{2490F34D-A7E2-4EA9-8B1A-78371A1F1CD1}"/>
          </ac:spMkLst>
        </pc:spChg>
        <pc:spChg chg="mod">
          <ac:chgData name="Yoel Kortick" userId="167978f5-7f40-4909-85d5-d4149554ad4e" providerId="ADAL" clId="{178E203D-F436-4EC6-B341-688274A1FBB1}" dt="2023-09-20T12:09:12.882" v="3524" actId="14100"/>
          <ac:spMkLst>
            <pc:docMk/>
            <pc:sldMk cId="1830501401" sldId="1878"/>
            <ac:spMk id="6" creationId="{C88D62FC-6660-4920-A35C-4FCC8E2A36FA}"/>
          </ac:spMkLst>
        </pc:spChg>
        <pc:picChg chg="add mod ord">
          <ac:chgData name="Yoel Kortick" userId="167978f5-7f40-4909-85d5-d4149554ad4e" providerId="ADAL" clId="{178E203D-F436-4EC6-B341-688274A1FBB1}" dt="2023-09-20T12:09:08.546" v="3522" actId="167"/>
          <ac:picMkLst>
            <pc:docMk/>
            <pc:sldMk cId="1830501401" sldId="1878"/>
            <ac:picMk id="5" creationId="{6F5840A4-4C22-3A32-63F2-A249F4E8A4A6}"/>
          </ac:picMkLst>
        </pc:picChg>
        <pc:picChg chg="del">
          <ac:chgData name="Yoel Kortick" userId="167978f5-7f40-4909-85d5-d4149554ad4e" providerId="ADAL" clId="{178E203D-F436-4EC6-B341-688274A1FBB1}" dt="2023-09-20T12:08:58.674" v="3517" actId="478"/>
          <ac:picMkLst>
            <pc:docMk/>
            <pc:sldMk cId="1830501401" sldId="1878"/>
            <ac:picMk id="7" creationId="{1574E9F5-EF73-AE5F-2C47-27E6AF2ECA15}"/>
          </ac:picMkLst>
        </pc:picChg>
      </pc:sldChg>
      <pc:sldChg chg="addSp delSp modSp add mod">
        <pc:chgData name="Yoel Kortick" userId="167978f5-7f40-4909-85d5-d4149554ad4e" providerId="ADAL" clId="{178E203D-F436-4EC6-B341-688274A1FBB1}" dt="2023-09-21T05:14:31.577" v="3580"/>
        <pc:sldMkLst>
          <pc:docMk/>
          <pc:sldMk cId="290429846" sldId="1879"/>
        </pc:sldMkLst>
        <pc:spChg chg="mod">
          <ac:chgData name="Yoel Kortick" userId="167978f5-7f40-4909-85d5-d4149554ad4e" providerId="ADAL" clId="{178E203D-F436-4EC6-B341-688274A1FBB1}" dt="2023-09-21T05:14:31.577" v="3580"/>
          <ac:spMkLst>
            <pc:docMk/>
            <pc:sldMk cId="290429846" sldId="1879"/>
            <ac:spMk id="3" creationId="{4FC18B40-6547-41EC-8A0E-1C8F40E0A42F}"/>
          </ac:spMkLst>
        </pc:spChg>
        <pc:spChg chg="mod">
          <ac:chgData name="Yoel Kortick" userId="167978f5-7f40-4909-85d5-d4149554ad4e" providerId="ADAL" clId="{178E203D-F436-4EC6-B341-688274A1FBB1}" dt="2023-09-20T12:10:26.154" v="3540" actId="20577"/>
          <ac:spMkLst>
            <pc:docMk/>
            <pc:sldMk cId="290429846" sldId="1879"/>
            <ac:spMk id="4" creationId="{2490F34D-A7E2-4EA9-8B1A-78371A1F1CD1}"/>
          </ac:spMkLst>
        </pc:spChg>
        <pc:spChg chg="mod">
          <ac:chgData name="Yoel Kortick" userId="167978f5-7f40-4909-85d5-d4149554ad4e" providerId="ADAL" clId="{178E203D-F436-4EC6-B341-688274A1FBB1}" dt="2023-09-20T12:10:21.320" v="3538" actId="1037"/>
          <ac:spMkLst>
            <pc:docMk/>
            <pc:sldMk cId="290429846" sldId="1879"/>
            <ac:spMk id="8" creationId="{DECCBAAB-49D2-46E3-9805-12B22DD74A89}"/>
          </ac:spMkLst>
        </pc:spChg>
        <pc:picChg chg="add mod ord">
          <ac:chgData name="Yoel Kortick" userId="167978f5-7f40-4909-85d5-d4149554ad4e" providerId="ADAL" clId="{178E203D-F436-4EC6-B341-688274A1FBB1}" dt="2023-09-20T12:10:29.111" v="3541" actId="208"/>
          <ac:picMkLst>
            <pc:docMk/>
            <pc:sldMk cId="290429846" sldId="1879"/>
            <ac:picMk id="5" creationId="{BE893FA2-87E2-8E95-E41E-27C8F5455046}"/>
          </ac:picMkLst>
        </pc:picChg>
        <pc:picChg chg="del">
          <ac:chgData name="Yoel Kortick" userId="167978f5-7f40-4909-85d5-d4149554ad4e" providerId="ADAL" clId="{178E203D-F436-4EC6-B341-688274A1FBB1}" dt="2023-09-20T12:10:07.688" v="3525" actId="478"/>
          <ac:picMkLst>
            <pc:docMk/>
            <pc:sldMk cId="290429846" sldId="1879"/>
            <ac:picMk id="10" creationId="{88E8F4AF-9AB8-6CFE-8CA8-0E1C57E85446}"/>
          </ac:picMkLst>
        </pc:picChg>
      </pc:sldChg>
      <pc:sldChg chg="addSp delSp modSp add mod">
        <pc:chgData name="Yoel Kortick" userId="167978f5-7f40-4909-85d5-d4149554ad4e" providerId="ADAL" clId="{178E203D-F436-4EC6-B341-688274A1FBB1}" dt="2023-09-21T05:14:31.577" v="3580"/>
        <pc:sldMkLst>
          <pc:docMk/>
          <pc:sldMk cId="2182264418" sldId="1880"/>
        </pc:sldMkLst>
        <pc:spChg chg="mod">
          <ac:chgData name="Yoel Kortick" userId="167978f5-7f40-4909-85d5-d4149554ad4e" providerId="ADAL" clId="{178E203D-F436-4EC6-B341-688274A1FBB1}" dt="2023-09-21T05:14:31.577" v="3580"/>
          <ac:spMkLst>
            <pc:docMk/>
            <pc:sldMk cId="2182264418" sldId="1880"/>
            <ac:spMk id="3" creationId="{4FC18B40-6547-41EC-8A0E-1C8F40E0A42F}"/>
          </ac:spMkLst>
        </pc:spChg>
        <pc:spChg chg="mod">
          <ac:chgData name="Yoel Kortick" userId="167978f5-7f40-4909-85d5-d4149554ad4e" providerId="ADAL" clId="{178E203D-F436-4EC6-B341-688274A1FBB1}" dt="2023-09-20T12:12:05.906" v="3552" actId="1076"/>
          <ac:spMkLst>
            <pc:docMk/>
            <pc:sldMk cId="2182264418" sldId="1880"/>
            <ac:spMk id="6" creationId="{C88D62FC-6660-4920-A35C-4FCC8E2A36FA}"/>
          </ac:spMkLst>
        </pc:spChg>
        <pc:spChg chg="mod">
          <ac:chgData name="Yoel Kortick" userId="167978f5-7f40-4909-85d5-d4149554ad4e" providerId="ADAL" clId="{178E203D-F436-4EC6-B341-688274A1FBB1}" dt="2023-09-20T12:12:03.483" v="3551" actId="14100"/>
          <ac:spMkLst>
            <pc:docMk/>
            <pc:sldMk cId="2182264418" sldId="1880"/>
            <ac:spMk id="8" creationId="{DECCBAAB-49D2-46E3-9805-12B22DD74A89}"/>
          </ac:spMkLst>
        </pc:spChg>
        <pc:spChg chg="mod">
          <ac:chgData name="Yoel Kortick" userId="167978f5-7f40-4909-85d5-d4149554ad4e" providerId="ADAL" clId="{178E203D-F436-4EC6-B341-688274A1FBB1}" dt="2023-09-21T05:14:31.577" v="3580"/>
          <ac:spMkLst>
            <pc:docMk/>
            <pc:sldMk cId="2182264418" sldId="1880"/>
            <ac:spMk id="9" creationId="{12F1EE84-12AE-4737-A648-4D0C5B38BAF8}"/>
          </ac:spMkLst>
        </pc:spChg>
        <pc:picChg chg="add del mod">
          <ac:chgData name="Yoel Kortick" userId="167978f5-7f40-4909-85d5-d4149554ad4e" providerId="ADAL" clId="{178E203D-F436-4EC6-B341-688274A1FBB1}" dt="2023-09-20T12:11:49.933" v="3546" actId="478"/>
          <ac:picMkLst>
            <pc:docMk/>
            <pc:sldMk cId="2182264418" sldId="1880"/>
            <ac:picMk id="5" creationId="{F92155F9-3A5B-CEE4-1D60-15B4C90A3DFF}"/>
          </ac:picMkLst>
        </pc:picChg>
        <pc:picChg chg="del">
          <ac:chgData name="Yoel Kortick" userId="167978f5-7f40-4909-85d5-d4149554ad4e" providerId="ADAL" clId="{178E203D-F436-4EC6-B341-688274A1FBB1}" dt="2023-09-20T12:11:22.886" v="3542" actId="478"/>
          <ac:picMkLst>
            <pc:docMk/>
            <pc:sldMk cId="2182264418" sldId="1880"/>
            <ac:picMk id="7" creationId="{31CE5DA1-DA34-F907-4A69-02A25507403B}"/>
          </ac:picMkLst>
        </pc:picChg>
        <pc:picChg chg="add mod ord">
          <ac:chgData name="Yoel Kortick" userId="167978f5-7f40-4909-85d5-d4149554ad4e" providerId="ADAL" clId="{178E203D-F436-4EC6-B341-688274A1FBB1}" dt="2023-09-20T12:12:12.053" v="3553" actId="167"/>
          <ac:picMkLst>
            <pc:docMk/>
            <pc:sldMk cId="2182264418" sldId="1880"/>
            <ac:picMk id="12" creationId="{AB2E8395-9A49-DDAE-AF2C-CE999D821C28}"/>
          </ac:picMkLst>
        </pc:picChg>
        <pc:cxnChg chg="mod">
          <ac:chgData name="Yoel Kortick" userId="167978f5-7f40-4909-85d5-d4149554ad4e" providerId="ADAL" clId="{178E203D-F436-4EC6-B341-688274A1FBB1}" dt="2023-09-20T12:12:05.906" v="3552" actId="1076"/>
          <ac:cxnSpMkLst>
            <pc:docMk/>
            <pc:sldMk cId="2182264418" sldId="1880"/>
            <ac:cxnSpMk id="11" creationId="{1049B6D7-496D-49EF-AB3B-95C0EB29A437}"/>
          </ac:cxnSpMkLst>
        </pc:cxnChg>
      </pc:sldChg>
      <pc:sldChg chg="addSp delSp modSp add mod">
        <pc:chgData name="Yoel Kortick" userId="167978f5-7f40-4909-85d5-d4149554ad4e" providerId="ADAL" clId="{178E203D-F436-4EC6-B341-688274A1FBB1}" dt="2023-09-21T05:14:31.577" v="3580"/>
        <pc:sldMkLst>
          <pc:docMk/>
          <pc:sldMk cId="3868836178" sldId="1881"/>
        </pc:sldMkLst>
        <pc:spChg chg="mod">
          <ac:chgData name="Yoel Kortick" userId="167978f5-7f40-4909-85d5-d4149554ad4e" providerId="ADAL" clId="{178E203D-F436-4EC6-B341-688274A1FBB1}" dt="2023-09-21T05:14:31.577" v="3580"/>
          <ac:spMkLst>
            <pc:docMk/>
            <pc:sldMk cId="3868836178" sldId="1881"/>
            <ac:spMk id="3" creationId="{4FC18B40-6547-41EC-8A0E-1C8F40E0A42F}"/>
          </ac:spMkLst>
        </pc:spChg>
        <pc:spChg chg="mod">
          <ac:chgData name="Yoel Kortick" userId="167978f5-7f40-4909-85d5-d4149554ad4e" providerId="ADAL" clId="{178E203D-F436-4EC6-B341-688274A1FBB1}" dt="2023-09-20T12:13:08.571" v="3573" actId="1036"/>
          <ac:spMkLst>
            <pc:docMk/>
            <pc:sldMk cId="3868836178" sldId="1881"/>
            <ac:spMk id="8" creationId="{DECCBAAB-49D2-46E3-9805-12B22DD74A89}"/>
          </ac:spMkLst>
        </pc:spChg>
        <pc:picChg chg="del">
          <ac:chgData name="Yoel Kortick" userId="167978f5-7f40-4909-85d5-d4149554ad4e" providerId="ADAL" clId="{178E203D-F436-4EC6-B341-688274A1FBB1}" dt="2023-09-20T12:12:46.334" v="3554" actId="478"/>
          <ac:picMkLst>
            <pc:docMk/>
            <pc:sldMk cId="3868836178" sldId="1881"/>
            <ac:picMk id="5" creationId="{CDD21414-2295-7597-F413-4106F9E13135}"/>
          </ac:picMkLst>
        </pc:picChg>
        <pc:picChg chg="add mod ord">
          <ac:chgData name="Yoel Kortick" userId="167978f5-7f40-4909-85d5-d4149554ad4e" providerId="ADAL" clId="{178E203D-F436-4EC6-B341-688274A1FBB1}" dt="2023-09-20T12:13:03.574" v="3568" actId="167"/>
          <ac:picMkLst>
            <pc:docMk/>
            <pc:sldMk cId="3868836178" sldId="1881"/>
            <ac:picMk id="6" creationId="{56EA3F7E-8FB3-82EF-55D6-CD626102B616}"/>
          </ac:picMkLst>
        </pc:picChg>
      </pc:sldChg>
      <pc:sldChg chg="addSp delSp modSp add mod">
        <pc:chgData name="Yoel Kortick" userId="167978f5-7f40-4909-85d5-d4149554ad4e" providerId="ADAL" clId="{178E203D-F436-4EC6-B341-688274A1FBB1}" dt="2023-09-21T05:14:31.577" v="3580"/>
        <pc:sldMkLst>
          <pc:docMk/>
          <pc:sldMk cId="288126615" sldId="1882"/>
        </pc:sldMkLst>
        <pc:spChg chg="mod">
          <ac:chgData name="Yoel Kortick" userId="167978f5-7f40-4909-85d5-d4149554ad4e" providerId="ADAL" clId="{178E203D-F436-4EC6-B341-688274A1FBB1}" dt="2023-09-21T05:14:31.577" v="3580"/>
          <ac:spMkLst>
            <pc:docMk/>
            <pc:sldMk cId="288126615" sldId="1882"/>
            <ac:spMk id="3" creationId="{4FC18B40-6547-41EC-8A0E-1C8F40E0A42F}"/>
          </ac:spMkLst>
        </pc:spChg>
        <pc:picChg chg="del">
          <ac:chgData name="Yoel Kortick" userId="167978f5-7f40-4909-85d5-d4149554ad4e" providerId="ADAL" clId="{178E203D-F436-4EC6-B341-688274A1FBB1}" dt="2023-09-20T12:14:21.711" v="3574" actId="478"/>
          <ac:picMkLst>
            <pc:docMk/>
            <pc:sldMk cId="288126615" sldId="1882"/>
            <ac:picMk id="4" creationId="{23DD32D5-6B47-3840-A1CF-1ADC70CF1147}"/>
          </ac:picMkLst>
        </pc:picChg>
        <pc:picChg chg="add mod">
          <ac:chgData name="Yoel Kortick" userId="167978f5-7f40-4909-85d5-d4149554ad4e" providerId="ADAL" clId="{178E203D-F436-4EC6-B341-688274A1FBB1}" dt="2023-09-20T12:14:28.811" v="3578" actId="208"/>
          <ac:picMkLst>
            <pc:docMk/>
            <pc:sldMk cId="288126615" sldId="1882"/>
            <ac:picMk id="5" creationId="{2435EC36-8713-56E9-CE2D-BB3E56C8E7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9/21/2023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9/21/2023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40Creating_PO_Lines/Manually_Creating_a_PO_Line#Acquisition_Methods" TargetMode="External"/><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hyperlink" Target="https://knowledge.exlibrisgroup.com/Alma/Product_Documentation/010Alma_Online_Help_(English)/020Acquisitions/020Purchasing/040Creating_PO_Lines/Manually_Creating_a_PO_Lin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50Packaging_PO_Lines_into_a_PO"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30_Working_with_Local_Electronic_Resources/015Managing_Electronic_Resources/Activating_Electronic_Resources_and_the_Activation_Task_List#Managing_Electronic_Resource_Activation" TargetMode="Externa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40Creating_PO_Lines/Manually_Creating_a_PO_Line#Acquisition_Methods" TargetMode="External"/><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hyperlink" Target="https://knowledge.exlibrisgroup.com/Alma/Product_Documentation/010Alma_Online_Help_(English)/020Acquisitions/020Purchasing/040Creating_PO_Lines/Manually_Creating_a_PO_Line"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60Renewals/020Processing_Renewals" TargetMode="External"/><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20Purchasing/050Packaging_PO_Lines_into_a_PO"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30_Working_with_Local_Electronic_Resources/015Managing_Electronic_Resources/Activating_Electronic_Resources_and_the_Activation_Task_List#Managing_Electronic_Resource_Activation" TargetMode="External"/><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p:txBody>
          <a:bodyPr/>
          <a:lstStyle/>
          <a:p>
            <a:r>
              <a:rPr lang="en-US" sz="2800" dirty="0"/>
              <a:t>How to order and activate an electronic collection from the Community Zone</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32D558-EFA3-4AAA-97A1-91BC89C271F8}"/>
              </a:ext>
            </a:extLst>
          </p:cNvPr>
          <p:cNvPicPr>
            <a:picLocks noChangeAspect="1"/>
          </p:cNvPicPr>
          <p:nvPr/>
        </p:nvPicPr>
        <p:blipFill>
          <a:blip r:embed="rId2"/>
          <a:stretch>
            <a:fillRect/>
          </a:stretch>
        </p:blipFill>
        <p:spPr>
          <a:xfrm>
            <a:off x="0" y="1614890"/>
            <a:ext cx="9144000" cy="30450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2400" dirty="0"/>
              <a:t>We search for the electronic collection in the Community Zone and do find it.</a:t>
            </a:r>
          </a:p>
        </p:txBody>
      </p:sp>
      <p:sp>
        <p:nvSpPr>
          <p:cNvPr id="6" name="Rectangle 5">
            <a:extLst>
              <a:ext uri="{FF2B5EF4-FFF2-40B4-BE49-F238E27FC236}">
                <a16:creationId xmlns:a16="http://schemas.microsoft.com/office/drawing/2014/main" id="{40EC6E6B-5F3D-4C63-A5DA-88BF23CA2A71}"/>
              </a:ext>
            </a:extLst>
          </p:cNvPr>
          <p:cNvSpPr/>
          <p:nvPr/>
        </p:nvSpPr>
        <p:spPr>
          <a:xfrm>
            <a:off x="2428704" y="2398022"/>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6062902" y="1707654"/>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3635896" y="2132997"/>
            <a:ext cx="1756348" cy="923330"/>
          </a:xfrm>
          <a:prstGeom prst="rect">
            <a:avLst/>
          </a:prstGeom>
          <a:solidFill>
            <a:schemeClr val="bg1"/>
          </a:solidFill>
          <a:ln>
            <a:solidFill>
              <a:schemeClr val="accent1"/>
            </a:solidFill>
          </a:ln>
        </p:spPr>
        <p:txBody>
          <a:bodyPr wrap="square" rtlCol="0">
            <a:spAutoFit/>
          </a:bodyPr>
          <a:lstStyle/>
          <a:p>
            <a:r>
              <a:rPr lang="en-US" dirty="0"/>
              <a:t>Searching the Community Zone</a:t>
            </a:r>
          </a:p>
        </p:txBody>
      </p:sp>
      <p:cxnSp>
        <p:nvCxnSpPr>
          <p:cNvPr id="11" name="Straight Arrow Connector 10">
            <a:extLst>
              <a:ext uri="{FF2B5EF4-FFF2-40B4-BE49-F238E27FC236}">
                <a16:creationId xmlns:a16="http://schemas.microsoft.com/office/drawing/2014/main" id="{EB7FFC74-2780-498D-AC83-7A3B2BD31F7E}"/>
              </a:ext>
            </a:extLst>
          </p:cNvPr>
          <p:cNvCxnSpPr>
            <a:cxnSpLocks/>
          </p:cNvCxnSpPr>
          <p:nvPr/>
        </p:nvCxnSpPr>
        <p:spPr>
          <a:xfrm flipV="1">
            <a:off x="5889410" y="1923678"/>
            <a:ext cx="317508" cy="4784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B02F2A-3778-4027-BB16-BDDFEBE64204}"/>
              </a:ext>
            </a:extLst>
          </p:cNvPr>
          <p:cNvCxnSpPr>
            <a:cxnSpLocks/>
          </p:cNvCxnSpPr>
          <p:nvPr/>
        </p:nvCxnSpPr>
        <p:spPr>
          <a:xfrm>
            <a:off x="5392244" y="2402171"/>
            <a:ext cx="49716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p:cNvCxnSpPr>
          <p:nvPr/>
        </p:nvCxnSpPr>
        <p:spPr>
          <a:xfrm flipH="1" flipV="1">
            <a:off x="3305594" y="2571750"/>
            <a:ext cx="330302"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83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84B688-862A-981B-77B4-F369568F14FF}"/>
              </a:ext>
            </a:extLst>
          </p:cNvPr>
          <p:cNvPicPr>
            <a:picLocks noChangeAspect="1"/>
          </p:cNvPicPr>
          <p:nvPr/>
        </p:nvPicPr>
        <p:blipFill>
          <a:blip r:embed="rId2"/>
          <a:stretch>
            <a:fillRect/>
          </a:stretch>
        </p:blipFill>
        <p:spPr>
          <a:xfrm>
            <a:off x="0" y="1436667"/>
            <a:ext cx="9144000" cy="250323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From the Community Zone record we will click "Order"</a:t>
            </a:r>
          </a:p>
        </p:txBody>
      </p:sp>
      <p:sp>
        <p:nvSpPr>
          <p:cNvPr id="7" name="Rectangle 6">
            <a:extLst>
              <a:ext uri="{FF2B5EF4-FFF2-40B4-BE49-F238E27FC236}">
                <a16:creationId xmlns:a16="http://schemas.microsoft.com/office/drawing/2014/main" id="{BC26EA41-3381-4D6A-8A43-35C115BF1BEF}"/>
              </a:ext>
            </a:extLst>
          </p:cNvPr>
          <p:cNvSpPr/>
          <p:nvPr/>
        </p:nvSpPr>
        <p:spPr>
          <a:xfrm>
            <a:off x="611560" y="1743658"/>
            <a:ext cx="720080" cy="252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55BB50-2C29-4DA9-BAC1-31EBEE31F969}"/>
              </a:ext>
            </a:extLst>
          </p:cNvPr>
          <p:cNvSpPr/>
          <p:nvPr/>
        </p:nvSpPr>
        <p:spPr>
          <a:xfrm>
            <a:off x="8892480" y="2283718"/>
            <a:ext cx="180020" cy="1643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B13DF9-5F08-499F-930F-4604FF304100}"/>
              </a:ext>
            </a:extLst>
          </p:cNvPr>
          <p:cNvSpPr/>
          <p:nvPr/>
        </p:nvSpPr>
        <p:spPr>
          <a:xfrm>
            <a:off x="8228000" y="2679762"/>
            <a:ext cx="3221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05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87C0C5-0443-0EF1-4EB6-C547CC3383B3}"/>
              </a:ext>
            </a:extLst>
          </p:cNvPr>
          <p:cNvPicPr>
            <a:picLocks noChangeAspect="1"/>
          </p:cNvPicPr>
          <p:nvPr/>
        </p:nvPicPr>
        <p:blipFill>
          <a:blip r:embed="rId2"/>
          <a:stretch>
            <a:fillRect/>
          </a:stretch>
        </p:blipFill>
        <p:spPr>
          <a:xfrm>
            <a:off x="2106792" y="1471106"/>
            <a:ext cx="6857696" cy="261281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Create and send the order</a:t>
            </a:r>
          </a:p>
        </p:txBody>
      </p:sp>
      <p:sp>
        <p:nvSpPr>
          <p:cNvPr id="2" name="TextBox 1">
            <a:extLst>
              <a:ext uri="{FF2B5EF4-FFF2-40B4-BE49-F238E27FC236}">
                <a16:creationId xmlns:a16="http://schemas.microsoft.com/office/drawing/2014/main" id="{315526E6-7AE1-F1DC-C940-D7B49308D473}"/>
              </a:ext>
            </a:extLst>
          </p:cNvPr>
          <p:cNvSpPr txBox="1"/>
          <p:nvPr/>
        </p:nvSpPr>
        <p:spPr>
          <a:xfrm>
            <a:off x="133944" y="1721002"/>
            <a:ext cx="2016224" cy="954107"/>
          </a:xfrm>
          <a:prstGeom prst="rect">
            <a:avLst/>
          </a:prstGeom>
          <a:solidFill>
            <a:schemeClr val="bg1"/>
          </a:solidFill>
          <a:ln>
            <a:solidFill>
              <a:schemeClr val="accent1"/>
            </a:solidFill>
          </a:ln>
        </p:spPr>
        <p:txBody>
          <a:bodyPr wrap="square" rtlCol="0">
            <a:spAutoFit/>
          </a:bodyPr>
          <a:lstStyle/>
          <a:p>
            <a:r>
              <a:rPr lang="en-US" sz="1400" dirty="0"/>
              <a:t>In this example we are choosing PO line type "Electronic Collection – One Time"</a:t>
            </a:r>
          </a:p>
        </p:txBody>
      </p:sp>
      <p:cxnSp>
        <p:nvCxnSpPr>
          <p:cNvPr id="7" name="Straight Arrow Connector 6">
            <a:extLst>
              <a:ext uri="{FF2B5EF4-FFF2-40B4-BE49-F238E27FC236}">
                <a16:creationId xmlns:a16="http://schemas.microsoft.com/office/drawing/2014/main" id="{87F5CE98-3345-1505-35FF-F07A82504685}"/>
              </a:ext>
            </a:extLst>
          </p:cNvPr>
          <p:cNvCxnSpPr>
            <a:cxnSpLocks/>
          </p:cNvCxnSpPr>
          <p:nvPr/>
        </p:nvCxnSpPr>
        <p:spPr>
          <a:xfrm>
            <a:off x="1981118" y="3132447"/>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937EB11-8199-1F28-36DF-75A019D73DAB}"/>
              </a:ext>
            </a:extLst>
          </p:cNvPr>
          <p:cNvCxnSpPr>
            <a:cxnSpLocks/>
          </p:cNvCxnSpPr>
          <p:nvPr/>
        </p:nvCxnSpPr>
        <p:spPr>
          <a:xfrm>
            <a:off x="1405054" y="2680290"/>
            <a:ext cx="576064" cy="45215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47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1792D8-B9C1-7BCE-6068-B351B83D6767}"/>
              </a:ext>
            </a:extLst>
          </p:cNvPr>
          <p:cNvPicPr>
            <a:picLocks noChangeAspect="1"/>
          </p:cNvPicPr>
          <p:nvPr/>
        </p:nvPicPr>
        <p:blipFill>
          <a:blip r:embed="rId2"/>
          <a:stretch>
            <a:fillRect/>
          </a:stretch>
        </p:blipFill>
        <p:spPr>
          <a:xfrm>
            <a:off x="0" y="1701716"/>
            <a:ext cx="9144000" cy="17400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We will leave the defaults in the "PO Line Information" section </a:t>
            </a:r>
          </a:p>
        </p:txBody>
      </p:sp>
      <p:sp>
        <p:nvSpPr>
          <p:cNvPr id="2" name="Rectangle 1">
            <a:extLst>
              <a:ext uri="{FF2B5EF4-FFF2-40B4-BE49-F238E27FC236}">
                <a16:creationId xmlns:a16="http://schemas.microsoft.com/office/drawing/2014/main" id="{29E475A2-4A95-4303-9D93-540C7D188F43}"/>
              </a:ext>
            </a:extLst>
          </p:cNvPr>
          <p:cNvSpPr/>
          <p:nvPr/>
        </p:nvSpPr>
        <p:spPr>
          <a:xfrm>
            <a:off x="35496" y="1766767"/>
            <a:ext cx="1008112" cy="228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12B8FB-284D-AD09-2394-DAECAF7F12D1}"/>
              </a:ext>
            </a:extLst>
          </p:cNvPr>
          <p:cNvSpPr txBox="1"/>
          <p:nvPr/>
        </p:nvSpPr>
        <p:spPr>
          <a:xfrm>
            <a:off x="1187624" y="3633285"/>
            <a:ext cx="2736304" cy="738664"/>
          </a:xfrm>
          <a:prstGeom prst="rect">
            <a:avLst/>
          </a:prstGeom>
          <a:noFill/>
          <a:ln>
            <a:solidFill>
              <a:schemeClr val="accent1"/>
            </a:solidFill>
          </a:ln>
        </p:spPr>
        <p:txBody>
          <a:bodyPr wrap="square" rtlCol="0">
            <a:spAutoFit/>
          </a:bodyPr>
          <a:lstStyle/>
          <a:p>
            <a:r>
              <a:rPr lang="en-US" sz="1400" dirty="0"/>
              <a:t>Regarding the "Acquisition method" see </a:t>
            </a:r>
            <a:r>
              <a:rPr lang="en-US" sz="1400" dirty="0">
                <a:hlinkClick r:id="rId3"/>
              </a:rPr>
              <a:t>Acquisition Methods</a:t>
            </a:r>
            <a:r>
              <a:rPr lang="en-US" sz="1400" dirty="0"/>
              <a:t> at </a:t>
            </a:r>
            <a:r>
              <a:rPr lang="en-US" sz="1400" dirty="0">
                <a:hlinkClick r:id="rId4"/>
              </a:rPr>
              <a:t>Manually Creating a PO Line</a:t>
            </a:r>
            <a:endParaRPr lang="en-US" sz="1400" dirty="0"/>
          </a:p>
        </p:txBody>
      </p:sp>
      <p:cxnSp>
        <p:nvCxnSpPr>
          <p:cNvPr id="10" name="Straight Arrow Connector 9">
            <a:extLst>
              <a:ext uri="{FF2B5EF4-FFF2-40B4-BE49-F238E27FC236}">
                <a16:creationId xmlns:a16="http://schemas.microsoft.com/office/drawing/2014/main" id="{6422D452-ABE8-991F-6C43-A890858A2192}"/>
              </a:ext>
            </a:extLst>
          </p:cNvPr>
          <p:cNvCxnSpPr/>
          <p:nvPr/>
        </p:nvCxnSpPr>
        <p:spPr>
          <a:xfrm flipH="1">
            <a:off x="611560" y="2571750"/>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H="1" flipV="1">
            <a:off x="1115616" y="2571750"/>
            <a:ext cx="576064" cy="105694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E57424E-B606-4304-E6A0-8AAAA1AADFE4}"/>
              </a:ext>
            </a:extLst>
          </p:cNvPr>
          <p:cNvSpPr txBox="1"/>
          <p:nvPr/>
        </p:nvSpPr>
        <p:spPr>
          <a:xfrm>
            <a:off x="4783430" y="3882898"/>
            <a:ext cx="2736304" cy="738664"/>
          </a:xfrm>
          <a:prstGeom prst="rect">
            <a:avLst/>
          </a:prstGeom>
          <a:noFill/>
          <a:ln>
            <a:solidFill>
              <a:schemeClr val="accent1"/>
            </a:solidFill>
          </a:ln>
        </p:spPr>
        <p:txBody>
          <a:bodyPr wrap="square" rtlCol="0">
            <a:spAutoFit/>
          </a:bodyPr>
          <a:lstStyle/>
          <a:p>
            <a:r>
              <a:rPr lang="en-US" sz="1400" dirty="0"/>
              <a:t>The default from the CZ for this electronic collection is that the material type is "Book Package"</a:t>
            </a:r>
          </a:p>
        </p:txBody>
      </p:sp>
      <p:cxnSp>
        <p:nvCxnSpPr>
          <p:cNvPr id="6" name="Straight Arrow Connector 5">
            <a:extLst>
              <a:ext uri="{FF2B5EF4-FFF2-40B4-BE49-F238E27FC236}">
                <a16:creationId xmlns:a16="http://schemas.microsoft.com/office/drawing/2014/main" id="{48E46E23-E6E2-32BB-C153-8B7B38D7FA7C}"/>
              </a:ext>
            </a:extLst>
          </p:cNvPr>
          <p:cNvCxnSpPr/>
          <p:nvPr/>
        </p:nvCxnSpPr>
        <p:spPr>
          <a:xfrm flipH="1">
            <a:off x="3851920" y="2210790"/>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DA38B6E-5E0E-B01B-6602-6794C5353823}"/>
              </a:ext>
            </a:extLst>
          </p:cNvPr>
          <p:cNvCxnSpPr>
            <a:cxnSpLocks/>
          </p:cNvCxnSpPr>
          <p:nvPr/>
        </p:nvCxnSpPr>
        <p:spPr>
          <a:xfrm flipH="1" flipV="1">
            <a:off x="4355976" y="2210790"/>
            <a:ext cx="1063717" cy="167210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5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68047B-EBDD-73DD-2658-CA5AE56F57EE}"/>
              </a:ext>
            </a:extLst>
          </p:cNvPr>
          <p:cNvPicPr>
            <a:picLocks noChangeAspect="1"/>
          </p:cNvPicPr>
          <p:nvPr/>
        </p:nvPicPr>
        <p:blipFill>
          <a:blip r:embed="rId2"/>
          <a:stretch>
            <a:fillRect/>
          </a:stretch>
        </p:blipFill>
        <p:spPr>
          <a:xfrm>
            <a:off x="0" y="2098884"/>
            <a:ext cx="9144000" cy="9457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"Ordered Collections" section includes the electronic collection we are ordering, and it is currently not activated.</a:t>
            </a:r>
          </a:p>
        </p:txBody>
      </p:sp>
      <p:sp>
        <p:nvSpPr>
          <p:cNvPr id="8" name="TextBox 7">
            <a:extLst>
              <a:ext uri="{FF2B5EF4-FFF2-40B4-BE49-F238E27FC236}">
                <a16:creationId xmlns:a16="http://schemas.microsoft.com/office/drawing/2014/main" id="{6A12B8FB-284D-AD09-2394-DAECAF7F12D1}"/>
              </a:ext>
            </a:extLst>
          </p:cNvPr>
          <p:cNvSpPr txBox="1"/>
          <p:nvPr/>
        </p:nvSpPr>
        <p:spPr>
          <a:xfrm>
            <a:off x="2339752" y="3758356"/>
            <a:ext cx="2736304" cy="523220"/>
          </a:xfrm>
          <a:prstGeom prst="rect">
            <a:avLst/>
          </a:prstGeom>
          <a:noFill/>
          <a:ln>
            <a:solidFill>
              <a:schemeClr val="accent1"/>
            </a:solidFill>
          </a:ln>
        </p:spPr>
        <p:txBody>
          <a:bodyPr wrap="square" rtlCol="0">
            <a:spAutoFit/>
          </a:bodyPr>
          <a:lstStyle/>
          <a:p>
            <a:r>
              <a:rPr lang="en-US" sz="1400" dirty="0"/>
              <a:t>"Service Activation Status" is "Not active".  We will activate it later.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a:off x="4258678" y="2919848"/>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a:stCxn id="8" idx="0"/>
          </p:cNvCxnSpPr>
          <p:nvPr/>
        </p:nvCxnSpPr>
        <p:spPr>
          <a:xfrm flipV="1">
            <a:off x="3707904" y="2906680"/>
            <a:ext cx="550774" cy="85167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3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A325F4-B201-8443-FC07-7374151E1FCC}"/>
              </a:ext>
            </a:extLst>
          </p:cNvPr>
          <p:cNvPicPr>
            <a:picLocks noChangeAspect="1"/>
          </p:cNvPicPr>
          <p:nvPr/>
        </p:nvPicPr>
        <p:blipFill>
          <a:blip r:embed="rId2"/>
          <a:stretch>
            <a:fillRect/>
          </a:stretch>
        </p:blipFill>
        <p:spPr>
          <a:xfrm>
            <a:off x="0" y="1700755"/>
            <a:ext cx="9144000" cy="17419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"Vendor Information" section we choose the "Material supplier" (vendor) and optionally also the "Access provider"</a:t>
            </a:r>
          </a:p>
        </p:txBody>
      </p:sp>
      <p:sp>
        <p:nvSpPr>
          <p:cNvPr id="8" name="TextBox 7">
            <a:extLst>
              <a:ext uri="{FF2B5EF4-FFF2-40B4-BE49-F238E27FC236}">
                <a16:creationId xmlns:a16="http://schemas.microsoft.com/office/drawing/2014/main" id="{6A12B8FB-284D-AD09-2394-DAECAF7F12D1}"/>
              </a:ext>
            </a:extLst>
          </p:cNvPr>
          <p:cNvSpPr txBox="1"/>
          <p:nvPr/>
        </p:nvSpPr>
        <p:spPr>
          <a:xfrm>
            <a:off x="2339752" y="3758356"/>
            <a:ext cx="2736304" cy="1015663"/>
          </a:xfrm>
          <a:prstGeom prst="rect">
            <a:avLst/>
          </a:prstGeom>
          <a:noFill/>
          <a:ln>
            <a:solidFill>
              <a:schemeClr val="accent1"/>
            </a:solidFill>
          </a:ln>
        </p:spPr>
        <p:txBody>
          <a:bodyPr wrap="square" rtlCol="0">
            <a:spAutoFit/>
          </a:bodyPr>
          <a:lstStyle/>
          <a:p>
            <a:r>
              <a:rPr lang="en-US" sz="1200" dirty="0"/>
              <a:t>The "Access provider" is the vendor interface of the material being ordered.   It is not mandatory.  Sometimes it is not filled if the "Material supplier" is also the "Access provider".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flipV="1">
            <a:off x="2621110" y="2218384"/>
            <a:ext cx="43204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V="1">
            <a:off x="2627784" y="2427734"/>
            <a:ext cx="0" cy="134379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55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48C428-FE80-667F-5211-39844B58704A}"/>
              </a:ext>
            </a:extLst>
          </p:cNvPr>
          <p:cNvPicPr>
            <a:picLocks noChangeAspect="1"/>
          </p:cNvPicPr>
          <p:nvPr/>
        </p:nvPicPr>
        <p:blipFill>
          <a:blip r:embed="rId2"/>
          <a:stretch>
            <a:fillRect/>
          </a:stretch>
        </p:blipFill>
        <p:spPr>
          <a:xfrm>
            <a:off x="0" y="1635646"/>
            <a:ext cx="9144000" cy="245889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"Pricing and Funding" section we enter the price of the resource and the fund(s) being used for the order</a:t>
            </a:r>
          </a:p>
        </p:txBody>
      </p:sp>
      <p:sp>
        <p:nvSpPr>
          <p:cNvPr id="7" name="Rectangle 6">
            <a:extLst>
              <a:ext uri="{FF2B5EF4-FFF2-40B4-BE49-F238E27FC236}">
                <a16:creationId xmlns:a16="http://schemas.microsoft.com/office/drawing/2014/main" id="{8CFD519F-B2CF-743E-199C-EEBFE79BF737}"/>
              </a:ext>
            </a:extLst>
          </p:cNvPr>
          <p:cNvSpPr/>
          <p:nvPr/>
        </p:nvSpPr>
        <p:spPr>
          <a:xfrm>
            <a:off x="0" y="2067694"/>
            <a:ext cx="6835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D9A5AF-8D0C-050E-F866-D634A066EC0E}"/>
              </a:ext>
            </a:extLst>
          </p:cNvPr>
          <p:cNvSpPr/>
          <p:nvPr/>
        </p:nvSpPr>
        <p:spPr>
          <a:xfrm>
            <a:off x="251520" y="3291829"/>
            <a:ext cx="5760640" cy="432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39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fontScale="92500"/>
          </a:bodyPr>
          <a:lstStyle/>
          <a:p>
            <a:pPr marL="285750" indent="-285750">
              <a:buFont typeface="Arial" panose="020B0604020202020204" pitchFamily="34" charset="0"/>
              <a:buChar char="•"/>
            </a:pPr>
            <a:r>
              <a:rPr lang="en-US" sz="2400" dirty="0"/>
              <a:t>In the "Activation Information" section we optionally can check that this is a "Rush" order, choose a license, and add an activation note.</a:t>
            </a:r>
          </a:p>
        </p:txBody>
      </p:sp>
      <p:sp>
        <p:nvSpPr>
          <p:cNvPr id="11" name="TextBox 10">
            <a:extLst>
              <a:ext uri="{FF2B5EF4-FFF2-40B4-BE49-F238E27FC236}">
                <a16:creationId xmlns:a16="http://schemas.microsoft.com/office/drawing/2014/main" id="{750AAA4A-274C-A94C-AE75-70988A5E545B}"/>
              </a:ext>
            </a:extLst>
          </p:cNvPr>
          <p:cNvSpPr txBox="1"/>
          <p:nvPr/>
        </p:nvSpPr>
        <p:spPr>
          <a:xfrm>
            <a:off x="683567" y="3651870"/>
            <a:ext cx="4536503" cy="1200329"/>
          </a:xfrm>
          <a:prstGeom prst="rect">
            <a:avLst/>
          </a:prstGeom>
          <a:noFill/>
          <a:ln>
            <a:solidFill>
              <a:schemeClr val="accent1"/>
            </a:solidFill>
          </a:ln>
        </p:spPr>
        <p:txBody>
          <a:bodyPr wrap="square" rtlCol="0">
            <a:spAutoFit/>
          </a:bodyPr>
          <a:lstStyle/>
          <a:p>
            <a:r>
              <a:rPr lang="en-US" dirty="0"/>
              <a:t>We added here an activation note "Check access from off campus".  Later we will see this in the Electronic Resource Activation Task List.</a:t>
            </a:r>
          </a:p>
        </p:txBody>
      </p:sp>
      <p:pic>
        <p:nvPicPr>
          <p:cNvPr id="13" name="Picture 12">
            <a:extLst>
              <a:ext uri="{FF2B5EF4-FFF2-40B4-BE49-F238E27FC236}">
                <a16:creationId xmlns:a16="http://schemas.microsoft.com/office/drawing/2014/main" id="{B1843163-C9BC-B9BE-0D96-BA6D7EDC5A9C}"/>
              </a:ext>
            </a:extLst>
          </p:cNvPr>
          <p:cNvPicPr>
            <a:picLocks noChangeAspect="1"/>
          </p:cNvPicPr>
          <p:nvPr/>
        </p:nvPicPr>
        <p:blipFill>
          <a:blip r:embed="rId2"/>
          <a:stretch>
            <a:fillRect/>
          </a:stretch>
        </p:blipFill>
        <p:spPr>
          <a:xfrm>
            <a:off x="0" y="1959102"/>
            <a:ext cx="9144000" cy="1225296"/>
          </a:xfrm>
          <a:prstGeom prst="rect">
            <a:avLst/>
          </a:prstGeom>
          <a:ln>
            <a:solidFill>
              <a:schemeClr val="accent1"/>
            </a:solidFill>
          </a:ln>
        </p:spPr>
      </p:pic>
      <p:cxnSp>
        <p:nvCxnSpPr>
          <p:cNvPr id="15" name="Straight Arrow Connector 14">
            <a:extLst>
              <a:ext uri="{FF2B5EF4-FFF2-40B4-BE49-F238E27FC236}">
                <a16:creationId xmlns:a16="http://schemas.microsoft.com/office/drawing/2014/main" id="{2C513B3E-0B97-FC0B-5505-C5F2E99715B6}"/>
              </a:ext>
            </a:extLst>
          </p:cNvPr>
          <p:cNvCxnSpPr/>
          <p:nvPr/>
        </p:nvCxnSpPr>
        <p:spPr>
          <a:xfrm flipV="1">
            <a:off x="2555776" y="2931790"/>
            <a:ext cx="576064"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96DE0E0-3E45-FFD2-1D4D-D9C03186C2A6}"/>
              </a:ext>
            </a:extLst>
          </p:cNvPr>
          <p:cNvCxnSpPr>
            <a:cxnSpLocks/>
          </p:cNvCxnSpPr>
          <p:nvPr/>
        </p:nvCxnSpPr>
        <p:spPr>
          <a:xfrm flipV="1">
            <a:off x="2567175" y="3363838"/>
            <a:ext cx="0" cy="30748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230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8" name="Content Placeholder 3">
            <a:extLst>
              <a:ext uri="{FF2B5EF4-FFF2-40B4-BE49-F238E27FC236}">
                <a16:creationId xmlns:a16="http://schemas.microsoft.com/office/drawing/2014/main" id="{3FA0E8A8-E799-2815-0161-047C94CBCAE0}"/>
              </a:ext>
            </a:extLst>
          </p:cNvPr>
          <p:cNvSpPr>
            <a:spLocks noGrp="1"/>
          </p:cNvSpPr>
          <p:nvPr>
            <p:ph idx="1"/>
          </p:nvPr>
        </p:nvSpPr>
        <p:spPr>
          <a:xfrm>
            <a:off x="395536" y="771551"/>
            <a:ext cx="8424936" cy="3528391"/>
          </a:xfrm>
        </p:spPr>
        <p:txBody>
          <a:bodyPr>
            <a:normAutofit/>
          </a:bodyPr>
          <a:lstStyle/>
          <a:p>
            <a:pPr marL="285750" indent="-285750">
              <a:buFont typeface="Arial" panose="020B0604020202020204" pitchFamily="34" charset="0"/>
              <a:buChar char="•"/>
            </a:pPr>
            <a:r>
              <a:rPr lang="en-US" sz="2400" dirty="0"/>
              <a:t>Note that because the POL type is "one time" we do not have "Renewal Information" in the POL. </a:t>
            </a:r>
          </a:p>
          <a:p>
            <a:pPr marL="285750" indent="-285750">
              <a:buFont typeface="Arial" panose="020B0604020202020204" pitchFamily="34" charset="0"/>
              <a:buChar char="•"/>
            </a:pPr>
            <a:r>
              <a:rPr lang="en-US" dirty="0"/>
              <a:t>We will later see in the POL of type "subscription" (continuous) that </a:t>
            </a:r>
            <a:r>
              <a:rPr lang="en-US" sz="2400" dirty="0"/>
              <a:t>we do have "Renewal Information" in the POL. </a:t>
            </a:r>
          </a:p>
        </p:txBody>
      </p:sp>
    </p:spTree>
    <p:extLst>
      <p:ext uri="{BB962C8B-B14F-4D97-AF65-F5344CB8AC3E}">
        <p14:creationId xmlns:p14="http://schemas.microsoft.com/office/powerpoint/2010/main" val="282185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F81141-05EF-4E2A-105C-E31BB04BFA90}"/>
              </a:ext>
            </a:extLst>
          </p:cNvPr>
          <p:cNvPicPr>
            <a:picLocks noChangeAspect="1"/>
          </p:cNvPicPr>
          <p:nvPr/>
        </p:nvPicPr>
        <p:blipFill>
          <a:blip r:embed="rId2"/>
          <a:stretch>
            <a:fillRect/>
          </a:stretch>
        </p:blipFill>
        <p:spPr>
          <a:xfrm>
            <a:off x="0" y="2890337"/>
            <a:ext cx="9144000" cy="61751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1656183"/>
          </a:xfrm>
        </p:spPr>
        <p:txBody>
          <a:bodyPr>
            <a:normAutofit fontScale="70000" lnSpcReduction="20000"/>
          </a:bodyPr>
          <a:lstStyle/>
          <a:p>
            <a:pPr marL="285750" indent="-285750">
              <a:buFont typeface="Arial" panose="020B0604020202020204" pitchFamily="34" charset="0"/>
              <a:buChar char="•"/>
            </a:pPr>
            <a:r>
              <a:rPr lang="en-US" sz="2400" dirty="0"/>
              <a:t>When all necessary information is filled in we can send the order.</a:t>
            </a:r>
          </a:p>
          <a:p>
            <a:pPr marL="285750" indent="-285750">
              <a:buFont typeface="Arial" panose="020B0604020202020204" pitchFamily="34" charset="0"/>
              <a:buChar char="•"/>
            </a:pPr>
            <a:r>
              <a:rPr lang="en-US" dirty="0"/>
              <a:t>"Save and Continue" will save the PO line and then it will go to the next stage ,which typically is to be packaged into a PO and sent to vendor. For more information on packaging PO lines, see </a:t>
            </a:r>
            <a:r>
              <a:rPr lang="en-US" dirty="0">
                <a:hlinkClick r:id="rId3" tooltip="Packaging PO Lines into a PO"/>
              </a:rPr>
              <a:t>Packaging PO Lines into a PO</a:t>
            </a:r>
            <a:r>
              <a:rPr lang="en-US" dirty="0"/>
              <a:t>. </a:t>
            </a:r>
          </a:p>
          <a:p>
            <a:pPr marL="285750" indent="-285750">
              <a:buFont typeface="Arial" panose="020B0604020202020204" pitchFamily="34" charset="0"/>
              <a:buChar char="•"/>
            </a:pPr>
            <a:r>
              <a:rPr lang="en-US" sz="2400" dirty="0"/>
              <a:t>"Order Now" will put the POL into a PO and send it now (provided there are no errors).</a:t>
            </a:r>
          </a:p>
          <a:p>
            <a:pPr marL="285750" indent="-285750">
              <a:buFont typeface="Arial" panose="020B0604020202020204" pitchFamily="34" charset="0"/>
              <a:buChar char="•"/>
            </a:pPr>
            <a:r>
              <a:rPr lang="en-US" dirty="0"/>
              <a:t>We will click "Order Now".</a:t>
            </a:r>
          </a:p>
          <a:p>
            <a:pPr marL="285750" indent="-285750">
              <a:buFont typeface="Arial" panose="020B0604020202020204" pitchFamily="34" charset="0"/>
              <a:buChar char="•"/>
            </a:pPr>
            <a:endParaRPr lang="en-US" sz="2400" dirty="0"/>
          </a:p>
        </p:txBody>
      </p:sp>
      <p:sp>
        <p:nvSpPr>
          <p:cNvPr id="2" name="Rectangle 1">
            <a:extLst>
              <a:ext uri="{FF2B5EF4-FFF2-40B4-BE49-F238E27FC236}">
                <a16:creationId xmlns:a16="http://schemas.microsoft.com/office/drawing/2014/main" id="{29E475A2-4A95-4303-9D93-540C7D188F43}"/>
              </a:ext>
            </a:extLst>
          </p:cNvPr>
          <p:cNvSpPr/>
          <p:nvPr/>
        </p:nvSpPr>
        <p:spPr>
          <a:xfrm>
            <a:off x="3399850" y="3048405"/>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63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83727" y="565719"/>
            <a:ext cx="5471780" cy="4339766"/>
          </a:xfrm>
        </p:spPr>
        <p:txBody>
          <a:bodyPr>
            <a:normAutofit/>
          </a:bodyPr>
          <a:lstStyle/>
          <a:p>
            <a:r>
              <a:rPr lang="en-US" sz="2000" dirty="0"/>
              <a:t>Introduction</a:t>
            </a:r>
          </a:p>
          <a:p>
            <a:r>
              <a:rPr lang="en-US" sz="2000" dirty="0"/>
              <a:t>The steps (high level)</a:t>
            </a:r>
          </a:p>
          <a:p>
            <a:r>
              <a:rPr lang="en-US" sz="2000" dirty="0"/>
              <a:t>Ordering the resource - type "one time"</a:t>
            </a:r>
          </a:p>
          <a:p>
            <a:r>
              <a:rPr lang="en-US" sz="2000" dirty="0"/>
              <a:t>Activating the resource - type "one time"</a:t>
            </a:r>
          </a:p>
          <a:p>
            <a:r>
              <a:rPr lang="en-US" sz="2000" dirty="0"/>
              <a:t>The process is complete - type "one time"</a:t>
            </a:r>
          </a:p>
          <a:p>
            <a:r>
              <a:rPr lang="en-US" sz="2000" dirty="0"/>
              <a:t>Ordering the resource - type "subscription"</a:t>
            </a:r>
          </a:p>
          <a:p>
            <a:r>
              <a:rPr lang="en-US" sz="2000" dirty="0"/>
              <a:t>Activating the resource - type " subscription"</a:t>
            </a:r>
          </a:p>
          <a:p>
            <a:r>
              <a:rPr lang="en-US" sz="2000" dirty="0"/>
              <a:t>The process is complete - type " subscription"</a:t>
            </a:r>
          </a:p>
          <a:p>
            <a:endParaRPr lang="en-US" sz="2000" dirty="0"/>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Get confirmation</a:t>
            </a:r>
          </a:p>
        </p:txBody>
      </p:sp>
      <p:pic>
        <p:nvPicPr>
          <p:cNvPr id="10" name="Picture 9">
            <a:extLst>
              <a:ext uri="{FF2B5EF4-FFF2-40B4-BE49-F238E27FC236}">
                <a16:creationId xmlns:a16="http://schemas.microsoft.com/office/drawing/2014/main" id="{FB827A39-4F0D-DC27-62A4-4EB4D9ED8C5C}"/>
              </a:ext>
            </a:extLst>
          </p:cNvPr>
          <p:cNvPicPr>
            <a:picLocks noChangeAspect="1"/>
          </p:cNvPicPr>
          <p:nvPr/>
        </p:nvPicPr>
        <p:blipFill>
          <a:blip r:embed="rId2"/>
          <a:stretch>
            <a:fillRect/>
          </a:stretch>
        </p:blipFill>
        <p:spPr>
          <a:xfrm>
            <a:off x="6345447" y="1563638"/>
            <a:ext cx="1729446" cy="2383160"/>
          </a:xfrm>
          <a:prstGeom prst="rect">
            <a:avLst/>
          </a:prstGeom>
          <a:ln>
            <a:solidFill>
              <a:schemeClr val="accent1"/>
            </a:solidFill>
          </a:ln>
        </p:spPr>
      </p:pic>
      <p:pic>
        <p:nvPicPr>
          <p:cNvPr id="13" name="Picture 12">
            <a:extLst>
              <a:ext uri="{FF2B5EF4-FFF2-40B4-BE49-F238E27FC236}">
                <a16:creationId xmlns:a16="http://schemas.microsoft.com/office/drawing/2014/main" id="{9941571B-FC79-8488-3A76-38F6EA02C796}"/>
              </a:ext>
            </a:extLst>
          </p:cNvPr>
          <p:cNvPicPr>
            <a:picLocks noChangeAspect="1"/>
          </p:cNvPicPr>
          <p:nvPr/>
        </p:nvPicPr>
        <p:blipFill>
          <a:blip r:embed="rId3"/>
          <a:stretch>
            <a:fillRect/>
          </a:stretch>
        </p:blipFill>
        <p:spPr>
          <a:xfrm>
            <a:off x="518121" y="1698898"/>
            <a:ext cx="4773960" cy="2030008"/>
          </a:xfrm>
          <a:prstGeom prst="rect">
            <a:avLst/>
          </a:prstGeom>
          <a:ln>
            <a:solidFill>
              <a:schemeClr val="accent1"/>
            </a:solidFill>
          </a:ln>
        </p:spPr>
      </p:pic>
    </p:spTree>
    <p:extLst>
      <p:ext uri="{BB962C8B-B14F-4D97-AF65-F5344CB8AC3E}">
        <p14:creationId xmlns:p14="http://schemas.microsoft.com/office/powerpoint/2010/main" val="159140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25BA76-6AB3-2AEA-455F-6030A32C89F2}"/>
              </a:ext>
            </a:extLst>
          </p:cNvPr>
          <p:cNvPicPr>
            <a:picLocks noChangeAspect="1"/>
          </p:cNvPicPr>
          <p:nvPr/>
        </p:nvPicPr>
        <p:blipFill>
          <a:blip r:embed="rId2"/>
          <a:stretch>
            <a:fillRect/>
          </a:stretch>
        </p:blipFill>
        <p:spPr>
          <a:xfrm>
            <a:off x="0" y="1951719"/>
            <a:ext cx="9144000" cy="12400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 is in status "Sent".</a:t>
            </a:r>
          </a:p>
        </p:txBody>
      </p:sp>
      <p:sp>
        <p:nvSpPr>
          <p:cNvPr id="6" name="Rectangle 5">
            <a:extLst>
              <a:ext uri="{FF2B5EF4-FFF2-40B4-BE49-F238E27FC236}">
                <a16:creationId xmlns:a16="http://schemas.microsoft.com/office/drawing/2014/main" id="{75450F1C-11E3-E84E-2E86-E871DF93279B}"/>
              </a:ext>
            </a:extLst>
          </p:cNvPr>
          <p:cNvSpPr/>
          <p:nvPr/>
        </p:nvSpPr>
        <p:spPr>
          <a:xfrm>
            <a:off x="467544" y="2283718"/>
            <a:ext cx="108012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996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Activating the resource - type "one time"</a:t>
            </a:r>
          </a:p>
        </p:txBody>
      </p:sp>
    </p:spTree>
    <p:extLst>
      <p:ext uri="{BB962C8B-B14F-4D97-AF65-F5344CB8AC3E}">
        <p14:creationId xmlns:p14="http://schemas.microsoft.com/office/powerpoint/2010/main" val="165843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Institution Zone, we will see a "people" icon which is grey.  </a:t>
            </a:r>
          </a:p>
          <a:p>
            <a:pPr marL="285750" indent="-285750">
              <a:buFont typeface="Arial" panose="020B0604020202020204" pitchFamily="34" charset="0"/>
              <a:buChar char="•"/>
            </a:pPr>
            <a:r>
              <a:rPr lang="en-US" sz="2400" dirty="0"/>
              <a:t>The "people" icon means that the resource is connected to the Community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79100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40012B-396A-1B82-4D25-FF0B2E7FDDE7}"/>
              </a:ext>
            </a:extLst>
          </p:cNvPr>
          <p:cNvPicPr>
            <a:picLocks noChangeAspect="1"/>
          </p:cNvPicPr>
          <p:nvPr/>
        </p:nvPicPr>
        <p:blipFill>
          <a:blip r:embed="rId2"/>
          <a:stretch>
            <a:fillRect/>
          </a:stretch>
        </p:blipFill>
        <p:spPr>
          <a:xfrm>
            <a:off x="0" y="936425"/>
            <a:ext cx="9144000" cy="32706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4" name="Rectangle 13">
            <a:extLst>
              <a:ext uri="{FF2B5EF4-FFF2-40B4-BE49-F238E27FC236}">
                <a16:creationId xmlns:a16="http://schemas.microsoft.com/office/drawing/2014/main" id="{F1D2BB33-47EF-482F-A608-9A4436412A37}"/>
              </a:ext>
            </a:extLst>
          </p:cNvPr>
          <p:cNvSpPr/>
          <p:nvPr/>
        </p:nvSpPr>
        <p:spPr>
          <a:xfrm>
            <a:off x="98197" y="1923678"/>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8E43AC9-5C96-4798-B751-EDB6EC40D17B}"/>
              </a:ext>
            </a:extLst>
          </p:cNvPr>
          <p:cNvSpPr txBox="1"/>
          <p:nvPr/>
        </p:nvSpPr>
        <p:spPr>
          <a:xfrm>
            <a:off x="539552" y="4074626"/>
            <a:ext cx="2088232" cy="369332"/>
          </a:xfrm>
          <a:prstGeom prst="rect">
            <a:avLst/>
          </a:prstGeom>
          <a:solidFill>
            <a:schemeClr val="bg1"/>
          </a:solidFill>
          <a:ln>
            <a:solidFill>
              <a:schemeClr val="accent1"/>
            </a:solidFill>
          </a:ln>
        </p:spPr>
        <p:txBody>
          <a:bodyPr wrap="square" rtlCol="0">
            <a:spAutoFit/>
          </a:bodyPr>
          <a:lstStyle/>
          <a:p>
            <a:r>
              <a:rPr lang="en-US" dirty="0"/>
              <a:t>Grey "people" icon</a:t>
            </a:r>
          </a:p>
        </p:txBody>
      </p:sp>
      <p:cxnSp>
        <p:nvCxnSpPr>
          <p:cNvPr id="16" name="Straight Connector 15">
            <a:extLst>
              <a:ext uri="{FF2B5EF4-FFF2-40B4-BE49-F238E27FC236}">
                <a16:creationId xmlns:a16="http://schemas.microsoft.com/office/drawing/2014/main" id="{21F2F931-11A9-44E6-B69A-66FB4E5F8696}"/>
              </a:ext>
            </a:extLst>
          </p:cNvPr>
          <p:cNvCxnSpPr>
            <a:cxnSpLocks/>
            <a:endCxn id="14" idx="2"/>
          </p:cNvCxnSpPr>
          <p:nvPr/>
        </p:nvCxnSpPr>
        <p:spPr>
          <a:xfrm flipV="1">
            <a:off x="206208" y="2166329"/>
            <a:ext cx="0" cy="2092963"/>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684AFA-F5E4-46C3-99E9-7D1212EFC483}"/>
              </a:ext>
            </a:extLst>
          </p:cNvPr>
          <p:cNvCxnSpPr>
            <a:cxnSpLocks/>
          </p:cNvCxnSpPr>
          <p:nvPr/>
        </p:nvCxnSpPr>
        <p:spPr>
          <a:xfrm flipH="1">
            <a:off x="206208" y="4259292"/>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1CA456-C550-4C1F-AACF-C1AD6CCDD186}"/>
              </a:ext>
            </a:extLst>
          </p:cNvPr>
          <p:cNvSpPr/>
          <p:nvPr/>
        </p:nvSpPr>
        <p:spPr>
          <a:xfrm>
            <a:off x="0" y="936425"/>
            <a:ext cx="611560"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56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Community Zone, we will see a "house" icon which is grey.  </a:t>
            </a:r>
          </a:p>
          <a:p>
            <a:pPr marL="285750" indent="-285750">
              <a:buFont typeface="Arial" panose="020B0604020202020204" pitchFamily="34" charset="0"/>
              <a:buChar char="•"/>
            </a:pPr>
            <a:r>
              <a:rPr lang="en-US" sz="2400" dirty="0"/>
              <a:t>The "house" icon means that the resource is connected to the Institution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682461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F689B7A-E41D-3293-8751-AFCC4B94E1E3}"/>
              </a:ext>
            </a:extLst>
          </p:cNvPr>
          <p:cNvPicPr>
            <a:picLocks noChangeAspect="1"/>
          </p:cNvPicPr>
          <p:nvPr/>
        </p:nvPicPr>
        <p:blipFill>
          <a:blip r:embed="rId2"/>
          <a:stretch>
            <a:fillRect/>
          </a:stretch>
        </p:blipFill>
        <p:spPr>
          <a:xfrm>
            <a:off x="0" y="1453894"/>
            <a:ext cx="9144000" cy="223571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2" name="TextBox 11">
            <a:extLst>
              <a:ext uri="{FF2B5EF4-FFF2-40B4-BE49-F238E27FC236}">
                <a16:creationId xmlns:a16="http://schemas.microsoft.com/office/drawing/2014/main" id="{E8E43AC9-5C96-4798-B751-EDB6EC40D17B}"/>
              </a:ext>
            </a:extLst>
          </p:cNvPr>
          <p:cNvSpPr txBox="1"/>
          <p:nvPr/>
        </p:nvSpPr>
        <p:spPr>
          <a:xfrm>
            <a:off x="566247" y="4292333"/>
            <a:ext cx="2088232" cy="369332"/>
          </a:xfrm>
          <a:prstGeom prst="rect">
            <a:avLst/>
          </a:prstGeom>
          <a:noFill/>
          <a:ln>
            <a:solidFill>
              <a:schemeClr val="accent1"/>
            </a:solidFill>
          </a:ln>
        </p:spPr>
        <p:txBody>
          <a:bodyPr wrap="square" rtlCol="0">
            <a:spAutoFit/>
          </a:bodyPr>
          <a:lstStyle/>
          <a:p>
            <a:r>
              <a:rPr lang="en-US" dirty="0"/>
              <a:t>Grey "house" icon</a:t>
            </a:r>
          </a:p>
        </p:txBody>
      </p:sp>
      <p:sp>
        <p:nvSpPr>
          <p:cNvPr id="6" name="Rectangle 5">
            <a:extLst>
              <a:ext uri="{FF2B5EF4-FFF2-40B4-BE49-F238E27FC236}">
                <a16:creationId xmlns:a16="http://schemas.microsoft.com/office/drawing/2014/main" id="{142378E3-0F33-3FFE-7076-B12A02B94888}"/>
              </a:ext>
            </a:extLst>
          </p:cNvPr>
          <p:cNvSpPr/>
          <p:nvPr/>
        </p:nvSpPr>
        <p:spPr>
          <a:xfrm>
            <a:off x="121378" y="2438215"/>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8E2308D-66DA-C0F2-EC14-AEFA71145AA1}"/>
              </a:ext>
            </a:extLst>
          </p:cNvPr>
          <p:cNvCxnSpPr>
            <a:cxnSpLocks/>
          </p:cNvCxnSpPr>
          <p:nvPr/>
        </p:nvCxnSpPr>
        <p:spPr>
          <a:xfrm flipV="1">
            <a:off x="232903" y="2695744"/>
            <a:ext cx="0" cy="180020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58AC48-1359-6ABC-95F4-BCAA834AF067}"/>
              </a:ext>
            </a:extLst>
          </p:cNvPr>
          <p:cNvCxnSpPr>
            <a:cxnSpLocks/>
          </p:cNvCxnSpPr>
          <p:nvPr/>
        </p:nvCxnSpPr>
        <p:spPr>
          <a:xfrm flipH="1">
            <a:off x="232903" y="4495944"/>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966735-21AD-A387-E14D-396B2A32F093}"/>
              </a:ext>
            </a:extLst>
          </p:cNvPr>
          <p:cNvSpPr/>
          <p:nvPr/>
        </p:nvSpPr>
        <p:spPr>
          <a:xfrm>
            <a:off x="683568" y="1453894"/>
            <a:ext cx="648072"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3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448271"/>
          </a:xfrm>
        </p:spPr>
        <p:txBody>
          <a:bodyPr>
            <a:normAutofit/>
          </a:bodyPr>
          <a:lstStyle/>
          <a:p>
            <a:pPr marL="285750" indent="-285750">
              <a:buFont typeface="Arial" panose="020B0604020202020204" pitchFamily="34" charset="0"/>
              <a:buChar char="•"/>
            </a:pPr>
            <a:r>
              <a:rPr lang="en-US" sz="2400" dirty="0"/>
              <a:t>We will now activate the resource.</a:t>
            </a:r>
          </a:p>
          <a:p>
            <a:pPr marL="285750" indent="-285750">
              <a:buFont typeface="Arial" panose="020B0604020202020204" pitchFamily="34" charset="0"/>
              <a:buChar char="•"/>
            </a:pPr>
            <a:r>
              <a:rPr lang="en-US" dirty="0"/>
              <a:t>This can be done via the "Electronic resource Activation Task List"</a:t>
            </a:r>
          </a:p>
          <a:p>
            <a:pPr marL="285750" indent="-285750">
              <a:buFont typeface="Arial" panose="020B0604020202020204" pitchFamily="34" charset="0"/>
              <a:buChar char="•"/>
            </a:pPr>
            <a:r>
              <a:rPr lang="en-US" sz="2400" dirty="0"/>
              <a:t>The </a:t>
            </a:r>
            <a:r>
              <a:rPr lang="en-US" dirty="0"/>
              <a:t>"Electronic resource Activation Task List" is accessed at "Resources &gt; Manage Inventory &gt; Manage Electronic Resource Activation"</a:t>
            </a:r>
            <a:endParaRPr lang="en-US" sz="2400" dirty="0"/>
          </a:p>
        </p:txBody>
      </p:sp>
    </p:spTree>
    <p:extLst>
      <p:ext uri="{BB962C8B-B14F-4D97-AF65-F5344CB8AC3E}">
        <p14:creationId xmlns:p14="http://schemas.microsoft.com/office/powerpoint/2010/main" val="370291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DE6F88-5605-D8C4-129F-208A53610163}"/>
              </a:ext>
            </a:extLst>
          </p:cNvPr>
          <p:cNvPicPr>
            <a:picLocks noChangeAspect="1"/>
          </p:cNvPicPr>
          <p:nvPr/>
        </p:nvPicPr>
        <p:blipFill>
          <a:blip r:embed="rId2"/>
          <a:stretch>
            <a:fillRect/>
          </a:stretch>
        </p:blipFill>
        <p:spPr>
          <a:xfrm>
            <a:off x="3083387" y="646479"/>
            <a:ext cx="2977226" cy="398369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8" name="Rectangle 7">
            <a:extLst>
              <a:ext uri="{FF2B5EF4-FFF2-40B4-BE49-F238E27FC236}">
                <a16:creationId xmlns:a16="http://schemas.microsoft.com/office/drawing/2014/main" id="{1E526910-B740-43BB-9934-776ECEBC2ABA}"/>
              </a:ext>
            </a:extLst>
          </p:cNvPr>
          <p:cNvSpPr/>
          <p:nvPr/>
        </p:nvSpPr>
        <p:spPr>
          <a:xfrm>
            <a:off x="3103409" y="1879441"/>
            <a:ext cx="396044" cy="33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93EE36-AA6E-4DC6-92C1-2A8879A01ECC}"/>
              </a:ext>
            </a:extLst>
          </p:cNvPr>
          <p:cNvSpPr/>
          <p:nvPr/>
        </p:nvSpPr>
        <p:spPr>
          <a:xfrm>
            <a:off x="3635896" y="3147814"/>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07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a:bodyPr>
          <a:lstStyle/>
          <a:p>
            <a:pPr marL="285750" indent="-285750">
              <a:buFont typeface="Arial" panose="020B0604020202020204" pitchFamily="34" charset="0"/>
              <a:buChar char="•"/>
            </a:pPr>
            <a:r>
              <a:rPr lang="en-US" sz="2400" dirty="0"/>
              <a:t>The ordered resource will appear in the "Unassigned" tab until a user edits it, and then it will be in the "Assigned to me" or "Assigned to others" tab.</a:t>
            </a:r>
          </a:p>
          <a:p>
            <a:pPr marL="285750" indent="-285750">
              <a:buFont typeface="Arial" panose="020B0604020202020204" pitchFamily="34" charset="0"/>
              <a:buChar char="•"/>
            </a:pPr>
            <a:r>
              <a:rPr lang="en-US" dirty="0"/>
              <a:t>Various activities may be performed on the resource from the "Electronic resource Activation Task List".</a:t>
            </a:r>
          </a:p>
          <a:p>
            <a:pPr marL="285750" indent="-285750">
              <a:buFont typeface="Arial" panose="020B0604020202020204" pitchFamily="34" charset="0"/>
              <a:buChar char="•"/>
            </a:pPr>
            <a:r>
              <a:rPr lang="en-US" dirty="0"/>
              <a:t>We will choose "Activate" </a:t>
            </a:r>
            <a:endParaRPr lang="en-US" sz="2400" dirty="0"/>
          </a:p>
        </p:txBody>
      </p:sp>
    </p:spTree>
    <p:extLst>
      <p:ext uri="{BB962C8B-B14F-4D97-AF65-F5344CB8AC3E}">
        <p14:creationId xmlns:p14="http://schemas.microsoft.com/office/powerpoint/2010/main" val="154080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169848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2CDDC5-4801-A6FB-408A-B1F365EB8203}"/>
              </a:ext>
            </a:extLst>
          </p:cNvPr>
          <p:cNvPicPr>
            <a:picLocks noChangeAspect="1"/>
          </p:cNvPicPr>
          <p:nvPr/>
        </p:nvPicPr>
        <p:blipFill>
          <a:blip r:embed="rId2"/>
          <a:stretch>
            <a:fillRect/>
          </a:stretch>
        </p:blipFill>
        <p:spPr>
          <a:xfrm>
            <a:off x="0" y="1476375"/>
            <a:ext cx="9144000" cy="21907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0" name="Rectangle 9">
            <a:extLst>
              <a:ext uri="{FF2B5EF4-FFF2-40B4-BE49-F238E27FC236}">
                <a16:creationId xmlns:a16="http://schemas.microsoft.com/office/drawing/2014/main" id="{D305A98B-F680-47E5-A93E-34C7112753CD}"/>
              </a:ext>
            </a:extLst>
          </p:cNvPr>
          <p:cNvSpPr/>
          <p:nvPr/>
        </p:nvSpPr>
        <p:spPr>
          <a:xfrm>
            <a:off x="1115616" y="1851670"/>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A57F9F1-FBC5-463E-8032-E4E681CAF6D9}"/>
              </a:ext>
            </a:extLst>
          </p:cNvPr>
          <p:cNvSpPr/>
          <p:nvPr/>
        </p:nvSpPr>
        <p:spPr>
          <a:xfrm>
            <a:off x="7380312" y="3291829"/>
            <a:ext cx="1080120" cy="375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3AC689-EBAA-4BC2-9434-BF66231F11D1}"/>
              </a:ext>
            </a:extLst>
          </p:cNvPr>
          <p:cNvSpPr/>
          <p:nvPr/>
        </p:nvSpPr>
        <p:spPr>
          <a:xfrm>
            <a:off x="107504" y="1476375"/>
            <a:ext cx="2376264" cy="231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A5938E-3004-FF0F-33A5-4A16577FF877}"/>
              </a:ext>
            </a:extLst>
          </p:cNvPr>
          <p:cNvSpPr txBox="1"/>
          <p:nvPr/>
        </p:nvSpPr>
        <p:spPr>
          <a:xfrm>
            <a:off x="4355976" y="4011910"/>
            <a:ext cx="2592288" cy="646331"/>
          </a:xfrm>
          <a:prstGeom prst="rect">
            <a:avLst/>
          </a:prstGeom>
          <a:noFill/>
          <a:ln>
            <a:solidFill>
              <a:schemeClr val="accent1"/>
            </a:solidFill>
          </a:ln>
        </p:spPr>
        <p:txBody>
          <a:bodyPr wrap="square" rtlCol="0">
            <a:spAutoFit/>
          </a:bodyPr>
          <a:lstStyle/>
          <a:p>
            <a:r>
              <a:rPr lang="en-US" dirty="0"/>
              <a:t>This is the activation note we entered in the POL</a:t>
            </a:r>
          </a:p>
        </p:txBody>
      </p:sp>
      <p:cxnSp>
        <p:nvCxnSpPr>
          <p:cNvPr id="9" name="Straight Connector 8">
            <a:extLst>
              <a:ext uri="{FF2B5EF4-FFF2-40B4-BE49-F238E27FC236}">
                <a16:creationId xmlns:a16="http://schemas.microsoft.com/office/drawing/2014/main" id="{97294D09-A828-03F3-D08B-99AA14949770}"/>
              </a:ext>
            </a:extLst>
          </p:cNvPr>
          <p:cNvCxnSpPr>
            <a:cxnSpLocks/>
          </p:cNvCxnSpPr>
          <p:nvPr/>
        </p:nvCxnSpPr>
        <p:spPr>
          <a:xfrm flipV="1">
            <a:off x="7281608" y="3667124"/>
            <a:ext cx="602760" cy="632818"/>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A03269-E05B-30C4-65D3-445A4CFC2A05}"/>
              </a:ext>
            </a:extLst>
          </p:cNvPr>
          <p:cNvCxnSpPr>
            <a:cxnSpLocks/>
          </p:cNvCxnSpPr>
          <p:nvPr/>
        </p:nvCxnSpPr>
        <p:spPr>
          <a:xfrm flipH="1">
            <a:off x="6948264" y="4299942"/>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83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7478FA-12AA-9CD8-8345-6DD2B0BD024D}"/>
              </a:ext>
            </a:extLst>
          </p:cNvPr>
          <p:cNvPicPr>
            <a:picLocks noChangeAspect="1"/>
          </p:cNvPicPr>
          <p:nvPr/>
        </p:nvPicPr>
        <p:blipFill>
          <a:blip r:embed="rId2"/>
          <a:stretch>
            <a:fillRect/>
          </a:stretch>
        </p:blipFill>
        <p:spPr>
          <a:xfrm>
            <a:off x="827584" y="699542"/>
            <a:ext cx="7595818" cy="396044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12" name="TextBox 11">
            <a:extLst>
              <a:ext uri="{FF2B5EF4-FFF2-40B4-BE49-F238E27FC236}">
                <a16:creationId xmlns:a16="http://schemas.microsoft.com/office/drawing/2014/main" id="{1ED9A28F-644A-7D3A-04E6-A015A2819FFD}"/>
              </a:ext>
            </a:extLst>
          </p:cNvPr>
          <p:cNvSpPr txBox="1"/>
          <p:nvPr/>
        </p:nvSpPr>
        <p:spPr>
          <a:xfrm>
            <a:off x="2411760" y="3651870"/>
            <a:ext cx="3384376" cy="1200329"/>
          </a:xfrm>
          <a:prstGeom prst="rect">
            <a:avLst/>
          </a:prstGeom>
          <a:solidFill>
            <a:schemeClr val="bg1"/>
          </a:solidFill>
          <a:ln>
            <a:solidFill>
              <a:schemeClr val="accent1"/>
            </a:solidFill>
          </a:ln>
        </p:spPr>
        <p:txBody>
          <a:bodyPr wrap="square" rtlCol="0">
            <a:spAutoFit/>
          </a:bodyPr>
          <a:lstStyle/>
          <a:p>
            <a:r>
              <a:rPr lang="en-US" dirty="0"/>
              <a:t>For a description of the various options here see </a:t>
            </a:r>
            <a:r>
              <a:rPr lang="en-US" dirty="0">
                <a:hlinkClick r:id="rId3"/>
              </a:rPr>
              <a:t>Managing Electronic Resource Activation</a:t>
            </a:r>
            <a:r>
              <a:rPr lang="en-US" dirty="0"/>
              <a:t>.  We will choose "Activate"</a:t>
            </a:r>
          </a:p>
        </p:txBody>
      </p:sp>
      <p:sp>
        <p:nvSpPr>
          <p:cNvPr id="13" name="Rectangle 12">
            <a:extLst>
              <a:ext uri="{FF2B5EF4-FFF2-40B4-BE49-F238E27FC236}">
                <a16:creationId xmlns:a16="http://schemas.microsoft.com/office/drawing/2014/main" id="{1BE34C9B-CB87-0399-9514-1216005354CB}"/>
              </a:ext>
            </a:extLst>
          </p:cNvPr>
          <p:cNvSpPr/>
          <p:nvPr/>
        </p:nvSpPr>
        <p:spPr>
          <a:xfrm>
            <a:off x="7524328" y="3305178"/>
            <a:ext cx="504056"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89DF931-3A29-8CC6-C0FF-6F14BF5A94F9}"/>
              </a:ext>
            </a:extLst>
          </p:cNvPr>
          <p:cNvCxnSpPr/>
          <p:nvPr/>
        </p:nvCxnSpPr>
        <p:spPr>
          <a:xfrm flipV="1">
            <a:off x="5796136" y="3449194"/>
            <a:ext cx="1656184" cy="5627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6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pic>
        <p:nvPicPr>
          <p:cNvPr id="9" name="Picture 8">
            <a:extLst>
              <a:ext uri="{FF2B5EF4-FFF2-40B4-BE49-F238E27FC236}">
                <a16:creationId xmlns:a16="http://schemas.microsoft.com/office/drawing/2014/main" id="{C21550EB-4ADD-0360-7BF2-A432F4DEA1FE}"/>
              </a:ext>
            </a:extLst>
          </p:cNvPr>
          <p:cNvPicPr>
            <a:picLocks noChangeAspect="1"/>
          </p:cNvPicPr>
          <p:nvPr/>
        </p:nvPicPr>
        <p:blipFill>
          <a:blip r:embed="rId2"/>
          <a:stretch>
            <a:fillRect/>
          </a:stretch>
        </p:blipFill>
        <p:spPr>
          <a:xfrm>
            <a:off x="2339752" y="646479"/>
            <a:ext cx="5807910" cy="4177266"/>
          </a:xfrm>
          <a:prstGeom prst="rect">
            <a:avLst/>
          </a:prstGeom>
          <a:ln>
            <a:solidFill>
              <a:schemeClr val="accent1"/>
            </a:solidFill>
          </a:ln>
        </p:spPr>
      </p:pic>
      <p:sp>
        <p:nvSpPr>
          <p:cNvPr id="10" name="TextBox 9">
            <a:extLst>
              <a:ext uri="{FF2B5EF4-FFF2-40B4-BE49-F238E27FC236}">
                <a16:creationId xmlns:a16="http://schemas.microsoft.com/office/drawing/2014/main" id="{E519F1FD-FA13-5676-43C6-26811E8D6B2C}"/>
              </a:ext>
            </a:extLst>
          </p:cNvPr>
          <p:cNvSpPr txBox="1"/>
          <p:nvPr/>
        </p:nvSpPr>
        <p:spPr>
          <a:xfrm>
            <a:off x="4572000" y="646479"/>
            <a:ext cx="2448272" cy="646331"/>
          </a:xfrm>
          <a:prstGeom prst="rect">
            <a:avLst/>
          </a:prstGeom>
          <a:solidFill>
            <a:schemeClr val="bg1"/>
          </a:solidFill>
          <a:ln>
            <a:solidFill>
              <a:schemeClr val="accent1"/>
            </a:solidFill>
          </a:ln>
        </p:spPr>
        <p:txBody>
          <a:bodyPr wrap="square" rtlCol="0">
            <a:spAutoFit/>
          </a:bodyPr>
          <a:lstStyle/>
          <a:p>
            <a:r>
              <a:rPr lang="en-US" sz="1200" dirty="0"/>
              <a:t>By default, the Bibliographic record of the collection will be suppressed.  We have unchecked the checkbox</a:t>
            </a:r>
          </a:p>
        </p:txBody>
      </p:sp>
      <p:cxnSp>
        <p:nvCxnSpPr>
          <p:cNvPr id="12" name="Straight Arrow Connector 11">
            <a:extLst>
              <a:ext uri="{FF2B5EF4-FFF2-40B4-BE49-F238E27FC236}">
                <a16:creationId xmlns:a16="http://schemas.microsoft.com/office/drawing/2014/main" id="{42D5C888-4C1E-84C4-10B2-4ACB2A765D25}"/>
              </a:ext>
            </a:extLst>
          </p:cNvPr>
          <p:cNvCxnSpPr/>
          <p:nvPr/>
        </p:nvCxnSpPr>
        <p:spPr>
          <a:xfrm flipH="1">
            <a:off x="3275856" y="1674284"/>
            <a:ext cx="1800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70EECD-BFC7-1350-C4AF-2B12A08AEA3C}"/>
              </a:ext>
            </a:extLst>
          </p:cNvPr>
          <p:cNvCxnSpPr>
            <a:cxnSpLocks/>
          </p:cNvCxnSpPr>
          <p:nvPr/>
        </p:nvCxnSpPr>
        <p:spPr>
          <a:xfrm flipH="1">
            <a:off x="5076056" y="1292810"/>
            <a:ext cx="505607" cy="38147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AAE431-0A70-C583-DA9A-057C4F7533DF}"/>
              </a:ext>
            </a:extLst>
          </p:cNvPr>
          <p:cNvSpPr txBox="1"/>
          <p:nvPr/>
        </p:nvSpPr>
        <p:spPr>
          <a:xfrm>
            <a:off x="5243706" y="2411946"/>
            <a:ext cx="3000701" cy="276999"/>
          </a:xfrm>
          <a:prstGeom prst="rect">
            <a:avLst/>
          </a:prstGeom>
          <a:solidFill>
            <a:schemeClr val="bg1"/>
          </a:solidFill>
          <a:ln>
            <a:solidFill>
              <a:schemeClr val="accent1"/>
            </a:solidFill>
          </a:ln>
        </p:spPr>
        <p:txBody>
          <a:bodyPr wrap="square" rtlCol="0">
            <a:spAutoFit/>
          </a:bodyPr>
          <a:lstStyle/>
          <a:p>
            <a:r>
              <a:rPr lang="en-US" sz="1200" dirty="0"/>
              <a:t>Here we are activating the service (Full Text).</a:t>
            </a:r>
          </a:p>
        </p:txBody>
      </p:sp>
      <p:cxnSp>
        <p:nvCxnSpPr>
          <p:cNvPr id="16" name="Straight Arrow Connector 15">
            <a:extLst>
              <a:ext uri="{FF2B5EF4-FFF2-40B4-BE49-F238E27FC236}">
                <a16:creationId xmlns:a16="http://schemas.microsoft.com/office/drawing/2014/main" id="{B91083AA-8719-1F4D-F686-C75628E9E946}"/>
              </a:ext>
            </a:extLst>
          </p:cNvPr>
          <p:cNvCxnSpPr>
            <a:cxnSpLocks/>
            <a:stCxn id="15" idx="1"/>
          </p:cNvCxnSpPr>
          <p:nvPr/>
        </p:nvCxnSpPr>
        <p:spPr>
          <a:xfrm flipH="1">
            <a:off x="3275856" y="2550446"/>
            <a:ext cx="1967850" cy="525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539D75-0D89-49DF-40E0-DAB7899F1A5D}"/>
              </a:ext>
            </a:extLst>
          </p:cNvPr>
          <p:cNvSpPr txBox="1"/>
          <p:nvPr/>
        </p:nvSpPr>
        <p:spPr>
          <a:xfrm>
            <a:off x="5243706" y="2798807"/>
            <a:ext cx="3720782" cy="276999"/>
          </a:xfrm>
          <a:prstGeom prst="rect">
            <a:avLst/>
          </a:prstGeom>
          <a:solidFill>
            <a:schemeClr val="bg1"/>
          </a:solidFill>
          <a:ln>
            <a:solidFill>
              <a:schemeClr val="accent1"/>
            </a:solidFill>
          </a:ln>
        </p:spPr>
        <p:txBody>
          <a:bodyPr wrap="square" rtlCol="0">
            <a:spAutoFit/>
          </a:bodyPr>
          <a:lstStyle/>
          <a:p>
            <a:r>
              <a:rPr lang="en-US" sz="1200" dirty="0"/>
              <a:t>Here we are making the service be available in discovery</a:t>
            </a:r>
          </a:p>
        </p:txBody>
      </p:sp>
      <p:cxnSp>
        <p:nvCxnSpPr>
          <p:cNvPr id="20" name="Straight Arrow Connector 19">
            <a:extLst>
              <a:ext uri="{FF2B5EF4-FFF2-40B4-BE49-F238E27FC236}">
                <a16:creationId xmlns:a16="http://schemas.microsoft.com/office/drawing/2014/main" id="{ED3F5611-672F-1024-03FE-E87C808FE7B8}"/>
              </a:ext>
            </a:extLst>
          </p:cNvPr>
          <p:cNvCxnSpPr>
            <a:cxnSpLocks/>
            <a:stCxn id="19" idx="1"/>
          </p:cNvCxnSpPr>
          <p:nvPr/>
        </p:nvCxnSpPr>
        <p:spPr>
          <a:xfrm flipH="1">
            <a:off x="3275856" y="2937307"/>
            <a:ext cx="1967850" cy="42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3745EBB-7405-EB2F-4F65-008FAEB9BB45}"/>
              </a:ext>
            </a:extLst>
          </p:cNvPr>
          <p:cNvSpPr txBox="1"/>
          <p:nvPr/>
        </p:nvSpPr>
        <p:spPr>
          <a:xfrm>
            <a:off x="5243706" y="3185668"/>
            <a:ext cx="3720782" cy="646331"/>
          </a:xfrm>
          <a:prstGeom prst="rect">
            <a:avLst/>
          </a:prstGeom>
          <a:solidFill>
            <a:schemeClr val="bg1"/>
          </a:solidFill>
          <a:ln>
            <a:solidFill>
              <a:schemeClr val="accent1"/>
            </a:solidFill>
          </a:ln>
        </p:spPr>
        <p:txBody>
          <a:bodyPr wrap="square" rtlCol="0">
            <a:spAutoFit/>
          </a:bodyPr>
          <a:lstStyle/>
          <a:p>
            <a:r>
              <a:rPr lang="en-US" sz="1200" dirty="0"/>
              <a:t>Here we have stated to Automatically activate new portfolios (added through Community Zone updates) associated with this electronic collection. </a:t>
            </a:r>
          </a:p>
        </p:txBody>
      </p:sp>
      <p:cxnSp>
        <p:nvCxnSpPr>
          <p:cNvPr id="24" name="Straight Arrow Connector 23">
            <a:extLst>
              <a:ext uri="{FF2B5EF4-FFF2-40B4-BE49-F238E27FC236}">
                <a16:creationId xmlns:a16="http://schemas.microsoft.com/office/drawing/2014/main" id="{17DC4C5F-B367-682B-CC3E-7EE434386699}"/>
              </a:ext>
            </a:extLst>
          </p:cNvPr>
          <p:cNvCxnSpPr>
            <a:cxnSpLocks/>
            <a:stCxn id="23" idx="1"/>
          </p:cNvCxnSpPr>
          <p:nvPr/>
        </p:nvCxnSpPr>
        <p:spPr>
          <a:xfrm flipH="1">
            <a:off x="3275856" y="3508834"/>
            <a:ext cx="1967850" cy="56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98C3D68-1ADC-DCD1-0897-CA4479532E37}"/>
              </a:ext>
            </a:extLst>
          </p:cNvPr>
          <p:cNvSpPr txBox="1"/>
          <p:nvPr/>
        </p:nvSpPr>
        <p:spPr>
          <a:xfrm>
            <a:off x="35496" y="1059582"/>
            <a:ext cx="2207511" cy="2031325"/>
          </a:xfrm>
          <a:prstGeom prst="rect">
            <a:avLst/>
          </a:prstGeom>
          <a:noFill/>
        </p:spPr>
        <p:txBody>
          <a:bodyPr wrap="square" rtlCol="0">
            <a:spAutoFit/>
          </a:bodyPr>
          <a:lstStyle/>
          <a:p>
            <a:r>
              <a:rPr lang="en-US" dirty="0"/>
              <a:t>The "Activation Wizard: Electronic Collection and Services Setup" page will open.  Here is part of the first page with our selections.</a:t>
            </a:r>
          </a:p>
        </p:txBody>
      </p:sp>
    </p:spTree>
    <p:extLst>
      <p:ext uri="{BB962C8B-B14F-4D97-AF65-F5344CB8AC3E}">
        <p14:creationId xmlns:p14="http://schemas.microsoft.com/office/powerpoint/2010/main" val="4009811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C2352-ED51-3420-55E7-46CBC127CB28}"/>
              </a:ext>
            </a:extLst>
          </p:cNvPr>
          <p:cNvPicPr>
            <a:picLocks noChangeAspect="1"/>
          </p:cNvPicPr>
          <p:nvPr/>
        </p:nvPicPr>
        <p:blipFill>
          <a:blip r:embed="rId2"/>
          <a:stretch>
            <a:fillRect/>
          </a:stretch>
        </p:blipFill>
        <p:spPr>
          <a:xfrm>
            <a:off x="0" y="1958666"/>
            <a:ext cx="9144000" cy="24852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92086"/>
          </a:xfrm>
        </p:spPr>
        <p:txBody>
          <a:bodyPr>
            <a:normAutofit lnSpcReduction="10000"/>
          </a:bodyPr>
          <a:lstStyle/>
          <a:p>
            <a:pPr marL="285750" indent="-285750">
              <a:buFont typeface="Arial" panose="020B0604020202020204" pitchFamily="34" charset="0"/>
              <a:buChar char="•"/>
            </a:pPr>
            <a:r>
              <a:rPr lang="en-US" dirty="0"/>
              <a:t>Here is part of the last page of the activation wizard, where we have chosen to activate all portfolios (titles) in the collection.</a:t>
            </a:r>
            <a:endParaRPr lang="en-US" sz="2400" dirty="0"/>
          </a:p>
        </p:txBody>
      </p:sp>
      <p:sp>
        <p:nvSpPr>
          <p:cNvPr id="6" name="Rectangle 5">
            <a:extLst>
              <a:ext uri="{FF2B5EF4-FFF2-40B4-BE49-F238E27FC236}">
                <a16:creationId xmlns:a16="http://schemas.microsoft.com/office/drawing/2014/main" id="{02254342-80BD-425E-8908-A39E74E1BA6A}"/>
              </a:ext>
            </a:extLst>
          </p:cNvPr>
          <p:cNvSpPr/>
          <p:nvPr/>
        </p:nvSpPr>
        <p:spPr>
          <a:xfrm>
            <a:off x="899592" y="2499742"/>
            <a:ext cx="489654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501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87AD44-8A06-D11D-32BF-B44D41C64B43}"/>
              </a:ext>
            </a:extLst>
          </p:cNvPr>
          <p:cNvPicPr>
            <a:picLocks noChangeAspect="1"/>
          </p:cNvPicPr>
          <p:nvPr/>
        </p:nvPicPr>
        <p:blipFill>
          <a:blip r:embed="rId2"/>
          <a:stretch>
            <a:fillRect/>
          </a:stretch>
        </p:blipFill>
        <p:spPr>
          <a:xfrm>
            <a:off x="0" y="1354913"/>
            <a:ext cx="9144000" cy="24336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rmAutofit/>
          </a:bodyPr>
          <a:lstStyle/>
          <a:p>
            <a:pPr marL="285750" indent="-285750">
              <a:buFont typeface="Arial" panose="020B0604020202020204" pitchFamily="34" charset="0"/>
              <a:buChar char="•"/>
            </a:pPr>
            <a:r>
              <a:rPr lang="en-US" sz="2400" dirty="0"/>
              <a:t>Now we will select "Activate"</a:t>
            </a:r>
          </a:p>
        </p:txBody>
      </p:sp>
      <p:sp>
        <p:nvSpPr>
          <p:cNvPr id="6" name="Rectangle 5">
            <a:extLst>
              <a:ext uri="{FF2B5EF4-FFF2-40B4-BE49-F238E27FC236}">
                <a16:creationId xmlns:a16="http://schemas.microsoft.com/office/drawing/2014/main" id="{2E0CDD08-8BCE-4850-ADE2-B54228A20251}"/>
              </a:ext>
            </a:extLst>
          </p:cNvPr>
          <p:cNvSpPr/>
          <p:nvPr/>
        </p:nvSpPr>
        <p:spPr>
          <a:xfrm>
            <a:off x="8604448" y="1326039"/>
            <a:ext cx="521804" cy="270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BE5E92-A633-E45A-D370-6430242DEF0A}"/>
              </a:ext>
            </a:extLst>
          </p:cNvPr>
          <p:cNvPicPr>
            <a:picLocks noChangeAspect="1"/>
          </p:cNvPicPr>
          <p:nvPr/>
        </p:nvPicPr>
        <p:blipFill>
          <a:blip r:embed="rId3"/>
          <a:stretch>
            <a:fillRect/>
          </a:stretch>
        </p:blipFill>
        <p:spPr>
          <a:xfrm>
            <a:off x="6516216" y="2859782"/>
            <a:ext cx="1647825" cy="1714500"/>
          </a:xfrm>
          <a:prstGeom prst="rect">
            <a:avLst/>
          </a:prstGeom>
        </p:spPr>
      </p:pic>
    </p:spTree>
    <p:extLst>
      <p:ext uri="{BB962C8B-B14F-4D97-AF65-F5344CB8AC3E}">
        <p14:creationId xmlns:p14="http://schemas.microsoft.com/office/powerpoint/2010/main" val="1247320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D8EE2A-27DB-A543-70F2-B940200B854E}"/>
              </a:ext>
            </a:extLst>
          </p:cNvPr>
          <p:cNvPicPr>
            <a:picLocks noChangeAspect="1"/>
          </p:cNvPicPr>
          <p:nvPr/>
        </p:nvPicPr>
        <p:blipFill>
          <a:blip r:embed="rId2"/>
          <a:stretch>
            <a:fillRect/>
          </a:stretch>
        </p:blipFill>
        <p:spPr>
          <a:xfrm>
            <a:off x="0" y="1652676"/>
            <a:ext cx="9144000" cy="183814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The Electronic Activation job runs and completes</a:t>
            </a:r>
          </a:p>
        </p:txBody>
      </p:sp>
      <p:sp>
        <p:nvSpPr>
          <p:cNvPr id="6" name="Rectangle 5">
            <a:extLst>
              <a:ext uri="{FF2B5EF4-FFF2-40B4-BE49-F238E27FC236}">
                <a16:creationId xmlns:a16="http://schemas.microsoft.com/office/drawing/2014/main" id="{756DB6F7-D0F7-4521-8D02-55986783F875}"/>
              </a:ext>
            </a:extLst>
          </p:cNvPr>
          <p:cNvSpPr/>
          <p:nvPr/>
        </p:nvSpPr>
        <p:spPr>
          <a:xfrm>
            <a:off x="6012160" y="2787774"/>
            <a:ext cx="1080120" cy="297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179512" y="2787774"/>
            <a:ext cx="2088232" cy="297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710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FB33D9-8362-C11A-9208-D3A7C3C0FEA9}"/>
              </a:ext>
            </a:extLst>
          </p:cNvPr>
          <p:cNvPicPr>
            <a:picLocks noChangeAspect="1"/>
          </p:cNvPicPr>
          <p:nvPr/>
        </p:nvPicPr>
        <p:blipFill>
          <a:blip r:embed="rId2"/>
          <a:stretch>
            <a:fillRect/>
          </a:stretch>
        </p:blipFill>
        <p:spPr>
          <a:xfrm>
            <a:off x="0" y="1822648"/>
            <a:ext cx="9144000" cy="254930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When we are done with the activation process, we can change the status to "Done" and it will be removed from the list</a:t>
            </a:r>
          </a:p>
        </p:txBody>
      </p:sp>
      <p:sp>
        <p:nvSpPr>
          <p:cNvPr id="6" name="Rectangle 5">
            <a:extLst>
              <a:ext uri="{FF2B5EF4-FFF2-40B4-BE49-F238E27FC236}">
                <a16:creationId xmlns:a16="http://schemas.microsoft.com/office/drawing/2014/main" id="{756DB6F7-D0F7-4521-8D02-55986783F875}"/>
              </a:ext>
            </a:extLst>
          </p:cNvPr>
          <p:cNvSpPr/>
          <p:nvPr/>
        </p:nvSpPr>
        <p:spPr>
          <a:xfrm>
            <a:off x="8172400" y="3867894"/>
            <a:ext cx="576064" cy="1918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1043607" y="2242171"/>
            <a:ext cx="893007" cy="2345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86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process is complete - type "one time"</a:t>
            </a:r>
          </a:p>
        </p:txBody>
      </p:sp>
    </p:spTree>
    <p:extLst>
      <p:ext uri="{BB962C8B-B14F-4D97-AF65-F5344CB8AC3E}">
        <p14:creationId xmlns:p14="http://schemas.microsoft.com/office/powerpoint/2010/main" val="331477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If we search now in the repository, we no longer see a grey "people" icon next to the resource.</a:t>
            </a:r>
          </a:p>
          <a:p>
            <a:pPr marL="742950" lvl="1" indent="-285750"/>
            <a:r>
              <a:rPr lang="en-US" sz="2400" dirty="0"/>
              <a:t>The "people" icon is now blue because the resource has been activated.</a:t>
            </a:r>
          </a:p>
          <a:p>
            <a:pPr marL="285750" indent="-285750"/>
            <a:r>
              <a:rPr lang="en-US" dirty="0"/>
              <a:t>Similarly, if we search now in the Community Zone, we no longer see a grey "house" icon next to the resource.</a:t>
            </a:r>
          </a:p>
          <a:p>
            <a:pPr marL="742950" lvl="1" indent="-285750"/>
            <a:r>
              <a:rPr lang="en-US" sz="2400" dirty="0"/>
              <a:t>The "house" icon is now blue because the resource has been activated.</a:t>
            </a:r>
          </a:p>
          <a:p>
            <a:pPr marL="285750" indent="-285750"/>
            <a:endParaRPr lang="en-US" dirty="0"/>
          </a:p>
          <a:p>
            <a:pPr marL="285750"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72440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DA8BB3-55E5-5977-5425-81C8ACF8BB52}"/>
              </a:ext>
            </a:extLst>
          </p:cNvPr>
          <p:cNvPicPr>
            <a:picLocks noChangeAspect="1"/>
          </p:cNvPicPr>
          <p:nvPr/>
        </p:nvPicPr>
        <p:blipFill>
          <a:blip r:embed="rId2"/>
          <a:stretch>
            <a:fillRect/>
          </a:stretch>
        </p:blipFill>
        <p:spPr>
          <a:xfrm>
            <a:off x="0" y="645961"/>
            <a:ext cx="9144000" cy="408602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8" name="Rectangle 7">
            <a:extLst>
              <a:ext uri="{FF2B5EF4-FFF2-40B4-BE49-F238E27FC236}">
                <a16:creationId xmlns:a16="http://schemas.microsoft.com/office/drawing/2014/main" id="{9FD5BC4A-D09F-419B-A302-88B58A8D2090}"/>
              </a:ext>
            </a:extLst>
          </p:cNvPr>
          <p:cNvSpPr/>
          <p:nvPr/>
        </p:nvSpPr>
        <p:spPr>
          <a:xfrm>
            <a:off x="1872016" y="1249074"/>
            <a:ext cx="6837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H="1" flipV="1">
            <a:off x="2123728" y="2571750"/>
            <a:ext cx="72008" cy="115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723878"/>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Community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499992" y="800459"/>
            <a:ext cx="3312368" cy="369332"/>
          </a:xfrm>
          <a:prstGeom prst="rect">
            <a:avLst/>
          </a:prstGeom>
          <a:solidFill>
            <a:schemeClr val="bg1"/>
          </a:solidFill>
          <a:ln>
            <a:solidFill>
              <a:schemeClr val="accent1"/>
            </a:solidFill>
          </a:ln>
        </p:spPr>
        <p:txBody>
          <a:bodyPr wrap="square" rtlCol="0">
            <a:spAutoFit/>
          </a:bodyPr>
          <a:lstStyle/>
          <a:p>
            <a:r>
              <a:rPr lang="en-US" dirty="0"/>
              <a:t>Searching in the Institution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2508407" y="985125"/>
            <a:ext cx="216024"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a:cxnSpLocks/>
          </p:cNvCxnSpPr>
          <p:nvPr/>
        </p:nvCxnSpPr>
        <p:spPr>
          <a:xfrm>
            <a:off x="2699792" y="966180"/>
            <a:ext cx="18002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62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In this example we will create an acquisitions order for an electronic collection from the Community Zone and activate the electronic collection.</a:t>
            </a:r>
          </a:p>
          <a:p>
            <a:pPr marL="285750" indent="-285750">
              <a:buFont typeface="Arial" panose="020B0604020202020204" pitchFamily="34" charset="0"/>
              <a:buChar char="•"/>
            </a:pPr>
            <a:r>
              <a:rPr lang="en-US" sz="2400" dirty="0"/>
              <a:t>Note that in this example we will both order and activate the electronic collection, but it is also possible to only activate the electronic collection and not also create an acquisitions order.</a:t>
            </a:r>
          </a:p>
        </p:txBody>
      </p:sp>
    </p:spTree>
    <p:extLst>
      <p:ext uri="{BB962C8B-B14F-4D97-AF65-F5344CB8AC3E}">
        <p14:creationId xmlns:p14="http://schemas.microsoft.com/office/powerpoint/2010/main" val="279431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B75D44-1A29-2069-84C5-87495113E6E5}"/>
              </a:ext>
            </a:extLst>
          </p:cNvPr>
          <p:cNvPicPr>
            <a:picLocks noChangeAspect="1"/>
          </p:cNvPicPr>
          <p:nvPr/>
        </p:nvPicPr>
        <p:blipFill>
          <a:blip r:embed="rId2"/>
          <a:stretch>
            <a:fillRect/>
          </a:stretch>
        </p:blipFill>
        <p:spPr>
          <a:xfrm>
            <a:off x="0" y="987826"/>
            <a:ext cx="9144000" cy="316784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8" name="Rectangle 7">
            <a:extLst>
              <a:ext uri="{FF2B5EF4-FFF2-40B4-BE49-F238E27FC236}">
                <a16:creationId xmlns:a16="http://schemas.microsoft.com/office/drawing/2014/main" id="{9FD5BC4A-D09F-419B-A302-88B58A8D2090}"/>
              </a:ext>
            </a:extLst>
          </p:cNvPr>
          <p:cNvSpPr/>
          <p:nvPr/>
        </p:nvSpPr>
        <p:spPr>
          <a:xfrm>
            <a:off x="2555776" y="1513335"/>
            <a:ext cx="6480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V="1">
            <a:off x="1907704" y="2809479"/>
            <a:ext cx="144016" cy="648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457551"/>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Institution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932040" y="1059582"/>
            <a:ext cx="3456384" cy="369332"/>
          </a:xfrm>
          <a:prstGeom prst="rect">
            <a:avLst/>
          </a:prstGeom>
          <a:solidFill>
            <a:schemeClr val="bg1"/>
          </a:solidFill>
          <a:ln>
            <a:solidFill>
              <a:schemeClr val="accent1"/>
            </a:solidFill>
          </a:ln>
        </p:spPr>
        <p:txBody>
          <a:bodyPr wrap="square" rtlCol="0">
            <a:spAutoFit/>
          </a:bodyPr>
          <a:lstStyle/>
          <a:p>
            <a:r>
              <a:rPr lang="en-US" dirty="0"/>
              <a:t>Searching in the Community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3203848" y="1225303"/>
            <a:ext cx="504056" cy="288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p:nvPr/>
        </p:nvCxnSpPr>
        <p:spPr>
          <a:xfrm>
            <a:off x="3707904" y="1225303"/>
            <a:ext cx="122413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2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74E9F5-EF73-AE5F-2C47-27E6AF2ECA15}"/>
              </a:ext>
            </a:extLst>
          </p:cNvPr>
          <p:cNvPicPr>
            <a:picLocks noChangeAspect="1"/>
          </p:cNvPicPr>
          <p:nvPr/>
        </p:nvPicPr>
        <p:blipFill>
          <a:blip r:embed="rId2"/>
          <a:stretch>
            <a:fillRect/>
          </a:stretch>
        </p:blipFill>
        <p:spPr>
          <a:xfrm>
            <a:off x="971600" y="1656929"/>
            <a:ext cx="7020272" cy="307136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From the Institution Zone search we can click the "Portfolio List" to see the portfolios in this collection </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6156176" y="2211710"/>
            <a:ext cx="93610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306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E8F4AF-9AB8-6CFE-8CA8-0E1C57E85446}"/>
              </a:ext>
            </a:extLst>
          </p:cNvPr>
          <p:cNvPicPr>
            <a:picLocks noChangeAspect="1"/>
          </p:cNvPicPr>
          <p:nvPr/>
        </p:nvPicPr>
        <p:blipFill>
          <a:blip r:embed="rId2"/>
          <a:stretch>
            <a:fillRect/>
          </a:stretch>
        </p:blipFill>
        <p:spPr>
          <a:xfrm>
            <a:off x="1115616" y="1635646"/>
            <a:ext cx="6804248" cy="293954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For example, this is one of the 573 activated portfolios in the Electronic Collection</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1547664" y="2211710"/>
            <a:ext cx="367240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043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CE5DA1-DA34-F907-4A69-02A25507403B}"/>
              </a:ext>
            </a:extLst>
          </p:cNvPr>
          <p:cNvPicPr>
            <a:picLocks noChangeAspect="1"/>
          </p:cNvPicPr>
          <p:nvPr/>
        </p:nvPicPr>
        <p:blipFill>
          <a:blip r:embed="rId2"/>
          <a:stretch>
            <a:fillRect/>
          </a:stretch>
        </p:blipFill>
        <p:spPr>
          <a:xfrm>
            <a:off x="0" y="1347614"/>
            <a:ext cx="9144000" cy="3256156"/>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If we search for this portfolio in Primo, we see that it is available</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2267744" y="4120793"/>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CCBAAB-49D2-46E3-9805-12B22DD74A89}"/>
              </a:ext>
            </a:extLst>
          </p:cNvPr>
          <p:cNvSpPr/>
          <p:nvPr/>
        </p:nvSpPr>
        <p:spPr>
          <a:xfrm>
            <a:off x="107504" y="2139702"/>
            <a:ext cx="194421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F1EE84-12AE-4737-A648-4D0C5B38BAF8}"/>
              </a:ext>
            </a:extLst>
          </p:cNvPr>
          <p:cNvSpPr txBox="1"/>
          <p:nvPr/>
        </p:nvSpPr>
        <p:spPr>
          <a:xfrm>
            <a:off x="4718875" y="3797627"/>
            <a:ext cx="2016224" cy="646331"/>
          </a:xfrm>
          <a:prstGeom prst="rect">
            <a:avLst/>
          </a:prstGeom>
          <a:solidFill>
            <a:schemeClr val="bg1"/>
          </a:solidFill>
          <a:ln>
            <a:solidFill>
              <a:schemeClr val="accent1"/>
            </a:solidFill>
          </a:ln>
        </p:spPr>
        <p:txBody>
          <a:bodyPr wrap="square" rtlCol="0">
            <a:spAutoFit/>
          </a:bodyPr>
          <a:lstStyle/>
          <a:p>
            <a:r>
              <a:rPr lang="en-US" dirty="0"/>
              <a:t>We will now click "Available Online"</a:t>
            </a:r>
          </a:p>
        </p:txBody>
      </p:sp>
      <p:cxnSp>
        <p:nvCxnSpPr>
          <p:cNvPr id="11" name="Straight Arrow Connector 10">
            <a:extLst>
              <a:ext uri="{FF2B5EF4-FFF2-40B4-BE49-F238E27FC236}">
                <a16:creationId xmlns:a16="http://schemas.microsoft.com/office/drawing/2014/main" id="{1049B6D7-496D-49EF-AB3B-95C0EB29A437}"/>
              </a:ext>
            </a:extLst>
          </p:cNvPr>
          <p:cNvCxnSpPr>
            <a:endCxn id="6" idx="3"/>
          </p:cNvCxnSpPr>
          <p:nvPr/>
        </p:nvCxnSpPr>
        <p:spPr>
          <a:xfrm flipH="1" flipV="1">
            <a:off x="3779912" y="4264809"/>
            <a:ext cx="93610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130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D21414-2295-7597-F413-4106F9E13135}"/>
              </a:ext>
            </a:extLst>
          </p:cNvPr>
          <p:cNvPicPr>
            <a:picLocks noChangeAspect="1"/>
          </p:cNvPicPr>
          <p:nvPr/>
        </p:nvPicPr>
        <p:blipFill>
          <a:blip r:embed="rId2"/>
          <a:stretch>
            <a:fillRect/>
          </a:stretch>
        </p:blipFill>
        <p:spPr>
          <a:xfrm>
            <a:off x="1259632" y="1647266"/>
            <a:ext cx="6588224" cy="31369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Now we can click the link of the Electronic Collection and access the resource</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1296144" y="2355726"/>
            <a:ext cx="194421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167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"one time"</a:t>
            </a:r>
          </a:p>
        </p:txBody>
      </p:sp>
      <p:pic>
        <p:nvPicPr>
          <p:cNvPr id="4" name="Picture 3">
            <a:extLst>
              <a:ext uri="{FF2B5EF4-FFF2-40B4-BE49-F238E27FC236}">
                <a16:creationId xmlns:a16="http://schemas.microsoft.com/office/drawing/2014/main" id="{23DD32D5-6B47-3840-A1CF-1ADC70CF1147}"/>
              </a:ext>
            </a:extLst>
          </p:cNvPr>
          <p:cNvPicPr>
            <a:picLocks noChangeAspect="1"/>
          </p:cNvPicPr>
          <p:nvPr/>
        </p:nvPicPr>
        <p:blipFill>
          <a:blip r:embed="rId2"/>
          <a:stretch>
            <a:fillRect/>
          </a:stretch>
        </p:blipFill>
        <p:spPr>
          <a:xfrm>
            <a:off x="1403648" y="707752"/>
            <a:ext cx="6268589" cy="3727996"/>
          </a:xfrm>
          <a:prstGeom prst="rect">
            <a:avLst/>
          </a:prstGeom>
          <a:ln>
            <a:solidFill>
              <a:schemeClr val="accent1"/>
            </a:solidFill>
          </a:ln>
        </p:spPr>
      </p:pic>
    </p:spTree>
    <p:extLst>
      <p:ext uri="{BB962C8B-B14F-4D97-AF65-F5344CB8AC3E}">
        <p14:creationId xmlns:p14="http://schemas.microsoft.com/office/powerpoint/2010/main" val="3331450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Ordering the resource - type "subscription"</a:t>
            </a:r>
          </a:p>
        </p:txBody>
      </p:sp>
    </p:spTree>
    <p:extLst>
      <p:ext uri="{BB962C8B-B14F-4D97-AF65-F5344CB8AC3E}">
        <p14:creationId xmlns:p14="http://schemas.microsoft.com/office/powerpoint/2010/main" val="1688588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F336E1-850D-859F-143C-0E972F7AB10E}"/>
              </a:ext>
            </a:extLst>
          </p:cNvPr>
          <p:cNvPicPr>
            <a:picLocks noChangeAspect="1"/>
          </p:cNvPicPr>
          <p:nvPr/>
        </p:nvPicPr>
        <p:blipFill>
          <a:blip r:embed="rId2"/>
          <a:stretch>
            <a:fillRect/>
          </a:stretch>
        </p:blipFill>
        <p:spPr>
          <a:xfrm>
            <a:off x="0" y="2024311"/>
            <a:ext cx="9144000" cy="26356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99093"/>
          </a:xfrm>
        </p:spPr>
        <p:txBody>
          <a:bodyPr>
            <a:normAutofit fontScale="85000" lnSpcReduction="20000"/>
          </a:bodyPr>
          <a:lstStyle/>
          <a:p>
            <a:pPr marL="285750" indent="-285750">
              <a:buFont typeface="Arial" panose="020B0604020202020204" pitchFamily="34" charset="0"/>
              <a:buChar char="•"/>
            </a:pPr>
            <a:r>
              <a:rPr lang="en-US" sz="2400" dirty="0"/>
              <a:t>We will order electronic collection "Entertainment Industry Magazine Archive: Video Gaming"</a:t>
            </a:r>
          </a:p>
          <a:p>
            <a:pPr marL="285750" indent="-285750">
              <a:buFont typeface="Arial" panose="020B0604020202020204" pitchFamily="34" charset="0"/>
              <a:buChar char="•"/>
            </a:pPr>
            <a:r>
              <a:rPr lang="en-US" sz="2400" dirty="0"/>
              <a:t>We search for the electronic collection in the repository (in the Institution Zone) and do not find it.</a:t>
            </a:r>
          </a:p>
        </p:txBody>
      </p:sp>
      <p:sp>
        <p:nvSpPr>
          <p:cNvPr id="6" name="Rectangle 5">
            <a:extLst>
              <a:ext uri="{FF2B5EF4-FFF2-40B4-BE49-F238E27FC236}">
                <a16:creationId xmlns:a16="http://schemas.microsoft.com/office/drawing/2014/main" id="{40EC6E6B-5F3D-4C63-A5DA-88BF23CA2A71}"/>
              </a:ext>
            </a:extLst>
          </p:cNvPr>
          <p:cNvSpPr/>
          <p:nvPr/>
        </p:nvSpPr>
        <p:spPr>
          <a:xfrm>
            <a:off x="2233722" y="3026123"/>
            <a:ext cx="97012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6915704" y="2100021"/>
            <a:ext cx="392599" cy="327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BF5702-B79D-47D5-9539-62D6FB092F63}"/>
              </a:ext>
            </a:extLst>
          </p:cNvPr>
          <p:cNvSpPr/>
          <p:nvPr/>
        </p:nvSpPr>
        <p:spPr>
          <a:xfrm>
            <a:off x="7452320" y="3927199"/>
            <a:ext cx="1541644"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5565682" y="2787774"/>
            <a:ext cx="1541644" cy="646331"/>
          </a:xfrm>
          <a:prstGeom prst="rect">
            <a:avLst/>
          </a:prstGeom>
          <a:solidFill>
            <a:schemeClr val="bg1"/>
          </a:solidFill>
          <a:ln>
            <a:solidFill>
              <a:schemeClr val="accent1"/>
            </a:solidFill>
          </a:ln>
        </p:spPr>
        <p:txBody>
          <a:bodyPr wrap="square" rtlCol="0">
            <a:spAutoFit/>
          </a:bodyPr>
          <a:lstStyle/>
          <a:p>
            <a:r>
              <a:rPr lang="en-US" dirty="0"/>
              <a:t>Searching the institution</a:t>
            </a:r>
          </a:p>
        </p:txBody>
      </p:sp>
      <p:cxnSp>
        <p:nvCxnSpPr>
          <p:cNvPr id="11" name="Straight Arrow Connector 10">
            <a:extLst>
              <a:ext uri="{FF2B5EF4-FFF2-40B4-BE49-F238E27FC236}">
                <a16:creationId xmlns:a16="http://schemas.microsoft.com/office/drawing/2014/main" id="{EB7FFC74-2780-498D-AC83-7A3B2BD31F7E}"/>
              </a:ext>
            </a:extLst>
          </p:cNvPr>
          <p:cNvCxnSpPr>
            <a:cxnSpLocks/>
          </p:cNvCxnSpPr>
          <p:nvPr/>
        </p:nvCxnSpPr>
        <p:spPr>
          <a:xfrm flipV="1">
            <a:off x="6950784" y="2413364"/>
            <a:ext cx="0" cy="3511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4B28D-E4FB-4068-B93C-9566E1E1FC86}"/>
              </a:ext>
            </a:extLst>
          </p:cNvPr>
          <p:cNvCxnSpPr>
            <a:cxnSpLocks/>
          </p:cNvCxnSpPr>
          <p:nvPr/>
        </p:nvCxnSpPr>
        <p:spPr>
          <a:xfrm flipV="1">
            <a:off x="3563888" y="2841441"/>
            <a:ext cx="2001794" cy="643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p:cNvCxnSpPr>
          <p:nvPr/>
        </p:nvCxnSpPr>
        <p:spPr>
          <a:xfrm flipH="1">
            <a:off x="3064217" y="2841441"/>
            <a:ext cx="546588" cy="1817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9908274-853B-4E13-893E-1201A234D0A4}"/>
              </a:ext>
            </a:extLst>
          </p:cNvPr>
          <p:cNvSpPr txBox="1"/>
          <p:nvPr/>
        </p:nvSpPr>
        <p:spPr>
          <a:xfrm>
            <a:off x="4398508" y="3931703"/>
            <a:ext cx="2477748" cy="646331"/>
          </a:xfrm>
          <a:prstGeom prst="rect">
            <a:avLst/>
          </a:prstGeom>
          <a:solidFill>
            <a:schemeClr val="bg1"/>
          </a:solidFill>
          <a:ln>
            <a:solidFill>
              <a:schemeClr val="accent1"/>
            </a:solidFill>
          </a:ln>
        </p:spPr>
        <p:txBody>
          <a:bodyPr wrap="square" rtlCol="0">
            <a:spAutoFit/>
          </a:bodyPr>
          <a:lstStyle/>
          <a:p>
            <a:r>
              <a:rPr lang="en-US" dirty="0"/>
              <a:t>The electronic collection is not present</a:t>
            </a:r>
          </a:p>
        </p:txBody>
      </p:sp>
      <p:cxnSp>
        <p:nvCxnSpPr>
          <p:cNvPr id="23" name="Straight Arrow Connector 22">
            <a:extLst>
              <a:ext uri="{FF2B5EF4-FFF2-40B4-BE49-F238E27FC236}">
                <a16:creationId xmlns:a16="http://schemas.microsoft.com/office/drawing/2014/main" id="{C777642E-D9F9-495A-910C-75106251B275}"/>
              </a:ext>
            </a:extLst>
          </p:cNvPr>
          <p:cNvCxnSpPr>
            <a:cxnSpLocks/>
            <a:stCxn id="22" idx="3"/>
            <a:endCxn id="8" idx="1"/>
          </p:cNvCxnSpPr>
          <p:nvPr/>
        </p:nvCxnSpPr>
        <p:spPr>
          <a:xfrm flipV="1">
            <a:off x="6876256" y="4251235"/>
            <a:ext cx="576064" cy="3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568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4556B-F683-CE58-0B61-98B5622E0D56}"/>
              </a:ext>
            </a:extLst>
          </p:cNvPr>
          <p:cNvPicPr>
            <a:picLocks noChangeAspect="1"/>
          </p:cNvPicPr>
          <p:nvPr/>
        </p:nvPicPr>
        <p:blipFill>
          <a:blip r:embed="rId2"/>
          <a:stretch>
            <a:fillRect/>
          </a:stretch>
        </p:blipFill>
        <p:spPr>
          <a:xfrm>
            <a:off x="485800" y="1505360"/>
            <a:ext cx="8172400" cy="310193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27534"/>
            <a:ext cx="8424936" cy="936103"/>
          </a:xfrm>
        </p:spPr>
        <p:txBody>
          <a:bodyPr>
            <a:normAutofit/>
          </a:bodyPr>
          <a:lstStyle/>
          <a:p>
            <a:pPr marL="285750" indent="-285750">
              <a:buFont typeface="Arial" panose="020B0604020202020204" pitchFamily="34" charset="0"/>
              <a:buChar char="•"/>
            </a:pPr>
            <a:r>
              <a:rPr lang="en-US" sz="2400" dirty="0"/>
              <a:t>We search for the electronic collection in the Community Zone and do find it.</a:t>
            </a:r>
          </a:p>
        </p:txBody>
      </p:sp>
      <p:sp>
        <p:nvSpPr>
          <p:cNvPr id="6" name="Rectangle 5">
            <a:extLst>
              <a:ext uri="{FF2B5EF4-FFF2-40B4-BE49-F238E27FC236}">
                <a16:creationId xmlns:a16="http://schemas.microsoft.com/office/drawing/2014/main" id="{40EC6E6B-5F3D-4C63-A5DA-88BF23CA2A71}"/>
              </a:ext>
            </a:extLst>
          </p:cNvPr>
          <p:cNvSpPr/>
          <p:nvPr/>
        </p:nvSpPr>
        <p:spPr>
          <a:xfrm>
            <a:off x="2404317" y="2056757"/>
            <a:ext cx="710952" cy="241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4370054" y="1566307"/>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3747023" y="2060674"/>
            <a:ext cx="3290442" cy="369332"/>
          </a:xfrm>
          <a:prstGeom prst="rect">
            <a:avLst/>
          </a:prstGeom>
          <a:solidFill>
            <a:schemeClr val="bg1"/>
          </a:solidFill>
          <a:ln>
            <a:solidFill>
              <a:schemeClr val="accent1"/>
            </a:solidFill>
          </a:ln>
        </p:spPr>
        <p:txBody>
          <a:bodyPr wrap="square" rtlCol="0">
            <a:spAutoFit/>
          </a:bodyPr>
          <a:lstStyle/>
          <a:p>
            <a:r>
              <a:rPr lang="en-US" dirty="0"/>
              <a:t>Searching the Community Zone</a:t>
            </a:r>
          </a:p>
        </p:txBody>
      </p:sp>
      <p:cxnSp>
        <p:nvCxnSpPr>
          <p:cNvPr id="11" name="Straight Arrow Connector 10">
            <a:extLst>
              <a:ext uri="{FF2B5EF4-FFF2-40B4-BE49-F238E27FC236}">
                <a16:creationId xmlns:a16="http://schemas.microsoft.com/office/drawing/2014/main" id="{EB7FFC74-2780-498D-AC83-7A3B2BD31F7E}"/>
              </a:ext>
            </a:extLst>
          </p:cNvPr>
          <p:cNvCxnSpPr>
            <a:cxnSpLocks/>
            <a:endCxn id="7" idx="2"/>
          </p:cNvCxnSpPr>
          <p:nvPr/>
        </p:nvCxnSpPr>
        <p:spPr>
          <a:xfrm flipV="1">
            <a:off x="4499332" y="1782331"/>
            <a:ext cx="14738" cy="2744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a:stCxn id="9" idx="1"/>
          </p:cNvCxnSpPr>
          <p:nvPr/>
        </p:nvCxnSpPr>
        <p:spPr>
          <a:xfrm flipH="1" flipV="1">
            <a:off x="3115269" y="2177550"/>
            <a:ext cx="631754" cy="677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114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FFE18B-7427-F631-46D5-4F0CF2D1676C}"/>
              </a:ext>
            </a:extLst>
          </p:cNvPr>
          <p:cNvPicPr>
            <a:picLocks noChangeAspect="1"/>
          </p:cNvPicPr>
          <p:nvPr/>
        </p:nvPicPr>
        <p:blipFill>
          <a:blip r:embed="rId2"/>
          <a:stretch>
            <a:fillRect/>
          </a:stretch>
        </p:blipFill>
        <p:spPr>
          <a:xfrm>
            <a:off x="0" y="1275606"/>
            <a:ext cx="9144000" cy="341148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From the Community Zone record we will click "Order"</a:t>
            </a:r>
          </a:p>
        </p:txBody>
      </p:sp>
      <p:sp>
        <p:nvSpPr>
          <p:cNvPr id="7" name="Rectangle 6">
            <a:extLst>
              <a:ext uri="{FF2B5EF4-FFF2-40B4-BE49-F238E27FC236}">
                <a16:creationId xmlns:a16="http://schemas.microsoft.com/office/drawing/2014/main" id="{BC26EA41-3381-4D6A-8A43-35C115BF1BEF}"/>
              </a:ext>
            </a:extLst>
          </p:cNvPr>
          <p:cNvSpPr/>
          <p:nvPr/>
        </p:nvSpPr>
        <p:spPr>
          <a:xfrm>
            <a:off x="827584" y="1296494"/>
            <a:ext cx="864096" cy="3391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55BB50-2C29-4DA9-BAC1-31EBEE31F969}"/>
              </a:ext>
            </a:extLst>
          </p:cNvPr>
          <p:cNvSpPr/>
          <p:nvPr/>
        </p:nvSpPr>
        <p:spPr>
          <a:xfrm>
            <a:off x="8820472" y="1995685"/>
            <a:ext cx="279477" cy="2690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B13DF9-5F08-499F-930F-4604FF304100}"/>
              </a:ext>
            </a:extLst>
          </p:cNvPr>
          <p:cNvSpPr/>
          <p:nvPr/>
        </p:nvSpPr>
        <p:spPr>
          <a:xfrm>
            <a:off x="7956376" y="2571750"/>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8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The prerequisite here is that there exists in Alma both a vendor from whom to order the electronic collection and a fund to use in the order. </a:t>
            </a:r>
          </a:p>
          <a:p>
            <a:pPr marL="285750" indent="-285750">
              <a:buFont typeface="Arial" panose="020B0604020202020204" pitchFamily="34" charset="0"/>
              <a:buChar char="•"/>
            </a:pPr>
            <a:r>
              <a:rPr lang="en-US" sz="2400" dirty="0"/>
              <a:t>In one case we will order an electronic collection of type "One Time", then in a second case we will order an electronic collection of type "subscription". </a:t>
            </a:r>
          </a:p>
        </p:txBody>
      </p:sp>
    </p:spTree>
    <p:extLst>
      <p:ext uri="{BB962C8B-B14F-4D97-AF65-F5344CB8AC3E}">
        <p14:creationId xmlns:p14="http://schemas.microsoft.com/office/powerpoint/2010/main" val="3653733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1B722E-59DA-607A-48ED-4FA4CD9D0233}"/>
              </a:ext>
            </a:extLst>
          </p:cNvPr>
          <p:cNvPicPr>
            <a:picLocks noChangeAspect="1"/>
          </p:cNvPicPr>
          <p:nvPr/>
        </p:nvPicPr>
        <p:blipFill>
          <a:blip r:embed="rId2"/>
          <a:stretch>
            <a:fillRect/>
          </a:stretch>
        </p:blipFill>
        <p:spPr>
          <a:xfrm>
            <a:off x="1907704" y="1352399"/>
            <a:ext cx="7107708" cy="32529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Create and send the order</a:t>
            </a:r>
          </a:p>
        </p:txBody>
      </p:sp>
      <p:sp>
        <p:nvSpPr>
          <p:cNvPr id="2" name="TextBox 1">
            <a:extLst>
              <a:ext uri="{FF2B5EF4-FFF2-40B4-BE49-F238E27FC236}">
                <a16:creationId xmlns:a16="http://schemas.microsoft.com/office/drawing/2014/main" id="{315526E6-7AE1-F1DC-C940-D7B49308D473}"/>
              </a:ext>
            </a:extLst>
          </p:cNvPr>
          <p:cNvSpPr txBox="1"/>
          <p:nvPr/>
        </p:nvSpPr>
        <p:spPr>
          <a:xfrm>
            <a:off x="133944" y="1721002"/>
            <a:ext cx="2016224" cy="954107"/>
          </a:xfrm>
          <a:prstGeom prst="rect">
            <a:avLst/>
          </a:prstGeom>
          <a:solidFill>
            <a:schemeClr val="bg1"/>
          </a:solidFill>
          <a:ln>
            <a:solidFill>
              <a:schemeClr val="accent1"/>
            </a:solidFill>
          </a:ln>
        </p:spPr>
        <p:txBody>
          <a:bodyPr wrap="square" rtlCol="0">
            <a:spAutoFit/>
          </a:bodyPr>
          <a:lstStyle/>
          <a:p>
            <a:r>
              <a:rPr lang="en-US" sz="1400" dirty="0"/>
              <a:t>In this example we are choosing PO line type "Electronic Collection – Subscription"</a:t>
            </a:r>
          </a:p>
        </p:txBody>
      </p:sp>
      <p:cxnSp>
        <p:nvCxnSpPr>
          <p:cNvPr id="7" name="Straight Arrow Connector 6">
            <a:extLst>
              <a:ext uri="{FF2B5EF4-FFF2-40B4-BE49-F238E27FC236}">
                <a16:creationId xmlns:a16="http://schemas.microsoft.com/office/drawing/2014/main" id="{87F5CE98-3345-1505-35FF-F07A82504685}"/>
              </a:ext>
            </a:extLst>
          </p:cNvPr>
          <p:cNvCxnSpPr>
            <a:cxnSpLocks/>
          </p:cNvCxnSpPr>
          <p:nvPr/>
        </p:nvCxnSpPr>
        <p:spPr>
          <a:xfrm>
            <a:off x="1659498" y="3466582"/>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937EB11-8199-1F28-36DF-75A019D73DAB}"/>
              </a:ext>
            </a:extLst>
          </p:cNvPr>
          <p:cNvCxnSpPr>
            <a:cxnSpLocks/>
          </p:cNvCxnSpPr>
          <p:nvPr/>
        </p:nvCxnSpPr>
        <p:spPr>
          <a:xfrm>
            <a:off x="1405054" y="2680290"/>
            <a:ext cx="254444" cy="78629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422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6C7BB-C19D-3D42-B11D-643BADA50164}"/>
              </a:ext>
            </a:extLst>
          </p:cNvPr>
          <p:cNvPicPr>
            <a:picLocks noChangeAspect="1"/>
          </p:cNvPicPr>
          <p:nvPr/>
        </p:nvPicPr>
        <p:blipFill>
          <a:blip r:embed="rId2"/>
          <a:stretch>
            <a:fillRect/>
          </a:stretch>
        </p:blipFill>
        <p:spPr>
          <a:xfrm>
            <a:off x="0" y="1403698"/>
            <a:ext cx="9144000" cy="233610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We will leave the defaults in the "PO Line Information" section </a:t>
            </a:r>
          </a:p>
        </p:txBody>
      </p:sp>
      <p:sp>
        <p:nvSpPr>
          <p:cNvPr id="2" name="Rectangle 1">
            <a:extLst>
              <a:ext uri="{FF2B5EF4-FFF2-40B4-BE49-F238E27FC236}">
                <a16:creationId xmlns:a16="http://schemas.microsoft.com/office/drawing/2014/main" id="{29E475A2-4A95-4303-9D93-540C7D188F43}"/>
              </a:ext>
            </a:extLst>
          </p:cNvPr>
          <p:cNvSpPr/>
          <p:nvPr/>
        </p:nvSpPr>
        <p:spPr>
          <a:xfrm>
            <a:off x="3412" y="1452755"/>
            <a:ext cx="1328228" cy="2395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12B8FB-284D-AD09-2394-DAECAF7F12D1}"/>
              </a:ext>
            </a:extLst>
          </p:cNvPr>
          <p:cNvSpPr txBox="1"/>
          <p:nvPr/>
        </p:nvSpPr>
        <p:spPr>
          <a:xfrm>
            <a:off x="1187624" y="3584329"/>
            <a:ext cx="2736304" cy="738664"/>
          </a:xfrm>
          <a:prstGeom prst="rect">
            <a:avLst/>
          </a:prstGeom>
          <a:noFill/>
          <a:ln>
            <a:solidFill>
              <a:schemeClr val="accent1"/>
            </a:solidFill>
          </a:ln>
        </p:spPr>
        <p:txBody>
          <a:bodyPr wrap="square" rtlCol="0">
            <a:spAutoFit/>
          </a:bodyPr>
          <a:lstStyle/>
          <a:p>
            <a:r>
              <a:rPr lang="en-US" sz="1400" dirty="0"/>
              <a:t>Regarding the "Acquisition method" see </a:t>
            </a:r>
            <a:r>
              <a:rPr lang="en-US" sz="1400" dirty="0">
                <a:hlinkClick r:id="rId3"/>
              </a:rPr>
              <a:t>Acquisition Methods</a:t>
            </a:r>
            <a:r>
              <a:rPr lang="en-US" sz="1400" dirty="0"/>
              <a:t> at </a:t>
            </a:r>
            <a:r>
              <a:rPr lang="en-US" sz="1400" dirty="0">
                <a:hlinkClick r:id="rId4"/>
              </a:rPr>
              <a:t>Manually Creating a PO Line</a:t>
            </a:r>
            <a:endParaRPr lang="en-US" sz="1400" dirty="0"/>
          </a:p>
        </p:txBody>
      </p:sp>
      <p:cxnSp>
        <p:nvCxnSpPr>
          <p:cNvPr id="10" name="Straight Arrow Connector 9">
            <a:extLst>
              <a:ext uri="{FF2B5EF4-FFF2-40B4-BE49-F238E27FC236}">
                <a16:creationId xmlns:a16="http://schemas.microsoft.com/office/drawing/2014/main" id="{6422D452-ABE8-991F-6C43-A890858A2192}"/>
              </a:ext>
            </a:extLst>
          </p:cNvPr>
          <p:cNvCxnSpPr/>
          <p:nvPr/>
        </p:nvCxnSpPr>
        <p:spPr>
          <a:xfrm flipH="1">
            <a:off x="755576" y="2522794"/>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H="1" flipV="1">
            <a:off x="1259632" y="2522794"/>
            <a:ext cx="576064" cy="105694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38D5BE-2A48-0F5B-4FB5-5F7336725FF7}"/>
              </a:ext>
            </a:extLst>
          </p:cNvPr>
          <p:cNvSpPr txBox="1"/>
          <p:nvPr/>
        </p:nvSpPr>
        <p:spPr>
          <a:xfrm>
            <a:off x="5183560" y="3739802"/>
            <a:ext cx="2736304" cy="738664"/>
          </a:xfrm>
          <a:prstGeom prst="rect">
            <a:avLst/>
          </a:prstGeom>
          <a:noFill/>
          <a:ln>
            <a:solidFill>
              <a:schemeClr val="accent1"/>
            </a:solidFill>
          </a:ln>
        </p:spPr>
        <p:txBody>
          <a:bodyPr wrap="square" rtlCol="0">
            <a:spAutoFit/>
          </a:bodyPr>
          <a:lstStyle/>
          <a:p>
            <a:r>
              <a:rPr lang="en-US" sz="1400" dirty="0"/>
              <a:t>The default from the CZ for this electronic collection is that the material type is "Journal Package"</a:t>
            </a:r>
          </a:p>
        </p:txBody>
      </p:sp>
      <p:cxnSp>
        <p:nvCxnSpPr>
          <p:cNvPr id="12" name="Straight Arrow Connector 11">
            <a:extLst>
              <a:ext uri="{FF2B5EF4-FFF2-40B4-BE49-F238E27FC236}">
                <a16:creationId xmlns:a16="http://schemas.microsoft.com/office/drawing/2014/main" id="{4C5FF6AF-5761-CC0F-2D4C-1922A02B00D4}"/>
              </a:ext>
            </a:extLst>
          </p:cNvPr>
          <p:cNvCxnSpPr/>
          <p:nvPr/>
        </p:nvCxnSpPr>
        <p:spPr>
          <a:xfrm flipH="1">
            <a:off x="4252050" y="2067694"/>
            <a:ext cx="5040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26B3D55-FA36-34A8-2BC3-155C5D905590}"/>
              </a:ext>
            </a:extLst>
          </p:cNvPr>
          <p:cNvCxnSpPr>
            <a:cxnSpLocks/>
          </p:cNvCxnSpPr>
          <p:nvPr/>
        </p:nvCxnSpPr>
        <p:spPr>
          <a:xfrm flipH="1" flipV="1">
            <a:off x="4756106" y="2067694"/>
            <a:ext cx="1063717" cy="167210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981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5BC7F-582F-CE96-1052-ED474C86FD2B}"/>
              </a:ext>
            </a:extLst>
          </p:cNvPr>
          <p:cNvPicPr>
            <a:picLocks noChangeAspect="1"/>
          </p:cNvPicPr>
          <p:nvPr/>
        </p:nvPicPr>
        <p:blipFill>
          <a:blip r:embed="rId2"/>
          <a:stretch>
            <a:fillRect/>
          </a:stretch>
        </p:blipFill>
        <p:spPr>
          <a:xfrm>
            <a:off x="0" y="1836349"/>
            <a:ext cx="9144000" cy="147080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"Ordered Collections" section includes the electronic collection we are ordering, and it is currently not activated.</a:t>
            </a:r>
          </a:p>
        </p:txBody>
      </p:sp>
      <p:sp>
        <p:nvSpPr>
          <p:cNvPr id="8" name="TextBox 7">
            <a:extLst>
              <a:ext uri="{FF2B5EF4-FFF2-40B4-BE49-F238E27FC236}">
                <a16:creationId xmlns:a16="http://schemas.microsoft.com/office/drawing/2014/main" id="{6A12B8FB-284D-AD09-2394-DAECAF7F12D1}"/>
              </a:ext>
            </a:extLst>
          </p:cNvPr>
          <p:cNvSpPr txBox="1"/>
          <p:nvPr/>
        </p:nvSpPr>
        <p:spPr>
          <a:xfrm>
            <a:off x="2339752" y="3802626"/>
            <a:ext cx="2736304" cy="523220"/>
          </a:xfrm>
          <a:prstGeom prst="rect">
            <a:avLst/>
          </a:prstGeom>
          <a:noFill/>
          <a:ln>
            <a:solidFill>
              <a:schemeClr val="accent1"/>
            </a:solidFill>
          </a:ln>
        </p:spPr>
        <p:txBody>
          <a:bodyPr wrap="square" rtlCol="0">
            <a:spAutoFit/>
          </a:bodyPr>
          <a:lstStyle/>
          <a:p>
            <a:r>
              <a:rPr lang="en-US" sz="1400" dirty="0"/>
              <a:t>"Service Activation Status" is "Not active".  We will activate it later.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a:off x="4258678" y="2964118"/>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a:stCxn id="8" idx="0"/>
          </p:cNvCxnSpPr>
          <p:nvPr/>
        </p:nvCxnSpPr>
        <p:spPr>
          <a:xfrm flipV="1">
            <a:off x="3707904" y="2950950"/>
            <a:ext cx="550774" cy="85167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673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615669-FCAC-66C3-9063-1167C1C12B4A}"/>
              </a:ext>
            </a:extLst>
          </p:cNvPr>
          <p:cNvPicPr>
            <a:picLocks noChangeAspect="1"/>
          </p:cNvPicPr>
          <p:nvPr/>
        </p:nvPicPr>
        <p:blipFill>
          <a:blip r:embed="rId2"/>
          <a:stretch>
            <a:fillRect/>
          </a:stretch>
        </p:blipFill>
        <p:spPr>
          <a:xfrm>
            <a:off x="0" y="1563638"/>
            <a:ext cx="9144000" cy="232847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"Vendor Information" section we choose the "Material supplier" (vendor) and optionally also the "Access provider"</a:t>
            </a:r>
          </a:p>
        </p:txBody>
      </p:sp>
      <p:sp>
        <p:nvSpPr>
          <p:cNvPr id="8" name="TextBox 7">
            <a:extLst>
              <a:ext uri="{FF2B5EF4-FFF2-40B4-BE49-F238E27FC236}">
                <a16:creationId xmlns:a16="http://schemas.microsoft.com/office/drawing/2014/main" id="{6A12B8FB-284D-AD09-2394-DAECAF7F12D1}"/>
              </a:ext>
            </a:extLst>
          </p:cNvPr>
          <p:cNvSpPr txBox="1"/>
          <p:nvPr/>
        </p:nvSpPr>
        <p:spPr>
          <a:xfrm>
            <a:off x="2411760" y="3758356"/>
            <a:ext cx="2736304" cy="1015663"/>
          </a:xfrm>
          <a:prstGeom prst="rect">
            <a:avLst/>
          </a:prstGeom>
          <a:solidFill>
            <a:schemeClr val="bg1"/>
          </a:solidFill>
          <a:ln>
            <a:solidFill>
              <a:schemeClr val="accent1"/>
            </a:solidFill>
          </a:ln>
        </p:spPr>
        <p:txBody>
          <a:bodyPr wrap="square" rtlCol="0">
            <a:spAutoFit/>
          </a:bodyPr>
          <a:lstStyle/>
          <a:p>
            <a:r>
              <a:rPr lang="en-US" sz="1200" dirty="0"/>
              <a:t>The "Access provider" is the vendor interface of the material being ordered.   It is not mandatory.  Sometimes it is not filled if the "Material supplier" is also the "Access provider".</a:t>
            </a:r>
          </a:p>
        </p:txBody>
      </p:sp>
      <p:cxnSp>
        <p:nvCxnSpPr>
          <p:cNvPr id="10" name="Straight Arrow Connector 9">
            <a:extLst>
              <a:ext uri="{FF2B5EF4-FFF2-40B4-BE49-F238E27FC236}">
                <a16:creationId xmlns:a16="http://schemas.microsoft.com/office/drawing/2014/main" id="{6422D452-ABE8-991F-6C43-A890858A2192}"/>
              </a:ext>
            </a:extLst>
          </p:cNvPr>
          <p:cNvCxnSpPr>
            <a:cxnSpLocks/>
          </p:cNvCxnSpPr>
          <p:nvPr/>
        </p:nvCxnSpPr>
        <p:spPr>
          <a:xfrm flipV="1">
            <a:off x="2693118" y="2218384"/>
            <a:ext cx="43204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44EE87-914F-047F-C2EC-569913EC6BF7}"/>
              </a:ext>
            </a:extLst>
          </p:cNvPr>
          <p:cNvCxnSpPr>
            <a:cxnSpLocks/>
          </p:cNvCxnSpPr>
          <p:nvPr/>
        </p:nvCxnSpPr>
        <p:spPr>
          <a:xfrm flipV="1">
            <a:off x="2699792" y="2427734"/>
            <a:ext cx="0" cy="134379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621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45FC9-7CD6-F21C-D4B6-115BA630F3E6}"/>
              </a:ext>
            </a:extLst>
          </p:cNvPr>
          <p:cNvPicPr>
            <a:picLocks noChangeAspect="1"/>
          </p:cNvPicPr>
          <p:nvPr/>
        </p:nvPicPr>
        <p:blipFill>
          <a:blip r:embed="rId2"/>
          <a:stretch>
            <a:fillRect/>
          </a:stretch>
        </p:blipFill>
        <p:spPr>
          <a:xfrm>
            <a:off x="467544" y="1635646"/>
            <a:ext cx="8424936" cy="303344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In the "Pricing and Funding" section we enter the price of the resource and the fund(s) being used for the order</a:t>
            </a:r>
          </a:p>
        </p:txBody>
      </p:sp>
      <p:sp>
        <p:nvSpPr>
          <p:cNvPr id="7" name="Rectangle 6">
            <a:extLst>
              <a:ext uri="{FF2B5EF4-FFF2-40B4-BE49-F238E27FC236}">
                <a16:creationId xmlns:a16="http://schemas.microsoft.com/office/drawing/2014/main" id="{8CFD519F-B2CF-743E-199C-EEBFE79BF737}"/>
              </a:ext>
            </a:extLst>
          </p:cNvPr>
          <p:cNvSpPr/>
          <p:nvPr/>
        </p:nvSpPr>
        <p:spPr>
          <a:xfrm>
            <a:off x="467544" y="2257186"/>
            <a:ext cx="6835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D9A5AF-8D0C-050E-F866-D634A066EC0E}"/>
              </a:ext>
            </a:extLst>
          </p:cNvPr>
          <p:cNvSpPr/>
          <p:nvPr/>
        </p:nvSpPr>
        <p:spPr>
          <a:xfrm>
            <a:off x="483710" y="3723878"/>
            <a:ext cx="6032505"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297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9B0807-E838-E669-209F-0DFD44CC2496}"/>
              </a:ext>
            </a:extLst>
          </p:cNvPr>
          <p:cNvPicPr>
            <a:picLocks noChangeAspect="1"/>
          </p:cNvPicPr>
          <p:nvPr/>
        </p:nvPicPr>
        <p:blipFill>
          <a:blip r:embed="rId2"/>
          <a:stretch>
            <a:fillRect/>
          </a:stretch>
        </p:blipFill>
        <p:spPr>
          <a:xfrm>
            <a:off x="0" y="1797207"/>
            <a:ext cx="9144000" cy="154908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fontScale="92500"/>
          </a:bodyPr>
          <a:lstStyle/>
          <a:p>
            <a:pPr marL="285750" indent="-285750">
              <a:buFont typeface="Arial" panose="020B0604020202020204" pitchFamily="34" charset="0"/>
              <a:buChar char="•"/>
            </a:pPr>
            <a:r>
              <a:rPr lang="en-US" sz="2400" dirty="0"/>
              <a:t>In the "Activation Information" section we optionally can check that this is a "Rush" order, choose a license, and add an activation note.</a:t>
            </a:r>
          </a:p>
        </p:txBody>
      </p:sp>
      <p:sp>
        <p:nvSpPr>
          <p:cNvPr id="11" name="TextBox 10">
            <a:extLst>
              <a:ext uri="{FF2B5EF4-FFF2-40B4-BE49-F238E27FC236}">
                <a16:creationId xmlns:a16="http://schemas.microsoft.com/office/drawing/2014/main" id="{750AAA4A-274C-A94C-AE75-70988A5E545B}"/>
              </a:ext>
            </a:extLst>
          </p:cNvPr>
          <p:cNvSpPr txBox="1"/>
          <p:nvPr/>
        </p:nvSpPr>
        <p:spPr>
          <a:xfrm>
            <a:off x="683567" y="3651870"/>
            <a:ext cx="4824534" cy="923330"/>
          </a:xfrm>
          <a:prstGeom prst="rect">
            <a:avLst/>
          </a:prstGeom>
          <a:noFill/>
          <a:ln>
            <a:solidFill>
              <a:schemeClr val="accent1"/>
            </a:solidFill>
          </a:ln>
        </p:spPr>
        <p:txBody>
          <a:bodyPr wrap="square" rtlCol="0">
            <a:spAutoFit/>
          </a:bodyPr>
          <a:lstStyle/>
          <a:p>
            <a:r>
              <a:rPr lang="en-US" dirty="0"/>
              <a:t>We added here an activation note "We may need to enable a proxy for this".  Later we will see this in the Electronic Resource Activation Task List.</a:t>
            </a:r>
          </a:p>
        </p:txBody>
      </p:sp>
      <p:cxnSp>
        <p:nvCxnSpPr>
          <p:cNvPr id="15" name="Straight Arrow Connector 14">
            <a:extLst>
              <a:ext uri="{FF2B5EF4-FFF2-40B4-BE49-F238E27FC236}">
                <a16:creationId xmlns:a16="http://schemas.microsoft.com/office/drawing/2014/main" id="{2C513B3E-0B97-FC0B-5505-C5F2E99715B6}"/>
              </a:ext>
            </a:extLst>
          </p:cNvPr>
          <p:cNvCxnSpPr/>
          <p:nvPr/>
        </p:nvCxnSpPr>
        <p:spPr>
          <a:xfrm flipV="1">
            <a:off x="2555776" y="2931790"/>
            <a:ext cx="576064"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96DE0E0-3E45-FFD2-1D4D-D9C03186C2A6}"/>
              </a:ext>
            </a:extLst>
          </p:cNvPr>
          <p:cNvCxnSpPr>
            <a:cxnSpLocks/>
          </p:cNvCxnSpPr>
          <p:nvPr/>
        </p:nvCxnSpPr>
        <p:spPr>
          <a:xfrm flipV="1">
            <a:off x="2567175" y="3363838"/>
            <a:ext cx="0" cy="30748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134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Because the POL type is "subscription" (continuous) we also have "Renewal Information" in the POL. </a:t>
            </a:r>
          </a:p>
        </p:txBody>
      </p:sp>
      <p:pic>
        <p:nvPicPr>
          <p:cNvPr id="5" name="Picture 4">
            <a:extLst>
              <a:ext uri="{FF2B5EF4-FFF2-40B4-BE49-F238E27FC236}">
                <a16:creationId xmlns:a16="http://schemas.microsoft.com/office/drawing/2014/main" id="{394E4CCC-B4EF-35BD-5151-4C755588B555}"/>
              </a:ext>
            </a:extLst>
          </p:cNvPr>
          <p:cNvPicPr>
            <a:picLocks noChangeAspect="1"/>
          </p:cNvPicPr>
          <p:nvPr/>
        </p:nvPicPr>
        <p:blipFill>
          <a:blip r:embed="rId2"/>
          <a:stretch>
            <a:fillRect/>
          </a:stretch>
        </p:blipFill>
        <p:spPr>
          <a:xfrm>
            <a:off x="0" y="1923678"/>
            <a:ext cx="9144000" cy="2069180"/>
          </a:xfrm>
          <a:prstGeom prst="rect">
            <a:avLst/>
          </a:prstGeom>
          <a:ln>
            <a:solidFill>
              <a:schemeClr val="accent1"/>
            </a:solidFill>
          </a:ln>
        </p:spPr>
      </p:pic>
      <p:sp>
        <p:nvSpPr>
          <p:cNvPr id="6" name="TextBox 5">
            <a:extLst>
              <a:ext uri="{FF2B5EF4-FFF2-40B4-BE49-F238E27FC236}">
                <a16:creationId xmlns:a16="http://schemas.microsoft.com/office/drawing/2014/main" id="{E7202A11-57E6-5989-3440-1AF7A34FCBFC}"/>
              </a:ext>
            </a:extLst>
          </p:cNvPr>
          <p:cNvSpPr txBox="1"/>
          <p:nvPr/>
        </p:nvSpPr>
        <p:spPr>
          <a:xfrm>
            <a:off x="683568" y="4227934"/>
            <a:ext cx="7416824" cy="369332"/>
          </a:xfrm>
          <a:prstGeom prst="rect">
            <a:avLst/>
          </a:prstGeom>
          <a:noFill/>
          <a:ln>
            <a:solidFill>
              <a:schemeClr val="accent1"/>
            </a:solidFill>
          </a:ln>
        </p:spPr>
        <p:txBody>
          <a:bodyPr wrap="square" rtlCol="0">
            <a:spAutoFit/>
          </a:bodyPr>
          <a:lstStyle/>
          <a:p>
            <a:r>
              <a:rPr lang="en-US" dirty="0"/>
              <a:t>For additional information on these fields see </a:t>
            </a:r>
            <a:r>
              <a:rPr lang="en-US" dirty="0">
                <a:hlinkClick r:id="rId3"/>
              </a:rPr>
              <a:t>Processing Renewals</a:t>
            </a:r>
            <a:endParaRPr lang="en-US" dirty="0"/>
          </a:p>
        </p:txBody>
      </p:sp>
    </p:spTree>
    <p:extLst>
      <p:ext uri="{BB962C8B-B14F-4D97-AF65-F5344CB8AC3E}">
        <p14:creationId xmlns:p14="http://schemas.microsoft.com/office/powerpoint/2010/main" val="1633253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F81141-05EF-4E2A-105C-E31BB04BFA90}"/>
              </a:ext>
            </a:extLst>
          </p:cNvPr>
          <p:cNvPicPr>
            <a:picLocks noChangeAspect="1"/>
          </p:cNvPicPr>
          <p:nvPr/>
        </p:nvPicPr>
        <p:blipFill>
          <a:blip r:embed="rId2"/>
          <a:stretch>
            <a:fillRect/>
          </a:stretch>
        </p:blipFill>
        <p:spPr>
          <a:xfrm>
            <a:off x="0" y="2890337"/>
            <a:ext cx="9144000" cy="61751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1656183"/>
          </a:xfrm>
        </p:spPr>
        <p:txBody>
          <a:bodyPr>
            <a:normAutofit fontScale="70000" lnSpcReduction="20000"/>
          </a:bodyPr>
          <a:lstStyle/>
          <a:p>
            <a:pPr marL="285750" indent="-285750">
              <a:buFont typeface="Arial" panose="020B0604020202020204" pitchFamily="34" charset="0"/>
              <a:buChar char="•"/>
            </a:pPr>
            <a:r>
              <a:rPr lang="en-US" sz="2400" dirty="0"/>
              <a:t>When all necessary information is filled in we can send the order.</a:t>
            </a:r>
          </a:p>
          <a:p>
            <a:pPr marL="285750" indent="-285750">
              <a:buFont typeface="Arial" panose="020B0604020202020204" pitchFamily="34" charset="0"/>
              <a:buChar char="•"/>
            </a:pPr>
            <a:r>
              <a:rPr lang="en-US" dirty="0"/>
              <a:t>"Save and Continue" will save the PO line and then it will go to the next stage ,which typically is to be packaged into a PO and sent to vendor. For more information on packaging PO lines, see </a:t>
            </a:r>
            <a:r>
              <a:rPr lang="en-US" dirty="0">
                <a:hlinkClick r:id="rId3" tooltip="Packaging PO Lines into a PO"/>
              </a:rPr>
              <a:t>Packaging PO Lines into a PO</a:t>
            </a:r>
            <a:r>
              <a:rPr lang="en-US" dirty="0"/>
              <a:t>. </a:t>
            </a:r>
          </a:p>
          <a:p>
            <a:pPr marL="285750" indent="-285750">
              <a:buFont typeface="Arial" panose="020B0604020202020204" pitchFamily="34" charset="0"/>
              <a:buChar char="•"/>
            </a:pPr>
            <a:r>
              <a:rPr lang="en-US" sz="2400" dirty="0"/>
              <a:t>"Order Now" will put the POL into a PO and send it now (provided there are no errors).</a:t>
            </a:r>
          </a:p>
          <a:p>
            <a:pPr marL="285750" indent="-285750">
              <a:buFont typeface="Arial" panose="020B0604020202020204" pitchFamily="34" charset="0"/>
              <a:buChar char="•"/>
            </a:pPr>
            <a:r>
              <a:rPr lang="en-US" dirty="0"/>
              <a:t>We will click "Order Now".</a:t>
            </a:r>
          </a:p>
          <a:p>
            <a:pPr marL="285750" indent="-285750">
              <a:buFont typeface="Arial" panose="020B0604020202020204" pitchFamily="34" charset="0"/>
              <a:buChar char="•"/>
            </a:pPr>
            <a:endParaRPr lang="en-US" sz="2400" dirty="0"/>
          </a:p>
        </p:txBody>
      </p:sp>
      <p:sp>
        <p:nvSpPr>
          <p:cNvPr id="2" name="Rectangle 1">
            <a:extLst>
              <a:ext uri="{FF2B5EF4-FFF2-40B4-BE49-F238E27FC236}">
                <a16:creationId xmlns:a16="http://schemas.microsoft.com/office/drawing/2014/main" id="{29E475A2-4A95-4303-9D93-540C7D188F43}"/>
              </a:ext>
            </a:extLst>
          </p:cNvPr>
          <p:cNvSpPr/>
          <p:nvPr/>
        </p:nvSpPr>
        <p:spPr>
          <a:xfrm>
            <a:off x="3399850" y="3048405"/>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04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Get confirmation</a:t>
            </a:r>
          </a:p>
        </p:txBody>
      </p:sp>
      <p:pic>
        <p:nvPicPr>
          <p:cNvPr id="5" name="Picture 4">
            <a:extLst>
              <a:ext uri="{FF2B5EF4-FFF2-40B4-BE49-F238E27FC236}">
                <a16:creationId xmlns:a16="http://schemas.microsoft.com/office/drawing/2014/main" id="{7ABB383E-188F-E790-07B8-CD216C09A733}"/>
              </a:ext>
            </a:extLst>
          </p:cNvPr>
          <p:cNvPicPr>
            <a:picLocks noChangeAspect="1"/>
          </p:cNvPicPr>
          <p:nvPr/>
        </p:nvPicPr>
        <p:blipFill>
          <a:blip r:embed="rId2"/>
          <a:stretch>
            <a:fillRect/>
          </a:stretch>
        </p:blipFill>
        <p:spPr>
          <a:xfrm>
            <a:off x="395536" y="1688529"/>
            <a:ext cx="4316049" cy="1827460"/>
          </a:xfrm>
          <a:prstGeom prst="rect">
            <a:avLst/>
          </a:prstGeom>
          <a:ln>
            <a:solidFill>
              <a:schemeClr val="accent1"/>
            </a:solidFill>
          </a:ln>
        </p:spPr>
      </p:pic>
      <p:pic>
        <p:nvPicPr>
          <p:cNvPr id="9" name="Picture 8">
            <a:extLst>
              <a:ext uri="{FF2B5EF4-FFF2-40B4-BE49-F238E27FC236}">
                <a16:creationId xmlns:a16="http://schemas.microsoft.com/office/drawing/2014/main" id="{8C742147-B509-AA88-7CD1-4CFBFEDE9D75}"/>
              </a:ext>
            </a:extLst>
          </p:cNvPr>
          <p:cNvPicPr>
            <a:picLocks noChangeAspect="1"/>
          </p:cNvPicPr>
          <p:nvPr/>
        </p:nvPicPr>
        <p:blipFill>
          <a:blip r:embed="rId3"/>
          <a:stretch>
            <a:fillRect/>
          </a:stretch>
        </p:blipFill>
        <p:spPr>
          <a:xfrm>
            <a:off x="6660232" y="1131590"/>
            <a:ext cx="1951183" cy="2727136"/>
          </a:xfrm>
          <a:prstGeom prst="rect">
            <a:avLst/>
          </a:prstGeom>
          <a:ln>
            <a:solidFill>
              <a:schemeClr val="accent1"/>
            </a:solidFill>
          </a:ln>
        </p:spPr>
      </p:pic>
    </p:spTree>
    <p:extLst>
      <p:ext uri="{BB962C8B-B14F-4D97-AF65-F5344CB8AC3E}">
        <p14:creationId xmlns:p14="http://schemas.microsoft.com/office/powerpoint/2010/main" val="1595737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A7C168-C444-8A3D-62C1-123F64B4FAA7}"/>
              </a:ext>
            </a:extLst>
          </p:cNvPr>
          <p:cNvPicPr>
            <a:picLocks noChangeAspect="1"/>
          </p:cNvPicPr>
          <p:nvPr/>
        </p:nvPicPr>
        <p:blipFill>
          <a:blip r:embed="rId2"/>
          <a:stretch>
            <a:fillRect/>
          </a:stretch>
        </p:blipFill>
        <p:spPr>
          <a:xfrm>
            <a:off x="0" y="1759304"/>
            <a:ext cx="9144000" cy="16248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2400" dirty="0"/>
              <a:t>The order is in status "Sent".</a:t>
            </a:r>
          </a:p>
        </p:txBody>
      </p:sp>
      <p:sp>
        <p:nvSpPr>
          <p:cNvPr id="6" name="Rectangle 5">
            <a:extLst>
              <a:ext uri="{FF2B5EF4-FFF2-40B4-BE49-F238E27FC236}">
                <a16:creationId xmlns:a16="http://schemas.microsoft.com/office/drawing/2014/main" id="{75450F1C-11E3-E84E-2E86-E871DF93279B}"/>
              </a:ext>
            </a:extLst>
          </p:cNvPr>
          <p:cNvSpPr/>
          <p:nvPr/>
        </p:nvSpPr>
        <p:spPr>
          <a:xfrm>
            <a:off x="539552" y="2283718"/>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29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steps (high level)</a:t>
            </a:r>
          </a:p>
        </p:txBody>
      </p:sp>
    </p:spTree>
    <p:extLst>
      <p:ext uri="{BB962C8B-B14F-4D97-AF65-F5344CB8AC3E}">
        <p14:creationId xmlns:p14="http://schemas.microsoft.com/office/powerpoint/2010/main" val="3115165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7717935" cy="1240583"/>
          </a:xfrm>
        </p:spPr>
        <p:txBody>
          <a:bodyPr/>
          <a:lstStyle/>
          <a:p>
            <a:r>
              <a:rPr lang="en-US" dirty="0"/>
              <a:t>Activating the resource – type "subscription"</a:t>
            </a:r>
          </a:p>
        </p:txBody>
      </p:sp>
    </p:spTree>
    <p:extLst>
      <p:ext uri="{BB962C8B-B14F-4D97-AF65-F5344CB8AC3E}">
        <p14:creationId xmlns:p14="http://schemas.microsoft.com/office/powerpoint/2010/main" val="3477138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Institution Zone, we will see a "people" icon which is grey.  </a:t>
            </a:r>
          </a:p>
          <a:p>
            <a:pPr marL="285750" indent="-285750">
              <a:buFont typeface="Arial" panose="020B0604020202020204" pitchFamily="34" charset="0"/>
              <a:buChar char="•"/>
            </a:pPr>
            <a:r>
              <a:rPr lang="en-US" sz="2400" dirty="0"/>
              <a:t>The "people" icon means that the resource is connected to the Community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432675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B5E241-ACB0-5F0A-86A3-98B189468553}"/>
              </a:ext>
            </a:extLst>
          </p:cNvPr>
          <p:cNvPicPr>
            <a:picLocks noChangeAspect="1"/>
          </p:cNvPicPr>
          <p:nvPr/>
        </p:nvPicPr>
        <p:blipFill>
          <a:blip r:embed="rId2"/>
          <a:stretch>
            <a:fillRect/>
          </a:stretch>
        </p:blipFill>
        <p:spPr>
          <a:xfrm>
            <a:off x="0" y="948723"/>
            <a:ext cx="9144000" cy="363925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4" name="Rectangle 13">
            <a:extLst>
              <a:ext uri="{FF2B5EF4-FFF2-40B4-BE49-F238E27FC236}">
                <a16:creationId xmlns:a16="http://schemas.microsoft.com/office/drawing/2014/main" id="{F1D2BB33-47EF-482F-A608-9A4436412A37}"/>
              </a:ext>
            </a:extLst>
          </p:cNvPr>
          <p:cNvSpPr/>
          <p:nvPr/>
        </p:nvSpPr>
        <p:spPr>
          <a:xfrm>
            <a:off x="171400" y="2273476"/>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8E43AC9-5C96-4798-B751-EDB6EC40D17B}"/>
              </a:ext>
            </a:extLst>
          </p:cNvPr>
          <p:cNvSpPr txBox="1"/>
          <p:nvPr/>
        </p:nvSpPr>
        <p:spPr>
          <a:xfrm>
            <a:off x="2123728" y="4379634"/>
            <a:ext cx="2088232" cy="369332"/>
          </a:xfrm>
          <a:prstGeom prst="rect">
            <a:avLst/>
          </a:prstGeom>
          <a:solidFill>
            <a:schemeClr val="bg1"/>
          </a:solidFill>
          <a:ln>
            <a:solidFill>
              <a:schemeClr val="accent1"/>
            </a:solidFill>
          </a:ln>
        </p:spPr>
        <p:txBody>
          <a:bodyPr wrap="square" rtlCol="0">
            <a:spAutoFit/>
          </a:bodyPr>
          <a:lstStyle/>
          <a:p>
            <a:r>
              <a:rPr lang="en-US" dirty="0"/>
              <a:t>Grey "people" icon</a:t>
            </a:r>
          </a:p>
        </p:txBody>
      </p:sp>
      <p:cxnSp>
        <p:nvCxnSpPr>
          <p:cNvPr id="16" name="Straight Connector 15">
            <a:extLst>
              <a:ext uri="{FF2B5EF4-FFF2-40B4-BE49-F238E27FC236}">
                <a16:creationId xmlns:a16="http://schemas.microsoft.com/office/drawing/2014/main" id="{21F2F931-11A9-44E6-B69A-66FB4E5F8696}"/>
              </a:ext>
            </a:extLst>
          </p:cNvPr>
          <p:cNvCxnSpPr>
            <a:cxnSpLocks/>
            <a:endCxn id="14" idx="2"/>
          </p:cNvCxnSpPr>
          <p:nvPr/>
        </p:nvCxnSpPr>
        <p:spPr>
          <a:xfrm flipV="1">
            <a:off x="279411" y="2516127"/>
            <a:ext cx="0" cy="2092963"/>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684AFA-F5E4-46C3-99E9-7D1212EFC483}"/>
              </a:ext>
            </a:extLst>
          </p:cNvPr>
          <p:cNvCxnSpPr>
            <a:cxnSpLocks/>
          </p:cNvCxnSpPr>
          <p:nvPr/>
        </p:nvCxnSpPr>
        <p:spPr>
          <a:xfrm flipH="1">
            <a:off x="279410" y="4587974"/>
            <a:ext cx="184431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1CA456-C550-4C1F-AACF-C1AD6CCDD186}"/>
              </a:ext>
            </a:extLst>
          </p:cNvPr>
          <p:cNvSpPr/>
          <p:nvPr/>
        </p:nvSpPr>
        <p:spPr>
          <a:xfrm>
            <a:off x="0" y="936425"/>
            <a:ext cx="827584" cy="369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093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56183"/>
          </a:xfrm>
        </p:spPr>
        <p:txBody>
          <a:bodyPr>
            <a:normAutofit fontScale="92500" lnSpcReduction="20000"/>
          </a:bodyPr>
          <a:lstStyle/>
          <a:p>
            <a:pPr marL="285750" indent="-285750">
              <a:buFont typeface="Arial" panose="020B0604020202020204" pitchFamily="34" charset="0"/>
              <a:buChar char="•"/>
            </a:pPr>
            <a:r>
              <a:rPr lang="en-US" sz="2400" dirty="0"/>
              <a:t>If we now search for the resource in the Community Zone, we will see a "house" icon which is grey.  </a:t>
            </a:r>
          </a:p>
          <a:p>
            <a:pPr marL="285750" indent="-285750">
              <a:buFont typeface="Arial" panose="020B0604020202020204" pitchFamily="34" charset="0"/>
              <a:buChar char="•"/>
            </a:pPr>
            <a:r>
              <a:rPr lang="en-US" sz="2400" dirty="0"/>
              <a:t>The "house" icon means that the resource is connected to the Institution Zone.</a:t>
            </a:r>
          </a:p>
          <a:p>
            <a:pPr marL="285750" indent="-285750">
              <a:buFont typeface="Arial" panose="020B0604020202020204" pitchFamily="34" charset="0"/>
              <a:buChar char="•"/>
            </a:pPr>
            <a:r>
              <a:rPr lang="en-US" dirty="0"/>
              <a:t>The fact that it is grey means that it is not yet activated.</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275506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1EED05-A59D-B3FF-0CA5-8B2521913078}"/>
              </a:ext>
            </a:extLst>
          </p:cNvPr>
          <p:cNvPicPr>
            <a:picLocks noChangeAspect="1"/>
          </p:cNvPicPr>
          <p:nvPr/>
        </p:nvPicPr>
        <p:blipFill>
          <a:blip r:embed="rId2"/>
          <a:stretch>
            <a:fillRect/>
          </a:stretch>
        </p:blipFill>
        <p:spPr>
          <a:xfrm>
            <a:off x="0" y="851531"/>
            <a:ext cx="9144000" cy="34404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2" name="TextBox 11">
            <a:extLst>
              <a:ext uri="{FF2B5EF4-FFF2-40B4-BE49-F238E27FC236}">
                <a16:creationId xmlns:a16="http://schemas.microsoft.com/office/drawing/2014/main" id="{E8E43AC9-5C96-4798-B751-EDB6EC40D17B}"/>
              </a:ext>
            </a:extLst>
          </p:cNvPr>
          <p:cNvSpPr txBox="1"/>
          <p:nvPr/>
        </p:nvSpPr>
        <p:spPr>
          <a:xfrm>
            <a:off x="611560" y="4292333"/>
            <a:ext cx="2088232" cy="369332"/>
          </a:xfrm>
          <a:prstGeom prst="rect">
            <a:avLst/>
          </a:prstGeom>
          <a:noFill/>
          <a:ln>
            <a:solidFill>
              <a:schemeClr val="accent1"/>
            </a:solidFill>
          </a:ln>
        </p:spPr>
        <p:txBody>
          <a:bodyPr wrap="square" rtlCol="0">
            <a:spAutoFit/>
          </a:bodyPr>
          <a:lstStyle/>
          <a:p>
            <a:r>
              <a:rPr lang="en-US" dirty="0"/>
              <a:t>Grey "house" icon</a:t>
            </a:r>
          </a:p>
        </p:txBody>
      </p:sp>
      <p:sp>
        <p:nvSpPr>
          <p:cNvPr id="6" name="Rectangle 5">
            <a:extLst>
              <a:ext uri="{FF2B5EF4-FFF2-40B4-BE49-F238E27FC236}">
                <a16:creationId xmlns:a16="http://schemas.microsoft.com/office/drawing/2014/main" id="{142378E3-0F33-3FFE-7076-B12A02B94888}"/>
              </a:ext>
            </a:extLst>
          </p:cNvPr>
          <p:cNvSpPr/>
          <p:nvPr/>
        </p:nvSpPr>
        <p:spPr>
          <a:xfrm>
            <a:off x="179515" y="2222588"/>
            <a:ext cx="216021" cy="242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8E2308D-66DA-C0F2-EC14-AEFA71145AA1}"/>
              </a:ext>
            </a:extLst>
          </p:cNvPr>
          <p:cNvCxnSpPr>
            <a:cxnSpLocks/>
          </p:cNvCxnSpPr>
          <p:nvPr/>
        </p:nvCxnSpPr>
        <p:spPr>
          <a:xfrm flipV="1">
            <a:off x="278216" y="2465239"/>
            <a:ext cx="0" cy="203070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58AC48-1359-6ABC-95F4-BCAA834AF067}"/>
              </a:ext>
            </a:extLst>
          </p:cNvPr>
          <p:cNvCxnSpPr>
            <a:cxnSpLocks/>
          </p:cNvCxnSpPr>
          <p:nvPr/>
        </p:nvCxnSpPr>
        <p:spPr>
          <a:xfrm flipH="1">
            <a:off x="278216" y="4495944"/>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9966735-21AD-A387-E14D-396B2A32F093}"/>
              </a:ext>
            </a:extLst>
          </p:cNvPr>
          <p:cNvSpPr/>
          <p:nvPr/>
        </p:nvSpPr>
        <p:spPr>
          <a:xfrm>
            <a:off x="827584" y="851167"/>
            <a:ext cx="936104" cy="352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823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448271"/>
          </a:xfrm>
        </p:spPr>
        <p:txBody>
          <a:bodyPr>
            <a:normAutofit/>
          </a:bodyPr>
          <a:lstStyle/>
          <a:p>
            <a:pPr marL="285750" indent="-285750">
              <a:buFont typeface="Arial" panose="020B0604020202020204" pitchFamily="34" charset="0"/>
              <a:buChar char="•"/>
            </a:pPr>
            <a:r>
              <a:rPr lang="en-US" sz="2400" dirty="0"/>
              <a:t>We will now activate the resource.</a:t>
            </a:r>
          </a:p>
          <a:p>
            <a:pPr marL="285750" indent="-285750">
              <a:buFont typeface="Arial" panose="020B0604020202020204" pitchFamily="34" charset="0"/>
              <a:buChar char="•"/>
            </a:pPr>
            <a:r>
              <a:rPr lang="en-US" dirty="0"/>
              <a:t>This can be done via the "Electronic resource Activation Task List"</a:t>
            </a:r>
          </a:p>
          <a:p>
            <a:pPr marL="285750" indent="-285750">
              <a:buFont typeface="Arial" panose="020B0604020202020204" pitchFamily="34" charset="0"/>
              <a:buChar char="•"/>
            </a:pPr>
            <a:r>
              <a:rPr lang="en-US" sz="2400" dirty="0"/>
              <a:t>The </a:t>
            </a:r>
            <a:r>
              <a:rPr lang="en-US" dirty="0"/>
              <a:t>"Electronic resource Activation Task List" is accessed at "Resources &gt; Manage Inventory &gt; Manage Electronic Resource Activation"</a:t>
            </a:r>
            <a:endParaRPr lang="en-US" sz="2400" dirty="0"/>
          </a:p>
        </p:txBody>
      </p:sp>
    </p:spTree>
    <p:extLst>
      <p:ext uri="{BB962C8B-B14F-4D97-AF65-F5344CB8AC3E}">
        <p14:creationId xmlns:p14="http://schemas.microsoft.com/office/powerpoint/2010/main" val="3010823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1A0EF1-A902-9F8D-BFF3-225FCB34F683}"/>
              </a:ext>
            </a:extLst>
          </p:cNvPr>
          <p:cNvPicPr>
            <a:picLocks noChangeAspect="1"/>
          </p:cNvPicPr>
          <p:nvPr/>
        </p:nvPicPr>
        <p:blipFill>
          <a:blip r:embed="rId2"/>
          <a:stretch>
            <a:fillRect/>
          </a:stretch>
        </p:blipFill>
        <p:spPr>
          <a:xfrm>
            <a:off x="3131840" y="670220"/>
            <a:ext cx="3115226" cy="408391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8" name="Rectangle 7">
            <a:extLst>
              <a:ext uri="{FF2B5EF4-FFF2-40B4-BE49-F238E27FC236}">
                <a16:creationId xmlns:a16="http://schemas.microsoft.com/office/drawing/2014/main" id="{1E526910-B740-43BB-9934-776ECEBC2ABA}"/>
              </a:ext>
            </a:extLst>
          </p:cNvPr>
          <p:cNvSpPr/>
          <p:nvPr/>
        </p:nvSpPr>
        <p:spPr>
          <a:xfrm>
            <a:off x="3131840" y="1923678"/>
            <a:ext cx="50405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93EE36-AA6E-4DC6-92C1-2A8879A01ECC}"/>
              </a:ext>
            </a:extLst>
          </p:cNvPr>
          <p:cNvSpPr/>
          <p:nvPr/>
        </p:nvSpPr>
        <p:spPr>
          <a:xfrm>
            <a:off x="3779912" y="3219822"/>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564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a:bodyPr>
          <a:lstStyle/>
          <a:p>
            <a:pPr marL="285750" indent="-285750">
              <a:buFont typeface="Arial" panose="020B0604020202020204" pitchFamily="34" charset="0"/>
              <a:buChar char="•"/>
            </a:pPr>
            <a:r>
              <a:rPr lang="en-US" sz="2400" dirty="0"/>
              <a:t>The ordered resource will appear in the "Unassigned" tab until a user edits it, and then it will be in the "Assigned to me" or "Assigned to others" tab.</a:t>
            </a:r>
          </a:p>
          <a:p>
            <a:pPr marL="285750" indent="-285750">
              <a:buFont typeface="Arial" panose="020B0604020202020204" pitchFamily="34" charset="0"/>
              <a:buChar char="•"/>
            </a:pPr>
            <a:r>
              <a:rPr lang="en-US" dirty="0"/>
              <a:t>Various activities may be performed on the resource from the "Electronic resource Activation Task List".</a:t>
            </a:r>
          </a:p>
          <a:p>
            <a:pPr marL="285750" indent="-285750">
              <a:buFont typeface="Arial" panose="020B0604020202020204" pitchFamily="34" charset="0"/>
              <a:buChar char="•"/>
            </a:pPr>
            <a:r>
              <a:rPr lang="en-US" dirty="0"/>
              <a:t>We will choose "Activate" </a:t>
            </a:r>
            <a:endParaRPr lang="en-US" sz="2400" dirty="0"/>
          </a:p>
        </p:txBody>
      </p:sp>
    </p:spTree>
    <p:extLst>
      <p:ext uri="{BB962C8B-B14F-4D97-AF65-F5344CB8AC3E}">
        <p14:creationId xmlns:p14="http://schemas.microsoft.com/office/powerpoint/2010/main" val="2018864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7FEA1D-B788-9CE4-428F-AE8212194EF6}"/>
              </a:ext>
            </a:extLst>
          </p:cNvPr>
          <p:cNvPicPr>
            <a:picLocks noChangeAspect="1"/>
          </p:cNvPicPr>
          <p:nvPr/>
        </p:nvPicPr>
        <p:blipFill>
          <a:blip r:embed="rId2"/>
          <a:stretch>
            <a:fillRect/>
          </a:stretch>
        </p:blipFill>
        <p:spPr>
          <a:xfrm>
            <a:off x="0" y="1723039"/>
            <a:ext cx="9144000" cy="16974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0" name="Rectangle 9">
            <a:extLst>
              <a:ext uri="{FF2B5EF4-FFF2-40B4-BE49-F238E27FC236}">
                <a16:creationId xmlns:a16="http://schemas.microsoft.com/office/drawing/2014/main" id="{D305A98B-F680-47E5-A93E-34C7112753CD}"/>
              </a:ext>
            </a:extLst>
          </p:cNvPr>
          <p:cNvSpPr/>
          <p:nvPr/>
        </p:nvSpPr>
        <p:spPr>
          <a:xfrm>
            <a:off x="827584" y="1927219"/>
            <a:ext cx="504056" cy="2432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A57F9F1-FBC5-463E-8032-E4E681CAF6D9}"/>
              </a:ext>
            </a:extLst>
          </p:cNvPr>
          <p:cNvSpPr/>
          <p:nvPr/>
        </p:nvSpPr>
        <p:spPr>
          <a:xfrm>
            <a:off x="7457152" y="3003798"/>
            <a:ext cx="1219304" cy="375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3AC689-EBAA-4BC2-9434-BF66231F11D1}"/>
              </a:ext>
            </a:extLst>
          </p:cNvPr>
          <p:cNvSpPr/>
          <p:nvPr/>
        </p:nvSpPr>
        <p:spPr>
          <a:xfrm>
            <a:off x="-1027" y="1680439"/>
            <a:ext cx="1764715" cy="2432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A5938E-3004-FF0F-33A5-4A16577FF877}"/>
              </a:ext>
            </a:extLst>
          </p:cNvPr>
          <p:cNvSpPr txBox="1"/>
          <p:nvPr/>
        </p:nvSpPr>
        <p:spPr>
          <a:xfrm>
            <a:off x="4432816" y="3723879"/>
            <a:ext cx="2592288" cy="646331"/>
          </a:xfrm>
          <a:prstGeom prst="rect">
            <a:avLst/>
          </a:prstGeom>
          <a:noFill/>
          <a:ln>
            <a:solidFill>
              <a:schemeClr val="accent1"/>
            </a:solidFill>
          </a:ln>
        </p:spPr>
        <p:txBody>
          <a:bodyPr wrap="square" rtlCol="0">
            <a:spAutoFit/>
          </a:bodyPr>
          <a:lstStyle/>
          <a:p>
            <a:r>
              <a:rPr lang="en-US" dirty="0"/>
              <a:t>This is the activation note we entered in the POL</a:t>
            </a:r>
          </a:p>
        </p:txBody>
      </p:sp>
      <p:cxnSp>
        <p:nvCxnSpPr>
          <p:cNvPr id="9" name="Straight Connector 8">
            <a:extLst>
              <a:ext uri="{FF2B5EF4-FFF2-40B4-BE49-F238E27FC236}">
                <a16:creationId xmlns:a16="http://schemas.microsoft.com/office/drawing/2014/main" id="{97294D09-A828-03F3-D08B-99AA14949770}"/>
              </a:ext>
            </a:extLst>
          </p:cNvPr>
          <p:cNvCxnSpPr>
            <a:cxnSpLocks/>
          </p:cNvCxnSpPr>
          <p:nvPr/>
        </p:nvCxnSpPr>
        <p:spPr>
          <a:xfrm flipV="1">
            <a:off x="7358448" y="3379093"/>
            <a:ext cx="602760" cy="632818"/>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A03269-E05B-30C4-65D3-445A4CFC2A05}"/>
              </a:ext>
            </a:extLst>
          </p:cNvPr>
          <p:cNvCxnSpPr>
            <a:cxnSpLocks/>
          </p:cNvCxnSpPr>
          <p:nvPr/>
        </p:nvCxnSpPr>
        <p:spPr>
          <a:xfrm flipH="1">
            <a:off x="7025104" y="4011911"/>
            <a:ext cx="33334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378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6EC7EF-F7E7-2943-CA48-727CFE4C7CCB}"/>
              </a:ext>
            </a:extLst>
          </p:cNvPr>
          <p:cNvPicPr>
            <a:picLocks noChangeAspect="1"/>
          </p:cNvPicPr>
          <p:nvPr/>
        </p:nvPicPr>
        <p:blipFill>
          <a:blip r:embed="rId2"/>
          <a:stretch>
            <a:fillRect/>
          </a:stretch>
        </p:blipFill>
        <p:spPr>
          <a:xfrm>
            <a:off x="0" y="812478"/>
            <a:ext cx="9144000" cy="351854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2" name="TextBox 11">
            <a:extLst>
              <a:ext uri="{FF2B5EF4-FFF2-40B4-BE49-F238E27FC236}">
                <a16:creationId xmlns:a16="http://schemas.microsoft.com/office/drawing/2014/main" id="{1ED9A28F-644A-7D3A-04E6-A015A2819FFD}"/>
              </a:ext>
            </a:extLst>
          </p:cNvPr>
          <p:cNvSpPr txBox="1"/>
          <p:nvPr/>
        </p:nvSpPr>
        <p:spPr>
          <a:xfrm>
            <a:off x="3275856" y="3459770"/>
            <a:ext cx="3384376" cy="1200329"/>
          </a:xfrm>
          <a:prstGeom prst="rect">
            <a:avLst/>
          </a:prstGeom>
          <a:solidFill>
            <a:schemeClr val="bg1"/>
          </a:solidFill>
          <a:ln>
            <a:solidFill>
              <a:schemeClr val="accent1"/>
            </a:solidFill>
          </a:ln>
        </p:spPr>
        <p:txBody>
          <a:bodyPr wrap="square" rtlCol="0">
            <a:spAutoFit/>
          </a:bodyPr>
          <a:lstStyle/>
          <a:p>
            <a:r>
              <a:rPr lang="en-US" dirty="0"/>
              <a:t>For a description of the various options here see </a:t>
            </a:r>
            <a:r>
              <a:rPr lang="en-US" dirty="0">
                <a:hlinkClick r:id="rId3"/>
              </a:rPr>
              <a:t>Managing Electronic Resource Activation</a:t>
            </a:r>
            <a:r>
              <a:rPr lang="en-US" dirty="0"/>
              <a:t>.  We will choose "Activate"</a:t>
            </a:r>
          </a:p>
        </p:txBody>
      </p:sp>
      <p:sp>
        <p:nvSpPr>
          <p:cNvPr id="13" name="Rectangle 12">
            <a:extLst>
              <a:ext uri="{FF2B5EF4-FFF2-40B4-BE49-F238E27FC236}">
                <a16:creationId xmlns:a16="http://schemas.microsoft.com/office/drawing/2014/main" id="{1BE34C9B-CB87-0399-9514-1216005354CB}"/>
              </a:ext>
            </a:extLst>
          </p:cNvPr>
          <p:cNvSpPr/>
          <p:nvPr/>
        </p:nvSpPr>
        <p:spPr>
          <a:xfrm>
            <a:off x="8388424" y="3113078"/>
            <a:ext cx="504056"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89DF931-3A29-8CC6-C0FF-6F14BF5A94F9}"/>
              </a:ext>
            </a:extLst>
          </p:cNvPr>
          <p:cNvCxnSpPr/>
          <p:nvPr/>
        </p:nvCxnSpPr>
        <p:spPr>
          <a:xfrm flipV="1">
            <a:off x="6660232" y="3257094"/>
            <a:ext cx="1656184" cy="5627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37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steps (high level)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a:bodyPr>
          <a:lstStyle/>
          <a:p>
            <a:pPr marL="285750" indent="-285750">
              <a:buFont typeface="Arial" panose="020B0604020202020204" pitchFamily="34" charset="0"/>
              <a:buChar char="•"/>
            </a:pPr>
            <a:r>
              <a:rPr lang="en-US" sz="2400" dirty="0"/>
              <a:t>In our example here we want to order the electronic collection "Caribbean Literature".</a:t>
            </a:r>
          </a:p>
          <a:p>
            <a:pPr marL="285750" indent="-285750">
              <a:buFont typeface="Arial" panose="020B0604020202020204" pitchFamily="34" charset="0"/>
              <a:buChar char="•"/>
            </a:pPr>
            <a:r>
              <a:rPr lang="en-US" dirty="0"/>
              <a:t>First, we will confirm that we do not already have this electronic collection by searching for it in the repository (Institution Zone).</a:t>
            </a:r>
          </a:p>
          <a:p>
            <a:pPr marL="285750" indent="-285750">
              <a:buFont typeface="Arial" panose="020B0604020202020204" pitchFamily="34" charset="0"/>
              <a:buChar char="•"/>
            </a:pPr>
            <a:r>
              <a:rPr lang="en-US" sz="2400" dirty="0"/>
              <a:t>After confirming that we do not already have the electronic collection we will search for it in the Community Zone.</a:t>
            </a:r>
          </a:p>
          <a:p>
            <a:pPr marL="285750" indent="-285750">
              <a:buFont typeface="Arial" panose="020B0604020202020204" pitchFamily="34" charset="0"/>
              <a:buChar char="•"/>
            </a:pPr>
            <a:r>
              <a:rPr lang="en-US" dirty="0"/>
              <a:t>After finding the electronic collection in the Community Zone we will create the order and then activate the electronic collection.</a:t>
            </a:r>
            <a:r>
              <a:rPr lang="en-US" sz="2400" dirty="0"/>
              <a:t> </a:t>
            </a:r>
          </a:p>
          <a:p>
            <a:pPr marL="285750" indent="-285750">
              <a:buFont typeface="Arial" panose="020B0604020202020204" pitchFamily="34" charset="0"/>
              <a:buChar char="•"/>
            </a:pPr>
            <a:r>
              <a:rPr lang="en-US" dirty="0"/>
              <a:t>After activation, the electronic collection will be available in discovery for end users to access it.</a:t>
            </a:r>
            <a:endParaRPr lang="en-US" sz="2400" dirty="0"/>
          </a:p>
        </p:txBody>
      </p:sp>
    </p:spTree>
    <p:extLst>
      <p:ext uri="{BB962C8B-B14F-4D97-AF65-F5344CB8AC3E}">
        <p14:creationId xmlns:p14="http://schemas.microsoft.com/office/powerpoint/2010/main" val="29315598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615E1-FC9C-CD3D-F4B1-32FFF8B49A69}"/>
              </a:ext>
            </a:extLst>
          </p:cNvPr>
          <p:cNvPicPr>
            <a:picLocks noChangeAspect="1"/>
          </p:cNvPicPr>
          <p:nvPr/>
        </p:nvPicPr>
        <p:blipFill>
          <a:blip r:embed="rId2"/>
          <a:stretch>
            <a:fillRect/>
          </a:stretch>
        </p:blipFill>
        <p:spPr>
          <a:xfrm>
            <a:off x="1944216" y="934465"/>
            <a:ext cx="7092280" cy="31494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10" name="TextBox 9">
            <a:extLst>
              <a:ext uri="{FF2B5EF4-FFF2-40B4-BE49-F238E27FC236}">
                <a16:creationId xmlns:a16="http://schemas.microsoft.com/office/drawing/2014/main" id="{E519F1FD-FA13-5676-43C6-26811E8D6B2C}"/>
              </a:ext>
            </a:extLst>
          </p:cNvPr>
          <p:cNvSpPr txBox="1"/>
          <p:nvPr/>
        </p:nvSpPr>
        <p:spPr>
          <a:xfrm>
            <a:off x="4394173" y="797717"/>
            <a:ext cx="2448272" cy="646331"/>
          </a:xfrm>
          <a:prstGeom prst="rect">
            <a:avLst/>
          </a:prstGeom>
          <a:solidFill>
            <a:schemeClr val="bg1"/>
          </a:solidFill>
          <a:ln>
            <a:solidFill>
              <a:schemeClr val="accent1"/>
            </a:solidFill>
          </a:ln>
        </p:spPr>
        <p:txBody>
          <a:bodyPr wrap="square" rtlCol="0">
            <a:spAutoFit/>
          </a:bodyPr>
          <a:lstStyle/>
          <a:p>
            <a:r>
              <a:rPr lang="en-US" sz="1200" dirty="0"/>
              <a:t>By default, the Bibliographic record of the collection will be suppressed.  We have unchecked the checkbox</a:t>
            </a:r>
          </a:p>
        </p:txBody>
      </p:sp>
      <p:cxnSp>
        <p:nvCxnSpPr>
          <p:cNvPr id="12" name="Straight Arrow Connector 11">
            <a:extLst>
              <a:ext uri="{FF2B5EF4-FFF2-40B4-BE49-F238E27FC236}">
                <a16:creationId xmlns:a16="http://schemas.microsoft.com/office/drawing/2014/main" id="{42D5C888-4C1E-84C4-10B2-4ACB2A765D25}"/>
              </a:ext>
            </a:extLst>
          </p:cNvPr>
          <p:cNvCxnSpPr/>
          <p:nvPr/>
        </p:nvCxnSpPr>
        <p:spPr>
          <a:xfrm flipH="1">
            <a:off x="3098029" y="1825522"/>
            <a:ext cx="18002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70EECD-BFC7-1350-C4AF-2B12A08AEA3C}"/>
              </a:ext>
            </a:extLst>
          </p:cNvPr>
          <p:cNvCxnSpPr>
            <a:cxnSpLocks/>
          </p:cNvCxnSpPr>
          <p:nvPr/>
        </p:nvCxnSpPr>
        <p:spPr>
          <a:xfrm flipH="1">
            <a:off x="4898229" y="1444048"/>
            <a:ext cx="505607" cy="38147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AAE431-0A70-C583-DA9A-057C4F7533DF}"/>
              </a:ext>
            </a:extLst>
          </p:cNvPr>
          <p:cNvSpPr txBox="1"/>
          <p:nvPr/>
        </p:nvSpPr>
        <p:spPr>
          <a:xfrm>
            <a:off x="5016923" y="2283718"/>
            <a:ext cx="3000701" cy="276999"/>
          </a:xfrm>
          <a:prstGeom prst="rect">
            <a:avLst/>
          </a:prstGeom>
          <a:solidFill>
            <a:schemeClr val="bg1"/>
          </a:solidFill>
          <a:ln>
            <a:solidFill>
              <a:schemeClr val="accent1"/>
            </a:solidFill>
          </a:ln>
        </p:spPr>
        <p:txBody>
          <a:bodyPr wrap="square" rtlCol="0">
            <a:spAutoFit/>
          </a:bodyPr>
          <a:lstStyle/>
          <a:p>
            <a:r>
              <a:rPr lang="en-US" sz="1200" dirty="0"/>
              <a:t>Here we are activating the service (Full Text).</a:t>
            </a:r>
          </a:p>
        </p:txBody>
      </p:sp>
      <p:cxnSp>
        <p:nvCxnSpPr>
          <p:cNvPr id="16" name="Straight Arrow Connector 15">
            <a:extLst>
              <a:ext uri="{FF2B5EF4-FFF2-40B4-BE49-F238E27FC236}">
                <a16:creationId xmlns:a16="http://schemas.microsoft.com/office/drawing/2014/main" id="{B91083AA-8719-1F4D-F686-C75628E9E946}"/>
              </a:ext>
            </a:extLst>
          </p:cNvPr>
          <p:cNvCxnSpPr>
            <a:cxnSpLocks/>
            <a:stCxn id="15" idx="1"/>
          </p:cNvCxnSpPr>
          <p:nvPr/>
        </p:nvCxnSpPr>
        <p:spPr>
          <a:xfrm flipH="1">
            <a:off x="3049073" y="2422218"/>
            <a:ext cx="1967850" cy="5385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539D75-0D89-49DF-40E0-DAB7899F1A5D}"/>
              </a:ext>
            </a:extLst>
          </p:cNvPr>
          <p:cNvSpPr txBox="1"/>
          <p:nvPr/>
        </p:nvSpPr>
        <p:spPr>
          <a:xfrm>
            <a:off x="5016923" y="2670579"/>
            <a:ext cx="3720782" cy="276999"/>
          </a:xfrm>
          <a:prstGeom prst="rect">
            <a:avLst/>
          </a:prstGeom>
          <a:solidFill>
            <a:schemeClr val="bg1"/>
          </a:solidFill>
          <a:ln>
            <a:solidFill>
              <a:schemeClr val="accent1"/>
            </a:solidFill>
          </a:ln>
        </p:spPr>
        <p:txBody>
          <a:bodyPr wrap="square" rtlCol="0">
            <a:spAutoFit/>
          </a:bodyPr>
          <a:lstStyle/>
          <a:p>
            <a:r>
              <a:rPr lang="en-US" sz="1200" dirty="0"/>
              <a:t>Here we are making the service be available in discovery</a:t>
            </a:r>
          </a:p>
        </p:txBody>
      </p:sp>
      <p:cxnSp>
        <p:nvCxnSpPr>
          <p:cNvPr id="20" name="Straight Arrow Connector 19">
            <a:extLst>
              <a:ext uri="{FF2B5EF4-FFF2-40B4-BE49-F238E27FC236}">
                <a16:creationId xmlns:a16="http://schemas.microsoft.com/office/drawing/2014/main" id="{ED3F5611-672F-1024-03FE-E87C808FE7B8}"/>
              </a:ext>
            </a:extLst>
          </p:cNvPr>
          <p:cNvCxnSpPr>
            <a:cxnSpLocks/>
            <a:stCxn id="19" idx="1"/>
          </p:cNvCxnSpPr>
          <p:nvPr/>
        </p:nvCxnSpPr>
        <p:spPr>
          <a:xfrm flipH="1">
            <a:off x="3049073" y="2809079"/>
            <a:ext cx="1967850" cy="3656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3745EBB-7405-EB2F-4F65-008FAEB9BB45}"/>
              </a:ext>
            </a:extLst>
          </p:cNvPr>
          <p:cNvSpPr txBox="1"/>
          <p:nvPr/>
        </p:nvSpPr>
        <p:spPr>
          <a:xfrm>
            <a:off x="5016923" y="3057440"/>
            <a:ext cx="3720782" cy="646331"/>
          </a:xfrm>
          <a:prstGeom prst="rect">
            <a:avLst/>
          </a:prstGeom>
          <a:solidFill>
            <a:schemeClr val="bg1"/>
          </a:solidFill>
          <a:ln>
            <a:solidFill>
              <a:schemeClr val="accent1"/>
            </a:solidFill>
          </a:ln>
        </p:spPr>
        <p:txBody>
          <a:bodyPr wrap="square" rtlCol="0">
            <a:spAutoFit/>
          </a:bodyPr>
          <a:lstStyle/>
          <a:p>
            <a:r>
              <a:rPr lang="en-US" sz="1200" dirty="0"/>
              <a:t>Here we have stated to Automatically activate new portfolios (added through Community Zone updates) associated with this electronic collection. </a:t>
            </a:r>
          </a:p>
        </p:txBody>
      </p:sp>
      <p:cxnSp>
        <p:nvCxnSpPr>
          <p:cNvPr id="24" name="Straight Arrow Connector 23">
            <a:extLst>
              <a:ext uri="{FF2B5EF4-FFF2-40B4-BE49-F238E27FC236}">
                <a16:creationId xmlns:a16="http://schemas.microsoft.com/office/drawing/2014/main" id="{17DC4C5F-B367-682B-CC3E-7EE434386699}"/>
              </a:ext>
            </a:extLst>
          </p:cNvPr>
          <p:cNvCxnSpPr>
            <a:cxnSpLocks/>
            <a:stCxn id="23" idx="1"/>
          </p:cNvCxnSpPr>
          <p:nvPr/>
        </p:nvCxnSpPr>
        <p:spPr>
          <a:xfrm flipH="1" flipV="1">
            <a:off x="3049073" y="3311523"/>
            <a:ext cx="1967850" cy="690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98C3D68-1ADC-DCD1-0897-CA4479532E37}"/>
              </a:ext>
            </a:extLst>
          </p:cNvPr>
          <p:cNvSpPr txBox="1"/>
          <p:nvPr/>
        </p:nvSpPr>
        <p:spPr>
          <a:xfrm>
            <a:off x="35497" y="1059582"/>
            <a:ext cx="1872208" cy="2062103"/>
          </a:xfrm>
          <a:prstGeom prst="rect">
            <a:avLst/>
          </a:prstGeom>
          <a:noFill/>
        </p:spPr>
        <p:txBody>
          <a:bodyPr wrap="square" rtlCol="0">
            <a:spAutoFit/>
          </a:bodyPr>
          <a:lstStyle/>
          <a:p>
            <a:r>
              <a:rPr lang="en-US" sz="1600" dirty="0"/>
              <a:t>The "Activation Wizard: Electronic Collection and Services Setup" page will open.  Here is part of the first page with our selections.</a:t>
            </a:r>
          </a:p>
        </p:txBody>
      </p:sp>
    </p:spTree>
    <p:extLst>
      <p:ext uri="{BB962C8B-B14F-4D97-AF65-F5344CB8AC3E}">
        <p14:creationId xmlns:p14="http://schemas.microsoft.com/office/powerpoint/2010/main" val="1991438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89725A-3E44-7B25-5EA2-D9E1846BC1A2}"/>
              </a:ext>
            </a:extLst>
          </p:cNvPr>
          <p:cNvPicPr>
            <a:picLocks noChangeAspect="1"/>
          </p:cNvPicPr>
          <p:nvPr/>
        </p:nvPicPr>
        <p:blipFill>
          <a:blip r:embed="rId2"/>
          <a:stretch>
            <a:fillRect/>
          </a:stretch>
        </p:blipFill>
        <p:spPr>
          <a:xfrm>
            <a:off x="0" y="1694755"/>
            <a:ext cx="9144000" cy="17539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92086"/>
          </a:xfrm>
        </p:spPr>
        <p:txBody>
          <a:bodyPr>
            <a:normAutofit lnSpcReduction="10000"/>
          </a:bodyPr>
          <a:lstStyle/>
          <a:p>
            <a:pPr marL="285750" indent="-285750">
              <a:buFont typeface="Arial" panose="020B0604020202020204" pitchFamily="34" charset="0"/>
              <a:buChar char="•"/>
            </a:pPr>
            <a:r>
              <a:rPr lang="en-US" dirty="0"/>
              <a:t>Here is part of the last page of the activation wizard, where we have chosen to activate all portfolios (titles) in the collection.</a:t>
            </a:r>
            <a:endParaRPr lang="en-US" sz="2400" dirty="0"/>
          </a:p>
        </p:txBody>
      </p:sp>
      <p:sp>
        <p:nvSpPr>
          <p:cNvPr id="6" name="Rectangle 5">
            <a:extLst>
              <a:ext uri="{FF2B5EF4-FFF2-40B4-BE49-F238E27FC236}">
                <a16:creationId xmlns:a16="http://schemas.microsoft.com/office/drawing/2014/main" id="{02254342-80BD-425E-8908-A39E74E1BA6A}"/>
              </a:ext>
            </a:extLst>
          </p:cNvPr>
          <p:cNvSpPr/>
          <p:nvPr/>
        </p:nvSpPr>
        <p:spPr>
          <a:xfrm>
            <a:off x="827584" y="2139703"/>
            <a:ext cx="3406319"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3274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73E500-EA49-4566-CAA0-B0FB3D315634}"/>
              </a:ext>
            </a:extLst>
          </p:cNvPr>
          <p:cNvPicPr>
            <a:picLocks noChangeAspect="1"/>
          </p:cNvPicPr>
          <p:nvPr/>
        </p:nvPicPr>
        <p:blipFill>
          <a:blip r:embed="rId2"/>
          <a:stretch>
            <a:fillRect/>
          </a:stretch>
        </p:blipFill>
        <p:spPr>
          <a:xfrm>
            <a:off x="0" y="1347614"/>
            <a:ext cx="9144000" cy="177359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rmAutofit/>
          </a:bodyPr>
          <a:lstStyle/>
          <a:p>
            <a:pPr marL="285750" indent="-285750">
              <a:buFont typeface="Arial" panose="020B0604020202020204" pitchFamily="34" charset="0"/>
              <a:buChar char="•"/>
            </a:pPr>
            <a:r>
              <a:rPr lang="en-US" sz="2400" dirty="0"/>
              <a:t>Now we will select "Activate"</a:t>
            </a:r>
          </a:p>
        </p:txBody>
      </p:sp>
      <p:sp>
        <p:nvSpPr>
          <p:cNvPr id="6" name="Rectangle 5">
            <a:extLst>
              <a:ext uri="{FF2B5EF4-FFF2-40B4-BE49-F238E27FC236}">
                <a16:creationId xmlns:a16="http://schemas.microsoft.com/office/drawing/2014/main" id="{2E0CDD08-8BCE-4850-ADE2-B54228A20251}"/>
              </a:ext>
            </a:extLst>
          </p:cNvPr>
          <p:cNvSpPr/>
          <p:nvPr/>
        </p:nvSpPr>
        <p:spPr>
          <a:xfrm>
            <a:off x="8748464" y="1326039"/>
            <a:ext cx="377788" cy="237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D15A126-CF47-EA67-DBE1-31AD73E069B9}"/>
              </a:ext>
            </a:extLst>
          </p:cNvPr>
          <p:cNvPicPr>
            <a:picLocks noChangeAspect="1"/>
          </p:cNvPicPr>
          <p:nvPr/>
        </p:nvPicPr>
        <p:blipFill>
          <a:blip r:embed="rId3"/>
          <a:stretch>
            <a:fillRect/>
          </a:stretch>
        </p:blipFill>
        <p:spPr>
          <a:xfrm>
            <a:off x="7067912" y="2139701"/>
            <a:ext cx="1680552" cy="2232248"/>
          </a:xfrm>
          <a:prstGeom prst="rect">
            <a:avLst/>
          </a:prstGeom>
          <a:ln>
            <a:solidFill>
              <a:schemeClr val="accent1"/>
            </a:solidFill>
          </a:ln>
        </p:spPr>
      </p:pic>
    </p:spTree>
    <p:extLst>
      <p:ext uri="{BB962C8B-B14F-4D97-AF65-F5344CB8AC3E}">
        <p14:creationId xmlns:p14="http://schemas.microsoft.com/office/powerpoint/2010/main" val="6657512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489A27-20F5-2197-71EE-CB93934BBADF}"/>
              </a:ext>
            </a:extLst>
          </p:cNvPr>
          <p:cNvPicPr>
            <a:picLocks noChangeAspect="1"/>
          </p:cNvPicPr>
          <p:nvPr/>
        </p:nvPicPr>
        <p:blipFill>
          <a:blip r:embed="rId2"/>
          <a:stretch>
            <a:fillRect/>
          </a:stretch>
        </p:blipFill>
        <p:spPr>
          <a:xfrm>
            <a:off x="0" y="1844505"/>
            <a:ext cx="9144000" cy="14544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The Electronic Activation job runs and completes</a:t>
            </a:r>
          </a:p>
        </p:txBody>
      </p:sp>
      <p:sp>
        <p:nvSpPr>
          <p:cNvPr id="6" name="Rectangle 5">
            <a:extLst>
              <a:ext uri="{FF2B5EF4-FFF2-40B4-BE49-F238E27FC236}">
                <a16:creationId xmlns:a16="http://schemas.microsoft.com/office/drawing/2014/main" id="{756DB6F7-D0F7-4521-8D02-55986783F875}"/>
              </a:ext>
            </a:extLst>
          </p:cNvPr>
          <p:cNvSpPr/>
          <p:nvPr/>
        </p:nvSpPr>
        <p:spPr>
          <a:xfrm>
            <a:off x="6012160" y="2965390"/>
            <a:ext cx="1008112" cy="3336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395536" y="3003799"/>
            <a:ext cx="187220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838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9924DB-5AEF-49FA-D4BF-521078EABF83}"/>
              </a:ext>
            </a:extLst>
          </p:cNvPr>
          <p:cNvPicPr>
            <a:picLocks noChangeAspect="1"/>
          </p:cNvPicPr>
          <p:nvPr/>
        </p:nvPicPr>
        <p:blipFill>
          <a:blip r:embed="rId2"/>
          <a:stretch>
            <a:fillRect/>
          </a:stretch>
        </p:blipFill>
        <p:spPr>
          <a:xfrm>
            <a:off x="0" y="1734891"/>
            <a:ext cx="9144000" cy="27810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Activating the resource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1800198"/>
          </a:xfrm>
        </p:spPr>
        <p:txBody>
          <a:bodyPr>
            <a:normAutofit/>
          </a:bodyPr>
          <a:lstStyle/>
          <a:p>
            <a:pPr marL="285750" indent="-285750">
              <a:buFont typeface="Arial" panose="020B0604020202020204" pitchFamily="34" charset="0"/>
              <a:buChar char="•"/>
            </a:pPr>
            <a:r>
              <a:rPr lang="en-US" sz="2400" dirty="0"/>
              <a:t>When we are done with the activation process, we can change the status to "Done" and it will be removed from the list</a:t>
            </a:r>
          </a:p>
        </p:txBody>
      </p:sp>
      <p:sp>
        <p:nvSpPr>
          <p:cNvPr id="6" name="Rectangle 5">
            <a:extLst>
              <a:ext uri="{FF2B5EF4-FFF2-40B4-BE49-F238E27FC236}">
                <a16:creationId xmlns:a16="http://schemas.microsoft.com/office/drawing/2014/main" id="{756DB6F7-D0F7-4521-8D02-55986783F875}"/>
              </a:ext>
            </a:extLst>
          </p:cNvPr>
          <p:cNvSpPr/>
          <p:nvPr/>
        </p:nvSpPr>
        <p:spPr>
          <a:xfrm>
            <a:off x="8172400" y="3883262"/>
            <a:ext cx="504056" cy="200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1043607" y="2211710"/>
            <a:ext cx="936105" cy="43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525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6925847" cy="1240583"/>
          </a:xfrm>
        </p:spPr>
        <p:txBody>
          <a:bodyPr/>
          <a:lstStyle/>
          <a:p>
            <a:r>
              <a:rPr lang="en-US" dirty="0"/>
              <a:t>The process is complete - type "subscription"</a:t>
            </a:r>
          </a:p>
        </p:txBody>
      </p:sp>
    </p:spTree>
    <p:extLst>
      <p:ext uri="{BB962C8B-B14F-4D97-AF65-F5344CB8AC3E}">
        <p14:creationId xmlns:p14="http://schemas.microsoft.com/office/powerpoint/2010/main" val="1740197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If we search now in the repository, we no longer see a grey "people" icon next to the resource.</a:t>
            </a:r>
          </a:p>
          <a:p>
            <a:pPr marL="742950" lvl="1" indent="-285750"/>
            <a:r>
              <a:rPr lang="en-US" sz="2400" dirty="0"/>
              <a:t>The "people" icon is now blue because the resource has been activated.</a:t>
            </a:r>
          </a:p>
          <a:p>
            <a:pPr marL="285750" indent="-285750"/>
            <a:r>
              <a:rPr lang="en-US" dirty="0"/>
              <a:t>Similarly, if we search now in the Community Zone, we no longer see a grey "house" icon next to the resource.</a:t>
            </a:r>
          </a:p>
          <a:p>
            <a:pPr marL="742950" lvl="1" indent="-285750"/>
            <a:r>
              <a:rPr lang="en-US" sz="2400" dirty="0"/>
              <a:t>The "house" icon is now blue because the resource has been activated.</a:t>
            </a:r>
          </a:p>
          <a:p>
            <a:pPr marL="285750" indent="-285750"/>
            <a:endParaRPr lang="en-US" dirty="0"/>
          </a:p>
          <a:p>
            <a:pPr marL="285750"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918658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DFF9E6-D2F2-851B-6044-CD036283F19B}"/>
              </a:ext>
            </a:extLst>
          </p:cNvPr>
          <p:cNvPicPr>
            <a:picLocks noChangeAspect="1"/>
          </p:cNvPicPr>
          <p:nvPr/>
        </p:nvPicPr>
        <p:blipFill>
          <a:blip r:embed="rId2"/>
          <a:stretch>
            <a:fillRect/>
          </a:stretch>
        </p:blipFill>
        <p:spPr>
          <a:xfrm>
            <a:off x="0" y="900422"/>
            <a:ext cx="9144000" cy="33426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8" name="Rectangle 7">
            <a:extLst>
              <a:ext uri="{FF2B5EF4-FFF2-40B4-BE49-F238E27FC236}">
                <a16:creationId xmlns:a16="http://schemas.microsoft.com/office/drawing/2014/main" id="{9FD5BC4A-D09F-419B-A302-88B58A8D2090}"/>
              </a:ext>
            </a:extLst>
          </p:cNvPr>
          <p:cNvSpPr/>
          <p:nvPr/>
        </p:nvSpPr>
        <p:spPr>
          <a:xfrm>
            <a:off x="1403648" y="1347614"/>
            <a:ext cx="504056" cy="189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H="1" flipV="1">
            <a:off x="1547664" y="2283718"/>
            <a:ext cx="648072" cy="1440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723878"/>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Community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031624" y="800459"/>
            <a:ext cx="3312368" cy="369332"/>
          </a:xfrm>
          <a:prstGeom prst="rect">
            <a:avLst/>
          </a:prstGeom>
          <a:solidFill>
            <a:schemeClr val="bg1"/>
          </a:solidFill>
          <a:ln>
            <a:solidFill>
              <a:schemeClr val="accent1"/>
            </a:solidFill>
          </a:ln>
        </p:spPr>
        <p:txBody>
          <a:bodyPr wrap="square" rtlCol="0">
            <a:spAutoFit/>
          </a:bodyPr>
          <a:lstStyle/>
          <a:p>
            <a:r>
              <a:rPr lang="en-US" dirty="0"/>
              <a:t>Searching in the Institution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1907704" y="985125"/>
            <a:ext cx="348359" cy="288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a:cxnSpLocks/>
          </p:cNvCxnSpPr>
          <p:nvPr/>
        </p:nvCxnSpPr>
        <p:spPr>
          <a:xfrm>
            <a:off x="2231424" y="966180"/>
            <a:ext cx="18002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110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078C41-EA47-C09D-04F3-8F5AB41096F0}"/>
              </a:ext>
            </a:extLst>
          </p:cNvPr>
          <p:cNvPicPr>
            <a:picLocks noChangeAspect="1"/>
          </p:cNvPicPr>
          <p:nvPr/>
        </p:nvPicPr>
        <p:blipFill>
          <a:blip r:embed="rId2"/>
          <a:stretch>
            <a:fillRect/>
          </a:stretch>
        </p:blipFill>
        <p:spPr>
          <a:xfrm>
            <a:off x="0" y="1487273"/>
            <a:ext cx="9144000" cy="216895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8" name="Rectangle 7">
            <a:extLst>
              <a:ext uri="{FF2B5EF4-FFF2-40B4-BE49-F238E27FC236}">
                <a16:creationId xmlns:a16="http://schemas.microsoft.com/office/drawing/2014/main" id="{9FD5BC4A-D09F-419B-A302-88B58A8D2090}"/>
              </a:ext>
            </a:extLst>
          </p:cNvPr>
          <p:cNvSpPr/>
          <p:nvPr/>
        </p:nvSpPr>
        <p:spPr>
          <a:xfrm>
            <a:off x="1883387" y="1923677"/>
            <a:ext cx="528373" cy="211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733C9E-3B6B-4F90-8643-26A092F6E54E}"/>
              </a:ext>
            </a:extLst>
          </p:cNvPr>
          <p:cNvCxnSpPr>
            <a:cxnSpLocks/>
          </p:cNvCxnSpPr>
          <p:nvPr/>
        </p:nvCxnSpPr>
        <p:spPr>
          <a:xfrm flipH="1" flipV="1">
            <a:off x="1547664" y="2859782"/>
            <a:ext cx="360040" cy="5977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AB8AFC-6409-4DDB-9C0D-0F218AA8CE8B}"/>
              </a:ext>
            </a:extLst>
          </p:cNvPr>
          <p:cNvSpPr txBox="1"/>
          <p:nvPr/>
        </p:nvSpPr>
        <p:spPr>
          <a:xfrm>
            <a:off x="755576" y="3457551"/>
            <a:ext cx="3168352" cy="923330"/>
          </a:xfrm>
          <a:prstGeom prst="rect">
            <a:avLst/>
          </a:prstGeom>
          <a:solidFill>
            <a:schemeClr val="bg1"/>
          </a:solidFill>
          <a:ln>
            <a:solidFill>
              <a:schemeClr val="accent1"/>
            </a:solidFill>
          </a:ln>
        </p:spPr>
        <p:txBody>
          <a:bodyPr wrap="square" rtlCol="0">
            <a:spAutoFit/>
          </a:bodyPr>
          <a:lstStyle/>
          <a:p>
            <a:r>
              <a:rPr lang="en-US" dirty="0"/>
              <a:t>This means that the electronic collection is activated and linked to the Institution Zone</a:t>
            </a:r>
          </a:p>
        </p:txBody>
      </p:sp>
      <p:sp>
        <p:nvSpPr>
          <p:cNvPr id="14" name="TextBox 13">
            <a:extLst>
              <a:ext uri="{FF2B5EF4-FFF2-40B4-BE49-F238E27FC236}">
                <a16:creationId xmlns:a16="http://schemas.microsoft.com/office/drawing/2014/main" id="{67320D97-9E57-4708-8E2E-2CD4D97D2750}"/>
              </a:ext>
            </a:extLst>
          </p:cNvPr>
          <p:cNvSpPr txBox="1"/>
          <p:nvPr/>
        </p:nvSpPr>
        <p:spPr>
          <a:xfrm>
            <a:off x="4114681" y="1520284"/>
            <a:ext cx="3456384" cy="369332"/>
          </a:xfrm>
          <a:prstGeom prst="rect">
            <a:avLst/>
          </a:prstGeom>
          <a:solidFill>
            <a:schemeClr val="bg1"/>
          </a:solidFill>
          <a:ln>
            <a:solidFill>
              <a:schemeClr val="accent1"/>
            </a:solidFill>
          </a:ln>
        </p:spPr>
        <p:txBody>
          <a:bodyPr wrap="square" rtlCol="0">
            <a:spAutoFit/>
          </a:bodyPr>
          <a:lstStyle/>
          <a:p>
            <a:r>
              <a:rPr lang="en-US" dirty="0"/>
              <a:t>Searching in the Community Zone</a:t>
            </a:r>
          </a:p>
        </p:txBody>
      </p:sp>
      <p:cxnSp>
        <p:nvCxnSpPr>
          <p:cNvPr id="15" name="Straight Arrow Connector 14">
            <a:extLst>
              <a:ext uri="{FF2B5EF4-FFF2-40B4-BE49-F238E27FC236}">
                <a16:creationId xmlns:a16="http://schemas.microsoft.com/office/drawing/2014/main" id="{AC3B1318-5D98-496B-B261-6EA30630E963}"/>
              </a:ext>
            </a:extLst>
          </p:cNvPr>
          <p:cNvCxnSpPr>
            <a:cxnSpLocks/>
          </p:cNvCxnSpPr>
          <p:nvPr/>
        </p:nvCxnSpPr>
        <p:spPr>
          <a:xfrm flipH="1">
            <a:off x="2386489" y="1686005"/>
            <a:ext cx="504056" cy="288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DD329A-8C65-4370-A450-512F2D9FD67F}"/>
              </a:ext>
            </a:extLst>
          </p:cNvPr>
          <p:cNvCxnSpPr/>
          <p:nvPr/>
        </p:nvCxnSpPr>
        <p:spPr>
          <a:xfrm>
            <a:off x="2890545" y="1686005"/>
            <a:ext cx="122413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0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5840A4-4C22-3A32-63F2-A249F4E8A4A6}"/>
              </a:ext>
            </a:extLst>
          </p:cNvPr>
          <p:cNvPicPr>
            <a:picLocks noChangeAspect="1"/>
          </p:cNvPicPr>
          <p:nvPr/>
        </p:nvPicPr>
        <p:blipFill>
          <a:blip r:embed="rId2"/>
          <a:stretch>
            <a:fillRect/>
          </a:stretch>
        </p:blipFill>
        <p:spPr>
          <a:xfrm>
            <a:off x="737828" y="1656297"/>
            <a:ext cx="7740352" cy="287126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From the Institution Zone search we can click the "Portfolio List" to see the portfolios in this collection </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7020272" y="2067694"/>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50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Ordering the resource - type "one time"</a:t>
            </a:r>
          </a:p>
        </p:txBody>
      </p:sp>
    </p:spTree>
    <p:extLst>
      <p:ext uri="{BB962C8B-B14F-4D97-AF65-F5344CB8AC3E}">
        <p14:creationId xmlns:p14="http://schemas.microsoft.com/office/powerpoint/2010/main" val="42477677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893FA2-87E2-8E95-E41E-27C8F5455046}"/>
              </a:ext>
            </a:extLst>
          </p:cNvPr>
          <p:cNvPicPr>
            <a:picLocks noChangeAspect="1"/>
          </p:cNvPicPr>
          <p:nvPr/>
        </p:nvPicPr>
        <p:blipFill>
          <a:blip r:embed="rId2"/>
          <a:stretch>
            <a:fillRect/>
          </a:stretch>
        </p:blipFill>
        <p:spPr>
          <a:xfrm>
            <a:off x="0" y="1777089"/>
            <a:ext cx="9144000" cy="22348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For example, this is one of the 30 activated portfolios in the Electronic Collection</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580824" y="2347620"/>
            <a:ext cx="792088" cy="2241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29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B2E8395-9A49-DDAE-AF2C-CE999D821C28}"/>
              </a:ext>
            </a:extLst>
          </p:cNvPr>
          <p:cNvPicPr>
            <a:picLocks noChangeAspect="1"/>
          </p:cNvPicPr>
          <p:nvPr/>
        </p:nvPicPr>
        <p:blipFill>
          <a:blip r:embed="rId2"/>
          <a:stretch>
            <a:fillRect/>
          </a:stretch>
        </p:blipFill>
        <p:spPr>
          <a:xfrm>
            <a:off x="36004" y="1230586"/>
            <a:ext cx="9144000" cy="3524184"/>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If we search for this portfolio in Primo, we see that it is available</a:t>
            </a:r>
            <a:endParaRPr lang="en-US" sz="2400" dirty="0"/>
          </a:p>
        </p:txBody>
      </p:sp>
      <p:sp>
        <p:nvSpPr>
          <p:cNvPr id="6" name="Rectangle 5">
            <a:extLst>
              <a:ext uri="{FF2B5EF4-FFF2-40B4-BE49-F238E27FC236}">
                <a16:creationId xmlns:a16="http://schemas.microsoft.com/office/drawing/2014/main" id="{C88D62FC-6660-4920-A35C-4FCC8E2A36FA}"/>
              </a:ext>
            </a:extLst>
          </p:cNvPr>
          <p:cNvSpPr/>
          <p:nvPr/>
        </p:nvSpPr>
        <p:spPr>
          <a:xfrm>
            <a:off x="2277299" y="4173190"/>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CCBAAB-49D2-46E3-9805-12B22DD74A89}"/>
              </a:ext>
            </a:extLst>
          </p:cNvPr>
          <p:cNvSpPr/>
          <p:nvPr/>
        </p:nvSpPr>
        <p:spPr>
          <a:xfrm>
            <a:off x="179512" y="1990017"/>
            <a:ext cx="129614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F1EE84-12AE-4737-A648-4D0C5B38BAF8}"/>
              </a:ext>
            </a:extLst>
          </p:cNvPr>
          <p:cNvSpPr txBox="1"/>
          <p:nvPr/>
        </p:nvSpPr>
        <p:spPr>
          <a:xfrm>
            <a:off x="4718875" y="3797627"/>
            <a:ext cx="2016224" cy="646331"/>
          </a:xfrm>
          <a:prstGeom prst="rect">
            <a:avLst/>
          </a:prstGeom>
          <a:solidFill>
            <a:schemeClr val="bg1"/>
          </a:solidFill>
          <a:ln>
            <a:solidFill>
              <a:schemeClr val="accent1"/>
            </a:solidFill>
          </a:ln>
        </p:spPr>
        <p:txBody>
          <a:bodyPr wrap="square" rtlCol="0">
            <a:spAutoFit/>
          </a:bodyPr>
          <a:lstStyle/>
          <a:p>
            <a:r>
              <a:rPr lang="en-US" dirty="0"/>
              <a:t>We will now click "Available Online"</a:t>
            </a:r>
          </a:p>
        </p:txBody>
      </p:sp>
      <p:cxnSp>
        <p:nvCxnSpPr>
          <p:cNvPr id="11" name="Straight Arrow Connector 10">
            <a:extLst>
              <a:ext uri="{FF2B5EF4-FFF2-40B4-BE49-F238E27FC236}">
                <a16:creationId xmlns:a16="http://schemas.microsoft.com/office/drawing/2014/main" id="{1049B6D7-496D-49EF-AB3B-95C0EB29A437}"/>
              </a:ext>
            </a:extLst>
          </p:cNvPr>
          <p:cNvCxnSpPr>
            <a:endCxn id="6" idx="3"/>
          </p:cNvCxnSpPr>
          <p:nvPr/>
        </p:nvCxnSpPr>
        <p:spPr>
          <a:xfrm flipH="1" flipV="1">
            <a:off x="3789467" y="4317206"/>
            <a:ext cx="93610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2644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EA3F7E-8FB3-82EF-55D6-CD626102B616}"/>
              </a:ext>
            </a:extLst>
          </p:cNvPr>
          <p:cNvPicPr>
            <a:picLocks noChangeAspect="1"/>
          </p:cNvPicPr>
          <p:nvPr/>
        </p:nvPicPr>
        <p:blipFill>
          <a:blip r:embed="rId2"/>
          <a:stretch>
            <a:fillRect/>
          </a:stretch>
        </p:blipFill>
        <p:spPr>
          <a:xfrm>
            <a:off x="2113991" y="1639819"/>
            <a:ext cx="4988025" cy="32231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dirty="0"/>
              <a:t>Now we can click the link of the Electronic Collection and access the resource</a:t>
            </a:r>
            <a:endParaRPr lang="en-US" sz="2400" dirty="0"/>
          </a:p>
        </p:txBody>
      </p:sp>
      <p:sp>
        <p:nvSpPr>
          <p:cNvPr id="8" name="Rectangle 7">
            <a:extLst>
              <a:ext uri="{FF2B5EF4-FFF2-40B4-BE49-F238E27FC236}">
                <a16:creationId xmlns:a16="http://schemas.microsoft.com/office/drawing/2014/main" id="{DECCBAAB-49D2-46E3-9805-12B22DD74A89}"/>
              </a:ext>
            </a:extLst>
          </p:cNvPr>
          <p:cNvSpPr/>
          <p:nvPr/>
        </p:nvSpPr>
        <p:spPr>
          <a:xfrm>
            <a:off x="2339752" y="2152218"/>
            <a:ext cx="2664296" cy="234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8361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process is complete - type "subscription"</a:t>
            </a:r>
          </a:p>
        </p:txBody>
      </p:sp>
      <p:pic>
        <p:nvPicPr>
          <p:cNvPr id="5" name="Picture 4">
            <a:extLst>
              <a:ext uri="{FF2B5EF4-FFF2-40B4-BE49-F238E27FC236}">
                <a16:creationId xmlns:a16="http://schemas.microsoft.com/office/drawing/2014/main" id="{2435EC36-8713-56E9-CE2D-BB3E56C8E76D}"/>
              </a:ext>
            </a:extLst>
          </p:cNvPr>
          <p:cNvPicPr>
            <a:picLocks noChangeAspect="1"/>
          </p:cNvPicPr>
          <p:nvPr/>
        </p:nvPicPr>
        <p:blipFill>
          <a:blip r:embed="rId2"/>
          <a:stretch>
            <a:fillRect/>
          </a:stretch>
        </p:blipFill>
        <p:spPr>
          <a:xfrm>
            <a:off x="539552" y="915566"/>
            <a:ext cx="8172400" cy="3544240"/>
          </a:xfrm>
          <a:prstGeom prst="rect">
            <a:avLst/>
          </a:prstGeom>
          <a:ln>
            <a:solidFill>
              <a:schemeClr val="accent1"/>
            </a:solidFill>
          </a:ln>
        </p:spPr>
      </p:pic>
    </p:spTree>
    <p:extLst>
      <p:ext uri="{BB962C8B-B14F-4D97-AF65-F5344CB8AC3E}">
        <p14:creationId xmlns:p14="http://schemas.microsoft.com/office/powerpoint/2010/main" val="2881266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Ordering the resource - type "one time"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2400" dirty="0"/>
              <a:t>We search for the electronic collection in the repository (in the Institution Zone) and do not find it.</a:t>
            </a:r>
          </a:p>
        </p:txBody>
      </p:sp>
      <p:pic>
        <p:nvPicPr>
          <p:cNvPr id="5" name="Picture 4">
            <a:extLst>
              <a:ext uri="{FF2B5EF4-FFF2-40B4-BE49-F238E27FC236}">
                <a16:creationId xmlns:a16="http://schemas.microsoft.com/office/drawing/2014/main" id="{38409794-7661-442A-9441-AF0E0E5BF886}"/>
              </a:ext>
            </a:extLst>
          </p:cNvPr>
          <p:cNvPicPr>
            <a:picLocks noChangeAspect="1"/>
          </p:cNvPicPr>
          <p:nvPr/>
        </p:nvPicPr>
        <p:blipFill>
          <a:blip r:embed="rId2"/>
          <a:stretch>
            <a:fillRect/>
          </a:stretch>
        </p:blipFill>
        <p:spPr>
          <a:xfrm>
            <a:off x="904875" y="1962125"/>
            <a:ext cx="7334250" cy="2409825"/>
          </a:xfrm>
          <a:prstGeom prst="rect">
            <a:avLst/>
          </a:prstGeom>
          <a:ln>
            <a:solidFill>
              <a:schemeClr val="accent1"/>
            </a:solidFill>
          </a:ln>
        </p:spPr>
      </p:pic>
      <p:sp>
        <p:nvSpPr>
          <p:cNvPr id="6" name="Rectangle 5">
            <a:extLst>
              <a:ext uri="{FF2B5EF4-FFF2-40B4-BE49-F238E27FC236}">
                <a16:creationId xmlns:a16="http://schemas.microsoft.com/office/drawing/2014/main" id="{40EC6E6B-5F3D-4C63-A5DA-88BF23CA2A71}"/>
              </a:ext>
            </a:extLst>
          </p:cNvPr>
          <p:cNvSpPr/>
          <p:nvPr/>
        </p:nvSpPr>
        <p:spPr>
          <a:xfrm>
            <a:off x="2627784" y="2859782"/>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7481796" y="2067694"/>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BF5702-B79D-47D5-9539-62D6FB092F63}"/>
              </a:ext>
            </a:extLst>
          </p:cNvPr>
          <p:cNvSpPr/>
          <p:nvPr/>
        </p:nvSpPr>
        <p:spPr>
          <a:xfrm>
            <a:off x="5940152" y="3579862"/>
            <a:ext cx="1541644"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688B14-DE8A-48F1-84A8-3EFA29684A9E}"/>
              </a:ext>
            </a:extLst>
          </p:cNvPr>
          <p:cNvSpPr txBox="1"/>
          <p:nvPr/>
        </p:nvSpPr>
        <p:spPr>
          <a:xfrm>
            <a:off x="5269494" y="2493037"/>
            <a:ext cx="1541644" cy="646331"/>
          </a:xfrm>
          <a:prstGeom prst="rect">
            <a:avLst/>
          </a:prstGeom>
          <a:solidFill>
            <a:schemeClr val="bg1"/>
          </a:solidFill>
          <a:ln>
            <a:solidFill>
              <a:schemeClr val="accent1"/>
            </a:solidFill>
          </a:ln>
        </p:spPr>
        <p:txBody>
          <a:bodyPr wrap="square" rtlCol="0">
            <a:spAutoFit/>
          </a:bodyPr>
          <a:lstStyle/>
          <a:p>
            <a:r>
              <a:rPr lang="en-US" dirty="0"/>
              <a:t>Searching the institution</a:t>
            </a:r>
          </a:p>
        </p:txBody>
      </p:sp>
      <p:cxnSp>
        <p:nvCxnSpPr>
          <p:cNvPr id="11" name="Straight Arrow Connector 10">
            <a:extLst>
              <a:ext uri="{FF2B5EF4-FFF2-40B4-BE49-F238E27FC236}">
                <a16:creationId xmlns:a16="http://schemas.microsoft.com/office/drawing/2014/main" id="{EB7FFC74-2780-498D-AC83-7A3B2BD31F7E}"/>
              </a:ext>
            </a:extLst>
          </p:cNvPr>
          <p:cNvCxnSpPr>
            <a:cxnSpLocks/>
          </p:cNvCxnSpPr>
          <p:nvPr/>
        </p:nvCxnSpPr>
        <p:spPr>
          <a:xfrm flipV="1">
            <a:off x="7308304" y="2283718"/>
            <a:ext cx="317508" cy="4784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B02F2A-3778-4027-BB16-BDDFEBE64204}"/>
              </a:ext>
            </a:extLst>
          </p:cNvPr>
          <p:cNvCxnSpPr>
            <a:cxnSpLocks/>
          </p:cNvCxnSpPr>
          <p:nvPr/>
        </p:nvCxnSpPr>
        <p:spPr>
          <a:xfrm>
            <a:off x="6811138" y="2762211"/>
            <a:ext cx="49716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4B28D-E4FB-4068-B93C-9566E1E1FC86}"/>
              </a:ext>
            </a:extLst>
          </p:cNvPr>
          <p:cNvCxnSpPr>
            <a:cxnSpLocks/>
          </p:cNvCxnSpPr>
          <p:nvPr/>
        </p:nvCxnSpPr>
        <p:spPr>
          <a:xfrm>
            <a:off x="3633773" y="2643758"/>
            <a:ext cx="1635721"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7B1CE1-0203-40C3-816E-442A212D9AD6}"/>
              </a:ext>
            </a:extLst>
          </p:cNvPr>
          <p:cNvCxnSpPr>
            <a:cxnSpLocks/>
          </p:cNvCxnSpPr>
          <p:nvPr/>
        </p:nvCxnSpPr>
        <p:spPr>
          <a:xfrm flipH="1">
            <a:off x="3097818" y="2643758"/>
            <a:ext cx="546588" cy="1817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9908274-853B-4E13-893E-1201A234D0A4}"/>
              </a:ext>
            </a:extLst>
          </p:cNvPr>
          <p:cNvSpPr txBox="1"/>
          <p:nvPr/>
        </p:nvSpPr>
        <p:spPr>
          <a:xfrm>
            <a:off x="2886340" y="3584366"/>
            <a:ext cx="2477748" cy="646331"/>
          </a:xfrm>
          <a:prstGeom prst="rect">
            <a:avLst/>
          </a:prstGeom>
          <a:solidFill>
            <a:schemeClr val="bg1"/>
          </a:solidFill>
          <a:ln>
            <a:solidFill>
              <a:schemeClr val="accent1"/>
            </a:solidFill>
          </a:ln>
        </p:spPr>
        <p:txBody>
          <a:bodyPr wrap="square" rtlCol="0">
            <a:spAutoFit/>
          </a:bodyPr>
          <a:lstStyle/>
          <a:p>
            <a:r>
              <a:rPr lang="en-US" dirty="0"/>
              <a:t>The electronic collection is not present</a:t>
            </a:r>
          </a:p>
        </p:txBody>
      </p:sp>
      <p:cxnSp>
        <p:nvCxnSpPr>
          <p:cNvPr id="23" name="Straight Arrow Connector 22">
            <a:extLst>
              <a:ext uri="{FF2B5EF4-FFF2-40B4-BE49-F238E27FC236}">
                <a16:creationId xmlns:a16="http://schemas.microsoft.com/office/drawing/2014/main" id="{C777642E-D9F9-495A-910C-75106251B275}"/>
              </a:ext>
            </a:extLst>
          </p:cNvPr>
          <p:cNvCxnSpPr>
            <a:cxnSpLocks/>
            <a:stCxn id="22" idx="3"/>
            <a:endCxn id="8" idx="1"/>
          </p:cNvCxnSpPr>
          <p:nvPr/>
        </p:nvCxnSpPr>
        <p:spPr>
          <a:xfrm flipV="1">
            <a:off x="5364088" y="3903898"/>
            <a:ext cx="576064" cy="3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402467"/>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1859</TotalTime>
  <Words>3085</Words>
  <Application>Microsoft Office PowerPoint</Application>
  <PresentationFormat>On-screen Show (16:9)</PresentationFormat>
  <Paragraphs>236</Paragraphs>
  <Slides>84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84</vt:i4>
      </vt:variant>
    </vt:vector>
  </HeadingPairs>
  <TitlesOfParts>
    <vt:vector size="88" baseType="lpstr">
      <vt:lpstr>Arial</vt:lpstr>
      <vt:lpstr>Calibri</vt:lpstr>
      <vt:lpstr>Calibri Light</vt:lpstr>
      <vt:lpstr>IGeLU_2016_16X9 (1)</vt:lpstr>
      <vt:lpstr>How to order and activate an electronic collection from the Community Zone</vt:lpstr>
      <vt:lpstr>PowerPoint Presentation</vt:lpstr>
      <vt:lpstr>Introduction</vt:lpstr>
      <vt:lpstr>Introduction</vt:lpstr>
      <vt:lpstr>Introduction</vt:lpstr>
      <vt:lpstr>The steps (high level)</vt:lpstr>
      <vt:lpstr>The steps (high level)</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Ordering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Activating the resource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The process is complete - type "one time"</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"subscription"</vt:lpstr>
      <vt:lpstr>Ordering the resource - type "one time"</vt:lpstr>
      <vt:lpstr>Ordering the resource - type "subscription"</vt:lpstr>
      <vt:lpstr>Ordering the resource - type "subscription"</vt:lpstr>
      <vt:lpstr>Ordering the resource - type "one time"</vt:lpstr>
      <vt:lpstr>Ordering the resource - type "subscription"</vt:lpstr>
      <vt:lpstr>Ordering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Activating the resource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The process is complete - type "subscription"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37</cp:revision>
  <dcterms:created xsi:type="dcterms:W3CDTF">2021-11-30T14:32:13Z</dcterms:created>
  <dcterms:modified xsi:type="dcterms:W3CDTF">2023-09-21T05:14:33Z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