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45"/>
  </p:notesMasterIdLst>
  <p:handoutMasterIdLst>
    <p:handoutMasterId r:id="rId46"/>
  </p:handoutMasterIdLst>
  <p:sldIdLst>
    <p:sldId id="574" r:id="rId18"/>
    <p:sldId id="389" r:id="rId19"/>
    <p:sldId id="696" r:id="rId20"/>
    <p:sldId id="403" r:id="rId21"/>
    <p:sldId id="695" r:id="rId22"/>
    <p:sldId id="714" r:id="rId23"/>
    <p:sldId id="731" r:id="rId24"/>
    <p:sldId id="732" r:id="rId25"/>
    <p:sldId id="733" r:id="rId26"/>
    <p:sldId id="734" r:id="rId27"/>
    <p:sldId id="735" r:id="rId28"/>
    <p:sldId id="736" r:id="rId29"/>
    <p:sldId id="737" r:id="rId30"/>
    <p:sldId id="738" r:id="rId31"/>
    <p:sldId id="739" r:id="rId32"/>
    <p:sldId id="740" r:id="rId33"/>
    <p:sldId id="741" r:id="rId34"/>
    <p:sldId id="742" r:id="rId35"/>
    <p:sldId id="697" r:id="rId36"/>
    <p:sldId id="698" r:id="rId37"/>
    <p:sldId id="699" r:id="rId38"/>
    <p:sldId id="700" r:id="rId39"/>
    <p:sldId id="701" r:id="rId40"/>
    <p:sldId id="704" r:id="rId41"/>
    <p:sldId id="705" r:id="rId42"/>
    <p:sldId id="706" r:id="rId43"/>
    <p:sldId id="616" r:id="rId44"/>
  </p:sldIdLst>
  <p:sldSz cx="12192000" cy="6858000"/>
  <p:notesSz cx="6858000" cy="9144000"/>
  <p:custDataLst>
    <p:tags r:id="rId47"/>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63283A8F-9293-4451-B7EA-29ADF6DA29B7}" v="19" dt="2023-08-21T08:02:31.31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62" d="100"/>
          <a:sy n="62" d="100"/>
        </p:scale>
        <p:origin x="1072" y="68"/>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slide" Target="slides/slide22.xml"/><Relationship Id="rId21" Type="http://schemas.openxmlformats.org/officeDocument/2006/relationships/slide" Target="slides/slide4.xml"/><Relationship Id="rId34" Type="http://schemas.openxmlformats.org/officeDocument/2006/relationships/slide" Target="slides/slide17.xml"/><Relationship Id="rId42" Type="http://schemas.openxmlformats.org/officeDocument/2006/relationships/slide" Target="slides/slide25.xml"/><Relationship Id="rId47" Type="http://schemas.openxmlformats.org/officeDocument/2006/relationships/tags" Target="tags/tag1.xml"/><Relationship Id="rId50" Type="http://schemas.openxmlformats.org/officeDocument/2006/relationships/theme" Target="theme/theme1.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12.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slide" Target="slides/slide20.xml"/><Relationship Id="rId40" Type="http://schemas.openxmlformats.org/officeDocument/2006/relationships/slide" Target="slides/slide23.xml"/><Relationship Id="rId45" Type="http://schemas.openxmlformats.org/officeDocument/2006/relationships/notesMaster" Target="notesMasters/notesMaster1.xml"/><Relationship Id="rId53" Type="http://schemas.microsoft.com/office/2015/10/relationships/revisionInfo" Target="revisionInfo.xml"/><Relationship Id="rId5" Type="http://schemas.openxmlformats.org/officeDocument/2006/relationships/slideMaster" Target="slideMasters/slideMaster2.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4" Type="http://schemas.openxmlformats.org/officeDocument/2006/relationships/slide" Target="slides/slide27.xml"/><Relationship Id="rId52" Type="http://schemas.microsoft.com/office/2016/11/relationships/changesInfo" Target="changesInfos/changesInfo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slide" Target="slides/slide18.xml"/><Relationship Id="rId43" Type="http://schemas.openxmlformats.org/officeDocument/2006/relationships/slide" Target="slides/slide26.xml"/><Relationship Id="rId48" Type="http://schemas.openxmlformats.org/officeDocument/2006/relationships/presProps" Target="presProps.xml"/><Relationship Id="rId8" Type="http://schemas.openxmlformats.org/officeDocument/2006/relationships/slideMaster" Target="slideMasters/slideMaster5.xml"/><Relationship Id="rId51" Type="http://schemas.openxmlformats.org/officeDocument/2006/relationships/tableStyles" Target="tableStyle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slide" Target="slides/slide16.xml"/><Relationship Id="rId38" Type="http://schemas.openxmlformats.org/officeDocument/2006/relationships/slide" Target="slides/slide21.xml"/><Relationship Id="rId46" Type="http://schemas.openxmlformats.org/officeDocument/2006/relationships/handoutMaster" Target="handoutMasters/handoutMaster1.xml"/><Relationship Id="rId20" Type="http://schemas.openxmlformats.org/officeDocument/2006/relationships/slide" Target="slides/slide3.xml"/><Relationship Id="rId41" Type="http://schemas.openxmlformats.org/officeDocument/2006/relationships/slide" Target="slides/slide24.xml"/><Relationship Id="rId54"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slide" Target="slides/slide19.xml"/><Relationship Id="rId49"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63283A8F-9293-4451-B7EA-29ADF6DA29B7}"/>
    <pc:docChg chg="undo custSel addSld delSld modSld">
      <pc:chgData name="Yoel Kortick" userId="167978f5-7f40-4909-85d5-d4149554ad4e" providerId="ADAL" clId="{63283A8F-9293-4451-B7EA-29ADF6DA29B7}" dt="2023-08-21T08:04:09.432" v="1116" actId="20577"/>
      <pc:docMkLst>
        <pc:docMk/>
      </pc:docMkLst>
      <pc:sldChg chg="addSp delSp modSp mod">
        <pc:chgData name="Yoel Kortick" userId="167978f5-7f40-4909-85d5-d4149554ad4e" providerId="ADAL" clId="{63283A8F-9293-4451-B7EA-29ADF6DA29B7}" dt="2023-08-21T07:36:04.721" v="64" actId="478"/>
        <pc:sldMkLst>
          <pc:docMk/>
          <pc:sldMk cId="481120056" sldId="389"/>
        </pc:sldMkLst>
        <pc:spChg chg="add del mod">
          <ac:chgData name="Yoel Kortick" userId="167978f5-7f40-4909-85d5-d4149554ad4e" providerId="ADAL" clId="{63283A8F-9293-4451-B7EA-29ADF6DA29B7}" dt="2023-08-21T07:36:02.062" v="62" actId="478"/>
          <ac:spMkLst>
            <pc:docMk/>
            <pc:sldMk cId="481120056" sldId="389"/>
            <ac:spMk id="3" creationId="{EBB1127C-7D59-E57E-6325-4B2A3788D10F}"/>
          </ac:spMkLst>
        </pc:spChg>
        <pc:spChg chg="add del mod">
          <ac:chgData name="Yoel Kortick" userId="167978f5-7f40-4909-85d5-d4149554ad4e" providerId="ADAL" clId="{63283A8F-9293-4451-B7EA-29ADF6DA29B7}" dt="2023-08-21T07:36:04.721" v="64" actId="478"/>
          <ac:spMkLst>
            <pc:docMk/>
            <pc:sldMk cId="481120056" sldId="389"/>
            <ac:spMk id="5" creationId="{505AE507-8FB6-221F-6B14-C257DA3614D6}"/>
          </ac:spMkLst>
        </pc:spChg>
        <pc:spChg chg="mod">
          <ac:chgData name="Yoel Kortick" userId="167978f5-7f40-4909-85d5-d4149554ad4e" providerId="ADAL" clId="{63283A8F-9293-4451-B7EA-29ADF6DA29B7}" dt="2023-08-21T07:35:52.571" v="51"/>
          <ac:spMkLst>
            <pc:docMk/>
            <pc:sldMk cId="481120056" sldId="389"/>
            <ac:spMk id="33" creationId="{10B19EF8-D548-5909-EC0A-0DAD29132EB0}"/>
          </ac:spMkLst>
        </pc:spChg>
        <pc:spChg chg="mod">
          <ac:chgData name="Yoel Kortick" userId="167978f5-7f40-4909-85d5-d4149554ad4e" providerId="ADAL" clId="{63283A8F-9293-4451-B7EA-29ADF6DA29B7}" dt="2023-08-21T07:35:57.729" v="60" actId="20577"/>
          <ac:spMkLst>
            <pc:docMk/>
            <pc:sldMk cId="481120056" sldId="389"/>
            <ac:spMk id="35" creationId="{2856D55B-FFE4-73A6-E96B-E8539E279BBE}"/>
          </ac:spMkLst>
        </pc:spChg>
        <pc:spChg chg="del">
          <ac:chgData name="Yoel Kortick" userId="167978f5-7f40-4909-85d5-d4149554ad4e" providerId="ADAL" clId="{63283A8F-9293-4451-B7EA-29ADF6DA29B7}" dt="2023-08-21T07:36:00.503" v="61" actId="478"/>
          <ac:spMkLst>
            <pc:docMk/>
            <pc:sldMk cId="481120056" sldId="389"/>
            <ac:spMk id="37" creationId="{C8FC2611-6E43-0A65-5736-75EE135AF2B1}"/>
          </ac:spMkLst>
        </pc:spChg>
        <pc:spChg chg="del">
          <ac:chgData name="Yoel Kortick" userId="167978f5-7f40-4909-85d5-d4149554ad4e" providerId="ADAL" clId="{63283A8F-9293-4451-B7EA-29ADF6DA29B7}" dt="2023-08-21T07:36:03.565" v="63" actId="478"/>
          <ac:spMkLst>
            <pc:docMk/>
            <pc:sldMk cId="481120056" sldId="389"/>
            <ac:spMk id="39" creationId="{577BD32B-5C3F-E999-3258-09D20FE3480B}"/>
          </ac:spMkLst>
        </pc:spChg>
      </pc:sldChg>
      <pc:sldChg chg="modSp mod">
        <pc:chgData name="Yoel Kortick" userId="167978f5-7f40-4909-85d5-d4149554ad4e" providerId="ADAL" clId="{63283A8F-9293-4451-B7EA-29ADF6DA29B7}" dt="2023-08-21T07:36:31.839" v="66" actId="255"/>
        <pc:sldMkLst>
          <pc:docMk/>
          <pc:sldMk cId="3303321736" sldId="403"/>
        </pc:sldMkLst>
        <pc:spChg chg="mod">
          <ac:chgData name="Yoel Kortick" userId="167978f5-7f40-4909-85d5-d4149554ad4e" providerId="ADAL" clId="{63283A8F-9293-4451-B7EA-29ADF6DA29B7}" dt="2023-08-21T07:36:31.839" v="66" actId="255"/>
          <ac:spMkLst>
            <pc:docMk/>
            <pc:sldMk cId="3303321736" sldId="403"/>
            <ac:spMk id="6" creationId="{FC137B9D-CCE8-1D3B-4207-4576FC1D2AA9}"/>
          </ac:spMkLst>
        </pc:spChg>
      </pc:sldChg>
      <pc:sldChg chg="modSp mod">
        <pc:chgData name="Yoel Kortick" userId="167978f5-7f40-4909-85d5-d4149554ad4e" providerId="ADAL" clId="{63283A8F-9293-4451-B7EA-29ADF6DA29B7}" dt="2023-08-20T16:00:06.177" v="48" actId="20577"/>
        <pc:sldMkLst>
          <pc:docMk/>
          <pc:sldMk cId="2441513226" sldId="574"/>
        </pc:sldMkLst>
        <pc:spChg chg="mod">
          <ac:chgData name="Yoel Kortick" userId="167978f5-7f40-4909-85d5-d4149554ad4e" providerId="ADAL" clId="{63283A8F-9293-4451-B7EA-29ADF6DA29B7}" dt="2023-08-20T15:59:55.538" v="14" actId="20577"/>
          <ac:spMkLst>
            <pc:docMk/>
            <pc:sldMk cId="2441513226" sldId="574"/>
            <ac:spMk id="6" creationId="{234B1E83-CCD0-6E10-207E-A8FAE74F3265}"/>
          </ac:spMkLst>
        </pc:spChg>
        <pc:spChg chg="mod">
          <ac:chgData name="Yoel Kortick" userId="167978f5-7f40-4909-85d5-d4149554ad4e" providerId="ADAL" clId="{63283A8F-9293-4451-B7EA-29ADF6DA29B7}" dt="2023-08-20T16:00:06.177" v="48" actId="20577"/>
          <ac:spMkLst>
            <pc:docMk/>
            <pc:sldMk cId="2441513226" sldId="574"/>
            <ac:spMk id="7" creationId="{671CB76C-635B-9683-3B7D-79826B74B876}"/>
          </ac:spMkLst>
        </pc:spChg>
      </pc:sldChg>
      <pc:sldChg chg="delSp modSp mod">
        <pc:chgData name="Yoel Kortick" userId="167978f5-7f40-4909-85d5-d4149554ad4e" providerId="ADAL" clId="{63283A8F-9293-4451-B7EA-29ADF6DA29B7}" dt="2023-08-21T08:04:09.432" v="1116" actId="20577"/>
        <pc:sldMkLst>
          <pc:docMk/>
          <pc:sldMk cId="970303957" sldId="616"/>
        </pc:sldMkLst>
        <pc:spChg chg="mod">
          <ac:chgData name="Yoel Kortick" userId="167978f5-7f40-4909-85d5-d4149554ad4e" providerId="ADAL" clId="{63283A8F-9293-4451-B7EA-29ADF6DA29B7}" dt="2023-08-21T08:03:59.730" v="1088" actId="20577"/>
          <ac:spMkLst>
            <pc:docMk/>
            <pc:sldMk cId="970303957" sldId="616"/>
            <ac:spMk id="2" creationId="{C56A2450-AAE3-FBF2-60AB-F48F358C337E}"/>
          </ac:spMkLst>
        </pc:spChg>
        <pc:spChg chg="mod">
          <ac:chgData name="Yoel Kortick" userId="167978f5-7f40-4909-85d5-d4149554ad4e" providerId="ADAL" clId="{63283A8F-9293-4451-B7EA-29ADF6DA29B7}" dt="2023-08-21T08:04:09.432" v="1116" actId="20577"/>
          <ac:spMkLst>
            <pc:docMk/>
            <pc:sldMk cId="970303957" sldId="616"/>
            <ac:spMk id="3" creationId="{EC9ABE05-4BFA-491C-1373-2F3D4FC2F824}"/>
          </ac:spMkLst>
        </pc:spChg>
        <pc:spChg chg="del">
          <ac:chgData name="Yoel Kortick" userId="167978f5-7f40-4909-85d5-d4149554ad4e" providerId="ADAL" clId="{63283A8F-9293-4451-B7EA-29ADF6DA29B7}" dt="2023-08-21T08:03:54.549" v="1076" actId="478"/>
          <ac:spMkLst>
            <pc:docMk/>
            <pc:sldMk cId="970303957" sldId="616"/>
            <ac:spMk id="4" creationId="{2EF8D867-E4D5-8588-56D6-8190AD9885AF}"/>
          </ac:spMkLst>
        </pc:spChg>
      </pc:sldChg>
      <pc:sldChg chg="modSp mod">
        <pc:chgData name="Yoel Kortick" userId="167978f5-7f40-4909-85d5-d4149554ad4e" providerId="ADAL" clId="{63283A8F-9293-4451-B7EA-29ADF6DA29B7}" dt="2023-08-21T08:01:53.485" v="1055" actId="404"/>
        <pc:sldMkLst>
          <pc:docMk/>
          <pc:sldMk cId="3395953961" sldId="695"/>
        </pc:sldMkLst>
        <pc:spChg chg="mod">
          <ac:chgData name="Yoel Kortick" userId="167978f5-7f40-4909-85d5-d4149554ad4e" providerId="ADAL" clId="{63283A8F-9293-4451-B7EA-29ADF6DA29B7}" dt="2023-08-21T08:01:53.485" v="1055" actId="404"/>
          <ac:spMkLst>
            <pc:docMk/>
            <pc:sldMk cId="3395953961" sldId="695"/>
            <ac:spMk id="6" creationId="{FC137B9D-CCE8-1D3B-4207-4576FC1D2AA9}"/>
          </ac:spMkLst>
        </pc:spChg>
      </pc:sldChg>
      <pc:sldChg chg="modSp mod">
        <pc:chgData name="Yoel Kortick" userId="167978f5-7f40-4909-85d5-d4149554ad4e" providerId="ADAL" clId="{63283A8F-9293-4451-B7EA-29ADF6DA29B7}" dt="2023-08-21T07:55:14.579" v="824" actId="14100"/>
        <pc:sldMkLst>
          <pc:docMk/>
          <pc:sldMk cId="3579353157" sldId="697"/>
        </pc:sldMkLst>
        <pc:spChg chg="mod">
          <ac:chgData name="Yoel Kortick" userId="167978f5-7f40-4909-85d5-d4149554ad4e" providerId="ADAL" clId="{63283A8F-9293-4451-B7EA-29ADF6DA29B7}" dt="2023-08-21T07:55:14.579" v="824" actId="14100"/>
          <ac:spMkLst>
            <pc:docMk/>
            <pc:sldMk cId="3579353157" sldId="697"/>
            <ac:spMk id="3" creationId="{C0DC44FE-FE73-18C6-BA0D-39ADF9F4DAF5}"/>
          </ac:spMkLst>
        </pc:spChg>
      </pc:sldChg>
      <pc:sldChg chg="addSp modSp mod">
        <pc:chgData name="Yoel Kortick" userId="167978f5-7f40-4909-85d5-d4149554ad4e" providerId="ADAL" clId="{63283A8F-9293-4451-B7EA-29ADF6DA29B7}" dt="2023-08-21T07:56:12.129" v="895" actId="255"/>
        <pc:sldMkLst>
          <pc:docMk/>
          <pc:sldMk cId="1600273323" sldId="698"/>
        </pc:sldMkLst>
        <pc:spChg chg="mod">
          <ac:chgData name="Yoel Kortick" userId="167978f5-7f40-4909-85d5-d4149554ad4e" providerId="ADAL" clId="{63283A8F-9293-4451-B7EA-29ADF6DA29B7}" dt="2023-08-21T07:55:33.097" v="825"/>
          <ac:spMkLst>
            <pc:docMk/>
            <pc:sldMk cId="1600273323" sldId="698"/>
            <ac:spMk id="2" creationId="{FEDFB40A-FD68-C90C-FC94-AB562EC8C5F8}"/>
          </ac:spMkLst>
        </pc:spChg>
        <pc:spChg chg="mod">
          <ac:chgData name="Yoel Kortick" userId="167978f5-7f40-4909-85d5-d4149554ad4e" providerId="ADAL" clId="{63283A8F-9293-4451-B7EA-29ADF6DA29B7}" dt="2023-08-21T07:55:33.097" v="825"/>
          <ac:spMkLst>
            <pc:docMk/>
            <pc:sldMk cId="1600273323" sldId="698"/>
            <ac:spMk id="3" creationId="{1EEC3019-2DBF-2204-71BC-BA22E9B7D6C8}"/>
          </ac:spMkLst>
        </pc:spChg>
        <pc:spChg chg="mod">
          <ac:chgData name="Yoel Kortick" userId="167978f5-7f40-4909-85d5-d4149554ad4e" providerId="ADAL" clId="{63283A8F-9293-4451-B7EA-29ADF6DA29B7}" dt="2023-08-21T07:56:12.129" v="895" actId="255"/>
          <ac:spMkLst>
            <pc:docMk/>
            <pc:sldMk cId="1600273323" sldId="698"/>
            <ac:spMk id="6" creationId="{FC137B9D-CCE8-1D3B-4207-4576FC1D2AA9}"/>
          </ac:spMkLst>
        </pc:spChg>
        <pc:spChg chg="add mod">
          <ac:chgData name="Yoel Kortick" userId="167978f5-7f40-4909-85d5-d4149554ad4e" providerId="ADAL" clId="{63283A8F-9293-4451-B7EA-29ADF6DA29B7}" dt="2023-08-21T07:55:57.907" v="893" actId="1036"/>
          <ac:spMkLst>
            <pc:docMk/>
            <pc:sldMk cId="1600273323" sldId="698"/>
            <ac:spMk id="7" creationId="{B12E9AC6-DCBA-13EE-85B8-26846F48381A}"/>
          </ac:spMkLst>
        </pc:spChg>
        <pc:picChg chg="add mod">
          <ac:chgData name="Yoel Kortick" userId="167978f5-7f40-4909-85d5-d4149554ad4e" providerId="ADAL" clId="{63283A8F-9293-4451-B7EA-29ADF6DA29B7}" dt="2023-08-21T07:55:57.907" v="893" actId="1036"/>
          <ac:picMkLst>
            <pc:docMk/>
            <pc:sldMk cId="1600273323" sldId="698"/>
            <ac:picMk id="5" creationId="{0285D543-2E82-3E29-562E-06E639CBB250}"/>
          </ac:picMkLst>
        </pc:picChg>
      </pc:sldChg>
      <pc:sldChg chg="addSp delSp modSp mod">
        <pc:chgData name="Yoel Kortick" userId="167978f5-7f40-4909-85d5-d4149554ad4e" providerId="ADAL" clId="{63283A8F-9293-4451-B7EA-29ADF6DA29B7}" dt="2023-08-21T07:56:50.900" v="904" actId="403"/>
        <pc:sldMkLst>
          <pc:docMk/>
          <pc:sldMk cId="3292028106" sldId="699"/>
        </pc:sldMkLst>
        <pc:spChg chg="mod">
          <ac:chgData name="Yoel Kortick" userId="167978f5-7f40-4909-85d5-d4149554ad4e" providerId="ADAL" clId="{63283A8F-9293-4451-B7EA-29ADF6DA29B7}" dt="2023-08-21T07:55:33.097" v="825"/>
          <ac:spMkLst>
            <pc:docMk/>
            <pc:sldMk cId="3292028106" sldId="699"/>
            <ac:spMk id="2" creationId="{FEDFB40A-FD68-C90C-FC94-AB562EC8C5F8}"/>
          </ac:spMkLst>
        </pc:spChg>
        <pc:spChg chg="mod">
          <ac:chgData name="Yoel Kortick" userId="167978f5-7f40-4909-85d5-d4149554ad4e" providerId="ADAL" clId="{63283A8F-9293-4451-B7EA-29ADF6DA29B7}" dt="2023-08-21T07:55:33.097" v="825"/>
          <ac:spMkLst>
            <pc:docMk/>
            <pc:sldMk cId="3292028106" sldId="699"/>
            <ac:spMk id="3" creationId="{1EEC3019-2DBF-2204-71BC-BA22E9B7D6C8}"/>
          </ac:spMkLst>
        </pc:spChg>
        <pc:spChg chg="mod">
          <ac:chgData name="Yoel Kortick" userId="167978f5-7f40-4909-85d5-d4149554ad4e" providerId="ADAL" clId="{63283A8F-9293-4451-B7EA-29ADF6DA29B7}" dt="2023-08-21T07:56:50.900" v="904" actId="403"/>
          <ac:spMkLst>
            <pc:docMk/>
            <pc:sldMk cId="3292028106" sldId="699"/>
            <ac:spMk id="6" creationId="{FC137B9D-CCE8-1D3B-4207-4576FC1D2AA9}"/>
          </ac:spMkLst>
        </pc:spChg>
        <pc:spChg chg="add mod">
          <ac:chgData name="Yoel Kortick" userId="167978f5-7f40-4909-85d5-d4149554ad4e" providerId="ADAL" clId="{63283A8F-9293-4451-B7EA-29ADF6DA29B7}" dt="2023-08-21T07:56:47.518" v="902" actId="1076"/>
          <ac:spMkLst>
            <pc:docMk/>
            <pc:sldMk cId="3292028106" sldId="699"/>
            <ac:spMk id="8" creationId="{16EC2214-5673-65AB-C90C-102CC3F6CAE0}"/>
          </ac:spMkLst>
        </pc:spChg>
        <pc:picChg chg="add mod">
          <ac:chgData name="Yoel Kortick" userId="167978f5-7f40-4909-85d5-d4149554ad4e" providerId="ADAL" clId="{63283A8F-9293-4451-B7EA-29ADF6DA29B7}" dt="2023-08-21T07:56:47.518" v="902" actId="1076"/>
          <ac:picMkLst>
            <pc:docMk/>
            <pc:sldMk cId="3292028106" sldId="699"/>
            <ac:picMk id="5" creationId="{614F97CF-8618-9F79-5BC9-74E7D54EB13D}"/>
          </ac:picMkLst>
        </pc:picChg>
        <pc:picChg chg="del">
          <ac:chgData name="Yoel Kortick" userId="167978f5-7f40-4909-85d5-d4149554ad4e" providerId="ADAL" clId="{63283A8F-9293-4451-B7EA-29ADF6DA29B7}" dt="2023-08-21T07:56:37.991" v="900" actId="478"/>
          <ac:picMkLst>
            <pc:docMk/>
            <pc:sldMk cId="3292028106" sldId="699"/>
            <ac:picMk id="7" creationId="{E66959A8-8FAE-979B-0CC6-D06670C1D08B}"/>
          </ac:picMkLst>
        </pc:picChg>
      </pc:sldChg>
      <pc:sldChg chg="addSp delSp modSp mod">
        <pc:chgData name="Yoel Kortick" userId="167978f5-7f40-4909-85d5-d4149554ad4e" providerId="ADAL" clId="{63283A8F-9293-4451-B7EA-29ADF6DA29B7}" dt="2023-08-21T07:57:43.200" v="959" actId="478"/>
        <pc:sldMkLst>
          <pc:docMk/>
          <pc:sldMk cId="1266406602" sldId="700"/>
        </pc:sldMkLst>
        <pc:spChg chg="mod">
          <ac:chgData name="Yoel Kortick" userId="167978f5-7f40-4909-85d5-d4149554ad4e" providerId="ADAL" clId="{63283A8F-9293-4451-B7EA-29ADF6DA29B7}" dt="2023-08-21T07:55:33.097" v="825"/>
          <ac:spMkLst>
            <pc:docMk/>
            <pc:sldMk cId="1266406602" sldId="700"/>
            <ac:spMk id="2" creationId="{FEDFB40A-FD68-C90C-FC94-AB562EC8C5F8}"/>
          </ac:spMkLst>
        </pc:spChg>
        <pc:spChg chg="mod">
          <ac:chgData name="Yoel Kortick" userId="167978f5-7f40-4909-85d5-d4149554ad4e" providerId="ADAL" clId="{63283A8F-9293-4451-B7EA-29ADF6DA29B7}" dt="2023-08-21T07:55:33.097" v="825"/>
          <ac:spMkLst>
            <pc:docMk/>
            <pc:sldMk cId="1266406602" sldId="700"/>
            <ac:spMk id="3" creationId="{1EEC3019-2DBF-2204-71BC-BA22E9B7D6C8}"/>
          </ac:spMkLst>
        </pc:spChg>
        <pc:spChg chg="del">
          <ac:chgData name="Yoel Kortick" userId="167978f5-7f40-4909-85d5-d4149554ad4e" providerId="ADAL" clId="{63283A8F-9293-4451-B7EA-29ADF6DA29B7}" dt="2023-08-21T07:57:40.079" v="958" actId="478"/>
          <ac:spMkLst>
            <pc:docMk/>
            <pc:sldMk cId="1266406602" sldId="700"/>
            <ac:spMk id="6" creationId="{FC137B9D-CCE8-1D3B-4207-4576FC1D2AA9}"/>
          </ac:spMkLst>
        </pc:spChg>
        <pc:spChg chg="add mod">
          <ac:chgData name="Yoel Kortick" userId="167978f5-7f40-4909-85d5-d4149554ad4e" providerId="ADAL" clId="{63283A8F-9293-4451-B7EA-29ADF6DA29B7}" dt="2023-08-21T07:57:27.145" v="956" actId="1038"/>
          <ac:spMkLst>
            <pc:docMk/>
            <pc:sldMk cId="1266406602" sldId="700"/>
            <ac:spMk id="7" creationId="{16262CA5-7EE1-6A79-49E6-FADBCECACC34}"/>
          </ac:spMkLst>
        </pc:spChg>
        <pc:spChg chg="del">
          <ac:chgData name="Yoel Kortick" userId="167978f5-7f40-4909-85d5-d4149554ad4e" providerId="ADAL" clId="{63283A8F-9293-4451-B7EA-29ADF6DA29B7}" dt="2023-08-21T07:57:20.242" v="906" actId="478"/>
          <ac:spMkLst>
            <pc:docMk/>
            <pc:sldMk cId="1266406602" sldId="700"/>
            <ac:spMk id="9" creationId="{C823F3D3-9C0F-343F-5401-7977B0FF91E8}"/>
          </ac:spMkLst>
        </pc:spChg>
        <pc:spChg chg="del">
          <ac:chgData name="Yoel Kortick" userId="167978f5-7f40-4909-85d5-d4149554ad4e" providerId="ADAL" clId="{63283A8F-9293-4451-B7EA-29ADF6DA29B7}" dt="2023-08-21T07:57:20.242" v="906" actId="478"/>
          <ac:spMkLst>
            <pc:docMk/>
            <pc:sldMk cId="1266406602" sldId="700"/>
            <ac:spMk id="10" creationId="{2C31D1FC-430B-1E7C-01B2-8229AD813D5E}"/>
          </ac:spMkLst>
        </pc:spChg>
        <pc:spChg chg="add mod">
          <ac:chgData name="Yoel Kortick" userId="167978f5-7f40-4909-85d5-d4149554ad4e" providerId="ADAL" clId="{63283A8F-9293-4451-B7EA-29ADF6DA29B7}" dt="2023-08-21T07:57:34.320" v="957" actId="108"/>
          <ac:spMkLst>
            <pc:docMk/>
            <pc:sldMk cId="1266406602" sldId="700"/>
            <ac:spMk id="11" creationId="{58DCE173-3965-2CF0-B5FC-948B2CC7334A}"/>
          </ac:spMkLst>
        </pc:spChg>
        <pc:spChg chg="add del mod">
          <ac:chgData name="Yoel Kortick" userId="167978f5-7f40-4909-85d5-d4149554ad4e" providerId="ADAL" clId="{63283A8F-9293-4451-B7EA-29ADF6DA29B7}" dt="2023-08-21T07:57:43.200" v="959" actId="478"/>
          <ac:spMkLst>
            <pc:docMk/>
            <pc:sldMk cId="1266406602" sldId="700"/>
            <ac:spMk id="14" creationId="{6002F6CD-9589-EE95-D814-E3CB17ED32AB}"/>
          </ac:spMkLst>
        </pc:spChg>
        <pc:picChg chg="add mod">
          <ac:chgData name="Yoel Kortick" userId="167978f5-7f40-4909-85d5-d4149554ad4e" providerId="ADAL" clId="{63283A8F-9293-4451-B7EA-29ADF6DA29B7}" dt="2023-08-21T07:57:27.145" v="956" actId="1038"/>
          <ac:picMkLst>
            <pc:docMk/>
            <pc:sldMk cId="1266406602" sldId="700"/>
            <ac:picMk id="5" creationId="{F3E36947-45FC-AF35-5C78-65BA6C448D2A}"/>
          </ac:picMkLst>
        </pc:picChg>
        <pc:picChg chg="del">
          <ac:chgData name="Yoel Kortick" userId="167978f5-7f40-4909-85d5-d4149554ad4e" providerId="ADAL" clId="{63283A8F-9293-4451-B7EA-29ADF6DA29B7}" dt="2023-08-21T07:57:17.283" v="905" actId="478"/>
          <ac:picMkLst>
            <pc:docMk/>
            <pc:sldMk cId="1266406602" sldId="700"/>
            <ac:picMk id="8" creationId="{EE443811-545F-655D-DEFB-5B1F3640FD58}"/>
          </ac:picMkLst>
        </pc:picChg>
      </pc:sldChg>
      <pc:sldChg chg="addSp delSp modSp mod">
        <pc:chgData name="Yoel Kortick" userId="167978f5-7f40-4909-85d5-d4149554ad4e" providerId="ADAL" clId="{63283A8F-9293-4451-B7EA-29ADF6DA29B7}" dt="2023-08-21T07:58:30.466" v="1015" actId="1036"/>
        <pc:sldMkLst>
          <pc:docMk/>
          <pc:sldMk cId="4163060952" sldId="701"/>
        </pc:sldMkLst>
        <pc:spChg chg="mod">
          <ac:chgData name="Yoel Kortick" userId="167978f5-7f40-4909-85d5-d4149554ad4e" providerId="ADAL" clId="{63283A8F-9293-4451-B7EA-29ADF6DA29B7}" dt="2023-08-21T07:55:33.097" v="825"/>
          <ac:spMkLst>
            <pc:docMk/>
            <pc:sldMk cId="4163060952" sldId="701"/>
            <ac:spMk id="2" creationId="{FEDFB40A-FD68-C90C-FC94-AB562EC8C5F8}"/>
          </ac:spMkLst>
        </pc:spChg>
        <pc:spChg chg="mod">
          <ac:chgData name="Yoel Kortick" userId="167978f5-7f40-4909-85d5-d4149554ad4e" providerId="ADAL" clId="{63283A8F-9293-4451-B7EA-29ADF6DA29B7}" dt="2023-08-21T07:55:33.097" v="825"/>
          <ac:spMkLst>
            <pc:docMk/>
            <pc:sldMk cId="4163060952" sldId="701"/>
            <ac:spMk id="3" creationId="{1EEC3019-2DBF-2204-71BC-BA22E9B7D6C8}"/>
          </ac:spMkLst>
        </pc:spChg>
        <pc:spChg chg="mod">
          <ac:chgData name="Yoel Kortick" userId="167978f5-7f40-4909-85d5-d4149554ad4e" providerId="ADAL" clId="{63283A8F-9293-4451-B7EA-29ADF6DA29B7}" dt="2023-08-21T07:58:08.704" v="965" actId="404"/>
          <ac:spMkLst>
            <pc:docMk/>
            <pc:sldMk cId="4163060952" sldId="701"/>
            <ac:spMk id="6" creationId="{FC137B9D-CCE8-1D3B-4207-4576FC1D2AA9}"/>
          </ac:spMkLst>
        </pc:spChg>
        <pc:spChg chg="add mod">
          <ac:chgData name="Yoel Kortick" userId="167978f5-7f40-4909-85d5-d4149554ad4e" providerId="ADAL" clId="{63283A8F-9293-4451-B7EA-29ADF6DA29B7}" dt="2023-08-21T07:58:30.466" v="1015" actId="1036"/>
          <ac:spMkLst>
            <pc:docMk/>
            <pc:sldMk cId="4163060952" sldId="701"/>
            <ac:spMk id="8" creationId="{6582067A-2874-7160-8F66-7C4D209A7E60}"/>
          </ac:spMkLst>
        </pc:spChg>
        <pc:spChg chg="del">
          <ac:chgData name="Yoel Kortick" userId="167978f5-7f40-4909-85d5-d4149554ad4e" providerId="ADAL" clId="{63283A8F-9293-4451-B7EA-29ADF6DA29B7}" dt="2023-08-21T07:58:12.908" v="966" actId="478"/>
          <ac:spMkLst>
            <pc:docMk/>
            <pc:sldMk cId="4163060952" sldId="701"/>
            <ac:spMk id="9" creationId="{C823F3D3-9C0F-343F-5401-7977B0FF91E8}"/>
          </ac:spMkLst>
        </pc:spChg>
        <pc:spChg chg="del">
          <ac:chgData name="Yoel Kortick" userId="167978f5-7f40-4909-85d5-d4149554ad4e" providerId="ADAL" clId="{63283A8F-9293-4451-B7EA-29ADF6DA29B7}" dt="2023-08-21T07:58:12.908" v="966" actId="478"/>
          <ac:spMkLst>
            <pc:docMk/>
            <pc:sldMk cId="4163060952" sldId="701"/>
            <ac:spMk id="11" creationId="{0B4B0132-A50D-E210-832F-FDC60DEC18CC}"/>
          </ac:spMkLst>
        </pc:spChg>
        <pc:spChg chg="del">
          <ac:chgData name="Yoel Kortick" userId="167978f5-7f40-4909-85d5-d4149554ad4e" providerId="ADAL" clId="{63283A8F-9293-4451-B7EA-29ADF6DA29B7}" dt="2023-08-21T07:58:12.908" v="966" actId="478"/>
          <ac:spMkLst>
            <pc:docMk/>
            <pc:sldMk cId="4163060952" sldId="701"/>
            <ac:spMk id="12" creationId="{6B111FCF-5E78-4680-3FBD-F3A952E69A0A}"/>
          </ac:spMkLst>
        </pc:spChg>
        <pc:picChg chg="add mod">
          <ac:chgData name="Yoel Kortick" userId="167978f5-7f40-4909-85d5-d4149554ad4e" providerId="ADAL" clId="{63283A8F-9293-4451-B7EA-29ADF6DA29B7}" dt="2023-08-21T07:58:30.466" v="1015" actId="1036"/>
          <ac:picMkLst>
            <pc:docMk/>
            <pc:sldMk cId="4163060952" sldId="701"/>
            <ac:picMk id="5" creationId="{E944449F-EF6C-3B29-F8E8-E8F0E65596BA}"/>
          </ac:picMkLst>
        </pc:picChg>
        <pc:picChg chg="del">
          <ac:chgData name="Yoel Kortick" userId="167978f5-7f40-4909-85d5-d4149554ad4e" providerId="ADAL" clId="{63283A8F-9293-4451-B7EA-29ADF6DA29B7}" dt="2023-08-21T07:58:12.908" v="966" actId="478"/>
          <ac:picMkLst>
            <pc:docMk/>
            <pc:sldMk cId="4163060952" sldId="701"/>
            <ac:picMk id="7" creationId="{1D04C133-3BD9-5557-778B-9989B1C2AE7E}"/>
          </ac:picMkLst>
        </pc:picChg>
        <pc:picChg chg="add mod">
          <ac:chgData name="Yoel Kortick" userId="167978f5-7f40-4909-85d5-d4149554ad4e" providerId="ADAL" clId="{63283A8F-9293-4451-B7EA-29ADF6DA29B7}" dt="2023-08-21T07:58:30.466" v="1015" actId="1036"/>
          <ac:picMkLst>
            <pc:docMk/>
            <pc:sldMk cId="4163060952" sldId="701"/>
            <ac:picMk id="10" creationId="{9EA67427-59F0-CFB3-9E9B-DC1F09F95A3F}"/>
          </ac:picMkLst>
        </pc:picChg>
      </pc:sldChg>
      <pc:sldChg chg="modSp del">
        <pc:chgData name="Yoel Kortick" userId="167978f5-7f40-4909-85d5-d4149554ad4e" providerId="ADAL" clId="{63283A8F-9293-4451-B7EA-29ADF6DA29B7}" dt="2023-08-21T07:58:45.927" v="1016" actId="47"/>
        <pc:sldMkLst>
          <pc:docMk/>
          <pc:sldMk cId="1764632029" sldId="702"/>
        </pc:sldMkLst>
        <pc:spChg chg="mod">
          <ac:chgData name="Yoel Kortick" userId="167978f5-7f40-4909-85d5-d4149554ad4e" providerId="ADAL" clId="{63283A8F-9293-4451-B7EA-29ADF6DA29B7}" dt="2023-08-21T07:55:33.097" v="825"/>
          <ac:spMkLst>
            <pc:docMk/>
            <pc:sldMk cId="1764632029" sldId="702"/>
            <ac:spMk id="2" creationId="{FEDFB40A-FD68-C90C-FC94-AB562EC8C5F8}"/>
          </ac:spMkLst>
        </pc:spChg>
        <pc:spChg chg="mod">
          <ac:chgData name="Yoel Kortick" userId="167978f5-7f40-4909-85d5-d4149554ad4e" providerId="ADAL" clId="{63283A8F-9293-4451-B7EA-29ADF6DA29B7}" dt="2023-08-21T07:55:33.097" v="825"/>
          <ac:spMkLst>
            <pc:docMk/>
            <pc:sldMk cId="1764632029" sldId="702"/>
            <ac:spMk id="3" creationId="{1EEC3019-2DBF-2204-71BC-BA22E9B7D6C8}"/>
          </ac:spMkLst>
        </pc:spChg>
      </pc:sldChg>
      <pc:sldChg chg="modSp">
        <pc:chgData name="Yoel Kortick" userId="167978f5-7f40-4909-85d5-d4149554ad4e" providerId="ADAL" clId="{63283A8F-9293-4451-B7EA-29ADF6DA29B7}" dt="2023-08-21T07:59:01.155" v="1017"/>
        <pc:sldMkLst>
          <pc:docMk/>
          <pc:sldMk cId="3753241301" sldId="704"/>
        </pc:sldMkLst>
        <pc:spChg chg="mod">
          <ac:chgData name="Yoel Kortick" userId="167978f5-7f40-4909-85d5-d4149554ad4e" providerId="ADAL" clId="{63283A8F-9293-4451-B7EA-29ADF6DA29B7}" dt="2023-08-21T07:59:01.155" v="1017"/>
          <ac:spMkLst>
            <pc:docMk/>
            <pc:sldMk cId="3753241301" sldId="704"/>
            <ac:spMk id="3" creationId="{C0DC44FE-FE73-18C6-BA0D-39ADF9F4DAF5}"/>
          </ac:spMkLst>
        </pc:spChg>
      </pc:sldChg>
      <pc:sldChg chg="delSp modSp mod">
        <pc:chgData name="Yoel Kortick" userId="167978f5-7f40-4909-85d5-d4149554ad4e" providerId="ADAL" clId="{63283A8F-9293-4451-B7EA-29ADF6DA29B7}" dt="2023-08-21T08:03:38.713" v="1075" actId="20577"/>
        <pc:sldMkLst>
          <pc:docMk/>
          <pc:sldMk cId="3826647313" sldId="705"/>
        </pc:sldMkLst>
        <pc:spChg chg="mod">
          <ac:chgData name="Yoel Kortick" userId="167978f5-7f40-4909-85d5-d4149554ad4e" providerId="ADAL" clId="{63283A8F-9293-4451-B7EA-29ADF6DA29B7}" dt="2023-08-21T07:59:01.155" v="1017"/>
          <ac:spMkLst>
            <pc:docMk/>
            <pc:sldMk cId="3826647313" sldId="705"/>
            <ac:spMk id="2" creationId="{FEDFB40A-FD68-C90C-FC94-AB562EC8C5F8}"/>
          </ac:spMkLst>
        </pc:spChg>
        <pc:spChg chg="mod">
          <ac:chgData name="Yoel Kortick" userId="167978f5-7f40-4909-85d5-d4149554ad4e" providerId="ADAL" clId="{63283A8F-9293-4451-B7EA-29ADF6DA29B7}" dt="2023-08-21T07:59:01.155" v="1017"/>
          <ac:spMkLst>
            <pc:docMk/>
            <pc:sldMk cId="3826647313" sldId="705"/>
            <ac:spMk id="3" creationId="{1EEC3019-2DBF-2204-71BC-BA22E9B7D6C8}"/>
          </ac:spMkLst>
        </pc:spChg>
        <pc:spChg chg="mod">
          <ac:chgData name="Yoel Kortick" userId="167978f5-7f40-4909-85d5-d4149554ad4e" providerId="ADAL" clId="{63283A8F-9293-4451-B7EA-29ADF6DA29B7}" dt="2023-08-21T08:03:38.713" v="1075" actId="20577"/>
          <ac:spMkLst>
            <pc:docMk/>
            <pc:sldMk cId="3826647313" sldId="705"/>
            <ac:spMk id="6" creationId="{FC137B9D-CCE8-1D3B-4207-4576FC1D2AA9}"/>
          </ac:spMkLst>
        </pc:spChg>
        <pc:spChg chg="del">
          <ac:chgData name="Yoel Kortick" userId="167978f5-7f40-4909-85d5-d4149554ad4e" providerId="ADAL" clId="{63283A8F-9293-4451-B7EA-29ADF6DA29B7}" dt="2023-08-21T07:59:08.175" v="1020" actId="478"/>
          <ac:spMkLst>
            <pc:docMk/>
            <pc:sldMk cId="3826647313" sldId="705"/>
            <ac:spMk id="8" creationId="{6BD835CC-996B-0617-6AF9-763648A8BBB7}"/>
          </ac:spMkLst>
        </pc:spChg>
        <pc:spChg chg="del">
          <ac:chgData name="Yoel Kortick" userId="167978f5-7f40-4909-85d5-d4149554ad4e" providerId="ADAL" clId="{63283A8F-9293-4451-B7EA-29ADF6DA29B7}" dt="2023-08-21T07:59:07.367" v="1019" actId="478"/>
          <ac:spMkLst>
            <pc:docMk/>
            <pc:sldMk cId="3826647313" sldId="705"/>
            <ac:spMk id="9" creationId="{4830E9DC-AE83-4892-88BC-C7F7B5F041DC}"/>
          </ac:spMkLst>
        </pc:spChg>
        <pc:picChg chg="del">
          <ac:chgData name="Yoel Kortick" userId="167978f5-7f40-4909-85d5-d4149554ad4e" providerId="ADAL" clId="{63283A8F-9293-4451-B7EA-29ADF6DA29B7}" dt="2023-08-21T07:59:05.994" v="1018" actId="478"/>
          <ac:picMkLst>
            <pc:docMk/>
            <pc:sldMk cId="3826647313" sldId="705"/>
            <ac:picMk id="7" creationId="{6FFA8486-4915-4774-7833-7856BA41B49C}"/>
          </ac:picMkLst>
        </pc:picChg>
      </pc:sldChg>
      <pc:sldChg chg="delSp modSp mod">
        <pc:chgData name="Yoel Kortick" userId="167978f5-7f40-4909-85d5-d4149554ad4e" providerId="ADAL" clId="{63283A8F-9293-4451-B7EA-29ADF6DA29B7}" dt="2023-08-21T08:01:16.931" v="1053" actId="20577"/>
        <pc:sldMkLst>
          <pc:docMk/>
          <pc:sldMk cId="57332723" sldId="706"/>
        </pc:sldMkLst>
        <pc:spChg chg="mod">
          <ac:chgData name="Yoel Kortick" userId="167978f5-7f40-4909-85d5-d4149554ad4e" providerId="ADAL" clId="{63283A8F-9293-4451-B7EA-29ADF6DA29B7}" dt="2023-08-21T07:59:01.155" v="1017"/>
          <ac:spMkLst>
            <pc:docMk/>
            <pc:sldMk cId="57332723" sldId="706"/>
            <ac:spMk id="2" creationId="{FEDFB40A-FD68-C90C-FC94-AB562EC8C5F8}"/>
          </ac:spMkLst>
        </pc:spChg>
        <pc:spChg chg="mod">
          <ac:chgData name="Yoel Kortick" userId="167978f5-7f40-4909-85d5-d4149554ad4e" providerId="ADAL" clId="{63283A8F-9293-4451-B7EA-29ADF6DA29B7}" dt="2023-08-21T07:59:01.155" v="1017"/>
          <ac:spMkLst>
            <pc:docMk/>
            <pc:sldMk cId="57332723" sldId="706"/>
            <ac:spMk id="3" creationId="{1EEC3019-2DBF-2204-71BC-BA22E9B7D6C8}"/>
          </ac:spMkLst>
        </pc:spChg>
        <pc:spChg chg="mod">
          <ac:chgData name="Yoel Kortick" userId="167978f5-7f40-4909-85d5-d4149554ad4e" providerId="ADAL" clId="{63283A8F-9293-4451-B7EA-29ADF6DA29B7}" dt="2023-08-21T08:01:16.931" v="1053" actId="20577"/>
          <ac:spMkLst>
            <pc:docMk/>
            <pc:sldMk cId="57332723" sldId="706"/>
            <ac:spMk id="6" creationId="{FC137B9D-CCE8-1D3B-4207-4576FC1D2AA9}"/>
          </ac:spMkLst>
        </pc:spChg>
        <pc:spChg chg="del">
          <ac:chgData name="Yoel Kortick" userId="167978f5-7f40-4909-85d5-d4149554ad4e" providerId="ADAL" clId="{63283A8F-9293-4451-B7EA-29ADF6DA29B7}" dt="2023-08-21T07:59:58.383" v="1025" actId="478"/>
          <ac:spMkLst>
            <pc:docMk/>
            <pc:sldMk cId="57332723" sldId="706"/>
            <ac:spMk id="8" creationId="{6BD835CC-996B-0617-6AF9-763648A8BBB7}"/>
          </ac:spMkLst>
        </pc:spChg>
        <pc:picChg chg="del">
          <ac:chgData name="Yoel Kortick" userId="167978f5-7f40-4909-85d5-d4149554ad4e" providerId="ADAL" clId="{63283A8F-9293-4451-B7EA-29ADF6DA29B7}" dt="2023-08-21T07:59:57" v="1024" actId="478"/>
          <ac:picMkLst>
            <pc:docMk/>
            <pc:sldMk cId="57332723" sldId="706"/>
            <ac:picMk id="10" creationId="{14CFA4BE-57FE-95A8-8116-920AC68CCAD6}"/>
          </ac:picMkLst>
        </pc:picChg>
      </pc:sldChg>
      <pc:sldChg chg="modSp del">
        <pc:chgData name="Yoel Kortick" userId="167978f5-7f40-4909-85d5-d4149554ad4e" providerId="ADAL" clId="{63283A8F-9293-4451-B7EA-29ADF6DA29B7}" dt="2023-08-21T08:01:31.578" v="1054" actId="47"/>
        <pc:sldMkLst>
          <pc:docMk/>
          <pc:sldMk cId="3526932075" sldId="707"/>
        </pc:sldMkLst>
        <pc:spChg chg="mod">
          <ac:chgData name="Yoel Kortick" userId="167978f5-7f40-4909-85d5-d4149554ad4e" providerId="ADAL" clId="{63283A8F-9293-4451-B7EA-29ADF6DA29B7}" dt="2023-08-21T07:59:01.155" v="1017"/>
          <ac:spMkLst>
            <pc:docMk/>
            <pc:sldMk cId="3526932075" sldId="707"/>
            <ac:spMk id="2" creationId="{FEDFB40A-FD68-C90C-FC94-AB562EC8C5F8}"/>
          </ac:spMkLst>
        </pc:spChg>
        <pc:spChg chg="mod">
          <ac:chgData name="Yoel Kortick" userId="167978f5-7f40-4909-85d5-d4149554ad4e" providerId="ADAL" clId="{63283A8F-9293-4451-B7EA-29ADF6DA29B7}" dt="2023-08-21T07:59:01.155" v="1017"/>
          <ac:spMkLst>
            <pc:docMk/>
            <pc:sldMk cId="3526932075" sldId="707"/>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996094099" sldId="709"/>
        </pc:sldMkLst>
      </pc:sldChg>
      <pc:sldChg chg="modSp del">
        <pc:chgData name="Yoel Kortick" userId="167978f5-7f40-4909-85d5-d4149554ad4e" providerId="ADAL" clId="{63283A8F-9293-4451-B7EA-29ADF6DA29B7}" dt="2023-08-21T08:01:31.578" v="1054" actId="47"/>
        <pc:sldMkLst>
          <pc:docMk/>
          <pc:sldMk cId="871470340" sldId="710"/>
        </pc:sldMkLst>
        <pc:spChg chg="mod">
          <ac:chgData name="Yoel Kortick" userId="167978f5-7f40-4909-85d5-d4149554ad4e" providerId="ADAL" clId="{63283A8F-9293-4451-B7EA-29ADF6DA29B7}" dt="2023-08-21T07:59:01.155" v="1017"/>
          <ac:spMkLst>
            <pc:docMk/>
            <pc:sldMk cId="871470340" sldId="710"/>
            <ac:spMk id="2" creationId="{FEDFB40A-FD68-C90C-FC94-AB562EC8C5F8}"/>
          </ac:spMkLst>
        </pc:spChg>
        <pc:spChg chg="mod">
          <ac:chgData name="Yoel Kortick" userId="167978f5-7f40-4909-85d5-d4149554ad4e" providerId="ADAL" clId="{63283A8F-9293-4451-B7EA-29ADF6DA29B7}" dt="2023-08-21T07:59:01.155" v="1017"/>
          <ac:spMkLst>
            <pc:docMk/>
            <pc:sldMk cId="871470340" sldId="710"/>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583079210" sldId="711"/>
        </pc:sldMkLst>
      </pc:sldChg>
      <pc:sldChg chg="del">
        <pc:chgData name="Yoel Kortick" userId="167978f5-7f40-4909-85d5-d4149554ad4e" providerId="ADAL" clId="{63283A8F-9293-4451-B7EA-29ADF6DA29B7}" dt="2023-08-21T08:01:31.578" v="1054" actId="47"/>
        <pc:sldMkLst>
          <pc:docMk/>
          <pc:sldMk cId="3142257827" sldId="712"/>
        </pc:sldMkLst>
      </pc:sldChg>
      <pc:sldChg chg="del">
        <pc:chgData name="Yoel Kortick" userId="167978f5-7f40-4909-85d5-d4149554ad4e" providerId="ADAL" clId="{63283A8F-9293-4451-B7EA-29ADF6DA29B7}" dt="2023-08-21T08:01:31.578" v="1054" actId="47"/>
        <pc:sldMkLst>
          <pc:docMk/>
          <pc:sldMk cId="4138879421" sldId="713"/>
        </pc:sldMkLst>
      </pc:sldChg>
      <pc:sldChg chg="addSp modSp mod">
        <pc:chgData name="Yoel Kortick" userId="167978f5-7f40-4909-85d5-d4149554ad4e" providerId="ADAL" clId="{63283A8F-9293-4451-B7EA-29ADF6DA29B7}" dt="2023-08-21T07:37:45.262" v="108" actId="1036"/>
        <pc:sldMkLst>
          <pc:docMk/>
          <pc:sldMk cId="1631739187" sldId="714"/>
        </pc:sldMkLst>
        <pc:spChg chg="mod">
          <ac:chgData name="Yoel Kortick" userId="167978f5-7f40-4909-85d5-d4149554ad4e" providerId="ADAL" clId="{63283A8F-9293-4451-B7EA-29ADF6DA29B7}" dt="2023-08-21T07:37:37.982" v="87" actId="20577"/>
          <ac:spMkLst>
            <pc:docMk/>
            <pc:sldMk cId="1631739187" sldId="714"/>
            <ac:spMk id="6" creationId="{FC137B9D-CCE8-1D3B-4207-4576FC1D2AA9}"/>
          </ac:spMkLst>
        </pc:spChg>
        <pc:spChg chg="add mod">
          <ac:chgData name="Yoel Kortick" userId="167978f5-7f40-4909-85d5-d4149554ad4e" providerId="ADAL" clId="{63283A8F-9293-4451-B7EA-29ADF6DA29B7}" dt="2023-08-21T07:37:45.262" v="108" actId="1036"/>
          <ac:spMkLst>
            <pc:docMk/>
            <pc:sldMk cId="1631739187" sldId="714"/>
            <ac:spMk id="7" creationId="{DE0E5FF2-40B3-47BD-084A-AA67B833CE5E}"/>
          </ac:spMkLst>
        </pc:spChg>
        <pc:picChg chg="add mod">
          <ac:chgData name="Yoel Kortick" userId="167978f5-7f40-4909-85d5-d4149554ad4e" providerId="ADAL" clId="{63283A8F-9293-4451-B7EA-29ADF6DA29B7}" dt="2023-08-21T07:37:45.262" v="108" actId="1036"/>
          <ac:picMkLst>
            <pc:docMk/>
            <pc:sldMk cId="1631739187" sldId="714"/>
            <ac:picMk id="5" creationId="{3A427B8B-FF1B-F933-1216-1F9602A2DBDB}"/>
          </ac:picMkLst>
        </pc:picChg>
      </pc:sldChg>
      <pc:sldChg chg="del">
        <pc:chgData name="Yoel Kortick" userId="167978f5-7f40-4909-85d5-d4149554ad4e" providerId="ADAL" clId="{63283A8F-9293-4451-B7EA-29ADF6DA29B7}" dt="2023-08-21T08:01:31.578" v="1054" actId="47"/>
        <pc:sldMkLst>
          <pc:docMk/>
          <pc:sldMk cId="2361637751" sldId="715"/>
        </pc:sldMkLst>
      </pc:sldChg>
      <pc:sldChg chg="del">
        <pc:chgData name="Yoel Kortick" userId="167978f5-7f40-4909-85d5-d4149554ad4e" providerId="ADAL" clId="{63283A8F-9293-4451-B7EA-29ADF6DA29B7}" dt="2023-08-21T08:01:31.578" v="1054" actId="47"/>
        <pc:sldMkLst>
          <pc:docMk/>
          <pc:sldMk cId="3463319704" sldId="716"/>
        </pc:sldMkLst>
      </pc:sldChg>
      <pc:sldChg chg="del">
        <pc:chgData name="Yoel Kortick" userId="167978f5-7f40-4909-85d5-d4149554ad4e" providerId="ADAL" clId="{63283A8F-9293-4451-B7EA-29ADF6DA29B7}" dt="2023-08-21T08:01:31.578" v="1054" actId="47"/>
        <pc:sldMkLst>
          <pc:docMk/>
          <pc:sldMk cId="1853750022" sldId="717"/>
        </pc:sldMkLst>
      </pc:sldChg>
      <pc:sldChg chg="del">
        <pc:chgData name="Yoel Kortick" userId="167978f5-7f40-4909-85d5-d4149554ad4e" providerId="ADAL" clId="{63283A8F-9293-4451-B7EA-29ADF6DA29B7}" dt="2023-08-21T08:01:31.578" v="1054" actId="47"/>
        <pc:sldMkLst>
          <pc:docMk/>
          <pc:sldMk cId="2728154078" sldId="718"/>
        </pc:sldMkLst>
      </pc:sldChg>
      <pc:sldChg chg="del">
        <pc:chgData name="Yoel Kortick" userId="167978f5-7f40-4909-85d5-d4149554ad4e" providerId="ADAL" clId="{63283A8F-9293-4451-B7EA-29ADF6DA29B7}" dt="2023-08-21T08:01:31.578" v="1054" actId="47"/>
        <pc:sldMkLst>
          <pc:docMk/>
          <pc:sldMk cId="2689582850" sldId="719"/>
        </pc:sldMkLst>
      </pc:sldChg>
      <pc:sldChg chg="del">
        <pc:chgData name="Yoel Kortick" userId="167978f5-7f40-4909-85d5-d4149554ad4e" providerId="ADAL" clId="{63283A8F-9293-4451-B7EA-29ADF6DA29B7}" dt="2023-08-21T08:01:31.578" v="1054" actId="47"/>
        <pc:sldMkLst>
          <pc:docMk/>
          <pc:sldMk cId="1865385424" sldId="720"/>
        </pc:sldMkLst>
      </pc:sldChg>
      <pc:sldChg chg="del">
        <pc:chgData name="Yoel Kortick" userId="167978f5-7f40-4909-85d5-d4149554ad4e" providerId="ADAL" clId="{63283A8F-9293-4451-B7EA-29ADF6DA29B7}" dt="2023-08-21T08:01:31.578" v="1054" actId="47"/>
        <pc:sldMkLst>
          <pc:docMk/>
          <pc:sldMk cId="887252644" sldId="721"/>
        </pc:sldMkLst>
      </pc:sldChg>
      <pc:sldChg chg="del">
        <pc:chgData name="Yoel Kortick" userId="167978f5-7f40-4909-85d5-d4149554ad4e" providerId="ADAL" clId="{63283A8F-9293-4451-B7EA-29ADF6DA29B7}" dt="2023-08-21T08:01:31.578" v="1054" actId="47"/>
        <pc:sldMkLst>
          <pc:docMk/>
          <pc:sldMk cId="2248536251" sldId="722"/>
        </pc:sldMkLst>
      </pc:sldChg>
      <pc:sldChg chg="del">
        <pc:chgData name="Yoel Kortick" userId="167978f5-7f40-4909-85d5-d4149554ad4e" providerId="ADAL" clId="{63283A8F-9293-4451-B7EA-29ADF6DA29B7}" dt="2023-08-21T08:01:31.578" v="1054" actId="47"/>
        <pc:sldMkLst>
          <pc:docMk/>
          <pc:sldMk cId="2077437268" sldId="723"/>
        </pc:sldMkLst>
      </pc:sldChg>
      <pc:sldChg chg="del">
        <pc:chgData name="Yoel Kortick" userId="167978f5-7f40-4909-85d5-d4149554ad4e" providerId="ADAL" clId="{63283A8F-9293-4451-B7EA-29ADF6DA29B7}" dt="2023-08-21T08:01:31.578" v="1054" actId="47"/>
        <pc:sldMkLst>
          <pc:docMk/>
          <pc:sldMk cId="2875742076" sldId="724"/>
        </pc:sldMkLst>
      </pc:sldChg>
      <pc:sldChg chg="del">
        <pc:chgData name="Yoel Kortick" userId="167978f5-7f40-4909-85d5-d4149554ad4e" providerId="ADAL" clId="{63283A8F-9293-4451-B7EA-29ADF6DA29B7}" dt="2023-08-21T08:01:31.578" v="1054" actId="47"/>
        <pc:sldMkLst>
          <pc:docMk/>
          <pc:sldMk cId="3379217569" sldId="725"/>
        </pc:sldMkLst>
      </pc:sldChg>
      <pc:sldChg chg="del">
        <pc:chgData name="Yoel Kortick" userId="167978f5-7f40-4909-85d5-d4149554ad4e" providerId="ADAL" clId="{63283A8F-9293-4451-B7EA-29ADF6DA29B7}" dt="2023-08-21T08:01:31.578" v="1054" actId="47"/>
        <pc:sldMkLst>
          <pc:docMk/>
          <pc:sldMk cId="1732379544" sldId="726"/>
        </pc:sldMkLst>
      </pc:sldChg>
      <pc:sldChg chg="del">
        <pc:chgData name="Yoel Kortick" userId="167978f5-7f40-4909-85d5-d4149554ad4e" providerId="ADAL" clId="{63283A8F-9293-4451-B7EA-29ADF6DA29B7}" dt="2023-08-21T08:01:31.578" v="1054" actId="47"/>
        <pc:sldMkLst>
          <pc:docMk/>
          <pc:sldMk cId="1585920538" sldId="727"/>
        </pc:sldMkLst>
      </pc:sldChg>
      <pc:sldChg chg="del">
        <pc:chgData name="Yoel Kortick" userId="167978f5-7f40-4909-85d5-d4149554ad4e" providerId="ADAL" clId="{63283A8F-9293-4451-B7EA-29ADF6DA29B7}" dt="2023-08-21T08:01:31.578" v="1054" actId="47"/>
        <pc:sldMkLst>
          <pc:docMk/>
          <pc:sldMk cId="2443989024" sldId="728"/>
        </pc:sldMkLst>
      </pc:sldChg>
      <pc:sldChg chg="del">
        <pc:chgData name="Yoel Kortick" userId="167978f5-7f40-4909-85d5-d4149554ad4e" providerId="ADAL" clId="{63283A8F-9293-4451-B7EA-29ADF6DA29B7}" dt="2023-08-21T08:01:31.578" v="1054" actId="47"/>
        <pc:sldMkLst>
          <pc:docMk/>
          <pc:sldMk cId="3768032821" sldId="729"/>
        </pc:sldMkLst>
      </pc:sldChg>
      <pc:sldChg chg="del">
        <pc:chgData name="Yoel Kortick" userId="167978f5-7f40-4909-85d5-d4149554ad4e" providerId="ADAL" clId="{63283A8F-9293-4451-B7EA-29ADF6DA29B7}" dt="2023-08-21T08:01:31.578" v="1054" actId="47"/>
        <pc:sldMkLst>
          <pc:docMk/>
          <pc:sldMk cId="3544822907" sldId="730"/>
        </pc:sldMkLst>
      </pc:sldChg>
      <pc:sldChg chg="addSp delSp modSp add mod">
        <pc:chgData name="Yoel Kortick" userId="167978f5-7f40-4909-85d5-d4149554ad4e" providerId="ADAL" clId="{63283A8F-9293-4451-B7EA-29ADF6DA29B7}" dt="2023-08-21T07:38:21.731" v="189" actId="20577"/>
        <pc:sldMkLst>
          <pc:docMk/>
          <pc:sldMk cId="1756689702" sldId="731"/>
        </pc:sldMkLst>
        <pc:spChg chg="mod">
          <ac:chgData name="Yoel Kortick" userId="167978f5-7f40-4909-85d5-d4149554ad4e" providerId="ADAL" clId="{63283A8F-9293-4451-B7EA-29ADF6DA29B7}" dt="2023-08-21T07:38:21.731" v="189" actId="20577"/>
          <ac:spMkLst>
            <pc:docMk/>
            <pc:sldMk cId="1756689702" sldId="731"/>
            <ac:spMk id="6" creationId="{FC137B9D-CCE8-1D3B-4207-4576FC1D2AA9}"/>
          </ac:spMkLst>
        </pc:spChg>
        <pc:spChg chg="del mod">
          <ac:chgData name="Yoel Kortick" userId="167978f5-7f40-4909-85d5-d4149554ad4e" providerId="ADAL" clId="{63283A8F-9293-4451-B7EA-29ADF6DA29B7}" dt="2023-08-21T07:38:06.822" v="112" actId="478"/>
          <ac:spMkLst>
            <pc:docMk/>
            <pc:sldMk cId="1756689702" sldId="731"/>
            <ac:spMk id="7" creationId="{DE0E5FF2-40B3-47BD-084A-AA67B833CE5E}"/>
          </ac:spMkLst>
        </pc:spChg>
        <pc:spChg chg="add mod">
          <ac:chgData name="Yoel Kortick" userId="167978f5-7f40-4909-85d5-d4149554ad4e" providerId="ADAL" clId="{63283A8F-9293-4451-B7EA-29ADF6DA29B7}" dt="2023-08-21T07:38:11.780" v="164" actId="1036"/>
          <ac:spMkLst>
            <pc:docMk/>
            <pc:sldMk cId="1756689702" sldId="731"/>
            <ac:spMk id="9" creationId="{20E01ECE-E5F2-F4F7-5877-2CD29D644F3A}"/>
          </ac:spMkLst>
        </pc:spChg>
        <pc:spChg chg="add mod">
          <ac:chgData name="Yoel Kortick" userId="167978f5-7f40-4909-85d5-d4149554ad4e" providerId="ADAL" clId="{63283A8F-9293-4451-B7EA-29ADF6DA29B7}" dt="2023-08-21T07:38:11.780" v="164" actId="1036"/>
          <ac:spMkLst>
            <pc:docMk/>
            <pc:sldMk cId="1756689702" sldId="731"/>
            <ac:spMk id="10" creationId="{8E9FCB02-C5E7-D71E-CC62-6413D0D7D777}"/>
          </ac:spMkLst>
        </pc:spChg>
        <pc:picChg chg="del">
          <ac:chgData name="Yoel Kortick" userId="167978f5-7f40-4909-85d5-d4149554ad4e" providerId="ADAL" clId="{63283A8F-9293-4451-B7EA-29ADF6DA29B7}" dt="2023-08-21T07:38:03.818" v="110" actId="478"/>
          <ac:picMkLst>
            <pc:docMk/>
            <pc:sldMk cId="1756689702" sldId="731"/>
            <ac:picMk id="5" creationId="{3A427B8B-FF1B-F933-1216-1F9602A2DBDB}"/>
          </ac:picMkLst>
        </pc:picChg>
        <pc:picChg chg="add mod">
          <ac:chgData name="Yoel Kortick" userId="167978f5-7f40-4909-85d5-d4149554ad4e" providerId="ADAL" clId="{63283A8F-9293-4451-B7EA-29ADF6DA29B7}" dt="2023-08-21T07:38:11.780" v="164" actId="1036"/>
          <ac:picMkLst>
            <pc:docMk/>
            <pc:sldMk cId="1756689702" sldId="731"/>
            <ac:picMk id="8" creationId="{51A6D63C-67FE-C080-217A-05A74E1426A4}"/>
          </ac:picMkLst>
        </pc:picChg>
      </pc:sldChg>
      <pc:sldChg chg="addSp delSp modSp add mod">
        <pc:chgData name="Yoel Kortick" userId="167978f5-7f40-4909-85d5-d4149554ad4e" providerId="ADAL" clId="{63283A8F-9293-4451-B7EA-29ADF6DA29B7}" dt="2023-08-21T07:38:57.160" v="255" actId="1036"/>
        <pc:sldMkLst>
          <pc:docMk/>
          <pc:sldMk cId="1352483617" sldId="732"/>
        </pc:sldMkLst>
        <pc:spChg chg="mod">
          <ac:chgData name="Yoel Kortick" userId="167978f5-7f40-4909-85d5-d4149554ad4e" providerId="ADAL" clId="{63283A8F-9293-4451-B7EA-29ADF6DA29B7}" dt="2023-08-21T07:38:46.729" v="198" actId="20577"/>
          <ac:spMkLst>
            <pc:docMk/>
            <pc:sldMk cId="1352483617" sldId="732"/>
            <ac:spMk id="6" creationId="{FC137B9D-CCE8-1D3B-4207-4576FC1D2AA9}"/>
          </ac:spMkLst>
        </pc:spChg>
        <pc:spChg chg="add mod">
          <ac:chgData name="Yoel Kortick" userId="167978f5-7f40-4909-85d5-d4149554ad4e" providerId="ADAL" clId="{63283A8F-9293-4451-B7EA-29ADF6DA29B7}" dt="2023-08-21T07:38:57.160" v="255" actId="1036"/>
          <ac:spMkLst>
            <pc:docMk/>
            <pc:sldMk cId="1352483617" sldId="732"/>
            <ac:spMk id="7" creationId="{455845D6-129D-3D30-6415-14BFA9CF50EF}"/>
          </ac:spMkLst>
        </pc:spChg>
        <pc:spChg chg="del">
          <ac:chgData name="Yoel Kortick" userId="167978f5-7f40-4909-85d5-d4149554ad4e" providerId="ADAL" clId="{63283A8F-9293-4451-B7EA-29ADF6DA29B7}" dt="2023-08-21T07:38:52.584" v="199" actId="478"/>
          <ac:spMkLst>
            <pc:docMk/>
            <pc:sldMk cId="1352483617" sldId="732"/>
            <ac:spMk id="9" creationId="{20E01ECE-E5F2-F4F7-5877-2CD29D644F3A}"/>
          </ac:spMkLst>
        </pc:spChg>
        <pc:spChg chg="del">
          <ac:chgData name="Yoel Kortick" userId="167978f5-7f40-4909-85d5-d4149554ad4e" providerId="ADAL" clId="{63283A8F-9293-4451-B7EA-29ADF6DA29B7}" dt="2023-08-21T07:38:52.584" v="199" actId="478"/>
          <ac:spMkLst>
            <pc:docMk/>
            <pc:sldMk cId="1352483617" sldId="732"/>
            <ac:spMk id="10" creationId="{8E9FCB02-C5E7-D71E-CC62-6413D0D7D777}"/>
          </ac:spMkLst>
        </pc:spChg>
        <pc:spChg chg="add mod">
          <ac:chgData name="Yoel Kortick" userId="167978f5-7f40-4909-85d5-d4149554ad4e" providerId="ADAL" clId="{63283A8F-9293-4451-B7EA-29ADF6DA29B7}" dt="2023-08-21T07:38:57.160" v="255" actId="1036"/>
          <ac:spMkLst>
            <pc:docMk/>
            <pc:sldMk cId="1352483617" sldId="732"/>
            <ac:spMk id="11" creationId="{B3F6942D-FC01-09CA-B808-2A3209A3402C}"/>
          </ac:spMkLst>
        </pc:spChg>
        <pc:picChg chg="add mod">
          <ac:chgData name="Yoel Kortick" userId="167978f5-7f40-4909-85d5-d4149554ad4e" providerId="ADAL" clId="{63283A8F-9293-4451-B7EA-29ADF6DA29B7}" dt="2023-08-21T07:38:57.160" v="255" actId="1036"/>
          <ac:picMkLst>
            <pc:docMk/>
            <pc:sldMk cId="1352483617" sldId="732"/>
            <ac:picMk id="5" creationId="{360A60B6-EA4D-FAB2-EDB8-1FB567DC8BA7}"/>
          </ac:picMkLst>
        </pc:picChg>
        <pc:picChg chg="del">
          <ac:chgData name="Yoel Kortick" userId="167978f5-7f40-4909-85d5-d4149554ad4e" providerId="ADAL" clId="{63283A8F-9293-4451-B7EA-29ADF6DA29B7}" dt="2023-08-21T07:38:52.584" v="199" actId="478"/>
          <ac:picMkLst>
            <pc:docMk/>
            <pc:sldMk cId="1352483617" sldId="732"/>
            <ac:picMk id="8" creationId="{51A6D63C-67FE-C080-217A-05A74E1426A4}"/>
          </ac:picMkLst>
        </pc:picChg>
      </pc:sldChg>
      <pc:sldChg chg="addSp delSp modSp add mod">
        <pc:chgData name="Yoel Kortick" userId="167978f5-7f40-4909-85d5-d4149554ad4e" providerId="ADAL" clId="{63283A8F-9293-4451-B7EA-29ADF6DA29B7}" dt="2023-08-21T07:39:29.126" v="263" actId="1076"/>
        <pc:sldMkLst>
          <pc:docMk/>
          <pc:sldMk cId="1437338799" sldId="733"/>
        </pc:sldMkLst>
        <pc:spChg chg="mod">
          <ac:chgData name="Yoel Kortick" userId="167978f5-7f40-4909-85d5-d4149554ad4e" providerId="ADAL" clId="{63283A8F-9293-4451-B7EA-29ADF6DA29B7}" dt="2023-08-21T07:39:17.924" v="259" actId="14100"/>
          <ac:spMkLst>
            <pc:docMk/>
            <pc:sldMk cId="1437338799" sldId="733"/>
            <ac:spMk id="6" creationId="{FC137B9D-CCE8-1D3B-4207-4576FC1D2AA9}"/>
          </ac:spMkLst>
        </pc:spChg>
        <pc:spChg chg="del">
          <ac:chgData name="Yoel Kortick" userId="167978f5-7f40-4909-85d5-d4149554ad4e" providerId="ADAL" clId="{63283A8F-9293-4451-B7EA-29ADF6DA29B7}" dt="2023-08-21T07:39:21.129" v="261" actId="478"/>
          <ac:spMkLst>
            <pc:docMk/>
            <pc:sldMk cId="1437338799" sldId="733"/>
            <ac:spMk id="7" creationId="{455845D6-129D-3D30-6415-14BFA9CF50EF}"/>
          </ac:spMkLst>
        </pc:spChg>
        <pc:spChg chg="del">
          <ac:chgData name="Yoel Kortick" userId="167978f5-7f40-4909-85d5-d4149554ad4e" providerId="ADAL" clId="{63283A8F-9293-4451-B7EA-29ADF6DA29B7}" dt="2023-08-21T07:39:21.129" v="261" actId="478"/>
          <ac:spMkLst>
            <pc:docMk/>
            <pc:sldMk cId="1437338799" sldId="733"/>
            <ac:spMk id="11" creationId="{B3F6942D-FC01-09CA-B808-2A3209A3402C}"/>
          </ac:spMkLst>
        </pc:spChg>
        <pc:picChg chg="del">
          <ac:chgData name="Yoel Kortick" userId="167978f5-7f40-4909-85d5-d4149554ad4e" providerId="ADAL" clId="{63283A8F-9293-4451-B7EA-29ADF6DA29B7}" dt="2023-08-21T07:39:19.342" v="260" actId="478"/>
          <ac:picMkLst>
            <pc:docMk/>
            <pc:sldMk cId="1437338799" sldId="733"/>
            <ac:picMk id="5" creationId="{360A60B6-EA4D-FAB2-EDB8-1FB567DC8BA7}"/>
          </ac:picMkLst>
        </pc:picChg>
        <pc:picChg chg="add mod">
          <ac:chgData name="Yoel Kortick" userId="167978f5-7f40-4909-85d5-d4149554ad4e" providerId="ADAL" clId="{63283A8F-9293-4451-B7EA-29ADF6DA29B7}" dt="2023-08-21T07:39:29.126" v="263" actId="1076"/>
          <ac:picMkLst>
            <pc:docMk/>
            <pc:sldMk cId="1437338799" sldId="733"/>
            <ac:picMk id="8" creationId="{0F3DDA35-B1B9-490E-C01B-B4548A4FC594}"/>
          </ac:picMkLst>
        </pc:picChg>
      </pc:sldChg>
      <pc:sldChg chg="addSp delSp modSp add mod">
        <pc:chgData name="Yoel Kortick" userId="167978f5-7f40-4909-85d5-d4149554ad4e" providerId="ADAL" clId="{63283A8F-9293-4451-B7EA-29ADF6DA29B7}" dt="2023-08-21T07:40:15.338" v="324" actId="208"/>
        <pc:sldMkLst>
          <pc:docMk/>
          <pc:sldMk cId="3815472634" sldId="734"/>
        </pc:sldMkLst>
        <pc:spChg chg="mod">
          <ac:chgData name="Yoel Kortick" userId="167978f5-7f40-4909-85d5-d4149554ad4e" providerId="ADAL" clId="{63283A8F-9293-4451-B7EA-29ADF6DA29B7}" dt="2023-08-21T07:39:43.269" v="265"/>
          <ac:spMkLst>
            <pc:docMk/>
            <pc:sldMk cId="3815472634" sldId="734"/>
            <ac:spMk id="6" creationId="{FC137B9D-CCE8-1D3B-4207-4576FC1D2AA9}"/>
          </ac:spMkLst>
        </pc:spChg>
        <pc:spChg chg="add mod">
          <ac:chgData name="Yoel Kortick" userId="167978f5-7f40-4909-85d5-d4149554ad4e" providerId="ADAL" clId="{63283A8F-9293-4451-B7EA-29ADF6DA29B7}" dt="2023-08-21T07:40:15.338" v="324" actId="208"/>
          <ac:spMkLst>
            <pc:docMk/>
            <pc:sldMk cId="3815472634" sldId="734"/>
            <ac:spMk id="7" creationId="{686C708C-8D8A-DB15-6BCA-8321B1AD3783}"/>
          </ac:spMkLst>
        </pc:spChg>
        <pc:spChg chg="add mod">
          <ac:chgData name="Yoel Kortick" userId="167978f5-7f40-4909-85d5-d4149554ad4e" providerId="ADAL" clId="{63283A8F-9293-4451-B7EA-29ADF6DA29B7}" dt="2023-08-21T07:40:06.436" v="322" actId="1036"/>
          <ac:spMkLst>
            <pc:docMk/>
            <pc:sldMk cId="3815472634" sldId="734"/>
            <ac:spMk id="10" creationId="{AA0C1F64-53B2-1B39-3C1D-36A60BF917D1}"/>
          </ac:spMkLst>
        </pc:spChg>
        <pc:picChg chg="add mod">
          <ac:chgData name="Yoel Kortick" userId="167978f5-7f40-4909-85d5-d4149554ad4e" providerId="ADAL" clId="{63283A8F-9293-4451-B7EA-29ADF6DA29B7}" dt="2023-08-21T07:40:06.436" v="322" actId="1036"/>
          <ac:picMkLst>
            <pc:docMk/>
            <pc:sldMk cId="3815472634" sldId="734"/>
            <ac:picMk id="5" creationId="{0F6270FF-F5D5-16AD-A462-2CC0223C8FFD}"/>
          </ac:picMkLst>
        </pc:picChg>
        <pc:picChg chg="del">
          <ac:chgData name="Yoel Kortick" userId="167978f5-7f40-4909-85d5-d4149554ad4e" providerId="ADAL" clId="{63283A8F-9293-4451-B7EA-29ADF6DA29B7}" dt="2023-08-21T07:40:01.675" v="266" actId="478"/>
          <ac:picMkLst>
            <pc:docMk/>
            <pc:sldMk cId="3815472634" sldId="734"/>
            <ac:picMk id="8" creationId="{0F3DDA35-B1B9-490E-C01B-B4548A4FC594}"/>
          </ac:picMkLst>
        </pc:picChg>
        <pc:cxnChg chg="add mod">
          <ac:chgData name="Yoel Kortick" userId="167978f5-7f40-4909-85d5-d4149554ad4e" providerId="ADAL" clId="{63283A8F-9293-4451-B7EA-29ADF6DA29B7}" dt="2023-08-21T07:40:06.436" v="322" actId="1036"/>
          <ac:cxnSpMkLst>
            <pc:docMk/>
            <pc:sldMk cId="3815472634" sldId="734"/>
            <ac:cxnSpMk id="9" creationId="{52585AEF-9774-CC06-E369-B7E840B09BDD}"/>
          </ac:cxnSpMkLst>
        </pc:cxnChg>
      </pc:sldChg>
      <pc:sldChg chg="addSp delSp modSp add mod">
        <pc:chgData name="Yoel Kortick" userId="167978f5-7f40-4909-85d5-d4149554ad4e" providerId="ADAL" clId="{63283A8F-9293-4451-B7EA-29ADF6DA29B7}" dt="2023-08-21T07:41:39.195" v="415" actId="1582"/>
        <pc:sldMkLst>
          <pc:docMk/>
          <pc:sldMk cId="705835075" sldId="735"/>
        </pc:sldMkLst>
        <pc:spChg chg="mod">
          <ac:chgData name="Yoel Kortick" userId="167978f5-7f40-4909-85d5-d4149554ad4e" providerId="ADAL" clId="{63283A8F-9293-4451-B7EA-29ADF6DA29B7}" dt="2023-08-21T07:40:41.481" v="350" actId="20577"/>
          <ac:spMkLst>
            <pc:docMk/>
            <pc:sldMk cId="705835075" sldId="735"/>
            <ac:spMk id="6" creationId="{FC137B9D-CCE8-1D3B-4207-4576FC1D2AA9}"/>
          </ac:spMkLst>
        </pc:spChg>
        <pc:spChg chg="del">
          <ac:chgData name="Yoel Kortick" userId="167978f5-7f40-4909-85d5-d4149554ad4e" providerId="ADAL" clId="{63283A8F-9293-4451-B7EA-29ADF6DA29B7}" dt="2023-08-21T07:40:45.373" v="351" actId="478"/>
          <ac:spMkLst>
            <pc:docMk/>
            <pc:sldMk cId="705835075" sldId="735"/>
            <ac:spMk id="7" creationId="{686C708C-8D8A-DB15-6BCA-8321B1AD3783}"/>
          </ac:spMkLst>
        </pc:spChg>
        <pc:spChg chg="del">
          <ac:chgData name="Yoel Kortick" userId="167978f5-7f40-4909-85d5-d4149554ad4e" providerId="ADAL" clId="{63283A8F-9293-4451-B7EA-29ADF6DA29B7}" dt="2023-08-21T07:40:45.373" v="351" actId="478"/>
          <ac:spMkLst>
            <pc:docMk/>
            <pc:sldMk cId="705835075" sldId="735"/>
            <ac:spMk id="10" creationId="{AA0C1F64-53B2-1B39-3C1D-36A60BF917D1}"/>
          </ac:spMkLst>
        </pc:spChg>
        <pc:spChg chg="add mod">
          <ac:chgData name="Yoel Kortick" userId="167978f5-7f40-4909-85d5-d4149554ad4e" providerId="ADAL" clId="{63283A8F-9293-4451-B7EA-29ADF6DA29B7}" dt="2023-08-21T07:41:39.195" v="415" actId="1582"/>
          <ac:spMkLst>
            <pc:docMk/>
            <pc:sldMk cId="705835075" sldId="735"/>
            <ac:spMk id="11" creationId="{FDAC3B2F-6FEA-19E1-6BD1-0ADC5790B422}"/>
          </ac:spMkLst>
        </pc:spChg>
        <pc:picChg chg="del">
          <ac:chgData name="Yoel Kortick" userId="167978f5-7f40-4909-85d5-d4149554ad4e" providerId="ADAL" clId="{63283A8F-9293-4451-B7EA-29ADF6DA29B7}" dt="2023-08-21T07:40:46.935" v="352" actId="478"/>
          <ac:picMkLst>
            <pc:docMk/>
            <pc:sldMk cId="705835075" sldId="735"/>
            <ac:picMk id="5" creationId="{0F6270FF-F5D5-16AD-A462-2CC0223C8FFD}"/>
          </ac:picMkLst>
        </pc:picChg>
        <pc:picChg chg="add mod">
          <ac:chgData name="Yoel Kortick" userId="167978f5-7f40-4909-85d5-d4149554ad4e" providerId="ADAL" clId="{63283A8F-9293-4451-B7EA-29ADF6DA29B7}" dt="2023-08-21T07:40:51.330" v="407" actId="1036"/>
          <ac:picMkLst>
            <pc:docMk/>
            <pc:sldMk cId="705835075" sldId="735"/>
            <ac:picMk id="8" creationId="{15BE8E48-95B9-D369-4966-1C6C1F6EA7BE}"/>
          </ac:picMkLst>
        </pc:picChg>
        <pc:cxnChg chg="del">
          <ac:chgData name="Yoel Kortick" userId="167978f5-7f40-4909-85d5-d4149554ad4e" providerId="ADAL" clId="{63283A8F-9293-4451-B7EA-29ADF6DA29B7}" dt="2023-08-21T07:40:45.373" v="351" actId="478"/>
          <ac:cxnSpMkLst>
            <pc:docMk/>
            <pc:sldMk cId="705835075" sldId="735"/>
            <ac:cxnSpMk id="9" creationId="{52585AEF-9774-CC06-E369-B7E840B09BDD}"/>
          </ac:cxnSpMkLst>
        </pc:cxnChg>
      </pc:sldChg>
      <pc:sldChg chg="delSp modSp add mod">
        <pc:chgData name="Yoel Kortick" userId="167978f5-7f40-4909-85d5-d4149554ad4e" providerId="ADAL" clId="{63283A8F-9293-4451-B7EA-29ADF6DA29B7}" dt="2023-08-21T08:02:13.381" v="1056" actId="404"/>
        <pc:sldMkLst>
          <pc:docMk/>
          <pc:sldMk cId="927097338" sldId="736"/>
        </pc:sldMkLst>
        <pc:spChg chg="mod">
          <ac:chgData name="Yoel Kortick" userId="167978f5-7f40-4909-85d5-d4149554ad4e" providerId="ADAL" clId="{63283A8F-9293-4451-B7EA-29ADF6DA29B7}" dt="2023-08-21T08:02:13.381" v="1056" actId="404"/>
          <ac:spMkLst>
            <pc:docMk/>
            <pc:sldMk cId="927097338" sldId="736"/>
            <ac:spMk id="6" creationId="{FC137B9D-CCE8-1D3B-4207-4576FC1D2AA9}"/>
          </ac:spMkLst>
        </pc:spChg>
        <pc:spChg chg="del">
          <ac:chgData name="Yoel Kortick" userId="167978f5-7f40-4909-85d5-d4149554ad4e" providerId="ADAL" clId="{63283A8F-9293-4451-B7EA-29ADF6DA29B7}" dt="2023-08-21T07:41:06.115" v="410" actId="478"/>
          <ac:spMkLst>
            <pc:docMk/>
            <pc:sldMk cId="927097338" sldId="736"/>
            <ac:spMk id="11" creationId="{FDAC3B2F-6FEA-19E1-6BD1-0ADC5790B422}"/>
          </ac:spMkLst>
        </pc:spChg>
        <pc:picChg chg="del">
          <ac:chgData name="Yoel Kortick" userId="167978f5-7f40-4909-85d5-d4149554ad4e" providerId="ADAL" clId="{63283A8F-9293-4451-B7EA-29ADF6DA29B7}" dt="2023-08-21T07:41:04.389" v="409" actId="478"/>
          <ac:picMkLst>
            <pc:docMk/>
            <pc:sldMk cId="927097338" sldId="736"/>
            <ac:picMk id="8" creationId="{15BE8E48-95B9-D369-4966-1C6C1F6EA7BE}"/>
          </ac:picMkLst>
        </pc:picChg>
      </pc:sldChg>
      <pc:sldChg chg="addSp delSp modSp add mod">
        <pc:chgData name="Yoel Kortick" userId="167978f5-7f40-4909-85d5-d4149554ad4e" providerId="ADAL" clId="{63283A8F-9293-4451-B7EA-29ADF6DA29B7}" dt="2023-08-21T07:43:31.080" v="422" actId="208"/>
        <pc:sldMkLst>
          <pc:docMk/>
          <pc:sldMk cId="2162983701" sldId="737"/>
        </pc:sldMkLst>
        <pc:spChg chg="del">
          <ac:chgData name="Yoel Kortick" userId="167978f5-7f40-4909-85d5-d4149554ad4e" providerId="ADAL" clId="{63283A8F-9293-4451-B7EA-29ADF6DA29B7}" dt="2023-08-21T07:43:21.129" v="417" actId="478"/>
          <ac:spMkLst>
            <pc:docMk/>
            <pc:sldMk cId="2162983701" sldId="737"/>
            <ac:spMk id="6" creationId="{FC137B9D-CCE8-1D3B-4207-4576FC1D2AA9}"/>
          </ac:spMkLst>
        </pc:spChg>
        <pc:spChg chg="add del mod">
          <ac:chgData name="Yoel Kortick" userId="167978f5-7f40-4909-85d5-d4149554ad4e" providerId="ADAL" clId="{63283A8F-9293-4451-B7EA-29ADF6DA29B7}" dt="2023-08-21T07:43:23.494" v="418" actId="478"/>
          <ac:spMkLst>
            <pc:docMk/>
            <pc:sldMk cId="2162983701" sldId="737"/>
            <ac:spMk id="7" creationId="{B477DB05-01EC-E4E6-21EB-AE60F95D4EBD}"/>
          </ac:spMkLst>
        </pc:spChg>
        <pc:picChg chg="add mod">
          <ac:chgData name="Yoel Kortick" userId="167978f5-7f40-4909-85d5-d4149554ad4e" providerId="ADAL" clId="{63283A8F-9293-4451-B7EA-29ADF6DA29B7}" dt="2023-08-21T07:43:31.080" v="422" actId="208"/>
          <ac:picMkLst>
            <pc:docMk/>
            <pc:sldMk cId="2162983701" sldId="737"/>
            <ac:picMk id="9" creationId="{76B6B67A-C1B0-5BA4-86E4-2AD52D957FA1}"/>
          </ac:picMkLst>
        </pc:picChg>
      </pc:sldChg>
      <pc:sldChg chg="addSp modSp add mod">
        <pc:chgData name="Yoel Kortick" userId="167978f5-7f40-4909-85d5-d4149554ad4e" providerId="ADAL" clId="{63283A8F-9293-4451-B7EA-29ADF6DA29B7}" dt="2023-08-21T08:02:37.076" v="1059" actId="208"/>
        <pc:sldMkLst>
          <pc:docMk/>
          <pc:sldMk cId="1654436290" sldId="738"/>
        </pc:sldMkLst>
        <pc:spChg chg="mod">
          <ac:chgData name="Yoel Kortick" userId="167978f5-7f40-4909-85d5-d4149554ad4e" providerId="ADAL" clId="{63283A8F-9293-4451-B7EA-29ADF6DA29B7}" dt="2023-08-21T08:02:27.488" v="1057" actId="14100"/>
          <ac:spMkLst>
            <pc:docMk/>
            <pc:sldMk cId="1654436290" sldId="738"/>
            <ac:spMk id="6" creationId="{FC137B9D-CCE8-1D3B-4207-4576FC1D2AA9}"/>
          </ac:spMkLst>
        </pc:spChg>
        <pc:spChg chg="add mod">
          <ac:chgData name="Yoel Kortick" userId="167978f5-7f40-4909-85d5-d4149554ad4e" providerId="ADAL" clId="{63283A8F-9293-4451-B7EA-29ADF6DA29B7}" dt="2023-08-21T08:02:37.076" v="1059" actId="208"/>
          <ac:spMkLst>
            <pc:docMk/>
            <pc:sldMk cId="1654436290" sldId="738"/>
            <ac:spMk id="8" creationId="{F7D02AE2-109A-EC33-6915-5CF2A1755C7F}"/>
          </ac:spMkLst>
        </pc:spChg>
        <pc:spChg chg="add mod">
          <ac:chgData name="Yoel Kortick" userId="167978f5-7f40-4909-85d5-d4149554ad4e" providerId="ADAL" clId="{63283A8F-9293-4451-B7EA-29ADF6DA29B7}" dt="2023-08-21T07:50:06.584" v="701" actId="20577"/>
          <ac:spMkLst>
            <pc:docMk/>
            <pc:sldMk cId="1654436290" sldId="738"/>
            <ac:spMk id="9" creationId="{5DC2FE17-4B34-9D7E-EEFE-71FAC892A064}"/>
          </ac:spMkLst>
        </pc:spChg>
        <pc:spChg chg="add mod">
          <ac:chgData name="Yoel Kortick" userId="167978f5-7f40-4909-85d5-d4149554ad4e" providerId="ADAL" clId="{63283A8F-9293-4451-B7EA-29ADF6DA29B7}" dt="2023-08-21T07:48:24.388" v="555" actId="1038"/>
          <ac:spMkLst>
            <pc:docMk/>
            <pc:sldMk cId="1654436290" sldId="738"/>
            <ac:spMk id="10" creationId="{C18AA6CF-CB11-905A-D655-9CD6686CF31F}"/>
          </ac:spMkLst>
        </pc:spChg>
        <pc:spChg chg="add mod">
          <ac:chgData name="Yoel Kortick" userId="167978f5-7f40-4909-85d5-d4149554ad4e" providerId="ADAL" clId="{63283A8F-9293-4451-B7EA-29ADF6DA29B7}" dt="2023-08-21T08:02:37.076" v="1059" actId="208"/>
          <ac:spMkLst>
            <pc:docMk/>
            <pc:sldMk cId="1654436290" sldId="738"/>
            <ac:spMk id="11" creationId="{2A1648D5-A3AF-CA54-47F0-67FD82A7CFB8}"/>
          </ac:spMkLst>
        </pc:spChg>
        <pc:spChg chg="add mod">
          <ac:chgData name="Yoel Kortick" userId="167978f5-7f40-4909-85d5-d4149554ad4e" providerId="ADAL" clId="{63283A8F-9293-4451-B7EA-29ADF6DA29B7}" dt="2023-08-21T07:50:48.668" v="711"/>
          <ac:spMkLst>
            <pc:docMk/>
            <pc:sldMk cId="1654436290" sldId="738"/>
            <ac:spMk id="12" creationId="{F165848A-1791-F6AB-16D9-D74DC54F00D0}"/>
          </ac:spMkLst>
        </pc:spChg>
        <pc:spChg chg="add mod">
          <ac:chgData name="Yoel Kortick" userId="167978f5-7f40-4909-85d5-d4149554ad4e" providerId="ADAL" clId="{63283A8F-9293-4451-B7EA-29ADF6DA29B7}" dt="2023-08-21T08:02:37.076" v="1059" actId="208"/>
          <ac:spMkLst>
            <pc:docMk/>
            <pc:sldMk cId="1654436290" sldId="738"/>
            <ac:spMk id="14" creationId="{250067D3-C8DA-9548-0EE1-A76E8734DC67}"/>
          </ac:spMkLst>
        </pc:spChg>
        <pc:spChg chg="add mod">
          <ac:chgData name="Yoel Kortick" userId="167978f5-7f40-4909-85d5-d4149554ad4e" providerId="ADAL" clId="{63283A8F-9293-4451-B7EA-29ADF6DA29B7}" dt="2023-08-21T08:02:37.076" v="1059" actId="208"/>
          <ac:spMkLst>
            <pc:docMk/>
            <pc:sldMk cId="1654436290" sldId="738"/>
            <ac:spMk id="15" creationId="{F538C524-59E3-6B94-0A33-8D9DCBC3206B}"/>
          </ac:spMkLst>
        </pc:spChg>
        <pc:spChg chg="add mod">
          <ac:chgData name="Yoel Kortick" userId="167978f5-7f40-4909-85d5-d4149554ad4e" providerId="ADAL" clId="{63283A8F-9293-4451-B7EA-29ADF6DA29B7}" dt="2023-08-21T08:02:37.076" v="1059" actId="208"/>
          <ac:spMkLst>
            <pc:docMk/>
            <pc:sldMk cId="1654436290" sldId="738"/>
            <ac:spMk id="16" creationId="{C6B525F7-606A-28EC-A5C0-4F627CBF0B31}"/>
          </ac:spMkLst>
        </pc:spChg>
        <pc:spChg chg="add mod">
          <ac:chgData name="Yoel Kortick" userId="167978f5-7f40-4909-85d5-d4149554ad4e" providerId="ADAL" clId="{63283A8F-9293-4451-B7EA-29ADF6DA29B7}" dt="2023-08-21T08:02:37.076" v="1059" actId="208"/>
          <ac:spMkLst>
            <pc:docMk/>
            <pc:sldMk cId="1654436290" sldId="738"/>
            <ac:spMk id="17" creationId="{E00D5B45-A40B-BEF8-5472-C0B896A482E3}"/>
          </ac:spMkLst>
        </pc:spChg>
        <pc:picChg chg="add mod ord">
          <ac:chgData name="Yoel Kortick" userId="167978f5-7f40-4909-85d5-d4149554ad4e" providerId="ADAL" clId="{63283A8F-9293-4451-B7EA-29ADF6DA29B7}" dt="2023-08-21T07:49:46.653" v="650" actId="167"/>
          <ac:picMkLst>
            <pc:docMk/>
            <pc:sldMk cId="1654436290" sldId="738"/>
            <ac:picMk id="7" creationId="{80F76BD1-C0EB-FE8B-DCEC-031D768E35EB}"/>
          </ac:picMkLst>
        </pc:picChg>
      </pc:sldChg>
      <pc:sldChg chg="addSp delSp modSp add mod">
        <pc:chgData name="Yoel Kortick" userId="167978f5-7f40-4909-85d5-d4149554ad4e" providerId="ADAL" clId="{63283A8F-9293-4451-B7EA-29ADF6DA29B7}" dt="2023-08-21T07:52:48.424" v="739" actId="1582"/>
        <pc:sldMkLst>
          <pc:docMk/>
          <pc:sldMk cId="4013568272" sldId="739"/>
        </pc:sldMkLst>
        <pc:spChg chg="mod">
          <ac:chgData name="Yoel Kortick" userId="167978f5-7f40-4909-85d5-d4149554ad4e" providerId="ADAL" clId="{63283A8F-9293-4451-B7EA-29ADF6DA29B7}" dt="2023-08-21T07:52:27.206" v="734" actId="14100"/>
          <ac:spMkLst>
            <pc:docMk/>
            <pc:sldMk cId="4013568272" sldId="739"/>
            <ac:spMk id="6" creationId="{FC137B9D-CCE8-1D3B-4207-4576FC1D2AA9}"/>
          </ac:spMkLst>
        </pc:spChg>
        <pc:spChg chg="del mod">
          <ac:chgData name="Yoel Kortick" userId="167978f5-7f40-4909-85d5-d4149554ad4e" providerId="ADAL" clId="{63283A8F-9293-4451-B7EA-29ADF6DA29B7}" dt="2023-08-21T07:52:21.073" v="732" actId="478"/>
          <ac:spMkLst>
            <pc:docMk/>
            <pc:sldMk cId="4013568272" sldId="739"/>
            <ac:spMk id="8" creationId="{F7D02AE2-109A-EC33-6915-5CF2A1755C7F}"/>
          </ac:spMkLst>
        </pc:spChg>
        <pc:spChg chg="del">
          <ac:chgData name="Yoel Kortick" userId="167978f5-7f40-4909-85d5-d4149554ad4e" providerId="ADAL" clId="{63283A8F-9293-4451-B7EA-29ADF6DA29B7}" dt="2023-08-21T07:52:16.982" v="728" actId="478"/>
          <ac:spMkLst>
            <pc:docMk/>
            <pc:sldMk cId="4013568272" sldId="739"/>
            <ac:spMk id="9" creationId="{5DC2FE17-4B34-9D7E-EEFE-71FAC892A064}"/>
          </ac:spMkLst>
        </pc:spChg>
        <pc:spChg chg="del">
          <ac:chgData name="Yoel Kortick" userId="167978f5-7f40-4909-85d5-d4149554ad4e" providerId="ADAL" clId="{63283A8F-9293-4451-B7EA-29ADF6DA29B7}" dt="2023-08-21T07:52:16.982" v="728" actId="478"/>
          <ac:spMkLst>
            <pc:docMk/>
            <pc:sldMk cId="4013568272" sldId="739"/>
            <ac:spMk id="10" creationId="{C18AA6CF-CB11-905A-D655-9CD6686CF31F}"/>
          </ac:spMkLst>
        </pc:spChg>
        <pc:spChg chg="del">
          <ac:chgData name="Yoel Kortick" userId="167978f5-7f40-4909-85d5-d4149554ad4e" providerId="ADAL" clId="{63283A8F-9293-4451-B7EA-29ADF6DA29B7}" dt="2023-08-21T07:52:18.734" v="730" actId="478"/>
          <ac:spMkLst>
            <pc:docMk/>
            <pc:sldMk cId="4013568272" sldId="739"/>
            <ac:spMk id="11" creationId="{2A1648D5-A3AF-CA54-47F0-67FD82A7CFB8}"/>
          </ac:spMkLst>
        </pc:spChg>
        <pc:spChg chg="del">
          <ac:chgData name="Yoel Kortick" userId="167978f5-7f40-4909-85d5-d4149554ad4e" providerId="ADAL" clId="{63283A8F-9293-4451-B7EA-29ADF6DA29B7}" dt="2023-08-21T07:52:16.982" v="728" actId="478"/>
          <ac:spMkLst>
            <pc:docMk/>
            <pc:sldMk cId="4013568272" sldId="739"/>
            <ac:spMk id="12" creationId="{F165848A-1791-F6AB-16D9-D74DC54F00D0}"/>
          </ac:spMkLst>
        </pc:spChg>
        <pc:spChg chg="del">
          <ac:chgData name="Yoel Kortick" userId="167978f5-7f40-4909-85d5-d4149554ad4e" providerId="ADAL" clId="{63283A8F-9293-4451-B7EA-29ADF6DA29B7}" dt="2023-08-21T07:52:18.101" v="729" actId="478"/>
          <ac:spMkLst>
            <pc:docMk/>
            <pc:sldMk cId="4013568272" sldId="739"/>
            <ac:spMk id="14" creationId="{250067D3-C8DA-9548-0EE1-A76E8734DC67}"/>
          </ac:spMkLst>
        </pc:spChg>
        <pc:spChg chg="add mod">
          <ac:chgData name="Yoel Kortick" userId="167978f5-7f40-4909-85d5-d4149554ad4e" providerId="ADAL" clId="{63283A8F-9293-4451-B7EA-29ADF6DA29B7}" dt="2023-08-21T07:52:48.424" v="739" actId="1582"/>
          <ac:spMkLst>
            <pc:docMk/>
            <pc:sldMk cId="4013568272" sldId="739"/>
            <ac:spMk id="15" creationId="{505802E5-0247-E5C2-DAF0-AE0AAB0C7400}"/>
          </ac:spMkLst>
        </pc:spChg>
        <pc:picChg chg="add mod">
          <ac:chgData name="Yoel Kortick" userId="167978f5-7f40-4909-85d5-d4149554ad4e" providerId="ADAL" clId="{63283A8F-9293-4451-B7EA-29ADF6DA29B7}" dt="2023-08-21T07:52:37.762" v="736" actId="1076"/>
          <ac:picMkLst>
            <pc:docMk/>
            <pc:sldMk cId="4013568272" sldId="739"/>
            <ac:picMk id="5" creationId="{57C63C34-221D-37C2-306C-460946569957}"/>
          </ac:picMkLst>
        </pc:picChg>
        <pc:picChg chg="del">
          <ac:chgData name="Yoel Kortick" userId="167978f5-7f40-4909-85d5-d4149554ad4e" providerId="ADAL" clId="{63283A8F-9293-4451-B7EA-29ADF6DA29B7}" dt="2023-08-21T07:52:03.704" v="727" actId="478"/>
          <ac:picMkLst>
            <pc:docMk/>
            <pc:sldMk cId="4013568272" sldId="739"/>
            <ac:picMk id="7" creationId="{80F76BD1-C0EB-FE8B-DCEC-031D768E35EB}"/>
          </ac:picMkLst>
        </pc:picChg>
      </pc:sldChg>
      <pc:sldChg chg="addSp delSp modSp add mod">
        <pc:chgData name="Yoel Kortick" userId="167978f5-7f40-4909-85d5-d4149554ad4e" providerId="ADAL" clId="{63283A8F-9293-4451-B7EA-29ADF6DA29B7}" dt="2023-08-21T07:53:42.605" v="811" actId="1582"/>
        <pc:sldMkLst>
          <pc:docMk/>
          <pc:sldMk cId="2260884622" sldId="740"/>
        </pc:sldMkLst>
        <pc:spChg chg="mod">
          <ac:chgData name="Yoel Kortick" userId="167978f5-7f40-4909-85d5-d4149554ad4e" providerId="ADAL" clId="{63283A8F-9293-4451-B7EA-29ADF6DA29B7}" dt="2023-08-21T07:53:09.595" v="744" actId="14100"/>
          <ac:spMkLst>
            <pc:docMk/>
            <pc:sldMk cId="2260884622" sldId="740"/>
            <ac:spMk id="6" creationId="{FC137B9D-CCE8-1D3B-4207-4576FC1D2AA9}"/>
          </ac:spMkLst>
        </pc:spChg>
        <pc:spChg chg="add mod">
          <ac:chgData name="Yoel Kortick" userId="167978f5-7f40-4909-85d5-d4149554ad4e" providerId="ADAL" clId="{63283A8F-9293-4451-B7EA-29ADF6DA29B7}" dt="2023-08-21T07:53:42.605" v="811" actId="1582"/>
          <ac:spMkLst>
            <pc:docMk/>
            <pc:sldMk cId="2260884622" sldId="740"/>
            <ac:spMk id="8" creationId="{C69146F9-2432-233C-3DF6-9C50312650C1}"/>
          </ac:spMkLst>
        </pc:spChg>
        <pc:spChg chg="del">
          <ac:chgData name="Yoel Kortick" userId="167978f5-7f40-4909-85d5-d4149554ad4e" providerId="ADAL" clId="{63283A8F-9293-4451-B7EA-29ADF6DA29B7}" dt="2023-08-21T07:53:30.659" v="746" actId="478"/>
          <ac:spMkLst>
            <pc:docMk/>
            <pc:sldMk cId="2260884622" sldId="740"/>
            <ac:spMk id="15" creationId="{505802E5-0247-E5C2-DAF0-AE0AAB0C7400}"/>
          </ac:spMkLst>
        </pc:spChg>
        <pc:picChg chg="del">
          <ac:chgData name="Yoel Kortick" userId="167978f5-7f40-4909-85d5-d4149554ad4e" providerId="ADAL" clId="{63283A8F-9293-4451-B7EA-29ADF6DA29B7}" dt="2023-08-21T07:53:29.416" v="745" actId="478"/>
          <ac:picMkLst>
            <pc:docMk/>
            <pc:sldMk cId="2260884622" sldId="740"/>
            <ac:picMk id="5" creationId="{57C63C34-221D-37C2-306C-460946569957}"/>
          </ac:picMkLst>
        </pc:picChg>
        <pc:picChg chg="add mod">
          <ac:chgData name="Yoel Kortick" userId="167978f5-7f40-4909-85d5-d4149554ad4e" providerId="ADAL" clId="{63283A8F-9293-4451-B7EA-29ADF6DA29B7}" dt="2023-08-21T07:53:36.374" v="810" actId="1038"/>
          <ac:picMkLst>
            <pc:docMk/>
            <pc:sldMk cId="2260884622" sldId="740"/>
            <ac:picMk id="7" creationId="{BEF5B81F-5F66-D4A5-5004-04E2134E9085}"/>
          </ac:picMkLst>
        </pc:picChg>
      </pc:sldChg>
      <pc:sldChg chg="delSp modSp add mod">
        <pc:chgData name="Yoel Kortick" userId="167978f5-7f40-4909-85d5-d4149554ad4e" providerId="ADAL" clId="{63283A8F-9293-4451-B7EA-29ADF6DA29B7}" dt="2023-08-21T07:54:06.614" v="817" actId="14100"/>
        <pc:sldMkLst>
          <pc:docMk/>
          <pc:sldMk cId="965323152" sldId="741"/>
        </pc:sldMkLst>
        <pc:spChg chg="mod">
          <ac:chgData name="Yoel Kortick" userId="167978f5-7f40-4909-85d5-d4149554ad4e" providerId="ADAL" clId="{63283A8F-9293-4451-B7EA-29ADF6DA29B7}" dt="2023-08-21T07:54:06.614" v="817" actId="14100"/>
          <ac:spMkLst>
            <pc:docMk/>
            <pc:sldMk cId="965323152" sldId="741"/>
            <ac:spMk id="6" creationId="{FC137B9D-CCE8-1D3B-4207-4576FC1D2AA9}"/>
          </ac:spMkLst>
        </pc:spChg>
        <pc:spChg chg="del">
          <ac:chgData name="Yoel Kortick" userId="167978f5-7f40-4909-85d5-d4149554ad4e" providerId="ADAL" clId="{63283A8F-9293-4451-B7EA-29ADF6DA29B7}" dt="2023-08-21T07:53:57.855" v="813" actId="478"/>
          <ac:spMkLst>
            <pc:docMk/>
            <pc:sldMk cId="965323152" sldId="741"/>
            <ac:spMk id="8" creationId="{C69146F9-2432-233C-3DF6-9C50312650C1}"/>
          </ac:spMkLst>
        </pc:spChg>
        <pc:picChg chg="del">
          <ac:chgData name="Yoel Kortick" userId="167978f5-7f40-4909-85d5-d4149554ad4e" providerId="ADAL" clId="{63283A8F-9293-4451-B7EA-29ADF6DA29B7}" dt="2023-08-21T07:53:57.855" v="813" actId="478"/>
          <ac:picMkLst>
            <pc:docMk/>
            <pc:sldMk cId="965323152" sldId="741"/>
            <ac:picMk id="7" creationId="{BEF5B81F-5F66-D4A5-5004-04E2134E9085}"/>
          </ac:picMkLst>
        </pc:picChg>
      </pc:sldChg>
      <pc:sldChg chg="modSp add mod">
        <pc:chgData name="Yoel Kortick" userId="167978f5-7f40-4909-85d5-d4149554ad4e" providerId="ADAL" clId="{63283A8F-9293-4451-B7EA-29ADF6DA29B7}" dt="2023-08-21T07:54:40.534" v="821" actId="403"/>
        <pc:sldMkLst>
          <pc:docMk/>
          <pc:sldMk cId="1474300730" sldId="742"/>
        </pc:sldMkLst>
        <pc:spChg chg="mod">
          <ac:chgData name="Yoel Kortick" userId="167978f5-7f40-4909-85d5-d4149554ad4e" providerId="ADAL" clId="{63283A8F-9293-4451-B7EA-29ADF6DA29B7}" dt="2023-08-21T07:54:40.534" v="821" actId="403"/>
          <ac:spMkLst>
            <pc:docMk/>
            <pc:sldMk cId="1474300730" sldId="742"/>
            <ac:spMk id="6" creationId="{FC137B9D-CCE8-1D3B-4207-4576FC1D2AA9}"/>
          </ac:spMkLst>
        </pc:spChg>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21/08/2023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21/08/2023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a:t>Drag picture file here or click </a:t>
            </a:r>
            <a:r>
              <a:rPr lang="en-US" noProof="0"/>
              <a:t>center</a:t>
            </a:r>
            <a:r>
              <a:rPr lang="en-US"/>
              <a:t> icon to insert light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a:t>Drag picture file here or click </a:t>
            </a:r>
            <a:r>
              <a:rPr lang="en-US" noProof="0"/>
              <a:t>center</a:t>
            </a:r>
            <a:r>
              <a:rPr lang="en-US"/>
              <a:t> icon to insert dark image</a:t>
            </a:r>
          </a:p>
          <a:p>
            <a:endParaRPr lang="en-GB"/>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a:t>click or drag </a:t>
            </a:r>
            <a:br>
              <a:rPr lang="en-GB"/>
            </a:br>
            <a:r>
              <a:rPr lang="en-GB" err="1"/>
              <a:t>toinsert</a:t>
            </a:r>
            <a:r>
              <a:rPr lang="en-GB"/>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hyperlink" Target="https://developers.exlibrisgroup.com/blog/?tag=cloudapps-how-to/" TargetMode="External"/><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slideLayout" Target="../slideLayouts/slideLayout14.xml"/><Relationship Id="rId1" Type="http://schemas.openxmlformats.org/officeDocument/2006/relationships/tags" Target="../tags/tag16.xml"/></Relationships>
</file>

<file path=ppt/slides/_rels/slide1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slideLayout" Target="../slideLayouts/slideLayout14.xml"/><Relationship Id="rId1" Type="http://schemas.openxmlformats.org/officeDocument/2006/relationships/tags" Target="../tags/tag17.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8.xml"/></Relationships>
</file>

<file path=ppt/slides/_rels/slide18.xml.rels><?xml version="1.0" encoding="UTF-8" standalone="yes"?>
<Relationships xmlns="http://schemas.openxmlformats.org/package/2006/relationships"><Relationship Id="rId3" Type="http://schemas.openxmlformats.org/officeDocument/2006/relationships/hyperlink" Target="https://developers.exlibrisgroup.com/cloudapps/" TargetMode="External"/><Relationship Id="rId2" Type="http://schemas.openxmlformats.org/officeDocument/2006/relationships/slideLayout" Target="../slideLayouts/slideLayout14.xml"/><Relationship Id="rId1" Type="http://schemas.openxmlformats.org/officeDocument/2006/relationships/tags" Target="../tags/tag19.xml"/><Relationship Id="rId4" Type="http://schemas.openxmlformats.org/officeDocument/2006/relationships/hyperlink" Target="https://developers.exlibrisgroup.com/forums/forum/cloudapps/" TargetMode="Externa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2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slideLayout" Target="../slideLayouts/slideLayout14.xml"/><Relationship Id="rId1" Type="http://schemas.openxmlformats.org/officeDocument/2006/relationships/tags" Target="../tags/tag21.xml"/></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Layout" Target="../slideLayouts/slideLayout14.xml"/><Relationship Id="rId1" Type="http://schemas.openxmlformats.org/officeDocument/2006/relationships/tags" Target="../tags/tag22.xml"/></Relationships>
</file>

<file path=ppt/slides/_rels/slide2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slideLayout" Target="../slideLayouts/slideLayout14.xml"/><Relationship Id="rId1" Type="http://schemas.openxmlformats.org/officeDocument/2006/relationships/tags" Target="../tags/tag23.xml"/></Relationships>
</file>

<file path=ppt/slides/_rels/slide2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slideLayout" Target="../slideLayouts/slideLayout14.xml"/><Relationship Id="rId1" Type="http://schemas.openxmlformats.org/officeDocument/2006/relationships/tags" Target="../tags/tag24.xml"/><Relationship Id="rId4" Type="http://schemas.openxmlformats.org/officeDocument/2006/relationships/image" Target="../media/image26.png"/></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25.xml"/></Relationships>
</file>

<file path=ppt/slides/_rels/slide25.xml.rels><?xml version="1.0" encoding="UTF-8" standalone="yes"?>
<Relationships xmlns="http://schemas.openxmlformats.org/package/2006/relationships"><Relationship Id="rId3" Type="http://schemas.openxmlformats.org/officeDocument/2006/relationships/hyperlink" Target="https://developers.exlibrisgroup.com/blog/?tag=cloudapps-how-to/" TargetMode="External"/><Relationship Id="rId2" Type="http://schemas.openxmlformats.org/officeDocument/2006/relationships/slideLayout" Target="../slideLayouts/slideLayout14.xml"/><Relationship Id="rId1" Type="http://schemas.openxmlformats.org/officeDocument/2006/relationships/tags" Target="../tags/tag26.xml"/></Relationships>
</file>

<file path=ppt/slides/_rels/slide26.xml.rels><?xml version="1.0" encoding="UTF-8" standalone="yes"?>
<Relationships xmlns="http://schemas.openxmlformats.org/package/2006/relationships"><Relationship Id="rId8" Type="http://schemas.openxmlformats.org/officeDocument/2006/relationships/hyperlink" Target="https://developers.exlibrisgroup.com/blog/how-to-use-the-alma-refine-cloud-app-for-service-wikidata/" TargetMode="External"/><Relationship Id="rId3" Type="http://schemas.openxmlformats.org/officeDocument/2006/relationships/hyperlink" Target="https://developers.exlibrisgroup.com/blog/how-to-activate-and-use-the-letters-addressfrom-editor-cloud-app/" TargetMode="External"/><Relationship Id="rId7" Type="http://schemas.openxmlformats.org/officeDocument/2006/relationships/hyperlink" Target="https://developers.exlibrisgroup.com/blog/how-to-activate-and-use-the-fine-fees-currency-converter-cloud-app/" TargetMode="External"/><Relationship Id="rId2" Type="http://schemas.openxmlformats.org/officeDocument/2006/relationships/slideLayout" Target="../slideLayouts/slideLayout14.xml"/><Relationship Id="rId1" Type="http://schemas.openxmlformats.org/officeDocument/2006/relationships/tags" Target="../tags/tag27.xml"/><Relationship Id="rId6" Type="http://schemas.openxmlformats.org/officeDocument/2006/relationships/hyperlink" Target="https://developers.exlibrisgroup.com/blog/how-to-activate-and-use-the-role-toggler-cloud-app/" TargetMode="External"/><Relationship Id="rId5" Type="http://schemas.openxmlformats.org/officeDocument/2006/relationships/hyperlink" Target="https://developers.exlibrisgroup.com/blog/how-to-activate-and-use-the-copy-user-roles-cloud-app/" TargetMode="External"/><Relationship Id="rId4" Type="http://schemas.openxmlformats.org/officeDocument/2006/relationships/hyperlink" Target="https://developers.exlibrisgroup.com/blog/how-to-use-the-alma-refine-cloud-app-for-service-orcid/"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3" Type="http://schemas.openxmlformats.org/officeDocument/2006/relationships/hyperlink" Target="https://developers.exlibrisgroup.com/blog/?tag=cloudapps-how-to/" TargetMode="External"/><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hyperlink" Target="https://knowledge.exlibrisgroup.com/Alma/Product_Documentation/010Alma_Online_Help_(English)/050Administration/050Configuring_General_Alma_Functions/Configuring_Cloud_Apps" TargetMode="External"/><Relationship Id="rId2" Type="http://schemas.openxmlformats.org/officeDocument/2006/relationships/slideLayout" Target="../slideLayouts/slideLayout14.xml"/><Relationship Id="rId1" Type="http://schemas.openxmlformats.org/officeDocument/2006/relationships/tags" Target="../tags/tag7.xml"/><Relationship Id="rId4" Type="http://schemas.openxmlformats.org/officeDocument/2006/relationships/image" Target="../media/image12.png"/></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hyperlink" Target="https://developers.exlibrisgroup.com/cloudapps/" TargetMode="External"/><Relationship Id="rId2" Type="http://schemas.openxmlformats.org/officeDocument/2006/relationships/slideLayout" Target="../slideLayouts/slideLayout14.xml"/><Relationship Id="rId1" Type="http://schemas.openxmlformats.org/officeDocument/2006/relationships/tags" Target="../tags/tag10.xml"/><Relationship Id="rId4" Type="http://schemas.openxmlformats.org/officeDocument/2006/relationships/image" Target="../media/image15.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1343025" y="1359707"/>
            <a:ext cx="9505950" cy="2169113"/>
          </a:xfrm>
        </p:spPr>
        <p:txBody>
          <a:bodyPr/>
          <a:lstStyle/>
          <a:p>
            <a:r>
              <a:rPr lang="en-US" dirty="0"/>
              <a:t>Alma Cloud Apps</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Explanation and </a:t>
            </a:r>
            <a:r>
              <a:rPr lang="en-US"/>
              <a:t>Live Demonstration</a:t>
            </a:r>
            <a:endParaRPr lang="en-US" dirty="0"/>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345913"/>
          </a:xfrm>
        </p:spPr>
        <p:txBody>
          <a:bodyPr/>
          <a:lstStyle/>
          <a:p>
            <a:r>
              <a:rPr lang="en-US" sz="2800" dirty="0"/>
              <a:t>Scroll to the bottom for a link to recently added Cloud Apps</a:t>
            </a:r>
            <a:endParaRPr lang="LID4096" sz="2800" dirty="0"/>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0F6270FF-F5D5-16AD-A462-2CC0223C8FFD}"/>
              </a:ext>
            </a:extLst>
          </p:cNvPr>
          <p:cNvPicPr>
            <a:picLocks noChangeAspect="1"/>
          </p:cNvPicPr>
          <p:nvPr/>
        </p:nvPicPr>
        <p:blipFill>
          <a:blip r:embed="rId3"/>
          <a:stretch>
            <a:fillRect/>
          </a:stretch>
        </p:blipFill>
        <p:spPr>
          <a:xfrm>
            <a:off x="1602766" y="2320410"/>
            <a:ext cx="9144000" cy="2742442"/>
          </a:xfrm>
          <a:prstGeom prst="rect">
            <a:avLst/>
          </a:prstGeom>
          <a:ln>
            <a:solidFill>
              <a:schemeClr val="tx1"/>
            </a:solidFill>
          </a:ln>
        </p:spPr>
      </p:pic>
      <p:sp>
        <p:nvSpPr>
          <p:cNvPr id="7" name="TextBox 6">
            <a:extLst>
              <a:ext uri="{FF2B5EF4-FFF2-40B4-BE49-F238E27FC236}">
                <a16:creationId xmlns:a16="http://schemas.microsoft.com/office/drawing/2014/main" id="{686C708C-8D8A-DB15-6BCA-8321B1AD3783}"/>
              </a:ext>
            </a:extLst>
          </p:cNvPr>
          <p:cNvSpPr txBox="1"/>
          <p:nvPr/>
        </p:nvSpPr>
        <p:spPr>
          <a:xfrm>
            <a:off x="2142317" y="5439939"/>
            <a:ext cx="5440009" cy="375233"/>
          </a:xfrm>
          <a:prstGeom prst="rect">
            <a:avLst/>
          </a:prstGeom>
          <a:noFill/>
          <a:ln>
            <a:solidFill>
              <a:schemeClr val="tx1"/>
            </a:solidFill>
          </a:ln>
        </p:spPr>
        <p:txBody>
          <a:bodyPr wrap="square" rtlCol="0">
            <a:spAutoFit/>
          </a:bodyPr>
          <a:lstStyle/>
          <a:p>
            <a:r>
              <a:rPr lang="en-US" dirty="0"/>
              <a:t>Click here for a searchable list of all Cloud Apps</a:t>
            </a:r>
          </a:p>
        </p:txBody>
      </p:sp>
      <p:cxnSp>
        <p:nvCxnSpPr>
          <p:cNvPr id="9" name="Straight Arrow Connector 8">
            <a:extLst>
              <a:ext uri="{FF2B5EF4-FFF2-40B4-BE49-F238E27FC236}">
                <a16:creationId xmlns:a16="http://schemas.microsoft.com/office/drawing/2014/main" id="{52585AEF-9774-CC06-E369-B7E840B09BDD}"/>
              </a:ext>
            </a:extLst>
          </p:cNvPr>
          <p:cNvCxnSpPr/>
          <p:nvPr/>
        </p:nvCxnSpPr>
        <p:spPr>
          <a:xfrm flipV="1">
            <a:off x="6318782" y="4979219"/>
            <a:ext cx="0" cy="4607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AA0C1F64-53B2-1B39-3C1D-36A60BF917D1}"/>
              </a:ext>
            </a:extLst>
          </p:cNvPr>
          <p:cNvSpPr/>
          <p:nvPr/>
        </p:nvSpPr>
        <p:spPr>
          <a:xfrm>
            <a:off x="4607223" y="2441535"/>
            <a:ext cx="3127398" cy="38420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81547263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345913"/>
          </a:xfrm>
        </p:spPr>
        <p:txBody>
          <a:bodyPr/>
          <a:lstStyle/>
          <a:p>
            <a:r>
              <a:rPr lang="en-US" sz="2800" dirty="0"/>
              <a:t>A searchable list of all Cloud Apps</a:t>
            </a:r>
            <a:endParaRPr lang="LID4096" sz="2800" dirty="0"/>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15BE8E48-95B9-D369-4966-1C6C1F6EA7BE}"/>
              </a:ext>
            </a:extLst>
          </p:cNvPr>
          <p:cNvPicPr>
            <a:picLocks noChangeAspect="1"/>
          </p:cNvPicPr>
          <p:nvPr/>
        </p:nvPicPr>
        <p:blipFill>
          <a:blip r:embed="rId3"/>
          <a:stretch>
            <a:fillRect/>
          </a:stretch>
        </p:blipFill>
        <p:spPr>
          <a:xfrm>
            <a:off x="3160640" y="2105761"/>
            <a:ext cx="6408484" cy="3398916"/>
          </a:xfrm>
          <a:prstGeom prst="rect">
            <a:avLst/>
          </a:prstGeom>
          <a:ln>
            <a:solidFill>
              <a:schemeClr val="tx1"/>
            </a:solidFill>
          </a:ln>
        </p:spPr>
      </p:pic>
      <p:sp>
        <p:nvSpPr>
          <p:cNvPr id="11" name="Rectangle 10">
            <a:extLst>
              <a:ext uri="{FF2B5EF4-FFF2-40B4-BE49-F238E27FC236}">
                <a16:creationId xmlns:a16="http://schemas.microsoft.com/office/drawing/2014/main" id="{FDAC3B2F-6FEA-19E1-6BD1-0ADC5790B422}"/>
              </a:ext>
            </a:extLst>
          </p:cNvPr>
          <p:cNvSpPr/>
          <p:nvPr/>
        </p:nvSpPr>
        <p:spPr>
          <a:xfrm>
            <a:off x="3331754" y="2148908"/>
            <a:ext cx="1584176" cy="360040"/>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7058350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4674740"/>
          </a:xfrm>
        </p:spPr>
        <p:txBody>
          <a:bodyPr/>
          <a:lstStyle/>
          <a:p>
            <a:r>
              <a:rPr lang="en-US" sz="2800" dirty="0"/>
              <a:t>Several Cloud Apps have a dedicated blog showing how to install and use the specific Cloud App.</a:t>
            </a:r>
          </a:p>
          <a:p>
            <a:r>
              <a:rPr lang="en-US" sz="2800" dirty="0"/>
              <a:t>See </a:t>
            </a:r>
            <a:r>
              <a:rPr lang="en-US" sz="2800" dirty="0">
                <a:hlinkClick r:id="rId3"/>
              </a:rPr>
              <a:t>https://developers.exlibrisgroup.com/blog/?tag=cloudapps-how-to/</a:t>
            </a:r>
            <a:r>
              <a:rPr lang="en-US" sz="2800" dirty="0"/>
              <a:t> </a:t>
            </a:r>
          </a:p>
          <a:p>
            <a:r>
              <a:rPr lang="en-US" sz="2800" dirty="0"/>
              <a:t>The next slide shows the beginning of the list</a:t>
            </a:r>
            <a:endParaRPr lang="LID4096"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92709733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a:extLst>
              <a:ext uri="{FF2B5EF4-FFF2-40B4-BE49-F238E27FC236}">
                <a16:creationId xmlns:a16="http://schemas.microsoft.com/office/drawing/2014/main" id="{76B6B67A-C1B0-5BA4-86E4-2AD52D957FA1}"/>
              </a:ext>
            </a:extLst>
          </p:cNvPr>
          <p:cNvPicPr>
            <a:picLocks noChangeAspect="1"/>
          </p:cNvPicPr>
          <p:nvPr/>
        </p:nvPicPr>
        <p:blipFill>
          <a:blip r:embed="rId3"/>
          <a:stretch>
            <a:fillRect/>
          </a:stretch>
        </p:blipFill>
        <p:spPr>
          <a:xfrm>
            <a:off x="1201759" y="840565"/>
            <a:ext cx="9788481" cy="5287935"/>
          </a:xfrm>
          <a:prstGeom prst="rect">
            <a:avLst/>
          </a:prstGeom>
          <a:ln>
            <a:solidFill>
              <a:schemeClr val="tx1"/>
            </a:solidFill>
          </a:ln>
        </p:spPr>
      </p:pic>
    </p:spTree>
    <p:custDataLst>
      <p:tags r:id="rId1"/>
    </p:custDataLst>
    <p:extLst>
      <p:ext uri="{BB962C8B-B14F-4D97-AF65-F5344CB8AC3E}">
        <p14:creationId xmlns:p14="http://schemas.microsoft.com/office/powerpoint/2010/main" val="216298370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0F76BD1-C0EB-FE8B-DCEC-031D768E35EB}"/>
              </a:ext>
            </a:extLst>
          </p:cNvPr>
          <p:cNvPicPr>
            <a:picLocks noChangeAspect="1"/>
          </p:cNvPicPr>
          <p:nvPr/>
        </p:nvPicPr>
        <p:blipFill>
          <a:blip r:embed="rId3"/>
          <a:stretch>
            <a:fillRect/>
          </a:stretch>
        </p:blipFill>
        <p:spPr>
          <a:xfrm>
            <a:off x="304800" y="1318888"/>
            <a:ext cx="11582400" cy="4733925"/>
          </a:xfrm>
          <a:prstGeom prst="rect">
            <a:avLst/>
          </a:prstGeom>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459895"/>
          </a:xfrm>
        </p:spPr>
        <p:txBody>
          <a:bodyPr/>
          <a:lstStyle/>
          <a:p>
            <a:r>
              <a:rPr lang="en-US" sz="2400" dirty="0"/>
              <a:t>Cloud Apps have been developed by </a:t>
            </a:r>
            <a:r>
              <a:rPr lang="en-US" sz="2400" b="1" dirty="0"/>
              <a:t>both</a:t>
            </a:r>
            <a:r>
              <a:rPr lang="en-US" sz="2400" dirty="0"/>
              <a:t> Ex Libris </a:t>
            </a:r>
            <a:r>
              <a:rPr lang="en-US" sz="2400" b="1" dirty="0"/>
              <a:t>and</a:t>
            </a:r>
            <a:r>
              <a:rPr lang="en-US" sz="2400" dirty="0"/>
              <a:t> the Alma Community</a:t>
            </a:r>
            <a:endParaRPr lang="LID4096"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F7D02AE2-109A-EC33-6915-5CF2A1755C7F}"/>
              </a:ext>
            </a:extLst>
          </p:cNvPr>
          <p:cNvSpPr txBox="1"/>
          <p:nvPr/>
        </p:nvSpPr>
        <p:spPr>
          <a:xfrm>
            <a:off x="8855195" y="5918690"/>
            <a:ext cx="2612574" cy="646331"/>
          </a:xfrm>
          <a:prstGeom prst="rect">
            <a:avLst/>
          </a:prstGeom>
          <a:solidFill>
            <a:srgbClr val="FFFF00"/>
          </a:solidFill>
          <a:ln>
            <a:solidFill>
              <a:schemeClr val="tx1"/>
            </a:solidFill>
          </a:ln>
        </p:spPr>
        <p:txBody>
          <a:bodyPr wrap="square" rtlCol="0">
            <a:spAutoFit/>
          </a:bodyPr>
          <a:lstStyle/>
          <a:p>
            <a:r>
              <a:rPr lang="en-US" sz="1200" dirty="0"/>
              <a:t>Developed by CARLI (Consortium of Academic and Research Libraries in Illinois)</a:t>
            </a:r>
          </a:p>
        </p:txBody>
      </p:sp>
      <p:sp>
        <p:nvSpPr>
          <p:cNvPr id="9" name="TextBox 8">
            <a:extLst>
              <a:ext uri="{FF2B5EF4-FFF2-40B4-BE49-F238E27FC236}">
                <a16:creationId xmlns:a16="http://schemas.microsoft.com/office/drawing/2014/main" id="{5DC2FE17-4B34-9D7E-EEFE-71FAC892A064}"/>
              </a:ext>
            </a:extLst>
          </p:cNvPr>
          <p:cNvSpPr txBox="1"/>
          <p:nvPr/>
        </p:nvSpPr>
        <p:spPr>
          <a:xfrm>
            <a:off x="1261904" y="3347811"/>
            <a:ext cx="2612574" cy="461665"/>
          </a:xfrm>
          <a:prstGeom prst="rect">
            <a:avLst/>
          </a:prstGeom>
          <a:solidFill>
            <a:srgbClr val="FFFF00"/>
          </a:solidFill>
        </p:spPr>
        <p:txBody>
          <a:bodyPr wrap="square" rtlCol="0">
            <a:spAutoFit/>
          </a:bodyPr>
          <a:lstStyle/>
          <a:p>
            <a:r>
              <a:rPr lang="en-US" sz="1200" dirty="0"/>
              <a:t>Developed by Royal Danish Library</a:t>
            </a:r>
          </a:p>
        </p:txBody>
      </p:sp>
      <p:sp>
        <p:nvSpPr>
          <p:cNvPr id="10" name="TextBox 9">
            <a:extLst>
              <a:ext uri="{FF2B5EF4-FFF2-40B4-BE49-F238E27FC236}">
                <a16:creationId xmlns:a16="http://schemas.microsoft.com/office/drawing/2014/main" id="{C18AA6CF-CB11-905A-D655-9CD6686CF31F}"/>
              </a:ext>
            </a:extLst>
          </p:cNvPr>
          <p:cNvSpPr txBox="1"/>
          <p:nvPr/>
        </p:nvSpPr>
        <p:spPr>
          <a:xfrm>
            <a:off x="5061920" y="3299572"/>
            <a:ext cx="2236054" cy="276999"/>
          </a:xfrm>
          <a:prstGeom prst="rect">
            <a:avLst/>
          </a:prstGeom>
          <a:solidFill>
            <a:srgbClr val="FFFF00"/>
          </a:solidFill>
        </p:spPr>
        <p:txBody>
          <a:bodyPr wrap="square" rtlCol="0">
            <a:spAutoFit/>
          </a:bodyPr>
          <a:lstStyle/>
          <a:p>
            <a:r>
              <a:rPr lang="en-US" sz="1200" dirty="0"/>
              <a:t>Developed by Ex Libris</a:t>
            </a:r>
          </a:p>
        </p:txBody>
      </p:sp>
      <p:sp>
        <p:nvSpPr>
          <p:cNvPr id="11" name="TextBox 10">
            <a:extLst>
              <a:ext uri="{FF2B5EF4-FFF2-40B4-BE49-F238E27FC236}">
                <a16:creationId xmlns:a16="http://schemas.microsoft.com/office/drawing/2014/main" id="{2A1648D5-A3AF-CA54-47F0-67FD82A7CFB8}"/>
              </a:ext>
            </a:extLst>
          </p:cNvPr>
          <p:cNvSpPr txBox="1"/>
          <p:nvPr/>
        </p:nvSpPr>
        <p:spPr>
          <a:xfrm>
            <a:off x="5108867" y="5911819"/>
            <a:ext cx="2236054" cy="276999"/>
          </a:xfrm>
          <a:prstGeom prst="rect">
            <a:avLst/>
          </a:prstGeom>
          <a:solidFill>
            <a:srgbClr val="FFFF00"/>
          </a:solidFill>
          <a:ln>
            <a:solidFill>
              <a:schemeClr val="tx1"/>
            </a:solidFill>
          </a:ln>
        </p:spPr>
        <p:txBody>
          <a:bodyPr wrap="square" rtlCol="0">
            <a:spAutoFit/>
          </a:bodyPr>
          <a:lstStyle/>
          <a:p>
            <a:r>
              <a:rPr lang="en-US" sz="1200" dirty="0"/>
              <a:t>Developed by Ex Libris</a:t>
            </a:r>
          </a:p>
        </p:txBody>
      </p:sp>
      <p:sp>
        <p:nvSpPr>
          <p:cNvPr id="12" name="TextBox 11">
            <a:extLst>
              <a:ext uri="{FF2B5EF4-FFF2-40B4-BE49-F238E27FC236}">
                <a16:creationId xmlns:a16="http://schemas.microsoft.com/office/drawing/2014/main" id="{F165848A-1791-F6AB-16D9-D74DC54F00D0}"/>
              </a:ext>
            </a:extLst>
          </p:cNvPr>
          <p:cNvSpPr txBox="1"/>
          <p:nvPr/>
        </p:nvSpPr>
        <p:spPr>
          <a:xfrm>
            <a:off x="8807902" y="3253405"/>
            <a:ext cx="2612574" cy="461665"/>
          </a:xfrm>
          <a:prstGeom prst="rect">
            <a:avLst/>
          </a:prstGeom>
          <a:solidFill>
            <a:srgbClr val="FFFF00"/>
          </a:solidFill>
        </p:spPr>
        <p:txBody>
          <a:bodyPr wrap="square" rtlCol="0">
            <a:spAutoFit/>
          </a:bodyPr>
          <a:lstStyle/>
          <a:p>
            <a:r>
              <a:rPr lang="en-US" sz="1200" dirty="0"/>
              <a:t>Developed by CIL (Consortium of Icelandic Libraries)</a:t>
            </a:r>
          </a:p>
        </p:txBody>
      </p:sp>
      <p:sp>
        <p:nvSpPr>
          <p:cNvPr id="14" name="TextBox 13">
            <a:extLst>
              <a:ext uri="{FF2B5EF4-FFF2-40B4-BE49-F238E27FC236}">
                <a16:creationId xmlns:a16="http://schemas.microsoft.com/office/drawing/2014/main" id="{250067D3-C8DA-9548-0EE1-A76E8734DC67}"/>
              </a:ext>
            </a:extLst>
          </p:cNvPr>
          <p:cNvSpPr txBox="1"/>
          <p:nvPr/>
        </p:nvSpPr>
        <p:spPr>
          <a:xfrm>
            <a:off x="1292727" y="5813813"/>
            <a:ext cx="2612574" cy="461665"/>
          </a:xfrm>
          <a:prstGeom prst="rect">
            <a:avLst/>
          </a:prstGeom>
          <a:solidFill>
            <a:srgbClr val="FFFF00"/>
          </a:solidFill>
          <a:ln>
            <a:solidFill>
              <a:schemeClr val="tx1"/>
            </a:solidFill>
          </a:ln>
        </p:spPr>
        <p:txBody>
          <a:bodyPr wrap="square" rtlCol="0">
            <a:spAutoFit/>
          </a:bodyPr>
          <a:lstStyle/>
          <a:p>
            <a:r>
              <a:rPr lang="en-US" sz="1200" dirty="0"/>
              <a:t>Developed by BIBSYS Network in Norway</a:t>
            </a:r>
          </a:p>
        </p:txBody>
      </p:sp>
      <p:sp>
        <p:nvSpPr>
          <p:cNvPr id="15" name="TextBox 14">
            <a:extLst>
              <a:ext uri="{FF2B5EF4-FFF2-40B4-BE49-F238E27FC236}">
                <a16:creationId xmlns:a16="http://schemas.microsoft.com/office/drawing/2014/main" id="{F538C524-59E3-6B94-0A33-8D9DCBC3206B}"/>
              </a:ext>
            </a:extLst>
          </p:cNvPr>
          <p:cNvSpPr txBox="1"/>
          <p:nvPr/>
        </p:nvSpPr>
        <p:spPr>
          <a:xfrm>
            <a:off x="1261904" y="3325295"/>
            <a:ext cx="2612574" cy="461665"/>
          </a:xfrm>
          <a:prstGeom prst="rect">
            <a:avLst/>
          </a:prstGeom>
          <a:solidFill>
            <a:srgbClr val="FFFF00"/>
          </a:solidFill>
          <a:ln>
            <a:solidFill>
              <a:schemeClr val="tx1"/>
            </a:solidFill>
          </a:ln>
        </p:spPr>
        <p:txBody>
          <a:bodyPr wrap="square" rtlCol="0">
            <a:spAutoFit/>
          </a:bodyPr>
          <a:lstStyle/>
          <a:p>
            <a:r>
              <a:rPr lang="en-US" sz="1200" dirty="0"/>
              <a:t>Developed by Royal Danish Library</a:t>
            </a:r>
          </a:p>
        </p:txBody>
      </p:sp>
      <p:sp>
        <p:nvSpPr>
          <p:cNvPr id="16" name="TextBox 15">
            <a:extLst>
              <a:ext uri="{FF2B5EF4-FFF2-40B4-BE49-F238E27FC236}">
                <a16:creationId xmlns:a16="http://schemas.microsoft.com/office/drawing/2014/main" id="{C6B525F7-606A-28EC-A5C0-4F627CBF0B31}"/>
              </a:ext>
            </a:extLst>
          </p:cNvPr>
          <p:cNvSpPr txBox="1"/>
          <p:nvPr/>
        </p:nvSpPr>
        <p:spPr>
          <a:xfrm>
            <a:off x="5061920" y="3277056"/>
            <a:ext cx="2236054" cy="276999"/>
          </a:xfrm>
          <a:prstGeom prst="rect">
            <a:avLst/>
          </a:prstGeom>
          <a:solidFill>
            <a:srgbClr val="FFFF00"/>
          </a:solidFill>
          <a:ln>
            <a:solidFill>
              <a:schemeClr val="tx1"/>
            </a:solidFill>
          </a:ln>
        </p:spPr>
        <p:txBody>
          <a:bodyPr wrap="square" rtlCol="0">
            <a:spAutoFit/>
          </a:bodyPr>
          <a:lstStyle/>
          <a:p>
            <a:r>
              <a:rPr lang="en-US" sz="1200" dirty="0"/>
              <a:t>Developed by Ex Libris</a:t>
            </a:r>
          </a:p>
        </p:txBody>
      </p:sp>
      <p:sp>
        <p:nvSpPr>
          <p:cNvPr id="17" name="TextBox 16">
            <a:extLst>
              <a:ext uri="{FF2B5EF4-FFF2-40B4-BE49-F238E27FC236}">
                <a16:creationId xmlns:a16="http://schemas.microsoft.com/office/drawing/2014/main" id="{E00D5B45-A40B-BEF8-5472-C0B896A482E3}"/>
              </a:ext>
            </a:extLst>
          </p:cNvPr>
          <p:cNvSpPr txBox="1"/>
          <p:nvPr/>
        </p:nvSpPr>
        <p:spPr>
          <a:xfrm>
            <a:off x="8807902" y="3230889"/>
            <a:ext cx="2612574" cy="461665"/>
          </a:xfrm>
          <a:prstGeom prst="rect">
            <a:avLst/>
          </a:prstGeom>
          <a:solidFill>
            <a:srgbClr val="FFFF00"/>
          </a:solidFill>
          <a:ln>
            <a:solidFill>
              <a:schemeClr val="tx1"/>
            </a:solidFill>
          </a:ln>
        </p:spPr>
        <p:txBody>
          <a:bodyPr wrap="square" rtlCol="0">
            <a:spAutoFit/>
          </a:bodyPr>
          <a:lstStyle/>
          <a:p>
            <a:r>
              <a:rPr lang="en-US" sz="1200" dirty="0"/>
              <a:t>Developed by CIL (Consortium of Icelandic Libraries)</a:t>
            </a:r>
          </a:p>
        </p:txBody>
      </p:sp>
    </p:spTree>
    <p:custDataLst>
      <p:tags r:id="rId1"/>
    </p:custDataLst>
    <p:extLst>
      <p:ext uri="{BB962C8B-B14F-4D97-AF65-F5344CB8AC3E}">
        <p14:creationId xmlns:p14="http://schemas.microsoft.com/office/powerpoint/2010/main" val="165443629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2219217"/>
          </a:xfrm>
        </p:spPr>
        <p:txBody>
          <a:bodyPr/>
          <a:lstStyle/>
          <a:p>
            <a:r>
              <a:rPr lang="en-US" sz="2400" dirty="0"/>
              <a:t>Users can use Cloud Apps based on their roles.</a:t>
            </a:r>
          </a:p>
          <a:p>
            <a:r>
              <a:rPr lang="en-US" sz="2400" dirty="0"/>
              <a:t>For example, the Cloud App “Roles Toggler” requires that the staff user navigate to a user record.  </a:t>
            </a:r>
          </a:p>
          <a:p>
            <a:r>
              <a:rPr lang="en-US" sz="2400" dirty="0"/>
              <a:t>If the staff user does not have a role allowing him or her to navigate to a user record, then he or she cannot use this Cloud App</a:t>
            </a:r>
            <a:endParaRPr lang="LID4096"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57C63C34-221D-37C2-306C-460946569957}"/>
              </a:ext>
            </a:extLst>
          </p:cNvPr>
          <p:cNvPicPr>
            <a:picLocks noChangeAspect="1"/>
          </p:cNvPicPr>
          <p:nvPr/>
        </p:nvPicPr>
        <p:blipFill>
          <a:blip r:embed="rId3"/>
          <a:stretch>
            <a:fillRect/>
          </a:stretch>
        </p:blipFill>
        <p:spPr>
          <a:xfrm>
            <a:off x="4554809" y="3590274"/>
            <a:ext cx="3710707" cy="2267028"/>
          </a:xfrm>
          <a:prstGeom prst="rect">
            <a:avLst/>
          </a:prstGeom>
          <a:ln>
            <a:solidFill>
              <a:schemeClr val="tx1"/>
            </a:solidFill>
          </a:ln>
        </p:spPr>
      </p:pic>
      <p:sp>
        <p:nvSpPr>
          <p:cNvPr id="15" name="Rectangle 14">
            <a:extLst>
              <a:ext uri="{FF2B5EF4-FFF2-40B4-BE49-F238E27FC236}">
                <a16:creationId xmlns:a16="http://schemas.microsoft.com/office/drawing/2014/main" id="{505802E5-0247-E5C2-DAF0-AE0AAB0C7400}"/>
              </a:ext>
            </a:extLst>
          </p:cNvPr>
          <p:cNvSpPr/>
          <p:nvPr/>
        </p:nvSpPr>
        <p:spPr>
          <a:xfrm>
            <a:off x="4800731" y="4851337"/>
            <a:ext cx="3241948" cy="45932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401356827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80"/>
            <a:ext cx="11171327" cy="1684960"/>
          </a:xfrm>
        </p:spPr>
        <p:txBody>
          <a:bodyPr/>
          <a:lstStyle/>
          <a:p>
            <a:r>
              <a:rPr lang="en-US" sz="2400" dirty="0"/>
              <a:t>Similarly, the “Invoice Line Tax Calculator” Cloud App requires that the staff user navigate to an invoice.</a:t>
            </a:r>
          </a:p>
          <a:p>
            <a:r>
              <a:rPr lang="en-US" sz="2400" dirty="0"/>
              <a:t>If the staff user does not have a role allowing him or her to navigate to an invoice, then he or she cannot use this Cloud App.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BEF5B81F-5F66-D4A5-5004-04E2134E9085}"/>
              </a:ext>
            </a:extLst>
          </p:cNvPr>
          <p:cNvPicPr>
            <a:picLocks noChangeAspect="1"/>
          </p:cNvPicPr>
          <p:nvPr/>
        </p:nvPicPr>
        <p:blipFill>
          <a:blip r:embed="rId3"/>
          <a:stretch>
            <a:fillRect/>
          </a:stretch>
        </p:blipFill>
        <p:spPr>
          <a:xfrm>
            <a:off x="4015176" y="3143204"/>
            <a:ext cx="4545209" cy="2152290"/>
          </a:xfrm>
          <a:prstGeom prst="rect">
            <a:avLst/>
          </a:prstGeom>
          <a:ln>
            <a:solidFill>
              <a:schemeClr val="tx1"/>
            </a:solidFill>
          </a:ln>
        </p:spPr>
      </p:pic>
      <p:sp>
        <p:nvSpPr>
          <p:cNvPr id="8" name="Rectangle 7">
            <a:extLst>
              <a:ext uri="{FF2B5EF4-FFF2-40B4-BE49-F238E27FC236}">
                <a16:creationId xmlns:a16="http://schemas.microsoft.com/office/drawing/2014/main" id="{C69146F9-2432-233C-3DF6-9C50312650C1}"/>
              </a:ext>
            </a:extLst>
          </p:cNvPr>
          <p:cNvSpPr/>
          <p:nvPr/>
        </p:nvSpPr>
        <p:spPr>
          <a:xfrm>
            <a:off x="4282963" y="4790459"/>
            <a:ext cx="2458176" cy="33568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22608846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80"/>
            <a:ext cx="11171327" cy="3667872"/>
          </a:xfrm>
        </p:spPr>
        <p:txBody>
          <a:bodyPr/>
          <a:lstStyle/>
          <a:p>
            <a:pPr fontAlgn="base">
              <a:spcBef>
                <a:spcPts val="0"/>
              </a:spcBef>
            </a:pPr>
            <a:r>
              <a:rPr lang="en-US" sz="2800" b="0" i="0" u="none" strike="noStrike" dirty="0">
                <a:solidFill>
                  <a:srgbClr val="000000"/>
                </a:solidFill>
                <a:effectLst/>
              </a:rPr>
              <a:t>The Cloud Apps run inside Alma and are not “Browser Extensions”.</a:t>
            </a:r>
          </a:p>
          <a:p>
            <a:pPr fontAlgn="base">
              <a:spcBef>
                <a:spcPts val="0"/>
              </a:spcBef>
            </a:pPr>
            <a:r>
              <a:rPr lang="en-US" sz="2800" dirty="0">
                <a:solidFill>
                  <a:srgbClr val="000000"/>
                </a:solidFill>
              </a:rPr>
              <a:t>Therefore, if a staff user activates a Cloud App, then he or she will see that Cloud App in Alma when logging in via any browser on any PC.</a:t>
            </a:r>
          </a:p>
          <a:p>
            <a:pPr fontAlgn="base">
              <a:spcBef>
                <a:spcPts val="0"/>
              </a:spcBef>
            </a:pPr>
            <a:r>
              <a:rPr lang="en-US" sz="2800" dirty="0">
                <a:solidFill>
                  <a:srgbClr val="000000"/>
                </a:solidFill>
              </a:rPr>
              <a:t>If a Cloud App is updated and a staff user has already activated that Cloud App, then when he or she reopens the Cloud App it will automatically be the updated version.  There is no need to check for updates.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9653231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80"/>
            <a:ext cx="11171327" cy="3667872"/>
          </a:xfrm>
        </p:spPr>
        <p:txBody>
          <a:bodyPr/>
          <a:lstStyle/>
          <a:p>
            <a:pPr fontAlgn="base">
              <a:spcBef>
                <a:spcPts val="0"/>
              </a:spcBef>
            </a:pPr>
            <a:r>
              <a:rPr lang="en-US" sz="2800" b="0" i="0" u="none" strike="noStrike" dirty="0">
                <a:solidFill>
                  <a:srgbClr val="000000"/>
                </a:solidFill>
                <a:effectLst/>
              </a:rPr>
              <a:t>This presentation will focus on using existing Cloud Apps, and not how to build your own Cloud App.</a:t>
            </a:r>
          </a:p>
          <a:p>
            <a:pPr fontAlgn="base">
              <a:spcBef>
                <a:spcPts val="0"/>
              </a:spcBef>
            </a:pPr>
            <a:r>
              <a:rPr lang="en-US" sz="2800" dirty="0">
                <a:solidFill>
                  <a:srgbClr val="000000"/>
                </a:solidFill>
              </a:rPr>
              <a:t>For information about </a:t>
            </a:r>
            <a:r>
              <a:rPr lang="en-US" sz="2800" b="0" i="0" u="none" strike="noStrike" dirty="0">
                <a:solidFill>
                  <a:srgbClr val="000000"/>
                </a:solidFill>
                <a:effectLst/>
              </a:rPr>
              <a:t>building Cloud Apps see the links at </a:t>
            </a:r>
            <a:r>
              <a:rPr lang="en-US" sz="2800" b="0" i="0" u="sng" strike="noStrike" dirty="0">
                <a:solidFill>
                  <a:srgbClr val="1155CC"/>
                </a:solidFill>
                <a:effectLst/>
                <a:hlinkClick r:id="rId3"/>
              </a:rPr>
              <a:t>Ex Libris Cloud Apps</a:t>
            </a:r>
            <a:endParaRPr lang="en-US" sz="2800" b="0" i="0" u="none" strike="noStrike" dirty="0">
              <a:solidFill>
                <a:srgbClr val="000000"/>
              </a:solidFill>
              <a:effectLst/>
            </a:endParaRPr>
          </a:p>
          <a:p>
            <a:r>
              <a:rPr lang="en-US" sz="2800" b="0" i="0" u="none" strike="noStrike" dirty="0">
                <a:solidFill>
                  <a:srgbClr val="000000"/>
                </a:solidFill>
                <a:effectLst/>
              </a:rPr>
              <a:t>There is also a forum to get help if necessary: </a:t>
            </a:r>
            <a:r>
              <a:rPr lang="en-US" sz="2800" b="0" i="0" u="sng" strike="noStrike" dirty="0">
                <a:solidFill>
                  <a:srgbClr val="1155CC"/>
                </a:solidFill>
                <a:effectLst/>
                <a:hlinkClick r:id="rId4"/>
              </a:rPr>
              <a:t>https://developers.exlibrisgroup.com/forums/forum/cloudapps/</a:t>
            </a:r>
            <a:endParaRPr lang="LID4096"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474300730"/>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493160" y="2442689"/>
            <a:ext cx="11301573" cy="1567891"/>
          </a:xfrm>
        </p:spPr>
        <p:txBody>
          <a:bodyPr/>
          <a:lstStyle/>
          <a:p>
            <a:r>
              <a:rPr lang="en-US" dirty="0"/>
              <a:t>Accessing and activating Cloud Apps in Alma</a:t>
            </a:r>
          </a:p>
        </p:txBody>
      </p:sp>
    </p:spTree>
    <p:custDataLst>
      <p:tags r:id="rId1"/>
    </p:custDataLst>
    <p:extLst>
      <p:ext uri="{BB962C8B-B14F-4D97-AF65-F5344CB8AC3E}">
        <p14:creationId xmlns:p14="http://schemas.microsoft.com/office/powerpoint/2010/main" val="357935315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r>
              <a:rPr lang="en-US" dirty="0"/>
              <a:t>Introduction</a:t>
            </a:r>
          </a:p>
        </p:txBody>
      </p:sp>
      <p:sp>
        <p:nvSpPr>
          <p:cNvPr id="33" name="Text Placeholder 32">
            <a:extLst>
              <a:ext uri="{FF2B5EF4-FFF2-40B4-BE49-F238E27FC236}">
                <a16:creationId xmlns:a16="http://schemas.microsoft.com/office/drawing/2014/main" id="{10B19EF8-D548-5909-EC0A-0DAD29132EB0}"/>
              </a:ext>
            </a:extLst>
          </p:cNvPr>
          <p:cNvSpPr>
            <a:spLocks noGrp="1"/>
          </p:cNvSpPr>
          <p:nvPr>
            <p:ph type="body" sz="quarter" idx="23"/>
          </p:nvPr>
        </p:nvSpPr>
        <p:spPr/>
        <p:txBody>
          <a:bodyPr/>
          <a:lstStyle/>
          <a:p>
            <a:r>
              <a:rPr lang="en-US" dirty="0"/>
              <a:t>Accessing and activating Cloud Apps in Alma</a:t>
            </a:r>
          </a:p>
        </p:txBody>
      </p:sp>
      <p:sp>
        <p:nvSpPr>
          <p:cNvPr id="35" name="Text Placeholder 34">
            <a:extLst>
              <a:ext uri="{FF2B5EF4-FFF2-40B4-BE49-F238E27FC236}">
                <a16:creationId xmlns:a16="http://schemas.microsoft.com/office/drawing/2014/main" id="{2856D55B-FFE4-73A6-E96B-E8539E279BBE}"/>
              </a:ext>
            </a:extLst>
          </p:cNvPr>
          <p:cNvSpPr>
            <a:spLocks noGrp="1"/>
          </p:cNvSpPr>
          <p:nvPr>
            <p:ph type="body" sz="quarter" idx="25"/>
          </p:nvPr>
        </p:nvSpPr>
        <p:spPr/>
        <p:txBody>
          <a:bodyPr/>
          <a:lstStyle/>
          <a:p>
            <a:r>
              <a:rPr lang="en-US" dirty="0"/>
              <a:t>Live Demo</a:t>
            </a:r>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Accessing and activating Cloud Apps in Alma</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Accessing and activating Cloud Apps in Alma</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20</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17832"/>
          </a:xfrm>
        </p:spPr>
        <p:txBody>
          <a:bodyPr/>
          <a:lstStyle/>
          <a:p>
            <a:pPr fontAlgn="base">
              <a:spcBef>
                <a:spcPts val="0"/>
              </a:spcBef>
            </a:pPr>
            <a:r>
              <a:rPr lang="en-US" sz="2800" b="0" i="0" u="none" strike="noStrike" dirty="0">
                <a:solidFill>
                  <a:srgbClr val="000000"/>
                </a:solidFill>
                <a:effectLst/>
              </a:rPr>
              <a:t>Within Alma the “Cloud App Center” is accessed from the “Cloud App Center” link on the top right.</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0285D543-2E82-3E29-562E-06E639CBB250}"/>
              </a:ext>
            </a:extLst>
          </p:cNvPr>
          <p:cNvPicPr>
            <a:picLocks noChangeAspect="1"/>
          </p:cNvPicPr>
          <p:nvPr/>
        </p:nvPicPr>
        <p:blipFill>
          <a:blip r:embed="rId3"/>
          <a:stretch>
            <a:fillRect/>
          </a:stretch>
        </p:blipFill>
        <p:spPr>
          <a:xfrm>
            <a:off x="3546562" y="3937836"/>
            <a:ext cx="5667375" cy="904875"/>
          </a:xfrm>
          <a:prstGeom prst="rect">
            <a:avLst/>
          </a:prstGeom>
          <a:ln>
            <a:solidFill>
              <a:schemeClr val="tx1"/>
            </a:solidFill>
          </a:ln>
        </p:spPr>
      </p:pic>
      <p:sp>
        <p:nvSpPr>
          <p:cNvPr id="7" name="Rectangle 6">
            <a:extLst>
              <a:ext uri="{FF2B5EF4-FFF2-40B4-BE49-F238E27FC236}">
                <a16:creationId xmlns:a16="http://schemas.microsoft.com/office/drawing/2014/main" id="{B12E9AC6-DCBA-13EE-85B8-26846F48381A}"/>
              </a:ext>
            </a:extLst>
          </p:cNvPr>
          <p:cNvSpPr/>
          <p:nvPr/>
        </p:nvSpPr>
        <p:spPr>
          <a:xfrm>
            <a:off x="3584982" y="4098279"/>
            <a:ext cx="620685" cy="68628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0027332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Accessing and activating Cloud Apps in Alma</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Accessing and activating Cloud Apps in Alma</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21</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3754009" cy="3143891"/>
          </a:xfrm>
        </p:spPr>
        <p:txBody>
          <a:bodyPr/>
          <a:lstStyle/>
          <a:p>
            <a:pPr fontAlgn="base">
              <a:spcBef>
                <a:spcPts val="0"/>
              </a:spcBef>
            </a:pPr>
            <a:r>
              <a:rPr lang="en-US" sz="2800" b="0" i="0" u="none" strike="noStrike" dirty="0">
                <a:solidFill>
                  <a:srgbClr val="000000"/>
                </a:solidFill>
                <a:effectLst/>
              </a:rPr>
              <a:t>The “Cloud App Center” has two tabs.</a:t>
            </a:r>
          </a:p>
          <a:p>
            <a:pPr fontAlgn="base">
              <a:spcBef>
                <a:spcPts val="0"/>
              </a:spcBef>
            </a:pPr>
            <a:r>
              <a:rPr lang="en-US" sz="2800" dirty="0">
                <a:solidFill>
                  <a:srgbClr val="000000"/>
                </a:solidFill>
              </a:rPr>
              <a:t>The “Activated Apps” tab shows all Apps that the staff user has activated.</a:t>
            </a:r>
            <a:endParaRPr lang="en-US" sz="2800" b="0" i="0" u="none" strike="noStrike" dirty="0">
              <a:solidFill>
                <a:srgbClr val="000000"/>
              </a:solidFill>
              <a:effectLst/>
            </a:endParaRP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614F97CF-8618-9F79-5BC9-74E7D54EB13D}"/>
              </a:ext>
            </a:extLst>
          </p:cNvPr>
          <p:cNvPicPr>
            <a:picLocks noChangeAspect="1"/>
          </p:cNvPicPr>
          <p:nvPr/>
        </p:nvPicPr>
        <p:blipFill>
          <a:blip r:embed="rId3"/>
          <a:stretch>
            <a:fillRect/>
          </a:stretch>
        </p:blipFill>
        <p:spPr>
          <a:xfrm>
            <a:off x="7265139" y="1336822"/>
            <a:ext cx="3135422" cy="3960159"/>
          </a:xfrm>
          <a:prstGeom prst="rect">
            <a:avLst/>
          </a:prstGeom>
          <a:ln>
            <a:solidFill>
              <a:schemeClr val="tx1"/>
            </a:solidFill>
          </a:ln>
        </p:spPr>
      </p:pic>
      <p:sp>
        <p:nvSpPr>
          <p:cNvPr id="8" name="Rectangle 7">
            <a:extLst>
              <a:ext uri="{FF2B5EF4-FFF2-40B4-BE49-F238E27FC236}">
                <a16:creationId xmlns:a16="http://schemas.microsoft.com/office/drawing/2014/main" id="{16EC2214-5673-65AB-C90C-102CC3F6CAE0}"/>
              </a:ext>
            </a:extLst>
          </p:cNvPr>
          <p:cNvSpPr/>
          <p:nvPr/>
        </p:nvSpPr>
        <p:spPr>
          <a:xfrm>
            <a:off x="7359512" y="1687308"/>
            <a:ext cx="1519718" cy="35586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29202810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Accessing and activating Cloud Apps in Alma</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Accessing and activating Cloud Apps in Alma</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22</a:t>
            </a:fld>
            <a:endParaRPr lang="en-US"/>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F3E36947-45FC-AF35-5C78-65BA6C448D2A}"/>
              </a:ext>
            </a:extLst>
          </p:cNvPr>
          <p:cNvPicPr>
            <a:picLocks noChangeAspect="1"/>
          </p:cNvPicPr>
          <p:nvPr/>
        </p:nvPicPr>
        <p:blipFill>
          <a:blip r:embed="rId3"/>
          <a:stretch>
            <a:fillRect/>
          </a:stretch>
        </p:blipFill>
        <p:spPr>
          <a:xfrm>
            <a:off x="6731888" y="1734611"/>
            <a:ext cx="3116476" cy="3808251"/>
          </a:xfrm>
          <a:prstGeom prst="rect">
            <a:avLst/>
          </a:prstGeom>
          <a:ln>
            <a:solidFill>
              <a:schemeClr val="tx1"/>
            </a:solidFill>
          </a:ln>
        </p:spPr>
      </p:pic>
      <p:sp>
        <p:nvSpPr>
          <p:cNvPr id="7" name="Rectangle 6">
            <a:extLst>
              <a:ext uri="{FF2B5EF4-FFF2-40B4-BE49-F238E27FC236}">
                <a16:creationId xmlns:a16="http://schemas.microsoft.com/office/drawing/2014/main" id="{16262CA5-7EE1-6A79-49E6-FADBCECACC34}"/>
              </a:ext>
            </a:extLst>
          </p:cNvPr>
          <p:cNvSpPr/>
          <p:nvPr/>
        </p:nvSpPr>
        <p:spPr>
          <a:xfrm>
            <a:off x="8183480" y="2051909"/>
            <a:ext cx="1519718" cy="35586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Content Placeholder 3">
            <a:extLst>
              <a:ext uri="{FF2B5EF4-FFF2-40B4-BE49-F238E27FC236}">
                <a16:creationId xmlns:a16="http://schemas.microsoft.com/office/drawing/2014/main" id="{58DCE173-3965-2CF0-B5FC-948B2CC7334A}"/>
              </a:ext>
            </a:extLst>
          </p:cNvPr>
          <p:cNvSpPr txBox="1">
            <a:spLocks/>
          </p:cNvSpPr>
          <p:nvPr/>
        </p:nvSpPr>
        <p:spPr>
          <a:xfrm>
            <a:off x="1607884" y="1727046"/>
            <a:ext cx="4537614" cy="3888432"/>
          </a:xfrm>
          <a:prstGeom prst="rect">
            <a:avLst/>
          </a:prstGeom>
        </p:spPr>
        <p:txBody>
          <a:bodyPr vert="horz" lIns="0" tIns="0" rIns="0" bIns="0" rtlCol="0">
            <a:noAutofit/>
          </a:bodyPr>
          <a:lstStyle>
            <a:lvl1pPr marL="180000" indent="-180000">
              <a:lnSpc>
                <a:spcPct val="100000"/>
              </a:lnSpc>
              <a:spcBef>
                <a:spcPts val="900"/>
              </a:spcBef>
              <a:buFont typeface="Arial" panose="020B0604020202020204" pitchFamily="34" charset="0"/>
              <a:buChar char="•"/>
              <a:defRPr sz="3200"/>
            </a:lvl1pPr>
            <a:lvl2pPr marL="360000" indent="-180000">
              <a:lnSpc>
                <a:spcPct val="100000"/>
              </a:lnSpc>
              <a:spcBef>
                <a:spcPts val="900"/>
              </a:spcBef>
              <a:buFont typeface="Arial" panose="020B0604020202020204" pitchFamily="34" charset="0"/>
              <a:buChar char="­"/>
              <a:defRPr sz="1500"/>
            </a:lvl2pPr>
            <a:lvl3pPr marL="540000" indent="-180000">
              <a:lnSpc>
                <a:spcPct val="100000"/>
              </a:lnSpc>
              <a:spcBef>
                <a:spcPts val="900"/>
              </a:spcBef>
              <a:buFont typeface="Wingdings" panose="05000000000000000000" pitchFamily="2" charset="2"/>
              <a:buChar char="§"/>
              <a:defRPr sz="1500"/>
            </a:lvl3pPr>
            <a:lvl4pPr marL="720000" indent="-180000">
              <a:lnSpc>
                <a:spcPct val="100000"/>
              </a:lnSpc>
              <a:spcBef>
                <a:spcPts val="900"/>
              </a:spcBef>
              <a:buClr>
                <a:schemeClr val="tx1"/>
              </a:buClr>
              <a:buFont typeface="Courier New" panose="02070309020205020404" pitchFamily="49" charset="0"/>
              <a:buChar char="o"/>
              <a:defRPr sz="1500"/>
            </a:lvl4pPr>
            <a:lvl5pPr marL="900000" indent="-180000">
              <a:lnSpc>
                <a:spcPct val="100000"/>
              </a:lnSpc>
              <a:spcBef>
                <a:spcPts val="900"/>
              </a:spcBef>
              <a:buClr>
                <a:schemeClr val="tx1"/>
              </a:buClr>
              <a:buFont typeface="Avenir Next LT Pro" panose="020B0504020202020204" pitchFamily="34" charset="0"/>
              <a:buChar char="–"/>
              <a:defRPr sz="1500"/>
            </a:lvl5pPr>
            <a:lvl6pPr marL="720000" indent="-180000">
              <a:lnSpc>
                <a:spcPct val="100000"/>
              </a:lnSpc>
              <a:spcBef>
                <a:spcPts val="900"/>
              </a:spcBef>
              <a:buFont typeface="Arial" panose="020B0604020202020204" pitchFamily="34" charset="0"/>
              <a:buChar char="•"/>
              <a:defRPr sz="1500"/>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dirty="0"/>
              <a:t>The “Available Apps” tab shows all Apps that exist and can be activated.</a:t>
            </a:r>
          </a:p>
          <a:p>
            <a:endParaRPr lang="en-US" dirty="0"/>
          </a:p>
        </p:txBody>
      </p:sp>
    </p:spTree>
    <p:custDataLst>
      <p:tags r:id="rId1"/>
    </p:custDataLst>
    <p:extLst>
      <p:ext uri="{BB962C8B-B14F-4D97-AF65-F5344CB8AC3E}">
        <p14:creationId xmlns:p14="http://schemas.microsoft.com/office/powerpoint/2010/main" val="126640660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Accessing and activating Cloud Apps in Alma</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Accessing and activating Cloud Apps in Alma</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23</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656421"/>
          </a:xfrm>
        </p:spPr>
        <p:txBody>
          <a:bodyPr/>
          <a:lstStyle/>
          <a:p>
            <a:r>
              <a:rPr lang="en-US" sz="2800" dirty="0"/>
              <a:t>The “Cloud App Center” in Alma can be searched</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E944449F-EF6C-3B29-F8E8-E8F0E65596BA}"/>
              </a:ext>
            </a:extLst>
          </p:cNvPr>
          <p:cNvPicPr>
            <a:picLocks noChangeAspect="1"/>
          </p:cNvPicPr>
          <p:nvPr/>
        </p:nvPicPr>
        <p:blipFill>
          <a:blip r:embed="rId3"/>
          <a:stretch>
            <a:fillRect/>
          </a:stretch>
        </p:blipFill>
        <p:spPr>
          <a:xfrm>
            <a:off x="2940584" y="1971358"/>
            <a:ext cx="2597448" cy="3498226"/>
          </a:xfrm>
          <a:prstGeom prst="rect">
            <a:avLst/>
          </a:prstGeom>
          <a:ln>
            <a:solidFill>
              <a:schemeClr val="tx1"/>
            </a:solidFill>
          </a:ln>
        </p:spPr>
      </p:pic>
      <p:sp>
        <p:nvSpPr>
          <p:cNvPr id="8" name="Rectangle 7">
            <a:extLst>
              <a:ext uri="{FF2B5EF4-FFF2-40B4-BE49-F238E27FC236}">
                <a16:creationId xmlns:a16="http://schemas.microsoft.com/office/drawing/2014/main" id="{6582067A-2874-7160-8F66-7C4D209A7E60}"/>
              </a:ext>
            </a:extLst>
          </p:cNvPr>
          <p:cNvSpPr/>
          <p:nvPr/>
        </p:nvSpPr>
        <p:spPr>
          <a:xfrm>
            <a:off x="5227689" y="2314893"/>
            <a:ext cx="310343" cy="30208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extLst>
              <a:ext uri="{FF2B5EF4-FFF2-40B4-BE49-F238E27FC236}">
                <a16:creationId xmlns:a16="http://schemas.microsoft.com/office/drawing/2014/main" id="{9EA67427-59F0-CFB3-9E9B-DC1F09F95A3F}"/>
              </a:ext>
            </a:extLst>
          </p:cNvPr>
          <p:cNvPicPr>
            <a:picLocks noChangeAspect="1"/>
          </p:cNvPicPr>
          <p:nvPr/>
        </p:nvPicPr>
        <p:blipFill>
          <a:blip r:embed="rId4"/>
          <a:stretch>
            <a:fillRect/>
          </a:stretch>
        </p:blipFill>
        <p:spPr>
          <a:xfrm>
            <a:off x="6744050" y="1912612"/>
            <a:ext cx="2462791" cy="3747240"/>
          </a:xfrm>
          <a:prstGeom prst="rect">
            <a:avLst/>
          </a:prstGeom>
          <a:ln>
            <a:solidFill>
              <a:schemeClr val="tx1"/>
            </a:solidFill>
          </a:ln>
        </p:spPr>
      </p:pic>
    </p:spTree>
    <p:custDataLst>
      <p:tags r:id="rId1"/>
    </p:custDataLst>
    <p:extLst>
      <p:ext uri="{BB962C8B-B14F-4D97-AF65-F5344CB8AC3E}">
        <p14:creationId xmlns:p14="http://schemas.microsoft.com/office/powerpoint/2010/main" val="416306095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2458719" y="2442689"/>
            <a:ext cx="7305041" cy="1567891"/>
          </a:xfrm>
        </p:spPr>
        <p:txBody>
          <a:bodyPr/>
          <a:lstStyle/>
          <a:p>
            <a:r>
              <a:rPr lang="en-US" dirty="0"/>
              <a:t>Live demo</a:t>
            </a:r>
          </a:p>
        </p:txBody>
      </p:sp>
    </p:spTree>
    <p:custDataLst>
      <p:tags r:id="rId1"/>
    </p:custDataLst>
    <p:extLst>
      <p:ext uri="{BB962C8B-B14F-4D97-AF65-F5344CB8AC3E}">
        <p14:creationId xmlns:p14="http://schemas.microsoft.com/office/powerpoint/2010/main" val="375324130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Live demo</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Live demo</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2545421"/>
          </a:xfrm>
        </p:spPr>
        <p:txBody>
          <a:bodyPr/>
          <a:lstStyle/>
          <a:p>
            <a:pPr fontAlgn="base">
              <a:spcBef>
                <a:spcPts val="0"/>
              </a:spcBef>
            </a:pPr>
            <a:r>
              <a:rPr lang="en-US" sz="2800" dirty="0">
                <a:solidFill>
                  <a:srgbClr val="000000"/>
                </a:solidFill>
              </a:rPr>
              <a:t>We will now begin a live demo f activating and using Cloud Apps</a:t>
            </a:r>
          </a:p>
          <a:p>
            <a:pPr fontAlgn="base">
              <a:spcBef>
                <a:spcPts val="0"/>
              </a:spcBef>
            </a:pPr>
            <a:r>
              <a:rPr lang="en-US" sz="2800" b="0" i="0" u="none" strike="noStrike" dirty="0">
                <a:solidFill>
                  <a:srgbClr val="000000"/>
                </a:solidFill>
                <a:effectLst/>
              </a:rPr>
              <a:t>Let’s use some examples from the list of Blogs about using specific Cloud Apps at </a:t>
            </a:r>
            <a:r>
              <a:rPr lang="en-US" sz="2800" kern="1200" dirty="0">
                <a:solidFill>
                  <a:srgbClr val="262626"/>
                </a:solidFill>
                <a:effectLst/>
                <a:ea typeface="+mn-ea"/>
                <a:cs typeface="+mn-cs"/>
                <a:hlinkClick r:id="rId3"/>
              </a:rPr>
              <a:t>https://developers.exlibrisgroup.com/blog/?tag=cloudapps-how-to/</a:t>
            </a:r>
            <a:r>
              <a:rPr lang="en-US" sz="2800" kern="1200" dirty="0">
                <a:solidFill>
                  <a:srgbClr val="262626"/>
                </a:solidFill>
                <a:effectLst/>
                <a:ea typeface="+mn-ea"/>
                <a:cs typeface="+mn-cs"/>
              </a:rPr>
              <a:t> </a:t>
            </a:r>
            <a:endParaRPr lang="en-US" sz="2800" dirty="0">
              <a:effectLst/>
            </a:endParaRP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2664731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Live demo</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Live demo</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26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4520628"/>
          </a:xfrm>
        </p:spPr>
        <p:txBody>
          <a:bodyPr/>
          <a:lstStyle/>
          <a:p>
            <a:r>
              <a:rPr lang="en-US" sz="2400" dirty="0"/>
              <a:t>Some of the examples we will do (time permitting) are:</a:t>
            </a:r>
          </a:p>
          <a:p>
            <a:endParaRPr lang="en-US" sz="2400" dirty="0">
              <a:hlinkClick r:id="rId3"/>
            </a:endParaRPr>
          </a:p>
          <a:p>
            <a:r>
              <a:rPr lang="en-US" sz="2400" dirty="0">
                <a:hlinkClick r:id="rId4"/>
              </a:rPr>
              <a:t>How to use the Alma Refine cloud app for service ORCID</a:t>
            </a:r>
            <a:endParaRPr lang="en-US" sz="2400" dirty="0">
              <a:hlinkClick r:id="rId3"/>
            </a:endParaRPr>
          </a:p>
          <a:p>
            <a:r>
              <a:rPr lang="en-US" sz="2400" dirty="0">
                <a:hlinkClick r:id="rId3"/>
              </a:rPr>
              <a:t>How to activate and use the Letters </a:t>
            </a:r>
            <a:r>
              <a:rPr lang="en-US" sz="2400" dirty="0" err="1">
                <a:hlinkClick r:id="rId3"/>
              </a:rPr>
              <a:t>addressFrom</a:t>
            </a:r>
            <a:r>
              <a:rPr lang="en-US" sz="2400" dirty="0">
                <a:hlinkClick r:id="rId3"/>
              </a:rPr>
              <a:t> Editor cloud app</a:t>
            </a:r>
            <a:endParaRPr lang="en-US" sz="2400" dirty="0"/>
          </a:p>
          <a:p>
            <a:r>
              <a:rPr lang="en-US" sz="2400" dirty="0">
                <a:hlinkClick r:id="rId5"/>
              </a:rPr>
              <a:t>How to activate and use the Copy User Roles cloud app</a:t>
            </a:r>
            <a:endParaRPr lang="en-US" sz="2400" dirty="0"/>
          </a:p>
          <a:p>
            <a:r>
              <a:rPr lang="en-US" sz="2400" dirty="0">
                <a:hlinkClick r:id="rId6"/>
              </a:rPr>
              <a:t>How to activate and use the Role Toggler cloud app</a:t>
            </a:r>
            <a:endParaRPr lang="en-US" sz="2400" dirty="0"/>
          </a:p>
          <a:p>
            <a:r>
              <a:rPr lang="en-US" sz="2400" dirty="0">
                <a:hlinkClick r:id="rId7"/>
              </a:rPr>
              <a:t>How to activate and use the Fine Fees Currency Converter cloud app</a:t>
            </a:r>
            <a:endParaRPr lang="en-US" sz="2400" dirty="0"/>
          </a:p>
          <a:p>
            <a:r>
              <a:rPr lang="en-US" sz="2400" dirty="0">
                <a:hlinkClick r:id="rId8"/>
              </a:rPr>
              <a:t>How to use the Alma Refine cloud app for service for </a:t>
            </a:r>
            <a:r>
              <a:rPr lang="en-US" sz="2400" dirty="0" err="1">
                <a:hlinkClick r:id="rId8"/>
              </a:rPr>
              <a:t>Wikidata</a:t>
            </a:r>
            <a:endParaRPr lang="en-US" sz="2400" dirty="0"/>
          </a:p>
          <a:p>
            <a:endParaRPr lang="en-US" sz="24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5733272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a:p>
        </p:txBody>
      </p:sp>
    </p:spTree>
    <p:extLst>
      <p:ext uri="{BB962C8B-B14F-4D97-AF65-F5344CB8AC3E}">
        <p14:creationId xmlns:p14="http://schemas.microsoft.com/office/powerpoint/2010/main" val="970303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p:txBody>
          <a:bodyPr/>
          <a:lstStyle/>
          <a:p>
            <a:r>
              <a:rPr lang="en-US" dirty="0"/>
              <a:t>Introduction</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Cloud Apps can add new features beyond core Ex Libris functionality, can integrate with other systems, or can provide shortcuts and efficiencies for institution-specific workflows. </a:t>
            </a:r>
          </a:p>
          <a:p>
            <a:pPr fontAlgn="base">
              <a:spcBef>
                <a:spcPts val="0"/>
              </a:spcBef>
            </a:pPr>
            <a:r>
              <a:rPr lang="en-US" sz="2800" b="0" i="0" u="none" strike="noStrike" dirty="0">
                <a:solidFill>
                  <a:srgbClr val="000000"/>
                </a:solidFill>
                <a:effectLst/>
              </a:rPr>
              <a:t>In addition to this presentation see blogs about using specific Cloud Apps at </a:t>
            </a:r>
            <a:r>
              <a:rPr lang="en-US" sz="2800" kern="1200" dirty="0">
                <a:solidFill>
                  <a:srgbClr val="262626"/>
                </a:solidFill>
                <a:effectLst/>
                <a:ea typeface="+mn-ea"/>
                <a:cs typeface="+mn-cs"/>
                <a:hlinkClick r:id="rId3"/>
              </a:rPr>
              <a:t>https://developers.exlibrisgroup.com/blog/?tag=cloudapps-how-to/</a:t>
            </a:r>
            <a:r>
              <a:rPr lang="en-US" sz="2800" kern="1200" dirty="0">
                <a:solidFill>
                  <a:srgbClr val="262626"/>
                </a:solidFill>
                <a:effectLst/>
                <a:ea typeface="+mn-ea"/>
                <a:cs typeface="+mn-cs"/>
              </a:rPr>
              <a:t> </a:t>
            </a:r>
            <a:endParaRPr lang="en-US" sz="2800" dirty="0">
              <a:effectLst/>
            </a:endParaRP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5245760"/>
          </a:xfrm>
        </p:spPr>
        <p:txBody>
          <a:bodyPr/>
          <a:lstStyle/>
          <a:p>
            <a:r>
              <a:rPr lang="en-US" sz="2800" dirty="0"/>
              <a:t>Once enabled by an institution, Cloud Apps can be searched and activated by Alma staff users. Cloud Apps can respond to the context of the user’s session, thereby offering additional functionality depending on the screen. </a:t>
            </a:r>
          </a:p>
          <a:p>
            <a:r>
              <a:rPr lang="en-US" sz="2800" dirty="0"/>
              <a:t>Because Cloud Apps run in the Ex Libris cloud platform, there’s no need to deal with the headaches of local server hosting or other local runtime environment.</a:t>
            </a:r>
            <a:endParaRPr lang="LID4096"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959539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791109"/>
          </a:xfrm>
        </p:spPr>
        <p:txBody>
          <a:bodyPr/>
          <a:lstStyle/>
          <a:p>
            <a:r>
              <a:rPr lang="en-US" sz="2800" dirty="0"/>
              <a:t>Enable the Cloud Apps as described </a:t>
            </a:r>
            <a:r>
              <a:rPr lang="en-US" sz="2800" dirty="0">
                <a:hlinkClick r:id="rId3"/>
              </a:rPr>
              <a:t>here</a:t>
            </a:r>
            <a:r>
              <a:rPr lang="en-US" sz="2800" dirty="0"/>
              <a:t>. </a:t>
            </a:r>
          </a:p>
          <a:p>
            <a:r>
              <a:rPr lang="en-US" sz="2800" dirty="0"/>
              <a:t>Configuration &gt; General &gt; General Configuration &gt; Cloud Apps</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A427B8B-FF1B-F933-1216-1F9602A2DBDB}"/>
              </a:ext>
            </a:extLst>
          </p:cNvPr>
          <p:cNvPicPr>
            <a:picLocks noChangeAspect="1"/>
          </p:cNvPicPr>
          <p:nvPr/>
        </p:nvPicPr>
        <p:blipFill>
          <a:blip r:embed="rId4"/>
          <a:stretch>
            <a:fillRect/>
          </a:stretch>
        </p:blipFill>
        <p:spPr>
          <a:xfrm>
            <a:off x="4796158" y="1984726"/>
            <a:ext cx="3071491" cy="4822389"/>
          </a:xfrm>
          <a:prstGeom prst="rect">
            <a:avLst/>
          </a:prstGeom>
        </p:spPr>
      </p:pic>
      <p:sp>
        <p:nvSpPr>
          <p:cNvPr id="7" name="Rectangle 6">
            <a:extLst>
              <a:ext uri="{FF2B5EF4-FFF2-40B4-BE49-F238E27FC236}">
                <a16:creationId xmlns:a16="http://schemas.microsoft.com/office/drawing/2014/main" id="{DE0E5FF2-40B3-47BD-084A-AA67B833CE5E}"/>
              </a:ext>
            </a:extLst>
          </p:cNvPr>
          <p:cNvSpPr/>
          <p:nvPr/>
        </p:nvSpPr>
        <p:spPr>
          <a:xfrm>
            <a:off x="4893696" y="6350469"/>
            <a:ext cx="2876414" cy="35750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6317391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791109"/>
          </a:xfrm>
        </p:spPr>
        <p:txBody>
          <a:bodyPr/>
          <a:lstStyle/>
          <a:p>
            <a:r>
              <a:rPr lang="en-US" sz="2800" dirty="0"/>
              <a:t>Here all Cloud Apps have been enabled</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51A6D63C-67FE-C080-217A-05A74E1426A4}"/>
              </a:ext>
            </a:extLst>
          </p:cNvPr>
          <p:cNvPicPr>
            <a:picLocks noChangeAspect="1"/>
          </p:cNvPicPr>
          <p:nvPr/>
        </p:nvPicPr>
        <p:blipFill>
          <a:blip r:embed="rId3"/>
          <a:stretch>
            <a:fillRect/>
          </a:stretch>
        </p:blipFill>
        <p:spPr>
          <a:xfrm>
            <a:off x="2691345" y="2868304"/>
            <a:ext cx="7172325" cy="1895475"/>
          </a:xfrm>
          <a:prstGeom prst="rect">
            <a:avLst/>
          </a:prstGeom>
          <a:ln>
            <a:solidFill>
              <a:schemeClr val="tx1"/>
            </a:solidFill>
          </a:ln>
        </p:spPr>
      </p:pic>
      <p:sp>
        <p:nvSpPr>
          <p:cNvPr id="9" name="Rectangle 8">
            <a:extLst>
              <a:ext uri="{FF2B5EF4-FFF2-40B4-BE49-F238E27FC236}">
                <a16:creationId xmlns:a16="http://schemas.microsoft.com/office/drawing/2014/main" id="{20E01ECE-E5F2-F4F7-5877-2CD29D644F3A}"/>
              </a:ext>
            </a:extLst>
          </p:cNvPr>
          <p:cNvSpPr/>
          <p:nvPr/>
        </p:nvSpPr>
        <p:spPr>
          <a:xfrm>
            <a:off x="4041454" y="3995178"/>
            <a:ext cx="291994" cy="31504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8E9FCB02-C5E7-D71E-CC62-6413D0D7D777}"/>
              </a:ext>
            </a:extLst>
          </p:cNvPr>
          <p:cNvSpPr/>
          <p:nvPr/>
        </p:nvSpPr>
        <p:spPr>
          <a:xfrm>
            <a:off x="4047858" y="4378098"/>
            <a:ext cx="291994" cy="31504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75668970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791109"/>
          </a:xfrm>
        </p:spPr>
        <p:txBody>
          <a:bodyPr/>
          <a:lstStyle/>
          <a:p>
            <a:r>
              <a:rPr lang="en-US" sz="2800" dirty="0"/>
              <a:t>Here selected Cloud Apps have been enabled</a:t>
            </a:r>
          </a:p>
          <a:p>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360A60B6-EA4D-FAB2-EDB8-1FB567DC8BA7}"/>
              </a:ext>
            </a:extLst>
          </p:cNvPr>
          <p:cNvPicPr>
            <a:picLocks noChangeAspect="1"/>
          </p:cNvPicPr>
          <p:nvPr/>
        </p:nvPicPr>
        <p:blipFill>
          <a:blip r:embed="rId3"/>
          <a:stretch>
            <a:fillRect/>
          </a:stretch>
        </p:blipFill>
        <p:spPr>
          <a:xfrm>
            <a:off x="3469988" y="2456839"/>
            <a:ext cx="5354651" cy="3434626"/>
          </a:xfrm>
          <a:prstGeom prst="rect">
            <a:avLst/>
          </a:prstGeom>
          <a:ln>
            <a:solidFill>
              <a:schemeClr val="tx1"/>
            </a:solidFill>
          </a:ln>
        </p:spPr>
      </p:pic>
      <p:sp>
        <p:nvSpPr>
          <p:cNvPr id="7" name="Rectangle 6">
            <a:extLst>
              <a:ext uri="{FF2B5EF4-FFF2-40B4-BE49-F238E27FC236}">
                <a16:creationId xmlns:a16="http://schemas.microsoft.com/office/drawing/2014/main" id="{455845D6-129D-3D30-6415-14BFA9CF50EF}"/>
              </a:ext>
            </a:extLst>
          </p:cNvPr>
          <p:cNvSpPr/>
          <p:nvPr/>
        </p:nvSpPr>
        <p:spPr>
          <a:xfrm>
            <a:off x="3622386" y="2541427"/>
            <a:ext cx="291994" cy="31504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3F6942D-FC01-09CA-B808-2A3209A3402C}"/>
              </a:ext>
            </a:extLst>
          </p:cNvPr>
          <p:cNvSpPr/>
          <p:nvPr/>
        </p:nvSpPr>
        <p:spPr>
          <a:xfrm>
            <a:off x="4337002" y="2962767"/>
            <a:ext cx="291994" cy="31504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3524836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Introduction</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Introduction</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345913"/>
          </a:xfrm>
        </p:spPr>
        <p:txBody>
          <a:bodyPr/>
          <a:lstStyle/>
          <a:p>
            <a:r>
              <a:rPr lang="en-US" sz="2800" dirty="0"/>
              <a:t>Information about the Ex Libris Cloud Apps may be found on the developers network at </a:t>
            </a:r>
            <a:r>
              <a:rPr lang="en-US" sz="2800" dirty="0">
                <a:hlinkClick r:id="rId3"/>
              </a:rPr>
              <a:t>https://developers.exlibrisgroup.com/cloudapps/</a:t>
            </a:r>
            <a:r>
              <a:rPr lang="en-US" sz="2800" dirty="0"/>
              <a:t> </a:t>
            </a:r>
            <a:endParaRPr lang="LID4096" sz="2800" dirty="0"/>
          </a:p>
          <a:p>
            <a:pPr marL="0" indent="0">
              <a:buNone/>
            </a:pPr>
            <a:endParaRPr lang="en-US" sz="2800" dirty="0"/>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8" name="Picture 7">
            <a:extLst>
              <a:ext uri="{FF2B5EF4-FFF2-40B4-BE49-F238E27FC236}">
                <a16:creationId xmlns:a16="http://schemas.microsoft.com/office/drawing/2014/main" id="{0F3DDA35-B1B9-490E-C01B-B4548A4FC594}"/>
              </a:ext>
            </a:extLst>
          </p:cNvPr>
          <p:cNvPicPr>
            <a:picLocks noChangeAspect="1"/>
          </p:cNvPicPr>
          <p:nvPr/>
        </p:nvPicPr>
        <p:blipFill>
          <a:blip r:embed="rId4"/>
          <a:stretch>
            <a:fillRect/>
          </a:stretch>
        </p:blipFill>
        <p:spPr>
          <a:xfrm>
            <a:off x="3913446" y="2683406"/>
            <a:ext cx="5365125" cy="3207460"/>
          </a:xfrm>
          <a:prstGeom prst="rect">
            <a:avLst/>
          </a:prstGeom>
          <a:ln>
            <a:solidFill>
              <a:schemeClr val="tx1"/>
            </a:solidFill>
          </a:ln>
        </p:spPr>
      </p:pic>
    </p:spTree>
    <p:custDataLst>
      <p:tags r:id="rId1"/>
    </p:custDataLst>
    <p:extLst>
      <p:ext uri="{BB962C8B-B14F-4D97-AF65-F5344CB8AC3E}">
        <p14:creationId xmlns:p14="http://schemas.microsoft.com/office/powerpoint/2010/main" val="1437338799"/>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2.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6AD91B9C-4E38-40A3-AA2F-E796D8728082}">
  <ds:schemaRefs>
    <ds:schemaRef ds:uri="http://schemas.microsoft.com/sharepoint/v3/contenttype/forms"/>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270</TotalTime>
  <Words>932</Words>
  <Application>Microsoft Office PowerPoint</Application>
  <PresentationFormat>Widescreen</PresentationFormat>
  <Paragraphs>126</Paragraphs>
  <Slides>27</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27</vt:i4>
      </vt:variant>
    </vt:vector>
  </HeadingPairs>
  <TitlesOfParts>
    <vt:vector size="47"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Introduction</vt:lpstr>
      <vt:lpstr>Introduction</vt:lpstr>
      <vt:lpstr>Introduction</vt:lpstr>
      <vt:lpstr>Introduction</vt:lpstr>
      <vt:lpstr>Introduction</vt:lpstr>
      <vt:lpstr>Introduction</vt:lpstr>
      <vt:lpstr>Introduction</vt:lpstr>
      <vt:lpstr>Introduction</vt:lpstr>
      <vt:lpstr>Introduction</vt:lpstr>
      <vt:lpstr>Introduction</vt:lpstr>
      <vt:lpstr>Introduction</vt:lpstr>
      <vt:lpstr>Introduction</vt:lpstr>
      <vt:lpstr>Introduction</vt:lpstr>
      <vt:lpstr>Introduction</vt:lpstr>
      <vt:lpstr>Introduction</vt:lpstr>
      <vt:lpstr>PowerPoint Presentation</vt:lpstr>
      <vt:lpstr>Accessing and activating Cloud Apps in Alma</vt:lpstr>
      <vt:lpstr>Accessing and activating Cloud Apps in Alma</vt:lpstr>
      <vt:lpstr>Accessing and activating Cloud Apps in Alma</vt:lpstr>
      <vt:lpstr>Accessing and activating Cloud Apps in Alma</vt:lpstr>
      <vt:lpstr>PowerPoint Presentation</vt:lpstr>
      <vt:lpstr>Live demo</vt:lpstr>
      <vt:lpstr>Live demo</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2023-08-21T08:04:21Z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