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1778" r:id="rId2"/>
    <p:sldId id="1783" r:id="rId3"/>
    <p:sldId id="1784" r:id="rId4"/>
    <p:sldId id="1781" r:id="rId5"/>
    <p:sldId id="1819" r:id="rId6"/>
    <p:sldId id="1824" r:id="rId7"/>
    <p:sldId id="1812" r:id="rId8"/>
    <p:sldId id="1815" r:id="rId9"/>
    <p:sldId id="1816" r:id="rId10"/>
    <p:sldId id="1817" r:id="rId11"/>
    <p:sldId id="1825" r:id="rId12"/>
    <p:sldId id="1826" r:id="rId13"/>
    <p:sldId id="1820" r:id="rId14"/>
    <p:sldId id="1821" r:id="rId15"/>
    <p:sldId id="1827" r:id="rId16"/>
    <p:sldId id="1828" r:id="rId17"/>
    <p:sldId id="1829" r:id="rId18"/>
    <p:sldId id="1809" r:id="rId19"/>
    <p:sldId id="1807" r:id="rId20"/>
    <p:sldId id="1843" r:id="rId21"/>
    <p:sldId id="1830" r:id="rId22"/>
    <p:sldId id="1831" r:id="rId23"/>
    <p:sldId id="1832" r:id="rId24"/>
    <p:sldId id="1833" r:id="rId25"/>
    <p:sldId id="1834" r:id="rId26"/>
    <p:sldId id="1836" r:id="rId27"/>
    <p:sldId id="1837" r:id="rId28"/>
    <p:sldId id="1838" r:id="rId29"/>
    <p:sldId id="1839" r:id="rId30"/>
    <p:sldId id="1840" r:id="rId31"/>
    <p:sldId id="1842" r:id="rId32"/>
    <p:sldId id="1841" r:id="rId33"/>
    <p:sldId id="1844" r:id="rId34"/>
    <p:sldId id="1867" r:id="rId35"/>
    <p:sldId id="1879" r:id="rId36"/>
    <p:sldId id="1868" r:id="rId37"/>
    <p:sldId id="1870" r:id="rId38"/>
    <p:sldId id="1869" r:id="rId39"/>
    <p:sldId id="1874" r:id="rId40"/>
    <p:sldId id="1810" r:id="rId41"/>
    <p:sldId id="1791" r:id="rId42"/>
    <p:sldId id="1865" r:id="rId43"/>
    <p:sldId id="1871" r:id="rId44"/>
    <p:sldId id="1851" r:id="rId45"/>
    <p:sldId id="1852" r:id="rId46"/>
    <p:sldId id="1853" r:id="rId47"/>
    <p:sldId id="1854" r:id="rId48"/>
    <p:sldId id="1855" r:id="rId49"/>
    <p:sldId id="1857" r:id="rId50"/>
    <p:sldId id="1858" r:id="rId51"/>
    <p:sldId id="1859" r:id="rId52"/>
    <p:sldId id="1860" r:id="rId53"/>
    <p:sldId id="1861" r:id="rId54"/>
    <p:sldId id="1862" r:id="rId55"/>
    <p:sldId id="1863" r:id="rId56"/>
    <p:sldId id="1872" r:id="rId57"/>
    <p:sldId id="1864" r:id="rId58"/>
    <p:sldId id="1880" r:id="rId59"/>
    <p:sldId id="1877" r:id="rId60"/>
    <p:sldId id="1878" r:id="rId61"/>
    <p:sldId id="1875" r:id="rId62"/>
    <p:sldId id="1876" r:id="rId63"/>
    <p:sldId id="1811" r:id="rId64"/>
    <p:sldId id="1808" r:id="rId65"/>
    <p:sldId id="1798" r:id="rId66"/>
    <p:sldId id="1845" r:id="rId67"/>
    <p:sldId id="1799" r:id="rId68"/>
    <p:sldId id="1800" r:id="rId69"/>
    <p:sldId id="1801" r:id="rId70"/>
    <p:sldId id="1802" r:id="rId71"/>
    <p:sldId id="1846" r:id="rId72"/>
    <p:sldId id="1803" r:id="rId73"/>
    <p:sldId id="1881" r:id="rId74"/>
    <p:sldId id="1804" r:id="rId75"/>
    <p:sldId id="1882" r:id="rId76"/>
    <p:sldId id="1873" r:id="rId77"/>
    <p:sldId id="1883" r:id="rId78"/>
    <p:sldId id="1848" r:id="rId79"/>
    <p:sldId id="1884" r:id="rId80"/>
    <p:sldId id="1787" r:id="rId8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2671D-E821-45E4-B4D9-73094F10828D}" v="1" dt="2023-11-11T16:26:22.515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4" autoAdjust="0"/>
    <p:restoredTop sz="95181" autoAdjust="0"/>
  </p:normalViewPr>
  <p:slideViewPr>
    <p:cSldViewPr>
      <p:cViewPr varScale="1">
        <p:scale>
          <a:sx n="88" d="100"/>
          <a:sy n="88" d="100"/>
        </p:scale>
        <p:origin x="772" y="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6F42671D-E821-45E4-B4D9-73094F10828D}"/>
    <pc:docChg chg="modSld">
      <pc:chgData name="Yoel Kortick" userId="167978f5-7f40-4909-85d5-d4149554ad4e" providerId="ADAL" clId="{6F42671D-E821-45E4-B4D9-73094F10828D}" dt="2023-11-11T16:26:34.355" v="68" actId="6549"/>
      <pc:docMkLst>
        <pc:docMk/>
      </pc:docMkLst>
      <pc:sldChg chg="addSp modSp mod">
        <pc:chgData name="Yoel Kortick" userId="167978f5-7f40-4909-85d5-d4149554ad4e" providerId="ADAL" clId="{6F42671D-E821-45E4-B4D9-73094F10828D}" dt="2023-11-11T16:26:34.355" v="68" actId="6549"/>
        <pc:sldMkLst>
          <pc:docMk/>
          <pc:sldMk cId="78585819" sldId="1778"/>
        </pc:sldMkLst>
        <pc:spChg chg="add mod">
          <ac:chgData name="Yoel Kortick" userId="167978f5-7f40-4909-85d5-d4149554ad4e" providerId="ADAL" clId="{6F42671D-E821-45E4-B4D9-73094F10828D}" dt="2023-11-11T16:26:30.121" v="67" actId="1035"/>
          <ac:spMkLst>
            <pc:docMk/>
            <pc:sldMk cId="78585819" sldId="1778"/>
            <ac:spMk id="3" creationId="{1C7917D8-1272-2E8C-F4BB-4ED4A2BBF015}"/>
          </ac:spMkLst>
        </pc:spChg>
        <pc:spChg chg="mod">
          <ac:chgData name="Yoel Kortick" userId="167978f5-7f40-4909-85d5-d4149554ad4e" providerId="ADAL" clId="{6F42671D-E821-45E4-B4D9-73094F10828D}" dt="2023-11-11T16:26:34.355" v="68" actId="6549"/>
          <ac:spMkLst>
            <pc:docMk/>
            <pc:sldMk cId="78585819" sldId="1778"/>
            <ac:spMk id="5" creationId="{FF8C144D-8324-4169-A0CD-3C427B16D1BA}"/>
          </ac:spMkLst>
        </pc:spChg>
        <pc:picChg chg="add mod">
          <ac:chgData name="Yoel Kortick" userId="167978f5-7f40-4909-85d5-d4149554ad4e" providerId="ADAL" clId="{6F42671D-E821-45E4-B4D9-73094F10828D}" dt="2023-11-11T16:26:30.121" v="67" actId="1035"/>
          <ac:picMkLst>
            <pc:docMk/>
            <pc:sldMk cId="78585819" sldId="1778"/>
            <ac:picMk id="2" creationId="{E3DA6DEA-542D-ECE1-0E08-9989A6DC1FB2}"/>
          </ac:picMkLst>
        </pc:picChg>
      </pc:sldChg>
    </pc:docChg>
  </pc:docChgLst>
  <pc:docChgLst>
    <pc:chgData name="Yoel Kortick" userId="167978f5-7f40-4909-85d5-d4149554ad4e" providerId="ADAL" clId="{9B7B83E3-42B9-4A86-ADA8-7532682B07E1}"/>
    <pc:docChg chg="undo custSel addSld delSld modSld sldOrd modMainMaster">
      <pc:chgData name="Yoel Kortick" userId="167978f5-7f40-4909-85d5-d4149554ad4e" providerId="ADAL" clId="{9B7B83E3-42B9-4A86-ADA8-7532682B07E1}" dt="2023-06-30T12:48:55.378" v="4543" actId="113"/>
      <pc:docMkLst>
        <pc:docMk/>
      </pc:docMkLst>
      <pc:sldChg chg="modSp mod">
        <pc:chgData name="Yoel Kortick" userId="167978f5-7f40-4909-85d5-d4149554ad4e" providerId="ADAL" clId="{9B7B83E3-42B9-4A86-ADA8-7532682B07E1}" dt="2023-06-25T06:24:38.726" v="2" actId="20577"/>
        <pc:sldMkLst>
          <pc:docMk/>
          <pc:sldMk cId="78585819" sldId="1778"/>
        </pc:sldMkLst>
        <pc:spChg chg="mod">
          <ac:chgData name="Yoel Kortick" userId="167978f5-7f40-4909-85d5-d4149554ad4e" providerId="ADAL" clId="{9B7B83E3-42B9-4A86-ADA8-7532682B07E1}" dt="2023-06-25T06:24:38.726" v="2" actId="20577"/>
          <ac:spMkLst>
            <pc:docMk/>
            <pc:sldMk cId="78585819" sldId="1778"/>
            <ac:spMk id="5" creationId="{FF8C144D-8324-4169-A0CD-3C427B16D1BA}"/>
          </ac:spMkLst>
        </pc:spChg>
      </pc:sldChg>
      <pc:sldChg chg="modSp mod">
        <pc:chgData name="Yoel Kortick" userId="167978f5-7f40-4909-85d5-d4149554ad4e" providerId="ADAL" clId="{9B7B83E3-42B9-4A86-ADA8-7532682B07E1}" dt="2023-06-25T06:27:56.206" v="12" actId="27636"/>
        <pc:sldMkLst>
          <pc:docMk/>
          <pc:sldMk cId="3464459227" sldId="1781"/>
        </pc:sldMkLst>
        <pc:spChg chg="mod">
          <ac:chgData name="Yoel Kortick" userId="167978f5-7f40-4909-85d5-d4149554ad4e" providerId="ADAL" clId="{9B7B83E3-42B9-4A86-ADA8-7532682B07E1}" dt="2023-06-25T06:27:56.206" v="12" actId="27636"/>
          <ac:spMkLst>
            <pc:docMk/>
            <pc:sldMk cId="3464459227" sldId="1781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9B7B83E3-42B9-4A86-ADA8-7532682B07E1}" dt="2023-06-30T12:48:55.378" v="4543" actId="113"/>
        <pc:sldMkLst>
          <pc:docMk/>
          <pc:sldMk cId="1442708658" sldId="1783"/>
        </pc:sldMkLst>
        <pc:spChg chg="mod">
          <ac:chgData name="Yoel Kortick" userId="167978f5-7f40-4909-85d5-d4149554ad4e" providerId="ADAL" clId="{9B7B83E3-42B9-4A86-ADA8-7532682B07E1}" dt="2023-06-30T12:48:55.378" v="4543" actId="113"/>
          <ac:spMkLst>
            <pc:docMk/>
            <pc:sldMk cId="1442708658" sldId="1783"/>
            <ac:spMk id="63" creationId="{2818E309-CE24-45E0-8F37-EFD6121F7540}"/>
          </ac:spMkLst>
        </pc:spChg>
      </pc:sldChg>
      <pc:sldChg chg="delSp mod">
        <pc:chgData name="Yoel Kortick" userId="167978f5-7f40-4909-85d5-d4149554ad4e" providerId="ADAL" clId="{9B7B83E3-42B9-4A86-ADA8-7532682B07E1}" dt="2023-06-25T06:26:28.236" v="5" actId="478"/>
        <pc:sldMkLst>
          <pc:docMk/>
          <pc:sldMk cId="725196111" sldId="1784"/>
        </pc:sldMkLst>
        <pc:spChg chg="del">
          <ac:chgData name="Yoel Kortick" userId="167978f5-7f40-4909-85d5-d4149554ad4e" providerId="ADAL" clId="{9B7B83E3-42B9-4A86-ADA8-7532682B07E1}" dt="2023-06-25T06:26:28.236" v="5" actId="478"/>
          <ac:spMkLst>
            <pc:docMk/>
            <pc:sldMk cId="725196111" sldId="1784"/>
            <ac:spMk id="2" creationId="{C06F8310-AE6D-413B-86A9-5EC29086E7CC}"/>
          </ac:spMkLst>
        </pc:spChg>
      </pc:sldChg>
      <pc:sldChg chg="modSp">
        <pc:chgData name="Yoel Kortick" userId="167978f5-7f40-4909-85d5-d4149554ad4e" providerId="ADAL" clId="{9B7B83E3-42B9-4A86-ADA8-7532682B07E1}" dt="2023-06-30T12:08:17.022" v="3704"/>
        <pc:sldMkLst>
          <pc:docMk/>
          <pc:sldMk cId="4054178910" sldId="1791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4054178910" sldId="1791"/>
            <ac:spMk id="4" creationId="{7DCC24B9-304C-43F8-A814-5ED2034E8A02}"/>
          </ac:spMkLst>
        </pc:spChg>
      </pc:sldChg>
      <pc:sldChg chg="addSp delSp modSp mod">
        <pc:chgData name="Yoel Kortick" userId="167978f5-7f40-4909-85d5-d4149554ad4e" providerId="ADAL" clId="{9B7B83E3-42B9-4A86-ADA8-7532682B07E1}" dt="2023-06-30T11:33:20.529" v="2977" actId="208"/>
        <pc:sldMkLst>
          <pc:docMk/>
          <pc:sldMk cId="965244466" sldId="1798"/>
        </pc:sldMkLst>
        <pc:spChg chg="mod">
          <ac:chgData name="Yoel Kortick" userId="167978f5-7f40-4909-85d5-d4149554ad4e" providerId="ADAL" clId="{9B7B83E3-42B9-4A86-ADA8-7532682B07E1}" dt="2023-06-30T11:33:15.965" v="2973" actId="14100"/>
          <ac:spMkLst>
            <pc:docMk/>
            <pc:sldMk cId="965244466" sldId="1798"/>
            <ac:spMk id="4" creationId="{7DCC24B9-304C-43F8-A814-5ED2034E8A02}"/>
          </ac:spMkLst>
        </pc:spChg>
        <pc:picChg chg="del">
          <ac:chgData name="Yoel Kortick" userId="167978f5-7f40-4909-85d5-d4149554ad4e" providerId="ADAL" clId="{9B7B83E3-42B9-4A86-ADA8-7532682B07E1}" dt="2023-06-30T11:32:59.341" v="2946" actId="478"/>
          <ac:picMkLst>
            <pc:docMk/>
            <pc:sldMk cId="965244466" sldId="1798"/>
            <ac:picMk id="6" creationId="{2F6FAC67-D751-4BE9-9C33-610A870BC80E}"/>
          </ac:picMkLst>
        </pc:picChg>
        <pc:picChg chg="add mod">
          <ac:chgData name="Yoel Kortick" userId="167978f5-7f40-4909-85d5-d4149554ad4e" providerId="ADAL" clId="{9B7B83E3-42B9-4A86-ADA8-7532682B07E1}" dt="2023-06-30T11:33:20.529" v="2977" actId="208"/>
          <ac:picMkLst>
            <pc:docMk/>
            <pc:sldMk cId="965244466" sldId="1798"/>
            <ac:picMk id="7" creationId="{73328BAB-9EA7-5ED1-66BA-FBF53BC834CE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1:35:34.478" v="3029" actId="14100"/>
        <pc:sldMkLst>
          <pc:docMk/>
          <pc:sldMk cId="3522724147" sldId="1799"/>
        </pc:sldMkLst>
        <pc:spChg chg="mod">
          <ac:chgData name="Yoel Kortick" userId="167978f5-7f40-4909-85d5-d4149554ad4e" providerId="ADAL" clId="{9B7B83E3-42B9-4A86-ADA8-7532682B07E1}" dt="2023-06-30T11:35:34.478" v="3029" actId="14100"/>
          <ac:spMkLst>
            <pc:docMk/>
            <pc:sldMk cId="3522724147" sldId="1799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1:35:28.575" v="3027" actId="14100"/>
          <ac:spMkLst>
            <pc:docMk/>
            <pc:sldMk cId="3522724147" sldId="1799"/>
            <ac:spMk id="11" creationId="{4084E194-0ABB-4E4A-8029-CC74C1A0593C}"/>
          </ac:spMkLst>
        </pc:spChg>
        <pc:spChg chg="mod">
          <ac:chgData name="Yoel Kortick" userId="167978f5-7f40-4909-85d5-d4149554ad4e" providerId="ADAL" clId="{9B7B83E3-42B9-4A86-ADA8-7532682B07E1}" dt="2023-06-30T11:35:24.700" v="3026" actId="14100"/>
          <ac:spMkLst>
            <pc:docMk/>
            <pc:sldMk cId="3522724147" sldId="1799"/>
            <ac:spMk id="12" creationId="{5F3E7E54-EFD0-4DA9-9B07-33EDD6FBDB34}"/>
          </ac:spMkLst>
        </pc:spChg>
        <pc:picChg chg="del">
          <ac:chgData name="Yoel Kortick" userId="167978f5-7f40-4909-85d5-d4149554ad4e" providerId="ADAL" clId="{9B7B83E3-42B9-4A86-ADA8-7532682B07E1}" dt="2023-06-30T11:35:09.422" v="3014" actId="478"/>
          <ac:picMkLst>
            <pc:docMk/>
            <pc:sldMk cId="3522724147" sldId="1799"/>
            <ac:picMk id="6" creationId="{511BE593-2177-483E-A6FC-7199FCF28C70}"/>
          </ac:picMkLst>
        </pc:picChg>
        <pc:picChg chg="add mod ord">
          <ac:chgData name="Yoel Kortick" userId="167978f5-7f40-4909-85d5-d4149554ad4e" providerId="ADAL" clId="{9B7B83E3-42B9-4A86-ADA8-7532682B07E1}" dt="2023-06-30T11:35:30.656" v="3028" actId="208"/>
          <ac:picMkLst>
            <pc:docMk/>
            <pc:sldMk cId="3522724147" sldId="1799"/>
            <ac:picMk id="7" creationId="{46EB9BE8-94AE-8A31-BD09-F83C1B8033D5}"/>
          </ac:picMkLst>
        </pc:picChg>
      </pc:sldChg>
      <pc:sldChg chg="delSp modSp mod">
        <pc:chgData name="Yoel Kortick" userId="167978f5-7f40-4909-85d5-d4149554ad4e" providerId="ADAL" clId="{9B7B83E3-42B9-4A86-ADA8-7532682B07E1}" dt="2023-06-30T12:08:17.022" v="3704"/>
        <pc:sldMkLst>
          <pc:docMk/>
          <pc:sldMk cId="1385197093" sldId="1800"/>
        </pc:sldMkLst>
        <pc:spChg chg="del">
          <ac:chgData name="Yoel Kortick" userId="167978f5-7f40-4909-85d5-d4149554ad4e" providerId="ADAL" clId="{9B7B83E3-42B9-4A86-ADA8-7532682B07E1}" dt="2023-06-30T11:40:05.124" v="3211" actId="478"/>
          <ac:spMkLst>
            <pc:docMk/>
            <pc:sldMk cId="1385197093" sldId="1800"/>
            <ac:spMk id="10" creationId="{A425CCB7-9CDD-415E-86B9-6C18660771B4}"/>
          </ac:spMkLst>
        </pc:spChg>
        <pc:spChg chg="del">
          <ac:chgData name="Yoel Kortick" userId="167978f5-7f40-4909-85d5-d4149554ad4e" providerId="ADAL" clId="{9B7B83E3-42B9-4A86-ADA8-7532682B07E1}" dt="2023-06-30T11:40:05.962" v="3212" actId="478"/>
          <ac:spMkLst>
            <pc:docMk/>
            <pc:sldMk cId="1385197093" sldId="1800"/>
            <ac:spMk id="11" creationId="{4084E194-0ABB-4E4A-8029-CC74C1A0593C}"/>
          </ac:spMkLst>
        </pc:spChg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1385197093" sldId="1800"/>
            <ac:spMk id="14" creationId="{C7FE8D74-75E2-4EB3-AB57-26B0FFC6B2F8}"/>
          </ac:spMkLst>
        </pc:spChg>
        <pc:picChg chg="del">
          <ac:chgData name="Yoel Kortick" userId="167978f5-7f40-4909-85d5-d4149554ad4e" providerId="ADAL" clId="{9B7B83E3-42B9-4A86-ADA8-7532682B07E1}" dt="2023-06-30T11:40:04.221" v="3210" actId="478"/>
          <ac:picMkLst>
            <pc:docMk/>
            <pc:sldMk cId="1385197093" sldId="1800"/>
            <ac:picMk id="5" creationId="{A7238C2A-C008-490D-98DA-C630D772ED26}"/>
          </ac:picMkLst>
        </pc:picChg>
        <pc:picChg chg="del">
          <ac:chgData name="Yoel Kortick" userId="167978f5-7f40-4909-85d5-d4149554ad4e" providerId="ADAL" clId="{9B7B83E3-42B9-4A86-ADA8-7532682B07E1}" dt="2023-06-30T11:40:03.218" v="3209" actId="478"/>
          <ac:picMkLst>
            <pc:docMk/>
            <pc:sldMk cId="1385197093" sldId="1800"/>
            <ac:picMk id="13" creationId="{9DB516E8-AA50-4D67-9BF1-06982FA0DF7E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1:42:59.995" v="3333" actId="208"/>
        <pc:sldMkLst>
          <pc:docMk/>
          <pc:sldMk cId="1564575104" sldId="1801"/>
        </pc:sldMkLst>
        <pc:spChg chg="del">
          <ac:chgData name="Yoel Kortick" userId="167978f5-7f40-4909-85d5-d4149554ad4e" providerId="ADAL" clId="{9B7B83E3-42B9-4A86-ADA8-7532682B07E1}" dt="2023-06-30T11:42:07.466" v="3282" actId="478"/>
          <ac:spMkLst>
            <pc:docMk/>
            <pc:sldMk cId="1564575104" sldId="1801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9B7B83E3-42B9-4A86-ADA8-7532682B07E1}" dt="2023-06-30T11:42:08.283" v="3283" actId="478"/>
          <ac:spMkLst>
            <pc:docMk/>
            <pc:sldMk cId="1564575104" sldId="1801"/>
            <ac:spMk id="6" creationId="{671F41E1-4434-43CE-5B1C-49DEAF4F9F27}"/>
          </ac:spMkLst>
        </pc:spChg>
        <pc:spChg chg="add mod">
          <ac:chgData name="Yoel Kortick" userId="167978f5-7f40-4909-85d5-d4149554ad4e" providerId="ADAL" clId="{9B7B83E3-42B9-4A86-ADA8-7532682B07E1}" dt="2023-06-30T11:42:50.032" v="3301" actId="1035"/>
          <ac:spMkLst>
            <pc:docMk/>
            <pc:sldMk cId="1564575104" sldId="1801"/>
            <ac:spMk id="12" creationId="{FCCB2120-862F-5645-7E86-3CECC5C4FC93}"/>
          </ac:spMkLst>
        </pc:spChg>
        <pc:spChg chg="add mod">
          <ac:chgData name="Yoel Kortick" userId="167978f5-7f40-4909-85d5-d4149554ad4e" providerId="ADAL" clId="{9B7B83E3-42B9-4A86-ADA8-7532682B07E1}" dt="2023-06-30T11:42:57.290" v="3332" actId="1036"/>
          <ac:spMkLst>
            <pc:docMk/>
            <pc:sldMk cId="1564575104" sldId="1801"/>
            <ac:spMk id="13" creationId="{AEA5DAAA-3769-A891-B4AA-4251F9563B85}"/>
          </ac:spMkLst>
        </pc:spChg>
        <pc:spChg chg="mod">
          <ac:chgData name="Yoel Kortick" userId="167978f5-7f40-4909-85d5-d4149554ad4e" providerId="ADAL" clId="{9B7B83E3-42B9-4A86-ADA8-7532682B07E1}" dt="2023-06-30T11:42:21.538" v="3289" actId="14100"/>
          <ac:spMkLst>
            <pc:docMk/>
            <pc:sldMk cId="1564575104" sldId="1801"/>
            <ac:spMk id="14" creationId="{F1E81C3E-DFAA-40DA-B9A2-C151A237E1CA}"/>
          </ac:spMkLst>
        </pc:spChg>
        <pc:spChg chg="mod">
          <ac:chgData name="Yoel Kortick" userId="167978f5-7f40-4909-85d5-d4149554ad4e" providerId="ADAL" clId="{9B7B83E3-42B9-4A86-ADA8-7532682B07E1}" dt="2023-06-30T11:42:27.682" v="3291" actId="14100"/>
          <ac:spMkLst>
            <pc:docMk/>
            <pc:sldMk cId="1564575104" sldId="1801"/>
            <ac:spMk id="15" creationId="{A8B99DCB-37A4-4325-8BEE-5D3D00C73B81}"/>
          </ac:spMkLst>
        </pc:spChg>
        <pc:spChg chg="del">
          <ac:chgData name="Yoel Kortick" userId="167978f5-7f40-4909-85d5-d4149554ad4e" providerId="ADAL" clId="{9B7B83E3-42B9-4A86-ADA8-7532682B07E1}" dt="2023-06-30T11:42:31.536" v="3292" actId="478"/>
          <ac:spMkLst>
            <pc:docMk/>
            <pc:sldMk cId="1564575104" sldId="1801"/>
            <ac:spMk id="16" creationId="{0EC92EE1-F908-4B4A-887D-DE3E5633D707}"/>
          </ac:spMkLst>
        </pc:spChg>
        <pc:picChg chg="del">
          <ac:chgData name="Yoel Kortick" userId="167978f5-7f40-4909-85d5-d4149554ad4e" providerId="ADAL" clId="{9B7B83E3-42B9-4A86-ADA8-7532682B07E1}" dt="2023-06-30T11:42:04.845" v="3281" actId="478"/>
          <ac:picMkLst>
            <pc:docMk/>
            <pc:sldMk cId="1564575104" sldId="1801"/>
            <ac:picMk id="7" creationId="{6C27D656-3210-4461-93D9-73F49BC4429F}"/>
          </ac:picMkLst>
        </pc:picChg>
        <pc:picChg chg="add mod ord">
          <ac:chgData name="Yoel Kortick" userId="167978f5-7f40-4909-85d5-d4149554ad4e" providerId="ADAL" clId="{9B7B83E3-42B9-4A86-ADA8-7532682B07E1}" dt="2023-06-30T11:42:59.995" v="3333" actId="208"/>
          <ac:picMkLst>
            <pc:docMk/>
            <pc:sldMk cId="1564575104" sldId="1801"/>
            <ac:picMk id="9" creationId="{B907461D-7554-A45D-E475-C97BA08FDAD9}"/>
          </ac:picMkLst>
        </pc:picChg>
        <pc:cxnChg chg="add del">
          <ac:chgData name="Yoel Kortick" userId="167978f5-7f40-4909-85d5-d4149554ad4e" providerId="ADAL" clId="{9B7B83E3-42B9-4A86-ADA8-7532682B07E1}" dt="2023-06-30T11:42:39.135" v="3294" actId="478"/>
          <ac:cxnSpMkLst>
            <pc:docMk/>
            <pc:sldMk cId="1564575104" sldId="1801"/>
            <ac:cxnSpMk id="11" creationId="{6BDF25E1-3CCA-BC3D-0CCB-3BB72D65F21F}"/>
          </ac:cxnSpMkLst>
        </pc:cxnChg>
      </pc:sldChg>
      <pc:sldChg chg="addSp delSp modSp mod">
        <pc:chgData name="Yoel Kortick" userId="167978f5-7f40-4909-85d5-d4149554ad4e" providerId="ADAL" clId="{9B7B83E3-42B9-4A86-ADA8-7532682B07E1}" dt="2023-06-30T11:45:10.900" v="3346" actId="1038"/>
        <pc:sldMkLst>
          <pc:docMk/>
          <pc:sldMk cId="1188993382" sldId="1802"/>
        </pc:sldMkLst>
        <pc:spChg chg="add mod">
          <ac:chgData name="Yoel Kortick" userId="167978f5-7f40-4909-85d5-d4149554ad4e" providerId="ADAL" clId="{9B7B83E3-42B9-4A86-ADA8-7532682B07E1}" dt="2023-06-30T11:45:10.900" v="3346" actId="1038"/>
          <ac:spMkLst>
            <pc:docMk/>
            <pc:sldMk cId="1188993382" sldId="1802"/>
            <ac:spMk id="8" creationId="{EAF7FF3A-FAD4-23E8-FC45-89D3692531C7}"/>
          </ac:spMkLst>
        </pc:spChg>
        <pc:spChg chg="mod">
          <ac:chgData name="Yoel Kortick" userId="167978f5-7f40-4909-85d5-d4149554ad4e" providerId="ADAL" clId="{9B7B83E3-42B9-4A86-ADA8-7532682B07E1}" dt="2023-06-30T11:44:15.138" v="3338" actId="14100"/>
          <ac:spMkLst>
            <pc:docMk/>
            <pc:sldMk cId="1188993382" sldId="1802"/>
            <ac:spMk id="10" creationId="{3FD8F0C8-9445-440A-81F0-9C575ECF23C2}"/>
          </ac:spMkLst>
        </pc:spChg>
        <pc:picChg chg="del">
          <ac:chgData name="Yoel Kortick" userId="167978f5-7f40-4909-85d5-d4149554ad4e" providerId="ADAL" clId="{9B7B83E3-42B9-4A86-ADA8-7532682B07E1}" dt="2023-06-30T11:44:05.750" v="3334" actId="478"/>
          <ac:picMkLst>
            <pc:docMk/>
            <pc:sldMk cId="1188993382" sldId="1802"/>
            <ac:picMk id="6" creationId="{101C6ED7-F02A-4122-96C6-894FE9DE010C}"/>
          </ac:picMkLst>
        </pc:picChg>
        <pc:picChg chg="add mod ord">
          <ac:chgData name="Yoel Kortick" userId="167978f5-7f40-4909-85d5-d4149554ad4e" providerId="ADAL" clId="{9B7B83E3-42B9-4A86-ADA8-7532682B07E1}" dt="2023-06-30T11:44:18.971" v="3340" actId="167"/>
          <ac:picMkLst>
            <pc:docMk/>
            <pc:sldMk cId="1188993382" sldId="1802"/>
            <ac:picMk id="7" creationId="{379EF024-B868-0C5E-3F67-4EFB8F1C4DD6}"/>
          </ac:picMkLst>
        </pc:picChg>
        <pc:cxnChg chg="add mod">
          <ac:chgData name="Yoel Kortick" userId="167978f5-7f40-4909-85d5-d4149554ad4e" providerId="ADAL" clId="{9B7B83E3-42B9-4A86-ADA8-7532682B07E1}" dt="2023-06-30T11:45:10.900" v="3346" actId="1038"/>
          <ac:cxnSpMkLst>
            <pc:docMk/>
            <pc:sldMk cId="1188993382" sldId="1802"/>
            <ac:cxnSpMk id="9" creationId="{20C3EFE9-DF32-C1DE-C218-9AD00E5B15F2}"/>
          </ac:cxnSpMkLst>
        </pc:cxnChg>
      </pc:sldChg>
      <pc:sldChg chg="addSp delSp modSp mod">
        <pc:chgData name="Yoel Kortick" userId="167978f5-7f40-4909-85d5-d4149554ad4e" providerId="ADAL" clId="{9B7B83E3-42B9-4A86-ADA8-7532682B07E1}" dt="2023-06-30T12:08:17.022" v="3704"/>
        <pc:sldMkLst>
          <pc:docMk/>
          <pc:sldMk cId="1210630871" sldId="1803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1210630871" sldId="1803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1:51:02.904" v="3546" actId="14100"/>
          <ac:spMkLst>
            <pc:docMk/>
            <pc:sldMk cId="1210630871" sldId="1803"/>
            <ac:spMk id="10" creationId="{3C2633E7-380B-4F79-91A3-7D9115CB2AC5}"/>
          </ac:spMkLst>
        </pc:spChg>
        <pc:spChg chg="mod">
          <ac:chgData name="Yoel Kortick" userId="167978f5-7f40-4909-85d5-d4149554ad4e" providerId="ADAL" clId="{9B7B83E3-42B9-4A86-ADA8-7532682B07E1}" dt="2023-06-30T11:51:10.595" v="3548" actId="14100"/>
          <ac:spMkLst>
            <pc:docMk/>
            <pc:sldMk cId="1210630871" sldId="1803"/>
            <ac:spMk id="11" creationId="{5D8095FB-B864-4B44-B0C4-F91C16FF981D}"/>
          </ac:spMkLst>
        </pc:spChg>
        <pc:spChg chg="mod">
          <ac:chgData name="Yoel Kortick" userId="167978f5-7f40-4909-85d5-d4149554ad4e" providerId="ADAL" clId="{9B7B83E3-42B9-4A86-ADA8-7532682B07E1}" dt="2023-06-30T11:50:17.096" v="3487" actId="1076"/>
          <ac:spMkLst>
            <pc:docMk/>
            <pc:sldMk cId="1210630871" sldId="1803"/>
            <ac:spMk id="12" creationId="{431D7185-836E-4640-92C9-47F9CBA3B820}"/>
          </ac:spMkLst>
        </pc:spChg>
        <pc:spChg chg="mod">
          <ac:chgData name="Yoel Kortick" userId="167978f5-7f40-4909-85d5-d4149554ad4e" providerId="ADAL" clId="{9B7B83E3-42B9-4A86-ADA8-7532682B07E1}" dt="2023-06-30T11:50:29.672" v="3489" actId="14100"/>
          <ac:spMkLst>
            <pc:docMk/>
            <pc:sldMk cId="1210630871" sldId="1803"/>
            <ac:spMk id="13" creationId="{322737F4-4F83-4CBA-9F70-8896C378CFCC}"/>
          </ac:spMkLst>
        </pc:spChg>
        <pc:picChg chg="add mod ord">
          <ac:chgData name="Yoel Kortick" userId="167978f5-7f40-4909-85d5-d4149554ad4e" providerId="ADAL" clId="{9B7B83E3-42B9-4A86-ADA8-7532682B07E1}" dt="2023-06-30T11:50:09.651" v="3486" actId="167"/>
          <ac:picMkLst>
            <pc:docMk/>
            <pc:sldMk cId="1210630871" sldId="1803"/>
            <ac:picMk id="6" creationId="{AEDE2588-CF12-6DB1-4009-7526CC475AC8}"/>
          </ac:picMkLst>
        </pc:picChg>
        <pc:picChg chg="del">
          <ac:chgData name="Yoel Kortick" userId="167978f5-7f40-4909-85d5-d4149554ad4e" providerId="ADAL" clId="{9B7B83E3-42B9-4A86-ADA8-7532682B07E1}" dt="2023-06-30T11:50:00.594" v="3458" actId="478"/>
          <ac:picMkLst>
            <pc:docMk/>
            <pc:sldMk cId="1210630871" sldId="1803"/>
            <ac:picMk id="7" creationId="{12B0E011-A1A5-4290-B460-A800372D1226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2:43:15.001" v="4484" actId="14100"/>
        <pc:sldMkLst>
          <pc:docMk/>
          <pc:sldMk cId="3615411424" sldId="1804"/>
        </pc:sldMkLst>
        <pc:spChg chg="mod">
          <ac:chgData name="Yoel Kortick" userId="167978f5-7f40-4909-85d5-d4149554ad4e" providerId="ADAL" clId="{9B7B83E3-42B9-4A86-ADA8-7532682B07E1}" dt="2023-06-30T12:40:30.248" v="4463" actId="27636"/>
          <ac:spMkLst>
            <pc:docMk/>
            <pc:sldMk cId="3615411424" sldId="1804"/>
            <ac:spMk id="3" creationId="{294BC29B-83C8-416D-9BA2-59380269EFCE}"/>
          </ac:spMkLst>
        </pc:spChg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3615411424" sldId="1804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2:43:06.384" v="4481" actId="14100"/>
          <ac:spMkLst>
            <pc:docMk/>
            <pc:sldMk cId="3615411424" sldId="1804"/>
            <ac:spMk id="9" creationId="{8448CEA4-5A39-42AF-A6BC-A90BF01B03AA}"/>
          </ac:spMkLst>
        </pc:spChg>
        <pc:spChg chg="add del mod">
          <ac:chgData name="Yoel Kortick" userId="167978f5-7f40-4909-85d5-d4149554ad4e" providerId="ADAL" clId="{9B7B83E3-42B9-4A86-ADA8-7532682B07E1}" dt="2023-06-30T12:42:51.989" v="4474" actId="478"/>
          <ac:spMkLst>
            <pc:docMk/>
            <pc:sldMk cId="3615411424" sldId="1804"/>
            <ac:spMk id="11" creationId="{57E69531-1948-23A4-68AF-0B646358CF24}"/>
          </ac:spMkLst>
        </pc:spChg>
        <pc:spChg chg="add mod">
          <ac:chgData name="Yoel Kortick" userId="167978f5-7f40-4909-85d5-d4149554ad4e" providerId="ADAL" clId="{9B7B83E3-42B9-4A86-ADA8-7532682B07E1}" dt="2023-06-30T12:43:15.001" v="4484" actId="14100"/>
          <ac:spMkLst>
            <pc:docMk/>
            <pc:sldMk cId="3615411424" sldId="1804"/>
            <ac:spMk id="14" creationId="{41C3B2DF-FC94-43AD-655E-3751E9D41DA6}"/>
          </ac:spMkLst>
        </pc:spChg>
        <pc:picChg chg="add del mod ord">
          <ac:chgData name="Yoel Kortick" userId="167978f5-7f40-4909-85d5-d4149554ad4e" providerId="ADAL" clId="{9B7B83E3-42B9-4A86-ADA8-7532682B07E1}" dt="2023-06-30T12:42:49.081" v="4472" actId="478"/>
          <ac:picMkLst>
            <pc:docMk/>
            <pc:sldMk cId="3615411424" sldId="1804"/>
            <ac:picMk id="6" creationId="{C7FF6394-6E44-0524-4F16-7F2E037E357A}"/>
          </ac:picMkLst>
        </pc:picChg>
        <pc:picChg chg="del">
          <ac:chgData name="Yoel Kortick" userId="167978f5-7f40-4909-85d5-d4149554ad4e" providerId="ADAL" clId="{9B7B83E3-42B9-4A86-ADA8-7532682B07E1}" dt="2023-06-30T11:53:18.695" v="3615" actId="478"/>
          <ac:picMkLst>
            <pc:docMk/>
            <pc:sldMk cId="3615411424" sldId="1804"/>
            <ac:picMk id="10" creationId="{C4C9A917-BD23-4ED4-B86E-D7D9D05040B0}"/>
          </ac:picMkLst>
        </pc:picChg>
        <pc:picChg chg="add mod ord">
          <ac:chgData name="Yoel Kortick" userId="167978f5-7f40-4909-85d5-d4149554ad4e" providerId="ADAL" clId="{9B7B83E3-42B9-4A86-ADA8-7532682B07E1}" dt="2023-06-30T12:43:01.644" v="4479" actId="167"/>
          <ac:picMkLst>
            <pc:docMk/>
            <pc:sldMk cId="3615411424" sldId="1804"/>
            <ac:picMk id="13" creationId="{6420EAFE-E08D-7BA4-6680-49FA76E243AD}"/>
          </ac:picMkLst>
        </pc:picChg>
        <pc:cxnChg chg="add del mod">
          <ac:chgData name="Yoel Kortick" userId="167978f5-7f40-4909-85d5-d4149554ad4e" providerId="ADAL" clId="{9B7B83E3-42B9-4A86-ADA8-7532682B07E1}" dt="2023-06-30T12:42:50.507" v="4473" actId="478"/>
          <ac:cxnSpMkLst>
            <pc:docMk/>
            <pc:sldMk cId="3615411424" sldId="1804"/>
            <ac:cxnSpMk id="8" creationId="{A1A2AE9F-F11E-083E-999C-EF184FC87880}"/>
          </ac:cxnSpMkLst>
        </pc:cxnChg>
      </pc:sldChg>
      <pc:sldChg chg="modSp">
        <pc:chgData name="Yoel Kortick" userId="167978f5-7f40-4909-85d5-d4149554ad4e" providerId="ADAL" clId="{9B7B83E3-42B9-4A86-ADA8-7532682B07E1}" dt="2023-06-30T12:08:17.022" v="3704"/>
        <pc:sldMkLst>
          <pc:docMk/>
          <pc:sldMk cId="2298831476" sldId="1807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2298831476" sldId="1807"/>
            <ac:spMk id="4" creationId="{7DCC24B9-304C-43F8-A814-5ED2034E8A02}"/>
          </ac:spMkLst>
        </pc:spChg>
      </pc:sldChg>
      <pc:sldChg chg="delSp mod">
        <pc:chgData name="Yoel Kortick" userId="167978f5-7f40-4909-85d5-d4149554ad4e" providerId="ADAL" clId="{9B7B83E3-42B9-4A86-ADA8-7532682B07E1}" dt="2023-06-25T06:26:47.232" v="8" actId="478"/>
        <pc:sldMkLst>
          <pc:docMk/>
          <pc:sldMk cId="2365374564" sldId="1809"/>
        </pc:sldMkLst>
        <pc:spChg chg="del">
          <ac:chgData name="Yoel Kortick" userId="167978f5-7f40-4909-85d5-d4149554ad4e" providerId="ADAL" clId="{9B7B83E3-42B9-4A86-ADA8-7532682B07E1}" dt="2023-06-25T06:26:47.232" v="8" actId="478"/>
          <ac:spMkLst>
            <pc:docMk/>
            <pc:sldMk cId="2365374564" sldId="1809"/>
            <ac:spMk id="2" creationId="{C06F8310-AE6D-413B-86A9-5EC29086E7CC}"/>
          </ac:spMkLst>
        </pc:spChg>
      </pc:sldChg>
      <pc:sldChg chg="delSp mod">
        <pc:chgData name="Yoel Kortick" userId="167978f5-7f40-4909-85d5-d4149554ad4e" providerId="ADAL" clId="{9B7B83E3-42B9-4A86-ADA8-7532682B07E1}" dt="2023-06-25T06:26:56.675" v="9" actId="478"/>
        <pc:sldMkLst>
          <pc:docMk/>
          <pc:sldMk cId="634236039" sldId="1810"/>
        </pc:sldMkLst>
        <pc:spChg chg="del">
          <ac:chgData name="Yoel Kortick" userId="167978f5-7f40-4909-85d5-d4149554ad4e" providerId="ADAL" clId="{9B7B83E3-42B9-4A86-ADA8-7532682B07E1}" dt="2023-06-25T06:26:56.675" v="9" actId="478"/>
          <ac:spMkLst>
            <pc:docMk/>
            <pc:sldMk cId="634236039" sldId="1810"/>
            <ac:spMk id="2" creationId="{C06F8310-AE6D-413B-86A9-5EC29086E7CC}"/>
          </ac:spMkLst>
        </pc:spChg>
      </pc:sldChg>
      <pc:sldChg chg="delSp mod">
        <pc:chgData name="Yoel Kortick" userId="167978f5-7f40-4909-85d5-d4149554ad4e" providerId="ADAL" clId="{9B7B83E3-42B9-4A86-ADA8-7532682B07E1}" dt="2023-06-25T06:27:06.998" v="10" actId="478"/>
        <pc:sldMkLst>
          <pc:docMk/>
          <pc:sldMk cId="3313918416" sldId="1811"/>
        </pc:sldMkLst>
        <pc:spChg chg="del">
          <ac:chgData name="Yoel Kortick" userId="167978f5-7f40-4909-85d5-d4149554ad4e" providerId="ADAL" clId="{9B7B83E3-42B9-4A86-ADA8-7532682B07E1}" dt="2023-06-25T06:27:06.998" v="10" actId="478"/>
          <ac:spMkLst>
            <pc:docMk/>
            <pc:sldMk cId="3313918416" sldId="1811"/>
            <ac:spMk id="2" creationId="{C06F8310-AE6D-413B-86A9-5EC29086E7CC}"/>
          </ac:spMkLst>
        </pc:spChg>
      </pc:sldChg>
      <pc:sldChg chg="delSp mod">
        <pc:chgData name="Yoel Kortick" userId="167978f5-7f40-4909-85d5-d4149554ad4e" providerId="ADAL" clId="{9B7B83E3-42B9-4A86-ADA8-7532682B07E1}" dt="2023-06-25T06:26:34.598" v="6" actId="478"/>
        <pc:sldMkLst>
          <pc:docMk/>
          <pc:sldMk cId="3484982012" sldId="1824"/>
        </pc:sldMkLst>
        <pc:spChg chg="del">
          <ac:chgData name="Yoel Kortick" userId="167978f5-7f40-4909-85d5-d4149554ad4e" providerId="ADAL" clId="{9B7B83E3-42B9-4A86-ADA8-7532682B07E1}" dt="2023-06-25T06:26:34.598" v="6" actId="478"/>
          <ac:spMkLst>
            <pc:docMk/>
            <pc:sldMk cId="3484982012" sldId="1824"/>
            <ac:spMk id="2" creationId="{C06F8310-AE6D-413B-86A9-5EC29086E7CC}"/>
          </ac:spMkLst>
        </pc:spChg>
      </pc:sldChg>
      <pc:sldChg chg="delSp mod">
        <pc:chgData name="Yoel Kortick" userId="167978f5-7f40-4909-85d5-d4149554ad4e" providerId="ADAL" clId="{9B7B83E3-42B9-4A86-ADA8-7532682B07E1}" dt="2023-06-25T06:26:42.907" v="7" actId="478"/>
        <pc:sldMkLst>
          <pc:docMk/>
          <pc:sldMk cId="4050498215" sldId="1827"/>
        </pc:sldMkLst>
        <pc:spChg chg="del">
          <ac:chgData name="Yoel Kortick" userId="167978f5-7f40-4909-85d5-d4149554ad4e" providerId="ADAL" clId="{9B7B83E3-42B9-4A86-ADA8-7532682B07E1}" dt="2023-06-25T06:26:42.907" v="7" actId="478"/>
          <ac:spMkLst>
            <pc:docMk/>
            <pc:sldMk cId="4050498215" sldId="1827"/>
            <ac:spMk id="2" creationId="{C06F8310-AE6D-413B-86A9-5EC29086E7CC}"/>
          </ac:spMkLst>
        </pc:spChg>
      </pc:sldChg>
      <pc:sldChg chg="addSp delSp modSp mod">
        <pc:chgData name="Yoel Kortick" userId="167978f5-7f40-4909-85d5-d4149554ad4e" providerId="ADAL" clId="{9B7B83E3-42B9-4A86-ADA8-7532682B07E1}" dt="2023-06-26T08:11:40.945" v="1047" actId="167"/>
        <pc:sldMkLst>
          <pc:docMk/>
          <pc:sldMk cId="1261360525" sldId="1828"/>
        </pc:sldMkLst>
        <pc:spChg chg="mod">
          <ac:chgData name="Yoel Kortick" userId="167978f5-7f40-4909-85d5-d4149554ad4e" providerId="ADAL" clId="{9B7B83E3-42B9-4A86-ADA8-7532682B07E1}" dt="2023-06-26T08:11:38.444" v="1046" actId="1036"/>
          <ac:spMkLst>
            <pc:docMk/>
            <pc:sldMk cId="1261360525" sldId="1828"/>
            <ac:spMk id="7" creationId="{4D7D98AD-B77F-424E-8F32-DED6D1670963}"/>
          </ac:spMkLst>
        </pc:spChg>
        <pc:picChg chg="del">
          <ac:chgData name="Yoel Kortick" userId="167978f5-7f40-4909-85d5-d4149554ad4e" providerId="ADAL" clId="{9B7B83E3-42B9-4A86-ADA8-7532682B07E1}" dt="2023-06-26T08:11:25.131" v="1038" actId="478"/>
          <ac:picMkLst>
            <pc:docMk/>
            <pc:sldMk cId="1261360525" sldId="1828"/>
            <ac:picMk id="6" creationId="{E8FEE2FF-56AC-4C2F-98CE-A429C8D63BC5}"/>
          </ac:picMkLst>
        </pc:picChg>
        <pc:picChg chg="add mod ord">
          <ac:chgData name="Yoel Kortick" userId="167978f5-7f40-4909-85d5-d4149554ad4e" providerId="ADAL" clId="{9B7B83E3-42B9-4A86-ADA8-7532682B07E1}" dt="2023-06-26T08:11:40.945" v="1047" actId="167"/>
          <ac:picMkLst>
            <pc:docMk/>
            <pc:sldMk cId="1261360525" sldId="1828"/>
            <ac:picMk id="8" creationId="{77DB226B-B5CD-4355-8089-D4217835FB46}"/>
          </ac:picMkLst>
        </pc:picChg>
      </pc:sldChg>
      <pc:sldChg chg="modSp">
        <pc:chgData name="Yoel Kortick" userId="167978f5-7f40-4909-85d5-d4149554ad4e" providerId="ADAL" clId="{9B7B83E3-42B9-4A86-ADA8-7532682B07E1}" dt="2023-06-30T12:08:17.022" v="3704"/>
        <pc:sldMkLst>
          <pc:docMk/>
          <pc:sldMk cId="51244328" sldId="1829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51244328" sldId="1829"/>
            <ac:spMk id="4" creationId="{7DCC24B9-304C-43F8-A814-5ED2034E8A02}"/>
          </ac:spMkLst>
        </pc:spChg>
      </pc:sldChg>
      <pc:sldChg chg="addSp delSp modSp mod">
        <pc:chgData name="Yoel Kortick" userId="167978f5-7f40-4909-85d5-d4149554ad4e" providerId="ADAL" clId="{9B7B83E3-42B9-4A86-ADA8-7532682B07E1}" dt="2023-06-26T08:24:35.554" v="1386" actId="27636"/>
        <pc:sldMkLst>
          <pc:docMk/>
          <pc:sldMk cId="2001599027" sldId="1830"/>
        </pc:sldMkLst>
        <pc:spChg chg="mod">
          <ac:chgData name="Yoel Kortick" userId="167978f5-7f40-4909-85d5-d4149554ad4e" providerId="ADAL" clId="{9B7B83E3-42B9-4A86-ADA8-7532682B07E1}" dt="2023-06-26T08:24:35.554" v="1386" actId="27636"/>
          <ac:spMkLst>
            <pc:docMk/>
            <pc:sldMk cId="2001599027" sldId="1830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26T08:24:29.396" v="1383" actId="1036"/>
          <ac:spMkLst>
            <pc:docMk/>
            <pc:sldMk cId="2001599027" sldId="1830"/>
            <ac:spMk id="7" creationId="{EB49E63B-EE08-4F69-B15E-4A165F2FF64C}"/>
          </ac:spMkLst>
        </pc:spChg>
        <pc:spChg chg="mod">
          <ac:chgData name="Yoel Kortick" userId="167978f5-7f40-4909-85d5-d4149554ad4e" providerId="ADAL" clId="{9B7B83E3-42B9-4A86-ADA8-7532682B07E1}" dt="2023-06-26T08:24:23.103" v="1375" actId="1076"/>
          <ac:spMkLst>
            <pc:docMk/>
            <pc:sldMk cId="2001599027" sldId="1830"/>
            <ac:spMk id="9" creationId="{78E9A99C-AF0F-4B63-9C00-75967E3E864C}"/>
          </ac:spMkLst>
        </pc:spChg>
        <pc:picChg chg="add del mod ord">
          <ac:chgData name="Yoel Kortick" userId="167978f5-7f40-4909-85d5-d4149554ad4e" providerId="ADAL" clId="{9B7B83E3-42B9-4A86-ADA8-7532682B07E1}" dt="2023-06-26T08:24:14.693" v="1372" actId="478"/>
          <ac:picMkLst>
            <pc:docMk/>
            <pc:sldMk cId="2001599027" sldId="1830"/>
            <ac:picMk id="6" creationId="{0BAA5122-65AD-6A29-A833-36006AFAE163}"/>
          </ac:picMkLst>
        </pc:picChg>
        <pc:picChg chg="add del mod ord">
          <ac:chgData name="Yoel Kortick" userId="167978f5-7f40-4909-85d5-d4149554ad4e" providerId="ADAL" clId="{9B7B83E3-42B9-4A86-ADA8-7532682B07E1}" dt="2023-06-25T08:22:16.752" v="553" actId="478"/>
          <ac:picMkLst>
            <pc:docMk/>
            <pc:sldMk cId="2001599027" sldId="1830"/>
            <ac:picMk id="6" creationId="{D89C06B5-F7BA-53D0-65F7-012ECA760505}"/>
          </ac:picMkLst>
        </pc:picChg>
        <pc:picChg chg="add mod ord">
          <ac:chgData name="Yoel Kortick" userId="167978f5-7f40-4909-85d5-d4149554ad4e" providerId="ADAL" clId="{9B7B83E3-42B9-4A86-ADA8-7532682B07E1}" dt="2023-06-26T08:24:32.168" v="1384" actId="208"/>
          <ac:picMkLst>
            <pc:docMk/>
            <pc:sldMk cId="2001599027" sldId="1830"/>
            <ac:picMk id="10" creationId="{561516C0-2BF0-8BF7-8076-4EF7A8574207}"/>
          </ac:picMkLst>
        </pc:picChg>
        <pc:picChg chg="add del mod ord">
          <ac:chgData name="Yoel Kortick" userId="167978f5-7f40-4909-85d5-d4149554ad4e" providerId="ADAL" clId="{9B7B83E3-42B9-4A86-ADA8-7532682B07E1}" dt="2023-06-25T07:46:19.449" v="429" actId="22"/>
          <ac:picMkLst>
            <pc:docMk/>
            <pc:sldMk cId="2001599027" sldId="1830"/>
            <ac:picMk id="10" creationId="{DE0DC3C0-3DA5-24A6-1619-2915F64A4777}"/>
          </ac:picMkLst>
        </pc:picChg>
        <pc:picChg chg="add del">
          <ac:chgData name="Yoel Kortick" userId="167978f5-7f40-4909-85d5-d4149554ad4e" providerId="ADAL" clId="{9B7B83E3-42B9-4A86-ADA8-7532682B07E1}" dt="2023-06-25T08:22:32.424" v="555" actId="478"/>
          <ac:picMkLst>
            <pc:docMk/>
            <pc:sldMk cId="2001599027" sldId="1830"/>
            <ac:picMk id="12" creationId="{C5F62DA7-4910-44E0-65ED-8B07391B0362}"/>
          </ac:picMkLst>
        </pc:picChg>
        <pc:picChg chg="del">
          <ac:chgData name="Yoel Kortick" userId="167978f5-7f40-4909-85d5-d4149554ad4e" providerId="ADAL" clId="{9B7B83E3-42B9-4A86-ADA8-7532682B07E1}" dt="2023-06-25T06:50:10.393" v="13" actId="478"/>
          <ac:picMkLst>
            <pc:docMk/>
            <pc:sldMk cId="2001599027" sldId="1830"/>
            <ac:picMk id="13" creationId="{552816AB-DC99-475A-BABE-97F159DB3535}"/>
          </ac:picMkLst>
        </pc:picChg>
        <pc:picChg chg="add del mod ord">
          <ac:chgData name="Yoel Kortick" userId="167978f5-7f40-4909-85d5-d4149554ad4e" providerId="ADAL" clId="{9B7B83E3-42B9-4A86-ADA8-7532682B07E1}" dt="2023-06-26T08:13:51.772" v="1051" actId="478"/>
          <ac:picMkLst>
            <pc:docMk/>
            <pc:sldMk cId="2001599027" sldId="1830"/>
            <ac:picMk id="15" creationId="{9B7C8C30-BCA4-2D6E-65D8-83612AA3A5F7}"/>
          </ac:picMkLst>
        </pc:picChg>
      </pc:sldChg>
      <pc:sldChg chg="addSp delSp modSp mod">
        <pc:chgData name="Yoel Kortick" userId="167978f5-7f40-4909-85d5-d4149554ad4e" providerId="ADAL" clId="{9B7B83E3-42B9-4A86-ADA8-7532682B07E1}" dt="2023-06-26T08:15:48.535" v="1104" actId="208"/>
        <pc:sldMkLst>
          <pc:docMk/>
          <pc:sldMk cId="65503657" sldId="1832"/>
        </pc:sldMkLst>
        <pc:spChg chg="mod">
          <ac:chgData name="Yoel Kortick" userId="167978f5-7f40-4909-85d5-d4149554ad4e" providerId="ADAL" clId="{9B7B83E3-42B9-4A86-ADA8-7532682B07E1}" dt="2023-06-26T08:15:42.891" v="1103" actId="27636"/>
          <ac:spMkLst>
            <pc:docMk/>
            <pc:sldMk cId="65503657" sldId="1832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26T08:15:26.053" v="1083" actId="1036"/>
          <ac:spMkLst>
            <pc:docMk/>
            <pc:sldMk cId="65503657" sldId="1832"/>
            <ac:spMk id="7" creationId="{EB49E63B-EE08-4F69-B15E-4A165F2FF64C}"/>
          </ac:spMkLst>
        </pc:spChg>
        <pc:spChg chg="mod">
          <ac:chgData name="Yoel Kortick" userId="167978f5-7f40-4909-85d5-d4149554ad4e" providerId="ADAL" clId="{9B7B83E3-42B9-4A86-ADA8-7532682B07E1}" dt="2023-06-26T08:15:26.053" v="1083" actId="1036"/>
          <ac:spMkLst>
            <pc:docMk/>
            <pc:sldMk cId="65503657" sldId="1832"/>
            <ac:spMk id="9" creationId="{D31455E3-D97A-4A01-A6BA-F205E2C12643}"/>
          </ac:spMkLst>
        </pc:spChg>
        <pc:spChg chg="mod">
          <ac:chgData name="Yoel Kortick" userId="167978f5-7f40-4909-85d5-d4149554ad4e" providerId="ADAL" clId="{9B7B83E3-42B9-4A86-ADA8-7532682B07E1}" dt="2023-06-26T08:15:34.351" v="1098" actId="1036"/>
          <ac:spMkLst>
            <pc:docMk/>
            <pc:sldMk cId="65503657" sldId="1832"/>
            <ac:spMk id="13" creationId="{318CAAA2-A229-40A8-B1F9-084021A3489F}"/>
          </ac:spMkLst>
        </pc:spChg>
        <pc:picChg chg="add del mod ord">
          <ac:chgData name="Yoel Kortick" userId="167978f5-7f40-4909-85d5-d4149554ad4e" providerId="ADAL" clId="{9B7B83E3-42B9-4A86-ADA8-7532682B07E1}" dt="2023-06-26T08:15:07.690" v="1055" actId="478"/>
          <ac:picMkLst>
            <pc:docMk/>
            <pc:sldMk cId="65503657" sldId="1832"/>
            <ac:picMk id="6" creationId="{D5E5E631-CDE2-2E4A-95C9-149AC74AA40F}"/>
          </ac:picMkLst>
        </pc:picChg>
        <pc:picChg chg="del">
          <ac:chgData name="Yoel Kortick" userId="167978f5-7f40-4909-85d5-d4149554ad4e" providerId="ADAL" clId="{9B7B83E3-42B9-4A86-ADA8-7532682B07E1}" dt="2023-06-25T07:02:06.653" v="255" actId="478"/>
          <ac:picMkLst>
            <pc:docMk/>
            <pc:sldMk cId="65503657" sldId="1832"/>
            <ac:picMk id="8" creationId="{0BFC1213-1536-49CB-A8D6-6000972010BF}"/>
          </ac:picMkLst>
        </pc:picChg>
        <pc:picChg chg="add mod ord">
          <ac:chgData name="Yoel Kortick" userId="167978f5-7f40-4909-85d5-d4149554ad4e" providerId="ADAL" clId="{9B7B83E3-42B9-4A86-ADA8-7532682B07E1}" dt="2023-06-26T08:15:48.535" v="1104" actId="208"/>
          <ac:picMkLst>
            <pc:docMk/>
            <pc:sldMk cId="65503657" sldId="1832"/>
            <ac:picMk id="8" creationId="{70F4647D-3B74-52DC-ABFD-252B3523D09A}"/>
          </ac:picMkLst>
        </pc:picChg>
        <pc:cxnChg chg="mod">
          <ac:chgData name="Yoel Kortick" userId="167978f5-7f40-4909-85d5-d4149554ad4e" providerId="ADAL" clId="{9B7B83E3-42B9-4A86-ADA8-7532682B07E1}" dt="2023-06-26T08:15:26.053" v="1083" actId="1036"/>
          <ac:cxnSpMkLst>
            <pc:docMk/>
            <pc:sldMk cId="65503657" sldId="1832"/>
            <ac:cxnSpMk id="10" creationId="{AF31EE6D-2BA9-4966-B09E-B5AFF8E46F9F}"/>
          </ac:cxnSpMkLst>
        </pc:cxnChg>
      </pc:sldChg>
      <pc:sldChg chg="addSp delSp modSp mod">
        <pc:chgData name="Yoel Kortick" userId="167978f5-7f40-4909-85d5-d4149554ad4e" providerId="ADAL" clId="{9B7B83E3-42B9-4A86-ADA8-7532682B07E1}" dt="2023-06-26T08:22:59.989" v="1364" actId="1035"/>
        <pc:sldMkLst>
          <pc:docMk/>
          <pc:sldMk cId="4288290578" sldId="1834"/>
        </pc:sldMkLst>
        <pc:spChg chg="mod">
          <ac:chgData name="Yoel Kortick" userId="167978f5-7f40-4909-85d5-d4149554ad4e" providerId="ADAL" clId="{9B7B83E3-42B9-4A86-ADA8-7532682B07E1}" dt="2023-06-26T08:22:21.631" v="1342" actId="27636"/>
          <ac:spMkLst>
            <pc:docMk/>
            <pc:sldMk cId="4288290578" sldId="1834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26T08:22:53.927" v="1350" actId="14100"/>
          <ac:spMkLst>
            <pc:docMk/>
            <pc:sldMk cId="4288290578" sldId="1834"/>
            <ac:spMk id="8" creationId="{73ED4BCB-5A78-467B-A7E5-F9BFA8BCF426}"/>
          </ac:spMkLst>
        </pc:spChg>
        <pc:spChg chg="del">
          <ac:chgData name="Yoel Kortick" userId="167978f5-7f40-4909-85d5-d4149554ad4e" providerId="ADAL" clId="{9B7B83E3-42B9-4A86-ADA8-7532682B07E1}" dt="2023-06-25T06:51:55.300" v="27" actId="478"/>
          <ac:spMkLst>
            <pc:docMk/>
            <pc:sldMk cId="4288290578" sldId="1834"/>
            <ac:spMk id="9" creationId="{92039221-8211-4FCC-B3B4-0999FE006F4D}"/>
          </ac:spMkLst>
        </pc:spChg>
        <pc:spChg chg="add del mod">
          <ac:chgData name="Yoel Kortick" userId="167978f5-7f40-4909-85d5-d4149554ad4e" providerId="ADAL" clId="{9B7B83E3-42B9-4A86-ADA8-7532682B07E1}" dt="2023-06-26T08:22:50.437" v="1349" actId="478"/>
          <ac:spMkLst>
            <pc:docMk/>
            <pc:sldMk cId="4288290578" sldId="1834"/>
            <ac:spMk id="9" creationId="{D946788C-0274-EEDF-3350-DDBF293830DC}"/>
          </ac:spMkLst>
        </pc:spChg>
        <pc:spChg chg="add mod">
          <ac:chgData name="Yoel Kortick" userId="167978f5-7f40-4909-85d5-d4149554ad4e" providerId="ADAL" clId="{9B7B83E3-42B9-4A86-ADA8-7532682B07E1}" dt="2023-06-26T08:22:42.463" v="1347" actId="14100"/>
          <ac:spMkLst>
            <pc:docMk/>
            <pc:sldMk cId="4288290578" sldId="1834"/>
            <ac:spMk id="10" creationId="{F6DC40AA-A174-9AC8-8445-BAB7D26F6D3D}"/>
          </ac:spMkLst>
        </pc:spChg>
        <pc:spChg chg="add mod">
          <ac:chgData name="Yoel Kortick" userId="167978f5-7f40-4909-85d5-d4149554ad4e" providerId="ADAL" clId="{9B7B83E3-42B9-4A86-ADA8-7532682B07E1}" dt="2023-06-26T08:22:47.737" v="1348" actId="571"/>
          <ac:spMkLst>
            <pc:docMk/>
            <pc:sldMk cId="4288290578" sldId="1834"/>
            <ac:spMk id="11" creationId="{2AB92161-3D0A-1F55-5011-61B1CCCE7768}"/>
          </ac:spMkLst>
        </pc:spChg>
        <pc:spChg chg="add mod">
          <ac:chgData name="Yoel Kortick" userId="167978f5-7f40-4909-85d5-d4149554ad4e" providerId="ADAL" clId="{9B7B83E3-42B9-4A86-ADA8-7532682B07E1}" dt="2023-06-26T08:22:59.989" v="1364" actId="1035"/>
          <ac:spMkLst>
            <pc:docMk/>
            <pc:sldMk cId="4288290578" sldId="1834"/>
            <ac:spMk id="12" creationId="{EA45ADA9-3C72-1088-A032-36DB76EFE854}"/>
          </ac:spMkLst>
        </pc:spChg>
        <pc:picChg chg="add del mod ord">
          <ac:chgData name="Yoel Kortick" userId="167978f5-7f40-4909-85d5-d4149554ad4e" providerId="ADAL" clId="{9B7B83E3-42B9-4A86-ADA8-7532682B07E1}" dt="2023-06-26T08:17:11.036" v="1105" actId="478"/>
          <ac:picMkLst>
            <pc:docMk/>
            <pc:sldMk cId="4288290578" sldId="1834"/>
            <ac:picMk id="6" creationId="{C0E1DEC4-F6DF-59CA-0889-0CAC9D51653A}"/>
          </ac:picMkLst>
        </pc:picChg>
        <pc:picChg chg="add mod ord">
          <ac:chgData name="Yoel Kortick" userId="167978f5-7f40-4909-85d5-d4149554ad4e" providerId="ADAL" clId="{9B7B83E3-42B9-4A86-ADA8-7532682B07E1}" dt="2023-06-26T08:22:17.716" v="1340" actId="1036"/>
          <ac:picMkLst>
            <pc:docMk/>
            <pc:sldMk cId="4288290578" sldId="1834"/>
            <ac:picMk id="7" creationId="{2E96D447-07F9-316C-6765-F858EF51FF60}"/>
          </ac:picMkLst>
        </pc:picChg>
        <pc:picChg chg="del">
          <ac:chgData name="Yoel Kortick" userId="167978f5-7f40-4909-85d5-d4149554ad4e" providerId="ADAL" clId="{9B7B83E3-42B9-4A86-ADA8-7532682B07E1}" dt="2023-06-25T06:51:43.672" v="21" actId="478"/>
          <ac:picMkLst>
            <pc:docMk/>
            <pc:sldMk cId="4288290578" sldId="1834"/>
            <ac:picMk id="7" creationId="{D1630839-9EC5-4352-ABD8-6A9DF2A2E4EA}"/>
          </ac:picMkLst>
        </pc:picChg>
      </pc:sldChg>
      <pc:sldChg chg="addSp delSp modSp del mod">
        <pc:chgData name="Yoel Kortick" userId="167978f5-7f40-4909-85d5-d4149554ad4e" providerId="ADAL" clId="{9B7B83E3-42B9-4A86-ADA8-7532682B07E1}" dt="2023-06-26T08:23:05.733" v="1365" actId="47"/>
        <pc:sldMkLst>
          <pc:docMk/>
          <pc:sldMk cId="3568936878" sldId="1835"/>
        </pc:sldMkLst>
        <pc:spChg chg="add mod">
          <ac:chgData name="Yoel Kortick" userId="167978f5-7f40-4909-85d5-d4149554ad4e" providerId="ADAL" clId="{9B7B83E3-42B9-4A86-ADA8-7532682B07E1}" dt="2023-06-25T06:52:54.737" v="49" actId="14100"/>
          <ac:spMkLst>
            <pc:docMk/>
            <pc:sldMk cId="3568936878" sldId="1835"/>
            <ac:spMk id="7" creationId="{10BFE43B-79C3-41C3-212D-6E612C466201}"/>
          </ac:spMkLst>
        </pc:spChg>
        <pc:picChg chg="add mod">
          <ac:chgData name="Yoel Kortick" userId="167978f5-7f40-4909-85d5-d4149554ad4e" providerId="ADAL" clId="{9B7B83E3-42B9-4A86-ADA8-7532682B07E1}" dt="2023-06-25T06:52:57.471" v="50" actId="208"/>
          <ac:picMkLst>
            <pc:docMk/>
            <pc:sldMk cId="3568936878" sldId="1835"/>
            <ac:picMk id="6" creationId="{C815F9CF-7DC8-F5C1-8DB7-A73613AF3D70}"/>
          </ac:picMkLst>
        </pc:picChg>
        <pc:picChg chg="del">
          <ac:chgData name="Yoel Kortick" userId="167978f5-7f40-4909-85d5-d4149554ad4e" providerId="ADAL" clId="{9B7B83E3-42B9-4A86-ADA8-7532682B07E1}" dt="2023-06-25T06:52:18.968" v="28" actId="478"/>
          <ac:picMkLst>
            <pc:docMk/>
            <pc:sldMk cId="3568936878" sldId="1835"/>
            <ac:picMk id="11" creationId="{DE77509C-1D70-444C-A73E-309B126EE8E7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2:08:17.022" v="3704"/>
        <pc:sldMkLst>
          <pc:docMk/>
          <pc:sldMk cId="1800393667" sldId="1836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1800393667" sldId="1836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26T08:23:45.175" v="1370" actId="1076"/>
          <ac:spMkLst>
            <pc:docMk/>
            <pc:sldMk cId="1800393667" sldId="1836"/>
            <ac:spMk id="7" creationId="{C8F4B9EA-8EC3-4AEB-BFE0-AF61345B6650}"/>
          </ac:spMkLst>
        </pc:spChg>
        <pc:picChg chg="add mod ord">
          <ac:chgData name="Yoel Kortick" userId="167978f5-7f40-4909-85d5-d4149554ad4e" providerId="ADAL" clId="{9B7B83E3-42B9-4A86-ADA8-7532682B07E1}" dt="2023-06-26T08:24:09.132" v="1371" actId="208"/>
          <ac:picMkLst>
            <pc:docMk/>
            <pc:sldMk cId="1800393667" sldId="1836"/>
            <ac:picMk id="6" creationId="{5AB46A89-DD7B-19E0-2F83-1716CFF3A5E3}"/>
          </ac:picMkLst>
        </pc:picChg>
        <pc:picChg chg="del">
          <ac:chgData name="Yoel Kortick" userId="167978f5-7f40-4909-85d5-d4149554ad4e" providerId="ADAL" clId="{9B7B83E3-42B9-4A86-ADA8-7532682B07E1}" dt="2023-06-25T06:55:23.678" v="214" actId="478"/>
          <ac:picMkLst>
            <pc:docMk/>
            <pc:sldMk cId="1800393667" sldId="1836"/>
            <ac:picMk id="6" creationId="{9D340276-5711-490C-A6DD-71CE7ED84622}"/>
          </ac:picMkLst>
        </pc:picChg>
        <pc:picChg chg="add del mod ord">
          <ac:chgData name="Yoel Kortick" userId="167978f5-7f40-4909-85d5-d4149554ad4e" providerId="ADAL" clId="{9B7B83E3-42B9-4A86-ADA8-7532682B07E1}" dt="2023-06-26T08:23:38.296" v="1367" actId="478"/>
          <ac:picMkLst>
            <pc:docMk/>
            <pc:sldMk cId="1800393667" sldId="1836"/>
            <ac:picMk id="8" creationId="{32CA4061-DF03-6CC0-093D-B0743EA3F808}"/>
          </ac:picMkLst>
        </pc:picChg>
      </pc:sldChg>
      <pc:sldChg chg="addSp delSp modSp mod">
        <pc:chgData name="Yoel Kortick" userId="167978f5-7f40-4909-85d5-d4149554ad4e" providerId="ADAL" clId="{9B7B83E3-42B9-4A86-ADA8-7532682B07E1}" dt="2023-06-26T08:26:02.993" v="1399" actId="208"/>
        <pc:sldMkLst>
          <pc:docMk/>
          <pc:sldMk cId="902347038" sldId="1837"/>
        </pc:sldMkLst>
        <pc:spChg chg="mod">
          <ac:chgData name="Yoel Kortick" userId="167978f5-7f40-4909-85d5-d4149554ad4e" providerId="ADAL" clId="{9B7B83E3-42B9-4A86-ADA8-7532682B07E1}" dt="2023-06-25T07:00:26.617" v="254" actId="20577"/>
          <ac:spMkLst>
            <pc:docMk/>
            <pc:sldMk cId="902347038" sldId="1837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26T08:26:00.605" v="1398" actId="1036"/>
          <ac:spMkLst>
            <pc:docMk/>
            <pc:sldMk cId="902347038" sldId="1837"/>
            <ac:spMk id="7" creationId="{C8F4B9EA-8EC3-4AEB-BFE0-AF61345B6650}"/>
          </ac:spMkLst>
        </pc:spChg>
        <pc:spChg chg="add mod">
          <ac:chgData name="Yoel Kortick" userId="167978f5-7f40-4909-85d5-d4149554ad4e" providerId="ADAL" clId="{9B7B83E3-42B9-4A86-ADA8-7532682B07E1}" dt="2023-06-26T08:25:55.301" v="1393" actId="14100"/>
          <ac:spMkLst>
            <pc:docMk/>
            <pc:sldMk cId="902347038" sldId="1837"/>
            <ac:spMk id="9" creationId="{10A2EB53-AC0B-BBF2-E2E4-31FDE71E88F6}"/>
          </ac:spMkLst>
        </pc:spChg>
        <pc:picChg chg="add del mod ord">
          <ac:chgData name="Yoel Kortick" userId="167978f5-7f40-4909-85d5-d4149554ad4e" providerId="ADAL" clId="{9B7B83E3-42B9-4A86-ADA8-7532682B07E1}" dt="2023-06-26T08:25:34.077" v="1387" actId="478"/>
          <ac:picMkLst>
            <pc:docMk/>
            <pc:sldMk cId="902347038" sldId="1837"/>
            <ac:picMk id="6" creationId="{2865ED3F-1F22-47A4-68ED-05C9410ACE87}"/>
          </ac:picMkLst>
        </pc:picChg>
        <pc:picChg chg="add del">
          <ac:chgData name="Yoel Kortick" userId="167978f5-7f40-4909-85d5-d4149554ad4e" providerId="ADAL" clId="{9B7B83E3-42B9-4A86-ADA8-7532682B07E1}" dt="2023-06-26T08:25:46.177" v="1389" actId="478"/>
          <ac:picMkLst>
            <pc:docMk/>
            <pc:sldMk cId="902347038" sldId="1837"/>
            <ac:picMk id="8" creationId="{16AE236D-5EDE-4C6D-9ADB-613CDC8C742B}"/>
          </ac:picMkLst>
        </pc:picChg>
        <pc:picChg chg="del">
          <ac:chgData name="Yoel Kortick" userId="167978f5-7f40-4909-85d5-d4149554ad4e" providerId="ADAL" clId="{9B7B83E3-42B9-4A86-ADA8-7532682B07E1}" dt="2023-06-25T06:59:45.202" v="219" actId="478"/>
          <ac:picMkLst>
            <pc:docMk/>
            <pc:sldMk cId="902347038" sldId="1837"/>
            <ac:picMk id="8" creationId="{5D1981EB-53D7-4833-A911-6037788D5333}"/>
          </ac:picMkLst>
        </pc:picChg>
        <pc:picChg chg="add mod ord">
          <ac:chgData name="Yoel Kortick" userId="167978f5-7f40-4909-85d5-d4149554ad4e" providerId="ADAL" clId="{9B7B83E3-42B9-4A86-ADA8-7532682B07E1}" dt="2023-06-26T08:26:02.993" v="1399" actId="208"/>
          <ac:picMkLst>
            <pc:docMk/>
            <pc:sldMk cId="902347038" sldId="1837"/>
            <ac:picMk id="11" creationId="{C724CA13-2451-C37E-2016-566500332CE0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2:08:17.022" v="3704"/>
        <pc:sldMkLst>
          <pc:docMk/>
          <pc:sldMk cId="1244310923" sldId="1838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1244310923" sldId="1838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26T08:27:17.624" v="1414" actId="1076"/>
          <ac:spMkLst>
            <pc:docMk/>
            <pc:sldMk cId="1244310923" sldId="1838"/>
            <ac:spMk id="7" creationId="{C8F4B9EA-8EC3-4AEB-BFE0-AF61345B6650}"/>
          </ac:spMkLst>
        </pc:spChg>
        <pc:spChg chg="mod">
          <ac:chgData name="Yoel Kortick" userId="167978f5-7f40-4909-85d5-d4149554ad4e" providerId="ADAL" clId="{9B7B83E3-42B9-4A86-ADA8-7532682B07E1}" dt="2023-06-26T08:27:20.993" v="1415" actId="1076"/>
          <ac:spMkLst>
            <pc:docMk/>
            <pc:sldMk cId="1244310923" sldId="1838"/>
            <ac:spMk id="9" creationId="{AE5BC2BD-7F2C-4F86-B013-B6B0E02284DC}"/>
          </ac:spMkLst>
        </pc:spChg>
        <pc:spChg chg="mod">
          <ac:chgData name="Yoel Kortick" userId="167978f5-7f40-4909-85d5-d4149554ad4e" providerId="ADAL" clId="{9B7B83E3-42B9-4A86-ADA8-7532682B07E1}" dt="2023-06-26T08:27:14.831" v="1413" actId="14100"/>
          <ac:spMkLst>
            <pc:docMk/>
            <pc:sldMk cId="1244310923" sldId="1838"/>
            <ac:spMk id="10" creationId="{DB92E5D2-F78F-45BA-829E-6538106C645D}"/>
          </ac:spMkLst>
        </pc:spChg>
        <pc:picChg chg="add mod ord">
          <ac:chgData name="Yoel Kortick" userId="167978f5-7f40-4909-85d5-d4149554ad4e" providerId="ADAL" clId="{9B7B83E3-42B9-4A86-ADA8-7532682B07E1}" dt="2023-06-26T08:27:24.696" v="1416" actId="208"/>
          <ac:picMkLst>
            <pc:docMk/>
            <pc:sldMk cId="1244310923" sldId="1838"/>
            <ac:picMk id="6" creationId="{1A87CA91-A82A-F6AE-2FE2-24965FC718A0}"/>
          </ac:picMkLst>
        </pc:picChg>
        <pc:picChg chg="del">
          <ac:chgData name="Yoel Kortick" userId="167978f5-7f40-4909-85d5-d4149554ad4e" providerId="ADAL" clId="{9B7B83E3-42B9-4A86-ADA8-7532682B07E1}" dt="2023-06-25T07:03:31.849" v="300" actId="478"/>
          <ac:picMkLst>
            <pc:docMk/>
            <pc:sldMk cId="1244310923" sldId="1838"/>
            <ac:picMk id="6" creationId="{E42D9E38-D4AC-4190-B1CD-E185E9612FC5}"/>
          </ac:picMkLst>
        </pc:picChg>
        <pc:picChg chg="add del mod">
          <ac:chgData name="Yoel Kortick" userId="167978f5-7f40-4909-85d5-d4149554ad4e" providerId="ADAL" clId="{9B7B83E3-42B9-4A86-ADA8-7532682B07E1}" dt="2023-06-25T07:03:56.160" v="309" actId="478"/>
          <ac:picMkLst>
            <pc:docMk/>
            <pc:sldMk cId="1244310923" sldId="1838"/>
            <ac:picMk id="8" creationId="{62F6B3A2-E6EF-3376-804D-7CB6DC4CCAA8}"/>
          </ac:picMkLst>
        </pc:picChg>
        <pc:picChg chg="add del mod ord">
          <ac:chgData name="Yoel Kortick" userId="167978f5-7f40-4909-85d5-d4149554ad4e" providerId="ADAL" clId="{9B7B83E3-42B9-4A86-ADA8-7532682B07E1}" dt="2023-06-26T08:26:47.567" v="1401" actId="478"/>
          <ac:picMkLst>
            <pc:docMk/>
            <pc:sldMk cId="1244310923" sldId="1838"/>
            <ac:picMk id="12" creationId="{CF2C9E80-E4EF-C724-9E22-82F818EC64B1}"/>
          </ac:picMkLst>
        </pc:picChg>
      </pc:sldChg>
      <pc:sldChg chg="addSp delSp modSp mod">
        <pc:chgData name="Yoel Kortick" userId="167978f5-7f40-4909-85d5-d4149554ad4e" providerId="ADAL" clId="{9B7B83E3-42B9-4A86-ADA8-7532682B07E1}" dt="2023-06-26T08:30:21.288" v="1474" actId="14100"/>
        <pc:sldMkLst>
          <pc:docMk/>
          <pc:sldMk cId="42402699" sldId="1839"/>
        </pc:sldMkLst>
        <pc:spChg chg="mod">
          <ac:chgData name="Yoel Kortick" userId="167978f5-7f40-4909-85d5-d4149554ad4e" providerId="ADAL" clId="{9B7B83E3-42B9-4A86-ADA8-7532682B07E1}" dt="2023-06-26T08:29:56.115" v="1466" actId="1036"/>
          <ac:spMkLst>
            <pc:docMk/>
            <pc:sldMk cId="42402699" sldId="1839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26T08:30:15.824" v="1472" actId="14100"/>
          <ac:spMkLst>
            <pc:docMk/>
            <pc:sldMk cId="42402699" sldId="1839"/>
            <ac:spMk id="7" creationId="{C8F4B9EA-8EC3-4AEB-BFE0-AF61345B6650}"/>
          </ac:spMkLst>
        </pc:spChg>
        <pc:spChg chg="mod">
          <ac:chgData name="Yoel Kortick" userId="167978f5-7f40-4909-85d5-d4149554ad4e" providerId="ADAL" clId="{9B7B83E3-42B9-4A86-ADA8-7532682B07E1}" dt="2023-06-26T08:30:13.511" v="1471" actId="14100"/>
          <ac:spMkLst>
            <pc:docMk/>
            <pc:sldMk cId="42402699" sldId="1839"/>
            <ac:spMk id="9" creationId="{AE5BC2BD-7F2C-4F86-B013-B6B0E02284DC}"/>
          </ac:spMkLst>
        </pc:spChg>
        <pc:spChg chg="mod">
          <ac:chgData name="Yoel Kortick" userId="167978f5-7f40-4909-85d5-d4149554ad4e" providerId="ADAL" clId="{9B7B83E3-42B9-4A86-ADA8-7532682B07E1}" dt="2023-06-26T08:30:21.288" v="1474" actId="14100"/>
          <ac:spMkLst>
            <pc:docMk/>
            <pc:sldMk cId="42402699" sldId="1839"/>
            <ac:spMk id="10" creationId="{DB92E5D2-F78F-45BA-829E-6538106C645D}"/>
          </ac:spMkLst>
        </pc:spChg>
        <pc:picChg chg="add del mod ord">
          <ac:chgData name="Yoel Kortick" userId="167978f5-7f40-4909-85d5-d4149554ad4e" providerId="ADAL" clId="{9B7B83E3-42B9-4A86-ADA8-7532682B07E1}" dt="2023-06-26T08:29:42.495" v="1454" actId="478"/>
          <ac:picMkLst>
            <pc:docMk/>
            <pc:sldMk cId="42402699" sldId="1839"/>
            <ac:picMk id="6" creationId="{D24A670F-C811-C257-A599-D5F1C061B57F}"/>
          </ac:picMkLst>
        </pc:picChg>
        <pc:picChg chg="add mod ord">
          <ac:chgData name="Yoel Kortick" userId="167978f5-7f40-4909-85d5-d4149554ad4e" providerId="ADAL" clId="{9B7B83E3-42B9-4A86-ADA8-7532682B07E1}" dt="2023-06-26T08:30:03.049" v="1468" actId="167"/>
          <ac:picMkLst>
            <pc:docMk/>
            <pc:sldMk cId="42402699" sldId="1839"/>
            <ac:picMk id="8" creationId="{0C7E4CF3-BD39-3205-F532-1D686AE2A489}"/>
          </ac:picMkLst>
        </pc:picChg>
        <pc:picChg chg="del">
          <ac:chgData name="Yoel Kortick" userId="167978f5-7f40-4909-85d5-d4149554ad4e" providerId="ADAL" clId="{9B7B83E3-42B9-4A86-ADA8-7532682B07E1}" dt="2023-06-25T07:06:26.398" v="338" actId="478"/>
          <ac:picMkLst>
            <pc:docMk/>
            <pc:sldMk cId="42402699" sldId="1839"/>
            <ac:picMk id="8" creationId="{C39BDA8B-4F31-4843-BD55-54DB2DAFAAC5}"/>
          </ac:picMkLst>
        </pc:picChg>
      </pc:sldChg>
      <pc:sldChg chg="addSp delSp modSp mod">
        <pc:chgData name="Yoel Kortick" userId="167978f5-7f40-4909-85d5-d4149554ad4e" providerId="ADAL" clId="{9B7B83E3-42B9-4A86-ADA8-7532682B07E1}" dt="2023-06-26T08:30:53.737" v="1480" actId="14100"/>
        <pc:sldMkLst>
          <pc:docMk/>
          <pc:sldMk cId="2773765587" sldId="1840"/>
        </pc:sldMkLst>
        <pc:spChg chg="mod">
          <ac:chgData name="Yoel Kortick" userId="167978f5-7f40-4909-85d5-d4149554ad4e" providerId="ADAL" clId="{9B7B83E3-42B9-4A86-ADA8-7532682B07E1}" dt="2023-06-25T07:07:30.012" v="358" actId="1076"/>
          <ac:spMkLst>
            <pc:docMk/>
            <pc:sldMk cId="2773765587" sldId="1840"/>
            <ac:spMk id="5" creationId="{37520E49-F535-4517-8981-73BA122D10A1}"/>
          </ac:spMkLst>
        </pc:spChg>
        <pc:spChg chg="mod">
          <ac:chgData name="Yoel Kortick" userId="167978f5-7f40-4909-85d5-d4149554ad4e" providerId="ADAL" clId="{9B7B83E3-42B9-4A86-ADA8-7532682B07E1}" dt="2023-06-25T07:07:45.669" v="361" actId="6549"/>
          <ac:spMkLst>
            <pc:docMk/>
            <pc:sldMk cId="2773765587" sldId="1840"/>
            <ac:spMk id="11" creationId="{A3C7871C-B672-4326-BE39-020DE475B31A}"/>
          </ac:spMkLst>
        </pc:spChg>
        <pc:picChg chg="add mod ord">
          <ac:chgData name="Yoel Kortick" userId="167978f5-7f40-4909-85d5-d4149554ad4e" providerId="ADAL" clId="{9B7B83E3-42B9-4A86-ADA8-7532682B07E1}" dt="2023-06-26T08:30:44.473" v="1478" actId="208"/>
          <ac:picMkLst>
            <pc:docMk/>
            <pc:sldMk cId="2773765587" sldId="1840"/>
            <ac:picMk id="6" creationId="{84D3EAC6-FD22-1112-F2F5-57AAD40ECE45}"/>
          </ac:picMkLst>
        </pc:picChg>
        <pc:picChg chg="del">
          <ac:chgData name="Yoel Kortick" userId="167978f5-7f40-4909-85d5-d4149554ad4e" providerId="ADAL" clId="{9B7B83E3-42B9-4A86-ADA8-7532682B07E1}" dt="2023-06-25T07:07:06.716" v="349" actId="478"/>
          <ac:picMkLst>
            <pc:docMk/>
            <pc:sldMk cId="2773765587" sldId="1840"/>
            <ac:picMk id="6" creationId="{E42D9E38-D4AC-4190-B1CD-E185E9612FC5}"/>
          </ac:picMkLst>
        </pc:picChg>
        <pc:picChg chg="add del mod ord">
          <ac:chgData name="Yoel Kortick" userId="167978f5-7f40-4909-85d5-d4149554ad4e" providerId="ADAL" clId="{9B7B83E3-42B9-4A86-ADA8-7532682B07E1}" dt="2023-06-26T08:30:37.896" v="1475" actId="478"/>
          <ac:picMkLst>
            <pc:docMk/>
            <pc:sldMk cId="2773765587" sldId="1840"/>
            <ac:picMk id="7" creationId="{FFFC75E0-E545-5EFB-2CDF-6C75CAB9D567}"/>
          </ac:picMkLst>
        </pc:picChg>
        <pc:cxnChg chg="mod">
          <ac:chgData name="Yoel Kortick" userId="167978f5-7f40-4909-85d5-d4149554ad4e" providerId="ADAL" clId="{9B7B83E3-42B9-4A86-ADA8-7532682B07E1}" dt="2023-06-26T08:30:53.737" v="1480" actId="14100"/>
          <ac:cxnSpMkLst>
            <pc:docMk/>
            <pc:sldMk cId="2773765587" sldId="1840"/>
            <ac:cxnSpMk id="12" creationId="{4CEC1472-8995-41BB-8554-2BE25A7486CE}"/>
          </ac:cxnSpMkLst>
        </pc:cxnChg>
        <pc:cxnChg chg="mod">
          <ac:chgData name="Yoel Kortick" userId="167978f5-7f40-4909-85d5-d4149554ad4e" providerId="ADAL" clId="{9B7B83E3-42B9-4A86-ADA8-7532682B07E1}" dt="2023-06-26T08:30:49.623" v="1479" actId="14100"/>
          <ac:cxnSpMkLst>
            <pc:docMk/>
            <pc:sldMk cId="2773765587" sldId="1840"/>
            <ac:cxnSpMk id="13" creationId="{3FA2678F-304D-4DF0-8775-7D4E2B5F671B}"/>
          </ac:cxnSpMkLst>
        </pc:cxnChg>
      </pc:sldChg>
      <pc:sldChg chg="addSp delSp modSp mod">
        <pc:chgData name="Yoel Kortick" userId="167978f5-7f40-4909-85d5-d4149554ad4e" providerId="ADAL" clId="{9B7B83E3-42B9-4A86-ADA8-7532682B07E1}" dt="2023-06-30T12:21:47.961" v="3897" actId="11529"/>
        <pc:sldMkLst>
          <pc:docMk/>
          <pc:sldMk cId="4145385055" sldId="1841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4145385055" sldId="1841"/>
            <ac:spMk id="4" creationId="{7DCC24B9-304C-43F8-A814-5ED2034E8A02}"/>
          </ac:spMkLst>
        </pc:spChg>
        <pc:spChg chg="add">
          <ac:chgData name="Yoel Kortick" userId="167978f5-7f40-4909-85d5-d4149554ad4e" providerId="ADAL" clId="{9B7B83E3-42B9-4A86-ADA8-7532682B07E1}" dt="2023-06-30T12:21:28.458" v="3859" actId="11529"/>
          <ac:spMkLst>
            <pc:docMk/>
            <pc:sldMk cId="4145385055" sldId="1841"/>
            <ac:spMk id="5" creationId="{0BF58641-6B83-39D3-60B4-A70C91CD9FD0}"/>
          </ac:spMkLst>
        </pc:spChg>
        <pc:spChg chg="add mod">
          <ac:chgData name="Yoel Kortick" userId="167978f5-7f40-4909-85d5-d4149554ad4e" providerId="ADAL" clId="{9B7B83E3-42B9-4A86-ADA8-7532682B07E1}" dt="2023-06-30T12:21:44.154" v="3896" actId="207"/>
          <ac:spMkLst>
            <pc:docMk/>
            <pc:sldMk cId="4145385055" sldId="1841"/>
            <ac:spMk id="6" creationId="{010A5E75-389E-373D-D5F6-531A97D0ED97}"/>
          </ac:spMkLst>
        </pc:spChg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4145385055" sldId="1841"/>
            <ac:spMk id="14" creationId="{F007304E-E7E5-42AB-94AD-A196671CD10F}"/>
          </ac:spMkLst>
        </pc:spChg>
        <pc:picChg chg="add del mod ord">
          <ac:chgData name="Yoel Kortick" userId="167978f5-7f40-4909-85d5-d4149554ad4e" providerId="ADAL" clId="{9B7B83E3-42B9-4A86-ADA8-7532682B07E1}" dt="2023-06-26T08:35:23.081" v="1496" actId="478"/>
          <ac:picMkLst>
            <pc:docMk/>
            <pc:sldMk cId="4145385055" sldId="1841"/>
            <ac:picMk id="6" creationId="{9CA8BAED-CE4F-97AA-BC13-62A963B20952}"/>
          </ac:picMkLst>
        </pc:picChg>
        <pc:picChg chg="add mod ord">
          <ac:chgData name="Yoel Kortick" userId="167978f5-7f40-4909-85d5-d4149554ad4e" providerId="ADAL" clId="{9B7B83E3-42B9-4A86-ADA8-7532682B07E1}" dt="2023-06-26T08:35:30.611" v="1516" actId="167"/>
          <ac:picMkLst>
            <pc:docMk/>
            <pc:sldMk cId="4145385055" sldId="1841"/>
            <ac:picMk id="7" creationId="{D64CDBEB-BA4C-DA17-E494-3591421E0D20}"/>
          </ac:picMkLst>
        </pc:picChg>
        <pc:picChg chg="del">
          <ac:chgData name="Yoel Kortick" userId="167978f5-7f40-4909-85d5-d4149554ad4e" providerId="ADAL" clId="{9B7B83E3-42B9-4A86-ADA8-7532682B07E1}" dt="2023-06-25T07:09:39.284" v="364" actId="478"/>
          <ac:picMkLst>
            <pc:docMk/>
            <pc:sldMk cId="4145385055" sldId="1841"/>
            <ac:picMk id="8" creationId="{384DAE1B-0062-47AE-AE98-9096FB5F1E79}"/>
          </ac:picMkLst>
        </pc:picChg>
        <pc:cxnChg chg="add">
          <ac:chgData name="Yoel Kortick" userId="167978f5-7f40-4909-85d5-d4149554ad4e" providerId="ADAL" clId="{9B7B83E3-42B9-4A86-ADA8-7532682B07E1}" dt="2023-06-30T12:21:47.961" v="3897" actId="11529"/>
          <ac:cxnSpMkLst>
            <pc:docMk/>
            <pc:sldMk cId="4145385055" sldId="1841"/>
            <ac:cxnSpMk id="9" creationId="{04C95489-4DBD-2BF2-453F-68876F73385B}"/>
          </ac:cxnSpMkLst>
        </pc:cxnChg>
        <pc:cxnChg chg="mod">
          <ac:chgData name="Yoel Kortick" userId="167978f5-7f40-4909-85d5-d4149554ad4e" providerId="ADAL" clId="{9B7B83E3-42B9-4A86-ADA8-7532682B07E1}" dt="2023-06-25T07:09:54.119" v="383" actId="1035"/>
          <ac:cxnSpMkLst>
            <pc:docMk/>
            <pc:sldMk cId="4145385055" sldId="1841"/>
            <ac:cxnSpMk id="15" creationId="{2AB8F215-987E-48F3-BD3B-B52782F7343A}"/>
          </ac:cxnSpMkLst>
        </pc:cxnChg>
      </pc:sldChg>
      <pc:sldChg chg="addSp delSp modSp mod ord">
        <pc:chgData name="Yoel Kortick" userId="167978f5-7f40-4909-85d5-d4149554ad4e" providerId="ADAL" clId="{9B7B83E3-42B9-4A86-ADA8-7532682B07E1}" dt="2023-06-30T12:22:28.775" v="3910" actId="14100"/>
        <pc:sldMkLst>
          <pc:docMk/>
          <pc:sldMk cId="341705597" sldId="1842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341705597" sldId="1842"/>
            <ac:spMk id="4" creationId="{7DCC24B9-304C-43F8-A814-5ED2034E8A02}"/>
          </ac:spMkLst>
        </pc:spChg>
        <pc:spChg chg="add mod">
          <ac:chgData name="Yoel Kortick" userId="167978f5-7f40-4909-85d5-d4149554ad4e" providerId="ADAL" clId="{9B7B83E3-42B9-4A86-ADA8-7532682B07E1}" dt="2023-06-30T12:22:28.775" v="3910" actId="14100"/>
          <ac:spMkLst>
            <pc:docMk/>
            <pc:sldMk cId="341705597" sldId="1842"/>
            <ac:spMk id="5" creationId="{84B5CC5B-DBAD-9D5B-AEBA-A88840E7E465}"/>
          </ac:spMkLst>
        </pc:spChg>
        <pc:spChg chg="add mod">
          <ac:chgData name="Yoel Kortick" userId="167978f5-7f40-4909-85d5-d4149554ad4e" providerId="ADAL" clId="{9B7B83E3-42B9-4A86-ADA8-7532682B07E1}" dt="2023-06-30T12:22:22.440" v="3909" actId="1035"/>
          <ac:spMkLst>
            <pc:docMk/>
            <pc:sldMk cId="341705597" sldId="1842"/>
            <ac:spMk id="7" creationId="{0CBCD74E-E74D-0DCC-27F2-0F737E820CF2}"/>
          </ac:spMkLst>
        </pc:spChg>
        <pc:spChg chg="add mod">
          <ac:chgData name="Yoel Kortick" userId="167978f5-7f40-4909-85d5-d4149554ad4e" providerId="ADAL" clId="{9B7B83E3-42B9-4A86-ADA8-7532682B07E1}" dt="2023-06-30T12:08:17.022" v="3704"/>
          <ac:spMkLst>
            <pc:docMk/>
            <pc:sldMk cId="341705597" sldId="1842"/>
            <ac:spMk id="8" creationId="{13D2AAA1-F573-680B-61E6-5CF996E68957}"/>
          </ac:spMkLst>
        </pc:spChg>
        <pc:picChg chg="del">
          <ac:chgData name="Yoel Kortick" userId="167978f5-7f40-4909-85d5-d4149554ad4e" providerId="ADAL" clId="{9B7B83E3-42B9-4A86-ADA8-7532682B07E1}" dt="2023-06-25T07:11:19.182" v="388" actId="478"/>
          <ac:picMkLst>
            <pc:docMk/>
            <pc:sldMk cId="341705597" sldId="1842"/>
            <ac:picMk id="6" creationId="{70F17BB1-C0C3-4C27-A7E9-CEAB76A54682}"/>
          </ac:picMkLst>
        </pc:picChg>
        <pc:picChg chg="add mod ord">
          <ac:chgData name="Yoel Kortick" userId="167978f5-7f40-4909-85d5-d4149554ad4e" providerId="ADAL" clId="{9B7B83E3-42B9-4A86-ADA8-7532682B07E1}" dt="2023-06-26T08:34:16.097" v="1495" actId="208"/>
          <ac:picMkLst>
            <pc:docMk/>
            <pc:sldMk cId="341705597" sldId="1842"/>
            <ac:picMk id="6" creationId="{A21D7E70-E394-53F5-DD9E-9B2FDF57E206}"/>
          </ac:picMkLst>
        </pc:picChg>
        <pc:picChg chg="add del mod">
          <ac:chgData name="Yoel Kortick" userId="167978f5-7f40-4909-85d5-d4149554ad4e" providerId="ADAL" clId="{9B7B83E3-42B9-4A86-ADA8-7532682B07E1}" dt="2023-06-26T08:33:42.952" v="1481" actId="478"/>
          <ac:picMkLst>
            <pc:docMk/>
            <pc:sldMk cId="341705597" sldId="1842"/>
            <ac:picMk id="7" creationId="{C47AE5C0-ED2F-5092-DF11-CDEFFC7C5241}"/>
          </ac:picMkLst>
        </pc:picChg>
        <pc:cxnChg chg="add mod">
          <ac:chgData name="Yoel Kortick" userId="167978f5-7f40-4909-85d5-d4149554ad4e" providerId="ADAL" clId="{9B7B83E3-42B9-4A86-ADA8-7532682B07E1}" dt="2023-06-25T07:12:16.456" v="404" actId="1035"/>
          <ac:cxnSpMkLst>
            <pc:docMk/>
            <pc:sldMk cId="341705597" sldId="1842"/>
            <ac:cxnSpMk id="9" creationId="{037E8A3F-BFE1-5AF8-8204-DBA0FDD512A7}"/>
          </ac:cxnSpMkLst>
        </pc:cxnChg>
        <pc:cxnChg chg="add mod">
          <ac:chgData name="Yoel Kortick" userId="167978f5-7f40-4909-85d5-d4149554ad4e" providerId="ADAL" clId="{9B7B83E3-42B9-4A86-ADA8-7532682B07E1}" dt="2023-06-30T12:22:22.440" v="3909" actId="1035"/>
          <ac:cxnSpMkLst>
            <pc:docMk/>
            <pc:sldMk cId="341705597" sldId="1842"/>
            <ac:cxnSpMk id="10" creationId="{6F1FD2F8-AD1A-9B01-B606-1CCFFF58ADEE}"/>
          </ac:cxnSpMkLst>
        </pc:cxnChg>
      </pc:sldChg>
      <pc:sldChg chg="modSp">
        <pc:chgData name="Yoel Kortick" userId="167978f5-7f40-4909-85d5-d4149554ad4e" providerId="ADAL" clId="{9B7B83E3-42B9-4A86-ADA8-7532682B07E1}" dt="2023-06-30T12:08:17.022" v="3704"/>
        <pc:sldMkLst>
          <pc:docMk/>
          <pc:sldMk cId="1734355378" sldId="1843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1734355378" sldId="1843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9B7B83E3-42B9-4A86-ADA8-7532682B07E1}" dt="2023-06-30T12:08:17.022" v="3704"/>
        <pc:sldMkLst>
          <pc:docMk/>
          <pc:sldMk cId="1453550128" sldId="1844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1453550128" sldId="1844"/>
            <ac:spMk id="4" creationId="{7DCC24B9-304C-43F8-A814-5ED2034E8A02}"/>
          </ac:spMkLst>
        </pc:spChg>
      </pc:sldChg>
      <pc:sldChg chg="addSp delSp modSp mod">
        <pc:chgData name="Yoel Kortick" userId="167978f5-7f40-4909-85d5-d4149554ad4e" providerId="ADAL" clId="{9B7B83E3-42B9-4A86-ADA8-7532682B07E1}" dt="2023-06-30T12:08:17.022" v="3704"/>
        <pc:sldMkLst>
          <pc:docMk/>
          <pc:sldMk cId="1771020535" sldId="1845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1771020535" sldId="1845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1:36:08.561" v="3046" actId="14100"/>
          <ac:spMkLst>
            <pc:docMk/>
            <pc:sldMk cId="1771020535" sldId="1845"/>
            <ac:spMk id="11" creationId="{4084E194-0ABB-4E4A-8029-CC74C1A0593C}"/>
          </ac:spMkLst>
        </pc:spChg>
        <pc:picChg chg="del">
          <ac:chgData name="Yoel Kortick" userId="167978f5-7f40-4909-85d5-d4149554ad4e" providerId="ADAL" clId="{9B7B83E3-42B9-4A86-ADA8-7532682B07E1}" dt="2023-06-30T11:35:55.899" v="3030" actId="478"/>
          <ac:picMkLst>
            <pc:docMk/>
            <pc:sldMk cId="1771020535" sldId="1845"/>
            <ac:picMk id="6" creationId="{A4FD0CE6-8F40-44BB-8CD9-4C56905E7464}"/>
          </ac:picMkLst>
        </pc:picChg>
        <pc:picChg chg="add mod ord">
          <ac:chgData name="Yoel Kortick" userId="167978f5-7f40-4909-85d5-d4149554ad4e" providerId="ADAL" clId="{9B7B83E3-42B9-4A86-ADA8-7532682B07E1}" dt="2023-06-30T11:36:03.258" v="3044" actId="1036"/>
          <ac:picMkLst>
            <pc:docMk/>
            <pc:sldMk cId="1771020535" sldId="1845"/>
            <ac:picMk id="7" creationId="{6962D399-E765-0BAB-2C53-73273863B4BA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2:08:17.022" v="3704"/>
        <pc:sldMkLst>
          <pc:docMk/>
          <pc:sldMk cId="1796106521" sldId="1846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1796106521" sldId="1846"/>
            <ac:spMk id="4" creationId="{7DCC24B9-304C-43F8-A814-5ED2034E8A02}"/>
          </ac:spMkLst>
        </pc:spChg>
        <pc:spChg chg="add mod">
          <ac:chgData name="Yoel Kortick" userId="167978f5-7f40-4909-85d5-d4149554ad4e" providerId="ADAL" clId="{9B7B83E3-42B9-4A86-ADA8-7532682B07E1}" dt="2023-06-30T11:47:04.643" v="3441" actId="1038"/>
          <ac:spMkLst>
            <pc:docMk/>
            <pc:sldMk cId="1796106521" sldId="1846"/>
            <ac:spMk id="11" creationId="{31BB4C8D-A590-5A56-39A9-A1FA397604A9}"/>
          </ac:spMkLst>
        </pc:spChg>
        <pc:picChg chg="del">
          <ac:chgData name="Yoel Kortick" userId="167978f5-7f40-4909-85d5-d4149554ad4e" providerId="ADAL" clId="{9B7B83E3-42B9-4A86-ADA8-7532682B07E1}" dt="2023-06-30T11:44:42.909" v="3341" actId="478"/>
          <ac:picMkLst>
            <pc:docMk/>
            <pc:sldMk cId="1796106521" sldId="1846"/>
            <ac:picMk id="6" creationId="{ED2A4BE3-2A6D-43A8-A7E2-A56477BEB26C}"/>
          </ac:picMkLst>
        </pc:picChg>
        <pc:picChg chg="add mod">
          <ac:chgData name="Yoel Kortick" userId="167978f5-7f40-4909-85d5-d4149554ad4e" providerId="ADAL" clId="{9B7B83E3-42B9-4A86-ADA8-7532682B07E1}" dt="2023-06-30T11:46:24.253" v="3364" actId="208"/>
          <ac:picMkLst>
            <pc:docMk/>
            <pc:sldMk cId="1796106521" sldId="1846"/>
            <ac:picMk id="8" creationId="{FCC2E0F0-043F-F564-9789-766EF9EE1854}"/>
          </ac:picMkLst>
        </pc:picChg>
        <pc:cxnChg chg="add mod">
          <ac:chgData name="Yoel Kortick" userId="167978f5-7f40-4909-85d5-d4149554ad4e" providerId="ADAL" clId="{9B7B83E3-42B9-4A86-ADA8-7532682B07E1}" dt="2023-06-30T11:47:09.387" v="3443" actId="14100"/>
          <ac:cxnSpMkLst>
            <pc:docMk/>
            <pc:sldMk cId="1796106521" sldId="1846"/>
            <ac:cxnSpMk id="10" creationId="{ADB57C7F-6A08-0DA4-AFC6-E5EBB313F39D}"/>
          </ac:cxnSpMkLst>
        </pc:cxnChg>
      </pc:sldChg>
      <pc:sldChg chg="del">
        <pc:chgData name="Yoel Kortick" userId="167978f5-7f40-4909-85d5-d4149554ad4e" providerId="ADAL" clId="{9B7B83E3-42B9-4A86-ADA8-7532682B07E1}" dt="2023-06-30T11:56:41.724" v="3683" actId="47"/>
        <pc:sldMkLst>
          <pc:docMk/>
          <pc:sldMk cId="2809520287" sldId="1847"/>
        </pc:sldMkLst>
      </pc:sldChg>
      <pc:sldChg chg="addSp delSp modSp mod">
        <pc:chgData name="Yoel Kortick" userId="167978f5-7f40-4909-85d5-d4149554ad4e" providerId="ADAL" clId="{9B7B83E3-42B9-4A86-ADA8-7532682B07E1}" dt="2023-06-30T12:45:38.581" v="4523" actId="14100"/>
        <pc:sldMkLst>
          <pc:docMk/>
          <pc:sldMk cId="3083592173" sldId="1848"/>
        </pc:sldMkLst>
        <pc:spChg chg="del">
          <ac:chgData name="Yoel Kortick" userId="167978f5-7f40-4909-85d5-d4149554ad4e" providerId="ADAL" clId="{9B7B83E3-42B9-4A86-ADA8-7532682B07E1}" dt="2023-06-30T12:41:02.519" v="4467" actId="478"/>
          <ac:spMkLst>
            <pc:docMk/>
            <pc:sldMk cId="3083592173" sldId="1848"/>
            <ac:spMk id="3" creationId="{294BC29B-83C8-416D-9BA2-59380269EFCE}"/>
          </ac:spMkLst>
        </pc:spChg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3083592173" sldId="1848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2:45:31.831" v="4521" actId="14100"/>
          <ac:spMkLst>
            <pc:docMk/>
            <pc:sldMk cId="3083592173" sldId="1848"/>
            <ac:spMk id="9" creationId="{8448CEA4-5A39-42AF-A6BC-A90BF01B03AA}"/>
          </ac:spMkLst>
        </pc:spChg>
        <pc:spChg chg="add del mod">
          <ac:chgData name="Yoel Kortick" userId="167978f5-7f40-4909-85d5-d4149554ad4e" providerId="ADAL" clId="{9B7B83E3-42B9-4A86-ADA8-7532682B07E1}" dt="2023-06-30T12:41:03.321" v="4468" actId="478"/>
          <ac:spMkLst>
            <pc:docMk/>
            <pc:sldMk cId="3083592173" sldId="1848"/>
            <ac:spMk id="10" creationId="{A29A83CB-22C9-1789-F99B-F20B99C41583}"/>
          </ac:spMkLst>
        </pc:spChg>
        <pc:spChg chg="add mod">
          <ac:chgData name="Yoel Kortick" userId="167978f5-7f40-4909-85d5-d4149554ad4e" providerId="ADAL" clId="{9B7B83E3-42B9-4A86-ADA8-7532682B07E1}" dt="2023-06-30T12:41:04.222" v="4469"/>
          <ac:spMkLst>
            <pc:docMk/>
            <pc:sldMk cId="3083592173" sldId="1848"/>
            <ac:spMk id="11" creationId="{9FDD3BDA-05DF-3069-10C9-22E156C3814D}"/>
          </ac:spMkLst>
        </pc:spChg>
        <pc:spChg chg="add mod">
          <ac:chgData name="Yoel Kortick" userId="167978f5-7f40-4909-85d5-d4149554ad4e" providerId="ADAL" clId="{9B7B83E3-42B9-4A86-ADA8-7532682B07E1}" dt="2023-06-30T12:45:38.581" v="4523" actId="14100"/>
          <ac:spMkLst>
            <pc:docMk/>
            <pc:sldMk cId="3083592173" sldId="1848"/>
            <ac:spMk id="14" creationId="{D8470714-D2C9-4724-427E-FE4C49200F2F}"/>
          </ac:spMkLst>
        </pc:spChg>
        <pc:picChg chg="del">
          <ac:chgData name="Yoel Kortick" userId="167978f5-7f40-4909-85d5-d4149554ad4e" providerId="ADAL" clId="{9B7B83E3-42B9-4A86-ADA8-7532682B07E1}" dt="2023-06-30T11:57:51.078" v="3690" actId="478"/>
          <ac:picMkLst>
            <pc:docMk/>
            <pc:sldMk cId="3083592173" sldId="1848"/>
            <ac:picMk id="6" creationId="{CC33BE97-7852-43C7-A8FA-FDC0324B01DF}"/>
          </ac:picMkLst>
        </pc:picChg>
        <pc:picChg chg="add del mod ord">
          <ac:chgData name="Yoel Kortick" userId="167978f5-7f40-4909-85d5-d4149554ad4e" providerId="ADAL" clId="{9B7B83E3-42B9-4A86-ADA8-7532682B07E1}" dt="2023-06-30T12:45:15.831" v="4513" actId="478"/>
          <ac:picMkLst>
            <pc:docMk/>
            <pc:sldMk cId="3083592173" sldId="1848"/>
            <ac:picMk id="7" creationId="{C7E1E4CE-5700-6A0E-CCBA-C1849E228517}"/>
          </ac:picMkLst>
        </pc:picChg>
        <pc:picChg chg="add mod ord">
          <ac:chgData name="Yoel Kortick" userId="167978f5-7f40-4909-85d5-d4149554ad4e" providerId="ADAL" clId="{9B7B83E3-42B9-4A86-ADA8-7532682B07E1}" dt="2023-06-30T12:45:27.006" v="4519" actId="167"/>
          <ac:picMkLst>
            <pc:docMk/>
            <pc:sldMk cId="3083592173" sldId="1848"/>
            <ac:picMk id="13" creationId="{A9611672-FE49-3DB5-4DA2-1082D2C4E1E6}"/>
          </ac:picMkLst>
        </pc:picChg>
      </pc:sldChg>
      <pc:sldChg chg="addSp delSp modSp del mod">
        <pc:chgData name="Yoel Kortick" userId="167978f5-7f40-4909-85d5-d4149554ad4e" providerId="ADAL" clId="{9B7B83E3-42B9-4A86-ADA8-7532682B07E1}" dt="2023-06-30T12:41:51.648" v="4470" actId="47"/>
        <pc:sldMkLst>
          <pc:docMk/>
          <pc:sldMk cId="3019082160" sldId="1849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3019082160" sldId="1849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1:59:36.646" v="3703" actId="14100"/>
          <ac:spMkLst>
            <pc:docMk/>
            <pc:sldMk cId="3019082160" sldId="1849"/>
            <ac:spMk id="9" creationId="{8448CEA4-5A39-42AF-A6BC-A90BF01B03AA}"/>
          </ac:spMkLst>
        </pc:spChg>
        <pc:picChg chg="add mod ord">
          <ac:chgData name="Yoel Kortick" userId="167978f5-7f40-4909-85d5-d4149554ad4e" providerId="ADAL" clId="{9B7B83E3-42B9-4A86-ADA8-7532682B07E1}" dt="2023-06-30T11:59:31.494" v="3701" actId="167"/>
          <ac:picMkLst>
            <pc:docMk/>
            <pc:sldMk cId="3019082160" sldId="1849"/>
            <ac:picMk id="6" creationId="{944DCFD4-D751-7378-E7DD-0A2B0FF1CF1B}"/>
          </ac:picMkLst>
        </pc:picChg>
        <pc:picChg chg="del">
          <ac:chgData name="Yoel Kortick" userId="167978f5-7f40-4909-85d5-d4149554ad4e" providerId="ADAL" clId="{9B7B83E3-42B9-4A86-ADA8-7532682B07E1}" dt="2023-06-30T11:58:07.439" v="3696" actId="478"/>
          <ac:picMkLst>
            <pc:docMk/>
            <pc:sldMk cId="3019082160" sldId="1849"/>
            <ac:picMk id="7" creationId="{71EE231D-628B-43A6-B1FC-977586F45FA2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0:52:10.658" v="2276" actId="208"/>
        <pc:sldMkLst>
          <pc:docMk/>
          <pc:sldMk cId="1802721897" sldId="1851"/>
        </pc:sldMkLst>
        <pc:spChg chg="mod">
          <ac:chgData name="Yoel Kortick" userId="167978f5-7f40-4909-85d5-d4149554ad4e" providerId="ADAL" clId="{9B7B83E3-42B9-4A86-ADA8-7532682B07E1}" dt="2023-06-30T10:52:00.109" v="2273" actId="14100"/>
          <ac:spMkLst>
            <pc:docMk/>
            <pc:sldMk cId="1802721897" sldId="1851"/>
            <ac:spMk id="7" creationId="{EB49E63B-EE08-4F69-B15E-4A165F2FF64C}"/>
          </ac:spMkLst>
        </pc:spChg>
        <pc:spChg chg="mod">
          <ac:chgData name="Yoel Kortick" userId="167978f5-7f40-4909-85d5-d4149554ad4e" providerId="ADAL" clId="{9B7B83E3-42B9-4A86-ADA8-7532682B07E1}" dt="2023-06-30T10:52:08.535" v="2275" actId="14100"/>
          <ac:spMkLst>
            <pc:docMk/>
            <pc:sldMk cId="1802721897" sldId="1851"/>
            <ac:spMk id="9" creationId="{78E9A99C-AF0F-4B63-9C00-75967E3E864C}"/>
          </ac:spMkLst>
        </pc:spChg>
        <pc:picChg chg="add mod ord">
          <ac:chgData name="Yoel Kortick" userId="167978f5-7f40-4909-85d5-d4149554ad4e" providerId="ADAL" clId="{9B7B83E3-42B9-4A86-ADA8-7532682B07E1}" dt="2023-06-30T10:52:10.658" v="2276" actId="208"/>
          <ac:picMkLst>
            <pc:docMk/>
            <pc:sldMk cId="1802721897" sldId="1851"/>
            <ac:picMk id="6" creationId="{463AF6E1-7A6D-F5F3-645D-11EAC9A00013}"/>
          </ac:picMkLst>
        </pc:picChg>
        <pc:picChg chg="del">
          <ac:chgData name="Yoel Kortick" userId="167978f5-7f40-4909-85d5-d4149554ad4e" providerId="ADAL" clId="{9B7B83E3-42B9-4A86-ADA8-7532682B07E1}" dt="2023-06-30T10:51:43.506" v="2269" actId="478"/>
          <ac:picMkLst>
            <pc:docMk/>
            <pc:sldMk cId="1802721897" sldId="1851"/>
            <ac:picMk id="8" creationId="{31C8E470-A2B5-480A-9E4B-13A34863181C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0:52:39.951" v="2281" actId="208"/>
        <pc:sldMkLst>
          <pc:docMk/>
          <pc:sldMk cId="1481560249" sldId="1852"/>
        </pc:sldMkLst>
        <pc:spChg chg="mod">
          <ac:chgData name="Yoel Kortick" userId="167978f5-7f40-4909-85d5-d4149554ad4e" providerId="ADAL" clId="{9B7B83E3-42B9-4A86-ADA8-7532682B07E1}" dt="2023-06-30T10:52:38.364" v="2280" actId="1076"/>
          <ac:spMkLst>
            <pc:docMk/>
            <pc:sldMk cId="1481560249" sldId="1852"/>
            <ac:spMk id="7" creationId="{EB49E63B-EE08-4F69-B15E-4A165F2FF64C}"/>
          </ac:spMkLst>
        </pc:spChg>
        <pc:picChg chg="del">
          <ac:chgData name="Yoel Kortick" userId="167978f5-7f40-4909-85d5-d4149554ad4e" providerId="ADAL" clId="{9B7B83E3-42B9-4A86-ADA8-7532682B07E1}" dt="2023-06-30T10:52:32.430" v="2277" actId="478"/>
          <ac:picMkLst>
            <pc:docMk/>
            <pc:sldMk cId="1481560249" sldId="1852"/>
            <ac:picMk id="6" creationId="{2AA681C2-BED1-4E88-B52A-3F4276F2DBA0}"/>
          </ac:picMkLst>
        </pc:picChg>
        <pc:picChg chg="add mod ord">
          <ac:chgData name="Yoel Kortick" userId="167978f5-7f40-4909-85d5-d4149554ad4e" providerId="ADAL" clId="{9B7B83E3-42B9-4A86-ADA8-7532682B07E1}" dt="2023-06-30T10:52:39.951" v="2281" actId="208"/>
          <ac:picMkLst>
            <pc:docMk/>
            <pc:sldMk cId="1481560249" sldId="1852"/>
            <ac:picMk id="8" creationId="{E59F0DE5-402F-E49F-AD62-F4F3337D75BF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0:54:08.731" v="2303" actId="208"/>
        <pc:sldMkLst>
          <pc:docMk/>
          <pc:sldMk cId="1635244916" sldId="1853"/>
        </pc:sldMkLst>
        <pc:spChg chg="mod">
          <ac:chgData name="Yoel Kortick" userId="167978f5-7f40-4909-85d5-d4149554ad4e" providerId="ADAL" clId="{9B7B83E3-42B9-4A86-ADA8-7532682B07E1}" dt="2023-06-30T10:54:04.559" v="2302" actId="14100"/>
          <ac:spMkLst>
            <pc:docMk/>
            <pc:sldMk cId="1635244916" sldId="1853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0:53:55.948" v="2299" actId="207"/>
          <ac:spMkLst>
            <pc:docMk/>
            <pc:sldMk cId="1635244916" sldId="1853"/>
            <ac:spMk id="5" creationId="{F30D428A-6C91-487E-989C-80A9278EE694}"/>
          </ac:spMkLst>
        </pc:spChg>
        <pc:spChg chg="mod">
          <ac:chgData name="Yoel Kortick" userId="167978f5-7f40-4909-85d5-d4149554ad4e" providerId="ADAL" clId="{9B7B83E3-42B9-4A86-ADA8-7532682B07E1}" dt="2023-06-30T10:53:49.044" v="2298" actId="1038"/>
          <ac:spMkLst>
            <pc:docMk/>
            <pc:sldMk cId="1635244916" sldId="1853"/>
            <ac:spMk id="7" creationId="{EB49E63B-EE08-4F69-B15E-4A165F2FF64C}"/>
          </ac:spMkLst>
        </pc:spChg>
        <pc:spChg chg="mod">
          <ac:chgData name="Yoel Kortick" userId="167978f5-7f40-4909-85d5-d4149554ad4e" providerId="ADAL" clId="{9B7B83E3-42B9-4A86-ADA8-7532682B07E1}" dt="2023-06-30T10:54:00.333" v="2301" actId="14100"/>
          <ac:spMkLst>
            <pc:docMk/>
            <pc:sldMk cId="1635244916" sldId="1853"/>
            <ac:spMk id="13" creationId="{318CAAA2-A229-40A8-B1F9-084021A3489F}"/>
          </ac:spMkLst>
        </pc:spChg>
        <pc:picChg chg="add mod ord">
          <ac:chgData name="Yoel Kortick" userId="167978f5-7f40-4909-85d5-d4149554ad4e" providerId="ADAL" clId="{9B7B83E3-42B9-4A86-ADA8-7532682B07E1}" dt="2023-06-30T10:54:08.731" v="2303" actId="208"/>
          <ac:picMkLst>
            <pc:docMk/>
            <pc:sldMk cId="1635244916" sldId="1853"/>
            <ac:picMk id="8" creationId="{20AC04B8-B035-C84B-8DFC-30F904D6C9F1}"/>
          </ac:picMkLst>
        </pc:picChg>
        <pc:picChg chg="del">
          <ac:chgData name="Yoel Kortick" userId="167978f5-7f40-4909-85d5-d4149554ad4e" providerId="ADAL" clId="{9B7B83E3-42B9-4A86-ADA8-7532682B07E1}" dt="2023-06-30T10:53:31.509" v="2282" actId="478"/>
          <ac:picMkLst>
            <pc:docMk/>
            <pc:sldMk cId="1635244916" sldId="1853"/>
            <ac:picMk id="11" creationId="{8083B125-25E6-4348-BEB2-7D8CF5689D74}"/>
          </ac:picMkLst>
        </pc:picChg>
        <pc:cxnChg chg="mod">
          <ac:chgData name="Yoel Kortick" userId="167978f5-7f40-4909-85d5-d4149554ad4e" providerId="ADAL" clId="{9B7B83E3-42B9-4A86-ADA8-7532682B07E1}" dt="2023-06-30T10:53:49.044" v="2298" actId="1038"/>
          <ac:cxnSpMkLst>
            <pc:docMk/>
            <pc:sldMk cId="1635244916" sldId="1853"/>
            <ac:cxnSpMk id="9" creationId="{7E2262F8-C6A6-4EA5-9406-F342CE8B0FC5}"/>
          </ac:cxnSpMkLst>
        </pc:cxnChg>
      </pc:sldChg>
      <pc:sldChg chg="addSp delSp modSp mod">
        <pc:chgData name="Yoel Kortick" userId="167978f5-7f40-4909-85d5-d4149554ad4e" providerId="ADAL" clId="{9B7B83E3-42B9-4A86-ADA8-7532682B07E1}" dt="2023-06-30T10:55:21.867" v="2324" actId="14100"/>
        <pc:sldMkLst>
          <pc:docMk/>
          <pc:sldMk cId="761371892" sldId="1854"/>
        </pc:sldMkLst>
        <pc:spChg chg="mod">
          <ac:chgData name="Yoel Kortick" userId="167978f5-7f40-4909-85d5-d4149554ad4e" providerId="ADAL" clId="{9B7B83E3-42B9-4A86-ADA8-7532682B07E1}" dt="2023-06-30T10:55:21.867" v="2324" actId="14100"/>
          <ac:spMkLst>
            <pc:docMk/>
            <pc:sldMk cId="761371892" sldId="1854"/>
            <ac:spMk id="4" creationId="{7DCC24B9-304C-43F8-A814-5ED2034E8A02}"/>
          </ac:spMkLst>
        </pc:spChg>
        <pc:spChg chg="add">
          <ac:chgData name="Yoel Kortick" userId="167978f5-7f40-4909-85d5-d4149554ad4e" providerId="ADAL" clId="{9B7B83E3-42B9-4A86-ADA8-7532682B07E1}" dt="2023-06-30T10:55:10.831" v="2312" actId="11529"/>
          <ac:spMkLst>
            <pc:docMk/>
            <pc:sldMk cId="761371892" sldId="1854"/>
            <ac:spMk id="8" creationId="{B06112B2-7B9A-72A5-2786-005EDA8E3E0D}"/>
          </ac:spMkLst>
        </pc:spChg>
        <pc:spChg chg="add mod">
          <ac:chgData name="Yoel Kortick" userId="167978f5-7f40-4909-85d5-d4149554ad4e" providerId="ADAL" clId="{9B7B83E3-42B9-4A86-ADA8-7532682B07E1}" dt="2023-06-30T10:55:17.260" v="2323" actId="1038"/>
          <ac:spMkLst>
            <pc:docMk/>
            <pc:sldMk cId="761371892" sldId="1854"/>
            <ac:spMk id="9" creationId="{433EE72D-4637-2E0A-B16D-9EDA1314ABDA}"/>
          </ac:spMkLst>
        </pc:spChg>
        <pc:picChg chg="del">
          <ac:chgData name="Yoel Kortick" userId="167978f5-7f40-4909-85d5-d4149554ad4e" providerId="ADAL" clId="{9B7B83E3-42B9-4A86-ADA8-7532682B07E1}" dt="2023-06-30T10:54:53.842" v="2304" actId="478"/>
          <ac:picMkLst>
            <pc:docMk/>
            <pc:sldMk cId="761371892" sldId="1854"/>
            <ac:picMk id="6" creationId="{885CF7D4-63BF-46F2-9293-17B6DE076ED1}"/>
          </ac:picMkLst>
        </pc:picChg>
        <pc:picChg chg="add mod ord">
          <ac:chgData name="Yoel Kortick" userId="167978f5-7f40-4909-85d5-d4149554ad4e" providerId="ADAL" clId="{9B7B83E3-42B9-4A86-ADA8-7532682B07E1}" dt="2023-06-30T10:55:03.290" v="2311" actId="167"/>
          <ac:picMkLst>
            <pc:docMk/>
            <pc:sldMk cId="761371892" sldId="1854"/>
            <ac:picMk id="7" creationId="{24AF67CF-3EDF-84AA-C095-E9466233A282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0:57:28.325" v="2357" actId="1036"/>
        <pc:sldMkLst>
          <pc:docMk/>
          <pc:sldMk cId="641315418" sldId="1855"/>
        </pc:sldMkLst>
        <pc:spChg chg="mod">
          <ac:chgData name="Yoel Kortick" userId="167978f5-7f40-4909-85d5-d4149554ad4e" providerId="ADAL" clId="{9B7B83E3-42B9-4A86-ADA8-7532682B07E1}" dt="2023-06-30T10:57:23.787" v="2351" actId="27636"/>
          <ac:spMkLst>
            <pc:docMk/>
            <pc:sldMk cId="641315418" sldId="1855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0:57:28.325" v="2357" actId="1036"/>
          <ac:spMkLst>
            <pc:docMk/>
            <pc:sldMk cId="641315418" sldId="1855"/>
            <ac:spMk id="8" creationId="{73ED4BCB-5A78-467B-A7E5-F9BFA8BCF426}"/>
          </ac:spMkLst>
        </pc:spChg>
        <pc:spChg chg="del mod">
          <ac:chgData name="Yoel Kortick" userId="167978f5-7f40-4909-85d5-d4149554ad4e" providerId="ADAL" clId="{9B7B83E3-42B9-4A86-ADA8-7532682B07E1}" dt="2023-06-30T10:56:04.695" v="2336" actId="478"/>
          <ac:spMkLst>
            <pc:docMk/>
            <pc:sldMk cId="641315418" sldId="1855"/>
            <ac:spMk id="9" creationId="{92039221-8211-4FCC-B3B4-0999FE006F4D}"/>
          </ac:spMkLst>
        </pc:spChg>
        <pc:picChg chg="add mod ord">
          <ac:chgData name="Yoel Kortick" userId="167978f5-7f40-4909-85d5-d4149554ad4e" providerId="ADAL" clId="{9B7B83E3-42B9-4A86-ADA8-7532682B07E1}" dt="2023-06-30T10:57:28.325" v="2357" actId="1036"/>
          <ac:picMkLst>
            <pc:docMk/>
            <pc:sldMk cId="641315418" sldId="1855"/>
            <ac:picMk id="6" creationId="{1F3B9354-86EB-EF72-895B-9C4C6BFC029C}"/>
          </ac:picMkLst>
        </pc:picChg>
        <pc:picChg chg="del">
          <ac:chgData name="Yoel Kortick" userId="167978f5-7f40-4909-85d5-d4149554ad4e" providerId="ADAL" clId="{9B7B83E3-42B9-4A86-ADA8-7532682B07E1}" dt="2023-06-30T10:55:48.517" v="2325" actId="478"/>
          <ac:picMkLst>
            <pc:docMk/>
            <pc:sldMk cId="641315418" sldId="1855"/>
            <ac:picMk id="7" creationId="{E057651C-77F0-4A83-AB86-B8A1D5A85BAF}"/>
          </ac:picMkLst>
        </pc:picChg>
      </pc:sldChg>
      <pc:sldChg chg="del">
        <pc:chgData name="Yoel Kortick" userId="167978f5-7f40-4909-85d5-d4149554ad4e" providerId="ADAL" clId="{9B7B83E3-42B9-4A86-ADA8-7532682B07E1}" dt="2023-06-30T10:57:33.802" v="2358" actId="47"/>
        <pc:sldMkLst>
          <pc:docMk/>
          <pc:sldMk cId="2307477342" sldId="1856"/>
        </pc:sldMkLst>
      </pc:sldChg>
      <pc:sldChg chg="addSp delSp modSp mod">
        <pc:chgData name="Yoel Kortick" userId="167978f5-7f40-4909-85d5-d4149554ad4e" providerId="ADAL" clId="{9B7B83E3-42B9-4A86-ADA8-7532682B07E1}" dt="2023-06-30T12:08:17.022" v="3704"/>
        <pc:sldMkLst>
          <pc:docMk/>
          <pc:sldMk cId="774016901" sldId="1857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774016901" sldId="1857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0:58:39.150" v="2383" actId="1037"/>
          <ac:spMkLst>
            <pc:docMk/>
            <pc:sldMk cId="774016901" sldId="1857"/>
            <ac:spMk id="7" creationId="{C8F4B9EA-8EC3-4AEB-BFE0-AF61345B6650}"/>
          </ac:spMkLst>
        </pc:spChg>
        <pc:picChg chg="del">
          <ac:chgData name="Yoel Kortick" userId="167978f5-7f40-4909-85d5-d4149554ad4e" providerId="ADAL" clId="{9B7B83E3-42B9-4A86-ADA8-7532682B07E1}" dt="2023-06-30T10:58:06.871" v="2359" actId="478"/>
          <ac:picMkLst>
            <pc:docMk/>
            <pc:sldMk cId="774016901" sldId="1857"/>
            <ac:picMk id="6" creationId="{9C5D01B6-2009-4F5A-BC01-224FC95F3384}"/>
          </ac:picMkLst>
        </pc:picChg>
        <pc:picChg chg="add mod ord">
          <ac:chgData name="Yoel Kortick" userId="167978f5-7f40-4909-85d5-d4149554ad4e" providerId="ADAL" clId="{9B7B83E3-42B9-4A86-ADA8-7532682B07E1}" dt="2023-06-30T10:58:39.150" v="2383" actId="1037"/>
          <ac:picMkLst>
            <pc:docMk/>
            <pc:sldMk cId="774016901" sldId="1857"/>
            <ac:picMk id="8" creationId="{4F5615F0-3356-C1E2-B293-19212404CF43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1:45:04.205" v="3342" actId="14100"/>
        <pc:sldMkLst>
          <pc:docMk/>
          <pc:sldMk cId="2662233927" sldId="1858"/>
        </pc:sldMkLst>
        <pc:spChg chg="mod">
          <ac:chgData name="Yoel Kortick" userId="167978f5-7f40-4909-85d5-d4149554ad4e" providerId="ADAL" clId="{9B7B83E3-42B9-4A86-ADA8-7532682B07E1}" dt="2023-06-30T11:45:04.205" v="3342" actId="14100"/>
          <ac:spMkLst>
            <pc:docMk/>
            <pc:sldMk cId="2662233927" sldId="1858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1:03:43.467" v="2388" actId="14100"/>
          <ac:spMkLst>
            <pc:docMk/>
            <pc:sldMk cId="2662233927" sldId="1858"/>
            <ac:spMk id="7" creationId="{C8F4B9EA-8EC3-4AEB-BFE0-AF61345B6650}"/>
          </ac:spMkLst>
        </pc:spChg>
        <pc:spChg chg="add mod">
          <ac:chgData name="Yoel Kortick" userId="167978f5-7f40-4909-85d5-d4149554ad4e" providerId="ADAL" clId="{9B7B83E3-42B9-4A86-ADA8-7532682B07E1}" dt="2023-06-30T11:04:18.280" v="2419" actId="208"/>
          <ac:spMkLst>
            <pc:docMk/>
            <pc:sldMk cId="2662233927" sldId="1858"/>
            <ac:spMk id="9" creationId="{E350D143-3441-791E-05C0-6B07EA9B4100}"/>
          </ac:spMkLst>
        </pc:spChg>
        <pc:picChg chg="add mod ord">
          <ac:chgData name="Yoel Kortick" userId="167978f5-7f40-4909-85d5-d4149554ad4e" providerId="ADAL" clId="{9B7B83E3-42B9-4A86-ADA8-7532682B07E1}" dt="2023-06-30T11:03:45.568" v="2389" actId="208"/>
          <ac:picMkLst>
            <pc:docMk/>
            <pc:sldMk cId="2662233927" sldId="1858"/>
            <ac:picMk id="6" creationId="{45E10C03-B1D2-2E56-056C-931ADBD64E6F}"/>
          </ac:picMkLst>
        </pc:picChg>
        <pc:picChg chg="del">
          <ac:chgData name="Yoel Kortick" userId="167978f5-7f40-4909-85d5-d4149554ad4e" providerId="ADAL" clId="{9B7B83E3-42B9-4A86-ADA8-7532682B07E1}" dt="2023-06-30T11:03:33.186" v="2384" actId="478"/>
          <ac:picMkLst>
            <pc:docMk/>
            <pc:sldMk cId="2662233927" sldId="1858"/>
            <ac:picMk id="8" creationId="{27A6D423-A9D4-4109-9F77-C9F1DFA05456}"/>
          </ac:picMkLst>
        </pc:picChg>
        <pc:cxnChg chg="add mod">
          <ac:chgData name="Yoel Kortick" userId="167978f5-7f40-4909-85d5-d4149554ad4e" providerId="ADAL" clId="{9B7B83E3-42B9-4A86-ADA8-7532682B07E1}" dt="2023-06-30T11:04:30.383" v="2422" actId="1582"/>
          <ac:cxnSpMkLst>
            <pc:docMk/>
            <pc:sldMk cId="2662233927" sldId="1858"/>
            <ac:cxnSpMk id="11" creationId="{609D28F5-A420-B7B7-CAD4-FFDE287CF267}"/>
          </ac:cxnSpMkLst>
        </pc:cxnChg>
      </pc:sldChg>
      <pc:sldChg chg="addSp delSp modSp mod">
        <pc:chgData name="Yoel Kortick" userId="167978f5-7f40-4909-85d5-d4149554ad4e" providerId="ADAL" clId="{9B7B83E3-42B9-4A86-ADA8-7532682B07E1}" dt="2023-06-30T12:08:17.022" v="3704"/>
        <pc:sldMkLst>
          <pc:docMk/>
          <pc:sldMk cId="2442260274" sldId="1859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2442260274" sldId="1859"/>
            <ac:spMk id="4" creationId="{7DCC24B9-304C-43F8-A814-5ED2034E8A02}"/>
          </ac:spMkLst>
        </pc:spChg>
        <pc:spChg chg="del">
          <ac:chgData name="Yoel Kortick" userId="167978f5-7f40-4909-85d5-d4149554ad4e" providerId="ADAL" clId="{9B7B83E3-42B9-4A86-ADA8-7532682B07E1}" dt="2023-06-30T11:09:04.720" v="2583" actId="478"/>
          <ac:spMkLst>
            <pc:docMk/>
            <pc:sldMk cId="2442260274" sldId="1859"/>
            <ac:spMk id="7" creationId="{C8F4B9EA-8EC3-4AEB-BFE0-AF61345B6650}"/>
          </ac:spMkLst>
        </pc:spChg>
        <pc:spChg chg="del">
          <ac:chgData name="Yoel Kortick" userId="167978f5-7f40-4909-85d5-d4149554ad4e" providerId="ADAL" clId="{9B7B83E3-42B9-4A86-ADA8-7532682B07E1}" dt="2023-06-30T11:09:05.926" v="2584" actId="478"/>
          <ac:spMkLst>
            <pc:docMk/>
            <pc:sldMk cId="2442260274" sldId="1859"/>
            <ac:spMk id="9" creationId="{AE5BC2BD-7F2C-4F86-B013-B6B0E02284DC}"/>
          </ac:spMkLst>
        </pc:spChg>
        <pc:spChg chg="mod">
          <ac:chgData name="Yoel Kortick" userId="167978f5-7f40-4909-85d5-d4149554ad4e" providerId="ADAL" clId="{9B7B83E3-42B9-4A86-ADA8-7532682B07E1}" dt="2023-06-30T11:13:56.637" v="2617" actId="1035"/>
          <ac:spMkLst>
            <pc:docMk/>
            <pc:sldMk cId="2442260274" sldId="1859"/>
            <ac:spMk id="10" creationId="{DB92E5D2-F78F-45BA-829E-6538106C645D}"/>
          </ac:spMkLst>
        </pc:spChg>
        <pc:spChg chg="add mod">
          <ac:chgData name="Yoel Kortick" userId="167978f5-7f40-4909-85d5-d4149554ad4e" providerId="ADAL" clId="{9B7B83E3-42B9-4A86-ADA8-7532682B07E1}" dt="2023-06-30T11:13:56.637" v="2617" actId="1035"/>
          <ac:spMkLst>
            <pc:docMk/>
            <pc:sldMk cId="2442260274" sldId="1859"/>
            <ac:spMk id="11" creationId="{47E174CF-0E66-FECD-A60A-7F9ADA1521D9}"/>
          </ac:spMkLst>
        </pc:spChg>
        <pc:spChg chg="add mod">
          <ac:chgData name="Yoel Kortick" userId="167978f5-7f40-4909-85d5-d4149554ad4e" providerId="ADAL" clId="{9B7B83E3-42B9-4A86-ADA8-7532682B07E1}" dt="2023-06-30T11:13:56.637" v="2617" actId="1035"/>
          <ac:spMkLst>
            <pc:docMk/>
            <pc:sldMk cId="2442260274" sldId="1859"/>
            <ac:spMk id="12" creationId="{F8A816FB-20A8-55F4-1BF3-0D85C902D007}"/>
          </ac:spMkLst>
        </pc:spChg>
        <pc:picChg chg="del">
          <ac:chgData name="Yoel Kortick" userId="167978f5-7f40-4909-85d5-d4149554ad4e" providerId="ADAL" clId="{9B7B83E3-42B9-4A86-ADA8-7532682B07E1}" dt="2023-06-30T11:05:16.380" v="2424" actId="478"/>
          <ac:picMkLst>
            <pc:docMk/>
            <pc:sldMk cId="2442260274" sldId="1859"/>
            <ac:picMk id="6" creationId="{468792D0-B7B9-4BF6-B168-B078C19653F4}"/>
          </ac:picMkLst>
        </pc:picChg>
        <pc:picChg chg="add mod ord">
          <ac:chgData name="Yoel Kortick" userId="167978f5-7f40-4909-85d5-d4149554ad4e" providerId="ADAL" clId="{9B7B83E3-42B9-4A86-ADA8-7532682B07E1}" dt="2023-06-30T11:14:00.427" v="2618" actId="208"/>
          <ac:picMkLst>
            <pc:docMk/>
            <pc:sldMk cId="2442260274" sldId="1859"/>
            <ac:picMk id="8" creationId="{BB5333DF-6BA8-2DB4-E859-141390DAA967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1:15:03.858" v="2642" actId="208"/>
        <pc:sldMkLst>
          <pc:docMk/>
          <pc:sldMk cId="4069559155" sldId="1860"/>
        </pc:sldMkLst>
        <pc:spChg chg="mod">
          <ac:chgData name="Yoel Kortick" userId="167978f5-7f40-4909-85d5-d4149554ad4e" providerId="ADAL" clId="{9B7B83E3-42B9-4A86-ADA8-7532682B07E1}" dt="2023-06-30T11:14:28" v="2635" actId="14100"/>
          <ac:spMkLst>
            <pc:docMk/>
            <pc:sldMk cId="4069559155" sldId="1860"/>
            <ac:spMk id="4" creationId="{7DCC24B9-304C-43F8-A814-5ED2034E8A02}"/>
          </ac:spMkLst>
        </pc:spChg>
        <pc:picChg chg="add mod">
          <ac:chgData name="Yoel Kortick" userId="167978f5-7f40-4909-85d5-d4149554ad4e" providerId="ADAL" clId="{9B7B83E3-42B9-4A86-ADA8-7532682B07E1}" dt="2023-06-30T11:15:03.858" v="2642" actId="208"/>
          <ac:picMkLst>
            <pc:docMk/>
            <pc:sldMk cId="4069559155" sldId="1860"/>
            <ac:picMk id="6" creationId="{2846EDFF-7329-A665-9386-AC358BA2A267}"/>
          </ac:picMkLst>
        </pc:picChg>
        <pc:picChg chg="del">
          <ac:chgData name="Yoel Kortick" userId="167978f5-7f40-4909-85d5-d4149554ad4e" providerId="ADAL" clId="{9B7B83E3-42B9-4A86-ADA8-7532682B07E1}" dt="2023-06-30T11:14:30.152" v="2636" actId="478"/>
          <ac:picMkLst>
            <pc:docMk/>
            <pc:sldMk cId="4069559155" sldId="1860"/>
            <ac:picMk id="8" creationId="{D9F0E545-BD53-46EB-800D-5FCF6EF8427E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1:17:46.544" v="2806" actId="14100"/>
        <pc:sldMkLst>
          <pc:docMk/>
          <pc:sldMk cId="2598085741" sldId="1861"/>
        </pc:sldMkLst>
        <pc:spChg chg="mod">
          <ac:chgData name="Yoel Kortick" userId="167978f5-7f40-4909-85d5-d4149554ad4e" providerId="ADAL" clId="{9B7B83E3-42B9-4A86-ADA8-7532682B07E1}" dt="2023-06-30T11:17:46.544" v="2806" actId="14100"/>
          <ac:spMkLst>
            <pc:docMk/>
            <pc:sldMk cId="2598085741" sldId="1861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1:16:53.256" v="2709" actId="14100"/>
          <ac:spMkLst>
            <pc:docMk/>
            <pc:sldMk cId="2598085741" sldId="1861"/>
            <ac:spMk id="5" creationId="{37520E49-F535-4517-8981-73BA122D10A1}"/>
          </ac:spMkLst>
        </pc:spChg>
        <pc:spChg chg="add mod">
          <ac:chgData name="Yoel Kortick" userId="167978f5-7f40-4909-85d5-d4149554ad4e" providerId="ADAL" clId="{9B7B83E3-42B9-4A86-ADA8-7532682B07E1}" dt="2023-06-30T11:16:46.309" v="2707" actId="14100"/>
          <ac:spMkLst>
            <pc:docMk/>
            <pc:sldMk cId="2598085741" sldId="1861"/>
            <ac:spMk id="9" creationId="{224B51DA-314B-D19A-A28B-ECC17E2930B3}"/>
          </ac:spMkLst>
        </pc:spChg>
        <pc:spChg chg="del mod">
          <ac:chgData name="Yoel Kortick" userId="167978f5-7f40-4909-85d5-d4149554ad4e" providerId="ADAL" clId="{9B7B83E3-42B9-4A86-ADA8-7532682B07E1}" dt="2023-06-30T11:16:28.418" v="2696" actId="478"/>
          <ac:spMkLst>
            <pc:docMk/>
            <pc:sldMk cId="2598085741" sldId="1861"/>
            <ac:spMk id="11" creationId="{A3C7871C-B672-4326-BE39-020DE475B31A}"/>
          </ac:spMkLst>
        </pc:spChg>
        <pc:spChg chg="add mod">
          <ac:chgData name="Yoel Kortick" userId="167978f5-7f40-4909-85d5-d4149554ad4e" providerId="ADAL" clId="{9B7B83E3-42B9-4A86-ADA8-7532682B07E1}" dt="2023-06-30T11:17:16.239" v="2768" actId="20577"/>
          <ac:spMkLst>
            <pc:docMk/>
            <pc:sldMk cId="2598085741" sldId="1861"/>
            <ac:spMk id="14" creationId="{1375AED6-1E56-BE59-866D-636B36CE33C5}"/>
          </ac:spMkLst>
        </pc:spChg>
        <pc:picChg chg="add mod ord">
          <ac:chgData name="Yoel Kortick" userId="167978f5-7f40-4909-85d5-d4149554ad4e" providerId="ADAL" clId="{9B7B83E3-42B9-4A86-ADA8-7532682B07E1}" dt="2023-06-30T11:15:56.272" v="2683" actId="167"/>
          <ac:picMkLst>
            <pc:docMk/>
            <pc:sldMk cId="2598085741" sldId="1861"/>
            <ac:picMk id="6" creationId="{A9C37536-41E3-D4F4-2361-1BAC75E6717E}"/>
          </ac:picMkLst>
        </pc:picChg>
        <pc:picChg chg="del">
          <ac:chgData name="Yoel Kortick" userId="167978f5-7f40-4909-85d5-d4149554ad4e" providerId="ADAL" clId="{9B7B83E3-42B9-4A86-ADA8-7532682B07E1}" dt="2023-06-30T11:15:22.615" v="2643" actId="478"/>
          <ac:picMkLst>
            <pc:docMk/>
            <pc:sldMk cId="2598085741" sldId="1861"/>
            <ac:picMk id="7" creationId="{D327016B-951D-46C4-BBE5-629B4C8F7326}"/>
          </ac:picMkLst>
        </pc:picChg>
        <pc:cxnChg chg="mod">
          <ac:chgData name="Yoel Kortick" userId="167978f5-7f40-4909-85d5-d4149554ad4e" providerId="ADAL" clId="{9B7B83E3-42B9-4A86-ADA8-7532682B07E1}" dt="2023-06-30T11:16:01.245" v="2685" actId="14100"/>
          <ac:cxnSpMkLst>
            <pc:docMk/>
            <pc:sldMk cId="2598085741" sldId="1861"/>
            <ac:cxnSpMk id="12" creationId="{4CEC1472-8995-41BB-8554-2BE25A7486CE}"/>
          </ac:cxnSpMkLst>
        </pc:cxnChg>
        <pc:cxnChg chg="mod">
          <ac:chgData name="Yoel Kortick" userId="167978f5-7f40-4909-85d5-d4149554ad4e" providerId="ADAL" clId="{9B7B83E3-42B9-4A86-ADA8-7532682B07E1}" dt="2023-06-30T11:17:24.704" v="2772" actId="1038"/>
          <ac:cxnSpMkLst>
            <pc:docMk/>
            <pc:sldMk cId="2598085741" sldId="1861"/>
            <ac:cxnSpMk id="13" creationId="{3FA2678F-304D-4DF0-8775-7D4E2B5F671B}"/>
          </ac:cxnSpMkLst>
        </pc:cxnChg>
        <pc:cxnChg chg="add mod">
          <ac:chgData name="Yoel Kortick" userId="167978f5-7f40-4909-85d5-d4149554ad4e" providerId="ADAL" clId="{9B7B83E3-42B9-4A86-ADA8-7532682B07E1}" dt="2023-06-30T11:17:34.237" v="2805" actId="1037"/>
          <ac:cxnSpMkLst>
            <pc:docMk/>
            <pc:sldMk cId="2598085741" sldId="1861"/>
            <ac:cxnSpMk id="15" creationId="{58943E4C-5455-E1FC-72FD-6391D54D0D24}"/>
          </ac:cxnSpMkLst>
        </pc:cxnChg>
      </pc:sldChg>
      <pc:sldChg chg="addSp delSp modSp mod">
        <pc:chgData name="Yoel Kortick" userId="167978f5-7f40-4909-85d5-d4149554ad4e" providerId="ADAL" clId="{9B7B83E3-42B9-4A86-ADA8-7532682B07E1}" dt="2023-06-30T12:29:15.133" v="4162" actId="20577"/>
        <pc:sldMkLst>
          <pc:docMk/>
          <pc:sldMk cId="1270152851" sldId="1862"/>
        </pc:sldMkLst>
        <pc:spChg chg="mod">
          <ac:chgData name="Yoel Kortick" userId="167978f5-7f40-4909-85d5-d4149554ad4e" providerId="ADAL" clId="{9B7B83E3-42B9-4A86-ADA8-7532682B07E1}" dt="2023-06-30T12:29:15.133" v="4162" actId="20577"/>
          <ac:spMkLst>
            <pc:docMk/>
            <pc:sldMk cId="1270152851" sldId="1862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1270152851" sldId="1862"/>
            <ac:spMk id="14" creationId="{F007304E-E7E5-42AB-94AD-A196671CD10F}"/>
          </ac:spMkLst>
        </pc:spChg>
        <pc:picChg chg="add mod ord">
          <ac:chgData name="Yoel Kortick" userId="167978f5-7f40-4909-85d5-d4149554ad4e" providerId="ADAL" clId="{9B7B83E3-42B9-4A86-ADA8-7532682B07E1}" dt="2023-06-30T11:19:41.483" v="2836" actId="208"/>
          <ac:picMkLst>
            <pc:docMk/>
            <pc:sldMk cId="1270152851" sldId="1862"/>
            <ac:picMk id="6" creationId="{8DB2AD68-5030-56E4-D136-1091B256F998}"/>
          </ac:picMkLst>
        </pc:picChg>
        <pc:picChg chg="del">
          <ac:chgData name="Yoel Kortick" userId="167978f5-7f40-4909-85d5-d4149554ad4e" providerId="ADAL" clId="{9B7B83E3-42B9-4A86-ADA8-7532682B07E1}" dt="2023-06-30T11:19:14.431" v="2809" actId="478"/>
          <ac:picMkLst>
            <pc:docMk/>
            <pc:sldMk cId="1270152851" sldId="1862"/>
            <ac:picMk id="7" creationId="{C2050BCE-6464-4925-BCD0-0C345028FC94}"/>
          </ac:picMkLst>
        </pc:picChg>
      </pc:sldChg>
      <pc:sldChg chg="addSp delSp modSp mod">
        <pc:chgData name="Yoel Kortick" userId="167978f5-7f40-4909-85d5-d4149554ad4e" providerId="ADAL" clId="{9B7B83E3-42B9-4A86-ADA8-7532682B07E1}" dt="2023-06-30T12:08:17.022" v="3704"/>
        <pc:sldMkLst>
          <pc:docMk/>
          <pc:sldMk cId="788604694" sldId="1863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788604694" sldId="1863"/>
            <ac:spMk id="4" creationId="{7DCC24B9-304C-43F8-A814-5ED2034E8A02}"/>
          </ac:spMkLst>
        </pc:spChg>
        <pc:picChg chg="del">
          <ac:chgData name="Yoel Kortick" userId="167978f5-7f40-4909-85d5-d4149554ad4e" providerId="ADAL" clId="{9B7B83E3-42B9-4A86-ADA8-7532682B07E1}" dt="2023-06-30T11:20:44.695" v="2839" actId="478"/>
          <ac:picMkLst>
            <pc:docMk/>
            <pc:sldMk cId="788604694" sldId="1863"/>
            <ac:picMk id="6" creationId="{7CE6B13B-6A7B-401B-971D-4C34733DCF26}"/>
          </ac:picMkLst>
        </pc:picChg>
        <pc:picChg chg="add mod">
          <ac:chgData name="Yoel Kortick" userId="167978f5-7f40-4909-85d5-d4149554ad4e" providerId="ADAL" clId="{9B7B83E3-42B9-4A86-ADA8-7532682B07E1}" dt="2023-06-30T11:20:47.104" v="2841" actId="208"/>
          <ac:picMkLst>
            <pc:docMk/>
            <pc:sldMk cId="788604694" sldId="1863"/>
            <ac:picMk id="7" creationId="{0CC14C44-1576-95A9-1A76-2A9C96F43D3C}"/>
          </ac:picMkLst>
        </pc:picChg>
      </pc:sldChg>
      <pc:sldChg chg="modSp del mod">
        <pc:chgData name="Yoel Kortick" userId="167978f5-7f40-4909-85d5-d4149554ad4e" providerId="ADAL" clId="{9B7B83E3-42B9-4A86-ADA8-7532682B07E1}" dt="2023-06-30T12:39:06.377" v="4451" actId="2696"/>
        <pc:sldMkLst>
          <pc:docMk/>
          <pc:sldMk cId="582000917" sldId="1864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582000917" sldId="1864"/>
            <ac:spMk id="4" creationId="{7DCC24B9-304C-43F8-A814-5ED2034E8A02}"/>
          </ac:spMkLst>
        </pc:spChg>
      </pc:sldChg>
      <pc:sldChg chg="add">
        <pc:chgData name="Yoel Kortick" userId="167978f5-7f40-4909-85d5-d4149554ad4e" providerId="ADAL" clId="{9B7B83E3-42B9-4A86-ADA8-7532682B07E1}" dt="2023-06-30T12:39:13.904" v="4452"/>
        <pc:sldMkLst>
          <pc:docMk/>
          <pc:sldMk cId="2075860716" sldId="1864"/>
        </pc:sldMkLst>
      </pc:sldChg>
      <pc:sldChg chg="addSp delSp modSp mod">
        <pc:chgData name="Yoel Kortick" userId="167978f5-7f40-4909-85d5-d4149554ad4e" providerId="ADAL" clId="{9B7B83E3-42B9-4A86-ADA8-7532682B07E1}" dt="2023-06-30T12:08:17.022" v="3704"/>
        <pc:sldMkLst>
          <pc:docMk/>
          <pc:sldMk cId="2461290388" sldId="1865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2461290388" sldId="1865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0:49:17.685" v="2229" actId="14100"/>
          <ac:spMkLst>
            <pc:docMk/>
            <pc:sldMk cId="2461290388" sldId="1865"/>
            <ac:spMk id="7" creationId="{EB49E63B-EE08-4F69-B15E-4A165F2FF64C}"/>
          </ac:spMkLst>
        </pc:spChg>
        <pc:spChg chg="add">
          <ac:chgData name="Yoel Kortick" userId="167978f5-7f40-4909-85d5-d4149554ad4e" providerId="ADAL" clId="{9B7B83E3-42B9-4A86-ADA8-7532682B07E1}" dt="2023-06-30T10:49:23.713" v="2230" actId="11529"/>
          <ac:spMkLst>
            <pc:docMk/>
            <pc:sldMk cId="2461290388" sldId="1865"/>
            <ac:spMk id="9" creationId="{0CC0F1C0-8235-E05A-525B-92E866C2DC32}"/>
          </ac:spMkLst>
        </pc:spChg>
        <pc:picChg chg="del">
          <ac:chgData name="Yoel Kortick" userId="167978f5-7f40-4909-85d5-d4149554ad4e" providerId="ADAL" clId="{9B7B83E3-42B9-4A86-ADA8-7532682B07E1}" dt="2023-06-30T10:49:01.458" v="2216" actId="478"/>
          <ac:picMkLst>
            <pc:docMk/>
            <pc:sldMk cId="2461290388" sldId="1865"/>
            <ac:picMk id="6" creationId="{D776E12B-3BE4-4201-A58F-1C5733788569}"/>
          </ac:picMkLst>
        </pc:picChg>
        <pc:picChg chg="add mod ord">
          <ac:chgData name="Yoel Kortick" userId="167978f5-7f40-4909-85d5-d4149554ad4e" providerId="ADAL" clId="{9B7B83E3-42B9-4A86-ADA8-7532682B07E1}" dt="2023-06-30T10:49:46.679" v="2239" actId="208"/>
          <ac:picMkLst>
            <pc:docMk/>
            <pc:sldMk cId="2461290388" sldId="1865"/>
            <ac:picMk id="8" creationId="{A04E8190-3CFF-23EE-ADFB-638FDAA5DF55}"/>
          </ac:picMkLst>
        </pc:picChg>
      </pc:sldChg>
      <pc:sldChg chg="addSp delSp modSp add del mod">
        <pc:chgData name="Yoel Kortick" userId="167978f5-7f40-4909-85d5-d4149554ad4e" providerId="ADAL" clId="{9B7B83E3-42B9-4A86-ADA8-7532682B07E1}" dt="2023-06-26T08:23:07.438" v="1366" actId="47"/>
        <pc:sldMkLst>
          <pc:docMk/>
          <pc:sldMk cId="450757765" sldId="1866"/>
        </pc:sldMkLst>
        <pc:spChg chg="mod">
          <ac:chgData name="Yoel Kortick" userId="167978f5-7f40-4909-85d5-d4149554ad4e" providerId="ADAL" clId="{9B7B83E3-42B9-4A86-ADA8-7532682B07E1}" dt="2023-06-25T06:54:45.232" v="212" actId="6549"/>
          <ac:spMkLst>
            <pc:docMk/>
            <pc:sldMk cId="450757765" sldId="1866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25T06:53:56.986" v="57" actId="14100"/>
          <ac:spMkLst>
            <pc:docMk/>
            <pc:sldMk cId="450757765" sldId="1866"/>
            <ac:spMk id="7" creationId="{10BFE43B-79C3-41C3-212D-6E612C466201}"/>
          </ac:spMkLst>
        </pc:spChg>
        <pc:spChg chg="add mod">
          <ac:chgData name="Yoel Kortick" userId="167978f5-7f40-4909-85d5-d4149554ad4e" providerId="ADAL" clId="{9B7B83E3-42B9-4A86-ADA8-7532682B07E1}" dt="2023-06-25T06:54:06.429" v="65" actId="14100"/>
          <ac:spMkLst>
            <pc:docMk/>
            <pc:sldMk cId="450757765" sldId="1866"/>
            <ac:spMk id="9" creationId="{1CB5385A-B742-4C2F-2DA4-3A9CF55465B1}"/>
          </ac:spMkLst>
        </pc:spChg>
        <pc:picChg chg="del">
          <ac:chgData name="Yoel Kortick" userId="167978f5-7f40-4909-85d5-d4149554ad4e" providerId="ADAL" clId="{9B7B83E3-42B9-4A86-ADA8-7532682B07E1}" dt="2023-06-25T06:53:45.952" v="52" actId="478"/>
          <ac:picMkLst>
            <pc:docMk/>
            <pc:sldMk cId="450757765" sldId="1866"/>
            <ac:picMk id="6" creationId="{C815F9CF-7DC8-F5C1-8DB7-A73613AF3D70}"/>
          </ac:picMkLst>
        </pc:picChg>
        <pc:picChg chg="add mod ord">
          <ac:chgData name="Yoel Kortick" userId="167978f5-7f40-4909-85d5-d4149554ad4e" providerId="ADAL" clId="{9B7B83E3-42B9-4A86-ADA8-7532682B07E1}" dt="2023-06-25T06:54:50.137" v="213" actId="208"/>
          <ac:picMkLst>
            <pc:docMk/>
            <pc:sldMk cId="450757765" sldId="1866"/>
            <ac:picMk id="8" creationId="{42DA9CB2-7224-D30F-8C00-ED13C46174DC}"/>
          </ac:picMkLst>
        </pc:picChg>
      </pc:sldChg>
      <pc:sldChg chg="addSp delSp modSp add mod">
        <pc:chgData name="Yoel Kortick" userId="167978f5-7f40-4909-85d5-d4149554ad4e" providerId="ADAL" clId="{9B7B83E3-42B9-4A86-ADA8-7532682B07E1}" dt="2023-06-30T12:13:00.784" v="3729" actId="1036"/>
        <pc:sldMkLst>
          <pc:docMk/>
          <pc:sldMk cId="316094911" sldId="1867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316094911" sldId="1867"/>
            <ac:spMk id="4" creationId="{7DCC24B9-304C-43F8-A814-5ED2034E8A02}"/>
          </ac:spMkLst>
        </pc:spChg>
        <pc:spChg chg="add mod">
          <ac:chgData name="Yoel Kortick" userId="167978f5-7f40-4909-85d5-d4149554ad4e" providerId="ADAL" clId="{9B7B83E3-42B9-4A86-ADA8-7532682B07E1}" dt="2023-06-25T07:58:10.518" v="497" actId="14100"/>
          <ac:spMkLst>
            <pc:docMk/>
            <pc:sldMk cId="316094911" sldId="1867"/>
            <ac:spMk id="8" creationId="{D566B171-541B-76F9-48AB-9ED8AF2206B5}"/>
          </ac:spMkLst>
        </pc:spChg>
        <pc:spChg chg="add mod">
          <ac:chgData name="Yoel Kortick" userId="167978f5-7f40-4909-85d5-d4149554ad4e" providerId="ADAL" clId="{9B7B83E3-42B9-4A86-ADA8-7532682B07E1}" dt="2023-06-25T07:58:02.751" v="495" actId="1076"/>
          <ac:spMkLst>
            <pc:docMk/>
            <pc:sldMk cId="316094911" sldId="1867"/>
            <ac:spMk id="9" creationId="{CEAF7DFC-E16C-3A22-F347-1AB5549D4F9B}"/>
          </ac:spMkLst>
        </pc:spChg>
        <pc:spChg chg="add mod">
          <ac:chgData name="Yoel Kortick" userId="167978f5-7f40-4909-85d5-d4149554ad4e" providerId="ADAL" clId="{9B7B83E3-42B9-4A86-ADA8-7532682B07E1}" dt="2023-06-26T08:36:07.833" v="1520" actId="404"/>
          <ac:spMkLst>
            <pc:docMk/>
            <pc:sldMk cId="316094911" sldId="1867"/>
            <ac:spMk id="10" creationId="{641AE6B2-8849-AE98-32F0-63A2B3F5D047}"/>
          </ac:spMkLst>
        </pc:spChg>
        <pc:spChg chg="add mod">
          <ac:chgData name="Yoel Kortick" userId="167978f5-7f40-4909-85d5-d4149554ad4e" providerId="ADAL" clId="{9B7B83E3-42B9-4A86-ADA8-7532682B07E1}" dt="2023-06-30T12:13:00.784" v="3729" actId="1036"/>
          <ac:spMkLst>
            <pc:docMk/>
            <pc:sldMk cId="316094911" sldId="1867"/>
            <ac:spMk id="11" creationId="{36857023-025E-B8CE-FB79-3843787FF379}"/>
          </ac:spMkLst>
        </pc:spChg>
        <pc:picChg chg="add del mod">
          <ac:chgData name="Yoel Kortick" userId="167978f5-7f40-4909-85d5-d4149554ad4e" providerId="ADAL" clId="{9B7B83E3-42B9-4A86-ADA8-7532682B07E1}" dt="2023-06-30T12:12:37.567" v="3705" actId="478"/>
          <ac:picMkLst>
            <pc:docMk/>
            <pc:sldMk cId="316094911" sldId="1867"/>
            <ac:picMk id="6" creationId="{9D5F8073-54CA-B2AC-577C-AA2F153BF7D4}"/>
          </ac:picMkLst>
        </pc:picChg>
        <pc:picChg chg="add mod">
          <ac:chgData name="Yoel Kortick" userId="167978f5-7f40-4909-85d5-d4149554ad4e" providerId="ADAL" clId="{9B7B83E3-42B9-4A86-ADA8-7532682B07E1}" dt="2023-06-25T07:57:56.740" v="494" actId="1076"/>
          <ac:picMkLst>
            <pc:docMk/>
            <pc:sldMk cId="316094911" sldId="1867"/>
            <ac:picMk id="7" creationId="{2AD5A807-FA86-0228-BBA9-92344DBA6F43}"/>
          </ac:picMkLst>
        </pc:picChg>
        <pc:picChg chg="add mod ord">
          <ac:chgData name="Yoel Kortick" userId="167978f5-7f40-4909-85d5-d4149554ad4e" providerId="ADAL" clId="{9B7B83E3-42B9-4A86-ADA8-7532682B07E1}" dt="2023-06-30T12:13:00.784" v="3729" actId="1036"/>
          <ac:picMkLst>
            <pc:docMk/>
            <pc:sldMk cId="316094911" sldId="1867"/>
            <ac:picMk id="12" creationId="{FD46B780-A6BA-D5DB-D2F9-E26FA8BD9221}"/>
          </ac:picMkLst>
        </pc:picChg>
      </pc:sldChg>
      <pc:sldChg chg="addSp delSp modSp add mod">
        <pc:chgData name="Yoel Kortick" userId="167978f5-7f40-4909-85d5-d4149554ad4e" providerId="ADAL" clId="{9B7B83E3-42B9-4A86-ADA8-7532682B07E1}" dt="2023-06-30T12:36:49.209" v="4415" actId="404"/>
        <pc:sldMkLst>
          <pc:docMk/>
          <pc:sldMk cId="291778041" sldId="1868"/>
        </pc:sldMkLst>
        <pc:spChg chg="mod">
          <ac:chgData name="Yoel Kortick" userId="167978f5-7f40-4909-85d5-d4149554ad4e" providerId="ADAL" clId="{9B7B83E3-42B9-4A86-ADA8-7532682B07E1}" dt="2023-06-30T12:36:49.209" v="4415" actId="404"/>
          <ac:spMkLst>
            <pc:docMk/>
            <pc:sldMk cId="291778041" sldId="1868"/>
            <ac:spMk id="3" creationId="{294BC29B-83C8-416D-9BA2-59380269EFCE}"/>
          </ac:spMkLst>
        </pc:spChg>
        <pc:spChg chg="del">
          <ac:chgData name="Yoel Kortick" userId="167978f5-7f40-4909-85d5-d4149554ad4e" providerId="ADAL" clId="{9B7B83E3-42B9-4A86-ADA8-7532682B07E1}" dt="2023-06-25T08:28:24.998" v="575" actId="478"/>
          <ac:spMkLst>
            <pc:docMk/>
            <pc:sldMk cId="291778041" sldId="1868"/>
            <ac:spMk id="4" creationId="{7DCC24B9-304C-43F8-A814-5ED2034E8A02}"/>
          </ac:spMkLst>
        </pc:spChg>
        <pc:spChg chg="del">
          <ac:chgData name="Yoel Kortick" userId="167978f5-7f40-4909-85d5-d4149554ad4e" providerId="ADAL" clId="{9B7B83E3-42B9-4A86-ADA8-7532682B07E1}" dt="2023-06-25T08:28:33.700" v="578" actId="478"/>
          <ac:spMkLst>
            <pc:docMk/>
            <pc:sldMk cId="291778041" sldId="1868"/>
            <ac:spMk id="8" creationId="{D566B171-541B-76F9-48AB-9ED8AF2206B5}"/>
          </ac:spMkLst>
        </pc:spChg>
        <pc:spChg chg="del mod">
          <ac:chgData name="Yoel Kortick" userId="167978f5-7f40-4909-85d5-d4149554ad4e" providerId="ADAL" clId="{9B7B83E3-42B9-4A86-ADA8-7532682B07E1}" dt="2023-06-26T08:39:12.436" v="1644" actId="478"/>
          <ac:spMkLst>
            <pc:docMk/>
            <pc:sldMk cId="291778041" sldId="1868"/>
            <ac:spMk id="9" creationId="{CEAF7DFC-E16C-3A22-F347-1AB5549D4F9B}"/>
          </ac:spMkLst>
        </pc:spChg>
        <pc:spChg chg="mod">
          <ac:chgData name="Yoel Kortick" userId="167978f5-7f40-4909-85d5-d4149554ad4e" providerId="ADAL" clId="{9B7B83E3-42B9-4A86-ADA8-7532682B07E1}" dt="2023-06-30T12:13:56.512" v="3750" actId="20577"/>
          <ac:spMkLst>
            <pc:docMk/>
            <pc:sldMk cId="291778041" sldId="1868"/>
            <ac:spMk id="10" creationId="{641AE6B2-8849-AE98-32F0-63A2B3F5D047}"/>
          </ac:spMkLst>
        </pc:spChg>
        <pc:spChg chg="del">
          <ac:chgData name="Yoel Kortick" userId="167978f5-7f40-4909-85d5-d4149554ad4e" providerId="ADAL" clId="{9B7B83E3-42B9-4A86-ADA8-7532682B07E1}" dt="2023-06-25T08:28:23.258" v="574" actId="478"/>
          <ac:spMkLst>
            <pc:docMk/>
            <pc:sldMk cId="291778041" sldId="1868"/>
            <ac:spMk id="11" creationId="{36857023-025E-B8CE-FB79-3843787FF379}"/>
          </ac:spMkLst>
        </pc:spChg>
        <pc:spChg chg="add del mod">
          <ac:chgData name="Yoel Kortick" userId="167978f5-7f40-4909-85d5-d4149554ad4e" providerId="ADAL" clId="{9B7B83E3-42B9-4A86-ADA8-7532682B07E1}" dt="2023-06-25T08:28:31.282" v="576" actId="478"/>
          <ac:spMkLst>
            <pc:docMk/>
            <pc:sldMk cId="291778041" sldId="1868"/>
            <ac:spMk id="12" creationId="{89D5734B-8D47-B594-54CA-56BA4065B8E6}"/>
          </ac:spMkLst>
        </pc:spChg>
        <pc:spChg chg="add del mod">
          <ac:chgData name="Yoel Kortick" userId="167978f5-7f40-4909-85d5-d4149554ad4e" providerId="ADAL" clId="{9B7B83E3-42B9-4A86-ADA8-7532682B07E1}" dt="2023-06-26T08:39:12.436" v="1644" actId="478"/>
          <ac:spMkLst>
            <pc:docMk/>
            <pc:sldMk cId="291778041" sldId="1868"/>
            <ac:spMk id="17" creationId="{7DA5CB96-9A8C-44CF-43C2-C0A693C9D3F7}"/>
          </ac:spMkLst>
        </pc:spChg>
        <pc:spChg chg="add del mod">
          <ac:chgData name="Yoel Kortick" userId="167978f5-7f40-4909-85d5-d4149554ad4e" providerId="ADAL" clId="{9B7B83E3-42B9-4A86-ADA8-7532682B07E1}" dt="2023-06-26T08:39:12.436" v="1644" actId="478"/>
          <ac:spMkLst>
            <pc:docMk/>
            <pc:sldMk cId="291778041" sldId="1868"/>
            <ac:spMk id="18" creationId="{8E6E8ED4-3699-6D63-515A-82ACC02D7805}"/>
          </ac:spMkLst>
        </pc:spChg>
        <pc:spChg chg="add del mod">
          <ac:chgData name="Yoel Kortick" userId="167978f5-7f40-4909-85d5-d4149554ad4e" providerId="ADAL" clId="{9B7B83E3-42B9-4A86-ADA8-7532682B07E1}" dt="2023-06-26T08:39:12.436" v="1644" actId="478"/>
          <ac:spMkLst>
            <pc:docMk/>
            <pc:sldMk cId="291778041" sldId="1868"/>
            <ac:spMk id="19" creationId="{249E1AC6-70C8-F968-818A-171CBB5DEC8E}"/>
          </ac:spMkLst>
        </pc:spChg>
        <pc:spChg chg="add del mod">
          <ac:chgData name="Yoel Kortick" userId="167978f5-7f40-4909-85d5-d4149554ad4e" providerId="ADAL" clId="{9B7B83E3-42B9-4A86-ADA8-7532682B07E1}" dt="2023-06-26T08:39:12.436" v="1644" actId="478"/>
          <ac:spMkLst>
            <pc:docMk/>
            <pc:sldMk cId="291778041" sldId="1868"/>
            <ac:spMk id="20" creationId="{9B17D84E-CB6D-72A2-5FAE-5A89B6BC949B}"/>
          </ac:spMkLst>
        </pc:spChg>
        <pc:spChg chg="add del mod">
          <ac:chgData name="Yoel Kortick" userId="167978f5-7f40-4909-85d5-d4149554ad4e" providerId="ADAL" clId="{9B7B83E3-42B9-4A86-ADA8-7532682B07E1}" dt="2023-06-26T08:39:12.436" v="1644" actId="478"/>
          <ac:spMkLst>
            <pc:docMk/>
            <pc:sldMk cId="291778041" sldId="1868"/>
            <ac:spMk id="21" creationId="{3B8CB443-9B54-90FF-2FE6-47EACC01629B}"/>
          </ac:spMkLst>
        </pc:spChg>
        <pc:picChg chg="del">
          <ac:chgData name="Yoel Kortick" userId="167978f5-7f40-4909-85d5-d4149554ad4e" providerId="ADAL" clId="{9B7B83E3-42B9-4A86-ADA8-7532682B07E1}" dt="2023-06-25T08:28:22.114" v="573" actId="478"/>
          <ac:picMkLst>
            <pc:docMk/>
            <pc:sldMk cId="291778041" sldId="1868"/>
            <ac:picMk id="6" creationId="{9D5F8073-54CA-B2AC-577C-AA2F153BF7D4}"/>
          </ac:picMkLst>
        </pc:picChg>
        <pc:picChg chg="del">
          <ac:chgData name="Yoel Kortick" userId="167978f5-7f40-4909-85d5-d4149554ad4e" providerId="ADAL" clId="{9B7B83E3-42B9-4A86-ADA8-7532682B07E1}" dt="2023-06-25T08:28:32.822" v="577" actId="478"/>
          <ac:picMkLst>
            <pc:docMk/>
            <pc:sldMk cId="291778041" sldId="1868"/>
            <ac:picMk id="7" creationId="{2AD5A807-FA86-0228-BBA9-92344DBA6F43}"/>
          </ac:picMkLst>
        </pc:picChg>
        <pc:picChg chg="add del mod ord">
          <ac:chgData name="Yoel Kortick" userId="167978f5-7f40-4909-85d5-d4149554ad4e" providerId="ADAL" clId="{9B7B83E3-42B9-4A86-ADA8-7532682B07E1}" dt="2023-06-26T08:39:12.436" v="1644" actId="478"/>
          <ac:picMkLst>
            <pc:docMk/>
            <pc:sldMk cId="291778041" sldId="1868"/>
            <ac:picMk id="14" creationId="{A1FC49E3-5669-B40D-16CC-B980C446338B}"/>
          </ac:picMkLst>
        </pc:picChg>
        <pc:picChg chg="add del mod">
          <ac:chgData name="Yoel Kortick" userId="167978f5-7f40-4909-85d5-d4149554ad4e" providerId="ADAL" clId="{9B7B83E3-42B9-4A86-ADA8-7532682B07E1}" dt="2023-06-26T08:39:12.436" v="1644" actId="478"/>
          <ac:picMkLst>
            <pc:docMk/>
            <pc:sldMk cId="291778041" sldId="1868"/>
            <ac:picMk id="16" creationId="{2C806F1F-F389-E194-16C3-3825CAA11C5B}"/>
          </ac:picMkLst>
        </pc:picChg>
      </pc:sldChg>
      <pc:sldChg chg="addSp delSp modSp add mod">
        <pc:chgData name="Yoel Kortick" userId="167978f5-7f40-4909-85d5-d4149554ad4e" providerId="ADAL" clId="{9B7B83E3-42B9-4A86-ADA8-7532682B07E1}" dt="2023-06-30T12:37:12.281" v="4421"/>
        <pc:sldMkLst>
          <pc:docMk/>
          <pc:sldMk cId="1541670768" sldId="1869"/>
        </pc:sldMkLst>
        <pc:spChg chg="del">
          <ac:chgData name="Yoel Kortick" userId="167978f5-7f40-4909-85d5-d4149554ad4e" providerId="ADAL" clId="{9B7B83E3-42B9-4A86-ADA8-7532682B07E1}" dt="2023-06-30T12:37:09.360" v="4419" actId="478"/>
          <ac:spMkLst>
            <pc:docMk/>
            <pc:sldMk cId="1541670768" sldId="1869"/>
            <ac:spMk id="3" creationId="{294BC29B-83C8-416D-9BA2-59380269EFCE}"/>
          </ac:spMkLst>
        </pc:spChg>
        <pc:spChg chg="add del mod">
          <ac:chgData name="Yoel Kortick" userId="167978f5-7f40-4909-85d5-d4149554ad4e" providerId="ADAL" clId="{9B7B83E3-42B9-4A86-ADA8-7532682B07E1}" dt="2023-06-30T12:37:11.183" v="4420" actId="478"/>
          <ac:spMkLst>
            <pc:docMk/>
            <pc:sldMk cId="1541670768" sldId="1869"/>
            <ac:spMk id="5" creationId="{CB62FAFC-4EC4-87F2-1452-C88B22415C17}"/>
          </ac:spMkLst>
        </pc:spChg>
        <pc:spChg chg="add mod">
          <ac:chgData name="Yoel Kortick" userId="167978f5-7f40-4909-85d5-d4149554ad4e" providerId="ADAL" clId="{9B7B83E3-42B9-4A86-ADA8-7532682B07E1}" dt="2023-06-30T12:37:12.281" v="4421"/>
          <ac:spMkLst>
            <pc:docMk/>
            <pc:sldMk cId="1541670768" sldId="1869"/>
            <ac:spMk id="6" creationId="{C78EA83C-F5F0-7B0C-44B8-291D32A569C5}"/>
          </ac:spMkLst>
        </pc:spChg>
        <pc:spChg chg="del">
          <ac:chgData name="Yoel Kortick" userId="167978f5-7f40-4909-85d5-d4149554ad4e" providerId="ADAL" clId="{9B7B83E3-42B9-4A86-ADA8-7532682B07E1}" dt="2023-06-25T08:36:06.151" v="906" actId="478"/>
          <ac:spMkLst>
            <pc:docMk/>
            <pc:sldMk cId="1541670768" sldId="1869"/>
            <ac:spMk id="9" creationId="{CEAF7DFC-E16C-3A22-F347-1AB5549D4F9B}"/>
          </ac:spMkLst>
        </pc:spChg>
        <pc:spChg chg="mod">
          <ac:chgData name="Yoel Kortick" userId="167978f5-7f40-4909-85d5-d4149554ad4e" providerId="ADAL" clId="{9B7B83E3-42B9-4A86-ADA8-7532682B07E1}" dt="2023-06-30T12:15:52.904" v="3762" actId="6549"/>
          <ac:spMkLst>
            <pc:docMk/>
            <pc:sldMk cId="1541670768" sldId="1869"/>
            <ac:spMk id="10" creationId="{641AE6B2-8849-AE98-32F0-63A2B3F5D047}"/>
          </ac:spMkLst>
        </pc:spChg>
        <pc:spChg chg="del">
          <ac:chgData name="Yoel Kortick" userId="167978f5-7f40-4909-85d5-d4149554ad4e" providerId="ADAL" clId="{9B7B83E3-42B9-4A86-ADA8-7532682B07E1}" dt="2023-06-25T08:36:06.151" v="906" actId="478"/>
          <ac:spMkLst>
            <pc:docMk/>
            <pc:sldMk cId="1541670768" sldId="1869"/>
            <ac:spMk id="17" creationId="{7DA5CB96-9A8C-44CF-43C2-C0A693C9D3F7}"/>
          </ac:spMkLst>
        </pc:spChg>
        <pc:spChg chg="del">
          <ac:chgData name="Yoel Kortick" userId="167978f5-7f40-4909-85d5-d4149554ad4e" providerId="ADAL" clId="{9B7B83E3-42B9-4A86-ADA8-7532682B07E1}" dt="2023-06-25T08:36:06.151" v="906" actId="478"/>
          <ac:spMkLst>
            <pc:docMk/>
            <pc:sldMk cId="1541670768" sldId="1869"/>
            <ac:spMk id="18" creationId="{8E6E8ED4-3699-6D63-515A-82ACC02D7805}"/>
          </ac:spMkLst>
        </pc:spChg>
        <pc:spChg chg="del">
          <ac:chgData name="Yoel Kortick" userId="167978f5-7f40-4909-85d5-d4149554ad4e" providerId="ADAL" clId="{9B7B83E3-42B9-4A86-ADA8-7532682B07E1}" dt="2023-06-25T08:36:06.151" v="906" actId="478"/>
          <ac:spMkLst>
            <pc:docMk/>
            <pc:sldMk cId="1541670768" sldId="1869"/>
            <ac:spMk id="19" creationId="{249E1AC6-70C8-F968-818A-171CBB5DEC8E}"/>
          </ac:spMkLst>
        </pc:spChg>
        <pc:picChg chg="add del mod">
          <ac:chgData name="Yoel Kortick" userId="167978f5-7f40-4909-85d5-d4149554ad4e" providerId="ADAL" clId="{9B7B83E3-42B9-4A86-ADA8-7532682B07E1}" dt="2023-06-26T08:51:42.687" v="2052" actId="478"/>
          <ac:picMkLst>
            <pc:docMk/>
            <pc:sldMk cId="1541670768" sldId="1869"/>
            <ac:picMk id="5" creationId="{0E6F3A17-1FA1-E5F8-4B91-360A2E57EF83}"/>
          </ac:picMkLst>
        </pc:picChg>
        <pc:picChg chg="add del mod">
          <ac:chgData name="Yoel Kortick" userId="167978f5-7f40-4909-85d5-d4149554ad4e" providerId="ADAL" clId="{9B7B83E3-42B9-4A86-ADA8-7532682B07E1}" dt="2023-06-26T08:52:36.887" v="2053" actId="478"/>
          <ac:picMkLst>
            <pc:docMk/>
            <pc:sldMk cId="1541670768" sldId="1869"/>
            <ac:picMk id="6" creationId="{3F392124-54AD-17C6-1608-B33740F00CFF}"/>
          </ac:picMkLst>
        </pc:picChg>
        <pc:picChg chg="add del mod">
          <ac:chgData name="Yoel Kortick" userId="167978f5-7f40-4909-85d5-d4149554ad4e" providerId="ADAL" clId="{9B7B83E3-42B9-4A86-ADA8-7532682B07E1}" dt="2023-06-26T08:51:33.703" v="2048" actId="478"/>
          <ac:picMkLst>
            <pc:docMk/>
            <pc:sldMk cId="1541670768" sldId="1869"/>
            <ac:picMk id="7" creationId="{C2AA4476-A21C-6D95-F404-9CACA036D059}"/>
          </ac:picMkLst>
        </pc:picChg>
        <pc:picChg chg="add del mod">
          <ac:chgData name="Yoel Kortick" userId="167978f5-7f40-4909-85d5-d4149554ad4e" providerId="ADAL" clId="{9B7B83E3-42B9-4A86-ADA8-7532682B07E1}" dt="2023-06-26T08:52:57.279" v="2058" actId="478"/>
          <ac:picMkLst>
            <pc:docMk/>
            <pc:sldMk cId="1541670768" sldId="1869"/>
            <ac:picMk id="9" creationId="{4ACEF01E-15F1-7732-38C6-40585CC3FCD5}"/>
          </ac:picMkLst>
        </pc:picChg>
        <pc:picChg chg="add mod">
          <ac:chgData name="Yoel Kortick" userId="167978f5-7f40-4909-85d5-d4149554ad4e" providerId="ADAL" clId="{9B7B83E3-42B9-4A86-ADA8-7532682B07E1}" dt="2023-06-26T08:54:42.369" v="2131" actId="1036"/>
          <ac:picMkLst>
            <pc:docMk/>
            <pc:sldMk cId="1541670768" sldId="1869"/>
            <ac:picMk id="11" creationId="{AC363D0A-7F82-DDD9-7570-DB5A42D76C7F}"/>
          </ac:picMkLst>
        </pc:picChg>
        <pc:picChg chg="add mod">
          <ac:chgData name="Yoel Kortick" userId="167978f5-7f40-4909-85d5-d4149554ad4e" providerId="ADAL" clId="{9B7B83E3-42B9-4A86-ADA8-7532682B07E1}" dt="2023-06-26T08:54:42.369" v="2131" actId="1036"/>
          <ac:picMkLst>
            <pc:docMk/>
            <pc:sldMk cId="1541670768" sldId="1869"/>
            <ac:picMk id="12" creationId="{76B1C3BB-3279-2195-9B1A-CC218750C677}"/>
          </ac:picMkLst>
        </pc:picChg>
        <pc:picChg chg="del">
          <ac:chgData name="Yoel Kortick" userId="167978f5-7f40-4909-85d5-d4149554ad4e" providerId="ADAL" clId="{9B7B83E3-42B9-4A86-ADA8-7532682B07E1}" dt="2023-06-25T08:36:06.151" v="906" actId="478"/>
          <ac:picMkLst>
            <pc:docMk/>
            <pc:sldMk cId="1541670768" sldId="1869"/>
            <ac:picMk id="14" creationId="{A1FC49E3-5669-B40D-16CC-B980C446338B}"/>
          </ac:picMkLst>
        </pc:picChg>
        <pc:picChg chg="del">
          <ac:chgData name="Yoel Kortick" userId="167978f5-7f40-4909-85d5-d4149554ad4e" providerId="ADAL" clId="{9B7B83E3-42B9-4A86-ADA8-7532682B07E1}" dt="2023-06-25T08:36:06.151" v="906" actId="478"/>
          <ac:picMkLst>
            <pc:docMk/>
            <pc:sldMk cId="1541670768" sldId="1869"/>
            <ac:picMk id="16" creationId="{2C806F1F-F389-E194-16C3-3825CAA11C5B}"/>
          </ac:picMkLst>
        </pc:picChg>
      </pc:sldChg>
      <pc:sldChg chg="addSp delSp modSp add mod">
        <pc:chgData name="Yoel Kortick" userId="167978f5-7f40-4909-85d5-d4149554ad4e" providerId="ADAL" clId="{9B7B83E3-42B9-4A86-ADA8-7532682B07E1}" dt="2023-06-30T12:37:01.096" v="4418"/>
        <pc:sldMkLst>
          <pc:docMk/>
          <pc:sldMk cId="2466865067" sldId="1870"/>
        </pc:sldMkLst>
        <pc:spChg chg="mod">
          <ac:chgData name="Yoel Kortick" userId="167978f5-7f40-4909-85d5-d4149554ad4e" providerId="ADAL" clId="{9B7B83E3-42B9-4A86-ADA8-7532682B07E1}" dt="2023-06-26T08:41:56.631" v="1763" actId="1076"/>
          <ac:spMkLst>
            <pc:docMk/>
            <pc:sldMk cId="2466865067" sldId="1870"/>
            <ac:spMk id="2" creationId="{F63FD4E1-0732-4BFF-8B82-267DB4EAAFFD}"/>
          </ac:spMkLst>
        </pc:spChg>
        <pc:spChg chg="del">
          <ac:chgData name="Yoel Kortick" userId="167978f5-7f40-4909-85d5-d4149554ad4e" providerId="ADAL" clId="{9B7B83E3-42B9-4A86-ADA8-7532682B07E1}" dt="2023-06-30T12:36:58.339" v="4416" actId="478"/>
          <ac:spMkLst>
            <pc:docMk/>
            <pc:sldMk cId="2466865067" sldId="1870"/>
            <ac:spMk id="3" creationId="{294BC29B-83C8-416D-9BA2-59380269EFCE}"/>
          </ac:spMkLst>
        </pc:spChg>
        <pc:spChg chg="add mod">
          <ac:chgData name="Yoel Kortick" userId="167978f5-7f40-4909-85d5-d4149554ad4e" providerId="ADAL" clId="{9B7B83E3-42B9-4A86-ADA8-7532682B07E1}" dt="2023-06-30T12:08:17.022" v="3704"/>
          <ac:spMkLst>
            <pc:docMk/>
            <pc:sldMk cId="2466865067" sldId="1870"/>
            <ac:spMk id="4" creationId="{DE92A476-C96E-28F2-3464-820F72D373FE}"/>
          </ac:spMkLst>
        </pc:spChg>
        <pc:spChg chg="add mod">
          <ac:chgData name="Yoel Kortick" userId="167978f5-7f40-4909-85d5-d4149554ad4e" providerId="ADAL" clId="{9B7B83E3-42B9-4A86-ADA8-7532682B07E1}" dt="2023-06-26T08:47:53.735" v="1967" actId="14100"/>
          <ac:spMkLst>
            <pc:docMk/>
            <pc:sldMk cId="2466865067" sldId="1870"/>
            <ac:spMk id="5" creationId="{52761AD9-539F-8D27-EE82-C9CA6436F1CA}"/>
          </ac:spMkLst>
        </pc:spChg>
        <pc:spChg chg="add mod">
          <ac:chgData name="Yoel Kortick" userId="167978f5-7f40-4909-85d5-d4149554ad4e" providerId="ADAL" clId="{9B7B83E3-42B9-4A86-ADA8-7532682B07E1}" dt="2023-06-26T08:47:37.345" v="1958" actId="14100"/>
          <ac:spMkLst>
            <pc:docMk/>
            <pc:sldMk cId="2466865067" sldId="1870"/>
            <ac:spMk id="6" creationId="{48DAE902-1D8D-E6E4-845F-06FD9213855D}"/>
          </ac:spMkLst>
        </pc:spChg>
        <pc:spChg chg="add mod">
          <ac:chgData name="Yoel Kortick" userId="167978f5-7f40-4909-85d5-d4149554ad4e" providerId="ADAL" clId="{9B7B83E3-42B9-4A86-ADA8-7532682B07E1}" dt="2023-06-30T12:08:17.022" v="3704"/>
          <ac:spMkLst>
            <pc:docMk/>
            <pc:sldMk cId="2466865067" sldId="1870"/>
            <ac:spMk id="7" creationId="{6FEFF065-82A9-E078-F736-5BC935A66661}"/>
          </ac:spMkLst>
        </pc:spChg>
        <pc:spChg chg="mod">
          <ac:chgData name="Yoel Kortick" userId="167978f5-7f40-4909-85d5-d4149554ad4e" providerId="ADAL" clId="{9B7B83E3-42B9-4A86-ADA8-7532682B07E1}" dt="2023-06-26T08:42:35.465" v="1902" actId="1076"/>
          <ac:spMkLst>
            <pc:docMk/>
            <pc:sldMk cId="2466865067" sldId="1870"/>
            <ac:spMk id="9" creationId="{CEAF7DFC-E16C-3A22-F347-1AB5549D4F9B}"/>
          </ac:spMkLst>
        </pc:spChg>
        <pc:spChg chg="del">
          <ac:chgData name="Yoel Kortick" userId="167978f5-7f40-4909-85d5-d4149554ad4e" providerId="ADAL" clId="{9B7B83E3-42B9-4A86-ADA8-7532682B07E1}" dt="2023-06-26T08:40:06.598" v="1662" actId="478"/>
          <ac:spMkLst>
            <pc:docMk/>
            <pc:sldMk cId="2466865067" sldId="1870"/>
            <ac:spMk id="10" creationId="{641AE6B2-8849-AE98-32F0-63A2B3F5D047}"/>
          </ac:spMkLst>
        </pc:spChg>
        <pc:spChg chg="add del mod">
          <ac:chgData name="Yoel Kortick" userId="167978f5-7f40-4909-85d5-d4149554ad4e" providerId="ADAL" clId="{9B7B83E3-42B9-4A86-ADA8-7532682B07E1}" dt="2023-06-30T12:37:00.031" v="4417" actId="478"/>
          <ac:spMkLst>
            <pc:docMk/>
            <pc:sldMk cId="2466865067" sldId="1870"/>
            <ac:spMk id="10" creationId="{F1EF8B6A-7DD5-2BCE-38ED-5C5EC8E2C772}"/>
          </ac:spMkLst>
        </pc:spChg>
        <pc:spChg chg="add mod">
          <ac:chgData name="Yoel Kortick" userId="167978f5-7f40-4909-85d5-d4149554ad4e" providerId="ADAL" clId="{9B7B83E3-42B9-4A86-ADA8-7532682B07E1}" dt="2023-06-30T12:37:01.096" v="4418"/>
          <ac:spMkLst>
            <pc:docMk/>
            <pc:sldMk cId="2466865067" sldId="1870"/>
            <ac:spMk id="11" creationId="{D0EAD2D3-E015-B1E5-BE50-AC4A9FE2A3B9}"/>
          </ac:spMkLst>
        </pc:spChg>
        <pc:spChg chg="mod">
          <ac:chgData name="Yoel Kortick" userId="167978f5-7f40-4909-85d5-d4149554ad4e" providerId="ADAL" clId="{9B7B83E3-42B9-4A86-ADA8-7532682B07E1}" dt="2023-06-26T08:42:55.049" v="1912" actId="14100"/>
          <ac:spMkLst>
            <pc:docMk/>
            <pc:sldMk cId="2466865067" sldId="1870"/>
            <ac:spMk id="17" creationId="{7DA5CB96-9A8C-44CF-43C2-C0A693C9D3F7}"/>
          </ac:spMkLst>
        </pc:spChg>
        <pc:spChg chg="mod">
          <ac:chgData name="Yoel Kortick" userId="167978f5-7f40-4909-85d5-d4149554ad4e" providerId="ADAL" clId="{9B7B83E3-42B9-4A86-ADA8-7532682B07E1}" dt="2023-06-26T08:43:20.906" v="1939" actId="1038"/>
          <ac:spMkLst>
            <pc:docMk/>
            <pc:sldMk cId="2466865067" sldId="1870"/>
            <ac:spMk id="18" creationId="{8E6E8ED4-3699-6D63-515A-82ACC02D7805}"/>
          </ac:spMkLst>
        </pc:spChg>
        <pc:spChg chg="mod">
          <ac:chgData name="Yoel Kortick" userId="167978f5-7f40-4909-85d5-d4149554ad4e" providerId="ADAL" clId="{9B7B83E3-42B9-4A86-ADA8-7532682B07E1}" dt="2023-06-26T08:42:35.465" v="1902" actId="1076"/>
          <ac:spMkLst>
            <pc:docMk/>
            <pc:sldMk cId="2466865067" sldId="1870"/>
            <ac:spMk id="19" creationId="{249E1AC6-70C8-F968-818A-171CBB5DEC8E}"/>
          </ac:spMkLst>
        </pc:spChg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2466865067" sldId="1870"/>
            <ac:spMk id="20" creationId="{9B17D84E-CB6D-72A2-5FAE-5A89B6BC949B}"/>
          </ac:spMkLst>
        </pc:spChg>
        <pc:spChg chg="del mod">
          <ac:chgData name="Yoel Kortick" userId="167978f5-7f40-4909-85d5-d4149554ad4e" providerId="ADAL" clId="{9B7B83E3-42B9-4A86-ADA8-7532682B07E1}" dt="2023-06-26T08:40:41.493" v="1670" actId="478"/>
          <ac:spMkLst>
            <pc:docMk/>
            <pc:sldMk cId="2466865067" sldId="1870"/>
            <ac:spMk id="21" creationId="{3B8CB443-9B54-90FF-2FE6-47EACC01629B}"/>
          </ac:spMkLst>
        </pc:spChg>
        <pc:picChg chg="add del mod">
          <ac:chgData name="Yoel Kortick" userId="167978f5-7f40-4909-85d5-d4149554ad4e" providerId="ADAL" clId="{9B7B83E3-42B9-4A86-ADA8-7532682B07E1}" dt="2023-06-26T08:47:13.701" v="1948" actId="478"/>
          <ac:picMkLst>
            <pc:docMk/>
            <pc:sldMk cId="2466865067" sldId="1870"/>
            <ac:picMk id="11" creationId="{5D08CEEA-28C3-966A-22A4-76784666AE13}"/>
          </ac:picMkLst>
        </pc:picChg>
        <pc:picChg chg="add mod ord">
          <ac:chgData name="Yoel Kortick" userId="167978f5-7f40-4909-85d5-d4149554ad4e" providerId="ADAL" clId="{9B7B83E3-42B9-4A86-ADA8-7532682B07E1}" dt="2023-06-26T08:47:30.513" v="1956" actId="208"/>
          <ac:picMkLst>
            <pc:docMk/>
            <pc:sldMk cId="2466865067" sldId="1870"/>
            <ac:picMk id="13" creationId="{37000A05-EE9E-C520-B01E-DBF8ED6449F1}"/>
          </ac:picMkLst>
        </pc:picChg>
        <pc:picChg chg="mod">
          <ac:chgData name="Yoel Kortick" userId="167978f5-7f40-4909-85d5-d4149554ad4e" providerId="ADAL" clId="{9B7B83E3-42B9-4A86-ADA8-7532682B07E1}" dt="2023-06-26T08:42:35.465" v="1902" actId="1076"/>
          <ac:picMkLst>
            <pc:docMk/>
            <pc:sldMk cId="2466865067" sldId="1870"/>
            <ac:picMk id="14" creationId="{A1FC49E3-5669-B40D-16CC-B980C446338B}"/>
          </ac:picMkLst>
        </pc:picChg>
        <pc:picChg chg="mod">
          <ac:chgData name="Yoel Kortick" userId="167978f5-7f40-4909-85d5-d4149554ad4e" providerId="ADAL" clId="{9B7B83E3-42B9-4A86-ADA8-7532682B07E1}" dt="2023-06-26T08:42:38.674" v="1906" actId="1036"/>
          <ac:picMkLst>
            <pc:docMk/>
            <pc:sldMk cId="2466865067" sldId="1870"/>
            <ac:picMk id="16" creationId="{2C806F1F-F389-E194-16C3-3825CAA11C5B}"/>
          </ac:picMkLst>
        </pc:picChg>
      </pc:sldChg>
      <pc:sldChg chg="addSp delSp modSp add mod">
        <pc:chgData name="Yoel Kortick" userId="167978f5-7f40-4909-85d5-d4149554ad4e" providerId="ADAL" clId="{9B7B83E3-42B9-4A86-ADA8-7532682B07E1}" dt="2023-06-30T12:08:17.022" v="3704"/>
        <pc:sldMkLst>
          <pc:docMk/>
          <pc:sldMk cId="2183172202" sldId="1871"/>
        </pc:sldMkLst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2183172202" sldId="1871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0:50:40.159" v="2266" actId="1037"/>
          <ac:spMkLst>
            <pc:docMk/>
            <pc:sldMk cId="2183172202" sldId="1871"/>
            <ac:spMk id="7" creationId="{EB49E63B-EE08-4F69-B15E-4A165F2FF64C}"/>
          </ac:spMkLst>
        </pc:spChg>
        <pc:spChg chg="add mod">
          <ac:chgData name="Yoel Kortick" userId="167978f5-7f40-4909-85d5-d4149554ad4e" providerId="ADAL" clId="{9B7B83E3-42B9-4A86-ADA8-7532682B07E1}" dt="2023-06-30T10:50:43.851" v="2267" actId="571"/>
          <ac:spMkLst>
            <pc:docMk/>
            <pc:sldMk cId="2183172202" sldId="1871"/>
            <ac:spMk id="9" creationId="{E2301C4E-059C-35A9-F065-DFCB0FC6A1A7}"/>
          </ac:spMkLst>
        </pc:spChg>
        <pc:picChg chg="del">
          <ac:chgData name="Yoel Kortick" userId="167978f5-7f40-4909-85d5-d4149554ad4e" providerId="ADAL" clId="{9B7B83E3-42B9-4A86-ADA8-7532682B07E1}" dt="2023-06-30T10:48:36.620" v="2135" actId="478"/>
          <ac:picMkLst>
            <pc:docMk/>
            <pc:sldMk cId="2183172202" sldId="1871"/>
            <ac:picMk id="6" creationId="{D776E12B-3BE4-4201-A58F-1C5733788569}"/>
          </ac:picMkLst>
        </pc:picChg>
        <pc:picChg chg="add mod ord">
          <ac:chgData name="Yoel Kortick" userId="167978f5-7f40-4909-85d5-d4149554ad4e" providerId="ADAL" clId="{9B7B83E3-42B9-4A86-ADA8-7532682B07E1}" dt="2023-06-30T10:50:47.481" v="2268" actId="167"/>
          <ac:picMkLst>
            <pc:docMk/>
            <pc:sldMk cId="2183172202" sldId="1871"/>
            <ac:picMk id="8" creationId="{6DEE6BF1-04BD-B348-56C7-D3B1928F1676}"/>
          </ac:picMkLst>
        </pc:picChg>
      </pc:sldChg>
      <pc:sldChg chg="addSp delSp modSp add del mod">
        <pc:chgData name="Yoel Kortick" userId="167978f5-7f40-4909-85d5-d4149554ad4e" providerId="ADAL" clId="{9B7B83E3-42B9-4A86-ADA8-7532682B07E1}" dt="2023-06-26T08:54:55.732" v="2133" actId="47"/>
        <pc:sldMkLst>
          <pc:docMk/>
          <pc:sldMk cId="3693099338" sldId="1871"/>
        </pc:sldMkLst>
        <pc:spChg chg="del">
          <ac:chgData name="Yoel Kortick" userId="167978f5-7f40-4909-85d5-d4149554ad4e" providerId="ADAL" clId="{9B7B83E3-42B9-4A86-ADA8-7532682B07E1}" dt="2023-06-26T08:53:01.648" v="2059" actId="478"/>
          <ac:spMkLst>
            <pc:docMk/>
            <pc:sldMk cId="3693099338" sldId="1871"/>
            <ac:spMk id="10" creationId="{641AE6B2-8849-AE98-32F0-63A2B3F5D047}"/>
          </ac:spMkLst>
        </pc:spChg>
        <pc:picChg chg="add mod">
          <ac:chgData name="Yoel Kortick" userId="167978f5-7f40-4909-85d5-d4149554ad4e" providerId="ADAL" clId="{9B7B83E3-42B9-4A86-ADA8-7532682B07E1}" dt="2023-06-26T08:54:33.103" v="2112" actId="1036"/>
          <ac:picMkLst>
            <pc:docMk/>
            <pc:sldMk cId="3693099338" sldId="1871"/>
            <ac:picMk id="5" creationId="{EE6A44B1-2DA0-FE49-C8DE-EB57FF1A229F}"/>
          </ac:picMkLst>
        </pc:picChg>
        <pc:picChg chg="mod">
          <ac:chgData name="Yoel Kortick" userId="167978f5-7f40-4909-85d5-d4149554ad4e" providerId="ADAL" clId="{9B7B83E3-42B9-4A86-ADA8-7532682B07E1}" dt="2023-06-26T08:54:27.682" v="2100" actId="1037"/>
          <ac:picMkLst>
            <pc:docMk/>
            <pc:sldMk cId="3693099338" sldId="1871"/>
            <ac:picMk id="9" creationId="{4ACEF01E-15F1-7732-38C6-40585CC3FCD5}"/>
          </ac:picMkLst>
        </pc:picChg>
      </pc:sldChg>
      <pc:sldChg chg="addSp delSp modSp add mod">
        <pc:chgData name="Yoel Kortick" userId="167978f5-7f40-4909-85d5-d4149554ad4e" providerId="ADAL" clId="{9B7B83E3-42B9-4A86-ADA8-7532682B07E1}" dt="2023-06-30T12:24:14.827" v="3912" actId="20577"/>
        <pc:sldMkLst>
          <pc:docMk/>
          <pc:sldMk cId="3018026079" sldId="1872"/>
        </pc:sldMkLst>
        <pc:spChg chg="mod">
          <ac:chgData name="Yoel Kortick" userId="167978f5-7f40-4909-85d5-d4149554ad4e" providerId="ADAL" clId="{9B7B83E3-42B9-4A86-ADA8-7532682B07E1}" dt="2023-06-30T12:24:14.827" v="3912" actId="20577"/>
          <ac:spMkLst>
            <pc:docMk/>
            <pc:sldMk cId="3018026079" sldId="1872"/>
            <ac:spMk id="4" creationId="{7DCC24B9-304C-43F8-A814-5ED2034E8A02}"/>
          </ac:spMkLst>
        </pc:spChg>
        <pc:picChg chg="add mod">
          <ac:chgData name="Yoel Kortick" userId="167978f5-7f40-4909-85d5-d4149554ad4e" providerId="ADAL" clId="{9B7B83E3-42B9-4A86-ADA8-7532682B07E1}" dt="2023-06-30T11:22:27.967" v="2860" actId="208"/>
          <ac:picMkLst>
            <pc:docMk/>
            <pc:sldMk cId="3018026079" sldId="1872"/>
            <ac:picMk id="6" creationId="{48F70E85-F701-A27C-450E-78D5EED8E05F}"/>
          </ac:picMkLst>
        </pc:picChg>
        <pc:picChg chg="del">
          <ac:chgData name="Yoel Kortick" userId="167978f5-7f40-4909-85d5-d4149554ad4e" providerId="ADAL" clId="{9B7B83E3-42B9-4A86-ADA8-7532682B07E1}" dt="2023-06-30T11:21:48.673" v="2856" actId="478"/>
          <ac:picMkLst>
            <pc:docMk/>
            <pc:sldMk cId="3018026079" sldId="1872"/>
            <ac:picMk id="7" creationId="{0CC14C44-1576-95A9-1A76-2A9C96F43D3C}"/>
          </ac:picMkLst>
        </pc:picChg>
      </pc:sldChg>
      <pc:sldChg chg="addSp delSp modSp add mod">
        <pc:chgData name="Yoel Kortick" userId="167978f5-7f40-4909-85d5-d4149554ad4e" providerId="ADAL" clId="{9B7B83E3-42B9-4A86-ADA8-7532682B07E1}" dt="2023-06-30T12:44:31.536" v="4505" actId="14100"/>
        <pc:sldMkLst>
          <pc:docMk/>
          <pc:sldMk cId="4210843449" sldId="1873"/>
        </pc:sldMkLst>
        <pc:spChg chg="del">
          <ac:chgData name="Yoel Kortick" userId="167978f5-7f40-4909-85d5-d4149554ad4e" providerId="ADAL" clId="{9B7B83E3-42B9-4A86-ADA8-7532682B07E1}" dt="2023-06-30T12:40:39.121" v="4464" actId="478"/>
          <ac:spMkLst>
            <pc:docMk/>
            <pc:sldMk cId="4210843449" sldId="1873"/>
            <ac:spMk id="3" creationId="{294BC29B-83C8-416D-9BA2-59380269EFCE}"/>
          </ac:spMkLst>
        </pc:spChg>
        <pc:spChg chg="mod">
          <ac:chgData name="Yoel Kortick" userId="167978f5-7f40-4909-85d5-d4149554ad4e" providerId="ADAL" clId="{9B7B83E3-42B9-4A86-ADA8-7532682B07E1}" dt="2023-06-30T12:08:17.022" v="3704"/>
          <ac:spMkLst>
            <pc:docMk/>
            <pc:sldMk cId="4210843449" sldId="1873"/>
            <ac:spMk id="4" creationId="{7DCC24B9-304C-43F8-A814-5ED2034E8A02}"/>
          </ac:spMkLst>
        </pc:spChg>
        <pc:spChg chg="add mod">
          <ac:chgData name="Yoel Kortick" userId="167978f5-7f40-4909-85d5-d4149554ad4e" providerId="ADAL" clId="{9B7B83E3-42B9-4A86-ADA8-7532682B07E1}" dt="2023-06-30T12:44:17.626" v="4500" actId="14100"/>
          <ac:spMkLst>
            <pc:docMk/>
            <pc:sldMk cId="4210843449" sldId="1873"/>
            <ac:spMk id="5" creationId="{847F2A43-EC2B-B21A-50F2-A2F76AB85A59}"/>
          </ac:spMkLst>
        </pc:spChg>
        <pc:spChg chg="add del mod">
          <ac:chgData name="Yoel Kortick" userId="167978f5-7f40-4909-85d5-d4149554ad4e" providerId="ADAL" clId="{9B7B83E3-42B9-4A86-ADA8-7532682B07E1}" dt="2023-06-30T12:44:00.697" v="4491" actId="478"/>
          <ac:spMkLst>
            <pc:docMk/>
            <pc:sldMk cId="4210843449" sldId="1873"/>
            <ac:spMk id="8" creationId="{19C9077A-55F0-C565-50C2-417F88886A70}"/>
          </ac:spMkLst>
        </pc:spChg>
        <pc:spChg chg="del">
          <ac:chgData name="Yoel Kortick" userId="167978f5-7f40-4909-85d5-d4149554ad4e" providerId="ADAL" clId="{9B7B83E3-42B9-4A86-ADA8-7532682B07E1}" dt="2023-06-30T11:55:44.470" v="3665" actId="478"/>
          <ac:spMkLst>
            <pc:docMk/>
            <pc:sldMk cId="4210843449" sldId="1873"/>
            <ac:spMk id="9" creationId="{8448CEA4-5A39-42AF-A6BC-A90BF01B03AA}"/>
          </ac:spMkLst>
        </pc:spChg>
        <pc:spChg chg="add del mod">
          <ac:chgData name="Yoel Kortick" userId="167978f5-7f40-4909-85d5-d4149554ad4e" providerId="ADAL" clId="{9B7B83E3-42B9-4A86-ADA8-7532682B07E1}" dt="2023-06-30T12:40:41.190" v="4465" actId="478"/>
          <ac:spMkLst>
            <pc:docMk/>
            <pc:sldMk cId="4210843449" sldId="1873"/>
            <ac:spMk id="13" creationId="{A61C4FBC-4CB0-A999-B254-89A86F2FE3E4}"/>
          </ac:spMkLst>
        </pc:spChg>
        <pc:spChg chg="add mod">
          <ac:chgData name="Yoel Kortick" userId="167978f5-7f40-4909-85d5-d4149554ad4e" providerId="ADAL" clId="{9B7B83E3-42B9-4A86-ADA8-7532682B07E1}" dt="2023-06-30T12:40:42.213" v="4466"/>
          <ac:spMkLst>
            <pc:docMk/>
            <pc:sldMk cId="4210843449" sldId="1873"/>
            <ac:spMk id="14" creationId="{6FB406A9-D3EC-EC8B-5C4F-35B2A12C246E}"/>
          </ac:spMkLst>
        </pc:spChg>
        <pc:spChg chg="add mod">
          <ac:chgData name="Yoel Kortick" userId="167978f5-7f40-4909-85d5-d4149554ad4e" providerId="ADAL" clId="{9B7B83E3-42B9-4A86-ADA8-7532682B07E1}" dt="2023-06-30T12:44:31.536" v="4505" actId="14100"/>
          <ac:spMkLst>
            <pc:docMk/>
            <pc:sldMk cId="4210843449" sldId="1873"/>
            <ac:spMk id="17" creationId="{44AC9ADD-BBD7-70B2-C4E8-0664DE007D94}"/>
          </ac:spMkLst>
        </pc:spChg>
        <pc:picChg chg="del">
          <ac:chgData name="Yoel Kortick" userId="167978f5-7f40-4909-85d5-d4149554ad4e" providerId="ADAL" clId="{9B7B83E3-42B9-4A86-ADA8-7532682B07E1}" dt="2023-06-30T11:55:41.896" v="3664" actId="478"/>
          <ac:picMkLst>
            <pc:docMk/>
            <pc:sldMk cId="4210843449" sldId="1873"/>
            <ac:picMk id="6" creationId="{C7FF6394-6E44-0524-4F16-7F2E037E357A}"/>
          </ac:picMkLst>
        </pc:picChg>
        <pc:picChg chg="add del mod ord">
          <ac:chgData name="Yoel Kortick" userId="167978f5-7f40-4909-85d5-d4149554ad4e" providerId="ADAL" clId="{9B7B83E3-42B9-4A86-ADA8-7532682B07E1}" dt="2023-06-30T12:43:33.155" v="4489" actId="478"/>
          <ac:picMkLst>
            <pc:docMk/>
            <pc:sldMk cId="4210843449" sldId="1873"/>
            <ac:picMk id="11" creationId="{ACE7FD7C-1A0C-211D-9183-ABA9B17FF0B3}"/>
          </ac:picMkLst>
        </pc:picChg>
        <pc:picChg chg="add mod ord">
          <ac:chgData name="Yoel Kortick" userId="167978f5-7f40-4909-85d5-d4149554ad4e" providerId="ADAL" clId="{9B7B83E3-42B9-4A86-ADA8-7532682B07E1}" dt="2023-06-30T12:44:20.372" v="4502" actId="1076"/>
          <ac:picMkLst>
            <pc:docMk/>
            <pc:sldMk cId="4210843449" sldId="1873"/>
            <ac:picMk id="16" creationId="{A7927A01-F738-4450-DB06-B67E421FEA06}"/>
          </ac:picMkLst>
        </pc:picChg>
        <pc:cxnChg chg="add del mod">
          <ac:chgData name="Yoel Kortick" userId="167978f5-7f40-4909-85d5-d4149554ad4e" providerId="ADAL" clId="{9B7B83E3-42B9-4A86-ADA8-7532682B07E1}" dt="2023-06-30T12:43:59.140" v="4490" actId="478"/>
          <ac:cxnSpMkLst>
            <pc:docMk/>
            <pc:sldMk cId="4210843449" sldId="1873"/>
            <ac:cxnSpMk id="7" creationId="{6DCF150F-3AE4-E900-873F-060F13A30C45}"/>
          </ac:cxnSpMkLst>
        </pc:cxnChg>
      </pc:sldChg>
      <pc:sldChg chg="addSp delSp modSp add mod">
        <pc:chgData name="Yoel Kortick" userId="167978f5-7f40-4909-85d5-d4149554ad4e" providerId="ADAL" clId="{9B7B83E3-42B9-4A86-ADA8-7532682B07E1}" dt="2023-06-30T12:37:26.309" v="4424"/>
        <pc:sldMkLst>
          <pc:docMk/>
          <pc:sldMk cId="2488880855" sldId="1874"/>
        </pc:sldMkLst>
        <pc:spChg chg="del">
          <ac:chgData name="Yoel Kortick" userId="167978f5-7f40-4909-85d5-d4149554ad4e" providerId="ADAL" clId="{9B7B83E3-42B9-4A86-ADA8-7532682B07E1}" dt="2023-06-30T12:37:24.554" v="4422" actId="478"/>
          <ac:spMkLst>
            <pc:docMk/>
            <pc:sldMk cId="2488880855" sldId="1874"/>
            <ac:spMk id="3" creationId="{294BC29B-83C8-416D-9BA2-59380269EFCE}"/>
          </ac:spMkLst>
        </pc:spChg>
        <pc:spChg chg="add del mod">
          <ac:chgData name="Yoel Kortick" userId="167978f5-7f40-4909-85d5-d4149554ad4e" providerId="ADAL" clId="{9B7B83E3-42B9-4A86-ADA8-7532682B07E1}" dt="2023-06-30T12:37:25.358" v="4423" actId="478"/>
          <ac:spMkLst>
            <pc:docMk/>
            <pc:sldMk cId="2488880855" sldId="1874"/>
            <ac:spMk id="7" creationId="{8C9A0763-D94A-CE67-F02C-611DB40A0413}"/>
          </ac:spMkLst>
        </pc:spChg>
        <pc:spChg chg="add mod">
          <ac:chgData name="Yoel Kortick" userId="167978f5-7f40-4909-85d5-d4149554ad4e" providerId="ADAL" clId="{9B7B83E3-42B9-4A86-ADA8-7532682B07E1}" dt="2023-06-30T12:37:26.309" v="4424"/>
          <ac:spMkLst>
            <pc:docMk/>
            <pc:sldMk cId="2488880855" sldId="1874"/>
            <ac:spMk id="8" creationId="{79A678B6-8BEA-CD39-D2B7-DE74BA7A6107}"/>
          </ac:spMkLst>
        </pc:spChg>
        <pc:spChg chg="mod">
          <ac:chgData name="Yoel Kortick" userId="167978f5-7f40-4909-85d5-d4149554ad4e" providerId="ADAL" clId="{9B7B83E3-42B9-4A86-ADA8-7532682B07E1}" dt="2023-06-30T12:23:13.486" v="3911" actId="20577"/>
          <ac:spMkLst>
            <pc:docMk/>
            <pc:sldMk cId="2488880855" sldId="1874"/>
            <ac:spMk id="10" creationId="{641AE6B2-8849-AE98-32F0-63A2B3F5D047}"/>
          </ac:spMkLst>
        </pc:spChg>
        <pc:picChg chg="add mod">
          <ac:chgData name="Yoel Kortick" userId="167978f5-7f40-4909-85d5-d4149554ad4e" providerId="ADAL" clId="{9B7B83E3-42B9-4A86-ADA8-7532682B07E1}" dt="2023-06-30T12:17:32.413" v="3795" actId="208"/>
          <ac:picMkLst>
            <pc:docMk/>
            <pc:sldMk cId="2488880855" sldId="1874"/>
            <ac:picMk id="5" creationId="{88455046-6E54-FA8B-F24B-4B02F90F1BB0}"/>
          </ac:picMkLst>
        </pc:picChg>
        <pc:picChg chg="del">
          <ac:chgData name="Yoel Kortick" userId="167978f5-7f40-4909-85d5-d4149554ad4e" providerId="ADAL" clId="{9B7B83E3-42B9-4A86-ADA8-7532682B07E1}" dt="2023-06-30T12:15:29.031" v="3752" actId="478"/>
          <ac:picMkLst>
            <pc:docMk/>
            <pc:sldMk cId="2488880855" sldId="1874"/>
            <ac:picMk id="11" creationId="{AC363D0A-7F82-DDD9-7570-DB5A42D76C7F}"/>
          </ac:picMkLst>
        </pc:picChg>
        <pc:picChg chg="del">
          <ac:chgData name="Yoel Kortick" userId="167978f5-7f40-4909-85d5-d4149554ad4e" providerId="ADAL" clId="{9B7B83E3-42B9-4A86-ADA8-7532682B07E1}" dt="2023-06-30T12:15:29.862" v="3753" actId="478"/>
          <ac:picMkLst>
            <pc:docMk/>
            <pc:sldMk cId="2488880855" sldId="1874"/>
            <ac:picMk id="12" creationId="{76B1C3BB-3279-2195-9B1A-CC218750C677}"/>
          </ac:picMkLst>
        </pc:picChg>
      </pc:sldChg>
      <pc:sldChg chg="addSp delSp modSp add mod">
        <pc:chgData name="Yoel Kortick" userId="167978f5-7f40-4909-85d5-d4149554ad4e" providerId="ADAL" clId="{9B7B83E3-42B9-4A86-ADA8-7532682B07E1}" dt="2023-06-30T12:38:50.923" v="4450"/>
        <pc:sldMkLst>
          <pc:docMk/>
          <pc:sldMk cId="403043497" sldId="1875"/>
        </pc:sldMkLst>
        <pc:spChg chg="del">
          <ac:chgData name="Yoel Kortick" userId="167978f5-7f40-4909-85d5-d4149554ad4e" providerId="ADAL" clId="{9B7B83E3-42B9-4A86-ADA8-7532682B07E1}" dt="2023-06-30T12:38:49.250" v="4448" actId="478"/>
          <ac:spMkLst>
            <pc:docMk/>
            <pc:sldMk cId="403043497" sldId="1875"/>
            <ac:spMk id="3" creationId="{294BC29B-83C8-416D-9BA2-59380269EFCE}"/>
          </ac:spMkLst>
        </pc:spChg>
        <pc:spChg chg="mod">
          <ac:chgData name="Yoel Kortick" userId="167978f5-7f40-4909-85d5-d4149554ad4e" providerId="ADAL" clId="{9B7B83E3-42B9-4A86-ADA8-7532682B07E1}" dt="2023-06-30T12:25:42.834" v="4006" actId="20577"/>
          <ac:spMkLst>
            <pc:docMk/>
            <pc:sldMk cId="403043497" sldId="1875"/>
            <ac:spMk id="4" creationId="{7DCC24B9-304C-43F8-A814-5ED2034E8A02}"/>
          </ac:spMkLst>
        </pc:spChg>
        <pc:spChg chg="add">
          <ac:chgData name="Yoel Kortick" userId="167978f5-7f40-4909-85d5-d4149554ad4e" providerId="ADAL" clId="{9B7B83E3-42B9-4A86-ADA8-7532682B07E1}" dt="2023-06-30T12:25:15.936" v="3986" actId="11529"/>
          <ac:spMkLst>
            <pc:docMk/>
            <pc:sldMk cId="403043497" sldId="1875"/>
            <ac:spMk id="5" creationId="{BC4180BB-C1FA-929F-5D00-8B8A7968DBF1}"/>
          </ac:spMkLst>
        </pc:spChg>
        <pc:spChg chg="add del mod">
          <ac:chgData name="Yoel Kortick" userId="167978f5-7f40-4909-85d5-d4149554ad4e" providerId="ADAL" clId="{9B7B83E3-42B9-4A86-ADA8-7532682B07E1}" dt="2023-06-30T12:38:50.007" v="4449" actId="478"/>
          <ac:spMkLst>
            <pc:docMk/>
            <pc:sldMk cId="403043497" sldId="1875"/>
            <ac:spMk id="8" creationId="{4F9CD98F-0F52-4445-B3F7-008B83120D29}"/>
          </ac:spMkLst>
        </pc:spChg>
        <pc:spChg chg="add mod">
          <ac:chgData name="Yoel Kortick" userId="167978f5-7f40-4909-85d5-d4149554ad4e" providerId="ADAL" clId="{9B7B83E3-42B9-4A86-ADA8-7532682B07E1}" dt="2023-06-30T12:38:50.923" v="4450"/>
          <ac:spMkLst>
            <pc:docMk/>
            <pc:sldMk cId="403043497" sldId="1875"/>
            <ac:spMk id="9" creationId="{C4452A7D-D6CC-DD7C-D0DE-1F0BA6622A5B}"/>
          </ac:spMkLst>
        </pc:spChg>
      </pc:sldChg>
      <pc:sldChg chg="addSp delSp modSp add mod">
        <pc:chgData name="Yoel Kortick" userId="167978f5-7f40-4909-85d5-d4149554ad4e" providerId="ADAL" clId="{9B7B83E3-42B9-4A86-ADA8-7532682B07E1}" dt="2023-06-30T12:27:32.311" v="4107" actId="14100"/>
        <pc:sldMkLst>
          <pc:docMk/>
          <pc:sldMk cId="1285529896" sldId="1876"/>
        </pc:sldMkLst>
        <pc:spChg chg="mod">
          <ac:chgData name="Yoel Kortick" userId="167978f5-7f40-4909-85d5-d4149554ad4e" providerId="ADAL" clId="{9B7B83E3-42B9-4A86-ADA8-7532682B07E1}" dt="2023-06-30T12:27:08.807" v="4099" actId="313"/>
          <ac:spMkLst>
            <pc:docMk/>
            <pc:sldMk cId="1285529896" sldId="1876"/>
            <ac:spMk id="4" creationId="{7DCC24B9-304C-43F8-A814-5ED2034E8A02}"/>
          </ac:spMkLst>
        </pc:spChg>
        <pc:spChg chg="mod">
          <ac:chgData name="Yoel Kortick" userId="167978f5-7f40-4909-85d5-d4149554ad4e" providerId="ADAL" clId="{9B7B83E3-42B9-4A86-ADA8-7532682B07E1}" dt="2023-06-30T12:27:20.492" v="4103" actId="14100"/>
          <ac:spMkLst>
            <pc:docMk/>
            <pc:sldMk cId="1285529896" sldId="1876"/>
            <ac:spMk id="5" creationId="{BC4180BB-C1FA-929F-5D00-8B8A7968DBF1}"/>
          </ac:spMkLst>
        </pc:spChg>
        <pc:spChg chg="add mod">
          <ac:chgData name="Yoel Kortick" userId="167978f5-7f40-4909-85d5-d4149554ad4e" providerId="ADAL" clId="{9B7B83E3-42B9-4A86-ADA8-7532682B07E1}" dt="2023-06-30T12:27:32.311" v="4107" actId="14100"/>
          <ac:spMkLst>
            <pc:docMk/>
            <pc:sldMk cId="1285529896" sldId="1876"/>
            <ac:spMk id="9" creationId="{A8904ABE-5F81-C95D-BDF3-FB12AB343B93}"/>
          </ac:spMkLst>
        </pc:spChg>
        <pc:picChg chg="del">
          <ac:chgData name="Yoel Kortick" userId="167978f5-7f40-4909-85d5-d4149554ad4e" providerId="ADAL" clId="{9B7B83E3-42B9-4A86-ADA8-7532682B07E1}" dt="2023-06-30T12:26:35.089" v="4077" actId="478"/>
          <ac:picMkLst>
            <pc:docMk/>
            <pc:sldMk cId="1285529896" sldId="1876"/>
            <ac:picMk id="6" creationId="{48F70E85-F701-A27C-450E-78D5EED8E05F}"/>
          </ac:picMkLst>
        </pc:picChg>
        <pc:picChg chg="add mod ord">
          <ac:chgData name="Yoel Kortick" userId="167978f5-7f40-4909-85d5-d4149554ad4e" providerId="ADAL" clId="{9B7B83E3-42B9-4A86-ADA8-7532682B07E1}" dt="2023-06-30T12:27:24.331" v="4105" actId="1076"/>
          <ac:picMkLst>
            <pc:docMk/>
            <pc:sldMk cId="1285529896" sldId="1876"/>
            <ac:picMk id="8" creationId="{BFFF1AE0-B3D4-9B33-00F5-80BBF523B4F4}"/>
          </ac:picMkLst>
        </pc:picChg>
      </pc:sldChg>
      <pc:sldChg chg="addSp delSp modSp add mod">
        <pc:chgData name="Yoel Kortick" userId="167978f5-7f40-4909-85d5-d4149554ad4e" providerId="ADAL" clId="{9B7B83E3-42B9-4A86-ADA8-7532682B07E1}" dt="2023-06-30T12:38:31.153" v="4444" actId="255"/>
        <pc:sldMkLst>
          <pc:docMk/>
          <pc:sldMk cId="3684369478" sldId="1877"/>
        </pc:sldMkLst>
        <pc:spChg chg="mod">
          <ac:chgData name="Yoel Kortick" userId="167978f5-7f40-4909-85d5-d4149554ad4e" providerId="ADAL" clId="{9B7B83E3-42B9-4A86-ADA8-7532682B07E1}" dt="2023-06-30T12:38:31.153" v="4444" actId="255"/>
          <ac:spMkLst>
            <pc:docMk/>
            <pc:sldMk cId="3684369478" sldId="1877"/>
            <ac:spMk id="3" creationId="{294BC29B-83C8-416D-9BA2-59380269EFCE}"/>
          </ac:spMkLst>
        </pc:spChg>
        <pc:spChg chg="mod">
          <ac:chgData name="Yoel Kortick" userId="167978f5-7f40-4909-85d5-d4149554ad4e" providerId="ADAL" clId="{9B7B83E3-42B9-4A86-ADA8-7532682B07E1}" dt="2023-06-30T12:29:31.851" v="4164" actId="27636"/>
          <ac:spMkLst>
            <pc:docMk/>
            <pc:sldMk cId="3684369478" sldId="1877"/>
            <ac:spMk id="4" creationId="{7DCC24B9-304C-43F8-A814-5ED2034E8A02}"/>
          </ac:spMkLst>
        </pc:spChg>
        <pc:spChg chg="add mod">
          <ac:chgData name="Yoel Kortick" userId="167978f5-7f40-4909-85d5-d4149554ad4e" providerId="ADAL" clId="{9B7B83E3-42B9-4A86-ADA8-7532682B07E1}" dt="2023-06-30T12:29:44.185" v="4170" actId="1035"/>
          <ac:spMkLst>
            <pc:docMk/>
            <pc:sldMk cId="3684369478" sldId="1877"/>
            <ac:spMk id="5" creationId="{DFCFE196-82B5-4805-7EA8-1BDF8363049F}"/>
          </ac:spMkLst>
        </pc:spChg>
        <pc:spChg chg="del">
          <ac:chgData name="Yoel Kortick" userId="167978f5-7f40-4909-85d5-d4149554ad4e" providerId="ADAL" clId="{9B7B83E3-42B9-4A86-ADA8-7532682B07E1}" dt="2023-06-30T12:29:36.225" v="4165" actId="478"/>
          <ac:spMkLst>
            <pc:docMk/>
            <pc:sldMk cId="3684369478" sldId="1877"/>
            <ac:spMk id="14" creationId="{F007304E-E7E5-42AB-94AD-A196671CD10F}"/>
          </ac:spMkLst>
        </pc:spChg>
        <pc:cxnChg chg="del">
          <ac:chgData name="Yoel Kortick" userId="167978f5-7f40-4909-85d5-d4149554ad4e" providerId="ADAL" clId="{9B7B83E3-42B9-4A86-ADA8-7532682B07E1}" dt="2023-06-30T12:29:37.383" v="4166" actId="478"/>
          <ac:cxnSpMkLst>
            <pc:docMk/>
            <pc:sldMk cId="3684369478" sldId="1877"/>
            <ac:cxnSpMk id="15" creationId="{2AB8F215-987E-48F3-BD3B-B52782F7343A}"/>
          </ac:cxnSpMkLst>
        </pc:cxnChg>
      </pc:sldChg>
      <pc:sldChg chg="addSp delSp modSp add mod">
        <pc:chgData name="Yoel Kortick" userId="167978f5-7f40-4909-85d5-d4149554ad4e" providerId="ADAL" clId="{9B7B83E3-42B9-4A86-ADA8-7532682B07E1}" dt="2023-06-30T12:38:43.710" v="4447"/>
        <pc:sldMkLst>
          <pc:docMk/>
          <pc:sldMk cId="3968892716" sldId="1878"/>
        </pc:sldMkLst>
        <pc:spChg chg="del">
          <ac:chgData name="Yoel Kortick" userId="167978f5-7f40-4909-85d5-d4149554ad4e" providerId="ADAL" clId="{9B7B83E3-42B9-4A86-ADA8-7532682B07E1}" dt="2023-06-30T12:38:41.394" v="4445" actId="478"/>
          <ac:spMkLst>
            <pc:docMk/>
            <pc:sldMk cId="3968892716" sldId="1878"/>
            <ac:spMk id="3" creationId="{294BC29B-83C8-416D-9BA2-59380269EFCE}"/>
          </ac:spMkLst>
        </pc:spChg>
        <pc:spChg chg="mod">
          <ac:chgData name="Yoel Kortick" userId="167978f5-7f40-4909-85d5-d4149554ad4e" providerId="ADAL" clId="{9B7B83E3-42B9-4A86-ADA8-7532682B07E1}" dt="2023-06-30T12:30:23.136" v="4193" actId="20577"/>
          <ac:spMkLst>
            <pc:docMk/>
            <pc:sldMk cId="3968892716" sldId="1878"/>
            <ac:spMk id="4" creationId="{7DCC24B9-304C-43F8-A814-5ED2034E8A02}"/>
          </ac:spMkLst>
        </pc:spChg>
        <pc:spChg chg="del">
          <ac:chgData name="Yoel Kortick" userId="167978f5-7f40-4909-85d5-d4149554ad4e" providerId="ADAL" clId="{9B7B83E3-42B9-4A86-ADA8-7532682B07E1}" dt="2023-06-30T12:30:35.857" v="4195" actId="478"/>
          <ac:spMkLst>
            <pc:docMk/>
            <pc:sldMk cId="3968892716" sldId="1878"/>
            <ac:spMk id="5" creationId="{BC4180BB-C1FA-929F-5D00-8B8A7968DBF1}"/>
          </ac:spMkLst>
        </pc:spChg>
        <pc:spChg chg="del">
          <ac:chgData name="Yoel Kortick" userId="167978f5-7f40-4909-85d5-d4149554ad4e" providerId="ADAL" clId="{9B7B83E3-42B9-4A86-ADA8-7532682B07E1}" dt="2023-06-30T12:30:36.726" v="4196" actId="478"/>
          <ac:spMkLst>
            <pc:docMk/>
            <pc:sldMk cId="3968892716" sldId="1878"/>
            <ac:spMk id="9" creationId="{A8904ABE-5F81-C95D-BDF3-FB12AB343B93}"/>
          </ac:spMkLst>
        </pc:spChg>
        <pc:spChg chg="add">
          <ac:chgData name="Yoel Kortick" userId="167978f5-7f40-4909-85d5-d4149554ad4e" providerId="ADAL" clId="{9B7B83E3-42B9-4A86-ADA8-7532682B07E1}" dt="2023-06-30T12:32:42.046" v="4200" actId="11529"/>
          <ac:spMkLst>
            <pc:docMk/>
            <pc:sldMk cId="3968892716" sldId="1878"/>
            <ac:spMk id="10" creationId="{D397F141-74CD-B251-E242-FCAADA208425}"/>
          </ac:spMkLst>
        </pc:spChg>
        <pc:spChg chg="add mod">
          <ac:chgData name="Yoel Kortick" userId="167978f5-7f40-4909-85d5-d4149554ad4e" providerId="ADAL" clId="{9B7B83E3-42B9-4A86-ADA8-7532682B07E1}" dt="2023-06-30T12:32:49.869" v="4231" actId="1035"/>
          <ac:spMkLst>
            <pc:docMk/>
            <pc:sldMk cId="3968892716" sldId="1878"/>
            <ac:spMk id="11" creationId="{352EE8C9-ECF7-58DF-3EC3-FEEF949C45C4}"/>
          </ac:spMkLst>
        </pc:spChg>
        <pc:spChg chg="add mod">
          <ac:chgData name="Yoel Kortick" userId="167978f5-7f40-4909-85d5-d4149554ad4e" providerId="ADAL" clId="{9B7B83E3-42B9-4A86-ADA8-7532682B07E1}" dt="2023-06-30T12:33:27.180" v="4278" actId="1035"/>
          <ac:spMkLst>
            <pc:docMk/>
            <pc:sldMk cId="3968892716" sldId="1878"/>
            <ac:spMk id="12" creationId="{3F6B38F8-7222-4D33-2152-185687F569EE}"/>
          </ac:spMkLst>
        </pc:spChg>
        <pc:spChg chg="add del mod">
          <ac:chgData name="Yoel Kortick" userId="167978f5-7f40-4909-85d5-d4149554ad4e" providerId="ADAL" clId="{9B7B83E3-42B9-4A86-ADA8-7532682B07E1}" dt="2023-06-30T12:38:42.667" v="4446" actId="478"/>
          <ac:spMkLst>
            <pc:docMk/>
            <pc:sldMk cId="3968892716" sldId="1878"/>
            <ac:spMk id="19" creationId="{3DB7A1CE-E091-9778-186B-4FADB0C165DA}"/>
          </ac:spMkLst>
        </pc:spChg>
        <pc:spChg chg="add mod">
          <ac:chgData name="Yoel Kortick" userId="167978f5-7f40-4909-85d5-d4149554ad4e" providerId="ADAL" clId="{9B7B83E3-42B9-4A86-ADA8-7532682B07E1}" dt="2023-06-30T12:38:43.710" v="4447"/>
          <ac:spMkLst>
            <pc:docMk/>
            <pc:sldMk cId="3968892716" sldId="1878"/>
            <ac:spMk id="20" creationId="{C7732B7F-20D6-3415-6BBD-421D2E6CC3DA}"/>
          </ac:spMkLst>
        </pc:spChg>
        <pc:picChg chg="add mod">
          <ac:chgData name="Yoel Kortick" userId="167978f5-7f40-4909-85d5-d4149554ad4e" providerId="ADAL" clId="{9B7B83E3-42B9-4A86-ADA8-7532682B07E1}" dt="2023-06-30T12:32:55.556" v="4232" actId="208"/>
          <ac:picMkLst>
            <pc:docMk/>
            <pc:sldMk cId="3968892716" sldId="1878"/>
            <ac:picMk id="7" creationId="{26FE9A4E-29B8-5E24-1C4D-39A24E9C702F}"/>
          </ac:picMkLst>
        </pc:picChg>
        <pc:picChg chg="del">
          <ac:chgData name="Yoel Kortick" userId="167978f5-7f40-4909-85d5-d4149554ad4e" providerId="ADAL" clId="{9B7B83E3-42B9-4A86-ADA8-7532682B07E1}" dt="2023-06-30T12:30:34.327" v="4194" actId="478"/>
          <ac:picMkLst>
            <pc:docMk/>
            <pc:sldMk cId="3968892716" sldId="1878"/>
            <ac:picMk id="8" creationId="{BFFF1AE0-B3D4-9B33-00F5-80BBF523B4F4}"/>
          </ac:picMkLst>
        </pc:picChg>
        <pc:cxnChg chg="add mod">
          <ac:chgData name="Yoel Kortick" userId="167978f5-7f40-4909-85d5-d4149554ad4e" providerId="ADAL" clId="{9B7B83E3-42B9-4A86-ADA8-7532682B07E1}" dt="2023-06-30T12:33:34.267" v="4280" actId="14100"/>
          <ac:cxnSpMkLst>
            <pc:docMk/>
            <pc:sldMk cId="3968892716" sldId="1878"/>
            <ac:cxnSpMk id="14" creationId="{0F3A0493-A940-7AE5-7980-FED47EAA4F8C}"/>
          </ac:cxnSpMkLst>
        </pc:cxnChg>
        <pc:cxnChg chg="add mod">
          <ac:chgData name="Yoel Kortick" userId="167978f5-7f40-4909-85d5-d4149554ad4e" providerId="ADAL" clId="{9B7B83E3-42B9-4A86-ADA8-7532682B07E1}" dt="2023-06-30T12:33:40.325" v="4282" actId="14100"/>
          <ac:cxnSpMkLst>
            <pc:docMk/>
            <pc:sldMk cId="3968892716" sldId="1878"/>
            <ac:cxnSpMk id="16" creationId="{B90A0ED8-9DED-46FE-4354-87B5D9AB2254}"/>
          </ac:cxnSpMkLst>
        </pc:cxnChg>
      </pc:sldChg>
      <pc:sldChg chg="modSp add mod">
        <pc:chgData name="Yoel Kortick" userId="167978f5-7f40-4909-85d5-d4149554ad4e" providerId="ADAL" clId="{9B7B83E3-42B9-4A86-ADA8-7532682B07E1}" dt="2023-06-30T12:36:32.694" v="4384" actId="20577"/>
        <pc:sldMkLst>
          <pc:docMk/>
          <pc:sldMk cId="763003109" sldId="1879"/>
        </pc:sldMkLst>
        <pc:spChg chg="mod">
          <ac:chgData name="Yoel Kortick" userId="167978f5-7f40-4909-85d5-d4149554ad4e" providerId="ADAL" clId="{9B7B83E3-42B9-4A86-ADA8-7532682B07E1}" dt="2023-06-30T12:36:32.694" v="4384" actId="20577"/>
          <ac:spMkLst>
            <pc:docMk/>
            <pc:sldMk cId="763003109" sldId="1879"/>
            <ac:spMk id="5" creationId="{E1E93DDD-29AC-4C7E-877D-B56AA55FB712}"/>
          </ac:spMkLst>
        </pc:spChg>
      </pc:sldChg>
      <pc:sldChg chg="modSp add mod">
        <pc:chgData name="Yoel Kortick" userId="167978f5-7f40-4909-85d5-d4149554ad4e" providerId="ADAL" clId="{9B7B83E3-42B9-4A86-ADA8-7532682B07E1}" dt="2023-06-30T12:38:13.909" v="4435"/>
        <pc:sldMkLst>
          <pc:docMk/>
          <pc:sldMk cId="2234634395" sldId="1880"/>
        </pc:sldMkLst>
        <pc:spChg chg="mod">
          <ac:chgData name="Yoel Kortick" userId="167978f5-7f40-4909-85d5-d4149554ad4e" providerId="ADAL" clId="{9B7B83E3-42B9-4A86-ADA8-7532682B07E1}" dt="2023-06-30T12:38:13.909" v="4435"/>
          <ac:spMkLst>
            <pc:docMk/>
            <pc:sldMk cId="2234634395" sldId="1880"/>
            <ac:spMk id="5" creationId="{E1E93DDD-29AC-4C7E-877D-B56AA55FB712}"/>
          </ac:spMkLst>
        </pc:spChg>
      </pc:sldChg>
      <pc:sldChg chg="modSp add mod">
        <pc:chgData name="Yoel Kortick" userId="167978f5-7f40-4909-85d5-d4149554ad4e" providerId="ADAL" clId="{9B7B83E3-42B9-4A86-ADA8-7532682B07E1}" dt="2023-06-30T12:40:08.884" v="4457"/>
        <pc:sldMkLst>
          <pc:docMk/>
          <pc:sldMk cId="1765004925" sldId="1881"/>
        </pc:sldMkLst>
        <pc:spChg chg="mod">
          <ac:chgData name="Yoel Kortick" userId="167978f5-7f40-4909-85d5-d4149554ad4e" providerId="ADAL" clId="{9B7B83E3-42B9-4A86-ADA8-7532682B07E1}" dt="2023-06-30T12:40:08.884" v="4457"/>
          <ac:spMkLst>
            <pc:docMk/>
            <pc:sldMk cId="1765004925" sldId="1881"/>
            <ac:spMk id="5" creationId="{E1E93DDD-29AC-4C7E-877D-B56AA55FB712}"/>
          </ac:spMkLst>
        </pc:spChg>
      </pc:sldChg>
      <pc:sldChg chg="modSp add mod">
        <pc:chgData name="Yoel Kortick" userId="167978f5-7f40-4909-85d5-d4149554ad4e" providerId="ADAL" clId="{9B7B83E3-42B9-4A86-ADA8-7532682B07E1}" dt="2023-06-30T12:46:10.991" v="4540"/>
        <pc:sldMkLst>
          <pc:docMk/>
          <pc:sldMk cId="4098294823" sldId="1882"/>
        </pc:sldMkLst>
        <pc:spChg chg="mod">
          <ac:chgData name="Yoel Kortick" userId="167978f5-7f40-4909-85d5-d4149554ad4e" providerId="ADAL" clId="{9B7B83E3-42B9-4A86-ADA8-7532682B07E1}" dt="2023-06-30T12:46:10.991" v="4540"/>
          <ac:spMkLst>
            <pc:docMk/>
            <pc:sldMk cId="4098294823" sldId="1882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9B7B83E3-42B9-4A86-ADA8-7532682B07E1}" dt="2023-06-30T12:46:01.804" v="4536" actId="20577"/>
        <pc:sldMkLst>
          <pc:docMk/>
          <pc:sldMk cId="383683796" sldId="1883"/>
        </pc:sldMkLst>
        <pc:spChg chg="mod">
          <ac:chgData name="Yoel Kortick" userId="167978f5-7f40-4909-85d5-d4149554ad4e" providerId="ADAL" clId="{9B7B83E3-42B9-4A86-ADA8-7532682B07E1}" dt="2023-06-30T12:46:01.804" v="4536" actId="20577"/>
          <ac:spMkLst>
            <pc:docMk/>
            <pc:sldMk cId="383683796" sldId="1883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9B7B83E3-42B9-4A86-ADA8-7532682B07E1}" dt="2023-06-30T12:45:44.493" v="4531" actId="20577"/>
        <pc:sldMkLst>
          <pc:docMk/>
          <pc:sldMk cId="912351112" sldId="1884"/>
        </pc:sldMkLst>
        <pc:spChg chg="mod">
          <ac:chgData name="Yoel Kortick" userId="167978f5-7f40-4909-85d5-d4149554ad4e" providerId="ADAL" clId="{9B7B83E3-42B9-4A86-ADA8-7532682B07E1}" dt="2023-06-30T12:45:44.493" v="4531" actId="20577"/>
          <ac:spMkLst>
            <pc:docMk/>
            <pc:sldMk cId="912351112" sldId="1884"/>
            <ac:spMk id="4" creationId="{7DCC24B9-304C-43F8-A814-5ED2034E8A02}"/>
          </ac:spMkLst>
        </pc:spChg>
      </pc:sldChg>
      <pc:sldMasterChg chg="modSp mod">
        <pc:chgData name="Yoel Kortick" userId="167978f5-7f40-4909-85d5-d4149554ad4e" providerId="ADAL" clId="{9B7B83E3-42B9-4A86-ADA8-7532682B07E1}" dt="2023-06-25T06:26:12.648" v="4" actId="20577"/>
        <pc:sldMasterMkLst>
          <pc:docMk/>
          <pc:sldMasterMk cId="2149381290" sldId="2147483648"/>
        </pc:sldMasterMkLst>
        <pc:spChg chg="mod">
          <ac:chgData name="Yoel Kortick" userId="167978f5-7f40-4909-85d5-d4149554ad4e" providerId="ADAL" clId="{9B7B83E3-42B9-4A86-ADA8-7532682B07E1}" dt="2023-06-25T06:26:12.648" v="4" actId="20577"/>
          <ac:spMkLst>
            <pc:docMk/>
            <pc:sldMasterMk cId="2149381290" sldId="2147483648"/>
            <ac:spMk id="27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2023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Product_Documentation/010Alma_Online_Help_(English)/040Resource_Management/070Advanced_Tools/010Overlap_Analysis" TargetMode="Externa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706115"/>
            <a:ext cx="6196533" cy="1305174"/>
          </a:xfrm>
        </p:spPr>
        <p:txBody>
          <a:bodyPr/>
          <a:lstStyle/>
          <a:p>
            <a:r>
              <a:rPr lang="en-US" sz="2800" dirty="0"/>
              <a:t>The New and Improved Alma Overlap </a:t>
            </a:r>
            <a:r>
              <a:rPr lang="en-US" sz="2800"/>
              <a:t>Analysis Tool</a:t>
            </a:r>
            <a:endParaRPr lang="LID4096" sz="28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4277595"/>
            <a:ext cx="6196532" cy="6704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LID4096" dirty="0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E3DA6DEA-542D-ECE1-0E08-9989A6DC1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70"/>
            <a:ext cx="2499977" cy="2042318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1C7917D8-1272-2E8C-F4BB-4ED4A2BBF015}"/>
              </a:ext>
            </a:extLst>
          </p:cNvPr>
          <p:cNvSpPr txBox="1"/>
          <p:nvPr/>
        </p:nvSpPr>
        <p:spPr>
          <a:xfrm>
            <a:off x="685634" y="594394"/>
            <a:ext cx="1324402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293784"/>
                </a:solidFill>
                <a:latin typeface="Avenir Next LT Pro" panose="020B0504020202020204" pitchFamily="34" charset="0"/>
              </a:rPr>
              <a:t>Managing</a:t>
            </a:r>
          </a:p>
          <a:p>
            <a:pPr algn="ctr"/>
            <a:r>
              <a:rPr lang="en-US" b="1" dirty="0">
                <a:solidFill>
                  <a:srgbClr val="293784"/>
                </a:solidFill>
                <a:latin typeface="Avenir Next LT Pro" panose="020B0504020202020204" pitchFamily="34" charset="0"/>
              </a:rPr>
              <a:t>Electronic</a:t>
            </a:r>
          </a:p>
          <a:p>
            <a:pPr algn="ctr"/>
            <a:r>
              <a:rPr lang="en-US" b="1" dirty="0">
                <a:solidFill>
                  <a:srgbClr val="293784"/>
                </a:solidFill>
                <a:latin typeface="Avenir Next LT Pro" panose="020B0504020202020204" pitchFamily="34" charset="0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Two – Option 1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76064"/>
          </a:xfrm>
        </p:spPr>
        <p:txBody>
          <a:bodyPr>
            <a:normAutofit/>
          </a:bodyPr>
          <a:lstStyle/>
          <a:p>
            <a:pPr>
              <a:buSzPts val="1300"/>
            </a:pPr>
            <a:r>
              <a:rPr lang="en-US" dirty="0"/>
              <a:t>Use Case Two – Option 1: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FA1422-4E3B-4D85-95A1-1ACCC1CAE923}"/>
              </a:ext>
            </a:extLst>
          </p:cNvPr>
          <p:cNvSpPr/>
          <p:nvPr/>
        </p:nvSpPr>
        <p:spPr>
          <a:xfrm>
            <a:off x="3635896" y="1275606"/>
            <a:ext cx="3960440" cy="338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C85B492-98A5-4D53-AAC2-C1E75A9196B7}"/>
              </a:ext>
            </a:extLst>
          </p:cNvPr>
          <p:cNvSpPr/>
          <p:nvPr/>
        </p:nvSpPr>
        <p:spPr>
          <a:xfrm>
            <a:off x="1187624" y="1275606"/>
            <a:ext cx="4032448" cy="338437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B11777-43A2-45A7-A3A8-51E6766D28B6}"/>
              </a:ext>
            </a:extLst>
          </p:cNvPr>
          <p:cNvSpPr txBox="1"/>
          <p:nvPr/>
        </p:nvSpPr>
        <p:spPr>
          <a:xfrm>
            <a:off x="1691680" y="2288470"/>
            <a:ext cx="1330679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E-Resources in Entire Institution Zone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6511E2-7C3B-4AEF-9CBF-0D1A1BF7FE5B}"/>
              </a:ext>
            </a:extLst>
          </p:cNvPr>
          <p:cNvSpPr txBox="1"/>
          <p:nvPr/>
        </p:nvSpPr>
        <p:spPr>
          <a:xfrm>
            <a:off x="5531415" y="2167900"/>
            <a:ext cx="158417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E-Resources in Specific Collection in Institution Zone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C340EC-359F-4594-A2F8-44768BD61DCE}"/>
              </a:ext>
            </a:extLst>
          </p:cNvPr>
          <p:cNvCxnSpPr>
            <a:cxnSpLocks/>
          </p:cNvCxnSpPr>
          <p:nvPr/>
        </p:nvCxnSpPr>
        <p:spPr>
          <a:xfrm flipV="1">
            <a:off x="3983228" y="2010527"/>
            <a:ext cx="845848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D77A8EC-9CCA-4D81-9C88-7BDA14237D37}"/>
              </a:ext>
            </a:extLst>
          </p:cNvPr>
          <p:cNvCxnSpPr>
            <a:cxnSpLocks/>
          </p:cNvCxnSpPr>
          <p:nvPr/>
        </p:nvCxnSpPr>
        <p:spPr>
          <a:xfrm>
            <a:off x="3832744" y="2263116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B1E9B7A-210D-4812-9718-1FF8E15E7354}"/>
              </a:ext>
            </a:extLst>
          </p:cNvPr>
          <p:cNvCxnSpPr>
            <a:cxnSpLocks/>
          </p:cNvCxnSpPr>
          <p:nvPr/>
        </p:nvCxnSpPr>
        <p:spPr>
          <a:xfrm flipV="1">
            <a:off x="3944024" y="3880379"/>
            <a:ext cx="93600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5A143E-2B71-48EB-89AF-775FBABB8FCC}"/>
              </a:ext>
            </a:extLst>
          </p:cNvPr>
          <p:cNvCxnSpPr>
            <a:cxnSpLocks/>
          </p:cNvCxnSpPr>
          <p:nvPr/>
        </p:nvCxnSpPr>
        <p:spPr>
          <a:xfrm flipV="1">
            <a:off x="4066272" y="4032005"/>
            <a:ext cx="684000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D9C7510-8B3C-4CDF-A818-D7DBC30B3602}"/>
              </a:ext>
            </a:extLst>
          </p:cNvPr>
          <p:cNvCxnSpPr>
            <a:cxnSpLocks/>
          </p:cNvCxnSpPr>
          <p:nvPr/>
        </p:nvCxnSpPr>
        <p:spPr>
          <a:xfrm flipV="1">
            <a:off x="3830152" y="3723877"/>
            <a:ext cx="1152000" cy="1004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6AAC24-D4D0-4A7A-8648-D22A09DF6A35}"/>
              </a:ext>
            </a:extLst>
          </p:cNvPr>
          <p:cNvCxnSpPr>
            <a:cxnSpLocks/>
          </p:cNvCxnSpPr>
          <p:nvPr/>
        </p:nvCxnSpPr>
        <p:spPr>
          <a:xfrm flipV="1">
            <a:off x="3635896" y="3112950"/>
            <a:ext cx="1584176" cy="124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9592FB-4151-4915-BEBA-160BC7A32663}"/>
              </a:ext>
            </a:extLst>
          </p:cNvPr>
          <p:cNvCxnSpPr>
            <a:cxnSpLocks/>
          </p:cNvCxnSpPr>
          <p:nvPr/>
        </p:nvCxnSpPr>
        <p:spPr>
          <a:xfrm>
            <a:off x="3653816" y="2860361"/>
            <a:ext cx="158417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C21057E-7E78-4BFA-A48E-3BCDFE2F6AF2}"/>
              </a:ext>
            </a:extLst>
          </p:cNvPr>
          <p:cNvCxnSpPr>
            <a:cxnSpLocks/>
          </p:cNvCxnSpPr>
          <p:nvPr/>
        </p:nvCxnSpPr>
        <p:spPr>
          <a:xfrm flipV="1">
            <a:off x="3779912" y="3529693"/>
            <a:ext cx="1314228" cy="15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A902BA3-700E-47D6-952E-151E4D72A4D3}"/>
              </a:ext>
            </a:extLst>
          </p:cNvPr>
          <p:cNvCxnSpPr>
            <a:cxnSpLocks/>
          </p:cNvCxnSpPr>
          <p:nvPr/>
        </p:nvCxnSpPr>
        <p:spPr>
          <a:xfrm>
            <a:off x="3743908" y="2427734"/>
            <a:ext cx="133214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CF7C9BD-BD00-4175-8671-B56F8AC05D13}"/>
              </a:ext>
            </a:extLst>
          </p:cNvPr>
          <p:cNvCxnSpPr>
            <a:cxnSpLocks/>
          </p:cNvCxnSpPr>
          <p:nvPr/>
        </p:nvCxnSpPr>
        <p:spPr>
          <a:xfrm>
            <a:off x="3707904" y="2642949"/>
            <a:ext cx="147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9705BF7-146F-4D02-BD4C-F5F9AEDA518B}"/>
              </a:ext>
            </a:extLst>
          </p:cNvPr>
          <p:cNvSpPr txBox="1"/>
          <p:nvPr/>
        </p:nvSpPr>
        <p:spPr>
          <a:xfrm>
            <a:off x="3923928" y="2706473"/>
            <a:ext cx="9178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Overlap 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04FCBB5-1119-4428-8ABD-2446E8FA94A9}"/>
              </a:ext>
            </a:extLst>
          </p:cNvPr>
          <p:cNvCxnSpPr>
            <a:cxnSpLocks/>
          </p:cNvCxnSpPr>
          <p:nvPr/>
        </p:nvCxnSpPr>
        <p:spPr>
          <a:xfrm flipV="1">
            <a:off x="3707904" y="3312281"/>
            <a:ext cx="1476000" cy="2120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40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Two – Option 2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SzPts val="1300"/>
            </a:pPr>
            <a:r>
              <a:rPr lang="en-US" dirty="0"/>
              <a:t>Use Case Two – Option 2: </a:t>
            </a:r>
            <a:br>
              <a:rPr lang="en-US" dirty="0"/>
            </a:br>
            <a:r>
              <a:rPr lang="en-US" dirty="0"/>
              <a:t>A comparison of one electronic collection in the IZ to </a:t>
            </a:r>
            <a:r>
              <a:rPr lang="en-US" b="1" dirty="0"/>
              <a:t>a subset of </a:t>
            </a:r>
            <a:r>
              <a:rPr lang="en-US" dirty="0"/>
              <a:t>the IZ</a:t>
            </a:r>
          </a:p>
          <a:p>
            <a:pPr lvl="1">
              <a:buSzPts val="1300"/>
            </a:pPr>
            <a:r>
              <a:rPr lang="en-US" dirty="0"/>
              <a:t>Institution is </a:t>
            </a:r>
            <a:r>
              <a:rPr lang="en-US" dirty="0">
                <a:highlight>
                  <a:srgbClr val="FFFF00"/>
                </a:highlight>
              </a:rPr>
              <a:t>considering canceling </a:t>
            </a:r>
            <a:r>
              <a:rPr lang="en-US" dirty="0"/>
              <a:t>an existing (already purchased) electronic collection.</a:t>
            </a:r>
          </a:p>
          <a:p>
            <a:pPr lvl="1">
              <a:buSzPts val="1300"/>
            </a:pPr>
            <a:r>
              <a:rPr lang="en-US" dirty="0"/>
              <a:t>Before doing so institution can take an electronic collection </a:t>
            </a:r>
            <a:r>
              <a:rPr lang="en-US" b="1" dirty="0"/>
              <a:t>in Institution Zone</a:t>
            </a:r>
            <a:r>
              <a:rPr lang="en-US" dirty="0"/>
              <a:t> that it is considering canceling and check to see if it has significant overlap with </a:t>
            </a:r>
            <a:r>
              <a:rPr lang="en-US" b="1" dirty="0"/>
              <a:t>a subset</a:t>
            </a:r>
            <a:r>
              <a:rPr lang="en-US" dirty="0"/>
              <a:t> of other titles already owned by the institution.  </a:t>
            </a:r>
          </a:p>
          <a:p>
            <a:pPr lvl="1">
              <a:buSzPts val="1300"/>
            </a:pPr>
            <a:r>
              <a:rPr lang="en-US" dirty="0"/>
              <a:t>In other words: does it make sense for the institution to cancel the electronic collection?  Will a lot of titles be lost because they are not in other electronic collections?</a:t>
            </a:r>
          </a:p>
          <a:p>
            <a:pPr lvl="1">
              <a:buSzPts val="1300"/>
            </a:pPr>
            <a:r>
              <a:rPr lang="en-US" dirty="0"/>
              <a:t>If there is a lot of overlap, then probably it is recommended to cancel.</a:t>
            </a:r>
          </a:p>
          <a:p>
            <a:pPr lvl="1">
              <a:buSzPts val="1300"/>
            </a:pPr>
            <a:r>
              <a:rPr lang="en-US" dirty="0"/>
              <a:t>If there is little or no overlap, then perhaps it is not recommended to cancel.</a:t>
            </a:r>
          </a:p>
        </p:txBody>
      </p:sp>
    </p:spTree>
    <p:extLst>
      <p:ext uri="{BB962C8B-B14F-4D97-AF65-F5344CB8AC3E}">
        <p14:creationId xmlns:p14="http://schemas.microsoft.com/office/powerpoint/2010/main" val="248311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Two – Option 2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76064"/>
          </a:xfrm>
        </p:spPr>
        <p:txBody>
          <a:bodyPr>
            <a:normAutofit/>
          </a:bodyPr>
          <a:lstStyle/>
          <a:p>
            <a:pPr>
              <a:buSzPts val="1300"/>
            </a:pPr>
            <a:r>
              <a:rPr lang="en-US" dirty="0"/>
              <a:t>Use Case Two – Option 2: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FA1422-4E3B-4D85-95A1-1ACCC1CAE923}"/>
              </a:ext>
            </a:extLst>
          </p:cNvPr>
          <p:cNvSpPr/>
          <p:nvPr/>
        </p:nvSpPr>
        <p:spPr>
          <a:xfrm>
            <a:off x="3635896" y="1275606"/>
            <a:ext cx="3960440" cy="338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C85B492-98A5-4D53-AAC2-C1E75A9196B7}"/>
              </a:ext>
            </a:extLst>
          </p:cNvPr>
          <p:cNvSpPr/>
          <p:nvPr/>
        </p:nvSpPr>
        <p:spPr>
          <a:xfrm>
            <a:off x="1187624" y="1275606"/>
            <a:ext cx="4032448" cy="338437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B11777-43A2-45A7-A3A8-51E6766D28B6}"/>
              </a:ext>
            </a:extLst>
          </p:cNvPr>
          <p:cNvSpPr txBox="1"/>
          <p:nvPr/>
        </p:nvSpPr>
        <p:spPr>
          <a:xfrm>
            <a:off x="1691680" y="2288470"/>
            <a:ext cx="1330679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E-Resources in a subset of the Institution Zone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6511E2-7C3B-4AEF-9CBF-0D1A1BF7FE5B}"/>
              </a:ext>
            </a:extLst>
          </p:cNvPr>
          <p:cNvSpPr txBox="1"/>
          <p:nvPr/>
        </p:nvSpPr>
        <p:spPr>
          <a:xfrm>
            <a:off x="5531415" y="2167900"/>
            <a:ext cx="158417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E-Resources in Specific Collection in Institution Zone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C340EC-359F-4594-A2F8-44768BD61DCE}"/>
              </a:ext>
            </a:extLst>
          </p:cNvPr>
          <p:cNvCxnSpPr>
            <a:cxnSpLocks/>
          </p:cNvCxnSpPr>
          <p:nvPr/>
        </p:nvCxnSpPr>
        <p:spPr>
          <a:xfrm flipV="1">
            <a:off x="3983228" y="2010527"/>
            <a:ext cx="845848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D77A8EC-9CCA-4D81-9C88-7BDA14237D37}"/>
              </a:ext>
            </a:extLst>
          </p:cNvPr>
          <p:cNvCxnSpPr>
            <a:cxnSpLocks/>
          </p:cNvCxnSpPr>
          <p:nvPr/>
        </p:nvCxnSpPr>
        <p:spPr>
          <a:xfrm>
            <a:off x="3832744" y="2263116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B1E9B7A-210D-4812-9718-1FF8E15E7354}"/>
              </a:ext>
            </a:extLst>
          </p:cNvPr>
          <p:cNvCxnSpPr>
            <a:cxnSpLocks/>
          </p:cNvCxnSpPr>
          <p:nvPr/>
        </p:nvCxnSpPr>
        <p:spPr>
          <a:xfrm flipV="1">
            <a:off x="3944024" y="3880379"/>
            <a:ext cx="93600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5A143E-2B71-48EB-89AF-775FBABB8FCC}"/>
              </a:ext>
            </a:extLst>
          </p:cNvPr>
          <p:cNvCxnSpPr>
            <a:cxnSpLocks/>
          </p:cNvCxnSpPr>
          <p:nvPr/>
        </p:nvCxnSpPr>
        <p:spPr>
          <a:xfrm flipV="1">
            <a:off x="4066272" y="4032005"/>
            <a:ext cx="684000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D9C7510-8B3C-4CDF-A818-D7DBC30B3602}"/>
              </a:ext>
            </a:extLst>
          </p:cNvPr>
          <p:cNvCxnSpPr>
            <a:cxnSpLocks/>
          </p:cNvCxnSpPr>
          <p:nvPr/>
        </p:nvCxnSpPr>
        <p:spPr>
          <a:xfrm flipV="1">
            <a:off x="3830152" y="3723877"/>
            <a:ext cx="1152000" cy="1004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6AAC24-D4D0-4A7A-8648-D22A09DF6A35}"/>
              </a:ext>
            </a:extLst>
          </p:cNvPr>
          <p:cNvCxnSpPr>
            <a:cxnSpLocks/>
          </p:cNvCxnSpPr>
          <p:nvPr/>
        </p:nvCxnSpPr>
        <p:spPr>
          <a:xfrm flipV="1">
            <a:off x="3635896" y="3112950"/>
            <a:ext cx="1584176" cy="124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9592FB-4151-4915-BEBA-160BC7A32663}"/>
              </a:ext>
            </a:extLst>
          </p:cNvPr>
          <p:cNvCxnSpPr>
            <a:cxnSpLocks/>
          </p:cNvCxnSpPr>
          <p:nvPr/>
        </p:nvCxnSpPr>
        <p:spPr>
          <a:xfrm>
            <a:off x="3653816" y="2860361"/>
            <a:ext cx="158417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C21057E-7E78-4BFA-A48E-3BCDFE2F6AF2}"/>
              </a:ext>
            </a:extLst>
          </p:cNvPr>
          <p:cNvCxnSpPr>
            <a:cxnSpLocks/>
          </p:cNvCxnSpPr>
          <p:nvPr/>
        </p:nvCxnSpPr>
        <p:spPr>
          <a:xfrm flipV="1">
            <a:off x="3779912" y="3529693"/>
            <a:ext cx="1314228" cy="15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A902BA3-700E-47D6-952E-151E4D72A4D3}"/>
              </a:ext>
            </a:extLst>
          </p:cNvPr>
          <p:cNvCxnSpPr>
            <a:cxnSpLocks/>
          </p:cNvCxnSpPr>
          <p:nvPr/>
        </p:nvCxnSpPr>
        <p:spPr>
          <a:xfrm>
            <a:off x="3743908" y="2427734"/>
            <a:ext cx="133214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CF7C9BD-BD00-4175-8671-B56F8AC05D13}"/>
              </a:ext>
            </a:extLst>
          </p:cNvPr>
          <p:cNvCxnSpPr>
            <a:cxnSpLocks/>
          </p:cNvCxnSpPr>
          <p:nvPr/>
        </p:nvCxnSpPr>
        <p:spPr>
          <a:xfrm>
            <a:off x="3707904" y="2642949"/>
            <a:ext cx="147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9705BF7-146F-4D02-BD4C-F5F9AEDA518B}"/>
              </a:ext>
            </a:extLst>
          </p:cNvPr>
          <p:cNvSpPr txBox="1"/>
          <p:nvPr/>
        </p:nvSpPr>
        <p:spPr>
          <a:xfrm>
            <a:off x="3923928" y="2706473"/>
            <a:ext cx="9178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Overlap 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04FCBB5-1119-4428-8ABD-2446E8FA94A9}"/>
              </a:ext>
            </a:extLst>
          </p:cNvPr>
          <p:cNvCxnSpPr>
            <a:cxnSpLocks/>
          </p:cNvCxnSpPr>
          <p:nvPr/>
        </p:nvCxnSpPr>
        <p:spPr>
          <a:xfrm flipV="1">
            <a:off x="3707904" y="3312281"/>
            <a:ext cx="1476000" cy="2120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110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Three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SzPts val="1300"/>
            </a:pPr>
            <a:r>
              <a:rPr lang="en-US" dirty="0"/>
              <a:t>Use Case Three: </a:t>
            </a:r>
            <a:br>
              <a:rPr lang="en-US" dirty="0"/>
            </a:br>
            <a:r>
              <a:rPr lang="en-US" dirty="0"/>
              <a:t>A comparison of a list of titles (identifiers of titles) to all of the IZ</a:t>
            </a:r>
          </a:p>
          <a:p>
            <a:pPr lvl="1">
              <a:buSzPts val="1300"/>
            </a:pPr>
            <a:r>
              <a:rPr lang="en-US" dirty="0"/>
              <a:t>Institution is </a:t>
            </a:r>
            <a:r>
              <a:rPr lang="en-US" dirty="0">
                <a:highlight>
                  <a:srgbClr val="FFFF00"/>
                </a:highlight>
              </a:rPr>
              <a:t>considering purchasing</a:t>
            </a:r>
            <a:r>
              <a:rPr lang="en-US" dirty="0"/>
              <a:t> the list of specific titles (which may be part of an electronic collection).</a:t>
            </a:r>
          </a:p>
          <a:p>
            <a:pPr lvl="1">
              <a:buSzPts val="1300"/>
            </a:pPr>
            <a:r>
              <a:rPr lang="en-US" dirty="0"/>
              <a:t>The vendor sends a list of titles to the institution (or the institution downloads a list from some source).</a:t>
            </a:r>
          </a:p>
          <a:p>
            <a:pPr lvl="1">
              <a:buSzPts val="1300"/>
            </a:pPr>
            <a:r>
              <a:rPr lang="en-US" dirty="0"/>
              <a:t>The institution compares the list of titles that it is considering purchasing and checks to see if it has significant overlap with titles already owned by the institution.  </a:t>
            </a:r>
          </a:p>
          <a:p>
            <a:pPr lvl="1">
              <a:buSzPts val="1300"/>
            </a:pPr>
            <a:r>
              <a:rPr lang="en-US" dirty="0"/>
              <a:t>In other words: does it make sense for the institution to purchase the list of titles?  Does the institution already have access to the majority of titles via other providers?</a:t>
            </a:r>
          </a:p>
          <a:p>
            <a:pPr lvl="1">
              <a:buSzPts val="1300"/>
            </a:pPr>
            <a:r>
              <a:rPr lang="en-US" dirty="0"/>
              <a:t>If there is a lot of overlap, then probably it is not recommended to purchase.</a:t>
            </a:r>
          </a:p>
          <a:p>
            <a:pPr lvl="1">
              <a:buSzPts val="1300"/>
            </a:pPr>
            <a:r>
              <a:rPr lang="en-US" dirty="0"/>
              <a:t>If there is little or no overlap, then perhaps it is recommended to purchase.</a:t>
            </a:r>
          </a:p>
        </p:txBody>
      </p:sp>
    </p:spTree>
    <p:extLst>
      <p:ext uri="{BB962C8B-B14F-4D97-AF65-F5344CB8AC3E}">
        <p14:creationId xmlns:p14="http://schemas.microsoft.com/office/powerpoint/2010/main" val="1379570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Three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76064"/>
          </a:xfrm>
        </p:spPr>
        <p:txBody>
          <a:bodyPr>
            <a:normAutofit/>
          </a:bodyPr>
          <a:lstStyle/>
          <a:p>
            <a:pPr>
              <a:buSzPts val="1300"/>
            </a:pPr>
            <a:r>
              <a:rPr lang="en-US" dirty="0"/>
              <a:t>Use Case Three: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6A67CC0-788B-49A1-8D9E-CEF9140C7FC2}"/>
              </a:ext>
            </a:extLst>
          </p:cNvPr>
          <p:cNvSpPr/>
          <p:nvPr/>
        </p:nvSpPr>
        <p:spPr>
          <a:xfrm>
            <a:off x="3635896" y="1275606"/>
            <a:ext cx="3960440" cy="338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58176D-FC90-491A-9DAF-9FF23AF6871F}"/>
              </a:ext>
            </a:extLst>
          </p:cNvPr>
          <p:cNvSpPr/>
          <p:nvPr/>
        </p:nvSpPr>
        <p:spPr>
          <a:xfrm>
            <a:off x="1187624" y="1275606"/>
            <a:ext cx="4032448" cy="338437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8792BE-2E8D-4BE0-8A47-454D309F05BC}"/>
              </a:ext>
            </a:extLst>
          </p:cNvPr>
          <p:cNvSpPr txBox="1"/>
          <p:nvPr/>
        </p:nvSpPr>
        <p:spPr>
          <a:xfrm>
            <a:off x="1691680" y="2288470"/>
            <a:ext cx="1330679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E-Resources in Entire Institution Zone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4DD336-49D0-4FA4-BD0B-010AF7C3865E}"/>
              </a:ext>
            </a:extLst>
          </p:cNvPr>
          <p:cNvSpPr txBox="1"/>
          <p:nvPr/>
        </p:nvSpPr>
        <p:spPr>
          <a:xfrm>
            <a:off x="5531415" y="2167900"/>
            <a:ext cx="158417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E-Resources in list of titles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4D739B-042C-442B-9C49-3E98E66EFC07}"/>
              </a:ext>
            </a:extLst>
          </p:cNvPr>
          <p:cNvCxnSpPr>
            <a:cxnSpLocks/>
          </p:cNvCxnSpPr>
          <p:nvPr/>
        </p:nvCxnSpPr>
        <p:spPr>
          <a:xfrm flipV="1">
            <a:off x="3983228" y="2010527"/>
            <a:ext cx="845848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C0FDA1-23DB-49D9-B842-B5FB38106972}"/>
              </a:ext>
            </a:extLst>
          </p:cNvPr>
          <p:cNvCxnSpPr>
            <a:cxnSpLocks/>
          </p:cNvCxnSpPr>
          <p:nvPr/>
        </p:nvCxnSpPr>
        <p:spPr>
          <a:xfrm>
            <a:off x="3832744" y="2263116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6C91837-F12D-437F-A0BB-58A18B2525F8}"/>
              </a:ext>
            </a:extLst>
          </p:cNvPr>
          <p:cNvCxnSpPr>
            <a:cxnSpLocks/>
          </p:cNvCxnSpPr>
          <p:nvPr/>
        </p:nvCxnSpPr>
        <p:spPr>
          <a:xfrm flipV="1">
            <a:off x="3944024" y="3880379"/>
            <a:ext cx="93600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5B571D-5B0B-49A4-B5D6-36F57FF102E5}"/>
              </a:ext>
            </a:extLst>
          </p:cNvPr>
          <p:cNvCxnSpPr>
            <a:cxnSpLocks/>
          </p:cNvCxnSpPr>
          <p:nvPr/>
        </p:nvCxnSpPr>
        <p:spPr>
          <a:xfrm flipV="1">
            <a:off x="4066272" y="4032005"/>
            <a:ext cx="684000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81DBFCA-1A47-4539-99A9-2413C788B063}"/>
              </a:ext>
            </a:extLst>
          </p:cNvPr>
          <p:cNvCxnSpPr>
            <a:cxnSpLocks/>
          </p:cNvCxnSpPr>
          <p:nvPr/>
        </p:nvCxnSpPr>
        <p:spPr>
          <a:xfrm flipV="1">
            <a:off x="3830152" y="3723877"/>
            <a:ext cx="1152000" cy="1004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760F9F-B3C7-481B-9B06-C4E2A60FFC4C}"/>
              </a:ext>
            </a:extLst>
          </p:cNvPr>
          <p:cNvCxnSpPr>
            <a:cxnSpLocks/>
          </p:cNvCxnSpPr>
          <p:nvPr/>
        </p:nvCxnSpPr>
        <p:spPr>
          <a:xfrm flipV="1">
            <a:off x="3635896" y="3112950"/>
            <a:ext cx="1584176" cy="124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D55F7BC-6234-44A8-B428-0C2B4B0DFFBE}"/>
              </a:ext>
            </a:extLst>
          </p:cNvPr>
          <p:cNvCxnSpPr>
            <a:cxnSpLocks/>
          </p:cNvCxnSpPr>
          <p:nvPr/>
        </p:nvCxnSpPr>
        <p:spPr>
          <a:xfrm>
            <a:off x="3653816" y="2860361"/>
            <a:ext cx="158417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657DF5-1E26-4498-AE23-927A8A800CFA}"/>
              </a:ext>
            </a:extLst>
          </p:cNvPr>
          <p:cNvCxnSpPr>
            <a:cxnSpLocks/>
          </p:cNvCxnSpPr>
          <p:nvPr/>
        </p:nvCxnSpPr>
        <p:spPr>
          <a:xfrm flipV="1">
            <a:off x="3779912" y="3529693"/>
            <a:ext cx="1314228" cy="15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8D6049-9C1E-4A04-BECB-1DF25E3E4919}"/>
              </a:ext>
            </a:extLst>
          </p:cNvPr>
          <p:cNvCxnSpPr>
            <a:cxnSpLocks/>
          </p:cNvCxnSpPr>
          <p:nvPr/>
        </p:nvCxnSpPr>
        <p:spPr>
          <a:xfrm>
            <a:off x="3743908" y="2427734"/>
            <a:ext cx="133214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61839D-A31B-41EB-AD6B-62B869280EFA}"/>
              </a:ext>
            </a:extLst>
          </p:cNvPr>
          <p:cNvCxnSpPr>
            <a:cxnSpLocks/>
          </p:cNvCxnSpPr>
          <p:nvPr/>
        </p:nvCxnSpPr>
        <p:spPr>
          <a:xfrm>
            <a:off x="3707904" y="2642949"/>
            <a:ext cx="147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2AC1E9-9199-46BC-934C-5574E291A860}"/>
              </a:ext>
            </a:extLst>
          </p:cNvPr>
          <p:cNvSpPr txBox="1"/>
          <p:nvPr/>
        </p:nvSpPr>
        <p:spPr>
          <a:xfrm>
            <a:off x="3923928" y="2706473"/>
            <a:ext cx="9178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Overlap ?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5167A5C-7029-4EFC-8081-02A2DF5895CB}"/>
              </a:ext>
            </a:extLst>
          </p:cNvPr>
          <p:cNvCxnSpPr>
            <a:cxnSpLocks/>
          </p:cNvCxnSpPr>
          <p:nvPr/>
        </p:nvCxnSpPr>
        <p:spPr>
          <a:xfrm flipV="1">
            <a:off x="3707904" y="3312281"/>
            <a:ext cx="1476000" cy="2120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730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Accessing the Overlap Analysis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15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498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DB226B-B5CD-4355-8089-D4217835F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876425"/>
            <a:ext cx="2286000" cy="1390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Accessing the Overlap Analysis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Overlap Analysis is accessed at Alma Menu &gt; Resources &gt; Advanced Tools &gt; Overlap and Collection Analysis.</a:t>
            </a:r>
          </a:p>
          <a:p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7D98AD-B77F-424E-8F32-DED6D1670963}"/>
              </a:ext>
            </a:extLst>
          </p:cNvPr>
          <p:cNvSpPr/>
          <p:nvPr/>
        </p:nvSpPr>
        <p:spPr>
          <a:xfrm>
            <a:off x="3491880" y="2087428"/>
            <a:ext cx="18002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60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7667F0-3068-47D5-9F5C-DC24B0268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1657"/>
            <a:ext cx="9144000" cy="20201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Accessing the Overlap Analysis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"New Analysis" and choose desired Analysis Type</a:t>
            </a:r>
          </a:p>
          <a:p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7D98AD-B77F-424E-8F32-DED6D1670963}"/>
              </a:ext>
            </a:extLst>
          </p:cNvPr>
          <p:cNvSpPr/>
          <p:nvPr/>
        </p:nvSpPr>
        <p:spPr>
          <a:xfrm>
            <a:off x="6372200" y="2067694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4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19778"/>
            <a:ext cx="9143999" cy="1240583"/>
          </a:xfrm>
        </p:spPr>
        <p:txBody>
          <a:bodyPr/>
          <a:lstStyle/>
          <a:p>
            <a:r>
              <a:rPr lang="en-US" dirty="0"/>
              <a:t>Use Case One: A comparison of one electronic collection in the CZ to all of the IZ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18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374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this example the institution is considering purchasing the electronic collection "Elsevier ScienceDirect eBooks </a:t>
            </a:r>
            <a:r>
              <a:rPr lang="en-US" dirty="0" err="1"/>
              <a:t>Referex</a:t>
            </a:r>
            <a:r>
              <a:rPr lang="en-US" dirty="0"/>
              <a:t> Miscellaneous" which exists in the Community Zone.</a:t>
            </a:r>
          </a:p>
          <a:p>
            <a:r>
              <a:rPr lang="en-US" dirty="0"/>
              <a:t>As part of the institution’s considerations, they want to know how many titles in this electronic collection</a:t>
            </a:r>
          </a:p>
          <a:p>
            <a:pPr lvl="1"/>
            <a:r>
              <a:rPr lang="en-US" sz="2400" dirty="0"/>
              <a:t>Already exist in the institution</a:t>
            </a:r>
          </a:p>
          <a:p>
            <a:pPr lvl="1"/>
            <a:r>
              <a:rPr lang="en-US" sz="2400" dirty="0"/>
              <a:t>Are unique (do not exist already in the institution)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98831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436492"/>
            <a:ext cx="4824536" cy="4208505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Introduction</a:t>
            </a:r>
          </a:p>
          <a:p>
            <a:r>
              <a:rPr lang="en-US" sz="1800" dirty="0"/>
              <a:t>Use Cases</a:t>
            </a:r>
          </a:p>
          <a:p>
            <a:r>
              <a:rPr lang="en-US" sz="1800" dirty="0"/>
              <a:t>Accessing the Overlap Analysis</a:t>
            </a:r>
          </a:p>
          <a:p>
            <a:r>
              <a:rPr lang="en-US" sz="1800" dirty="0"/>
              <a:t>A comparison of one electronic collection in the CZ to all of the IZ </a:t>
            </a:r>
          </a:p>
          <a:p>
            <a:r>
              <a:rPr lang="en-US" sz="1800" dirty="0"/>
              <a:t>A comparison of one electronic collection in the CZ to all of the IZ – </a:t>
            </a:r>
            <a:r>
              <a:rPr lang="en-US" sz="1800" b="1" dirty="0"/>
              <a:t>examples from the output</a:t>
            </a:r>
          </a:p>
          <a:p>
            <a:r>
              <a:rPr lang="en-US" sz="1800" dirty="0"/>
              <a:t>A comparison of one electronic collection in the IZ to all of the IZ</a:t>
            </a:r>
          </a:p>
          <a:p>
            <a:r>
              <a:rPr lang="en-US" sz="1800" dirty="0"/>
              <a:t>A comparison of one electronic collection in the IZ to all of the IZ – </a:t>
            </a:r>
            <a:r>
              <a:rPr lang="en-US" sz="1800" b="1" dirty="0"/>
              <a:t>examples from the output</a:t>
            </a:r>
          </a:p>
          <a:p>
            <a:r>
              <a:rPr lang="en-US" sz="1800" dirty="0"/>
              <a:t>A comparison of a list of titles (identifiers of titles) to all of the IZ</a:t>
            </a:r>
          </a:p>
          <a:p>
            <a:r>
              <a:rPr lang="en-US" sz="1800" dirty="0"/>
              <a:t>A comparison of a list of titles (identifiers of titles) to all of the IZ – </a:t>
            </a:r>
            <a:r>
              <a:rPr lang="en-US" sz="1800" b="1" dirty="0"/>
              <a:t>examples from the output</a:t>
            </a:r>
          </a:p>
          <a:p>
            <a:endParaRPr lang="en-US" sz="1800" dirty="0"/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5FB6E256-5D04-4E4F-AEC3-810E1D0E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  <p:sp>
        <p:nvSpPr>
          <p:cNvPr id="161" name="Slide Number Placeholder 1">
            <a:extLst>
              <a:ext uri="{FF2B5EF4-FFF2-40B4-BE49-F238E27FC236}">
                <a16:creationId xmlns:a16="http://schemas.microsoft.com/office/drawing/2014/main" id="{C997373C-E1C7-44CA-9AEA-B64DD1A18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08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Choose "Compare Collections"</a:t>
            </a:r>
          </a:p>
          <a:p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76E12B-3BE4-4201-A58F-1C573378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1657"/>
            <a:ext cx="9144000" cy="20201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9E63B-EE08-4F69-B15E-4A165F2FF64C}"/>
              </a:ext>
            </a:extLst>
          </p:cNvPr>
          <p:cNvSpPr/>
          <p:nvPr/>
        </p:nvSpPr>
        <p:spPr>
          <a:xfrm>
            <a:off x="6372200" y="2427734"/>
            <a:ext cx="115212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55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1516C0-2BF0-8BF7-8076-4EF7A8574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397"/>
            <a:ext cx="9144000" cy="21067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160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Give the analysis a name and description</a:t>
            </a:r>
          </a:p>
          <a:p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49E63B-EE08-4F69-B15E-4A165F2FF64C}"/>
              </a:ext>
            </a:extLst>
          </p:cNvPr>
          <p:cNvSpPr/>
          <p:nvPr/>
        </p:nvSpPr>
        <p:spPr>
          <a:xfrm>
            <a:off x="1612224" y="1856358"/>
            <a:ext cx="4248471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9A99C-AF0F-4B63-9C00-75967E3E864C}"/>
              </a:ext>
            </a:extLst>
          </p:cNvPr>
          <p:cNvSpPr/>
          <p:nvPr/>
        </p:nvSpPr>
        <p:spPr>
          <a:xfrm>
            <a:off x="1619672" y="2187192"/>
            <a:ext cx="1876823" cy="7691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99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A681C2-BED1-4E88-B52A-3F4276F2D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62" y="2034827"/>
            <a:ext cx="6950275" cy="11815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Choose the collection (source) for which you want to evaluate overlap</a:t>
            </a:r>
          </a:p>
          <a:p>
            <a:endParaRPr lang="LID4096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49E63B-EE08-4F69-B15E-4A165F2FF64C}"/>
              </a:ext>
            </a:extLst>
          </p:cNvPr>
          <p:cNvSpPr/>
          <p:nvPr/>
        </p:nvSpPr>
        <p:spPr>
          <a:xfrm>
            <a:off x="1403648" y="2643758"/>
            <a:ext cx="388329" cy="364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38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F4647D-3B74-52DC-ABFD-252B3523D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200"/>
            <a:ext cx="9144000" cy="30667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66959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Search for and select the desired collection (Elsevier ScienceDirect eBooks </a:t>
            </a:r>
            <a:r>
              <a:rPr lang="en-US" sz="2000" dirty="0" err="1"/>
              <a:t>Referex</a:t>
            </a:r>
            <a:r>
              <a:rPr lang="en-US" sz="2000" dirty="0"/>
              <a:t> Miscellaneous)</a:t>
            </a:r>
          </a:p>
          <a:p>
            <a:endParaRPr lang="LID4096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49E63B-EE08-4F69-B15E-4A165F2FF64C}"/>
              </a:ext>
            </a:extLst>
          </p:cNvPr>
          <p:cNvSpPr/>
          <p:nvPr/>
        </p:nvSpPr>
        <p:spPr>
          <a:xfrm>
            <a:off x="6252538" y="1642629"/>
            <a:ext cx="316321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8CAAA2-A229-40A8-B1F9-084021A3489F}"/>
              </a:ext>
            </a:extLst>
          </p:cNvPr>
          <p:cNvSpPr/>
          <p:nvPr/>
        </p:nvSpPr>
        <p:spPr>
          <a:xfrm>
            <a:off x="8774776" y="2755234"/>
            <a:ext cx="296029" cy="2132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1455E3-D97A-4A01-A6BA-F205E2C12643}"/>
              </a:ext>
            </a:extLst>
          </p:cNvPr>
          <p:cNvSpPr txBox="1"/>
          <p:nvPr/>
        </p:nvSpPr>
        <p:spPr>
          <a:xfrm>
            <a:off x="5076056" y="2297975"/>
            <a:ext cx="1800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Searching the CZ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31EE6D-2BA9-4966-B09E-B5AFF8E46F9F}"/>
              </a:ext>
            </a:extLst>
          </p:cNvPr>
          <p:cNvCxnSpPr/>
          <p:nvPr/>
        </p:nvCxnSpPr>
        <p:spPr>
          <a:xfrm flipV="1">
            <a:off x="6410698" y="1916316"/>
            <a:ext cx="0" cy="3872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03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Choose the type of comparison.  We will compare with the entire IZ</a:t>
            </a:r>
          </a:p>
          <a:p>
            <a:endParaRPr lang="LID4096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5CF7D4-63BF-46F2-9293-17B6DE076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87" y="2155800"/>
            <a:ext cx="4126425" cy="15121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10750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96D447-07F9-316C-6765-F858EF51F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037" y="2584673"/>
            <a:ext cx="3971925" cy="2219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65618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We are choosing:</a:t>
            </a:r>
          </a:p>
          <a:p>
            <a:pPr lvl="1"/>
            <a:r>
              <a:rPr lang="en-US" sz="1600" dirty="0"/>
              <a:t>Match method by title</a:t>
            </a:r>
          </a:p>
          <a:p>
            <a:pPr lvl="1"/>
            <a:r>
              <a:rPr lang="en-US" sz="1600" dirty="0"/>
              <a:t>Include date coverage as part of the overlap (particularly relevant for journals).</a:t>
            </a:r>
          </a:p>
          <a:p>
            <a:pPr lvl="1"/>
            <a:r>
              <a:rPr lang="en-US" sz="1600" dirty="0"/>
              <a:t>Include physical title matching indication in the electronic reports</a:t>
            </a:r>
          </a:p>
          <a:p>
            <a:pPr lvl="1"/>
            <a:r>
              <a:rPr lang="en-US" sz="1600" dirty="0"/>
              <a:t>Include related titles indication</a:t>
            </a:r>
          </a:p>
          <a:p>
            <a:endParaRPr lang="LID4096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D4BCB-5A78-467B-A7E5-F9BFA8BCF426}"/>
              </a:ext>
            </a:extLst>
          </p:cNvPr>
          <p:cNvSpPr/>
          <p:nvPr/>
        </p:nvSpPr>
        <p:spPr>
          <a:xfrm>
            <a:off x="3491879" y="2934788"/>
            <a:ext cx="1434417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DC40AA-A174-9AC8-8445-BAB7D26F6D3D}"/>
              </a:ext>
            </a:extLst>
          </p:cNvPr>
          <p:cNvSpPr/>
          <p:nvPr/>
        </p:nvSpPr>
        <p:spPr>
          <a:xfrm>
            <a:off x="6228184" y="4165850"/>
            <a:ext cx="2160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B92161-3D0A-1F55-5011-61B1CCCE7768}"/>
              </a:ext>
            </a:extLst>
          </p:cNvPr>
          <p:cNvSpPr/>
          <p:nvPr/>
        </p:nvSpPr>
        <p:spPr>
          <a:xfrm>
            <a:off x="4391980" y="4443958"/>
            <a:ext cx="2160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45ADA9-3C72-1088-A032-36DB76EFE854}"/>
              </a:ext>
            </a:extLst>
          </p:cNvPr>
          <p:cNvSpPr/>
          <p:nvPr/>
        </p:nvSpPr>
        <p:spPr>
          <a:xfrm>
            <a:off x="4944846" y="3524007"/>
            <a:ext cx="2160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90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B46A89-DD7B-19E0-2F83-1716CFF3A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397"/>
            <a:ext cx="9144000" cy="21067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Click "Generate"</a:t>
            </a:r>
          </a:p>
          <a:p>
            <a:endParaRPr lang="LID4096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F4B9EA-8EC3-4AEB-BFE0-AF61345B6650}"/>
              </a:ext>
            </a:extLst>
          </p:cNvPr>
          <p:cNvSpPr/>
          <p:nvPr/>
        </p:nvSpPr>
        <p:spPr>
          <a:xfrm>
            <a:off x="6516216" y="1515198"/>
            <a:ext cx="7200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93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24CA13-2451-C37E-2016-566500332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8707"/>
            <a:ext cx="9144000" cy="14460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956044"/>
          </a:xfrm>
        </p:spPr>
        <p:txBody>
          <a:bodyPr>
            <a:normAutofit/>
          </a:bodyPr>
          <a:lstStyle/>
          <a:p>
            <a:r>
              <a:rPr lang="en-US" sz="2000" dirty="0"/>
              <a:t>The analysis completes</a:t>
            </a:r>
          </a:p>
          <a:p>
            <a:r>
              <a:rPr lang="en-US" sz="2000" dirty="0"/>
              <a:t>We will view the report</a:t>
            </a:r>
          </a:p>
          <a:p>
            <a:endParaRPr lang="LID4096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F4B9EA-8EC3-4AEB-BFE0-AF61345B6650}"/>
              </a:ext>
            </a:extLst>
          </p:cNvPr>
          <p:cNvSpPr/>
          <p:nvPr/>
        </p:nvSpPr>
        <p:spPr>
          <a:xfrm>
            <a:off x="392112" y="3030110"/>
            <a:ext cx="1008112" cy="205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A2EB53-AC0B-BBF2-E2E4-31FDE71E88F6}"/>
              </a:ext>
            </a:extLst>
          </p:cNvPr>
          <p:cNvSpPr/>
          <p:nvPr/>
        </p:nvSpPr>
        <p:spPr>
          <a:xfrm>
            <a:off x="8244408" y="2468882"/>
            <a:ext cx="504056" cy="205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47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87CA91-A82A-F6AE-2FE2-24965FC7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388" y="2411114"/>
            <a:ext cx="4093224" cy="23318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27534"/>
            <a:ext cx="8424936" cy="1512167"/>
          </a:xfrm>
        </p:spPr>
        <p:txBody>
          <a:bodyPr>
            <a:normAutofit/>
          </a:bodyPr>
          <a:lstStyle/>
          <a:p>
            <a:r>
              <a:rPr lang="en-US" sz="2000" dirty="0"/>
              <a:t>In the report we see that of the 386 titles in CZ collection "Elsevier ScienceDirect eBooks </a:t>
            </a:r>
            <a:r>
              <a:rPr lang="en-US" sz="2000" dirty="0" err="1"/>
              <a:t>Referex</a:t>
            </a:r>
            <a:r>
              <a:rPr lang="en-US" sz="2000" dirty="0"/>
              <a:t> Miscellaneous":</a:t>
            </a:r>
          </a:p>
          <a:p>
            <a:pPr lvl="1"/>
            <a:r>
              <a:rPr lang="en-US" dirty="0"/>
              <a:t>245 titles (63.47%) have no overlap.</a:t>
            </a:r>
          </a:p>
          <a:p>
            <a:pPr lvl="1"/>
            <a:r>
              <a:rPr lang="en-US" dirty="0"/>
              <a:t>141 titles (36.53%) have complete coverage overlap.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F4B9EA-8EC3-4AEB-BFE0-AF61345B6650}"/>
              </a:ext>
            </a:extLst>
          </p:cNvPr>
          <p:cNvSpPr/>
          <p:nvPr/>
        </p:nvSpPr>
        <p:spPr>
          <a:xfrm>
            <a:off x="3500836" y="2696820"/>
            <a:ext cx="147616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5BC2BD-7F2C-4F86-B013-B6B0E02284DC}"/>
              </a:ext>
            </a:extLst>
          </p:cNvPr>
          <p:cNvSpPr/>
          <p:nvPr/>
        </p:nvSpPr>
        <p:spPr>
          <a:xfrm>
            <a:off x="5059724" y="2693572"/>
            <a:ext cx="1476164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92E5D2-F78F-45BA-829E-6538106C645D}"/>
              </a:ext>
            </a:extLst>
          </p:cNvPr>
          <p:cNvSpPr/>
          <p:nvPr/>
        </p:nvSpPr>
        <p:spPr>
          <a:xfrm>
            <a:off x="2525388" y="2643758"/>
            <a:ext cx="876392" cy="790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10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7E4CF3-BD39-3205-F532-1D686AE2A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2389"/>
            <a:ext cx="9144000" cy="36416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13165"/>
            <a:ext cx="8424936" cy="418425"/>
          </a:xfrm>
        </p:spPr>
        <p:txBody>
          <a:bodyPr>
            <a:normAutofit/>
          </a:bodyPr>
          <a:lstStyle/>
          <a:p>
            <a:r>
              <a:rPr lang="en-US" sz="2000" dirty="0"/>
              <a:t>In the report we can also see exactly what was analyzed and how</a:t>
            </a:r>
          </a:p>
          <a:p>
            <a:endParaRPr lang="LID4096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F4B9EA-8EC3-4AEB-BFE0-AF61345B6650}"/>
              </a:ext>
            </a:extLst>
          </p:cNvPr>
          <p:cNvSpPr/>
          <p:nvPr/>
        </p:nvSpPr>
        <p:spPr>
          <a:xfrm>
            <a:off x="1" y="1154348"/>
            <a:ext cx="1043608" cy="2500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5BC2BD-7F2C-4F86-B013-B6B0E02284DC}"/>
              </a:ext>
            </a:extLst>
          </p:cNvPr>
          <p:cNvSpPr/>
          <p:nvPr/>
        </p:nvSpPr>
        <p:spPr>
          <a:xfrm>
            <a:off x="1" y="2571751"/>
            <a:ext cx="971600" cy="2500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92E5D2-F78F-45BA-829E-6538106C645D}"/>
              </a:ext>
            </a:extLst>
          </p:cNvPr>
          <p:cNvSpPr/>
          <p:nvPr/>
        </p:nvSpPr>
        <p:spPr>
          <a:xfrm>
            <a:off x="0" y="3075806"/>
            <a:ext cx="971601" cy="2500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3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196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D3EAC6-FD22-1112-F2F5-57AAD40EC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388" y="2411114"/>
            <a:ext cx="4093224" cy="23318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From the analysis report we can download files of the titles which did have overlap and the titles which did not have overlap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20E49-F535-4517-8981-73BA122D10A1}"/>
              </a:ext>
            </a:extLst>
          </p:cNvPr>
          <p:cNvSpPr txBox="1"/>
          <p:nvPr/>
        </p:nvSpPr>
        <p:spPr>
          <a:xfrm>
            <a:off x="323528" y="1588655"/>
            <a:ext cx="194421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Download titles which did not have overlap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7871C-B672-4326-BE39-020DE475B31A}"/>
              </a:ext>
            </a:extLst>
          </p:cNvPr>
          <p:cNvSpPr txBox="1"/>
          <p:nvPr/>
        </p:nvSpPr>
        <p:spPr>
          <a:xfrm>
            <a:off x="6732240" y="1588655"/>
            <a:ext cx="194421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Download titles which did have overlap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EC1472-8995-41BB-8554-2BE25A7486CE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267744" y="1850265"/>
            <a:ext cx="2448272" cy="8655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A2678F-304D-4DF0-8775-7D4E2B5F671B}"/>
              </a:ext>
            </a:extLst>
          </p:cNvPr>
          <p:cNvCxnSpPr>
            <a:cxnSpLocks/>
          </p:cNvCxnSpPr>
          <p:nvPr/>
        </p:nvCxnSpPr>
        <p:spPr>
          <a:xfrm flipH="1">
            <a:off x="6372200" y="1864074"/>
            <a:ext cx="360040" cy="8516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765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1D7E70-E394-53F5-DD9E-9B2FDF57E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6528"/>
            <a:ext cx="9144000" cy="2177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7"/>
          </a:xfrm>
        </p:spPr>
        <p:txBody>
          <a:bodyPr>
            <a:normAutofit/>
          </a:bodyPr>
          <a:lstStyle/>
          <a:p>
            <a:r>
              <a:rPr lang="en-US" sz="2000" dirty="0"/>
              <a:t>Here is (part of) file "Compare Collections - Titles of portfolios with no overlap.xlsx"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2AAA1-F573-680B-61E6-5CF996E68957}"/>
              </a:ext>
            </a:extLst>
          </p:cNvPr>
          <p:cNvSpPr txBox="1"/>
          <p:nvPr/>
        </p:nvSpPr>
        <p:spPr>
          <a:xfrm>
            <a:off x="1043608" y="1491630"/>
            <a:ext cx="252028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is the "Identifier" because we chose "Title Match Method"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7E8A3F-BFE1-5AF8-8204-DBA0FDD512A7}"/>
              </a:ext>
            </a:extLst>
          </p:cNvPr>
          <p:cNvCxnSpPr>
            <a:cxnSpLocks/>
          </p:cNvCxnSpPr>
          <p:nvPr/>
        </p:nvCxnSpPr>
        <p:spPr>
          <a:xfrm>
            <a:off x="3563888" y="2014850"/>
            <a:ext cx="0" cy="2834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4B5CC5B-DBAD-9D5B-AEBA-A88840E7E465}"/>
              </a:ext>
            </a:extLst>
          </p:cNvPr>
          <p:cNvSpPr/>
          <p:nvPr/>
        </p:nvSpPr>
        <p:spPr>
          <a:xfrm>
            <a:off x="107504" y="2499742"/>
            <a:ext cx="295232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BCD74E-E74D-0DCC-27F2-0F737E820CF2}"/>
              </a:ext>
            </a:extLst>
          </p:cNvPr>
          <p:cNvSpPr txBox="1"/>
          <p:nvPr/>
        </p:nvSpPr>
        <p:spPr>
          <a:xfrm>
            <a:off x="1475656" y="3147814"/>
            <a:ext cx="20162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will look at this example soon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1FD2F8-AD1A-9B01-B606-1CCFFF58ADEE}"/>
              </a:ext>
            </a:extLst>
          </p:cNvPr>
          <p:cNvCxnSpPr/>
          <p:nvPr/>
        </p:nvCxnSpPr>
        <p:spPr>
          <a:xfrm flipH="1" flipV="1">
            <a:off x="1259632" y="2787774"/>
            <a:ext cx="36004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05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4CDBEB-BA4C-DA17-E494-3591421E0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9742"/>
            <a:ext cx="9144000" cy="19482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20079"/>
          </a:xfrm>
        </p:spPr>
        <p:txBody>
          <a:bodyPr>
            <a:normAutofit/>
          </a:bodyPr>
          <a:lstStyle/>
          <a:p>
            <a:r>
              <a:rPr lang="en-US" sz="2000" dirty="0"/>
              <a:t>Here is (part of) file "Compare Collections - Titles of portfolios with complete coverage overlap.xlsx"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7304E-E7E5-42AB-94AD-A196671CD10F}"/>
              </a:ext>
            </a:extLst>
          </p:cNvPr>
          <p:cNvSpPr txBox="1"/>
          <p:nvPr/>
        </p:nvSpPr>
        <p:spPr>
          <a:xfrm>
            <a:off x="1043608" y="1779662"/>
            <a:ext cx="252028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is the "Identifier" because we chose "Title Match Method"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B8F215-987E-48F3-BD3B-B52782F7343A}"/>
              </a:ext>
            </a:extLst>
          </p:cNvPr>
          <p:cNvCxnSpPr>
            <a:cxnSpLocks/>
          </p:cNvCxnSpPr>
          <p:nvPr/>
        </p:nvCxnSpPr>
        <p:spPr>
          <a:xfrm>
            <a:off x="3563888" y="2302882"/>
            <a:ext cx="0" cy="2834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BF58641-6B83-39D3-60B4-A70C91CD9FD0}"/>
              </a:ext>
            </a:extLst>
          </p:cNvPr>
          <p:cNvSpPr/>
          <p:nvPr/>
        </p:nvSpPr>
        <p:spPr>
          <a:xfrm>
            <a:off x="107504" y="3291830"/>
            <a:ext cx="115212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A5E75-389E-373D-D5F6-531A97D0ED97}"/>
              </a:ext>
            </a:extLst>
          </p:cNvPr>
          <p:cNvSpPr txBox="1"/>
          <p:nvPr/>
        </p:nvSpPr>
        <p:spPr>
          <a:xfrm>
            <a:off x="1475656" y="3939902"/>
            <a:ext cx="20162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will look at this example soon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C95489-4DBD-2BF2-453F-68876F73385B}"/>
              </a:ext>
            </a:extLst>
          </p:cNvPr>
          <p:cNvCxnSpPr/>
          <p:nvPr/>
        </p:nvCxnSpPr>
        <p:spPr>
          <a:xfrm flipH="1" flipV="1">
            <a:off x="1259632" y="3579862"/>
            <a:ext cx="36004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385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Now the institution needs to decide if they should purchase the electronic collection </a:t>
            </a:r>
            <a:r>
              <a:rPr lang="en-US" sz="2000" b="0" i="0" u="none" strike="noStrike" kern="1200" baseline="0" dirty="0">
                <a:solidFill>
                  <a:srgbClr val="262626"/>
                </a:solidFill>
              </a:rPr>
              <a:t>"Elsevier ScienceDirect eBooks </a:t>
            </a:r>
            <a:r>
              <a:rPr lang="en-US" sz="2000" b="0" i="0" u="none" strike="noStrike" kern="1200" baseline="0" dirty="0" err="1">
                <a:solidFill>
                  <a:srgbClr val="262626"/>
                </a:solidFill>
              </a:rPr>
              <a:t>Referex</a:t>
            </a:r>
            <a:r>
              <a:rPr lang="en-US" sz="2000" b="0" i="0" u="none" strike="noStrike" kern="1200" baseline="0" dirty="0">
                <a:solidFill>
                  <a:srgbClr val="262626"/>
                </a:solidFill>
              </a:rPr>
              <a:t> Miscellaneous"</a:t>
            </a:r>
          </a:p>
          <a:p>
            <a:r>
              <a:rPr lang="en-US" sz="2000" dirty="0"/>
              <a:t>As part of the decision-making process the institution now knows that </a:t>
            </a:r>
          </a:p>
          <a:p>
            <a:pPr lvl="1"/>
            <a:r>
              <a:rPr lang="en-US" dirty="0"/>
              <a:t>141 titles (36.53%) have complete coverage overlap.</a:t>
            </a:r>
          </a:p>
          <a:p>
            <a:pPr lvl="1"/>
            <a:r>
              <a:rPr lang="en-US" dirty="0"/>
              <a:t>245 titles (63.47%) have no overlap.</a:t>
            </a:r>
          </a:p>
          <a:p>
            <a:r>
              <a:rPr lang="en-US" sz="2000" dirty="0"/>
              <a:t>Thus: if the institution purchases this electronic collection, they will have 245 new titles.</a:t>
            </a:r>
          </a:p>
          <a:p>
            <a:endParaRPr lang="en-US" sz="2000" dirty="0"/>
          </a:p>
          <a:p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1453550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46B780-A6BA-D5DB-D2F9-E26FA8BD9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3296766"/>
            <a:ext cx="8639175" cy="121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CZ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715766"/>
            <a:ext cx="8424936" cy="576064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The output file "Compare Collections - Titles of portfolios with complete coverage overlap" has these fields:</a:t>
            </a:r>
          </a:p>
          <a:p>
            <a:endParaRPr lang="en-US" sz="1800" dirty="0"/>
          </a:p>
          <a:p>
            <a:endParaRPr lang="LID4096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D5A807-FA86-0228-BBA9-92344DBA6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275606"/>
            <a:ext cx="2426987" cy="13601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66B171-541B-76F9-48AB-9ED8AF2206B5}"/>
              </a:ext>
            </a:extLst>
          </p:cNvPr>
          <p:cNvSpPr/>
          <p:nvPr/>
        </p:nvSpPr>
        <p:spPr>
          <a:xfrm>
            <a:off x="2782746" y="2230989"/>
            <a:ext cx="2293310" cy="188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AF7DFC-E16C-3A22-F347-1AB5549D4F9B}"/>
              </a:ext>
            </a:extLst>
          </p:cNvPr>
          <p:cNvSpPr/>
          <p:nvPr/>
        </p:nvSpPr>
        <p:spPr>
          <a:xfrm>
            <a:off x="2782746" y="2419655"/>
            <a:ext cx="1202547" cy="188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41AE6B2-8849-AE98-32F0-63A2B3F5D047}"/>
              </a:ext>
            </a:extLst>
          </p:cNvPr>
          <p:cNvSpPr txBox="1">
            <a:spLocks/>
          </p:cNvSpPr>
          <p:nvPr/>
        </p:nvSpPr>
        <p:spPr>
          <a:xfrm>
            <a:off x="89749" y="659518"/>
            <a:ext cx="842493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Note that because we chose this when running the job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857023-025E-B8CE-FB79-3843787FF379}"/>
              </a:ext>
            </a:extLst>
          </p:cNvPr>
          <p:cNvSpPr/>
          <p:nvPr/>
        </p:nvSpPr>
        <p:spPr>
          <a:xfrm>
            <a:off x="179512" y="3723878"/>
            <a:ext cx="8712075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4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19778"/>
            <a:ext cx="9143999" cy="1240583"/>
          </a:xfrm>
        </p:spPr>
        <p:txBody>
          <a:bodyPr/>
          <a:lstStyle/>
          <a:p>
            <a:r>
              <a:rPr lang="en-US" dirty="0"/>
              <a:t>A comparison of one electronic collection in the CZ to all of the IZ – examples from the output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35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003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A comparison of one electronic collection in the CZ to all of the IZ – examples from the output</a:t>
            </a:r>
            <a:endParaRPr lang="LID4096" sz="16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41AE6B2-8849-AE98-32F0-63A2B3F5D047}"/>
              </a:ext>
            </a:extLst>
          </p:cNvPr>
          <p:cNvSpPr txBox="1">
            <a:spLocks/>
          </p:cNvSpPr>
          <p:nvPr/>
        </p:nvSpPr>
        <p:spPr>
          <a:xfrm>
            <a:off x="89748" y="659518"/>
            <a:ext cx="8802731" cy="2776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As we will see in the next slide:</a:t>
            </a:r>
          </a:p>
          <a:p>
            <a:r>
              <a:rPr lang="en-US" sz="2000" dirty="0"/>
              <a:t>In file "Compare Collections - Titles of portfolios with complete coverage </a:t>
            </a:r>
            <a:r>
              <a:rPr lang="en-US" sz="2000" dirty="0" err="1"/>
              <a:t>overlap.xslx</a:t>
            </a:r>
            <a:r>
              <a:rPr lang="en-US" sz="2000" dirty="0"/>
              <a:t>" title "Advances in computers" meets all three of the following criteria:</a:t>
            </a:r>
          </a:p>
          <a:p>
            <a:pPr lvl="1"/>
            <a:r>
              <a:rPr lang="en-US" dirty="0"/>
              <a:t>It is in the "Source" collection "Elsevier ScienceDirect eBooks </a:t>
            </a:r>
            <a:r>
              <a:rPr lang="en-US" dirty="0" err="1"/>
              <a:t>Referex</a:t>
            </a:r>
            <a:r>
              <a:rPr lang="en-US" dirty="0"/>
              <a:t> Miscellaneous" in the CZ</a:t>
            </a:r>
          </a:p>
          <a:p>
            <a:pPr lvl="1"/>
            <a:r>
              <a:rPr lang="en-US" dirty="0"/>
              <a:t>It is in the "Target" Institution Zone with electronic inventory</a:t>
            </a:r>
          </a:p>
          <a:p>
            <a:pPr lvl="1"/>
            <a:r>
              <a:rPr lang="en-US" dirty="0"/>
              <a:t>It is in the "Target" Institution Zone with physical inventory</a:t>
            </a:r>
          </a:p>
          <a:p>
            <a:pPr lvl="1"/>
            <a:endParaRPr lang="en-US" dirty="0"/>
          </a:p>
          <a:p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291778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000A05-EE9E-C520-B01E-DBF8ED644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147814"/>
            <a:ext cx="3463688" cy="15982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FC49E3-5669-B40D-16CC-B980C446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23" y="1033922"/>
            <a:ext cx="3816424" cy="1789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AF7DFC-E16C-3A22-F347-1AB5549D4F9B}"/>
              </a:ext>
            </a:extLst>
          </p:cNvPr>
          <p:cNvSpPr/>
          <p:nvPr/>
        </p:nvSpPr>
        <p:spPr>
          <a:xfrm>
            <a:off x="3151788" y="1083604"/>
            <a:ext cx="648072" cy="238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806F1F-F389-E194-16C3-3825CAA11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59095"/>
            <a:ext cx="4350181" cy="1572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DA5CB96-9A8C-44CF-43C2-C0A693C9D3F7}"/>
              </a:ext>
            </a:extLst>
          </p:cNvPr>
          <p:cNvSpPr/>
          <p:nvPr/>
        </p:nvSpPr>
        <p:spPr>
          <a:xfrm>
            <a:off x="4591947" y="3159095"/>
            <a:ext cx="443122" cy="201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6E8ED4-3699-6D63-515A-82ACC02D7805}"/>
              </a:ext>
            </a:extLst>
          </p:cNvPr>
          <p:cNvSpPr/>
          <p:nvPr/>
        </p:nvSpPr>
        <p:spPr>
          <a:xfrm>
            <a:off x="6732590" y="3737034"/>
            <a:ext cx="563611" cy="111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9E1AC6-70C8-F968-818A-171CBB5DEC8E}"/>
              </a:ext>
            </a:extLst>
          </p:cNvPr>
          <p:cNvSpPr/>
          <p:nvPr/>
        </p:nvSpPr>
        <p:spPr>
          <a:xfrm>
            <a:off x="4591947" y="2074076"/>
            <a:ext cx="1296144" cy="1839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17D84E-CB6D-72A2-5FAE-5A89B6BC949B}"/>
              </a:ext>
            </a:extLst>
          </p:cNvPr>
          <p:cNvSpPr txBox="1"/>
          <p:nvPr/>
        </p:nvSpPr>
        <p:spPr>
          <a:xfrm>
            <a:off x="5068752" y="2870815"/>
            <a:ext cx="3463688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The "Target" Institution Zone with physical inventory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2A476-C96E-28F2-3464-820F72D373FE}"/>
              </a:ext>
            </a:extLst>
          </p:cNvPr>
          <p:cNvSpPr txBox="1"/>
          <p:nvPr/>
        </p:nvSpPr>
        <p:spPr>
          <a:xfrm>
            <a:off x="2550771" y="584353"/>
            <a:ext cx="384137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The "Source" collection "Elsevier ScienceDirect eBooks </a:t>
            </a:r>
            <a:r>
              <a:rPr lang="en-US" sz="1200" dirty="0" err="1"/>
              <a:t>Referex</a:t>
            </a:r>
            <a:r>
              <a:rPr lang="en-US" sz="1200" dirty="0"/>
              <a:t> Miscellaneous" in the CZ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761AD9-539F-8D27-EE82-C9CA6436F1CA}"/>
              </a:ext>
            </a:extLst>
          </p:cNvPr>
          <p:cNvSpPr/>
          <p:nvPr/>
        </p:nvSpPr>
        <p:spPr>
          <a:xfrm>
            <a:off x="1017296" y="3291830"/>
            <a:ext cx="792088" cy="301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DAE902-1D8D-E6E4-845F-06FD9213855D}"/>
              </a:ext>
            </a:extLst>
          </p:cNvPr>
          <p:cNvSpPr/>
          <p:nvPr/>
        </p:nvSpPr>
        <p:spPr>
          <a:xfrm>
            <a:off x="2047973" y="3921318"/>
            <a:ext cx="723827" cy="234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FF065-82A9-E078-F736-5BC935A66661}"/>
              </a:ext>
            </a:extLst>
          </p:cNvPr>
          <p:cNvSpPr txBox="1"/>
          <p:nvPr/>
        </p:nvSpPr>
        <p:spPr>
          <a:xfrm>
            <a:off x="434654" y="2859782"/>
            <a:ext cx="3600400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The "Target" Institution Zone with electronic inventory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0EAD2D3-E015-B1E5-BE50-AC4A9FE2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Autofit/>
          </a:bodyPr>
          <a:lstStyle/>
          <a:p>
            <a:r>
              <a:rPr lang="en-US" sz="1600" dirty="0"/>
              <a:t>A comparison of one electronic collection in the CZ to all of the IZ – examples from the output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2466865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41AE6B2-8849-AE98-32F0-63A2B3F5D047}"/>
              </a:ext>
            </a:extLst>
          </p:cNvPr>
          <p:cNvSpPr txBox="1">
            <a:spLocks/>
          </p:cNvSpPr>
          <p:nvPr/>
        </p:nvSpPr>
        <p:spPr>
          <a:xfrm>
            <a:off x="89749" y="659518"/>
            <a:ext cx="8424936" cy="184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Title "Advances in computers" therefore appears in output file "Compare Collections - Titles of portfolios with complete coverage </a:t>
            </a:r>
            <a:r>
              <a:rPr lang="en-US" sz="2000" dirty="0" err="1"/>
              <a:t>overlap.xslx</a:t>
            </a:r>
            <a:r>
              <a:rPr lang="en-US" sz="2000" dirty="0"/>
              <a:t> " </a:t>
            </a:r>
          </a:p>
          <a:p>
            <a:r>
              <a:rPr lang="en-US" sz="2000" dirty="0"/>
              <a:t>It also has a "Yes" indication in column "Has Physical Matching" </a:t>
            </a:r>
          </a:p>
          <a:p>
            <a:r>
              <a:rPr lang="en-US" sz="2000" dirty="0"/>
              <a:t>It also has an indication of the holdings library and location with number of items in column "Physical Holdings Library: Location (Items count)"</a:t>
            </a:r>
            <a:endParaRPr lang="en-US" sz="1600" dirty="0"/>
          </a:p>
          <a:p>
            <a:endParaRPr lang="LID4096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363D0A-7F82-DDD9-7570-DB5A42D76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784326"/>
            <a:ext cx="6159731" cy="137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B1C3BB-3279-2195-9B1A-CC218750C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785" y="2784326"/>
            <a:ext cx="2004647" cy="13716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78EA83C-F5F0-7B0C-44B8-291D32A5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Autofit/>
          </a:bodyPr>
          <a:lstStyle/>
          <a:p>
            <a:r>
              <a:rPr lang="en-US" sz="1600" dirty="0"/>
              <a:t>A comparison of one electronic collection in the CZ to all of the IZ – examples from the output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1541670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41AE6B2-8849-AE98-32F0-63A2B3F5D047}"/>
              </a:ext>
            </a:extLst>
          </p:cNvPr>
          <p:cNvSpPr txBox="1">
            <a:spLocks/>
          </p:cNvSpPr>
          <p:nvPr/>
        </p:nvSpPr>
        <p:spPr>
          <a:xfrm>
            <a:off x="89749" y="659518"/>
            <a:ext cx="8424936" cy="184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Title "Numerical time-dependent partial differential equations for scientists and engineers" appears in output file "Compare Collections - Titles of portfolios with no </a:t>
            </a:r>
            <a:r>
              <a:rPr lang="en-US" sz="2000" dirty="0" err="1"/>
              <a:t>overlap.xslx</a:t>
            </a:r>
            <a:r>
              <a:rPr lang="en-US" sz="2000" dirty="0"/>
              <a:t>".</a:t>
            </a:r>
          </a:p>
          <a:p>
            <a:r>
              <a:rPr lang="en-US" sz="2000" dirty="0"/>
              <a:t>It has no overlap because it does not appear in the IZ.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55046-6E54-FA8B-F24B-4B02F90F1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1546"/>
            <a:ext cx="9144000" cy="18544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9A678B6-8BEA-CD39-D2B7-DE74BA7A6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Autofit/>
          </a:bodyPr>
          <a:lstStyle/>
          <a:p>
            <a:r>
              <a:rPr lang="en-US" sz="1600" dirty="0"/>
              <a:t>A comparison of one electronic collection in the CZ to all of the IZ – examples from the output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2488880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600" dirty="0"/>
              <a:t>To achieve better collection development analysis capabilities of libraries' electronic holdings, the Overlap Analysis Tool has been improved to support additional use cases by introducing new functionality.</a:t>
            </a:r>
          </a:p>
          <a:p>
            <a:pPr algn="l"/>
            <a:r>
              <a:rPr lang="en-US" sz="2600" dirty="0"/>
              <a:t>In addition to functional changes, a new interface is now introduced for the Overlap Analysis Tool to enable easy and intuitive report creation and summary results.</a:t>
            </a:r>
            <a:br>
              <a:rPr lang="en-US" sz="2600" dirty="0"/>
            </a:br>
            <a:b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464459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r>
              <a:rPr lang="en-US" dirty="0"/>
              <a:t>Use Case Two: A comparison of one electronic collection in the IZ to all of the IZ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40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236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3888432"/>
          </a:xfrm>
        </p:spPr>
        <p:txBody>
          <a:bodyPr/>
          <a:lstStyle/>
          <a:p>
            <a:r>
              <a:rPr lang="en-US" dirty="0"/>
              <a:t>In the example here the institution has already purchased and activated from the CZ the electronic collection "Taylor &amp; Francis Library &amp; Information Science Collection".</a:t>
            </a:r>
          </a:p>
          <a:p>
            <a:r>
              <a:rPr lang="en-US" dirty="0"/>
              <a:t>Now the institution is considering cancelling the subscription.</a:t>
            </a:r>
          </a:p>
          <a:p>
            <a:r>
              <a:rPr lang="en-US" dirty="0"/>
              <a:t>Before doing so the institution will first check to see what titles are unique to this collection and therefore would be lost of the subscription were cancelled.</a:t>
            </a:r>
          </a:p>
          <a:p>
            <a:r>
              <a:rPr lang="en-US" dirty="0"/>
              <a:t>The match method used will be by ISSN.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54178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4E8190-3CFF-23EE-ADFB-638FDAA5D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673324"/>
            <a:ext cx="8115300" cy="2914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63" y="771551"/>
            <a:ext cx="8712968" cy="792087"/>
          </a:xfrm>
        </p:spPr>
        <p:txBody>
          <a:bodyPr>
            <a:normAutofit/>
          </a:bodyPr>
          <a:lstStyle/>
          <a:p>
            <a:r>
              <a:rPr lang="en-US" sz="2200" dirty="0"/>
              <a:t>Choose "Resources &gt; Advanced Tools &gt; Overlap and Collection Analyses"</a:t>
            </a:r>
          </a:p>
          <a:p>
            <a:endParaRPr lang="LID4096" sz="2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49E63B-EE08-4F69-B15E-4A165F2FF64C}"/>
              </a:ext>
            </a:extLst>
          </p:cNvPr>
          <p:cNvSpPr/>
          <p:nvPr/>
        </p:nvSpPr>
        <p:spPr>
          <a:xfrm>
            <a:off x="5364088" y="2986632"/>
            <a:ext cx="2448272" cy="3051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C0F1C0-8235-E05A-525B-92E866C2DC32}"/>
              </a:ext>
            </a:extLst>
          </p:cNvPr>
          <p:cNvSpPr/>
          <p:nvPr/>
        </p:nvSpPr>
        <p:spPr>
          <a:xfrm>
            <a:off x="514350" y="2427734"/>
            <a:ext cx="96130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90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EE6BF1-04BD-B348-56C7-D3B1928F1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5" y="1483593"/>
            <a:ext cx="3905250" cy="2600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76064"/>
          </a:xfrm>
        </p:spPr>
        <p:txBody>
          <a:bodyPr>
            <a:normAutofit/>
          </a:bodyPr>
          <a:lstStyle/>
          <a:p>
            <a:r>
              <a:rPr lang="en-US" dirty="0"/>
              <a:t>Choose "New Analysis &gt; Compare Collections"</a:t>
            </a:r>
          </a:p>
          <a:p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49E63B-EE08-4F69-B15E-4A165F2FF64C}"/>
              </a:ext>
            </a:extLst>
          </p:cNvPr>
          <p:cNvSpPr/>
          <p:nvPr/>
        </p:nvSpPr>
        <p:spPr>
          <a:xfrm>
            <a:off x="2692535" y="2197196"/>
            <a:ext cx="2178489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01C4E-059C-35A9-F065-DFCB0FC6A1A7}"/>
              </a:ext>
            </a:extLst>
          </p:cNvPr>
          <p:cNvSpPr/>
          <p:nvPr/>
        </p:nvSpPr>
        <p:spPr>
          <a:xfrm>
            <a:off x="2663295" y="1531655"/>
            <a:ext cx="2178489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72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3AF6E1-7A6D-F5F3-645D-11EAC9A00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376362"/>
            <a:ext cx="8458200" cy="2390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 the analysis a name and description</a:t>
            </a:r>
          </a:p>
          <a:p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49E63B-EE08-4F69-B15E-4A165F2FF64C}"/>
              </a:ext>
            </a:extLst>
          </p:cNvPr>
          <p:cNvSpPr/>
          <p:nvPr/>
        </p:nvSpPr>
        <p:spPr>
          <a:xfrm>
            <a:off x="2843807" y="1465624"/>
            <a:ext cx="591459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9A99C-AF0F-4B63-9C00-75967E3E864C}"/>
              </a:ext>
            </a:extLst>
          </p:cNvPr>
          <p:cNvSpPr/>
          <p:nvPr/>
        </p:nvSpPr>
        <p:spPr>
          <a:xfrm>
            <a:off x="2843807" y="1905712"/>
            <a:ext cx="2160241" cy="954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21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9F0DE5-402F-E49F-AD62-F4F3337D7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2" y="2076450"/>
            <a:ext cx="6238875" cy="990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Choose the collection (source) for which you want to evaluate overlap</a:t>
            </a:r>
          </a:p>
          <a:p>
            <a:endParaRPr lang="LID4096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49E63B-EE08-4F69-B15E-4A165F2FF64C}"/>
              </a:ext>
            </a:extLst>
          </p:cNvPr>
          <p:cNvSpPr/>
          <p:nvPr/>
        </p:nvSpPr>
        <p:spPr>
          <a:xfrm>
            <a:off x="1619672" y="2622002"/>
            <a:ext cx="388329" cy="364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60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AC04B8-B035-C84B-8DFC-30F904D6C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71784"/>
            <a:ext cx="7236296" cy="34559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60208"/>
          </a:xfrm>
        </p:spPr>
        <p:txBody>
          <a:bodyPr>
            <a:normAutofit/>
          </a:bodyPr>
          <a:lstStyle/>
          <a:p>
            <a:r>
              <a:rPr lang="en-US" sz="2000" dirty="0"/>
              <a:t>Search for and select the desired collection</a:t>
            </a:r>
          </a:p>
          <a:p>
            <a:endParaRPr lang="LID4096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49E63B-EE08-4F69-B15E-4A165F2FF64C}"/>
              </a:ext>
            </a:extLst>
          </p:cNvPr>
          <p:cNvSpPr/>
          <p:nvPr/>
        </p:nvSpPr>
        <p:spPr>
          <a:xfrm>
            <a:off x="5875401" y="1271784"/>
            <a:ext cx="316321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8CAAA2-A229-40A8-B1F9-084021A3489F}"/>
              </a:ext>
            </a:extLst>
          </p:cNvPr>
          <p:cNvSpPr/>
          <p:nvPr/>
        </p:nvSpPr>
        <p:spPr>
          <a:xfrm>
            <a:off x="7812360" y="2157243"/>
            <a:ext cx="300353" cy="304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D428A-6C91-487E-989C-80A9278EE694}"/>
              </a:ext>
            </a:extLst>
          </p:cNvPr>
          <p:cNvSpPr txBox="1"/>
          <p:nvPr/>
        </p:nvSpPr>
        <p:spPr>
          <a:xfrm>
            <a:off x="5436096" y="1977113"/>
            <a:ext cx="1800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Searching the IZ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2262F8-C6A6-4EA5-9406-F342CE8B0FC5}"/>
              </a:ext>
            </a:extLst>
          </p:cNvPr>
          <p:cNvCxnSpPr/>
          <p:nvPr/>
        </p:nvCxnSpPr>
        <p:spPr>
          <a:xfrm flipV="1">
            <a:off x="6033561" y="1595454"/>
            <a:ext cx="0" cy="3872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244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AF67CF-3EDF-84AA-C095-E9466233A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714"/>
            <a:ext cx="9144000" cy="28032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44878"/>
          </a:xfrm>
        </p:spPr>
        <p:txBody>
          <a:bodyPr>
            <a:normAutofit/>
          </a:bodyPr>
          <a:lstStyle/>
          <a:p>
            <a:r>
              <a:rPr lang="en-US" sz="2000" dirty="0"/>
              <a:t>Choose the type of comparison.  We will compare with the entire IZ</a:t>
            </a:r>
          </a:p>
          <a:p>
            <a:endParaRPr lang="LID4096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6112B2-7B9A-72A5-2786-005EDA8E3E0D}"/>
              </a:ext>
            </a:extLst>
          </p:cNvPr>
          <p:cNvSpPr/>
          <p:nvPr/>
        </p:nvSpPr>
        <p:spPr>
          <a:xfrm>
            <a:off x="1979712" y="3867894"/>
            <a:ext cx="3600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33EE72D-4637-2E0A-B16D-9EDA1314ABDA}"/>
              </a:ext>
            </a:extLst>
          </p:cNvPr>
          <p:cNvSpPr/>
          <p:nvPr/>
        </p:nvSpPr>
        <p:spPr>
          <a:xfrm>
            <a:off x="1231166" y="3831609"/>
            <a:ext cx="648072" cy="2880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71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3B9354-86EB-EF72-895B-9C4C6BFC0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62" y="2054324"/>
            <a:ext cx="5400675" cy="2533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152127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Select the match method.  We are choosing to match by ISSN. </a:t>
            </a:r>
          </a:p>
          <a:p>
            <a:r>
              <a:rPr lang="en-US" sz="2000" dirty="0"/>
              <a:t>Choose if you wish to include date coverage as part of the overlap.</a:t>
            </a:r>
          </a:p>
          <a:p>
            <a:r>
              <a:rPr lang="en-US" sz="2000" dirty="0"/>
              <a:t>Select Reference year for calculating ‘embargo’.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D4BCB-5A78-467B-A7E5-F9BFA8BCF426}"/>
              </a:ext>
            </a:extLst>
          </p:cNvPr>
          <p:cNvSpPr/>
          <p:nvPr/>
        </p:nvSpPr>
        <p:spPr>
          <a:xfrm>
            <a:off x="3059832" y="2499742"/>
            <a:ext cx="208823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54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5615F0-3356-C1E2-B293-19212404C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162" y="1181156"/>
            <a:ext cx="5397012" cy="3651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32047"/>
          </a:xfrm>
        </p:spPr>
        <p:txBody>
          <a:bodyPr>
            <a:normAutofit/>
          </a:bodyPr>
          <a:lstStyle/>
          <a:p>
            <a:r>
              <a:rPr lang="en-US" sz="2000" dirty="0"/>
              <a:t>Click "Generate"</a:t>
            </a:r>
          </a:p>
          <a:p>
            <a:endParaRPr lang="LID4096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F4B9EA-8EC3-4AEB-BFE0-AF61345B6650}"/>
              </a:ext>
            </a:extLst>
          </p:cNvPr>
          <p:cNvSpPr/>
          <p:nvPr/>
        </p:nvSpPr>
        <p:spPr>
          <a:xfrm>
            <a:off x="5536570" y="1190075"/>
            <a:ext cx="504056" cy="220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16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ts val="1300"/>
            </a:pPr>
            <a:r>
              <a:rPr lang="en-US" dirty="0"/>
              <a:t>To support these use cases and additional use cases, new comparing options have been added:</a:t>
            </a:r>
          </a:p>
          <a:p>
            <a:pPr lvl="1">
              <a:buSzPts val="1300"/>
            </a:pPr>
            <a:r>
              <a:rPr lang="en-US" sz="2400" dirty="0"/>
              <a:t>Ability to select a Community Zone collection as a source for comparison.</a:t>
            </a:r>
          </a:p>
          <a:p>
            <a:pPr lvl="1">
              <a:buSzPts val="1300"/>
            </a:pPr>
            <a:r>
              <a:rPr lang="en-US" sz="2400" dirty="0"/>
              <a:t>Ability to select the entire Institution Zone as a target for comparison.</a:t>
            </a:r>
          </a:p>
          <a:p>
            <a:pPr lvl="1">
              <a:buSzPts val="1300"/>
            </a:pPr>
            <a:r>
              <a:rPr lang="en-US" sz="2400" dirty="0"/>
              <a:t>Add Network Zone holdings as an option for overlap analysis.</a:t>
            </a:r>
          </a:p>
          <a:p>
            <a:pPr>
              <a:buSzPts val="1300"/>
            </a:pPr>
            <a:r>
              <a:rPr lang="en-US" dirty="0"/>
              <a:t>For more information see </a:t>
            </a:r>
            <a:r>
              <a:rPr lang="en-US" dirty="0">
                <a:hlinkClick r:id="rId2"/>
              </a:rPr>
              <a:t>Working with Overlap and Collection Analysis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1433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E10C03-B1D2-2E56-056C-931ADBD6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0446"/>
            <a:ext cx="9144000" cy="13026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32047"/>
          </a:xfrm>
        </p:spPr>
        <p:txBody>
          <a:bodyPr>
            <a:normAutofit/>
          </a:bodyPr>
          <a:lstStyle/>
          <a:p>
            <a:r>
              <a:rPr lang="en-US" sz="2000" dirty="0"/>
              <a:t>The analysis completes</a:t>
            </a:r>
          </a:p>
          <a:p>
            <a:endParaRPr lang="LID4096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F4B9EA-8EC3-4AEB-BFE0-AF61345B6650}"/>
              </a:ext>
            </a:extLst>
          </p:cNvPr>
          <p:cNvSpPr/>
          <p:nvPr/>
        </p:nvSpPr>
        <p:spPr>
          <a:xfrm>
            <a:off x="293231" y="3034677"/>
            <a:ext cx="1038409" cy="188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50D143-3441-791E-05C0-6B07EA9B4100}"/>
              </a:ext>
            </a:extLst>
          </p:cNvPr>
          <p:cNvSpPr txBox="1"/>
          <p:nvPr/>
        </p:nvSpPr>
        <p:spPr>
          <a:xfrm>
            <a:off x="5652120" y="3507854"/>
            <a:ext cx="280831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Now we will view the report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9D28F5-A420-B7B7-CAD4-FFDE287CF267}"/>
              </a:ext>
            </a:extLst>
          </p:cNvPr>
          <p:cNvCxnSpPr/>
          <p:nvPr/>
        </p:nvCxnSpPr>
        <p:spPr>
          <a:xfrm flipV="1">
            <a:off x="7308304" y="2715766"/>
            <a:ext cx="936104" cy="792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233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5333DF-6BA8-2DB4-E859-141390DAA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571750"/>
            <a:ext cx="6516216" cy="23277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27534"/>
            <a:ext cx="8424936" cy="1837234"/>
          </a:xfrm>
        </p:spPr>
        <p:txBody>
          <a:bodyPr>
            <a:normAutofit/>
          </a:bodyPr>
          <a:lstStyle/>
          <a:p>
            <a:r>
              <a:rPr lang="en-US" sz="1800" dirty="0"/>
              <a:t>Here we see that of the 51 titles in collection "</a:t>
            </a:r>
            <a:r>
              <a:rPr lang="en-US" sz="1800" b="0" i="0" u="none" strike="noStrike" kern="1200" baseline="0" dirty="0">
                <a:solidFill>
                  <a:srgbClr val="262626"/>
                </a:solidFill>
              </a:rPr>
              <a:t>Taylor &amp; Francis Library &amp; Information Science Collection</a:t>
            </a:r>
            <a:r>
              <a:rPr lang="en-US" sz="1800" dirty="0"/>
              <a:t>", when comparing with the rest of the IZ:</a:t>
            </a:r>
          </a:p>
          <a:p>
            <a:pPr lvl="1"/>
            <a:r>
              <a:rPr lang="en-US" sz="1800" dirty="0"/>
              <a:t>6 titles (11.76%) have partial coverage overlap)</a:t>
            </a:r>
          </a:p>
          <a:p>
            <a:pPr lvl="1"/>
            <a:r>
              <a:rPr lang="en-US" sz="1800" dirty="0"/>
              <a:t>39 titles (76.47%) have no overlap.</a:t>
            </a:r>
          </a:p>
          <a:p>
            <a:pPr lvl="1"/>
            <a:r>
              <a:rPr lang="en-US" sz="1800" dirty="0"/>
              <a:t>6 titles (11.76%) have complete coverage overlap)</a:t>
            </a:r>
          </a:p>
          <a:p>
            <a:endParaRPr lang="LID4096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92E5D2-F78F-45BA-829E-6538106C645D}"/>
              </a:ext>
            </a:extLst>
          </p:cNvPr>
          <p:cNvSpPr/>
          <p:nvPr/>
        </p:nvSpPr>
        <p:spPr>
          <a:xfrm>
            <a:off x="2411760" y="2971979"/>
            <a:ext cx="1584176" cy="370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E174CF-0E66-FECD-A60A-7F9ADA1521D9}"/>
              </a:ext>
            </a:extLst>
          </p:cNvPr>
          <p:cNvSpPr/>
          <p:nvPr/>
        </p:nvSpPr>
        <p:spPr>
          <a:xfrm>
            <a:off x="4283968" y="2982027"/>
            <a:ext cx="1656184" cy="370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A816FB-20A8-55F4-1BF3-0D85C902D007}"/>
              </a:ext>
            </a:extLst>
          </p:cNvPr>
          <p:cNvSpPr/>
          <p:nvPr/>
        </p:nvSpPr>
        <p:spPr>
          <a:xfrm>
            <a:off x="6101916" y="2982027"/>
            <a:ext cx="1656184" cy="370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60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04055"/>
          </a:xfrm>
        </p:spPr>
        <p:txBody>
          <a:bodyPr>
            <a:normAutofit/>
          </a:bodyPr>
          <a:lstStyle/>
          <a:p>
            <a:r>
              <a:rPr lang="en-US" sz="2000" dirty="0"/>
              <a:t>In the report we can also see exactly what was analyzed</a:t>
            </a:r>
          </a:p>
          <a:p>
            <a:endParaRPr lang="LID4096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46EDFF-7329-A665-9386-AC358BA2A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132" y="1365356"/>
            <a:ext cx="5803735" cy="32010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695591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C37536-41E3-D4F4-2361-1BAC75E67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174" y="2448381"/>
            <a:ext cx="6516216" cy="23277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18596"/>
          </a:xfrm>
        </p:spPr>
        <p:txBody>
          <a:bodyPr>
            <a:normAutofit/>
          </a:bodyPr>
          <a:lstStyle/>
          <a:p>
            <a:r>
              <a:rPr lang="en-US" sz="2000" dirty="0"/>
              <a:t>From the analysis report we can download files of the titles which did have overlap and the titles which did not have overlap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20E49-F535-4517-8981-73BA122D10A1}"/>
              </a:ext>
            </a:extLst>
          </p:cNvPr>
          <p:cNvSpPr txBox="1"/>
          <p:nvPr/>
        </p:nvSpPr>
        <p:spPr>
          <a:xfrm>
            <a:off x="183592" y="1685141"/>
            <a:ext cx="215616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Download titles with partial coverage overlap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EC1472-8995-41BB-8554-2BE25A7486CE}"/>
              </a:ext>
            </a:extLst>
          </p:cNvPr>
          <p:cNvCxnSpPr>
            <a:cxnSpLocks/>
          </p:cNvCxnSpPr>
          <p:nvPr/>
        </p:nvCxnSpPr>
        <p:spPr>
          <a:xfrm>
            <a:off x="2213738" y="2208361"/>
            <a:ext cx="1548172" cy="6086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A2678F-304D-4DF0-8775-7D4E2B5F671B}"/>
              </a:ext>
            </a:extLst>
          </p:cNvPr>
          <p:cNvCxnSpPr>
            <a:cxnSpLocks/>
          </p:cNvCxnSpPr>
          <p:nvPr/>
        </p:nvCxnSpPr>
        <p:spPr>
          <a:xfrm>
            <a:off x="5745899" y="2239369"/>
            <a:ext cx="0" cy="5466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24B51DA-314B-D19A-A28B-ECC17E2930B3}"/>
              </a:ext>
            </a:extLst>
          </p:cNvPr>
          <p:cNvSpPr txBox="1"/>
          <p:nvPr/>
        </p:nvSpPr>
        <p:spPr>
          <a:xfrm>
            <a:off x="6952344" y="1679368"/>
            <a:ext cx="215616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Download titles with complete coverage overlap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5AED6-1E56-BE59-866D-636B36CE33C5}"/>
              </a:ext>
            </a:extLst>
          </p:cNvPr>
          <p:cNvSpPr txBox="1"/>
          <p:nvPr/>
        </p:nvSpPr>
        <p:spPr>
          <a:xfrm>
            <a:off x="4000016" y="1707654"/>
            <a:ext cx="215616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Download titles with no overlap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943E4C-5455-E1FC-72FD-6391D54D0D24}"/>
              </a:ext>
            </a:extLst>
          </p:cNvPr>
          <p:cNvCxnSpPr>
            <a:cxnSpLocks/>
          </p:cNvCxnSpPr>
          <p:nvPr/>
        </p:nvCxnSpPr>
        <p:spPr>
          <a:xfrm>
            <a:off x="7653830" y="2211710"/>
            <a:ext cx="0" cy="5466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0857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B2AD68-5030-56E4-D136-1091B256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4712"/>
            <a:ext cx="9144000" cy="21732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20079"/>
          </a:xfrm>
        </p:spPr>
        <p:txBody>
          <a:bodyPr>
            <a:normAutofit/>
          </a:bodyPr>
          <a:lstStyle/>
          <a:p>
            <a:r>
              <a:rPr lang="en-US" sz="2000" dirty="0"/>
              <a:t>Here is (part of) file "Compare Collections - Titles of portfolios with complete coverage overlap.xlsx"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7304E-E7E5-42AB-94AD-A196671CD10F}"/>
              </a:ext>
            </a:extLst>
          </p:cNvPr>
          <p:cNvSpPr txBox="1"/>
          <p:nvPr/>
        </p:nvSpPr>
        <p:spPr>
          <a:xfrm>
            <a:off x="1907704" y="1635646"/>
            <a:ext cx="316835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is the "Matching Identifier" because we chose "ISSN Match Method"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B8F215-987E-48F3-BD3B-B52782F7343A}"/>
              </a:ext>
            </a:extLst>
          </p:cNvPr>
          <p:cNvCxnSpPr>
            <a:cxnSpLocks/>
          </p:cNvCxnSpPr>
          <p:nvPr/>
        </p:nvCxnSpPr>
        <p:spPr>
          <a:xfrm>
            <a:off x="4427984" y="2158866"/>
            <a:ext cx="0" cy="4193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1528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7"/>
          </a:xfrm>
        </p:spPr>
        <p:txBody>
          <a:bodyPr>
            <a:normAutofit/>
          </a:bodyPr>
          <a:lstStyle/>
          <a:p>
            <a:r>
              <a:rPr lang="en-US" sz="2000" dirty="0"/>
              <a:t>Here is (part of) file "Compare Collections - Titles of portfolios with partial coverage overlap.xlsx"</a:t>
            </a:r>
          </a:p>
          <a:p>
            <a:endParaRPr lang="en-US" sz="2000" dirty="0"/>
          </a:p>
          <a:p>
            <a:endParaRPr lang="LID4096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C14C44-1576-95A9-1A76-2A9C96F4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2921"/>
            <a:ext cx="9144000" cy="17576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86046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7"/>
          </a:xfrm>
        </p:spPr>
        <p:txBody>
          <a:bodyPr>
            <a:normAutofit/>
          </a:bodyPr>
          <a:lstStyle/>
          <a:p>
            <a:r>
              <a:rPr lang="en-US" sz="2000" dirty="0"/>
              <a:t>Here is (part of) file "Compare Collections - Titles of portfolios with no overlap.xlsx"</a:t>
            </a:r>
          </a:p>
          <a:p>
            <a:endParaRPr lang="en-US" sz="2000" dirty="0"/>
          </a:p>
          <a:p>
            <a:endParaRPr lang="LID4096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F70E85-F701-A27C-450E-78D5EED8E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308"/>
            <a:ext cx="9144000" cy="11848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180260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Now the institution needs to decide if they should cancel the electronic collection </a:t>
            </a:r>
            <a:r>
              <a:rPr lang="en-US" sz="2000" b="0" i="0" u="none" strike="noStrike" kern="1200" baseline="0" dirty="0">
                <a:solidFill>
                  <a:srgbClr val="262626"/>
                </a:solidFill>
              </a:rPr>
              <a:t>"Taylor &amp; Francis Library &amp; Information Science Collection"</a:t>
            </a:r>
          </a:p>
          <a:p>
            <a:r>
              <a:rPr lang="en-US" sz="2000" dirty="0"/>
              <a:t>As part of the decision-making process the institution now knows that </a:t>
            </a:r>
          </a:p>
          <a:p>
            <a:pPr lvl="1"/>
            <a:r>
              <a:rPr lang="en-US" sz="2000" dirty="0"/>
              <a:t>6 titles (11.76%) have partial coverage overlap)</a:t>
            </a:r>
          </a:p>
          <a:p>
            <a:pPr lvl="1"/>
            <a:r>
              <a:rPr lang="en-US" sz="2000" dirty="0"/>
              <a:t>39 titles (76.47%) have no overlap.</a:t>
            </a:r>
          </a:p>
          <a:p>
            <a:pPr lvl="1"/>
            <a:r>
              <a:rPr lang="en-US" sz="2000" dirty="0"/>
              <a:t>6 titles (11.76%) have complete coverage overlap)</a:t>
            </a:r>
          </a:p>
          <a:p>
            <a:r>
              <a:rPr lang="en-US" sz="2000" dirty="0"/>
              <a:t>Thus: if the institution cancels this electronic collection, they will lose 39 titles.  These titles do not exist in other electronic collections in the IZ.</a:t>
            </a:r>
          </a:p>
          <a:p>
            <a:endParaRPr lang="en-US" sz="2000" dirty="0"/>
          </a:p>
          <a:p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20758607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r>
              <a:rPr lang="en-US" dirty="0"/>
              <a:t>A comparison of one electronic collection in the IZ to all of the IZ– examples from the output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58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46343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B2AD68-5030-56E4-D136-1091B256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4712"/>
            <a:ext cx="9144000" cy="21732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600" dirty="0"/>
              <a:t>A comparison of one electronic collection in the IZ to all of the IZ – examples from the output</a:t>
            </a:r>
            <a:endParaRPr lang="LID4096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20079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Title “Library acquisitions: practice &amp; theory" ISSN 03646408 appears in file "Compare Collections - Titles of portfolios with complete coverage overlap.xlsx"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CFE196-82B5-4805-7EA8-1BDF8363049F}"/>
              </a:ext>
            </a:extLst>
          </p:cNvPr>
          <p:cNvSpPr/>
          <p:nvPr/>
        </p:nvSpPr>
        <p:spPr>
          <a:xfrm>
            <a:off x="179512" y="2766003"/>
            <a:ext cx="367240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69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Use Cases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6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9820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7"/>
          </a:xfrm>
        </p:spPr>
        <p:txBody>
          <a:bodyPr>
            <a:normAutofit/>
          </a:bodyPr>
          <a:lstStyle/>
          <a:p>
            <a:r>
              <a:rPr lang="en-US" sz="2000" dirty="0"/>
              <a:t>We see that this title has complete coverage overlap.  </a:t>
            </a:r>
          </a:p>
          <a:p>
            <a:endParaRPr lang="en-US" sz="2000" dirty="0"/>
          </a:p>
          <a:p>
            <a:endParaRPr lang="LID4096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E9A4E-29B8-5E24-1C4D-39A24E9C7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60" y="1384124"/>
            <a:ext cx="7092280" cy="34207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97F141-74CD-B251-E242-FCAADA208425}"/>
              </a:ext>
            </a:extLst>
          </p:cNvPr>
          <p:cNvSpPr/>
          <p:nvPr/>
        </p:nvSpPr>
        <p:spPr>
          <a:xfrm>
            <a:off x="1619672" y="1923678"/>
            <a:ext cx="12241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2EE8C9-ECF7-58DF-3EC3-FEEF949C45C4}"/>
              </a:ext>
            </a:extLst>
          </p:cNvPr>
          <p:cNvSpPr/>
          <p:nvPr/>
        </p:nvSpPr>
        <p:spPr>
          <a:xfrm>
            <a:off x="1619672" y="3853380"/>
            <a:ext cx="12241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6B38F8-7222-4D33-2152-185687F569EE}"/>
              </a:ext>
            </a:extLst>
          </p:cNvPr>
          <p:cNvSpPr txBox="1"/>
          <p:nvPr/>
        </p:nvSpPr>
        <p:spPr>
          <a:xfrm>
            <a:off x="107504" y="2571750"/>
            <a:ext cx="20882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Same coverage in different collections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3A0493-A940-7AE5-7980-FED47EAA4F8C}"/>
              </a:ext>
            </a:extLst>
          </p:cNvPr>
          <p:cNvCxnSpPr>
            <a:cxnSpLocks/>
          </p:cNvCxnSpPr>
          <p:nvPr/>
        </p:nvCxnSpPr>
        <p:spPr>
          <a:xfrm flipV="1">
            <a:off x="1259632" y="2200481"/>
            <a:ext cx="432048" cy="3712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0A0ED8-9DED-46FE-4354-87B5D9AB2254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151620" y="3218081"/>
            <a:ext cx="471635" cy="6077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2">
            <a:extLst>
              <a:ext uri="{FF2B5EF4-FFF2-40B4-BE49-F238E27FC236}">
                <a16:creationId xmlns:a16="http://schemas.microsoft.com/office/drawing/2014/main" id="{C7732B7F-20D6-3415-6BBD-421D2E6CC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Autofit/>
          </a:bodyPr>
          <a:lstStyle/>
          <a:p>
            <a:r>
              <a:rPr lang="en-US" sz="1600" dirty="0"/>
              <a:t>A comparison of one electronic collection in the IZ to all of the IZ – examples from the output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3968892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7"/>
          </a:xfrm>
        </p:spPr>
        <p:txBody>
          <a:bodyPr>
            <a:normAutofit/>
          </a:bodyPr>
          <a:lstStyle/>
          <a:p>
            <a:r>
              <a:rPr lang="en-US" sz="2000" dirty="0"/>
              <a:t>Title "Music reference services quarterly : MRSQ" ISSN 15409503 appears in file "Compare Collections - Titles of portfolios with no overlap.xlsx"</a:t>
            </a:r>
          </a:p>
          <a:p>
            <a:endParaRPr lang="en-US" sz="2000" dirty="0"/>
          </a:p>
          <a:p>
            <a:endParaRPr lang="LID4096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F70E85-F701-A27C-450E-78D5EED8E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308"/>
            <a:ext cx="9144000" cy="11848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4180BB-C1FA-929F-5D00-8B8A7968DBF1}"/>
              </a:ext>
            </a:extLst>
          </p:cNvPr>
          <p:cNvSpPr/>
          <p:nvPr/>
        </p:nvSpPr>
        <p:spPr>
          <a:xfrm>
            <a:off x="107504" y="2283718"/>
            <a:ext cx="432048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4452A7D-D6CC-DD7C-D0DE-1F0BA662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Autofit/>
          </a:bodyPr>
          <a:lstStyle/>
          <a:p>
            <a:r>
              <a:rPr lang="en-US" sz="1600" dirty="0"/>
              <a:t>A comparison of one electronic collection in the IZ to all of the IZ – examples from the output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4030434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FF1AE0-B3D4-9B33-00F5-80BBF523B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397"/>
            <a:ext cx="9144000" cy="31635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one electronic collection in the IZ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7"/>
          </a:xfrm>
        </p:spPr>
        <p:txBody>
          <a:bodyPr>
            <a:normAutofit/>
          </a:bodyPr>
          <a:lstStyle/>
          <a:p>
            <a:r>
              <a:rPr lang="en-US" sz="2000" dirty="0"/>
              <a:t>We see that this title has no overlap.  It is only in collection </a:t>
            </a:r>
            <a:r>
              <a:rPr lang="en-US" sz="1800" kern="1200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"</a:t>
            </a:r>
            <a:r>
              <a:rPr lang="en-US" sz="2000" dirty="0"/>
              <a:t>Taylor &amp; Francis Library &amp; Information Science Collection</a:t>
            </a:r>
            <a:r>
              <a:rPr lang="en-US" sz="1800" kern="1200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"</a:t>
            </a:r>
            <a:endParaRPr lang="en-US" sz="2000" dirty="0"/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4180BB-C1FA-929F-5D00-8B8A7968DBF1}"/>
              </a:ext>
            </a:extLst>
          </p:cNvPr>
          <p:cNvSpPr/>
          <p:nvPr/>
        </p:nvSpPr>
        <p:spPr>
          <a:xfrm>
            <a:off x="2411760" y="3867894"/>
            <a:ext cx="93610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904ABE-5F81-C95D-BDF3-FB12AB343B93}"/>
              </a:ext>
            </a:extLst>
          </p:cNvPr>
          <p:cNvSpPr/>
          <p:nvPr/>
        </p:nvSpPr>
        <p:spPr>
          <a:xfrm>
            <a:off x="3491880" y="4226642"/>
            <a:ext cx="1224136" cy="361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298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r>
              <a:rPr lang="en-US" dirty="0"/>
              <a:t>Use Case Three: A comparison of a list of titles (identifiers of titles) to all of the IZ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63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9184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a list of titles (identifiers of titles)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3888432"/>
          </a:xfrm>
        </p:spPr>
        <p:txBody>
          <a:bodyPr>
            <a:normAutofit/>
          </a:bodyPr>
          <a:lstStyle/>
          <a:p>
            <a:r>
              <a:rPr lang="en-US" dirty="0"/>
              <a:t>In the scenario here the institution has received a list of titles from the vendor.</a:t>
            </a:r>
          </a:p>
          <a:p>
            <a:r>
              <a:rPr lang="en-US" dirty="0"/>
              <a:t>The file has a column with the title and a column with the ISSN.</a:t>
            </a:r>
          </a:p>
          <a:p>
            <a:r>
              <a:rPr lang="en-US" dirty="0"/>
              <a:t>We will upload the file and compare it to what we have already in the institution, thereby we will be able to know: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Which titles in the input file we already have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Which titles in the input file we do not already have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1571857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comparison of a list of titles (identifiers of titles)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46479"/>
            <a:ext cx="8424936" cy="413103"/>
          </a:xfrm>
        </p:spPr>
        <p:txBody>
          <a:bodyPr>
            <a:normAutofit/>
          </a:bodyPr>
          <a:lstStyle/>
          <a:p>
            <a:r>
              <a:rPr lang="en-US" sz="2100" dirty="0"/>
              <a:t>Here is (part of) the input file</a:t>
            </a:r>
          </a:p>
          <a:p>
            <a:endParaRPr lang="LID4096" sz="2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28BAB-9EA7-5ED1-66BA-FBF53BC83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353"/>
            <a:ext cx="9144000" cy="35777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652444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62D399-E765-0BAB-2C53-73273863B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75" y="1687231"/>
            <a:ext cx="3295650" cy="21812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comparison of a list of titles (identifiers of titles)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576064"/>
          </a:xfrm>
        </p:spPr>
        <p:txBody>
          <a:bodyPr>
            <a:normAutofit fontScale="92500" lnSpcReduction="20000"/>
          </a:bodyPr>
          <a:lstStyle/>
          <a:p>
            <a:r>
              <a:rPr lang="en-US" sz="2100" dirty="0"/>
              <a:t>We will again run the "Overlap and Collection Analysis" and this time we will choose "Look up titles"</a:t>
            </a:r>
          </a:p>
          <a:p>
            <a:endParaRPr lang="LID4096" sz="2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3316395" y="1728787"/>
            <a:ext cx="1111589" cy="268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3031476" y="3075806"/>
            <a:ext cx="2980683" cy="66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205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EB9BE8-94AE-8A31-BD09-F83C1B803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1624012"/>
            <a:ext cx="5353050" cy="1895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a list of titles (identifiers of titles)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576064"/>
          </a:xfrm>
        </p:spPr>
        <p:txBody>
          <a:bodyPr>
            <a:normAutofit/>
          </a:bodyPr>
          <a:lstStyle/>
          <a:p>
            <a:r>
              <a:rPr lang="en-US" sz="2100" dirty="0"/>
              <a:t>We give the report a name and description</a:t>
            </a:r>
          </a:p>
          <a:p>
            <a:endParaRPr lang="LID4096" sz="2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3851920" y="2129764"/>
            <a:ext cx="2880320" cy="5860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3E7E54-EFD0-4DA9-9B07-33EDD6FBDB34}"/>
              </a:ext>
            </a:extLst>
          </p:cNvPr>
          <p:cNvSpPr/>
          <p:nvPr/>
        </p:nvSpPr>
        <p:spPr>
          <a:xfrm>
            <a:off x="3851920" y="1779662"/>
            <a:ext cx="2880320" cy="304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241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a list of titles (identifiers of titles) to all of the IZ</a:t>
            </a:r>
            <a:endParaRPr lang="LID4096" sz="2400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7FE8D74-75E2-4EB3-AB57-26B0FFC6B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15566"/>
            <a:ext cx="8568952" cy="3888432"/>
          </a:xfrm>
        </p:spPr>
        <p:txBody>
          <a:bodyPr>
            <a:normAutofit/>
          </a:bodyPr>
          <a:lstStyle/>
          <a:p>
            <a:r>
              <a:rPr lang="en-US" sz="2000" dirty="0"/>
              <a:t>We will now do as follows: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Upload a file called "Input file from vendor </a:t>
            </a:r>
            <a:r>
              <a:rPr lang="en-US" sz="2000" dirty="0" err="1"/>
              <a:t>citvey</a:t>
            </a:r>
            <a:r>
              <a:rPr lang="en-US" sz="2000" dirty="0"/>
              <a:t> et ltd.xlsx"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 the section "Select the populations you would like to compare the titles from the input file with:" we will choose "Institution Zone Electronic Resources (including Community Zone activated resources)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 the section "Choose the report out format" choose "One excel line per match"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We will not select "Include physical title matching indication in the electronic reports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Click "Generate"</a:t>
            </a:r>
          </a:p>
          <a:p>
            <a:endParaRPr lang="en-US" sz="2000" dirty="0"/>
          </a:p>
          <a:p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13851970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07461D-7554-A45D-E475-C97BA08F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28" y="646479"/>
            <a:ext cx="7668344" cy="38687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comparison of a list of titles (identifiers of titles) to all of the IZ</a:t>
            </a:r>
            <a:endParaRPr lang="LID4096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81C3E-DFAA-40DA-B9A2-C151A237E1CA}"/>
              </a:ext>
            </a:extLst>
          </p:cNvPr>
          <p:cNvSpPr/>
          <p:nvPr/>
        </p:nvSpPr>
        <p:spPr>
          <a:xfrm>
            <a:off x="6300192" y="646479"/>
            <a:ext cx="576064" cy="341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B99DCB-37A4-4325-8BEE-5D3D00C73B81}"/>
              </a:ext>
            </a:extLst>
          </p:cNvPr>
          <p:cNvSpPr/>
          <p:nvPr/>
        </p:nvSpPr>
        <p:spPr>
          <a:xfrm>
            <a:off x="2051720" y="2325582"/>
            <a:ext cx="230425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CCB2120-862F-5645-7E86-3CECC5C4FC93}"/>
              </a:ext>
            </a:extLst>
          </p:cNvPr>
          <p:cNvSpPr/>
          <p:nvPr/>
        </p:nvSpPr>
        <p:spPr>
          <a:xfrm>
            <a:off x="1706670" y="2829802"/>
            <a:ext cx="504056" cy="2880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EA5DAAA-3769-A891-B4AA-4251F9563B85}"/>
              </a:ext>
            </a:extLst>
          </p:cNvPr>
          <p:cNvSpPr/>
          <p:nvPr/>
        </p:nvSpPr>
        <p:spPr>
          <a:xfrm>
            <a:off x="1706670" y="4215886"/>
            <a:ext cx="504056" cy="2880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75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SzPts val="1300"/>
            </a:pPr>
            <a:r>
              <a:rPr lang="en-US" dirty="0"/>
              <a:t>Use Case One: </a:t>
            </a:r>
            <a:br>
              <a:rPr lang="en-US" dirty="0"/>
            </a:br>
            <a:r>
              <a:rPr lang="en-US" dirty="0"/>
              <a:t>A comparison of one electronic collection in the CZ to all of the IZ</a:t>
            </a:r>
          </a:p>
          <a:p>
            <a:pPr lvl="1">
              <a:buSzPts val="1300"/>
            </a:pPr>
            <a:r>
              <a:rPr lang="en-US" dirty="0"/>
              <a:t>Institution is </a:t>
            </a:r>
            <a:r>
              <a:rPr lang="en-US" dirty="0">
                <a:highlight>
                  <a:srgbClr val="FFFF00"/>
                </a:highlight>
              </a:rPr>
              <a:t>considering purchasing</a:t>
            </a:r>
            <a:r>
              <a:rPr lang="en-US" dirty="0"/>
              <a:t> a new electronic collection.</a:t>
            </a:r>
          </a:p>
          <a:p>
            <a:pPr lvl="1">
              <a:buSzPts val="1300"/>
            </a:pPr>
            <a:r>
              <a:rPr lang="en-US" dirty="0"/>
              <a:t>Before doing so institution can take an electronic collection </a:t>
            </a:r>
            <a:r>
              <a:rPr lang="en-US" b="1" dirty="0"/>
              <a:t>from the  Community Zone</a:t>
            </a:r>
            <a:r>
              <a:rPr lang="en-US" dirty="0"/>
              <a:t> that it is considering purchasing and check to see if it has significant overlap with titles already owned by the institution.  </a:t>
            </a:r>
          </a:p>
          <a:p>
            <a:pPr lvl="1">
              <a:buSzPts val="1300"/>
            </a:pPr>
            <a:r>
              <a:rPr lang="en-US" dirty="0"/>
              <a:t>In other words: does it make sense for the institution to purchase the electronic collection from the CZ?  Does the institution already have access to the majority of titles via other providers?</a:t>
            </a:r>
          </a:p>
          <a:p>
            <a:pPr lvl="1">
              <a:buSzPts val="1300"/>
            </a:pPr>
            <a:r>
              <a:rPr lang="en-US" dirty="0"/>
              <a:t>If there is a lot of overlap, then probably it is not recommended to purchase.</a:t>
            </a:r>
          </a:p>
          <a:p>
            <a:pPr lvl="1">
              <a:buSzPts val="1300"/>
            </a:pPr>
            <a:r>
              <a:rPr lang="en-US" dirty="0"/>
              <a:t>If there is little or no overlap, then perhaps it is recommended to purchase.</a:t>
            </a:r>
          </a:p>
        </p:txBody>
      </p:sp>
    </p:spTree>
    <p:extLst>
      <p:ext uri="{BB962C8B-B14F-4D97-AF65-F5344CB8AC3E}">
        <p14:creationId xmlns:p14="http://schemas.microsoft.com/office/powerpoint/2010/main" val="29927625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9EF024-B868-0C5E-3F67-4EFB8F1C4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5199"/>
            <a:ext cx="9144000" cy="10531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comparison of a list of titles (identifiers of titles)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3888432"/>
          </a:xfrm>
        </p:spPr>
        <p:txBody>
          <a:bodyPr>
            <a:normAutofit/>
          </a:bodyPr>
          <a:lstStyle/>
          <a:p>
            <a:r>
              <a:rPr lang="en-US" sz="2100" dirty="0"/>
              <a:t>Job completes</a:t>
            </a:r>
            <a:endParaRPr lang="LID4096" sz="2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8F0C8-9445-440A-81F0-9C575ECF23C2}"/>
              </a:ext>
            </a:extLst>
          </p:cNvPr>
          <p:cNvSpPr/>
          <p:nvPr/>
        </p:nvSpPr>
        <p:spPr>
          <a:xfrm>
            <a:off x="337414" y="2922301"/>
            <a:ext cx="994226" cy="229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7FF3A-FAD4-23E8-FC45-89D3692531C7}"/>
              </a:ext>
            </a:extLst>
          </p:cNvPr>
          <p:cNvSpPr txBox="1"/>
          <p:nvPr/>
        </p:nvSpPr>
        <p:spPr>
          <a:xfrm>
            <a:off x="5724128" y="3642578"/>
            <a:ext cx="280831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Now we will view the report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C3EFE9-DF32-C1DE-C218-9AD00E5B15F2}"/>
              </a:ext>
            </a:extLst>
          </p:cNvPr>
          <p:cNvCxnSpPr/>
          <p:nvPr/>
        </p:nvCxnSpPr>
        <p:spPr>
          <a:xfrm flipV="1">
            <a:off x="7380312" y="2850490"/>
            <a:ext cx="936104" cy="792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9933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a list of titles (identifiers of titles)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706099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In the output see that it states " 35 (94.59%) Input file titles found in the Institution Zone electronic resources".  Download the file.</a:t>
            </a:r>
            <a:endParaRPr lang="LID4096" sz="2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7596337" y="3939902"/>
            <a:ext cx="504055" cy="334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93B55E-1B17-4227-9551-E5315BAD754B}"/>
              </a:ext>
            </a:extLst>
          </p:cNvPr>
          <p:cNvSpPr/>
          <p:nvPr/>
        </p:nvSpPr>
        <p:spPr>
          <a:xfrm>
            <a:off x="1043608" y="4076885"/>
            <a:ext cx="4608512" cy="334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C2E0F0-043F-F564-9789-766EF9EE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0468"/>
            <a:ext cx="9144000" cy="30054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B57C7F-6A08-0DA4-AFC6-E5EBB313F39D}"/>
              </a:ext>
            </a:extLst>
          </p:cNvPr>
          <p:cNvCxnSpPr>
            <a:cxnSpLocks/>
          </p:cNvCxnSpPr>
          <p:nvPr/>
        </p:nvCxnSpPr>
        <p:spPr>
          <a:xfrm>
            <a:off x="8244408" y="3097332"/>
            <a:ext cx="576064" cy="7411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1BB4C8D-A590-5A56-39A9-A1FA397604A9}"/>
              </a:ext>
            </a:extLst>
          </p:cNvPr>
          <p:cNvSpPr txBox="1"/>
          <p:nvPr/>
        </p:nvSpPr>
        <p:spPr>
          <a:xfrm>
            <a:off x="7312384" y="2789555"/>
            <a:ext cx="150808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Download the file</a:t>
            </a:r>
          </a:p>
        </p:txBody>
      </p:sp>
    </p:spTree>
    <p:extLst>
      <p:ext uri="{BB962C8B-B14F-4D97-AF65-F5344CB8AC3E}">
        <p14:creationId xmlns:p14="http://schemas.microsoft.com/office/powerpoint/2010/main" val="17961065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DE2588-CF12-6DB1-4009-7526CC475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9782"/>
            <a:ext cx="9144000" cy="16594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 comparison of a list of titles (identifiers of titles) to all of the IZ</a:t>
            </a:r>
            <a:endParaRPr lang="LID4096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2016224"/>
          </a:xfrm>
        </p:spPr>
        <p:txBody>
          <a:bodyPr>
            <a:noAutofit/>
          </a:bodyPr>
          <a:lstStyle/>
          <a:p>
            <a:r>
              <a:rPr lang="en-US" sz="1800" dirty="0"/>
              <a:t>See that the output file "Look Up Titles - Institution Zone electronic resources" has four tabs for: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Matches with Single Resource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Matches with Multiple Resources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No Matches or No Resources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Analysis Information (parameters which were used in the jobs)</a:t>
            </a:r>
          </a:p>
          <a:p>
            <a:endParaRPr lang="en-US" sz="1800" dirty="0"/>
          </a:p>
          <a:p>
            <a:endParaRPr lang="LID4096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2633E7-380B-4F79-91A3-7D9115CB2AC5}"/>
              </a:ext>
            </a:extLst>
          </p:cNvPr>
          <p:cNvSpPr/>
          <p:nvPr/>
        </p:nvSpPr>
        <p:spPr>
          <a:xfrm>
            <a:off x="2915816" y="4305346"/>
            <a:ext cx="2220224" cy="282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8095FB-B864-4B44-B0C4-F91C16FF981D}"/>
              </a:ext>
            </a:extLst>
          </p:cNvPr>
          <p:cNvSpPr/>
          <p:nvPr/>
        </p:nvSpPr>
        <p:spPr>
          <a:xfrm>
            <a:off x="755576" y="4310349"/>
            <a:ext cx="2088232" cy="277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1D7185-836E-4640-92C9-47F9CBA3B820}"/>
              </a:ext>
            </a:extLst>
          </p:cNvPr>
          <p:cNvSpPr/>
          <p:nvPr/>
        </p:nvSpPr>
        <p:spPr>
          <a:xfrm>
            <a:off x="7236296" y="4299942"/>
            <a:ext cx="134990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2737F4-4F83-4CBA-9F70-8896C378CFCC}"/>
              </a:ext>
            </a:extLst>
          </p:cNvPr>
          <p:cNvSpPr/>
          <p:nvPr/>
        </p:nvSpPr>
        <p:spPr>
          <a:xfrm>
            <a:off x="5208048" y="4299942"/>
            <a:ext cx="195624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08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r>
              <a:rPr lang="en-US" dirty="0"/>
              <a:t>A comparison of a list of titles (identifiers of titles) to all of the IZ– examples from the output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73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0049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20EAFE-E08D-7BA4-6680-49FA76E24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80" y="1184653"/>
            <a:ext cx="6732240" cy="35769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A comparison of a list of titles (identifiers of titles) to all of the IZ – examples from the output</a:t>
            </a:r>
            <a:endParaRPr lang="LID4096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32048"/>
          </a:xfrm>
        </p:spPr>
        <p:txBody>
          <a:bodyPr>
            <a:normAutofit/>
          </a:bodyPr>
          <a:lstStyle/>
          <a:p>
            <a:r>
              <a:rPr lang="en-US" sz="2100" dirty="0"/>
              <a:t>Here is an example from "Matches with Single Resource"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1403648" y="1563638"/>
            <a:ext cx="554461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C3B2DF-FC94-43AD-655E-3751E9D41DA6}"/>
              </a:ext>
            </a:extLst>
          </p:cNvPr>
          <p:cNvSpPr/>
          <p:nvPr/>
        </p:nvSpPr>
        <p:spPr>
          <a:xfrm>
            <a:off x="1907704" y="4443958"/>
            <a:ext cx="2016224" cy="3388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114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FF6394-6E44-0524-4F16-7F2E037E3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9930"/>
            <a:ext cx="9144000" cy="2583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A comparison of a list of titles (identifiers of titles) to all of the IZ – examples from the output</a:t>
            </a:r>
            <a:endParaRPr lang="LID4096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32048"/>
          </a:xfrm>
        </p:spPr>
        <p:txBody>
          <a:bodyPr>
            <a:normAutofit/>
          </a:bodyPr>
          <a:lstStyle/>
          <a:p>
            <a:r>
              <a:rPr lang="en-US" sz="2100" dirty="0"/>
              <a:t>Here is the example in Alma from "Matches with Single Resource"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255972" y="1297400"/>
            <a:ext cx="787636" cy="266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A2AE9F-F11E-083E-999C-EF184FC87880}"/>
              </a:ext>
            </a:extLst>
          </p:cNvPr>
          <p:cNvCxnSpPr/>
          <p:nvPr/>
        </p:nvCxnSpPr>
        <p:spPr>
          <a:xfrm flipV="1">
            <a:off x="3059832" y="3760163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E69531-1948-23A4-68AF-0B646358CF24}"/>
              </a:ext>
            </a:extLst>
          </p:cNvPr>
          <p:cNvSpPr txBox="1"/>
          <p:nvPr/>
        </p:nvSpPr>
        <p:spPr>
          <a:xfrm>
            <a:off x="2411759" y="4371950"/>
            <a:ext cx="172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resource</a:t>
            </a:r>
          </a:p>
        </p:txBody>
      </p:sp>
    </p:spTree>
    <p:extLst>
      <p:ext uri="{BB962C8B-B14F-4D97-AF65-F5344CB8AC3E}">
        <p14:creationId xmlns:p14="http://schemas.microsoft.com/office/powerpoint/2010/main" val="40982948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7927A01-F738-4450-DB06-B67E421FE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756" y="1191441"/>
            <a:ext cx="6678488" cy="3546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91899"/>
          </a:xfrm>
        </p:spPr>
        <p:txBody>
          <a:bodyPr>
            <a:normAutofit/>
          </a:bodyPr>
          <a:lstStyle/>
          <a:p>
            <a:r>
              <a:rPr lang="en-US" sz="2100" dirty="0"/>
              <a:t>Here is an example from "Matches with Multiples Resources"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7F2A43-EC2B-B21A-50F2-A2F76AB85A59}"/>
              </a:ext>
            </a:extLst>
          </p:cNvPr>
          <p:cNvSpPr/>
          <p:nvPr/>
        </p:nvSpPr>
        <p:spPr>
          <a:xfrm>
            <a:off x="1403648" y="1550221"/>
            <a:ext cx="5472608" cy="373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6FB406A9-D3EC-EC8B-5C4F-35B2A12C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rmAutofit/>
          </a:bodyPr>
          <a:lstStyle/>
          <a:p>
            <a:r>
              <a:rPr lang="en-US" sz="1600" dirty="0"/>
              <a:t>A comparison of a list of titles (identifiers of titles) to all of the IZ – examples from the output</a:t>
            </a:r>
            <a:endParaRPr lang="LID4096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AC9ADD-BBD7-70B2-C4E8-0664DE007D94}"/>
              </a:ext>
            </a:extLst>
          </p:cNvPr>
          <p:cNvSpPr/>
          <p:nvPr/>
        </p:nvSpPr>
        <p:spPr>
          <a:xfrm>
            <a:off x="3923928" y="4443958"/>
            <a:ext cx="2160240" cy="3308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8434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E7FD7C-1A0C-211D-9183-ABA9B17FF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511"/>
            <a:ext cx="9144000" cy="2510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91899"/>
          </a:xfrm>
        </p:spPr>
        <p:txBody>
          <a:bodyPr>
            <a:normAutofit/>
          </a:bodyPr>
          <a:lstStyle/>
          <a:p>
            <a:r>
              <a:rPr lang="en-US" sz="2100" dirty="0"/>
              <a:t>Here is the example in Alma from "Matches with Multiples Resources"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7F2A43-EC2B-B21A-50F2-A2F76AB85A59}"/>
              </a:ext>
            </a:extLst>
          </p:cNvPr>
          <p:cNvSpPr/>
          <p:nvPr/>
        </p:nvSpPr>
        <p:spPr>
          <a:xfrm>
            <a:off x="255972" y="1297400"/>
            <a:ext cx="787636" cy="2662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CF150F-3AE4-E900-873F-060F13A30C45}"/>
              </a:ext>
            </a:extLst>
          </p:cNvPr>
          <p:cNvCxnSpPr/>
          <p:nvPr/>
        </p:nvCxnSpPr>
        <p:spPr>
          <a:xfrm flipV="1">
            <a:off x="3131840" y="3795886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C9077A-55F0-C565-50C2-417F88886A70}"/>
              </a:ext>
            </a:extLst>
          </p:cNvPr>
          <p:cNvSpPr txBox="1"/>
          <p:nvPr/>
        </p:nvSpPr>
        <p:spPr>
          <a:xfrm>
            <a:off x="2411759" y="437195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resources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6FB406A9-D3EC-EC8B-5C4F-35B2A12C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rmAutofit/>
          </a:bodyPr>
          <a:lstStyle/>
          <a:p>
            <a:r>
              <a:rPr lang="en-US" sz="1600" dirty="0"/>
              <a:t>A comparison of a list of titles (identifiers of titles) to all of the IZ – examples from the output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3836837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611672-FE49-3DB5-4DA2-1082D2C4E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226173"/>
            <a:ext cx="5936664" cy="34492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59034"/>
          </a:xfrm>
        </p:spPr>
        <p:txBody>
          <a:bodyPr>
            <a:normAutofit/>
          </a:bodyPr>
          <a:lstStyle/>
          <a:p>
            <a:r>
              <a:rPr lang="en-US" sz="2000" dirty="0"/>
              <a:t>Here is an example from "No Matches or No Resources"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4427984" y="4443958"/>
            <a:ext cx="1872208" cy="2314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FDD3BDA-05DF-3069-10C9-22E156C3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rmAutofit/>
          </a:bodyPr>
          <a:lstStyle/>
          <a:p>
            <a:r>
              <a:rPr lang="en-US" sz="1600" dirty="0"/>
              <a:t>A comparison of a list of titles (identifiers of titles) to all of the IZ – examples from the output</a:t>
            </a:r>
            <a:endParaRPr lang="LID4096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470714-D2C9-4724-427E-FE4C49200F2F}"/>
              </a:ext>
            </a:extLst>
          </p:cNvPr>
          <p:cNvSpPr/>
          <p:nvPr/>
        </p:nvSpPr>
        <p:spPr>
          <a:xfrm>
            <a:off x="1907704" y="1635646"/>
            <a:ext cx="3528392" cy="2314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921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E1E4CE-5700-6A0E-CCBA-C1849E228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590"/>
            <a:ext cx="9144000" cy="1848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59034"/>
          </a:xfrm>
        </p:spPr>
        <p:txBody>
          <a:bodyPr>
            <a:normAutofit/>
          </a:bodyPr>
          <a:lstStyle/>
          <a:p>
            <a:r>
              <a:rPr lang="en-US" sz="2000" dirty="0"/>
              <a:t>Here is the example in Alma from "No Matches or No Resources"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4716016" y="2998584"/>
            <a:ext cx="1080120" cy="497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FDD3BDA-05DF-3069-10C9-22E156C3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</p:spPr>
        <p:txBody>
          <a:bodyPr>
            <a:normAutofit/>
          </a:bodyPr>
          <a:lstStyle/>
          <a:p>
            <a:r>
              <a:rPr lang="en-US" sz="1600" dirty="0"/>
              <a:t>A comparison of a list of titles (identifiers of titles) to all of the IZ – examples from the output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912351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76064"/>
          </a:xfrm>
        </p:spPr>
        <p:txBody>
          <a:bodyPr>
            <a:normAutofit/>
          </a:bodyPr>
          <a:lstStyle/>
          <a:p>
            <a:pPr>
              <a:buSzPts val="1300"/>
            </a:pPr>
            <a:r>
              <a:rPr lang="en-US" dirty="0"/>
              <a:t>Use Case One: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5D41F5-60DA-4F42-B808-3506D0532682}"/>
              </a:ext>
            </a:extLst>
          </p:cNvPr>
          <p:cNvSpPr/>
          <p:nvPr/>
        </p:nvSpPr>
        <p:spPr>
          <a:xfrm>
            <a:off x="3635896" y="1275606"/>
            <a:ext cx="3960440" cy="3384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DFD4A4-7542-4435-B528-20E6B5B04F95}"/>
              </a:ext>
            </a:extLst>
          </p:cNvPr>
          <p:cNvSpPr/>
          <p:nvPr/>
        </p:nvSpPr>
        <p:spPr>
          <a:xfrm>
            <a:off x="1187624" y="1275606"/>
            <a:ext cx="4032448" cy="338437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151A1-D9BC-41BA-9CE5-038E230C3BBB}"/>
              </a:ext>
            </a:extLst>
          </p:cNvPr>
          <p:cNvSpPr txBox="1"/>
          <p:nvPr/>
        </p:nvSpPr>
        <p:spPr>
          <a:xfrm>
            <a:off x="1691680" y="2288470"/>
            <a:ext cx="1330679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E-Resources in Entire Institution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9B707-2E21-4DC4-9E48-09E294D8C858}"/>
              </a:ext>
            </a:extLst>
          </p:cNvPr>
          <p:cNvSpPr txBox="1"/>
          <p:nvPr/>
        </p:nvSpPr>
        <p:spPr>
          <a:xfrm>
            <a:off x="5531415" y="2167900"/>
            <a:ext cx="1584176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E-Resources in Potential Specific Collection in Community Zone which institution may purchase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E84F83-3F6A-4CF9-8937-29E6499E30A1}"/>
              </a:ext>
            </a:extLst>
          </p:cNvPr>
          <p:cNvCxnSpPr>
            <a:cxnSpLocks/>
          </p:cNvCxnSpPr>
          <p:nvPr/>
        </p:nvCxnSpPr>
        <p:spPr>
          <a:xfrm flipV="1">
            <a:off x="3983228" y="2010527"/>
            <a:ext cx="845848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821ECC-B120-4D38-8541-F51E85BA2498}"/>
              </a:ext>
            </a:extLst>
          </p:cNvPr>
          <p:cNvCxnSpPr>
            <a:cxnSpLocks/>
          </p:cNvCxnSpPr>
          <p:nvPr/>
        </p:nvCxnSpPr>
        <p:spPr>
          <a:xfrm>
            <a:off x="3832744" y="2263116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461490-66D3-4593-BE27-4FDCAEA900EB}"/>
              </a:ext>
            </a:extLst>
          </p:cNvPr>
          <p:cNvCxnSpPr>
            <a:cxnSpLocks/>
          </p:cNvCxnSpPr>
          <p:nvPr/>
        </p:nvCxnSpPr>
        <p:spPr>
          <a:xfrm flipV="1">
            <a:off x="3944024" y="3880379"/>
            <a:ext cx="93600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9B24CA-9200-45EA-979B-884E2F3E2B7A}"/>
              </a:ext>
            </a:extLst>
          </p:cNvPr>
          <p:cNvCxnSpPr>
            <a:cxnSpLocks/>
          </p:cNvCxnSpPr>
          <p:nvPr/>
        </p:nvCxnSpPr>
        <p:spPr>
          <a:xfrm flipV="1">
            <a:off x="4066272" y="4032005"/>
            <a:ext cx="684000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C70474-58C2-4998-AB75-D1419E7FEFE9}"/>
              </a:ext>
            </a:extLst>
          </p:cNvPr>
          <p:cNvCxnSpPr>
            <a:cxnSpLocks/>
          </p:cNvCxnSpPr>
          <p:nvPr/>
        </p:nvCxnSpPr>
        <p:spPr>
          <a:xfrm flipV="1">
            <a:off x="3830152" y="3723877"/>
            <a:ext cx="1152000" cy="1004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4F73F6-A89B-4B0E-BCAE-B437947F8E4C}"/>
              </a:ext>
            </a:extLst>
          </p:cNvPr>
          <p:cNvCxnSpPr>
            <a:cxnSpLocks/>
          </p:cNvCxnSpPr>
          <p:nvPr/>
        </p:nvCxnSpPr>
        <p:spPr>
          <a:xfrm flipV="1">
            <a:off x="3635896" y="3112950"/>
            <a:ext cx="1584176" cy="124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BF4800-6A29-47D7-B3B6-AFC348395E96}"/>
              </a:ext>
            </a:extLst>
          </p:cNvPr>
          <p:cNvCxnSpPr>
            <a:cxnSpLocks/>
          </p:cNvCxnSpPr>
          <p:nvPr/>
        </p:nvCxnSpPr>
        <p:spPr>
          <a:xfrm>
            <a:off x="3653816" y="2860361"/>
            <a:ext cx="158417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3092A5-247C-4220-A4DC-FFFD07E91AF2}"/>
              </a:ext>
            </a:extLst>
          </p:cNvPr>
          <p:cNvCxnSpPr>
            <a:cxnSpLocks/>
          </p:cNvCxnSpPr>
          <p:nvPr/>
        </p:nvCxnSpPr>
        <p:spPr>
          <a:xfrm flipV="1">
            <a:off x="3779912" y="3529693"/>
            <a:ext cx="1314228" cy="15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165003-3AA3-43CD-B138-A8684AD13CF3}"/>
              </a:ext>
            </a:extLst>
          </p:cNvPr>
          <p:cNvCxnSpPr>
            <a:cxnSpLocks/>
          </p:cNvCxnSpPr>
          <p:nvPr/>
        </p:nvCxnSpPr>
        <p:spPr>
          <a:xfrm>
            <a:off x="3743908" y="2427734"/>
            <a:ext cx="133214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AC3EC7-DE15-473E-B08F-90D8B9E31D35}"/>
              </a:ext>
            </a:extLst>
          </p:cNvPr>
          <p:cNvCxnSpPr>
            <a:cxnSpLocks/>
          </p:cNvCxnSpPr>
          <p:nvPr/>
        </p:nvCxnSpPr>
        <p:spPr>
          <a:xfrm>
            <a:off x="3707904" y="2642949"/>
            <a:ext cx="147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30348C-AA3E-454E-9C73-DDE8DBA607A2}"/>
              </a:ext>
            </a:extLst>
          </p:cNvPr>
          <p:cNvSpPr txBox="1"/>
          <p:nvPr/>
        </p:nvSpPr>
        <p:spPr>
          <a:xfrm>
            <a:off x="3923928" y="2706473"/>
            <a:ext cx="9178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Overlap ?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68ABBB6-C1F4-47E4-80B0-D3E5A0133EED}"/>
              </a:ext>
            </a:extLst>
          </p:cNvPr>
          <p:cNvCxnSpPr>
            <a:cxnSpLocks/>
          </p:cNvCxnSpPr>
          <p:nvPr/>
        </p:nvCxnSpPr>
        <p:spPr>
          <a:xfrm flipV="1">
            <a:off x="3707904" y="3312281"/>
            <a:ext cx="1476000" cy="2120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1832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Two – Option 1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SzPts val="1300"/>
            </a:pPr>
            <a:r>
              <a:rPr lang="en-US" dirty="0"/>
              <a:t>Use Case Two – Option 1: </a:t>
            </a:r>
            <a:br>
              <a:rPr lang="en-US" dirty="0"/>
            </a:br>
            <a:r>
              <a:rPr lang="en-US" dirty="0"/>
              <a:t>A comparison of one electronic collection in the IZ to </a:t>
            </a:r>
            <a:r>
              <a:rPr lang="en-US" b="1" dirty="0"/>
              <a:t>all of </a:t>
            </a:r>
            <a:r>
              <a:rPr lang="en-US" dirty="0"/>
              <a:t>the IZ</a:t>
            </a:r>
          </a:p>
          <a:p>
            <a:pPr lvl="1">
              <a:buSzPts val="1300"/>
            </a:pPr>
            <a:r>
              <a:rPr lang="en-US" dirty="0"/>
              <a:t>Institution is </a:t>
            </a:r>
            <a:r>
              <a:rPr lang="en-US" dirty="0">
                <a:highlight>
                  <a:srgbClr val="FFFF00"/>
                </a:highlight>
              </a:rPr>
              <a:t>considering canceling </a:t>
            </a:r>
            <a:r>
              <a:rPr lang="en-US" dirty="0"/>
              <a:t>an existing (already purchased) electronic collection.</a:t>
            </a:r>
          </a:p>
          <a:p>
            <a:pPr lvl="1">
              <a:buSzPts val="1300"/>
            </a:pPr>
            <a:r>
              <a:rPr lang="en-US" dirty="0"/>
              <a:t>Before doing so the institution can take an electronic collection </a:t>
            </a:r>
            <a:r>
              <a:rPr lang="en-US" b="1" dirty="0"/>
              <a:t>in the Institution Zone</a:t>
            </a:r>
            <a:r>
              <a:rPr lang="en-US" dirty="0"/>
              <a:t> that it is considering canceling and check to see if it has significant overlap with </a:t>
            </a:r>
            <a:r>
              <a:rPr lang="en-US" b="1" dirty="0"/>
              <a:t>all</a:t>
            </a:r>
            <a:r>
              <a:rPr lang="en-US" dirty="0"/>
              <a:t> other titles already owned by the institution.  </a:t>
            </a:r>
          </a:p>
          <a:p>
            <a:pPr lvl="1">
              <a:buSzPts val="1300"/>
            </a:pPr>
            <a:r>
              <a:rPr lang="en-US" dirty="0"/>
              <a:t>In other words: does it make sense for the institution to cancel the electronic collection?  Will a lot of titles be lost because they are not in other electronic collections?</a:t>
            </a:r>
          </a:p>
          <a:p>
            <a:pPr lvl="1">
              <a:buSzPts val="1300"/>
            </a:pPr>
            <a:r>
              <a:rPr lang="en-US" dirty="0"/>
              <a:t>If there is a lot of overlap, then probably it is recommended to cancel.</a:t>
            </a:r>
          </a:p>
          <a:p>
            <a:pPr lvl="1">
              <a:buSzPts val="1300"/>
            </a:pPr>
            <a:r>
              <a:rPr lang="en-US" dirty="0"/>
              <a:t>If there is little or no overlap, then perhaps it is not recommended to cancel.</a:t>
            </a:r>
          </a:p>
        </p:txBody>
      </p:sp>
    </p:spTree>
    <p:extLst>
      <p:ext uri="{BB962C8B-B14F-4D97-AF65-F5344CB8AC3E}">
        <p14:creationId xmlns:p14="http://schemas.microsoft.com/office/powerpoint/2010/main" val="4042356200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21030</TotalTime>
  <Words>3650</Words>
  <Application>Microsoft Office PowerPoint</Application>
  <PresentationFormat>On-screen Show (16:9)</PresentationFormat>
  <Paragraphs>346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Arial</vt:lpstr>
      <vt:lpstr>Avenir Next LT Pro</vt:lpstr>
      <vt:lpstr>Calibri</vt:lpstr>
      <vt:lpstr>Calibri Light</vt:lpstr>
      <vt:lpstr>Roboto</vt:lpstr>
      <vt:lpstr>IGeLU_2016_16X9 (1)</vt:lpstr>
      <vt:lpstr>The New and Improved Alma Overlap Analysis Tool</vt:lpstr>
      <vt:lpstr>PowerPoint Presentation</vt:lpstr>
      <vt:lpstr>Introduction</vt:lpstr>
      <vt:lpstr>Introduction</vt:lpstr>
      <vt:lpstr>Introduction</vt:lpstr>
      <vt:lpstr>Use Cases</vt:lpstr>
      <vt:lpstr>Use Case One</vt:lpstr>
      <vt:lpstr>Use Case One</vt:lpstr>
      <vt:lpstr>Use Case Two – Option 1</vt:lpstr>
      <vt:lpstr>Use Case Two – Option 1</vt:lpstr>
      <vt:lpstr>Use Case Two – Option 2</vt:lpstr>
      <vt:lpstr>Use Case Two – Option 2</vt:lpstr>
      <vt:lpstr>Use Case Three</vt:lpstr>
      <vt:lpstr>Use Case Three</vt:lpstr>
      <vt:lpstr>Accessing the Overlap Analysis</vt:lpstr>
      <vt:lpstr>Accessing the Overlap Analysis</vt:lpstr>
      <vt:lpstr>Accessing the Overlap Analysis</vt:lpstr>
      <vt:lpstr>Use Case One: 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</vt:lpstr>
      <vt:lpstr>A comparison of one electronic collection in the CZ to all of the IZ – examples from the output</vt:lpstr>
      <vt:lpstr>A comparison of one electronic collection in the CZ to all of the IZ – examples from the output</vt:lpstr>
      <vt:lpstr>A comparison of one electronic collection in the CZ to all of the IZ – examples from the output</vt:lpstr>
      <vt:lpstr>A comparison of one electronic collection in the CZ to all of the IZ – examples from the output</vt:lpstr>
      <vt:lpstr>A comparison of one electronic collection in the CZ to all of the IZ – examples from the output</vt:lpstr>
      <vt:lpstr>Use Case Two: 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</vt:lpstr>
      <vt:lpstr>A comparison of one electronic collection in the IZ to all of the IZ– examples from the output</vt:lpstr>
      <vt:lpstr>A comparison of one electronic collection in the IZ to all of the IZ – examples from the output</vt:lpstr>
      <vt:lpstr>A comparison of one electronic collection in the IZ to all of the IZ – examples from the output</vt:lpstr>
      <vt:lpstr>A comparison of one electronic collection in the IZ to all of the IZ – examples from the output</vt:lpstr>
      <vt:lpstr>A comparison of one electronic collection in the IZ to all of the IZ</vt:lpstr>
      <vt:lpstr>Use Case Three: A comparison of a list of titles (identifiers of titles) to all of the IZ</vt:lpstr>
      <vt:lpstr>A comparison of a list of titles (identifiers of titles) to all of the IZ</vt:lpstr>
      <vt:lpstr>A comparison of a list of titles (identifiers of titles) to all of the IZ</vt:lpstr>
      <vt:lpstr>A comparison of a list of titles (identifiers of titles) to all of the IZ</vt:lpstr>
      <vt:lpstr>A comparison of a list of titles (identifiers of titles) to all of the IZ</vt:lpstr>
      <vt:lpstr>A comparison of a list of titles (identifiers of titles) to all of the IZ</vt:lpstr>
      <vt:lpstr>A comparison of a list of titles (identifiers of titles) to all of the IZ</vt:lpstr>
      <vt:lpstr>A comparison of a list of titles (identifiers of titles) to all of the IZ</vt:lpstr>
      <vt:lpstr>A comparison of a list of titles (identifiers of titles) to all of the IZ</vt:lpstr>
      <vt:lpstr>A comparison of a list of titles (identifiers of titles) to all of the IZ</vt:lpstr>
      <vt:lpstr>A comparison of a list of titles (identifiers of titles) to all of the IZ– examples from the output</vt:lpstr>
      <vt:lpstr>A comparison of a list of titles (identifiers of titles) to all of the IZ – examples from the output</vt:lpstr>
      <vt:lpstr>A comparison of a list of titles (identifiers of titles) to all of the IZ – examples from the output</vt:lpstr>
      <vt:lpstr>A comparison of a list of titles (identifiers of titles) to all of the IZ – examples from the output</vt:lpstr>
      <vt:lpstr>A comparison of a list of titles (identifiers of titles) to all of the IZ – examples from the output</vt:lpstr>
      <vt:lpstr>A comparison of a list of titles (identifiers of titles) to all of the IZ – examples from the output</vt:lpstr>
      <vt:lpstr>A comparison of a list of titles (identifiers of titles) to all of the IZ – examples from the output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763</cp:revision>
  <dcterms:created xsi:type="dcterms:W3CDTF">2017-01-02T15:10:30Z</dcterms:created>
  <dcterms:modified xsi:type="dcterms:W3CDTF">2023-11-11T16:26:41Z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