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1778" r:id="rId2"/>
    <p:sldId id="1781" r:id="rId3"/>
    <p:sldId id="1788" r:id="rId4"/>
    <p:sldId id="1790" r:id="rId5"/>
    <p:sldId id="1791" r:id="rId6"/>
    <p:sldId id="1789" r:id="rId7"/>
    <p:sldId id="1793" r:id="rId8"/>
    <p:sldId id="1792" r:id="rId9"/>
    <p:sldId id="1787" r:id="rId1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EEF96-DC5A-4F86-892F-43DCE63D5199}" v="4" dt="2022-04-15T03:18:18.83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95" d="100"/>
          <a:sy n="95" d="100"/>
        </p:scale>
        <p:origin x="786" y="66"/>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120EEF96-DC5A-4F86-892F-43DCE63D5199}"/>
    <pc:docChg chg="undo custSel addSld delSld modSld">
      <pc:chgData name="Yoel Kortick" userId="167978f5-7f40-4909-85d5-d4149554ad4e" providerId="ADAL" clId="{120EEF96-DC5A-4F86-892F-43DCE63D5199}" dt="2022-04-15T03:20:10.785" v="714" actId="208"/>
      <pc:docMkLst>
        <pc:docMk/>
      </pc:docMkLst>
      <pc:sldChg chg="modSp mod">
        <pc:chgData name="Yoel Kortick" userId="167978f5-7f40-4909-85d5-d4149554ad4e" providerId="ADAL" clId="{120EEF96-DC5A-4F86-892F-43DCE63D5199}" dt="2022-04-14T09:48:52.762" v="259" actId="313"/>
        <pc:sldMkLst>
          <pc:docMk/>
          <pc:sldMk cId="3464459227" sldId="1781"/>
        </pc:sldMkLst>
        <pc:spChg chg="mod">
          <ac:chgData name="Yoel Kortick" userId="167978f5-7f40-4909-85d5-d4149554ad4e" providerId="ADAL" clId="{120EEF96-DC5A-4F86-892F-43DCE63D5199}" dt="2022-04-14T09:30:27.742" v="6" actId="404"/>
          <ac:spMkLst>
            <pc:docMk/>
            <pc:sldMk cId="3464459227" sldId="1781"/>
            <ac:spMk id="3" creationId="{294BC29B-83C8-416D-9BA2-59380269EFCE}"/>
          </ac:spMkLst>
        </pc:spChg>
        <pc:spChg chg="mod">
          <ac:chgData name="Yoel Kortick" userId="167978f5-7f40-4909-85d5-d4149554ad4e" providerId="ADAL" clId="{120EEF96-DC5A-4F86-892F-43DCE63D5199}" dt="2022-04-14T09:48:52.762" v="259" actId="313"/>
          <ac:spMkLst>
            <pc:docMk/>
            <pc:sldMk cId="3464459227" sldId="1781"/>
            <ac:spMk id="4" creationId="{7DCC24B9-304C-43F8-A814-5ED2034E8A02}"/>
          </ac:spMkLst>
        </pc:spChg>
      </pc:sldChg>
      <pc:sldChg chg="del">
        <pc:chgData name="Yoel Kortick" userId="167978f5-7f40-4909-85d5-d4149554ad4e" providerId="ADAL" clId="{120EEF96-DC5A-4F86-892F-43DCE63D5199}" dt="2022-04-14T09:30:32.553" v="7" actId="47"/>
        <pc:sldMkLst>
          <pc:docMk/>
          <pc:sldMk cId="1442708658" sldId="1783"/>
        </pc:sldMkLst>
      </pc:sldChg>
      <pc:sldChg chg="del">
        <pc:chgData name="Yoel Kortick" userId="167978f5-7f40-4909-85d5-d4149554ad4e" providerId="ADAL" clId="{120EEF96-DC5A-4F86-892F-43DCE63D5199}" dt="2022-04-14T09:30:33.470" v="8" actId="47"/>
        <pc:sldMkLst>
          <pc:docMk/>
          <pc:sldMk cId="725196111" sldId="1784"/>
        </pc:sldMkLst>
      </pc:sldChg>
      <pc:sldChg chg="addSp delSp modSp add mod">
        <pc:chgData name="Yoel Kortick" userId="167978f5-7f40-4909-85d5-d4149554ad4e" providerId="ADAL" clId="{120EEF96-DC5A-4F86-892F-43DCE63D5199}" dt="2022-04-15T03:20:10.785" v="714" actId="208"/>
        <pc:sldMkLst>
          <pc:docMk/>
          <pc:sldMk cId="3310670963" sldId="1788"/>
        </pc:sldMkLst>
        <pc:spChg chg="del">
          <ac:chgData name="Yoel Kortick" userId="167978f5-7f40-4909-85d5-d4149554ad4e" providerId="ADAL" clId="{120EEF96-DC5A-4F86-892F-43DCE63D5199}" dt="2022-04-14T09:40:56.623" v="154" actId="478"/>
          <ac:spMkLst>
            <pc:docMk/>
            <pc:sldMk cId="3310670963" sldId="1788"/>
            <ac:spMk id="4" creationId="{7DCC24B9-304C-43F8-A814-5ED2034E8A02}"/>
          </ac:spMkLst>
        </pc:spChg>
        <pc:spChg chg="add del mod">
          <ac:chgData name="Yoel Kortick" userId="167978f5-7f40-4909-85d5-d4149554ad4e" providerId="ADAL" clId="{120EEF96-DC5A-4F86-892F-43DCE63D5199}" dt="2022-04-14T09:40:59.009" v="155" actId="478"/>
          <ac:spMkLst>
            <pc:docMk/>
            <pc:sldMk cId="3310670963" sldId="1788"/>
            <ac:spMk id="6" creationId="{8A646C1C-EE5D-4236-906E-4031169C6361}"/>
          </ac:spMkLst>
        </pc:spChg>
        <pc:spChg chg="add mod">
          <ac:chgData name="Yoel Kortick" userId="167978f5-7f40-4909-85d5-d4149554ad4e" providerId="ADAL" clId="{120EEF96-DC5A-4F86-892F-43DCE63D5199}" dt="2022-04-15T03:03:22.674" v="431" actId="1036"/>
          <ac:spMkLst>
            <pc:docMk/>
            <pc:sldMk cId="3310670963" sldId="1788"/>
            <ac:spMk id="9" creationId="{D80D3784-3D12-4774-B7DF-AD35FF883EAC}"/>
          </ac:spMkLst>
        </pc:spChg>
        <pc:spChg chg="add mod">
          <ac:chgData name="Yoel Kortick" userId="167978f5-7f40-4909-85d5-d4149554ad4e" providerId="ADAL" clId="{120EEF96-DC5A-4F86-892F-43DCE63D5199}" dt="2022-04-15T03:03:31.182" v="437" actId="1036"/>
          <ac:spMkLst>
            <pc:docMk/>
            <pc:sldMk cId="3310670963" sldId="1788"/>
            <ac:spMk id="16" creationId="{133D92EF-BD83-45D1-97DB-2282D07A585F}"/>
          </ac:spMkLst>
        </pc:spChg>
        <pc:picChg chg="add del mod ord">
          <ac:chgData name="Yoel Kortick" userId="167978f5-7f40-4909-85d5-d4149554ad4e" providerId="ADAL" clId="{120EEF96-DC5A-4F86-892F-43DCE63D5199}" dt="2022-04-14T10:15:19.444" v="387" actId="478"/>
          <ac:picMkLst>
            <pc:docMk/>
            <pc:sldMk cId="3310670963" sldId="1788"/>
            <ac:picMk id="5" creationId="{08F00AAF-6C83-49FA-8BEF-E6D8F40FBD25}"/>
          </ac:picMkLst>
        </pc:picChg>
        <pc:picChg chg="add mod ord">
          <ac:chgData name="Yoel Kortick" userId="167978f5-7f40-4909-85d5-d4149554ad4e" providerId="ADAL" clId="{120EEF96-DC5A-4F86-892F-43DCE63D5199}" dt="2022-04-15T03:20:10.785" v="714" actId="208"/>
          <ac:picMkLst>
            <pc:docMk/>
            <pc:sldMk cId="3310670963" sldId="1788"/>
            <ac:picMk id="5" creationId="{FF15AD66-4F86-49D1-B2BD-E1C5DFA3C843}"/>
          </ac:picMkLst>
        </pc:picChg>
        <pc:picChg chg="add del mod ord">
          <ac:chgData name="Yoel Kortick" userId="167978f5-7f40-4909-85d5-d4149554ad4e" providerId="ADAL" clId="{120EEF96-DC5A-4F86-892F-43DCE63D5199}" dt="2022-04-15T03:03:09.166" v="421" actId="478"/>
          <ac:picMkLst>
            <pc:docMk/>
            <pc:sldMk cId="3310670963" sldId="1788"/>
            <ac:picMk id="7" creationId="{243CB199-8117-4F59-80FA-E6E8111F8123}"/>
          </ac:picMkLst>
        </pc:picChg>
        <pc:picChg chg="add del mod">
          <ac:chgData name="Yoel Kortick" userId="167978f5-7f40-4909-85d5-d4149554ad4e" providerId="ADAL" clId="{120EEF96-DC5A-4F86-892F-43DCE63D5199}" dt="2022-04-14T09:45:42.435" v="213" actId="478"/>
          <ac:picMkLst>
            <pc:docMk/>
            <pc:sldMk cId="3310670963" sldId="1788"/>
            <ac:picMk id="8" creationId="{3E870A58-D727-4BCB-B910-AFAF6497653F}"/>
          </ac:picMkLst>
        </pc:picChg>
        <pc:picChg chg="add del mod ord">
          <ac:chgData name="Yoel Kortick" userId="167978f5-7f40-4909-85d5-d4149554ad4e" providerId="ADAL" clId="{120EEF96-DC5A-4F86-892F-43DCE63D5199}" dt="2022-04-14T09:49:30.260" v="260" actId="478"/>
          <ac:picMkLst>
            <pc:docMk/>
            <pc:sldMk cId="3310670963" sldId="1788"/>
            <ac:picMk id="13" creationId="{50ACC2C1-5F69-4728-94EC-EF0FD6CC4B0F}"/>
          </ac:picMkLst>
        </pc:picChg>
        <pc:picChg chg="add del mod ord">
          <ac:chgData name="Yoel Kortick" userId="167978f5-7f40-4909-85d5-d4149554ad4e" providerId="ADAL" clId="{120EEF96-DC5A-4F86-892F-43DCE63D5199}" dt="2022-04-14T10:09:00.355" v="326" actId="478"/>
          <ac:picMkLst>
            <pc:docMk/>
            <pc:sldMk cId="3310670963" sldId="1788"/>
            <ac:picMk id="15" creationId="{51C55A64-8D77-4D0F-9152-6F2F92D55CEA}"/>
          </ac:picMkLst>
        </pc:picChg>
        <pc:cxnChg chg="add mod">
          <ac:chgData name="Yoel Kortick" userId="167978f5-7f40-4909-85d5-d4149554ad4e" providerId="ADAL" clId="{120EEF96-DC5A-4F86-892F-43DCE63D5199}" dt="2022-04-15T03:03:22.674" v="431" actId="1036"/>
          <ac:cxnSpMkLst>
            <pc:docMk/>
            <pc:sldMk cId="3310670963" sldId="1788"/>
            <ac:cxnSpMk id="11" creationId="{361B0C33-07BA-4540-B1BF-BFF66DA3B439}"/>
          </ac:cxnSpMkLst>
        </pc:cxnChg>
        <pc:cxnChg chg="add mod">
          <ac:chgData name="Yoel Kortick" userId="167978f5-7f40-4909-85d5-d4149554ad4e" providerId="ADAL" clId="{120EEF96-DC5A-4F86-892F-43DCE63D5199}" dt="2022-04-15T03:03:31.182" v="437" actId="1036"/>
          <ac:cxnSpMkLst>
            <pc:docMk/>
            <pc:sldMk cId="3310670963" sldId="1788"/>
            <ac:cxnSpMk id="17" creationId="{0E7EB8BD-BF0B-4E43-A31B-B3853B761716}"/>
          </ac:cxnSpMkLst>
        </pc:cxnChg>
      </pc:sldChg>
      <pc:sldChg chg="addSp modSp add mod">
        <pc:chgData name="Yoel Kortick" userId="167978f5-7f40-4909-85d5-d4149554ad4e" providerId="ADAL" clId="{120EEF96-DC5A-4F86-892F-43DCE63D5199}" dt="2022-04-15T03:14:03.308" v="618" actId="11529"/>
        <pc:sldMkLst>
          <pc:docMk/>
          <pc:sldMk cId="3462012858" sldId="1789"/>
        </pc:sldMkLst>
        <pc:spChg chg="mod">
          <ac:chgData name="Yoel Kortick" userId="167978f5-7f40-4909-85d5-d4149554ad4e" providerId="ADAL" clId="{120EEF96-DC5A-4F86-892F-43DCE63D5199}" dt="2022-04-15T03:12:05.437" v="524" actId="27636"/>
          <ac:spMkLst>
            <pc:docMk/>
            <pc:sldMk cId="3462012858" sldId="1789"/>
            <ac:spMk id="4" creationId="{7DCC24B9-304C-43F8-A814-5ED2034E8A02}"/>
          </ac:spMkLst>
        </pc:spChg>
        <pc:spChg chg="add mod">
          <ac:chgData name="Yoel Kortick" userId="167978f5-7f40-4909-85d5-d4149554ad4e" providerId="ADAL" clId="{120EEF96-DC5A-4F86-892F-43DCE63D5199}" dt="2022-04-15T03:13:56.007" v="617" actId="1036"/>
          <ac:spMkLst>
            <pc:docMk/>
            <pc:sldMk cId="3462012858" sldId="1789"/>
            <ac:spMk id="5" creationId="{7CDADC2C-5B4C-4700-89AE-33CD2C2B9D5E}"/>
          </ac:spMkLst>
        </pc:spChg>
        <pc:spChg chg="add">
          <ac:chgData name="Yoel Kortick" userId="167978f5-7f40-4909-85d5-d4149554ad4e" providerId="ADAL" clId="{120EEF96-DC5A-4F86-892F-43DCE63D5199}" dt="2022-04-15T03:14:03.308" v="618" actId="11529"/>
          <ac:spMkLst>
            <pc:docMk/>
            <pc:sldMk cId="3462012858" sldId="1789"/>
            <ac:spMk id="10" creationId="{9A19051E-CB3C-4B35-A6A8-FC10D43571F3}"/>
          </ac:spMkLst>
        </pc:spChg>
        <pc:picChg chg="add mod">
          <ac:chgData name="Yoel Kortick" userId="167978f5-7f40-4909-85d5-d4149554ad4e" providerId="ADAL" clId="{120EEF96-DC5A-4F86-892F-43DCE63D5199}" dt="2022-04-15T03:13:51.864" v="613" actId="208"/>
          <ac:picMkLst>
            <pc:docMk/>
            <pc:sldMk cId="3462012858" sldId="1789"/>
            <ac:picMk id="7" creationId="{E0F0A8C0-A97E-4643-B1B3-A2CB242A6ECD}"/>
          </ac:picMkLst>
        </pc:picChg>
        <pc:picChg chg="add mod">
          <ac:chgData name="Yoel Kortick" userId="167978f5-7f40-4909-85d5-d4149554ad4e" providerId="ADAL" clId="{120EEF96-DC5A-4F86-892F-43DCE63D5199}" dt="2022-04-15T03:13:49.566" v="612" actId="208"/>
          <ac:picMkLst>
            <pc:docMk/>
            <pc:sldMk cId="3462012858" sldId="1789"/>
            <ac:picMk id="9" creationId="{B1AAEFAC-CB79-4D84-B3B2-0086AED3042A}"/>
          </ac:picMkLst>
        </pc:picChg>
      </pc:sldChg>
      <pc:sldChg chg="addSp delSp modSp add mod">
        <pc:chgData name="Yoel Kortick" userId="167978f5-7f40-4909-85d5-d4149554ad4e" providerId="ADAL" clId="{120EEF96-DC5A-4F86-892F-43DCE63D5199}" dt="2022-04-15T03:04:44.624" v="451" actId="208"/>
        <pc:sldMkLst>
          <pc:docMk/>
          <pc:sldMk cId="986738483" sldId="1790"/>
        </pc:sldMkLst>
        <pc:spChg chg="add mod">
          <ac:chgData name="Yoel Kortick" userId="167978f5-7f40-4909-85d5-d4149554ad4e" providerId="ADAL" clId="{120EEF96-DC5A-4F86-892F-43DCE63D5199}" dt="2022-04-15T03:04:35.147" v="448" actId="1076"/>
          <ac:spMkLst>
            <pc:docMk/>
            <pc:sldMk cId="986738483" sldId="1790"/>
            <ac:spMk id="6" creationId="{AAD84C61-0384-42A9-954B-5133A6975338}"/>
          </ac:spMkLst>
        </pc:spChg>
        <pc:spChg chg="mod">
          <ac:chgData name="Yoel Kortick" userId="167978f5-7f40-4909-85d5-d4149554ad4e" providerId="ADAL" clId="{120EEF96-DC5A-4F86-892F-43DCE63D5199}" dt="2022-04-15T03:04:42.203" v="450" actId="1076"/>
          <ac:spMkLst>
            <pc:docMk/>
            <pc:sldMk cId="986738483" sldId="1790"/>
            <ac:spMk id="9" creationId="{D80D3784-3D12-4774-B7DF-AD35FF883EAC}"/>
          </ac:spMkLst>
        </pc:spChg>
        <pc:spChg chg="del">
          <ac:chgData name="Yoel Kortick" userId="167978f5-7f40-4909-85d5-d4149554ad4e" providerId="ADAL" clId="{120EEF96-DC5A-4F86-892F-43DCE63D5199}" dt="2022-04-14T09:51:09.839" v="309" actId="478"/>
          <ac:spMkLst>
            <pc:docMk/>
            <pc:sldMk cId="986738483" sldId="1790"/>
            <ac:spMk id="16" creationId="{133D92EF-BD83-45D1-97DB-2282D07A585F}"/>
          </ac:spMkLst>
        </pc:spChg>
        <pc:picChg chg="add mod ord">
          <ac:chgData name="Yoel Kortick" userId="167978f5-7f40-4909-85d5-d4149554ad4e" providerId="ADAL" clId="{120EEF96-DC5A-4F86-892F-43DCE63D5199}" dt="2022-04-15T03:04:44.624" v="451" actId="208"/>
          <ac:picMkLst>
            <pc:docMk/>
            <pc:sldMk cId="986738483" sldId="1790"/>
            <ac:picMk id="5" creationId="{4D27C12A-B235-4565-B4ED-5819C99A8194}"/>
          </ac:picMkLst>
        </pc:picChg>
        <pc:picChg chg="add del mod ord">
          <ac:chgData name="Yoel Kortick" userId="167978f5-7f40-4909-85d5-d4149554ad4e" providerId="ADAL" clId="{120EEF96-DC5A-4F86-892F-43DCE63D5199}" dt="2022-04-14T10:09:52.069" v="340" actId="478"/>
          <ac:picMkLst>
            <pc:docMk/>
            <pc:sldMk cId="986738483" sldId="1790"/>
            <ac:picMk id="5" creationId="{65ED0F97-FB3A-4C35-8B0D-6691A350AA14}"/>
          </ac:picMkLst>
        </pc:picChg>
        <pc:picChg chg="add del mod ord">
          <ac:chgData name="Yoel Kortick" userId="167978f5-7f40-4909-85d5-d4149554ad4e" providerId="ADAL" clId="{120EEF96-DC5A-4F86-892F-43DCE63D5199}" dt="2022-04-14T10:16:02.663" v="400" actId="478"/>
          <ac:picMkLst>
            <pc:docMk/>
            <pc:sldMk cId="986738483" sldId="1790"/>
            <ac:picMk id="7" creationId="{C0F70C6C-411F-4EF5-BD80-96979F9A7360}"/>
          </ac:picMkLst>
        </pc:picChg>
        <pc:picChg chg="add del mod ord">
          <ac:chgData name="Yoel Kortick" userId="167978f5-7f40-4909-85d5-d4149554ad4e" providerId="ADAL" clId="{120EEF96-DC5A-4F86-892F-43DCE63D5199}" dt="2022-04-15T03:04:13.029" v="438" actId="478"/>
          <ac:picMkLst>
            <pc:docMk/>
            <pc:sldMk cId="986738483" sldId="1790"/>
            <ac:picMk id="10" creationId="{88258B86-9E95-4FAA-8C0F-825DFDE2680B}"/>
          </ac:picMkLst>
        </pc:picChg>
        <pc:picChg chg="del">
          <ac:chgData name="Yoel Kortick" userId="167978f5-7f40-4909-85d5-d4149554ad4e" providerId="ADAL" clId="{120EEF96-DC5A-4F86-892F-43DCE63D5199}" dt="2022-04-14T09:51:06.618" v="308" actId="478"/>
          <ac:picMkLst>
            <pc:docMk/>
            <pc:sldMk cId="986738483" sldId="1790"/>
            <ac:picMk id="15" creationId="{51C55A64-8D77-4D0F-9152-6F2F92D55CEA}"/>
          </ac:picMkLst>
        </pc:picChg>
        <pc:cxnChg chg="mod">
          <ac:chgData name="Yoel Kortick" userId="167978f5-7f40-4909-85d5-d4149554ad4e" providerId="ADAL" clId="{120EEF96-DC5A-4F86-892F-43DCE63D5199}" dt="2022-04-15T03:04:38.359" v="449" actId="1076"/>
          <ac:cxnSpMkLst>
            <pc:docMk/>
            <pc:sldMk cId="986738483" sldId="1790"/>
            <ac:cxnSpMk id="11" creationId="{361B0C33-07BA-4540-B1BF-BFF66DA3B439}"/>
          </ac:cxnSpMkLst>
        </pc:cxnChg>
        <pc:cxnChg chg="del">
          <ac:chgData name="Yoel Kortick" userId="167978f5-7f40-4909-85d5-d4149554ad4e" providerId="ADAL" clId="{120EEF96-DC5A-4F86-892F-43DCE63D5199}" dt="2022-04-14T09:51:09.839" v="309" actId="478"/>
          <ac:cxnSpMkLst>
            <pc:docMk/>
            <pc:sldMk cId="986738483" sldId="1790"/>
            <ac:cxnSpMk id="17" creationId="{0E7EB8BD-BF0B-4E43-A31B-B3853B761716}"/>
          </ac:cxnSpMkLst>
        </pc:cxnChg>
      </pc:sldChg>
      <pc:sldChg chg="addSp delSp modSp add mod">
        <pc:chgData name="Yoel Kortick" userId="167978f5-7f40-4909-85d5-d4149554ad4e" providerId="ADAL" clId="{120EEF96-DC5A-4F86-892F-43DCE63D5199}" dt="2022-04-15T03:11:32.822" v="516" actId="1076"/>
        <pc:sldMkLst>
          <pc:docMk/>
          <pc:sldMk cId="2752777665" sldId="1791"/>
        </pc:sldMkLst>
        <pc:spChg chg="mod">
          <ac:chgData name="Yoel Kortick" userId="167978f5-7f40-4909-85d5-d4149554ad4e" providerId="ADAL" clId="{120EEF96-DC5A-4F86-892F-43DCE63D5199}" dt="2022-04-15T03:11:25.377" v="514" actId="14100"/>
          <ac:spMkLst>
            <pc:docMk/>
            <pc:sldMk cId="2752777665" sldId="1791"/>
            <ac:spMk id="6" creationId="{AAD84C61-0384-42A9-954B-5133A6975338}"/>
          </ac:spMkLst>
        </pc:spChg>
        <pc:spChg chg="mod">
          <ac:chgData name="Yoel Kortick" userId="167978f5-7f40-4909-85d5-d4149554ad4e" providerId="ADAL" clId="{120EEF96-DC5A-4F86-892F-43DCE63D5199}" dt="2022-04-15T03:11:30.409" v="515" actId="14100"/>
          <ac:spMkLst>
            <pc:docMk/>
            <pc:sldMk cId="2752777665" sldId="1791"/>
            <ac:spMk id="9" creationId="{D80D3784-3D12-4774-B7DF-AD35FF883EAC}"/>
          </ac:spMkLst>
        </pc:spChg>
        <pc:picChg chg="del">
          <ac:chgData name="Yoel Kortick" userId="167978f5-7f40-4909-85d5-d4149554ad4e" providerId="ADAL" clId="{120EEF96-DC5A-4F86-892F-43DCE63D5199}" dt="2022-04-15T03:10:46.313" v="453" actId="478"/>
          <ac:picMkLst>
            <pc:docMk/>
            <pc:sldMk cId="2752777665" sldId="1791"/>
            <ac:picMk id="5" creationId="{4D27C12A-B235-4565-B4ED-5819C99A8194}"/>
          </ac:picMkLst>
        </pc:picChg>
        <pc:picChg chg="add mod ord">
          <ac:chgData name="Yoel Kortick" userId="167978f5-7f40-4909-85d5-d4149554ad4e" providerId="ADAL" clId="{120EEF96-DC5A-4F86-892F-43DCE63D5199}" dt="2022-04-15T03:10:58.813" v="457" actId="208"/>
          <ac:picMkLst>
            <pc:docMk/>
            <pc:sldMk cId="2752777665" sldId="1791"/>
            <ac:picMk id="7" creationId="{22D6C7DE-FBFB-4634-9428-4370634E5FFA}"/>
          </ac:picMkLst>
        </pc:picChg>
        <pc:cxnChg chg="mod">
          <ac:chgData name="Yoel Kortick" userId="167978f5-7f40-4909-85d5-d4149554ad4e" providerId="ADAL" clId="{120EEF96-DC5A-4F86-892F-43DCE63D5199}" dt="2022-04-15T03:11:32.822" v="516" actId="1076"/>
          <ac:cxnSpMkLst>
            <pc:docMk/>
            <pc:sldMk cId="2752777665" sldId="1791"/>
            <ac:cxnSpMk id="11" creationId="{361B0C33-07BA-4540-B1BF-BFF66DA3B439}"/>
          </ac:cxnSpMkLst>
        </pc:cxnChg>
      </pc:sldChg>
      <pc:sldChg chg="addSp delSp modSp add mod">
        <pc:chgData name="Yoel Kortick" userId="167978f5-7f40-4909-85d5-d4149554ad4e" providerId="ADAL" clId="{120EEF96-DC5A-4F86-892F-43DCE63D5199}" dt="2022-04-15T03:18:05.061" v="677" actId="208"/>
        <pc:sldMkLst>
          <pc:docMk/>
          <pc:sldMk cId="2033122239" sldId="1792"/>
        </pc:sldMkLst>
        <pc:spChg chg="mod">
          <ac:chgData name="Yoel Kortick" userId="167978f5-7f40-4909-85d5-d4149554ad4e" providerId="ADAL" clId="{120EEF96-DC5A-4F86-892F-43DCE63D5199}" dt="2022-04-15T03:18:02.598" v="676" actId="14100"/>
          <ac:spMkLst>
            <pc:docMk/>
            <pc:sldMk cId="2033122239" sldId="1792"/>
            <ac:spMk id="10" creationId="{9A19051E-CB3C-4B35-A6A8-FC10D43571F3}"/>
          </ac:spMkLst>
        </pc:spChg>
        <pc:picChg chg="del">
          <ac:chgData name="Yoel Kortick" userId="167978f5-7f40-4909-85d5-d4149554ad4e" providerId="ADAL" clId="{120EEF96-DC5A-4F86-892F-43DCE63D5199}" dt="2022-04-15T03:17:19.930" v="652" actId="478"/>
          <ac:picMkLst>
            <pc:docMk/>
            <pc:sldMk cId="2033122239" sldId="1792"/>
            <ac:picMk id="7" creationId="{E0F0A8C0-A97E-4643-B1B3-A2CB242A6ECD}"/>
          </ac:picMkLst>
        </pc:picChg>
        <pc:picChg chg="add mod">
          <ac:chgData name="Yoel Kortick" userId="167978f5-7f40-4909-85d5-d4149554ad4e" providerId="ADAL" clId="{120EEF96-DC5A-4F86-892F-43DCE63D5199}" dt="2022-04-15T03:16:34.775" v="651" actId="1036"/>
          <ac:picMkLst>
            <pc:docMk/>
            <pc:sldMk cId="2033122239" sldId="1792"/>
            <ac:picMk id="8" creationId="{14B63D4F-665F-47B3-A571-918C629E44BF}"/>
          </ac:picMkLst>
        </pc:picChg>
        <pc:picChg chg="del">
          <ac:chgData name="Yoel Kortick" userId="167978f5-7f40-4909-85d5-d4149554ad4e" providerId="ADAL" clId="{120EEF96-DC5A-4F86-892F-43DCE63D5199}" dt="2022-04-15T03:16:12.281" v="620" actId="478"/>
          <ac:picMkLst>
            <pc:docMk/>
            <pc:sldMk cId="2033122239" sldId="1792"/>
            <ac:picMk id="9" creationId="{B1AAEFAC-CB79-4D84-B3B2-0086AED3042A}"/>
          </ac:picMkLst>
        </pc:picChg>
        <pc:picChg chg="add del">
          <ac:chgData name="Yoel Kortick" userId="167978f5-7f40-4909-85d5-d4149554ad4e" providerId="ADAL" clId="{120EEF96-DC5A-4F86-892F-43DCE63D5199}" dt="2022-04-15T03:17:22.470" v="654" actId="22"/>
          <ac:picMkLst>
            <pc:docMk/>
            <pc:sldMk cId="2033122239" sldId="1792"/>
            <ac:picMk id="12" creationId="{B4551173-FCAB-47EF-A0A8-AE0E8946E5DA}"/>
          </ac:picMkLst>
        </pc:picChg>
        <pc:picChg chg="add mod ord">
          <ac:chgData name="Yoel Kortick" userId="167978f5-7f40-4909-85d5-d4149554ad4e" providerId="ADAL" clId="{120EEF96-DC5A-4F86-892F-43DCE63D5199}" dt="2022-04-15T03:18:05.061" v="677" actId="208"/>
          <ac:picMkLst>
            <pc:docMk/>
            <pc:sldMk cId="2033122239" sldId="1792"/>
            <ac:picMk id="14" creationId="{60391C42-31CD-4945-A328-089D242F6D4F}"/>
          </ac:picMkLst>
        </pc:picChg>
      </pc:sldChg>
      <pc:sldChg chg="addSp delSp modSp add mod">
        <pc:chgData name="Yoel Kortick" userId="167978f5-7f40-4909-85d5-d4149554ad4e" providerId="ADAL" clId="{120EEF96-DC5A-4F86-892F-43DCE63D5199}" dt="2022-04-15T03:19:36.911" v="713" actId="208"/>
        <pc:sldMkLst>
          <pc:docMk/>
          <pc:sldMk cId="765367290" sldId="1793"/>
        </pc:sldMkLst>
        <pc:spChg chg="mod">
          <ac:chgData name="Yoel Kortick" userId="167978f5-7f40-4909-85d5-d4149554ad4e" providerId="ADAL" clId="{120EEF96-DC5A-4F86-892F-43DCE63D5199}" dt="2022-04-15T03:19:21.060" v="708" actId="14100"/>
          <ac:spMkLst>
            <pc:docMk/>
            <pc:sldMk cId="765367290" sldId="1793"/>
            <ac:spMk id="6" creationId="{AAD84C61-0384-42A9-954B-5133A6975338}"/>
          </ac:spMkLst>
        </pc:spChg>
        <pc:spChg chg="mod">
          <ac:chgData name="Yoel Kortick" userId="167978f5-7f40-4909-85d5-d4149554ad4e" providerId="ADAL" clId="{120EEF96-DC5A-4F86-892F-43DCE63D5199}" dt="2022-04-15T03:19:33.074" v="712" actId="14100"/>
          <ac:spMkLst>
            <pc:docMk/>
            <pc:sldMk cId="765367290" sldId="1793"/>
            <ac:spMk id="9" creationId="{D80D3784-3D12-4774-B7DF-AD35FF883EAC}"/>
          </ac:spMkLst>
        </pc:spChg>
        <pc:picChg chg="add mod ord">
          <ac:chgData name="Yoel Kortick" userId="167978f5-7f40-4909-85d5-d4149554ad4e" providerId="ADAL" clId="{120EEF96-DC5A-4F86-892F-43DCE63D5199}" dt="2022-04-15T03:19:36.911" v="713" actId="208"/>
          <ac:picMkLst>
            <pc:docMk/>
            <pc:sldMk cId="765367290" sldId="1793"/>
            <ac:picMk id="5" creationId="{CA9A52EC-B9CD-48FD-B008-8E68CAFCB7CA}"/>
          </ac:picMkLst>
        </pc:picChg>
        <pc:picChg chg="del">
          <ac:chgData name="Yoel Kortick" userId="167978f5-7f40-4909-85d5-d4149554ad4e" providerId="ADAL" clId="{120EEF96-DC5A-4F86-892F-43DCE63D5199}" dt="2022-04-15T03:18:28.354" v="684" actId="478"/>
          <ac:picMkLst>
            <pc:docMk/>
            <pc:sldMk cId="765367290" sldId="1793"/>
            <ac:picMk id="7" creationId="{22D6C7DE-FBFB-4634-9428-4370634E5FFA}"/>
          </ac:picMkLst>
        </pc:picChg>
        <pc:cxnChg chg="mod">
          <ac:chgData name="Yoel Kortick" userId="167978f5-7f40-4909-85d5-d4149554ad4e" providerId="ADAL" clId="{120EEF96-DC5A-4F86-892F-43DCE63D5199}" dt="2022-04-15T03:19:26.694" v="710" actId="14100"/>
          <ac:cxnSpMkLst>
            <pc:docMk/>
            <pc:sldMk cId="765367290" sldId="1793"/>
            <ac:cxnSpMk id="11" creationId="{361B0C33-07BA-4540-B1BF-BFF66DA3B439}"/>
          </ac:cxnSpMkLst>
        </pc:cxnChg>
      </pc:sldChg>
      <pc:sldChg chg="del">
        <pc:chgData name="Yoel Kortick" userId="167978f5-7f40-4909-85d5-d4149554ad4e" providerId="ADAL" clId="{120EEF96-DC5A-4F86-892F-43DCE63D5199}" dt="2022-04-14T09:30:39.728" v="9" actId="47"/>
        <pc:sldMkLst>
          <pc:docMk/>
          <pc:sldMk cId="3035509218" sldId="1872"/>
        </pc:sldMkLst>
      </pc:sldChg>
      <pc:sldChg chg="del">
        <pc:chgData name="Yoel Kortick" userId="167978f5-7f40-4909-85d5-d4149554ad4e" providerId="ADAL" clId="{120EEF96-DC5A-4F86-892F-43DCE63D5199}" dt="2022-04-14T09:30:39.728" v="9" actId="47"/>
        <pc:sldMkLst>
          <pc:docMk/>
          <pc:sldMk cId="2841447779" sldId="1882"/>
        </pc:sldMkLst>
      </pc:sldChg>
      <pc:sldChg chg="del">
        <pc:chgData name="Yoel Kortick" userId="167978f5-7f40-4909-85d5-d4149554ad4e" providerId="ADAL" clId="{120EEF96-DC5A-4F86-892F-43DCE63D5199}" dt="2022-04-14T09:30:39.728" v="9" actId="47"/>
        <pc:sldMkLst>
          <pc:docMk/>
          <pc:sldMk cId="1016549438" sldId="1883"/>
        </pc:sldMkLst>
      </pc:sldChg>
      <pc:sldChg chg="del">
        <pc:chgData name="Yoel Kortick" userId="167978f5-7f40-4909-85d5-d4149554ad4e" providerId="ADAL" clId="{120EEF96-DC5A-4F86-892F-43DCE63D5199}" dt="2022-04-14T09:30:39.728" v="9" actId="47"/>
        <pc:sldMkLst>
          <pc:docMk/>
          <pc:sldMk cId="615880705" sldId="1885"/>
        </pc:sldMkLst>
      </pc:sldChg>
      <pc:sldChg chg="del">
        <pc:chgData name="Yoel Kortick" userId="167978f5-7f40-4909-85d5-d4149554ad4e" providerId="ADAL" clId="{120EEF96-DC5A-4F86-892F-43DCE63D5199}" dt="2022-04-14T09:30:39.728" v="9" actId="47"/>
        <pc:sldMkLst>
          <pc:docMk/>
          <pc:sldMk cId="4289907629" sldId="1886"/>
        </pc:sldMkLst>
      </pc:sldChg>
      <pc:sldChg chg="del">
        <pc:chgData name="Yoel Kortick" userId="167978f5-7f40-4909-85d5-d4149554ad4e" providerId="ADAL" clId="{120EEF96-DC5A-4F86-892F-43DCE63D5199}" dt="2022-04-14T09:30:39.728" v="9" actId="47"/>
        <pc:sldMkLst>
          <pc:docMk/>
          <pc:sldMk cId="4010901854" sldId="1887"/>
        </pc:sldMkLst>
      </pc:sldChg>
      <pc:sldChg chg="del">
        <pc:chgData name="Yoel Kortick" userId="167978f5-7f40-4909-85d5-d4149554ad4e" providerId="ADAL" clId="{120EEF96-DC5A-4F86-892F-43DCE63D5199}" dt="2022-04-14T09:30:39.728" v="9" actId="47"/>
        <pc:sldMkLst>
          <pc:docMk/>
          <pc:sldMk cId="3721144259" sldId="1888"/>
        </pc:sldMkLst>
      </pc:sldChg>
      <pc:sldChg chg="del">
        <pc:chgData name="Yoel Kortick" userId="167978f5-7f40-4909-85d5-d4149554ad4e" providerId="ADAL" clId="{120EEF96-DC5A-4F86-892F-43DCE63D5199}" dt="2022-04-14T09:30:39.728" v="9" actId="47"/>
        <pc:sldMkLst>
          <pc:docMk/>
          <pc:sldMk cId="3983963647" sldId="1889"/>
        </pc:sldMkLst>
      </pc:sldChg>
      <pc:sldChg chg="del">
        <pc:chgData name="Yoel Kortick" userId="167978f5-7f40-4909-85d5-d4149554ad4e" providerId="ADAL" clId="{120EEF96-DC5A-4F86-892F-43DCE63D5199}" dt="2022-04-14T09:30:39.728" v="9" actId="47"/>
        <pc:sldMkLst>
          <pc:docMk/>
          <pc:sldMk cId="2432382524" sldId="1890"/>
        </pc:sldMkLst>
      </pc:sldChg>
      <pc:sldChg chg="del">
        <pc:chgData name="Yoel Kortick" userId="167978f5-7f40-4909-85d5-d4149554ad4e" providerId="ADAL" clId="{120EEF96-DC5A-4F86-892F-43DCE63D5199}" dt="2022-04-14T09:30:39.728" v="9" actId="47"/>
        <pc:sldMkLst>
          <pc:docMk/>
          <pc:sldMk cId="1752916678" sldId="1891"/>
        </pc:sldMkLst>
      </pc:sldChg>
      <pc:sldChg chg="del">
        <pc:chgData name="Yoel Kortick" userId="167978f5-7f40-4909-85d5-d4149554ad4e" providerId="ADAL" clId="{120EEF96-DC5A-4F86-892F-43DCE63D5199}" dt="2022-04-14T09:30:39.728" v="9" actId="47"/>
        <pc:sldMkLst>
          <pc:docMk/>
          <pc:sldMk cId="2466415009" sldId="1892"/>
        </pc:sldMkLst>
      </pc:sldChg>
      <pc:sldChg chg="del">
        <pc:chgData name="Yoel Kortick" userId="167978f5-7f40-4909-85d5-d4149554ad4e" providerId="ADAL" clId="{120EEF96-DC5A-4F86-892F-43DCE63D5199}" dt="2022-04-14T09:30:39.728" v="9" actId="47"/>
        <pc:sldMkLst>
          <pc:docMk/>
          <pc:sldMk cId="1753069950" sldId="1893"/>
        </pc:sldMkLst>
      </pc:sldChg>
      <pc:sldChg chg="del">
        <pc:chgData name="Yoel Kortick" userId="167978f5-7f40-4909-85d5-d4149554ad4e" providerId="ADAL" clId="{120EEF96-DC5A-4F86-892F-43DCE63D5199}" dt="2022-04-14T09:30:39.728" v="9" actId="47"/>
        <pc:sldMkLst>
          <pc:docMk/>
          <pc:sldMk cId="3515424341" sldId="1894"/>
        </pc:sldMkLst>
      </pc:sldChg>
      <pc:sldChg chg="del">
        <pc:chgData name="Yoel Kortick" userId="167978f5-7f40-4909-85d5-d4149554ad4e" providerId="ADAL" clId="{120EEF96-DC5A-4F86-892F-43DCE63D5199}" dt="2022-04-14T09:30:39.728" v="9" actId="47"/>
        <pc:sldMkLst>
          <pc:docMk/>
          <pc:sldMk cId="1064185052" sldId="1895"/>
        </pc:sldMkLst>
      </pc:sldChg>
      <pc:sldChg chg="del">
        <pc:chgData name="Yoel Kortick" userId="167978f5-7f40-4909-85d5-d4149554ad4e" providerId="ADAL" clId="{120EEF96-DC5A-4F86-892F-43DCE63D5199}" dt="2022-04-14T09:30:39.728" v="9" actId="47"/>
        <pc:sldMkLst>
          <pc:docMk/>
          <pc:sldMk cId="3841645549" sldId="1896"/>
        </pc:sldMkLst>
      </pc:sldChg>
      <pc:sldChg chg="del">
        <pc:chgData name="Yoel Kortick" userId="167978f5-7f40-4909-85d5-d4149554ad4e" providerId="ADAL" clId="{120EEF96-DC5A-4F86-892F-43DCE63D5199}" dt="2022-04-14T09:30:39.728" v="9" actId="47"/>
        <pc:sldMkLst>
          <pc:docMk/>
          <pc:sldMk cId="2334692773" sldId="1897"/>
        </pc:sldMkLst>
      </pc:sldChg>
      <pc:sldChg chg="del">
        <pc:chgData name="Yoel Kortick" userId="167978f5-7f40-4909-85d5-d4149554ad4e" providerId="ADAL" clId="{120EEF96-DC5A-4F86-892F-43DCE63D5199}" dt="2022-04-14T09:30:39.728" v="9" actId="47"/>
        <pc:sldMkLst>
          <pc:docMk/>
          <pc:sldMk cId="3050833044" sldId="1898"/>
        </pc:sldMkLst>
      </pc:sldChg>
      <pc:sldChg chg="del">
        <pc:chgData name="Yoel Kortick" userId="167978f5-7f40-4909-85d5-d4149554ad4e" providerId="ADAL" clId="{120EEF96-DC5A-4F86-892F-43DCE63D5199}" dt="2022-04-14T09:30:39.728" v="9" actId="47"/>
        <pc:sldMkLst>
          <pc:docMk/>
          <pc:sldMk cId="1604615475" sldId="1899"/>
        </pc:sldMkLst>
      </pc:sldChg>
      <pc:sldChg chg="del">
        <pc:chgData name="Yoel Kortick" userId="167978f5-7f40-4909-85d5-d4149554ad4e" providerId="ADAL" clId="{120EEF96-DC5A-4F86-892F-43DCE63D5199}" dt="2022-04-14T09:30:39.728" v="9" actId="47"/>
        <pc:sldMkLst>
          <pc:docMk/>
          <pc:sldMk cId="2107059687" sldId="1900"/>
        </pc:sldMkLst>
      </pc:sldChg>
      <pc:sldChg chg="del">
        <pc:chgData name="Yoel Kortick" userId="167978f5-7f40-4909-85d5-d4149554ad4e" providerId="ADAL" clId="{120EEF96-DC5A-4F86-892F-43DCE63D5199}" dt="2022-04-14T09:30:39.728" v="9" actId="47"/>
        <pc:sldMkLst>
          <pc:docMk/>
          <pc:sldMk cId="1756426569" sldId="1901"/>
        </pc:sldMkLst>
      </pc:sldChg>
      <pc:sldChg chg="del">
        <pc:chgData name="Yoel Kortick" userId="167978f5-7f40-4909-85d5-d4149554ad4e" providerId="ADAL" clId="{120EEF96-DC5A-4F86-892F-43DCE63D5199}" dt="2022-04-14T09:30:39.728" v="9" actId="47"/>
        <pc:sldMkLst>
          <pc:docMk/>
          <pc:sldMk cId="3729097748" sldId="1902"/>
        </pc:sldMkLst>
      </pc:sldChg>
      <pc:sldChg chg="del">
        <pc:chgData name="Yoel Kortick" userId="167978f5-7f40-4909-85d5-d4149554ad4e" providerId="ADAL" clId="{120EEF96-DC5A-4F86-892F-43DCE63D5199}" dt="2022-04-14T09:30:39.728" v="9" actId="47"/>
        <pc:sldMkLst>
          <pc:docMk/>
          <pc:sldMk cId="3005536614" sldId="1903"/>
        </pc:sldMkLst>
      </pc:sldChg>
      <pc:sldChg chg="del">
        <pc:chgData name="Yoel Kortick" userId="167978f5-7f40-4909-85d5-d4149554ad4e" providerId="ADAL" clId="{120EEF96-DC5A-4F86-892F-43DCE63D5199}" dt="2022-04-14T09:30:39.728" v="9" actId="47"/>
        <pc:sldMkLst>
          <pc:docMk/>
          <pc:sldMk cId="215667410" sldId="1904"/>
        </pc:sldMkLst>
      </pc:sldChg>
      <pc:sldChg chg="del">
        <pc:chgData name="Yoel Kortick" userId="167978f5-7f40-4909-85d5-d4149554ad4e" providerId="ADAL" clId="{120EEF96-DC5A-4F86-892F-43DCE63D5199}" dt="2022-04-14T09:30:39.728" v="9" actId="47"/>
        <pc:sldMkLst>
          <pc:docMk/>
          <pc:sldMk cId="3711794142" sldId="1905"/>
        </pc:sldMkLst>
      </pc:sldChg>
      <pc:sldChg chg="del">
        <pc:chgData name="Yoel Kortick" userId="167978f5-7f40-4909-85d5-d4149554ad4e" providerId="ADAL" clId="{120EEF96-DC5A-4F86-892F-43DCE63D5199}" dt="2022-04-14T09:30:39.728" v="9" actId="47"/>
        <pc:sldMkLst>
          <pc:docMk/>
          <pc:sldMk cId="2058256039" sldId="1906"/>
        </pc:sldMkLst>
      </pc:sldChg>
      <pc:sldChg chg="del">
        <pc:chgData name="Yoel Kortick" userId="167978f5-7f40-4909-85d5-d4149554ad4e" providerId="ADAL" clId="{120EEF96-DC5A-4F86-892F-43DCE63D5199}" dt="2022-04-14T09:30:39.728" v="9" actId="47"/>
        <pc:sldMkLst>
          <pc:docMk/>
          <pc:sldMk cId="1708732655" sldId="1907"/>
        </pc:sldMkLst>
      </pc:sldChg>
      <pc:sldChg chg="del">
        <pc:chgData name="Yoel Kortick" userId="167978f5-7f40-4909-85d5-d4149554ad4e" providerId="ADAL" clId="{120EEF96-DC5A-4F86-892F-43DCE63D5199}" dt="2022-04-14T09:30:39.728" v="9" actId="47"/>
        <pc:sldMkLst>
          <pc:docMk/>
          <pc:sldMk cId="4263763013" sldId="1908"/>
        </pc:sldMkLst>
      </pc:sldChg>
      <pc:sldChg chg="del">
        <pc:chgData name="Yoel Kortick" userId="167978f5-7f40-4909-85d5-d4149554ad4e" providerId="ADAL" clId="{120EEF96-DC5A-4F86-892F-43DCE63D5199}" dt="2022-04-14T09:30:39.728" v="9" actId="47"/>
        <pc:sldMkLst>
          <pc:docMk/>
          <pc:sldMk cId="3438349623" sldId="1909"/>
        </pc:sldMkLst>
      </pc:sldChg>
      <pc:sldChg chg="del">
        <pc:chgData name="Yoel Kortick" userId="167978f5-7f40-4909-85d5-d4149554ad4e" providerId="ADAL" clId="{120EEF96-DC5A-4F86-892F-43DCE63D5199}" dt="2022-04-14T09:30:39.728" v="9" actId="47"/>
        <pc:sldMkLst>
          <pc:docMk/>
          <pc:sldMk cId="2835226511" sldId="1910"/>
        </pc:sldMkLst>
      </pc:sldChg>
      <pc:sldChg chg="del">
        <pc:chgData name="Yoel Kortick" userId="167978f5-7f40-4909-85d5-d4149554ad4e" providerId="ADAL" clId="{120EEF96-DC5A-4F86-892F-43DCE63D5199}" dt="2022-04-14T09:30:39.728" v="9" actId="47"/>
        <pc:sldMkLst>
          <pc:docMk/>
          <pc:sldMk cId="2939454953" sldId="1911"/>
        </pc:sldMkLst>
      </pc:sldChg>
      <pc:sldChg chg="del">
        <pc:chgData name="Yoel Kortick" userId="167978f5-7f40-4909-85d5-d4149554ad4e" providerId="ADAL" clId="{120EEF96-DC5A-4F86-892F-43DCE63D5199}" dt="2022-04-14T09:30:39.728" v="9" actId="47"/>
        <pc:sldMkLst>
          <pc:docMk/>
          <pc:sldMk cId="2984093006" sldId="1912"/>
        </pc:sldMkLst>
      </pc:sldChg>
      <pc:sldChg chg="del">
        <pc:chgData name="Yoel Kortick" userId="167978f5-7f40-4909-85d5-d4149554ad4e" providerId="ADAL" clId="{120EEF96-DC5A-4F86-892F-43DCE63D5199}" dt="2022-04-14T09:30:39.728" v="9" actId="47"/>
        <pc:sldMkLst>
          <pc:docMk/>
          <pc:sldMk cId="3148573869" sldId="1913"/>
        </pc:sldMkLst>
      </pc:sldChg>
      <pc:sldChg chg="del">
        <pc:chgData name="Yoel Kortick" userId="167978f5-7f40-4909-85d5-d4149554ad4e" providerId="ADAL" clId="{120EEF96-DC5A-4F86-892F-43DCE63D5199}" dt="2022-04-14T09:30:39.728" v="9" actId="47"/>
        <pc:sldMkLst>
          <pc:docMk/>
          <pc:sldMk cId="2972412018" sldId="1914"/>
        </pc:sldMkLst>
      </pc:sldChg>
      <pc:sldChg chg="del">
        <pc:chgData name="Yoel Kortick" userId="167978f5-7f40-4909-85d5-d4149554ad4e" providerId="ADAL" clId="{120EEF96-DC5A-4F86-892F-43DCE63D5199}" dt="2022-04-14T09:30:39.728" v="9" actId="47"/>
        <pc:sldMkLst>
          <pc:docMk/>
          <pc:sldMk cId="513500189" sldId="19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15-Apr-22</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15-Apr-22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2022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706115"/>
            <a:ext cx="6196533" cy="1305174"/>
          </a:xfrm>
        </p:spPr>
        <p:txBody>
          <a:bodyPr/>
          <a:lstStyle/>
          <a:p>
            <a:r>
              <a:rPr lang="en-US" sz="2800" dirty="0"/>
              <a:t>Display Local Call Number and Other Classification Number in Search Results</a:t>
            </a:r>
            <a:endParaRPr lang="LID4096" sz="28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4277595"/>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sz="2000" dirty="0"/>
              <a:t>Display Local Call Number and Other Classification Number in Search Results</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gn="l"/>
            <a:r>
              <a:rPr lang="en-US" dirty="0"/>
              <a:t>As of the May 2022 Alma release it is possible to configure the Local Call Number and Other Classification Number to appear in the brief search results of an “All Titles” repository search. </a:t>
            </a:r>
          </a:p>
          <a:p>
            <a:pPr algn="l"/>
            <a:r>
              <a:rPr lang="en-US" dirty="0"/>
              <a:t>To configure this feature, select the configuration icon from the search results page and select “Local Call Number” and “Other Classification Number”.</a:t>
            </a:r>
          </a:p>
          <a:p>
            <a:pPr algn="l"/>
            <a:endParaRPr lang="LID4096" dirty="0"/>
          </a:p>
        </p:txBody>
      </p:sp>
    </p:spTree>
    <p:extLst>
      <p:ext uri="{BB962C8B-B14F-4D97-AF65-F5344CB8AC3E}">
        <p14:creationId xmlns:p14="http://schemas.microsoft.com/office/powerpoint/2010/main" val="3464459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5AD66-4F86-49D1-B2BD-E1C5DFA3C843}"/>
              </a:ext>
            </a:extLst>
          </p:cNvPr>
          <p:cNvPicPr>
            <a:picLocks noChangeAspect="1"/>
          </p:cNvPicPr>
          <p:nvPr/>
        </p:nvPicPr>
        <p:blipFill>
          <a:blip r:embed="rId2"/>
          <a:stretch>
            <a:fillRect/>
          </a:stretch>
        </p:blipFill>
        <p:spPr>
          <a:xfrm>
            <a:off x="0" y="1021556"/>
            <a:ext cx="9144000" cy="310038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sz="2000" dirty="0"/>
              <a:t>Display Local Call Number and Other Classification Number in Search Results</a:t>
            </a:r>
            <a:endParaRPr lang="LID4096" sz="2000" dirty="0"/>
          </a:p>
        </p:txBody>
      </p:sp>
      <p:sp>
        <p:nvSpPr>
          <p:cNvPr id="9" name="TextBox 8">
            <a:extLst>
              <a:ext uri="{FF2B5EF4-FFF2-40B4-BE49-F238E27FC236}">
                <a16:creationId xmlns:a16="http://schemas.microsoft.com/office/drawing/2014/main" id="{D80D3784-3D12-4774-B7DF-AD35FF883EAC}"/>
              </a:ext>
            </a:extLst>
          </p:cNvPr>
          <p:cNvSpPr txBox="1"/>
          <p:nvPr/>
        </p:nvSpPr>
        <p:spPr>
          <a:xfrm>
            <a:off x="6692600" y="3631843"/>
            <a:ext cx="1872208" cy="646331"/>
          </a:xfrm>
          <a:prstGeom prst="rect">
            <a:avLst/>
          </a:prstGeom>
          <a:solidFill>
            <a:schemeClr val="bg1"/>
          </a:solidFill>
          <a:ln>
            <a:solidFill>
              <a:schemeClr val="accent1"/>
            </a:solidFill>
          </a:ln>
        </p:spPr>
        <p:txBody>
          <a:bodyPr wrap="square" rtlCol="0">
            <a:spAutoFit/>
          </a:bodyPr>
          <a:lstStyle/>
          <a:p>
            <a:r>
              <a:rPr lang="en-US" dirty="0"/>
              <a:t>Select the configuration icon</a:t>
            </a:r>
          </a:p>
        </p:txBody>
      </p:sp>
      <p:cxnSp>
        <p:nvCxnSpPr>
          <p:cNvPr id="11" name="Straight Arrow Connector 10">
            <a:extLst>
              <a:ext uri="{FF2B5EF4-FFF2-40B4-BE49-F238E27FC236}">
                <a16:creationId xmlns:a16="http://schemas.microsoft.com/office/drawing/2014/main" id="{361B0C33-07BA-4540-B1BF-BFF66DA3B439}"/>
              </a:ext>
            </a:extLst>
          </p:cNvPr>
          <p:cNvCxnSpPr/>
          <p:nvPr/>
        </p:nvCxnSpPr>
        <p:spPr>
          <a:xfrm flipV="1">
            <a:off x="8276776" y="2479715"/>
            <a:ext cx="504056" cy="11521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3D92EF-BD83-45D1-97DB-2282D07A585F}"/>
              </a:ext>
            </a:extLst>
          </p:cNvPr>
          <p:cNvSpPr txBox="1"/>
          <p:nvPr/>
        </p:nvSpPr>
        <p:spPr>
          <a:xfrm>
            <a:off x="683568" y="2634466"/>
            <a:ext cx="1872208" cy="369332"/>
          </a:xfrm>
          <a:prstGeom prst="rect">
            <a:avLst/>
          </a:prstGeom>
          <a:solidFill>
            <a:schemeClr val="bg1"/>
          </a:solidFill>
          <a:ln>
            <a:solidFill>
              <a:schemeClr val="accent1"/>
            </a:solidFill>
          </a:ln>
        </p:spPr>
        <p:txBody>
          <a:bodyPr wrap="square" rtlCol="0">
            <a:spAutoFit/>
          </a:bodyPr>
          <a:lstStyle/>
          <a:p>
            <a:r>
              <a:rPr lang="en-US" dirty="0"/>
              <a:t>“All Titles” search</a:t>
            </a:r>
          </a:p>
        </p:txBody>
      </p:sp>
      <p:cxnSp>
        <p:nvCxnSpPr>
          <p:cNvPr id="17" name="Straight Arrow Connector 16">
            <a:extLst>
              <a:ext uri="{FF2B5EF4-FFF2-40B4-BE49-F238E27FC236}">
                <a16:creationId xmlns:a16="http://schemas.microsoft.com/office/drawing/2014/main" id="{0E7EB8BD-BF0B-4E43-A31B-B3853B761716}"/>
              </a:ext>
            </a:extLst>
          </p:cNvPr>
          <p:cNvCxnSpPr>
            <a:cxnSpLocks/>
          </p:cNvCxnSpPr>
          <p:nvPr/>
        </p:nvCxnSpPr>
        <p:spPr>
          <a:xfrm flipH="1" flipV="1">
            <a:off x="827584" y="1380715"/>
            <a:ext cx="288032" cy="12537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670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27C12A-B235-4565-B4ED-5819C99A8194}"/>
              </a:ext>
            </a:extLst>
          </p:cNvPr>
          <p:cNvPicPr>
            <a:picLocks noChangeAspect="1"/>
          </p:cNvPicPr>
          <p:nvPr/>
        </p:nvPicPr>
        <p:blipFill>
          <a:blip r:embed="rId2"/>
          <a:stretch>
            <a:fillRect/>
          </a:stretch>
        </p:blipFill>
        <p:spPr>
          <a:xfrm>
            <a:off x="1717567" y="851611"/>
            <a:ext cx="5700489" cy="373226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sz="2000" dirty="0"/>
              <a:t>Display Local Call Number and Other Classification Number in Search Results</a:t>
            </a:r>
            <a:endParaRPr lang="LID4096" sz="2000" dirty="0"/>
          </a:p>
        </p:txBody>
      </p:sp>
      <p:sp>
        <p:nvSpPr>
          <p:cNvPr id="9" name="TextBox 8">
            <a:extLst>
              <a:ext uri="{FF2B5EF4-FFF2-40B4-BE49-F238E27FC236}">
                <a16:creationId xmlns:a16="http://schemas.microsoft.com/office/drawing/2014/main" id="{D80D3784-3D12-4774-B7DF-AD35FF883EAC}"/>
              </a:ext>
            </a:extLst>
          </p:cNvPr>
          <p:cNvSpPr txBox="1"/>
          <p:nvPr/>
        </p:nvSpPr>
        <p:spPr>
          <a:xfrm>
            <a:off x="6391285" y="1997421"/>
            <a:ext cx="2429187" cy="923330"/>
          </a:xfrm>
          <a:prstGeom prst="rect">
            <a:avLst/>
          </a:prstGeom>
          <a:solidFill>
            <a:schemeClr val="bg1"/>
          </a:solidFill>
          <a:ln>
            <a:solidFill>
              <a:schemeClr val="accent1"/>
            </a:solidFill>
          </a:ln>
        </p:spPr>
        <p:txBody>
          <a:bodyPr wrap="square" rtlCol="0">
            <a:spAutoFit/>
          </a:bodyPr>
          <a:lstStyle/>
          <a:p>
            <a:r>
              <a:rPr lang="en-US" dirty="0"/>
              <a:t>Select “Local Call Number” and “Other Classification Number”</a:t>
            </a:r>
          </a:p>
        </p:txBody>
      </p:sp>
      <p:cxnSp>
        <p:nvCxnSpPr>
          <p:cNvPr id="11" name="Straight Arrow Connector 10">
            <a:extLst>
              <a:ext uri="{FF2B5EF4-FFF2-40B4-BE49-F238E27FC236}">
                <a16:creationId xmlns:a16="http://schemas.microsoft.com/office/drawing/2014/main" id="{361B0C33-07BA-4540-B1BF-BFF66DA3B439}"/>
              </a:ext>
            </a:extLst>
          </p:cNvPr>
          <p:cNvCxnSpPr>
            <a:cxnSpLocks/>
          </p:cNvCxnSpPr>
          <p:nvPr/>
        </p:nvCxnSpPr>
        <p:spPr>
          <a:xfrm flipH="1">
            <a:off x="6513897" y="2937794"/>
            <a:ext cx="523140" cy="5471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AD84C61-0384-42A9-954B-5133A6975338}"/>
              </a:ext>
            </a:extLst>
          </p:cNvPr>
          <p:cNvSpPr/>
          <p:nvPr/>
        </p:nvSpPr>
        <p:spPr>
          <a:xfrm>
            <a:off x="5292080" y="3484982"/>
            <a:ext cx="1944216"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73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D6C7DE-FBFB-4634-9428-4370634E5FFA}"/>
              </a:ext>
            </a:extLst>
          </p:cNvPr>
          <p:cNvPicPr>
            <a:picLocks noChangeAspect="1"/>
          </p:cNvPicPr>
          <p:nvPr/>
        </p:nvPicPr>
        <p:blipFill>
          <a:blip r:embed="rId2"/>
          <a:stretch>
            <a:fillRect/>
          </a:stretch>
        </p:blipFill>
        <p:spPr>
          <a:xfrm>
            <a:off x="0" y="1395822"/>
            <a:ext cx="9144000" cy="308394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sz="2000" dirty="0"/>
              <a:t>Display Local Call Number and Other Classification Number in Search Results</a:t>
            </a:r>
            <a:endParaRPr lang="LID4096" sz="2000" dirty="0"/>
          </a:p>
        </p:txBody>
      </p:sp>
      <p:sp>
        <p:nvSpPr>
          <p:cNvPr id="9" name="TextBox 8">
            <a:extLst>
              <a:ext uri="{FF2B5EF4-FFF2-40B4-BE49-F238E27FC236}">
                <a16:creationId xmlns:a16="http://schemas.microsoft.com/office/drawing/2014/main" id="{D80D3784-3D12-4774-B7DF-AD35FF883EAC}"/>
              </a:ext>
            </a:extLst>
          </p:cNvPr>
          <p:cNvSpPr txBox="1"/>
          <p:nvPr/>
        </p:nvSpPr>
        <p:spPr>
          <a:xfrm>
            <a:off x="6012161" y="1997421"/>
            <a:ext cx="2808312" cy="923330"/>
          </a:xfrm>
          <a:prstGeom prst="rect">
            <a:avLst/>
          </a:prstGeom>
          <a:solidFill>
            <a:schemeClr val="bg1"/>
          </a:solidFill>
          <a:ln>
            <a:solidFill>
              <a:schemeClr val="accent1"/>
            </a:solidFill>
          </a:ln>
        </p:spPr>
        <p:txBody>
          <a:bodyPr wrap="square" rtlCol="0">
            <a:spAutoFit/>
          </a:bodyPr>
          <a:lstStyle/>
          <a:p>
            <a:r>
              <a:rPr lang="en-US" dirty="0"/>
              <a:t>Now if there is a “Local Call Number” it will appear in the search results</a:t>
            </a:r>
          </a:p>
        </p:txBody>
      </p:sp>
      <p:cxnSp>
        <p:nvCxnSpPr>
          <p:cNvPr id="11" name="Straight Arrow Connector 10">
            <a:extLst>
              <a:ext uri="{FF2B5EF4-FFF2-40B4-BE49-F238E27FC236}">
                <a16:creationId xmlns:a16="http://schemas.microsoft.com/office/drawing/2014/main" id="{361B0C33-07BA-4540-B1BF-BFF66DA3B439}"/>
              </a:ext>
            </a:extLst>
          </p:cNvPr>
          <p:cNvCxnSpPr>
            <a:cxnSpLocks/>
          </p:cNvCxnSpPr>
          <p:nvPr/>
        </p:nvCxnSpPr>
        <p:spPr>
          <a:xfrm flipH="1">
            <a:off x="7025531" y="2902253"/>
            <a:ext cx="523140" cy="5471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AD84C61-0384-42A9-954B-5133A6975338}"/>
              </a:ext>
            </a:extLst>
          </p:cNvPr>
          <p:cNvSpPr/>
          <p:nvPr/>
        </p:nvSpPr>
        <p:spPr>
          <a:xfrm>
            <a:off x="6382719" y="3475313"/>
            <a:ext cx="1285625"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77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sz="2000" dirty="0"/>
              <a:t>Display Local Call Number and Other Classification Number in Search Results</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65125"/>
          </a:xfrm>
        </p:spPr>
        <p:txBody>
          <a:bodyPr>
            <a:normAutofit fontScale="92500" lnSpcReduction="20000"/>
          </a:bodyPr>
          <a:lstStyle/>
          <a:p>
            <a:pPr algn="l"/>
            <a:r>
              <a:rPr lang="en-US" dirty="0"/>
              <a:t>Before</a:t>
            </a:r>
          </a:p>
          <a:p>
            <a:pPr algn="l"/>
            <a:endParaRPr lang="en-US" dirty="0"/>
          </a:p>
          <a:p>
            <a:pPr algn="l"/>
            <a:endParaRPr lang="LID4096" dirty="0"/>
          </a:p>
        </p:txBody>
      </p:sp>
      <p:sp>
        <p:nvSpPr>
          <p:cNvPr id="5" name="Content Placeholder 3">
            <a:extLst>
              <a:ext uri="{FF2B5EF4-FFF2-40B4-BE49-F238E27FC236}">
                <a16:creationId xmlns:a16="http://schemas.microsoft.com/office/drawing/2014/main" id="{7CDADC2C-5B4C-4700-89AE-33CD2C2B9D5E}"/>
              </a:ext>
            </a:extLst>
          </p:cNvPr>
          <p:cNvSpPr txBox="1">
            <a:spLocks/>
          </p:cNvSpPr>
          <p:nvPr/>
        </p:nvSpPr>
        <p:spPr>
          <a:xfrm>
            <a:off x="395536" y="2688914"/>
            <a:ext cx="8424936" cy="3651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After</a:t>
            </a:r>
          </a:p>
          <a:p>
            <a:endParaRPr lang="en-US" dirty="0"/>
          </a:p>
          <a:p>
            <a:endParaRPr lang="LID4096" dirty="0"/>
          </a:p>
        </p:txBody>
      </p:sp>
      <p:pic>
        <p:nvPicPr>
          <p:cNvPr id="7" name="Picture 6">
            <a:extLst>
              <a:ext uri="{FF2B5EF4-FFF2-40B4-BE49-F238E27FC236}">
                <a16:creationId xmlns:a16="http://schemas.microsoft.com/office/drawing/2014/main" id="{E0F0A8C0-A97E-4643-B1B3-A2CB242A6ECD}"/>
              </a:ext>
            </a:extLst>
          </p:cNvPr>
          <p:cNvPicPr>
            <a:picLocks noChangeAspect="1"/>
          </p:cNvPicPr>
          <p:nvPr/>
        </p:nvPicPr>
        <p:blipFill>
          <a:blip r:embed="rId2"/>
          <a:stretch>
            <a:fillRect/>
          </a:stretch>
        </p:blipFill>
        <p:spPr>
          <a:xfrm>
            <a:off x="611560" y="3075806"/>
            <a:ext cx="7920880" cy="1601112"/>
          </a:xfrm>
          <a:prstGeom prst="rect">
            <a:avLst/>
          </a:prstGeom>
          <a:ln>
            <a:solidFill>
              <a:schemeClr val="accent1"/>
            </a:solidFill>
          </a:ln>
        </p:spPr>
      </p:pic>
      <p:pic>
        <p:nvPicPr>
          <p:cNvPr id="9" name="Picture 8">
            <a:extLst>
              <a:ext uri="{FF2B5EF4-FFF2-40B4-BE49-F238E27FC236}">
                <a16:creationId xmlns:a16="http://schemas.microsoft.com/office/drawing/2014/main" id="{B1AAEFAC-CB79-4D84-B3B2-0086AED3042A}"/>
              </a:ext>
            </a:extLst>
          </p:cNvPr>
          <p:cNvPicPr>
            <a:picLocks noChangeAspect="1"/>
          </p:cNvPicPr>
          <p:nvPr/>
        </p:nvPicPr>
        <p:blipFill>
          <a:blip r:embed="rId3"/>
          <a:stretch>
            <a:fillRect/>
          </a:stretch>
        </p:blipFill>
        <p:spPr>
          <a:xfrm>
            <a:off x="611560" y="1139084"/>
            <a:ext cx="7668852" cy="1536755"/>
          </a:xfrm>
          <a:prstGeom prst="rect">
            <a:avLst/>
          </a:prstGeom>
          <a:ln>
            <a:solidFill>
              <a:schemeClr val="accent1"/>
            </a:solidFill>
          </a:ln>
        </p:spPr>
      </p:pic>
      <p:sp>
        <p:nvSpPr>
          <p:cNvPr id="10" name="Rectangle 9">
            <a:extLst>
              <a:ext uri="{FF2B5EF4-FFF2-40B4-BE49-F238E27FC236}">
                <a16:creationId xmlns:a16="http://schemas.microsoft.com/office/drawing/2014/main" id="{9A19051E-CB3C-4B35-A6A8-FC10D43571F3}"/>
              </a:ext>
            </a:extLst>
          </p:cNvPr>
          <p:cNvSpPr/>
          <p:nvPr/>
        </p:nvSpPr>
        <p:spPr>
          <a:xfrm>
            <a:off x="5724128" y="3651870"/>
            <a:ext cx="1512168" cy="7200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01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A52EC-B9CD-48FD-B008-8E68CAFCB7CA}"/>
              </a:ext>
            </a:extLst>
          </p:cNvPr>
          <p:cNvPicPr>
            <a:picLocks noChangeAspect="1"/>
          </p:cNvPicPr>
          <p:nvPr/>
        </p:nvPicPr>
        <p:blipFill>
          <a:blip r:embed="rId2"/>
          <a:stretch>
            <a:fillRect/>
          </a:stretch>
        </p:blipFill>
        <p:spPr>
          <a:xfrm>
            <a:off x="0" y="1022252"/>
            <a:ext cx="9144000" cy="356572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sz="2000" dirty="0"/>
              <a:t>Display Local Call Number and Other Classification Number in Search Results</a:t>
            </a:r>
            <a:endParaRPr lang="LID4096" sz="2000" dirty="0"/>
          </a:p>
        </p:txBody>
      </p:sp>
      <p:sp>
        <p:nvSpPr>
          <p:cNvPr id="9" name="TextBox 8">
            <a:extLst>
              <a:ext uri="{FF2B5EF4-FFF2-40B4-BE49-F238E27FC236}">
                <a16:creationId xmlns:a16="http://schemas.microsoft.com/office/drawing/2014/main" id="{D80D3784-3D12-4774-B7DF-AD35FF883EAC}"/>
              </a:ext>
            </a:extLst>
          </p:cNvPr>
          <p:cNvSpPr txBox="1"/>
          <p:nvPr/>
        </p:nvSpPr>
        <p:spPr>
          <a:xfrm>
            <a:off x="2915816" y="3451975"/>
            <a:ext cx="3024336" cy="923330"/>
          </a:xfrm>
          <a:prstGeom prst="rect">
            <a:avLst/>
          </a:prstGeom>
          <a:solidFill>
            <a:schemeClr val="bg1"/>
          </a:solidFill>
          <a:ln>
            <a:solidFill>
              <a:schemeClr val="accent1"/>
            </a:solidFill>
          </a:ln>
        </p:spPr>
        <p:txBody>
          <a:bodyPr wrap="square" rtlCol="0">
            <a:spAutoFit/>
          </a:bodyPr>
          <a:lstStyle/>
          <a:p>
            <a:r>
              <a:rPr lang="en-US" dirty="0"/>
              <a:t>Now if there is a “Other Classification Number” it will appear in the search results</a:t>
            </a:r>
          </a:p>
        </p:txBody>
      </p:sp>
      <p:cxnSp>
        <p:nvCxnSpPr>
          <p:cNvPr id="11" name="Straight Arrow Connector 10">
            <a:extLst>
              <a:ext uri="{FF2B5EF4-FFF2-40B4-BE49-F238E27FC236}">
                <a16:creationId xmlns:a16="http://schemas.microsoft.com/office/drawing/2014/main" id="{361B0C33-07BA-4540-B1BF-BFF66DA3B439}"/>
              </a:ext>
            </a:extLst>
          </p:cNvPr>
          <p:cNvCxnSpPr>
            <a:cxnSpLocks/>
          </p:cNvCxnSpPr>
          <p:nvPr/>
        </p:nvCxnSpPr>
        <p:spPr>
          <a:xfrm>
            <a:off x="5940152" y="4052140"/>
            <a:ext cx="5500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AD84C61-0384-42A9-954B-5133A6975338}"/>
              </a:ext>
            </a:extLst>
          </p:cNvPr>
          <p:cNvSpPr/>
          <p:nvPr/>
        </p:nvSpPr>
        <p:spPr>
          <a:xfrm>
            <a:off x="6516216" y="3778546"/>
            <a:ext cx="1296144" cy="547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36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391C42-31CD-4945-A328-089D242F6D4F}"/>
              </a:ext>
            </a:extLst>
          </p:cNvPr>
          <p:cNvPicPr>
            <a:picLocks noChangeAspect="1"/>
          </p:cNvPicPr>
          <p:nvPr/>
        </p:nvPicPr>
        <p:blipFill>
          <a:blip r:embed="rId2"/>
          <a:stretch>
            <a:fillRect/>
          </a:stretch>
        </p:blipFill>
        <p:spPr>
          <a:xfrm>
            <a:off x="827584" y="3053118"/>
            <a:ext cx="7056784" cy="182288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sz="2000" dirty="0"/>
              <a:t>Display Local Call Number and Other Classification Number in Search Results</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65125"/>
          </a:xfrm>
        </p:spPr>
        <p:txBody>
          <a:bodyPr>
            <a:normAutofit fontScale="92500" lnSpcReduction="20000"/>
          </a:bodyPr>
          <a:lstStyle/>
          <a:p>
            <a:pPr algn="l"/>
            <a:r>
              <a:rPr lang="en-US" dirty="0"/>
              <a:t>Before</a:t>
            </a:r>
          </a:p>
          <a:p>
            <a:pPr algn="l"/>
            <a:endParaRPr lang="en-US" dirty="0"/>
          </a:p>
          <a:p>
            <a:pPr algn="l"/>
            <a:endParaRPr lang="LID4096" dirty="0"/>
          </a:p>
        </p:txBody>
      </p:sp>
      <p:sp>
        <p:nvSpPr>
          <p:cNvPr id="5" name="Content Placeholder 3">
            <a:extLst>
              <a:ext uri="{FF2B5EF4-FFF2-40B4-BE49-F238E27FC236}">
                <a16:creationId xmlns:a16="http://schemas.microsoft.com/office/drawing/2014/main" id="{7CDADC2C-5B4C-4700-89AE-33CD2C2B9D5E}"/>
              </a:ext>
            </a:extLst>
          </p:cNvPr>
          <p:cNvSpPr txBox="1">
            <a:spLocks/>
          </p:cNvSpPr>
          <p:nvPr/>
        </p:nvSpPr>
        <p:spPr>
          <a:xfrm>
            <a:off x="395536" y="2688914"/>
            <a:ext cx="8424936" cy="3651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After</a:t>
            </a:r>
          </a:p>
          <a:p>
            <a:endParaRPr lang="en-US" dirty="0"/>
          </a:p>
          <a:p>
            <a:endParaRPr lang="LID4096" dirty="0"/>
          </a:p>
        </p:txBody>
      </p:sp>
      <p:sp>
        <p:nvSpPr>
          <p:cNvPr id="10" name="Rectangle 9">
            <a:extLst>
              <a:ext uri="{FF2B5EF4-FFF2-40B4-BE49-F238E27FC236}">
                <a16:creationId xmlns:a16="http://schemas.microsoft.com/office/drawing/2014/main" id="{9A19051E-CB3C-4B35-A6A8-FC10D43571F3}"/>
              </a:ext>
            </a:extLst>
          </p:cNvPr>
          <p:cNvSpPr/>
          <p:nvPr/>
        </p:nvSpPr>
        <p:spPr>
          <a:xfrm>
            <a:off x="5436096" y="4155928"/>
            <a:ext cx="1224136" cy="365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4B63D4F-665F-47B3-A571-918C629E44BF}"/>
              </a:ext>
            </a:extLst>
          </p:cNvPr>
          <p:cNvPicPr>
            <a:picLocks noChangeAspect="1"/>
          </p:cNvPicPr>
          <p:nvPr/>
        </p:nvPicPr>
        <p:blipFill>
          <a:blip r:embed="rId3"/>
          <a:stretch>
            <a:fillRect/>
          </a:stretch>
        </p:blipFill>
        <p:spPr>
          <a:xfrm>
            <a:off x="827584" y="1099774"/>
            <a:ext cx="7056784" cy="1587261"/>
          </a:xfrm>
          <a:prstGeom prst="rect">
            <a:avLst/>
          </a:prstGeom>
          <a:ln>
            <a:solidFill>
              <a:schemeClr val="accent1"/>
            </a:solidFill>
          </a:ln>
        </p:spPr>
      </p:pic>
    </p:spTree>
    <p:extLst>
      <p:ext uri="{BB962C8B-B14F-4D97-AF65-F5344CB8AC3E}">
        <p14:creationId xmlns:p14="http://schemas.microsoft.com/office/powerpoint/2010/main" val="2033122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21182</TotalTime>
  <Words>221</Words>
  <Application>Microsoft Office PowerPoint</Application>
  <PresentationFormat>On-screen Show (16:9)</PresentationFormat>
  <Paragraphs>28</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IGeLU_2016_16X9 (1)</vt:lpstr>
      <vt:lpstr>Display Local Call Number and Other Classification Number in Search Results</vt:lpstr>
      <vt:lpstr>Display Local Call Number and Other Classification Number in Search Results</vt:lpstr>
      <vt:lpstr>Display Local Call Number and Other Classification Number in Search Results</vt:lpstr>
      <vt:lpstr>Display Local Call Number and Other Classification Number in Search Results</vt:lpstr>
      <vt:lpstr>Display Local Call Number and Other Classification Number in Search Results</vt:lpstr>
      <vt:lpstr>Display Local Call Number and Other Classification Number in Search Results</vt:lpstr>
      <vt:lpstr>Display Local Call Number and Other Classification Number in Search Results</vt:lpstr>
      <vt:lpstr>Display Local Call Number and Other Classification Number in Search Results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800</cp:revision>
  <dcterms:created xsi:type="dcterms:W3CDTF">2017-01-02T15:10:30Z</dcterms:created>
  <dcterms:modified xsi:type="dcterms:W3CDTF">2022-04-15T03:20:19Z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