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1782" r:id="rId5"/>
    <p:sldId id="1724" r:id="rId6"/>
    <p:sldId id="1769" r:id="rId7"/>
    <p:sldId id="1788" r:id="rId8"/>
    <p:sldId id="1789" r:id="rId9"/>
    <p:sldId id="1793" r:id="rId10"/>
    <p:sldId id="1790" r:id="rId11"/>
    <p:sldId id="1791" r:id="rId12"/>
    <p:sldId id="1792" r:id="rId13"/>
    <p:sldId id="1795" r:id="rId14"/>
    <p:sldId id="1796" r:id="rId15"/>
    <p:sldId id="1797" r:id="rId16"/>
    <p:sldId id="1798" r:id="rId17"/>
    <p:sldId id="1799" r:id="rId18"/>
    <p:sldId id="1800" r:id="rId19"/>
    <p:sldId id="1801" r:id="rId20"/>
    <p:sldId id="1806" r:id="rId21"/>
    <p:sldId id="1803" r:id="rId22"/>
    <p:sldId id="1804" r:id="rId23"/>
    <p:sldId id="1805" r:id="rId24"/>
    <p:sldId id="1787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EC"/>
    <a:srgbClr val="F1F9F7"/>
    <a:srgbClr val="EAF6F3"/>
    <a:srgbClr val="F0F0F0"/>
    <a:srgbClr val="C6E6BD"/>
    <a:srgbClr val="B2E7E7"/>
    <a:srgbClr val="50CFDA"/>
    <a:srgbClr val="5CAFFF"/>
    <a:srgbClr val="7CCAB7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60E131-0CA2-4EF2-839C-88DCEB5DC860}" v="14" dt="2022-05-18T07:51:23.291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90" d="100"/>
          <a:sy n="90" d="100"/>
        </p:scale>
        <p:origin x="1194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DD60E131-0CA2-4EF2-839C-88DCEB5DC860}"/>
    <pc:docChg chg="undo custSel addSld delSld modSld">
      <pc:chgData name="Yoel Kortick" userId="167978f5-7f40-4909-85d5-d4149554ad4e" providerId="ADAL" clId="{DD60E131-0CA2-4EF2-839C-88DCEB5DC860}" dt="2022-05-18T07:51:23.291" v="2336"/>
      <pc:docMkLst>
        <pc:docMk/>
      </pc:docMkLst>
      <pc:sldChg chg="del">
        <pc:chgData name="Yoel Kortick" userId="167978f5-7f40-4909-85d5-d4149554ad4e" providerId="ADAL" clId="{DD60E131-0CA2-4EF2-839C-88DCEB5DC860}" dt="2022-05-18T07:49:38.942" v="2320" actId="47"/>
        <pc:sldMkLst>
          <pc:docMk/>
          <pc:sldMk cId="3940935310" sldId="1711"/>
        </pc:sldMkLst>
      </pc:sldChg>
      <pc:sldChg chg="del">
        <pc:chgData name="Yoel Kortick" userId="167978f5-7f40-4909-85d5-d4149554ad4e" providerId="ADAL" clId="{DD60E131-0CA2-4EF2-839C-88DCEB5DC860}" dt="2022-05-18T07:49:38.942" v="2320" actId="47"/>
        <pc:sldMkLst>
          <pc:docMk/>
          <pc:sldMk cId="384060342" sldId="1712"/>
        </pc:sldMkLst>
      </pc:sldChg>
      <pc:sldChg chg="modSp mod">
        <pc:chgData name="Yoel Kortick" userId="167978f5-7f40-4909-85d5-d4149554ad4e" providerId="ADAL" clId="{DD60E131-0CA2-4EF2-839C-88DCEB5DC860}" dt="2022-05-18T07:36:11.782" v="1887" actId="20577"/>
        <pc:sldMkLst>
          <pc:docMk/>
          <pc:sldMk cId="3267142644" sldId="1724"/>
        </pc:sldMkLst>
        <pc:spChg chg="mod">
          <ac:chgData name="Yoel Kortick" userId="167978f5-7f40-4909-85d5-d4149554ad4e" providerId="ADAL" clId="{DD60E131-0CA2-4EF2-839C-88DCEB5DC860}" dt="2022-05-18T07:36:11.782" v="1887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addSp delSp modSp mod">
        <pc:chgData name="Yoel Kortick" userId="167978f5-7f40-4909-85d5-d4149554ad4e" providerId="ADAL" clId="{DD60E131-0CA2-4EF2-839C-88DCEB5DC860}" dt="2022-05-18T07:44:15.666" v="2248" actId="1036"/>
        <pc:sldMkLst>
          <pc:docMk/>
          <pc:sldMk cId="2794318572" sldId="1769"/>
        </pc:sldMkLst>
        <pc:spChg chg="mod">
          <ac:chgData name="Yoel Kortick" userId="167978f5-7f40-4909-85d5-d4149554ad4e" providerId="ADAL" clId="{DD60E131-0CA2-4EF2-839C-88DCEB5DC860}" dt="2022-05-18T06:46:46.996" v="23" actId="20577"/>
          <ac:spMkLst>
            <pc:docMk/>
            <pc:sldMk cId="2794318572" sldId="1769"/>
            <ac:spMk id="3" creationId="{4FC18B40-6547-41EC-8A0E-1C8F40E0A42F}"/>
          </ac:spMkLst>
        </pc:spChg>
        <pc:spChg chg="del">
          <ac:chgData name="Yoel Kortick" userId="167978f5-7f40-4909-85d5-d4149554ad4e" providerId="ADAL" clId="{DD60E131-0CA2-4EF2-839C-88DCEB5DC860}" dt="2022-05-18T06:52:47.127" v="25" actId="478"/>
          <ac:spMkLst>
            <pc:docMk/>
            <pc:sldMk cId="2794318572" sldId="1769"/>
            <ac:spMk id="4" creationId="{2490F34D-A7E2-4EA9-8B1A-78371A1F1CD1}"/>
          </ac:spMkLst>
        </pc:spChg>
        <pc:picChg chg="add del mod">
          <ac:chgData name="Yoel Kortick" userId="167978f5-7f40-4909-85d5-d4149554ad4e" providerId="ADAL" clId="{DD60E131-0CA2-4EF2-839C-88DCEB5DC860}" dt="2022-05-18T06:53:32.662" v="30" actId="478"/>
          <ac:picMkLst>
            <pc:docMk/>
            <pc:sldMk cId="2794318572" sldId="1769"/>
            <ac:picMk id="5" creationId="{FAE120FA-5293-4930-9816-E42C32925574}"/>
          </ac:picMkLst>
        </pc:picChg>
        <pc:picChg chg="add del mod">
          <ac:chgData name="Yoel Kortick" userId="167978f5-7f40-4909-85d5-d4149554ad4e" providerId="ADAL" clId="{DD60E131-0CA2-4EF2-839C-88DCEB5DC860}" dt="2022-05-18T07:42:57.322" v="2240" actId="478"/>
          <ac:picMkLst>
            <pc:docMk/>
            <pc:sldMk cId="2794318572" sldId="1769"/>
            <ac:picMk id="7" creationId="{5AC4A03E-04A5-436A-BEF4-604F876DF5C1}"/>
          </ac:picMkLst>
        </pc:picChg>
        <pc:picChg chg="add del">
          <ac:chgData name="Yoel Kortick" userId="167978f5-7f40-4909-85d5-d4149554ad4e" providerId="ADAL" clId="{DD60E131-0CA2-4EF2-839C-88DCEB5DC860}" dt="2022-05-18T07:44:11.652" v="2242" actId="478"/>
          <ac:picMkLst>
            <pc:docMk/>
            <pc:sldMk cId="2794318572" sldId="1769"/>
            <ac:picMk id="9" creationId="{23889BEA-3D4D-4950-A410-B91AB899D473}"/>
          </ac:picMkLst>
        </pc:picChg>
        <pc:picChg chg="add mod">
          <ac:chgData name="Yoel Kortick" userId="167978f5-7f40-4909-85d5-d4149554ad4e" providerId="ADAL" clId="{DD60E131-0CA2-4EF2-839C-88DCEB5DC860}" dt="2022-05-18T07:44:15.666" v="2248" actId="1036"/>
          <ac:picMkLst>
            <pc:docMk/>
            <pc:sldMk cId="2794318572" sldId="1769"/>
            <ac:picMk id="11" creationId="{D60E53A3-70EA-431A-B012-364A0FFBCAB1}"/>
          </ac:picMkLst>
        </pc:picChg>
      </pc:sldChg>
      <pc:sldChg chg="del">
        <pc:chgData name="Yoel Kortick" userId="167978f5-7f40-4909-85d5-d4149554ad4e" providerId="ADAL" clId="{DD60E131-0CA2-4EF2-839C-88DCEB5DC860}" dt="2022-05-18T07:42:32.834" v="2238" actId="47"/>
        <pc:sldMkLst>
          <pc:docMk/>
          <pc:sldMk cId="4026215647" sldId="1775"/>
        </pc:sldMkLst>
      </pc:sldChg>
      <pc:sldChg chg="del">
        <pc:chgData name="Yoel Kortick" userId="167978f5-7f40-4909-85d5-d4149554ad4e" providerId="ADAL" clId="{DD60E131-0CA2-4EF2-839C-88DCEB5DC860}" dt="2022-05-18T07:42:33.583" v="2239" actId="47"/>
        <pc:sldMkLst>
          <pc:docMk/>
          <pc:sldMk cId="1473756324" sldId="1776"/>
        </pc:sldMkLst>
      </pc:sldChg>
      <pc:sldChg chg="modSp">
        <pc:chgData name="Yoel Kortick" userId="167978f5-7f40-4909-85d5-d4149554ad4e" providerId="ADAL" clId="{DD60E131-0CA2-4EF2-839C-88DCEB5DC860}" dt="2022-05-18T07:51:23.291" v="2336"/>
        <pc:sldMkLst>
          <pc:docMk/>
          <pc:sldMk cId="1404067891" sldId="1782"/>
        </pc:sldMkLst>
        <pc:spChg chg="mod">
          <ac:chgData name="Yoel Kortick" userId="167978f5-7f40-4909-85d5-d4149554ad4e" providerId="ADAL" clId="{DD60E131-0CA2-4EF2-839C-88DCEB5DC860}" dt="2022-05-18T07:51:23.291" v="2336"/>
          <ac:spMkLst>
            <pc:docMk/>
            <pc:sldMk cId="1404067891" sldId="1782"/>
            <ac:spMk id="4" creationId="{A02F1239-CFFA-4E95-8A0B-536CBE397E4E}"/>
          </ac:spMkLst>
        </pc:spChg>
      </pc:sldChg>
      <pc:sldChg chg="del">
        <pc:chgData name="Yoel Kortick" userId="167978f5-7f40-4909-85d5-d4149554ad4e" providerId="ADAL" clId="{DD60E131-0CA2-4EF2-839C-88DCEB5DC860}" dt="2022-05-18T07:49:38.942" v="2320" actId="47"/>
        <pc:sldMkLst>
          <pc:docMk/>
          <pc:sldMk cId="3301537159" sldId="1783"/>
        </pc:sldMkLst>
      </pc:sldChg>
      <pc:sldChg chg="del">
        <pc:chgData name="Yoel Kortick" userId="167978f5-7f40-4909-85d5-d4149554ad4e" providerId="ADAL" clId="{DD60E131-0CA2-4EF2-839C-88DCEB5DC860}" dt="2022-05-18T07:49:38.942" v="2320" actId="47"/>
        <pc:sldMkLst>
          <pc:docMk/>
          <pc:sldMk cId="761659804" sldId="1784"/>
        </pc:sldMkLst>
      </pc:sldChg>
      <pc:sldChg chg="del">
        <pc:chgData name="Yoel Kortick" userId="167978f5-7f40-4909-85d5-d4149554ad4e" providerId="ADAL" clId="{DD60E131-0CA2-4EF2-839C-88DCEB5DC860}" dt="2022-05-18T07:49:38.942" v="2320" actId="47"/>
        <pc:sldMkLst>
          <pc:docMk/>
          <pc:sldMk cId="2754446663" sldId="1785"/>
        </pc:sldMkLst>
      </pc:sldChg>
      <pc:sldChg chg="del">
        <pc:chgData name="Yoel Kortick" userId="167978f5-7f40-4909-85d5-d4149554ad4e" providerId="ADAL" clId="{DD60E131-0CA2-4EF2-839C-88DCEB5DC860}" dt="2022-05-18T07:49:38.942" v="2320" actId="47"/>
        <pc:sldMkLst>
          <pc:docMk/>
          <pc:sldMk cId="3869041242" sldId="1786"/>
        </pc:sldMkLst>
      </pc:sldChg>
      <pc:sldChg chg="modSp add mod">
        <pc:chgData name="Yoel Kortick" userId="167978f5-7f40-4909-85d5-d4149554ad4e" providerId="ADAL" clId="{DD60E131-0CA2-4EF2-839C-88DCEB5DC860}" dt="2022-05-18T07:51:23.291" v="2336"/>
        <pc:sldMkLst>
          <pc:docMk/>
          <pc:sldMk cId="2912536011" sldId="1788"/>
        </pc:sldMkLst>
        <pc:spChg chg="mod">
          <ac:chgData name="Yoel Kortick" userId="167978f5-7f40-4909-85d5-d4149554ad4e" providerId="ADAL" clId="{DD60E131-0CA2-4EF2-839C-88DCEB5DC860}" dt="2022-05-18T07:51:23.291" v="2336"/>
          <ac:spMkLst>
            <pc:docMk/>
            <pc:sldMk cId="2912536011" sldId="1788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DD60E131-0CA2-4EF2-839C-88DCEB5DC860}" dt="2022-05-18T07:51:23.291" v="2336"/>
        <pc:sldMkLst>
          <pc:docMk/>
          <pc:sldMk cId="410484003" sldId="1789"/>
        </pc:sldMkLst>
        <pc:spChg chg="mod">
          <ac:chgData name="Yoel Kortick" userId="167978f5-7f40-4909-85d5-d4149554ad4e" providerId="ADAL" clId="{DD60E131-0CA2-4EF2-839C-88DCEB5DC860}" dt="2022-05-18T07:06:20.503" v="918" actId="313"/>
          <ac:spMkLst>
            <pc:docMk/>
            <pc:sldMk cId="410484003" sldId="1789"/>
            <ac:spMk id="3" creationId="{4FC18B40-6547-41EC-8A0E-1C8F40E0A42F}"/>
          </ac:spMkLst>
        </pc:spChg>
        <pc:spChg chg="mod">
          <ac:chgData name="Yoel Kortick" userId="167978f5-7f40-4909-85d5-d4149554ad4e" providerId="ADAL" clId="{DD60E131-0CA2-4EF2-839C-88DCEB5DC860}" dt="2022-05-18T07:51:23.291" v="2336"/>
          <ac:spMkLst>
            <pc:docMk/>
            <pc:sldMk cId="410484003" sldId="1789"/>
            <ac:spMk id="4" creationId="{2490F34D-A7E2-4EA9-8B1A-78371A1F1CD1}"/>
          </ac:spMkLst>
        </pc:spChg>
      </pc:sldChg>
      <pc:sldChg chg="addSp modSp add mod">
        <pc:chgData name="Yoel Kortick" userId="167978f5-7f40-4909-85d5-d4149554ad4e" providerId="ADAL" clId="{DD60E131-0CA2-4EF2-839C-88DCEB5DC860}" dt="2022-05-18T07:51:23.291" v="2336"/>
        <pc:sldMkLst>
          <pc:docMk/>
          <pc:sldMk cId="2972003287" sldId="1790"/>
        </pc:sldMkLst>
        <pc:spChg chg="mod">
          <ac:chgData name="Yoel Kortick" userId="167978f5-7f40-4909-85d5-d4149554ad4e" providerId="ADAL" clId="{DD60E131-0CA2-4EF2-839C-88DCEB5DC860}" dt="2022-05-18T07:06:25.812" v="919"/>
          <ac:spMkLst>
            <pc:docMk/>
            <pc:sldMk cId="2972003287" sldId="1790"/>
            <ac:spMk id="3" creationId="{4FC18B40-6547-41EC-8A0E-1C8F40E0A42F}"/>
          </ac:spMkLst>
        </pc:spChg>
        <pc:spChg chg="mod">
          <ac:chgData name="Yoel Kortick" userId="167978f5-7f40-4909-85d5-d4149554ad4e" providerId="ADAL" clId="{DD60E131-0CA2-4EF2-839C-88DCEB5DC860}" dt="2022-05-18T07:51:23.291" v="2336"/>
          <ac:spMkLst>
            <pc:docMk/>
            <pc:sldMk cId="2972003287" sldId="1790"/>
            <ac:spMk id="4" creationId="{2490F34D-A7E2-4EA9-8B1A-78371A1F1CD1}"/>
          </ac:spMkLst>
        </pc:spChg>
        <pc:spChg chg="add mod">
          <ac:chgData name="Yoel Kortick" userId="167978f5-7f40-4909-85d5-d4149554ad4e" providerId="ADAL" clId="{DD60E131-0CA2-4EF2-839C-88DCEB5DC860}" dt="2022-05-18T07:00:16.766" v="668"/>
          <ac:spMkLst>
            <pc:docMk/>
            <pc:sldMk cId="2972003287" sldId="1790"/>
            <ac:spMk id="6" creationId="{BBC2781E-9647-48DC-B564-89DBA55C0A3B}"/>
          </ac:spMkLst>
        </pc:spChg>
        <pc:picChg chg="add mod">
          <ac:chgData name="Yoel Kortick" userId="167978f5-7f40-4909-85d5-d4149554ad4e" providerId="ADAL" clId="{DD60E131-0CA2-4EF2-839C-88DCEB5DC860}" dt="2022-05-18T06:59:43.037" v="661" actId="208"/>
          <ac:picMkLst>
            <pc:docMk/>
            <pc:sldMk cId="2972003287" sldId="1790"/>
            <ac:picMk id="5" creationId="{5F01C8CC-2364-43D3-B9BC-26774D919BE5}"/>
          </ac:picMkLst>
        </pc:picChg>
      </pc:sldChg>
      <pc:sldChg chg="addSp delSp modSp add mod">
        <pc:chgData name="Yoel Kortick" userId="167978f5-7f40-4909-85d5-d4149554ad4e" providerId="ADAL" clId="{DD60E131-0CA2-4EF2-839C-88DCEB5DC860}" dt="2022-05-18T07:51:23.291" v="2336"/>
        <pc:sldMkLst>
          <pc:docMk/>
          <pc:sldMk cId="1236958378" sldId="1791"/>
        </pc:sldMkLst>
        <pc:spChg chg="mod">
          <ac:chgData name="Yoel Kortick" userId="167978f5-7f40-4909-85d5-d4149554ad4e" providerId="ADAL" clId="{DD60E131-0CA2-4EF2-839C-88DCEB5DC860}" dt="2022-05-18T07:06:34.223" v="920"/>
          <ac:spMkLst>
            <pc:docMk/>
            <pc:sldMk cId="1236958378" sldId="1791"/>
            <ac:spMk id="3" creationId="{4FC18B40-6547-41EC-8A0E-1C8F40E0A42F}"/>
          </ac:spMkLst>
        </pc:spChg>
        <pc:spChg chg="mod">
          <ac:chgData name="Yoel Kortick" userId="167978f5-7f40-4909-85d5-d4149554ad4e" providerId="ADAL" clId="{DD60E131-0CA2-4EF2-839C-88DCEB5DC860}" dt="2022-05-18T07:51:23.291" v="2336"/>
          <ac:spMkLst>
            <pc:docMk/>
            <pc:sldMk cId="1236958378" sldId="1791"/>
            <ac:spMk id="4" creationId="{2490F34D-A7E2-4EA9-8B1A-78371A1F1CD1}"/>
          </ac:spMkLst>
        </pc:spChg>
        <pc:spChg chg="mod">
          <ac:chgData name="Yoel Kortick" userId="167978f5-7f40-4909-85d5-d4149554ad4e" providerId="ADAL" clId="{DD60E131-0CA2-4EF2-839C-88DCEB5DC860}" dt="2022-05-18T07:05:42.216" v="888" actId="1037"/>
          <ac:spMkLst>
            <pc:docMk/>
            <pc:sldMk cId="1236958378" sldId="1791"/>
            <ac:spMk id="6" creationId="{BBC2781E-9647-48DC-B564-89DBA55C0A3B}"/>
          </ac:spMkLst>
        </pc:spChg>
        <pc:picChg chg="del">
          <ac:chgData name="Yoel Kortick" userId="167978f5-7f40-4909-85d5-d4149554ad4e" providerId="ADAL" clId="{DD60E131-0CA2-4EF2-839C-88DCEB5DC860}" dt="2022-05-18T07:04:29.804" v="867" actId="478"/>
          <ac:picMkLst>
            <pc:docMk/>
            <pc:sldMk cId="1236958378" sldId="1791"/>
            <ac:picMk id="5" creationId="{5F01C8CC-2364-43D3-B9BC-26774D919BE5}"/>
          </ac:picMkLst>
        </pc:picChg>
        <pc:picChg chg="add mod ord">
          <ac:chgData name="Yoel Kortick" userId="167978f5-7f40-4909-85d5-d4149554ad4e" providerId="ADAL" clId="{DD60E131-0CA2-4EF2-839C-88DCEB5DC860}" dt="2022-05-18T07:05:46.764" v="889" actId="208"/>
          <ac:picMkLst>
            <pc:docMk/>
            <pc:sldMk cId="1236958378" sldId="1791"/>
            <ac:picMk id="7" creationId="{490CD71A-E751-4BC6-BA4B-7B3975E8C7DA}"/>
          </ac:picMkLst>
        </pc:picChg>
      </pc:sldChg>
      <pc:sldChg chg="delSp modSp add mod">
        <pc:chgData name="Yoel Kortick" userId="167978f5-7f40-4909-85d5-d4149554ad4e" providerId="ADAL" clId="{DD60E131-0CA2-4EF2-839C-88DCEB5DC860}" dt="2022-05-18T07:51:23.291" v="2336"/>
        <pc:sldMkLst>
          <pc:docMk/>
          <pc:sldMk cId="2263600051" sldId="1792"/>
        </pc:sldMkLst>
        <pc:spChg chg="mod">
          <ac:chgData name="Yoel Kortick" userId="167978f5-7f40-4909-85d5-d4149554ad4e" providerId="ADAL" clId="{DD60E131-0CA2-4EF2-839C-88DCEB5DC860}" dt="2022-05-18T07:07:16.238" v="931" actId="20577"/>
          <ac:spMkLst>
            <pc:docMk/>
            <pc:sldMk cId="2263600051" sldId="1792"/>
            <ac:spMk id="3" creationId="{4FC18B40-6547-41EC-8A0E-1C8F40E0A42F}"/>
          </ac:spMkLst>
        </pc:spChg>
        <pc:spChg chg="mod">
          <ac:chgData name="Yoel Kortick" userId="167978f5-7f40-4909-85d5-d4149554ad4e" providerId="ADAL" clId="{DD60E131-0CA2-4EF2-839C-88DCEB5DC860}" dt="2022-05-18T07:51:23.291" v="2336"/>
          <ac:spMkLst>
            <pc:docMk/>
            <pc:sldMk cId="2263600051" sldId="1792"/>
            <ac:spMk id="4" creationId="{2490F34D-A7E2-4EA9-8B1A-78371A1F1CD1}"/>
          </ac:spMkLst>
        </pc:spChg>
        <pc:spChg chg="del">
          <ac:chgData name="Yoel Kortick" userId="167978f5-7f40-4909-85d5-d4149554ad4e" providerId="ADAL" clId="{DD60E131-0CA2-4EF2-839C-88DCEB5DC860}" dt="2022-05-18T07:09:28.534" v="1010" actId="478"/>
          <ac:spMkLst>
            <pc:docMk/>
            <pc:sldMk cId="2263600051" sldId="1792"/>
            <ac:spMk id="6" creationId="{BBC2781E-9647-48DC-B564-89DBA55C0A3B}"/>
          </ac:spMkLst>
        </pc:spChg>
        <pc:picChg chg="del">
          <ac:chgData name="Yoel Kortick" userId="167978f5-7f40-4909-85d5-d4149554ad4e" providerId="ADAL" clId="{DD60E131-0CA2-4EF2-839C-88DCEB5DC860}" dt="2022-05-18T07:09:25.528" v="1009" actId="478"/>
          <ac:picMkLst>
            <pc:docMk/>
            <pc:sldMk cId="2263600051" sldId="1792"/>
            <ac:picMk id="7" creationId="{490CD71A-E751-4BC6-BA4B-7B3975E8C7DA}"/>
          </ac:picMkLst>
        </pc:picChg>
      </pc:sldChg>
      <pc:sldChg chg="modSp add mod">
        <pc:chgData name="Yoel Kortick" userId="167978f5-7f40-4909-85d5-d4149554ad4e" providerId="ADAL" clId="{DD60E131-0CA2-4EF2-839C-88DCEB5DC860}" dt="2022-05-18T07:51:23.291" v="2336"/>
        <pc:sldMkLst>
          <pc:docMk/>
          <pc:sldMk cId="4052571062" sldId="1793"/>
        </pc:sldMkLst>
        <pc:spChg chg="mod">
          <ac:chgData name="Yoel Kortick" userId="167978f5-7f40-4909-85d5-d4149554ad4e" providerId="ADAL" clId="{DD60E131-0CA2-4EF2-839C-88DCEB5DC860}" dt="2022-05-18T07:51:23.291" v="2336"/>
          <ac:spMkLst>
            <pc:docMk/>
            <pc:sldMk cId="4052571062" sldId="1793"/>
            <ac:spMk id="4" creationId="{2490F34D-A7E2-4EA9-8B1A-78371A1F1CD1}"/>
          </ac:spMkLst>
        </pc:spChg>
      </pc:sldChg>
      <pc:sldChg chg="add del">
        <pc:chgData name="Yoel Kortick" userId="167978f5-7f40-4909-85d5-d4149554ad4e" providerId="ADAL" clId="{DD60E131-0CA2-4EF2-839C-88DCEB5DC860}" dt="2022-05-18T07:45:29.088" v="2274" actId="2696"/>
        <pc:sldMkLst>
          <pc:docMk/>
          <pc:sldMk cId="2854103289" sldId="1794"/>
        </pc:sldMkLst>
      </pc:sldChg>
      <pc:sldChg chg="addSp modSp add mod">
        <pc:chgData name="Yoel Kortick" userId="167978f5-7f40-4909-85d5-d4149554ad4e" providerId="ADAL" clId="{DD60E131-0CA2-4EF2-839C-88DCEB5DC860}" dt="2022-05-18T07:45:32.331" v="2275" actId="208"/>
        <pc:sldMkLst>
          <pc:docMk/>
          <pc:sldMk cId="1541215866" sldId="1795"/>
        </pc:sldMkLst>
        <pc:spChg chg="mod">
          <ac:chgData name="Yoel Kortick" userId="167978f5-7f40-4909-85d5-d4149554ad4e" providerId="ADAL" clId="{DD60E131-0CA2-4EF2-839C-88DCEB5DC860}" dt="2022-05-18T07:15:11.223" v="1323" actId="6549"/>
          <ac:spMkLst>
            <pc:docMk/>
            <pc:sldMk cId="1541215866" sldId="1795"/>
            <ac:spMk id="4" creationId="{2490F34D-A7E2-4EA9-8B1A-78371A1F1CD1}"/>
          </ac:spMkLst>
        </pc:spChg>
        <pc:picChg chg="add mod">
          <ac:chgData name="Yoel Kortick" userId="167978f5-7f40-4909-85d5-d4149554ad4e" providerId="ADAL" clId="{DD60E131-0CA2-4EF2-839C-88DCEB5DC860}" dt="2022-05-18T07:45:32.331" v="2275" actId="208"/>
          <ac:picMkLst>
            <pc:docMk/>
            <pc:sldMk cId="1541215866" sldId="1795"/>
            <ac:picMk id="5" creationId="{755EE8AD-C0F8-49CA-8175-095050AD430A}"/>
          </ac:picMkLst>
        </pc:picChg>
      </pc:sldChg>
      <pc:sldChg chg="addSp delSp modSp add mod">
        <pc:chgData name="Yoel Kortick" userId="167978f5-7f40-4909-85d5-d4149554ad4e" providerId="ADAL" clId="{DD60E131-0CA2-4EF2-839C-88DCEB5DC860}" dt="2022-05-18T07:51:23.291" v="2336"/>
        <pc:sldMkLst>
          <pc:docMk/>
          <pc:sldMk cId="2871954386" sldId="1796"/>
        </pc:sldMkLst>
        <pc:spChg chg="mod">
          <ac:chgData name="Yoel Kortick" userId="167978f5-7f40-4909-85d5-d4149554ad4e" providerId="ADAL" clId="{DD60E131-0CA2-4EF2-839C-88DCEB5DC860}" dt="2022-05-18T07:51:23.291" v="2336"/>
          <ac:spMkLst>
            <pc:docMk/>
            <pc:sldMk cId="2871954386" sldId="1796"/>
            <ac:spMk id="4" creationId="{2490F34D-A7E2-4EA9-8B1A-78371A1F1CD1}"/>
          </ac:spMkLst>
        </pc:spChg>
        <pc:spChg chg="add">
          <ac:chgData name="Yoel Kortick" userId="167978f5-7f40-4909-85d5-d4149554ad4e" providerId="ADAL" clId="{DD60E131-0CA2-4EF2-839C-88DCEB5DC860}" dt="2022-05-18T07:17:05.312" v="1370" actId="11529"/>
          <ac:spMkLst>
            <pc:docMk/>
            <pc:sldMk cId="2871954386" sldId="1796"/>
            <ac:spMk id="7" creationId="{73A47291-6477-47A2-9D81-640E53084A9A}"/>
          </ac:spMkLst>
        </pc:spChg>
        <pc:spChg chg="add">
          <ac:chgData name="Yoel Kortick" userId="167978f5-7f40-4909-85d5-d4149554ad4e" providerId="ADAL" clId="{DD60E131-0CA2-4EF2-839C-88DCEB5DC860}" dt="2022-05-18T07:17:11.719" v="1371" actId="11529"/>
          <ac:spMkLst>
            <pc:docMk/>
            <pc:sldMk cId="2871954386" sldId="1796"/>
            <ac:spMk id="8" creationId="{71E07B3B-2948-460E-A9CC-235B799DD768}"/>
          </ac:spMkLst>
        </pc:spChg>
        <pc:picChg chg="del">
          <ac:chgData name="Yoel Kortick" userId="167978f5-7f40-4909-85d5-d4149554ad4e" providerId="ADAL" clId="{DD60E131-0CA2-4EF2-839C-88DCEB5DC860}" dt="2022-05-18T07:16:29.839" v="1362" actId="478"/>
          <ac:picMkLst>
            <pc:docMk/>
            <pc:sldMk cId="2871954386" sldId="1796"/>
            <ac:picMk id="5" creationId="{755EE8AD-C0F8-49CA-8175-095050AD430A}"/>
          </ac:picMkLst>
        </pc:picChg>
        <pc:picChg chg="add mod">
          <ac:chgData name="Yoel Kortick" userId="167978f5-7f40-4909-85d5-d4149554ad4e" providerId="ADAL" clId="{DD60E131-0CA2-4EF2-839C-88DCEB5DC860}" dt="2022-05-18T07:16:56.977" v="1369" actId="208"/>
          <ac:picMkLst>
            <pc:docMk/>
            <pc:sldMk cId="2871954386" sldId="1796"/>
            <ac:picMk id="6" creationId="{00EE6F6A-C1EB-483D-8CB7-4D4A52E21758}"/>
          </ac:picMkLst>
        </pc:picChg>
      </pc:sldChg>
      <pc:sldChg chg="addSp delSp modSp add mod">
        <pc:chgData name="Yoel Kortick" userId="167978f5-7f40-4909-85d5-d4149554ad4e" providerId="ADAL" clId="{DD60E131-0CA2-4EF2-839C-88DCEB5DC860}" dt="2022-05-18T07:51:23.291" v="2336"/>
        <pc:sldMkLst>
          <pc:docMk/>
          <pc:sldMk cId="1611859120" sldId="1797"/>
        </pc:sldMkLst>
        <pc:spChg chg="mod">
          <ac:chgData name="Yoel Kortick" userId="167978f5-7f40-4909-85d5-d4149554ad4e" providerId="ADAL" clId="{DD60E131-0CA2-4EF2-839C-88DCEB5DC860}" dt="2022-05-18T07:51:23.291" v="2336"/>
          <ac:spMkLst>
            <pc:docMk/>
            <pc:sldMk cId="1611859120" sldId="1797"/>
            <ac:spMk id="4" creationId="{2490F34D-A7E2-4EA9-8B1A-78371A1F1CD1}"/>
          </ac:spMkLst>
        </pc:spChg>
        <pc:spChg chg="del">
          <ac:chgData name="Yoel Kortick" userId="167978f5-7f40-4909-85d5-d4149554ad4e" providerId="ADAL" clId="{DD60E131-0CA2-4EF2-839C-88DCEB5DC860}" dt="2022-05-18T07:18:23.422" v="1398" actId="478"/>
          <ac:spMkLst>
            <pc:docMk/>
            <pc:sldMk cId="1611859120" sldId="1797"/>
            <ac:spMk id="7" creationId="{73A47291-6477-47A2-9D81-640E53084A9A}"/>
          </ac:spMkLst>
        </pc:spChg>
        <pc:spChg chg="mod">
          <ac:chgData name="Yoel Kortick" userId="167978f5-7f40-4909-85d5-d4149554ad4e" providerId="ADAL" clId="{DD60E131-0CA2-4EF2-839C-88DCEB5DC860}" dt="2022-05-18T07:18:29.292" v="1400" actId="14100"/>
          <ac:spMkLst>
            <pc:docMk/>
            <pc:sldMk cId="1611859120" sldId="1797"/>
            <ac:spMk id="8" creationId="{71E07B3B-2948-460E-A9CC-235B799DD768}"/>
          </ac:spMkLst>
        </pc:spChg>
        <pc:picChg chg="add mod ord">
          <ac:chgData name="Yoel Kortick" userId="167978f5-7f40-4909-85d5-d4149554ad4e" providerId="ADAL" clId="{DD60E131-0CA2-4EF2-839C-88DCEB5DC860}" dt="2022-05-18T07:18:18.894" v="1397" actId="167"/>
          <ac:picMkLst>
            <pc:docMk/>
            <pc:sldMk cId="1611859120" sldId="1797"/>
            <ac:picMk id="5" creationId="{543DB3BA-5A02-4ADE-A1C1-15BF5F8DD7B9}"/>
          </ac:picMkLst>
        </pc:picChg>
        <pc:picChg chg="del">
          <ac:chgData name="Yoel Kortick" userId="167978f5-7f40-4909-85d5-d4149554ad4e" providerId="ADAL" clId="{DD60E131-0CA2-4EF2-839C-88DCEB5DC860}" dt="2022-05-18T07:17:28.848" v="1390" actId="478"/>
          <ac:picMkLst>
            <pc:docMk/>
            <pc:sldMk cId="1611859120" sldId="1797"/>
            <ac:picMk id="6" creationId="{00EE6F6A-C1EB-483D-8CB7-4D4A52E21758}"/>
          </ac:picMkLst>
        </pc:picChg>
      </pc:sldChg>
      <pc:sldChg chg="addSp delSp modSp add mod">
        <pc:chgData name="Yoel Kortick" userId="167978f5-7f40-4909-85d5-d4149554ad4e" providerId="ADAL" clId="{DD60E131-0CA2-4EF2-839C-88DCEB5DC860}" dt="2022-05-18T07:51:23.291" v="2336"/>
        <pc:sldMkLst>
          <pc:docMk/>
          <pc:sldMk cId="2351845784" sldId="1798"/>
        </pc:sldMkLst>
        <pc:spChg chg="mod">
          <ac:chgData name="Yoel Kortick" userId="167978f5-7f40-4909-85d5-d4149554ad4e" providerId="ADAL" clId="{DD60E131-0CA2-4EF2-839C-88DCEB5DC860}" dt="2022-05-18T07:51:23.291" v="2336"/>
          <ac:spMkLst>
            <pc:docMk/>
            <pc:sldMk cId="2351845784" sldId="1798"/>
            <ac:spMk id="4" creationId="{2490F34D-A7E2-4EA9-8B1A-78371A1F1CD1}"/>
          </ac:spMkLst>
        </pc:spChg>
        <pc:spChg chg="add mod">
          <ac:chgData name="Yoel Kortick" userId="167978f5-7f40-4909-85d5-d4149554ad4e" providerId="ADAL" clId="{DD60E131-0CA2-4EF2-839C-88DCEB5DC860}" dt="2022-05-18T07:27:00.288" v="1547" actId="14100"/>
          <ac:spMkLst>
            <pc:docMk/>
            <pc:sldMk cId="2351845784" sldId="1798"/>
            <ac:spMk id="7" creationId="{188C7156-E4CA-44CF-8731-F679F0CC2BCC}"/>
          </ac:spMkLst>
        </pc:spChg>
        <pc:spChg chg="mod">
          <ac:chgData name="Yoel Kortick" userId="167978f5-7f40-4909-85d5-d4149554ad4e" providerId="ADAL" clId="{DD60E131-0CA2-4EF2-839C-88DCEB5DC860}" dt="2022-05-18T07:22:58.272" v="1533" actId="1036"/>
          <ac:spMkLst>
            <pc:docMk/>
            <pc:sldMk cId="2351845784" sldId="1798"/>
            <ac:spMk id="8" creationId="{71E07B3B-2948-460E-A9CC-235B799DD768}"/>
          </ac:spMkLst>
        </pc:spChg>
        <pc:spChg chg="add mod">
          <ac:chgData name="Yoel Kortick" userId="167978f5-7f40-4909-85d5-d4149554ad4e" providerId="ADAL" clId="{DD60E131-0CA2-4EF2-839C-88DCEB5DC860}" dt="2022-05-18T07:22:51.950" v="1529" actId="571"/>
          <ac:spMkLst>
            <pc:docMk/>
            <pc:sldMk cId="2351845784" sldId="1798"/>
            <ac:spMk id="9" creationId="{64AE5E1E-0B3B-4089-87B4-D9F4E95B068E}"/>
          </ac:spMkLst>
        </pc:spChg>
        <pc:spChg chg="add mod">
          <ac:chgData name="Yoel Kortick" userId="167978f5-7f40-4909-85d5-d4149554ad4e" providerId="ADAL" clId="{DD60E131-0CA2-4EF2-839C-88DCEB5DC860}" dt="2022-05-18T07:27:22.952" v="1558" actId="1076"/>
          <ac:spMkLst>
            <pc:docMk/>
            <pc:sldMk cId="2351845784" sldId="1798"/>
            <ac:spMk id="10" creationId="{7E6B313D-1EC7-4586-BA34-FF652C4F53F0}"/>
          </ac:spMkLst>
        </pc:spChg>
        <pc:spChg chg="add mod">
          <ac:chgData name="Yoel Kortick" userId="167978f5-7f40-4909-85d5-d4149554ad4e" providerId="ADAL" clId="{DD60E131-0CA2-4EF2-839C-88DCEB5DC860}" dt="2022-05-18T07:27:34.594" v="1565" actId="14100"/>
          <ac:spMkLst>
            <pc:docMk/>
            <pc:sldMk cId="2351845784" sldId="1798"/>
            <ac:spMk id="11" creationId="{306AA994-8622-4866-9174-5E66E33B6F2C}"/>
          </ac:spMkLst>
        </pc:spChg>
        <pc:picChg chg="del">
          <ac:chgData name="Yoel Kortick" userId="167978f5-7f40-4909-85d5-d4149554ad4e" providerId="ADAL" clId="{DD60E131-0CA2-4EF2-839C-88DCEB5DC860}" dt="2022-05-18T07:20:38.210" v="1508" actId="478"/>
          <ac:picMkLst>
            <pc:docMk/>
            <pc:sldMk cId="2351845784" sldId="1798"/>
            <ac:picMk id="5" creationId="{543DB3BA-5A02-4ADE-A1C1-15BF5F8DD7B9}"/>
          </ac:picMkLst>
        </pc:picChg>
        <pc:picChg chg="add mod ord">
          <ac:chgData name="Yoel Kortick" userId="167978f5-7f40-4909-85d5-d4149554ad4e" providerId="ADAL" clId="{DD60E131-0CA2-4EF2-839C-88DCEB5DC860}" dt="2022-05-18T07:23:11.428" v="1534" actId="208"/>
          <ac:picMkLst>
            <pc:docMk/>
            <pc:sldMk cId="2351845784" sldId="1798"/>
            <ac:picMk id="6" creationId="{8B705BDB-5FD3-4163-AE56-8F5AC93063FA}"/>
          </ac:picMkLst>
        </pc:picChg>
        <pc:cxnChg chg="add mod">
          <ac:chgData name="Yoel Kortick" userId="167978f5-7f40-4909-85d5-d4149554ad4e" providerId="ADAL" clId="{DD60E131-0CA2-4EF2-839C-88DCEB5DC860}" dt="2022-05-18T07:27:59.516" v="1571" actId="1076"/>
          <ac:cxnSpMkLst>
            <pc:docMk/>
            <pc:sldMk cId="2351845784" sldId="1798"/>
            <ac:cxnSpMk id="13" creationId="{3A34C884-BAAB-4CB3-A5EB-89D11325F764}"/>
          </ac:cxnSpMkLst>
        </pc:cxnChg>
        <pc:cxnChg chg="add mod">
          <ac:chgData name="Yoel Kortick" userId="167978f5-7f40-4909-85d5-d4149554ad4e" providerId="ADAL" clId="{DD60E131-0CA2-4EF2-839C-88DCEB5DC860}" dt="2022-05-18T07:28:24.498" v="1577" actId="14100"/>
          <ac:cxnSpMkLst>
            <pc:docMk/>
            <pc:sldMk cId="2351845784" sldId="1798"/>
            <ac:cxnSpMk id="14" creationId="{41BA3BC1-BC0B-4D14-8474-4E495B638D8E}"/>
          </ac:cxnSpMkLst>
        </pc:cxnChg>
        <pc:cxnChg chg="add mod">
          <ac:chgData name="Yoel Kortick" userId="167978f5-7f40-4909-85d5-d4149554ad4e" providerId="ADAL" clId="{DD60E131-0CA2-4EF2-839C-88DCEB5DC860}" dt="2022-05-18T07:28:20.493" v="1576"/>
          <ac:cxnSpMkLst>
            <pc:docMk/>
            <pc:sldMk cId="2351845784" sldId="1798"/>
            <ac:cxnSpMk id="16" creationId="{59D8074C-F043-4E5A-A90C-354C5CFC37BF}"/>
          </ac:cxnSpMkLst>
        </pc:cxnChg>
      </pc:sldChg>
      <pc:sldChg chg="addSp delSp modSp add mod">
        <pc:chgData name="Yoel Kortick" userId="167978f5-7f40-4909-85d5-d4149554ad4e" providerId="ADAL" clId="{DD60E131-0CA2-4EF2-839C-88DCEB5DC860}" dt="2022-05-18T07:29:21.594" v="1604" actId="208"/>
        <pc:sldMkLst>
          <pc:docMk/>
          <pc:sldMk cId="160545398" sldId="1799"/>
        </pc:sldMkLst>
        <pc:spChg chg="mod">
          <ac:chgData name="Yoel Kortick" userId="167978f5-7f40-4909-85d5-d4149554ad4e" providerId="ADAL" clId="{DD60E131-0CA2-4EF2-839C-88DCEB5DC860}" dt="2022-05-18T07:28:39.609" v="1599" actId="20577"/>
          <ac:spMkLst>
            <pc:docMk/>
            <pc:sldMk cId="160545398" sldId="1799"/>
            <ac:spMk id="4" creationId="{2490F34D-A7E2-4EA9-8B1A-78371A1F1CD1}"/>
          </ac:spMkLst>
        </pc:spChg>
        <pc:spChg chg="del">
          <ac:chgData name="Yoel Kortick" userId="167978f5-7f40-4909-85d5-d4149554ad4e" providerId="ADAL" clId="{DD60E131-0CA2-4EF2-839C-88DCEB5DC860}" dt="2022-05-18T07:28:47.986" v="1600" actId="478"/>
          <ac:spMkLst>
            <pc:docMk/>
            <pc:sldMk cId="160545398" sldId="1799"/>
            <ac:spMk id="7" creationId="{188C7156-E4CA-44CF-8731-F679F0CC2BCC}"/>
          </ac:spMkLst>
        </pc:spChg>
        <pc:spChg chg="del">
          <ac:chgData name="Yoel Kortick" userId="167978f5-7f40-4909-85d5-d4149554ad4e" providerId="ADAL" clId="{DD60E131-0CA2-4EF2-839C-88DCEB5DC860}" dt="2022-05-18T07:28:47.986" v="1600" actId="478"/>
          <ac:spMkLst>
            <pc:docMk/>
            <pc:sldMk cId="160545398" sldId="1799"/>
            <ac:spMk id="8" creationId="{71E07B3B-2948-460E-A9CC-235B799DD768}"/>
          </ac:spMkLst>
        </pc:spChg>
        <pc:spChg chg="del">
          <ac:chgData name="Yoel Kortick" userId="167978f5-7f40-4909-85d5-d4149554ad4e" providerId="ADAL" clId="{DD60E131-0CA2-4EF2-839C-88DCEB5DC860}" dt="2022-05-18T07:28:47.986" v="1600" actId="478"/>
          <ac:spMkLst>
            <pc:docMk/>
            <pc:sldMk cId="160545398" sldId="1799"/>
            <ac:spMk id="9" creationId="{64AE5E1E-0B3B-4089-87B4-D9F4E95B068E}"/>
          </ac:spMkLst>
        </pc:spChg>
        <pc:spChg chg="del">
          <ac:chgData name="Yoel Kortick" userId="167978f5-7f40-4909-85d5-d4149554ad4e" providerId="ADAL" clId="{DD60E131-0CA2-4EF2-839C-88DCEB5DC860}" dt="2022-05-18T07:28:47.986" v="1600" actId="478"/>
          <ac:spMkLst>
            <pc:docMk/>
            <pc:sldMk cId="160545398" sldId="1799"/>
            <ac:spMk id="10" creationId="{7E6B313D-1EC7-4586-BA34-FF652C4F53F0}"/>
          </ac:spMkLst>
        </pc:spChg>
        <pc:spChg chg="del">
          <ac:chgData name="Yoel Kortick" userId="167978f5-7f40-4909-85d5-d4149554ad4e" providerId="ADAL" clId="{DD60E131-0CA2-4EF2-839C-88DCEB5DC860}" dt="2022-05-18T07:28:47.986" v="1600" actId="478"/>
          <ac:spMkLst>
            <pc:docMk/>
            <pc:sldMk cId="160545398" sldId="1799"/>
            <ac:spMk id="11" creationId="{306AA994-8622-4866-9174-5E66E33B6F2C}"/>
          </ac:spMkLst>
        </pc:spChg>
        <pc:picChg chg="add mod">
          <ac:chgData name="Yoel Kortick" userId="167978f5-7f40-4909-85d5-d4149554ad4e" providerId="ADAL" clId="{DD60E131-0CA2-4EF2-839C-88DCEB5DC860}" dt="2022-05-18T07:29:21.594" v="1604" actId="208"/>
          <ac:picMkLst>
            <pc:docMk/>
            <pc:sldMk cId="160545398" sldId="1799"/>
            <ac:picMk id="5" creationId="{A8FB7D4A-5C2F-4E6B-BF3D-979C3A01A902}"/>
          </ac:picMkLst>
        </pc:picChg>
        <pc:picChg chg="del">
          <ac:chgData name="Yoel Kortick" userId="167978f5-7f40-4909-85d5-d4149554ad4e" providerId="ADAL" clId="{DD60E131-0CA2-4EF2-839C-88DCEB5DC860}" dt="2022-05-18T07:28:47.986" v="1600" actId="478"/>
          <ac:picMkLst>
            <pc:docMk/>
            <pc:sldMk cId="160545398" sldId="1799"/>
            <ac:picMk id="6" creationId="{8B705BDB-5FD3-4163-AE56-8F5AC93063FA}"/>
          </ac:picMkLst>
        </pc:picChg>
        <pc:cxnChg chg="del">
          <ac:chgData name="Yoel Kortick" userId="167978f5-7f40-4909-85d5-d4149554ad4e" providerId="ADAL" clId="{DD60E131-0CA2-4EF2-839C-88DCEB5DC860}" dt="2022-05-18T07:28:47.986" v="1600" actId="478"/>
          <ac:cxnSpMkLst>
            <pc:docMk/>
            <pc:sldMk cId="160545398" sldId="1799"/>
            <ac:cxnSpMk id="13" creationId="{3A34C884-BAAB-4CB3-A5EB-89D11325F764}"/>
          </ac:cxnSpMkLst>
        </pc:cxnChg>
        <pc:cxnChg chg="del">
          <ac:chgData name="Yoel Kortick" userId="167978f5-7f40-4909-85d5-d4149554ad4e" providerId="ADAL" clId="{DD60E131-0CA2-4EF2-839C-88DCEB5DC860}" dt="2022-05-18T07:28:47.986" v="1600" actId="478"/>
          <ac:cxnSpMkLst>
            <pc:docMk/>
            <pc:sldMk cId="160545398" sldId="1799"/>
            <ac:cxnSpMk id="14" creationId="{41BA3BC1-BC0B-4D14-8474-4E495B638D8E}"/>
          </ac:cxnSpMkLst>
        </pc:cxnChg>
        <pc:cxnChg chg="del">
          <ac:chgData name="Yoel Kortick" userId="167978f5-7f40-4909-85d5-d4149554ad4e" providerId="ADAL" clId="{DD60E131-0CA2-4EF2-839C-88DCEB5DC860}" dt="2022-05-18T07:28:47.986" v="1600" actId="478"/>
          <ac:cxnSpMkLst>
            <pc:docMk/>
            <pc:sldMk cId="160545398" sldId="1799"/>
            <ac:cxnSpMk id="16" creationId="{59D8074C-F043-4E5A-A90C-354C5CFC37BF}"/>
          </ac:cxnSpMkLst>
        </pc:cxnChg>
      </pc:sldChg>
      <pc:sldChg chg="addSp delSp modSp add mod">
        <pc:chgData name="Yoel Kortick" userId="167978f5-7f40-4909-85d5-d4149554ad4e" providerId="ADAL" clId="{DD60E131-0CA2-4EF2-839C-88DCEB5DC860}" dt="2022-05-18T07:48:49.238" v="2317" actId="208"/>
        <pc:sldMkLst>
          <pc:docMk/>
          <pc:sldMk cId="1008740032" sldId="1800"/>
        </pc:sldMkLst>
        <pc:spChg chg="mod">
          <ac:chgData name="Yoel Kortick" userId="167978f5-7f40-4909-85d5-d4149554ad4e" providerId="ADAL" clId="{DD60E131-0CA2-4EF2-839C-88DCEB5DC860}" dt="2022-05-18T07:35:53.510" v="1846" actId="20577"/>
          <ac:spMkLst>
            <pc:docMk/>
            <pc:sldMk cId="1008740032" sldId="1800"/>
            <ac:spMk id="3" creationId="{4FC18B40-6547-41EC-8A0E-1C8F40E0A42F}"/>
          </ac:spMkLst>
        </pc:spChg>
        <pc:spChg chg="mod">
          <ac:chgData name="Yoel Kortick" userId="167978f5-7f40-4909-85d5-d4149554ad4e" providerId="ADAL" clId="{DD60E131-0CA2-4EF2-839C-88DCEB5DC860}" dt="2022-05-18T07:48:01.843" v="2313" actId="6549"/>
          <ac:spMkLst>
            <pc:docMk/>
            <pc:sldMk cId="1008740032" sldId="1800"/>
            <ac:spMk id="4" creationId="{2490F34D-A7E2-4EA9-8B1A-78371A1F1CD1}"/>
          </ac:spMkLst>
        </pc:spChg>
        <pc:spChg chg="add del">
          <ac:chgData name="Yoel Kortick" userId="167978f5-7f40-4909-85d5-d4149554ad4e" providerId="ADAL" clId="{DD60E131-0CA2-4EF2-839C-88DCEB5DC860}" dt="2022-05-18T07:48:06.946" v="2315" actId="478"/>
          <ac:spMkLst>
            <pc:docMk/>
            <pc:sldMk cId="1008740032" sldId="1800"/>
            <ac:spMk id="9" creationId="{68DFD3E2-66F2-4CD3-85B5-A1B207366175}"/>
          </ac:spMkLst>
        </pc:spChg>
        <pc:picChg chg="del">
          <ac:chgData name="Yoel Kortick" userId="167978f5-7f40-4909-85d5-d4149554ad4e" providerId="ADAL" clId="{DD60E131-0CA2-4EF2-839C-88DCEB5DC860}" dt="2022-05-18T07:30:33.961" v="1606" actId="478"/>
          <ac:picMkLst>
            <pc:docMk/>
            <pc:sldMk cId="1008740032" sldId="1800"/>
            <ac:picMk id="5" creationId="{A8FB7D4A-5C2F-4E6B-BF3D-979C3A01A902}"/>
          </ac:picMkLst>
        </pc:picChg>
        <pc:picChg chg="add del mod">
          <ac:chgData name="Yoel Kortick" userId="167978f5-7f40-4909-85d5-d4149554ad4e" providerId="ADAL" clId="{DD60E131-0CA2-4EF2-839C-88DCEB5DC860}" dt="2022-05-18T07:37:09.111" v="1905" actId="478"/>
          <ac:picMkLst>
            <pc:docMk/>
            <pc:sldMk cId="1008740032" sldId="1800"/>
            <ac:picMk id="6" creationId="{9588F065-04FD-463F-88AA-05645BAA263C}"/>
          </ac:picMkLst>
        </pc:picChg>
        <pc:picChg chg="add del mod">
          <ac:chgData name="Yoel Kortick" userId="167978f5-7f40-4909-85d5-d4149554ad4e" providerId="ADAL" clId="{DD60E131-0CA2-4EF2-839C-88DCEB5DC860}" dt="2022-05-18T07:48:04.418" v="2314" actId="478"/>
          <ac:picMkLst>
            <pc:docMk/>
            <pc:sldMk cId="1008740032" sldId="1800"/>
            <ac:picMk id="8" creationId="{AB2BFF7F-7915-452A-AF92-2D6000068AE4}"/>
          </ac:picMkLst>
        </pc:picChg>
        <pc:picChg chg="add mod">
          <ac:chgData name="Yoel Kortick" userId="167978f5-7f40-4909-85d5-d4149554ad4e" providerId="ADAL" clId="{DD60E131-0CA2-4EF2-839C-88DCEB5DC860}" dt="2022-05-18T07:48:49.238" v="2317" actId="208"/>
          <ac:picMkLst>
            <pc:docMk/>
            <pc:sldMk cId="1008740032" sldId="1800"/>
            <ac:picMk id="11" creationId="{DA9D69BA-4537-4039-8982-624D610C93B7}"/>
          </ac:picMkLst>
        </pc:picChg>
      </pc:sldChg>
      <pc:sldChg chg="addSp delSp modSp add del mod">
        <pc:chgData name="Yoel Kortick" userId="167978f5-7f40-4909-85d5-d4149554ad4e" providerId="ADAL" clId="{DD60E131-0CA2-4EF2-839C-88DCEB5DC860}" dt="2022-05-18T07:48:55.231" v="2318" actId="2696"/>
        <pc:sldMkLst>
          <pc:docMk/>
          <pc:sldMk cId="593298447" sldId="1801"/>
        </pc:sldMkLst>
        <pc:spChg chg="mod">
          <ac:chgData name="Yoel Kortick" userId="167978f5-7f40-4909-85d5-d4149554ad4e" providerId="ADAL" clId="{DD60E131-0CA2-4EF2-839C-88DCEB5DC860}" dt="2022-05-18T07:34:02.294" v="1794" actId="20577"/>
          <ac:spMkLst>
            <pc:docMk/>
            <pc:sldMk cId="593298447" sldId="1801"/>
            <ac:spMk id="4" creationId="{2490F34D-A7E2-4EA9-8B1A-78371A1F1CD1}"/>
          </ac:spMkLst>
        </pc:spChg>
        <pc:spChg chg="add mod">
          <ac:chgData name="Yoel Kortick" userId="167978f5-7f40-4909-85d5-d4149554ad4e" providerId="ADAL" clId="{DD60E131-0CA2-4EF2-839C-88DCEB5DC860}" dt="2022-05-18T07:34:07.633" v="1799" actId="1036"/>
          <ac:spMkLst>
            <pc:docMk/>
            <pc:sldMk cId="593298447" sldId="1801"/>
            <ac:spMk id="7" creationId="{81D87AF0-A24D-4C09-9D35-D64F64BEF68D}"/>
          </ac:spMkLst>
        </pc:spChg>
        <pc:picChg chg="add mod">
          <ac:chgData name="Yoel Kortick" userId="167978f5-7f40-4909-85d5-d4149554ad4e" providerId="ADAL" clId="{DD60E131-0CA2-4EF2-839C-88DCEB5DC860}" dt="2022-05-18T07:34:07.633" v="1799" actId="1036"/>
          <ac:picMkLst>
            <pc:docMk/>
            <pc:sldMk cId="593298447" sldId="1801"/>
            <ac:picMk id="5" creationId="{431AABC9-19B5-48AF-98D5-4EFE4A77D5C8}"/>
          </ac:picMkLst>
        </pc:picChg>
        <pc:picChg chg="del">
          <ac:chgData name="Yoel Kortick" userId="167978f5-7f40-4909-85d5-d4149554ad4e" providerId="ADAL" clId="{DD60E131-0CA2-4EF2-839C-88DCEB5DC860}" dt="2022-05-18T07:31:06.104" v="1678" actId="478"/>
          <ac:picMkLst>
            <pc:docMk/>
            <pc:sldMk cId="593298447" sldId="1801"/>
            <ac:picMk id="6" creationId="{9588F065-04FD-463F-88AA-05645BAA263C}"/>
          </ac:picMkLst>
        </pc:picChg>
      </pc:sldChg>
      <pc:sldChg chg="modSp add mod">
        <pc:chgData name="Yoel Kortick" userId="167978f5-7f40-4909-85d5-d4149554ad4e" providerId="ADAL" clId="{DD60E131-0CA2-4EF2-839C-88DCEB5DC860}" dt="2022-05-18T07:51:23.291" v="2336"/>
        <pc:sldMkLst>
          <pc:docMk/>
          <pc:sldMk cId="3796593954" sldId="1801"/>
        </pc:sldMkLst>
        <pc:spChg chg="mod">
          <ac:chgData name="Yoel Kortick" userId="167978f5-7f40-4909-85d5-d4149554ad4e" providerId="ADAL" clId="{DD60E131-0CA2-4EF2-839C-88DCEB5DC860}" dt="2022-05-18T07:51:23.291" v="2336"/>
          <ac:spMkLst>
            <pc:docMk/>
            <pc:sldMk cId="3796593954" sldId="1801"/>
            <ac:spMk id="4" creationId="{2490F34D-A7E2-4EA9-8B1A-78371A1F1CD1}"/>
          </ac:spMkLst>
        </pc:spChg>
      </pc:sldChg>
      <pc:sldChg chg="modSp add del mod">
        <pc:chgData name="Yoel Kortick" userId="167978f5-7f40-4909-85d5-d4149554ad4e" providerId="ADAL" clId="{DD60E131-0CA2-4EF2-839C-88DCEB5DC860}" dt="2022-05-18T07:47:17.139" v="2301" actId="2696"/>
        <pc:sldMkLst>
          <pc:docMk/>
          <pc:sldMk cId="2146249269" sldId="1802"/>
        </pc:sldMkLst>
        <pc:spChg chg="mod">
          <ac:chgData name="Yoel Kortick" userId="167978f5-7f40-4909-85d5-d4149554ad4e" providerId="ADAL" clId="{DD60E131-0CA2-4EF2-839C-88DCEB5DC860}" dt="2022-05-18T07:35:09.218" v="1832" actId="20577"/>
          <ac:spMkLst>
            <pc:docMk/>
            <pc:sldMk cId="2146249269" sldId="1802"/>
            <ac:spMk id="4" creationId="{2490F34D-A7E2-4EA9-8B1A-78371A1F1CD1}"/>
          </ac:spMkLst>
        </pc:spChg>
      </pc:sldChg>
      <pc:sldChg chg="addSp modSp add mod">
        <pc:chgData name="Yoel Kortick" userId="167978f5-7f40-4909-85d5-d4149554ad4e" providerId="ADAL" clId="{DD60E131-0CA2-4EF2-839C-88DCEB5DC860}" dt="2022-05-18T07:51:23.291" v="2336"/>
        <pc:sldMkLst>
          <pc:docMk/>
          <pc:sldMk cId="2419259957" sldId="1803"/>
        </pc:sldMkLst>
        <pc:spChg chg="mod">
          <ac:chgData name="Yoel Kortick" userId="167978f5-7f40-4909-85d5-d4149554ad4e" providerId="ADAL" clId="{DD60E131-0CA2-4EF2-839C-88DCEB5DC860}" dt="2022-05-18T07:51:23.291" v="2336"/>
          <ac:spMkLst>
            <pc:docMk/>
            <pc:sldMk cId="2419259957" sldId="1803"/>
            <ac:spMk id="4" creationId="{2490F34D-A7E2-4EA9-8B1A-78371A1F1CD1}"/>
          </ac:spMkLst>
        </pc:spChg>
        <pc:spChg chg="mod">
          <ac:chgData name="Yoel Kortick" userId="167978f5-7f40-4909-85d5-d4149554ad4e" providerId="ADAL" clId="{DD60E131-0CA2-4EF2-839C-88DCEB5DC860}" dt="2022-05-18T07:39:31.617" v="2071" actId="1036"/>
          <ac:spMkLst>
            <pc:docMk/>
            <pc:sldMk cId="2419259957" sldId="1803"/>
            <ac:spMk id="9" creationId="{68DFD3E2-66F2-4CD3-85B5-A1B207366175}"/>
          </ac:spMkLst>
        </pc:spChg>
        <pc:cxnChg chg="add mod">
          <ac:chgData name="Yoel Kortick" userId="167978f5-7f40-4909-85d5-d4149554ad4e" providerId="ADAL" clId="{DD60E131-0CA2-4EF2-839C-88DCEB5DC860}" dt="2022-05-18T07:46:29.401" v="2280" actId="1035"/>
          <ac:cxnSpMkLst>
            <pc:docMk/>
            <pc:sldMk cId="2419259957" sldId="1803"/>
            <ac:cxnSpMk id="5" creationId="{01E2FA3E-7B25-44D5-A27B-EE31422CC234}"/>
          </ac:cxnSpMkLst>
        </pc:cxnChg>
      </pc:sldChg>
      <pc:sldChg chg="addSp delSp modSp add mod">
        <pc:chgData name="Yoel Kortick" userId="167978f5-7f40-4909-85d5-d4149554ad4e" providerId="ADAL" clId="{DD60E131-0CA2-4EF2-839C-88DCEB5DC860}" dt="2022-05-18T07:51:23.291" v="2336"/>
        <pc:sldMkLst>
          <pc:docMk/>
          <pc:sldMk cId="2751834188" sldId="1804"/>
        </pc:sldMkLst>
        <pc:spChg chg="mod">
          <ac:chgData name="Yoel Kortick" userId="167978f5-7f40-4909-85d5-d4149554ad4e" providerId="ADAL" clId="{DD60E131-0CA2-4EF2-839C-88DCEB5DC860}" dt="2022-05-18T07:51:23.291" v="2336"/>
          <ac:spMkLst>
            <pc:docMk/>
            <pc:sldMk cId="2751834188" sldId="1804"/>
            <ac:spMk id="4" creationId="{2490F34D-A7E2-4EA9-8B1A-78371A1F1CD1}"/>
          </ac:spMkLst>
        </pc:spChg>
        <pc:spChg chg="mod">
          <ac:chgData name="Yoel Kortick" userId="167978f5-7f40-4909-85d5-d4149554ad4e" providerId="ADAL" clId="{DD60E131-0CA2-4EF2-839C-88DCEB5DC860}" dt="2022-05-18T07:40:54.560" v="2112" actId="14100"/>
          <ac:spMkLst>
            <pc:docMk/>
            <pc:sldMk cId="2751834188" sldId="1804"/>
            <ac:spMk id="9" creationId="{68DFD3E2-66F2-4CD3-85B5-A1B207366175}"/>
          </ac:spMkLst>
        </pc:spChg>
        <pc:spChg chg="add mod">
          <ac:chgData name="Yoel Kortick" userId="167978f5-7f40-4909-85d5-d4149554ad4e" providerId="ADAL" clId="{DD60E131-0CA2-4EF2-839C-88DCEB5DC860}" dt="2022-05-18T07:41:10.497" v="2156" actId="14100"/>
          <ac:spMkLst>
            <pc:docMk/>
            <pc:sldMk cId="2751834188" sldId="1804"/>
            <ac:spMk id="10" creationId="{6A3D1866-DF61-445E-9FAE-EDC115FB2898}"/>
          </ac:spMkLst>
        </pc:spChg>
        <pc:picChg chg="add mod ord">
          <ac:chgData name="Yoel Kortick" userId="167978f5-7f40-4909-85d5-d4149554ad4e" providerId="ADAL" clId="{DD60E131-0CA2-4EF2-839C-88DCEB5DC860}" dt="2022-05-18T07:41:12.382" v="2157" actId="208"/>
          <ac:picMkLst>
            <pc:docMk/>
            <pc:sldMk cId="2751834188" sldId="1804"/>
            <ac:picMk id="5" creationId="{74FFAF2D-1CDB-4E02-8938-78690FEB348A}"/>
          </ac:picMkLst>
        </pc:picChg>
        <pc:picChg chg="del">
          <ac:chgData name="Yoel Kortick" userId="167978f5-7f40-4909-85d5-d4149554ad4e" providerId="ADAL" clId="{DD60E131-0CA2-4EF2-839C-88DCEB5DC860}" dt="2022-05-18T07:40:43.330" v="2106" actId="478"/>
          <ac:picMkLst>
            <pc:docMk/>
            <pc:sldMk cId="2751834188" sldId="1804"/>
            <ac:picMk id="8" creationId="{AB2BFF7F-7915-452A-AF92-2D6000068AE4}"/>
          </ac:picMkLst>
        </pc:picChg>
        <pc:cxnChg chg="add">
          <ac:chgData name="Yoel Kortick" userId="167978f5-7f40-4909-85d5-d4149554ad4e" providerId="ADAL" clId="{DD60E131-0CA2-4EF2-839C-88DCEB5DC860}" dt="2022-05-18T07:41:19.585" v="2158" actId="11529"/>
          <ac:cxnSpMkLst>
            <pc:docMk/>
            <pc:sldMk cId="2751834188" sldId="1804"/>
            <ac:cxnSpMk id="7" creationId="{5F1E98CA-15E0-4DDF-ABCA-FA19C0B38E54}"/>
          </ac:cxnSpMkLst>
        </pc:cxnChg>
      </pc:sldChg>
      <pc:sldChg chg="addSp delSp modSp add mod">
        <pc:chgData name="Yoel Kortick" userId="167978f5-7f40-4909-85d5-d4149554ad4e" providerId="ADAL" clId="{DD60E131-0CA2-4EF2-839C-88DCEB5DC860}" dt="2022-05-18T07:42:15.868" v="2237" actId="208"/>
        <pc:sldMkLst>
          <pc:docMk/>
          <pc:sldMk cId="1047050905" sldId="1805"/>
        </pc:sldMkLst>
        <pc:spChg chg="mod">
          <ac:chgData name="Yoel Kortick" userId="167978f5-7f40-4909-85d5-d4149554ad4e" providerId="ADAL" clId="{DD60E131-0CA2-4EF2-839C-88DCEB5DC860}" dt="2022-05-18T07:41:35.792" v="2221" actId="20577"/>
          <ac:spMkLst>
            <pc:docMk/>
            <pc:sldMk cId="1047050905" sldId="1805"/>
            <ac:spMk id="4" creationId="{2490F34D-A7E2-4EA9-8B1A-78371A1F1CD1}"/>
          </ac:spMkLst>
        </pc:spChg>
        <pc:spChg chg="mod">
          <ac:chgData name="Yoel Kortick" userId="167978f5-7f40-4909-85d5-d4149554ad4e" providerId="ADAL" clId="{DD60E131-0CA2-4EF2-839C-88DCEB5DC860}" dt="2022-05-18T07:42:05.949" v="2233" actId="1036"/>
          <ac:spMkLst>
            <pc:docMk/>
            <pc:sldMk cId="1047050905" sldId="1805"/>
            <ac:spMk id="9" creationId="{68DFD3E2-66F2-4CD3-85B5-A1B207366175}"/>
          </ac:spMkLst>
        </pc:spChg>
        <pc:spChg chg="del">
          <ac:chgData name="Yoel Kortick" userId="167978f5-7f40-4909-85d5-d4149554ad4e" providerId="ADAL" clId="{DD60E131-0CA2-4EF2-839C-88DCEB5DC860}" dt="2022-05-18T07:41:41.607" v="2223" actId="478"/>
          <ac:spMkLst>
            <pc:docMk/>
            <pc:sldMk cId="1047050905" sldId="1805"/>
            <ac:spMk id="10" creationId="{6A3D1866-DF61-445E-9FAE-EDC115FB2898}"/>
          </ac:spMkLst>
        </pc:spChg>
        <pc:picChg chg="del">
          <ac:chgData name="Yoel Kortick" userId="167978f5-7f40-4909-85d5-d4149554ad4e" providerId="ADAL" clId="{DD60E131-0CA2-4EF2-839C-88DCEB5DC860}" dt="2022-05-18T07:41:38.243" v="2222" actId="478"/>
          <ac:picMkLst>
            <pc:docMk/>
            <pc:sldMk cId="1047050905" sldId="1805"/>
            <ac:picMk id="5" creationId="{74FFAF2D-1CDB-4E02-8938-78690FEB348A}"/>
          </ac:picMkLst>
        </pc:picChg>
        <pc:picChg chg="add mod ord">
          <ac:chgData name="Yoel Kortick" userId="167978f5-7f40-4909-85d5-d4149554ad4e" providerId="ADAL" clId="{DD60E131-0CA2-4EF2-839C-88DCEB5DC860}" dt="2022-05-18T07:42:15.868" v="2237" actId="208"/>
          <ac:picMkLst>
            <pc:docMk/>
            <pc:sldMk cId="1047050905" sldId="1805"/>
            <ac:picMk id="6" creationId="{78754B86-917B-44D7-8A6A-92EC6EEA4F57}"/>
          </ac:picMkLst>
        </pc:picChg>
        <pc:cxnChg chg="mod">
          <ac:chgData name="Yoel Kortick" userId="167978f5-7f40-4909-85d5-d4149554ad4e" providerId="ADAL" clId="{DD60E131-0CA2-4EF2-839C-88DCEB5DC860}" dt="2022-05-18T07:42:12.453" v="2235" actId="14100"/>
          <ac:cxnSpMkLst>
            <pc:docMk/>
            <pc:sldMk cId="1047050905" sldId="1805"/>
            <ac:cxnSpMk id="7" creationId="{5F1E98CA-15E0-4DDF-ABCA-FA19C0B38E54}"/>
          </ac:cxnSpMkLst>
        </pc:cxnChg>
      </pc:sldChg>
      <pc:sldChg chg="modSp add">
        <pc:chgData name="Yoel Kortick" userId="167978f5-7f40-4909-85d5-d4149554ad4e" providerId="ADAL" clId="{DD60E131-0CA2-4EF2-839C-88DCEB5DC860}" dt="2022-05-18T07:51:23.291" v="2336"/>
        <pc:sldMkLst>
          <pc:docMk/>
          <pc:sldMk cId="1215286580" sldId="1806"/>
        </pc:sldMkLst>
        <pc:spChg chg="mod">
          <ac:chgData name="Yoel Kortick" userId="167978f5-7f40-4909-85d5-d4149554ad4e" providerId="ADAL" clId="{DD60E131-0CA2-4EF2-839C-88DCEB5DC860}" dt="2022-05-18T07:51:23.291" v="2336"/>
          <ac:spMkLst>
            <pc:docMk/>
            <pc:sldMk cId="1215286580" sldId="1806"/>
            <ac:spMk id="4" creationId="{2490F34D-A7E2-4EA9-8B1A-78371A1F1CD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18-May-22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18-May-22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2022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2634107"/>
            <a:ext cx="6196533" cy="1305174"/>
          </a:xfrm>
        </p:spPr>
        <p:txBody>
          <a:bodyPr/>
          <a:lstStyle/>
          <a:p>
            <a:r>
              <a:rPr lang="en-US" dirty="0"/>
              <a:t>How to retrieve the "Year To Date Loans" in Alma Analytics</a:t>
            </a:r>
            <a:endParaRPr lang="LID4096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061571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create a report with the following fields: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EE8AD-C0F8-49CA-8175-095050AD4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410816"/>
            <a:ext cx="8562975" cy="3105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121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Filter by "Loan Date Filter"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EE6F6A-C1EB-483D-8CB7-4D4A52E21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1656184"/>
            <a:ext cx="5734050" cy="2571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A47291-6477-47A2-9D81-640E53084A9A}"/>
              </a:ext>
            </a:extLst>
          </p:cNvPr>
          <p:cNvSpPr/>
          <p:nvPr/>
        </p:nvSpPr>
        <p:spPr>
          <a:xfrm>
            <a:off x="5580112" y="2283718"/>
            <a:ext cx="21602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E07B3B-2948-460E-A9CC-235B799DD768}"/>
              </a:ext>
            </a:extLst>
          </p:cNvPr>
          <p:cNvSpPr/>
          <p:nvPr/>
        </p:nvSpPr>
        <p:spPr>
          <a:xfrm>
            <a:off x="5580112" y="3291830"/>
            <a:ext cx="79208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54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3DB3BA-5A02-4ADE-A1C1-15BF5F8DD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1485875"/>
            <a:ext cx="3609975" cy="28860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Filter by "Loan Date Filter" = Current Year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E07B3B-2948-460E-A9CC-235B799DD768}"/>
              </a:ext>
            </a:extLst>
          </p:cNvPr>
          <p:cNvSpPr/>
          <p:nvPr/>
        </p:nvSpPr>
        <p:spPr>
          <a:xfrm>
            <a:off x="3419872" y="3147814"/>
            <a:ext cx="115212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59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705BDB-5FD3-4163-AE56-8F5AC9306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661517"/>
            <a:ext cx="5867400" cy="2638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that we have the filter for "Loan Date Filter" we can remove it from display and leave the filter 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E07B3B-2948-460E-A9CC-235B799DD768}"/>
              </a:ext>
            </a:extLst>
          </p:cNvPr>
          <p:cNvSpPr/>
          <p:nvPr/>
        </p:nvSpPr>
        <p:spPr>
          <a:xfrm>
            <a:off x="5580112" y="3539753"/>
            <a:ext cx="70145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AE5E1E-0B3B-4089-87B4-D9F4E95B068E}"/>
              </a:ext>
            </a:extLst>
          </p:cNvPr>
          <p:cNvSpPr/>
          <p:nvPr/>
        </p:nvSpPr>
        <p:spPr>
          <a:xfrm>
            <a:off x="1638300" y="3579862"/>
            <a:ext cx="257366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C7156-E4CA-44CF-8731-F679F0CC2BCC}"/>
              </a:ext>
            </a:extLst>
          </p:cNvPr>
          <p:cNvSpPr txBox="1"/>
          <p:nvPr/>
        </p:nvSpPr>
        <p:spPr>
          <a:xfrm>
            <a:off x="179512" y="2931790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Leave this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B313D-1EC7-4586-BA34-FF652C4F53F0}"/>
              </a:ext>
            </a:extLst>
          </p:cNvPr>
          <p:cNvSpPr txBox="1"/>
          <p:nvPr/>
        </p:nvSpPr>
        <p:spPr>
          <a:xfrm>
            <a:off x="7559666" y="1851670"/>
            <a:ext cx="14587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Remove  this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6AA994-8622-4866-9174-5E66E33B6F2C}"/>
              </a:ext>
            </a:extLst>
          </p:cNvPr>
          <p:cNvSpPr/>
          <p:nvPr/>
        </p:nvSpPr>
        <p:spPr>
          <a:xfrm>
            <a:off x="5508104" y="2363049"/>
            <a:ext cx="28803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34C884-BAAB-4CB3-A5EB-89D11325F764}"/>
              </a:ext>
            </a:extLst>
          </p:cNvPr>
          <p:cNvCxnSpPr/>
          <p:nvPr/>
        </p:nvCxnSpPr>
        <p:spPr>
          <a:xfrm>
            <a:off x="1331640" y="3301122"/>
            <a:ext cx="306660" cy="2787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BA3BC1-BC0B-4D14-8474-4E495B638D8E}"/>
              </a:ext>
            </a:extLst>
          </p:cNvPr>
          <p:cNvCxnSpPr>
            <a:cxnSpLocks/>
          </p:cNvCxnSpPr>
          <p:nvPr/>
        </p:nvCxnSpPr>
        <p:spPr>
          <a:xfrm>
            <a:off x="5310123" y="2036336"/>
            <a:ext cx="0" cy="3398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D8074C-F043-4E5A-A90C-354C5CFC37BF}"/>
              </a:ext>
            </a:extLst>
          </p:cNvPr>
          <p:cNvCxnSpPr>
            <a:cxnSpLocks/>
          </p:cNvCxnSpPr>
          <p:nvPr/>
        </p:nvCxnSpPr>
        <p:spPr>
          <a:xfrm flipH="1">
            <a:off x="5310123" y="2026419"/>
            <a:ext cx="226465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845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have the following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B7D4A-5C2F-4E6B-BF3D-979C3A01A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00175"/>
            <a:ext cx="5871066" cy="29717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545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results of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are the results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9D69BA-4537-4039-8982-624D610C9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383"/>
            <a:ext cx="9144000" cy="2428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8740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now get only items with 5 or more year to date loans.  We add a filter by "Loans </a:t>
            </a:r>
            <a:r>
              <a:rPr lang="he-IL" dirty="0"/>
              <a:t>)</a:t>
            </a:r>
            <a:r>
              <a:rPr lang="en-US" dirty="0"/>
              <a:t>Not In House)" is greater than or equal to 5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AABC9-19B5-48AF-98D5-4EFE4A77D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1981175"/>
            <a:ext cx="4533900" cy="2390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D87AF0-A24D-4C09-9D35-D64F64BEF68D}"/>
              </a:ext>
            </a:extLst>
          </p:cNvPr>
          <p:cNvSpPr/>
          <p:nvPr/>
        </p:nvSpPr>
        <p:spPr>
          <a:xfrm>
            <a:off x="2305050" y="4090673"/>
            <a:ext cx="291502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93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results of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are results, including barcode</a:t>
            </a:r>
            <a:r>
              <a:rPr lang="es-ES" dirty="0"/>
              <a:t> 10011501433840 </a:t>
            </a:r>
            <a:r>
              <a:rPr lang="en-US" dirty="0"/>
              <a:t>title</a:t>
            </a:r>
            <a:r>
              <a:rPr lang="es-ES" dirty="0"/>
              <a:t> "Derecho financiero y tributario : parte general" </a:t>
            </a:r>
            <a:r>
              <a:rPr lang="en-US" dirty="0"/>
              <a:t>with 5 year to date loans (as was also seen in Alma)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2BFF7F-7915-452A-AF92-2D6000068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967458"/>
            <a:ext cx="7753350" cy="2476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8DFD3E2-66F2-4CD3-85B5-A1B207366175}"/>
              </a:ext>
            </a:extLst>
          </p:cNvPr>
          <p:cNvSpPr/>
          <p:nvPr/>
        </p:nvSpPr>
        <p:spPr>
          <a:xfrm>
            <a:off x="695325" y="3147814"/>
            <a:ext cx="775335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86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results of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check barcode 10011501435644 title "</a:t>
            </a:r>
            <a:r>
              <a:rPr lang="pt-BR" dirty="0"/>
              <a:t>Sala de treball 2 (Planta -1 ) - Biblioteca de Ciències Socials (2 hores)".  It should have 311 year to date loans in Alma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2BFF7F-7915-452A-AF92-2D6000068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967458"/>
            <a:ext cx="7753350" cy="2476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8DFD3E2-66F2-4CD3-85B5-A1B207366175}"/>
              </a:ext>
            </a:extLst>
          </p:cNvPr>
          <p:cNvSpPr/>
          <p:nvPr/>
        </p:nvSpPr>
        <p:spPr>
          <a:xfrm>
            <a:off x="695325" y="3787676"/>
            <a:ext cx="775335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1E2FA3E-7B25-44D5-A27B-EE31422CC234}"/>
              </a:ext>
            </a:extLst>
          </p:cNvPr>
          <p:cNvCxnSpPr/>
          <p:nvPr/>
        </p:nvCxnSpPr>
        <p:spPr>
          <a:xfrm>
            <a:off x="7812360" y="3363838"/>
            <a:ext cx="360040" cy="4958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259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FFAF2D-1CDB-4E02-8938-78690FEB3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809"/>
            <a:ext cx="9144000" cy="26511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results of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find it in Alma and will click "Other Details"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DFD3E2-66F2-4CD3-85B5-A1B207366175}"/>
              </a:ext>
            </a:extLst>
          </p:cNvPr>
          <p:cNvSpPr/>
          <p:nvPr/>
        </p:nvSpPr>
        <p:spPr>
          <a:xfrm>
            <a:off x="695325" y="3787676"/>
            <a:ext cx="924347" cy="2962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3D1866-DF61-445E-9FAE-EDC115FB2898}"/>
              </a:ext>
            </a:extLst>
          </p:cNvPr>
          <p:cNvSpPr/>
          <p:nvPr/>
        </p:nvSpPr>
        <p:spPr>
          <a:xfrm>
            <a:off x="592541" y="1915468"/>
            <a:ext cx="1603195" cy="2962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1E98CA-15E0-4DDF-ABCA-FA19C0B38E54}"/>
              </a:ext>
            </a:extLst>
          </p:cNvPr>
          <p:cNvCxnSpPr/>
          <p:nvPr/>
        </p:nvCxnSpPr>
        <p:spPr>
          <a:xfrm flipH="1">
            <a:off x="1763688" y="3939902"/>
            <a:ext cx="108012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83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602" y="436492"/>
            <a:ext cx="4824536" cy="4208505"/>
          </a:xfrm>
        </p:spPr>
        <p:txBody>
          <a:bodyPr/>
          <a:lstStyle/>
          <a:p>
            <a:r>
              <a:rPr lang="en-US" dirty="0"/>
              <a:t>The question and example</a:t>
            </a:r>
          </a:p>
          <a:p>
            <a:r>
              <a:rPr lang="en-US" dirty="0"/>
              <a:t>The measure and filter for the Alma Analytics report</a:t>
            </a:r>
          </a:p>
          <a:p>
            <a:r>
              <a:rPr lang="en-US" dirty="0"/>
              <a:t>Creating the Alma Analytics report</a:t>
            </a:r>
          </a:p>
          <a:p>
            <a:r>
              <a:rPr lang="en-US" dirty="0"/>
              <a:t>The results of the Alma Analytics Report</a:t>
            </a:r>
          </a:p>
          <a:p>
            <a:endParaRPr lang="en-US" dirty="0"/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754B86-917B-44D7-8A6A-92EC6EEA4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719262"/>
            <a:ext cx="6953250" cy="1704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results of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we see 311 year to date loans, exactly like Alma Analytics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DFD3E2-66F2-4CD3-85B5-A1B207366175}"/>
              </a:ext>
            </a:extLst>
          </p:cNvPr>
          <p:cNvSpPr/>
          <p:nvPr/>
        </p:nvSpPr>
        <p:spPr>
          <a:xfrm>
            <a:off x="6300192" y="2934213"/>
            <a:ext cx="1584176" cy="2962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1E98CA-15E0-4DDF-ABCA-FA19C0B38E54}"/>
              </a:ext>
            </a:extLst>
          </p:cNvPr>
          <p:cNvCxnSpPr>
            <a:cxnSpLocks/>
          </p:cNvCxnSpPr>
          <p:nvPr/>
        </p:nvCxnSpPr>
        <p:spPr>
          <a:xfrm>
            <a:off x="5508104" y="3075806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050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4337EB4-DD15-433F-AFF3-139EB8C584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6402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question and example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0E53A3-70EA-431A-B012-364A0FFBC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912465"/>
            <a:ext cx="7124700" cy="3819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431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question and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"Year To Date Loans" field shows all loans which are not "In House" (it shows all loans loaned to a patron) where the loan date is from the beginning of the current calendar year.</a:t>
            </a:r>
          </a:p>
          <a:p>
            <a:r>
              <a:rPr lang="en-US" dirty="0"/>
              <a:t>This means that in the example here barcode 10011501433840 was loaned to a patron 5 times since January 1, 2022 (today is May 18, 2022). </a:t>
            </a:r>
          </a:p>
        </p:txBody>
      </p:sp>
    </p:spTree>
    <p:extLst>
      <p:ext uri="{BB962C8B-B14F-4D97-AF65-F5344CB8AC3E}">
        <p14:creationId xmlns:p14="http://schemas.microsoft.com/office/powerpoint/2010/main" val="291253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measure and filter for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several ways to get the "Year To Date" value.  We will show one specific method.</a:t>
            </a:r>
          </a:p>
          <a:p>
            <a:r>
              <a:rPr lang="en-US" dirty="0"/>
              <a:t>We will use the "Fulfillment" subject area.</a:t>
            </a:r>
          </a:p>
        </p:txBody>
      </p:sp>
    </p:spTree>
    <p:extLst>
      <p:ext uri="{BB962C8B-B14F-4D97-AF65-F5344CB8AC3E}">
        <p14:creationId xmlns:p14="http://schemas.microsoft.com/office/powerpoint/2010/main" val="41048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measure and filter for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 we want all loans made to a patron (not "In House" Loans) we will use the measure "Loans (Not In House)" in the "Loan" folder </a:t>
            </a:r>
          </a:p>
          <a:p>
            <a:r>
              <a:rPr lang="en-US" dirty="0"/>
              <a:t>Because we want all loans made to a patron in the current calendar year, we will use the field "Loan Date Filter" in the "Loan Date" folder and filter by "equal to  Current Year"</a:t>
            </a:r>
          </a:p>
        </p:txBody>
      </p:sp>
    </p:spTree>
    <p:extLst>
      <p:ext uri="{BB962C8B-B14F-4D97-AF65-F5344CB8AC3E}">
        <p14:creationId xmlns:p14="http://schemas.microsoft.com/office/powerpoint/2010/main" val="405257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measure and filter for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measure "Loans (Not In House)" in the "Loan" folder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C8CC-2364-43D3-B9BC-26774D919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1274415"/>
            <a:ext cx="4248150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C2781E-9647-48DC-B564-89DBA55C0A3B}"/>
              </a:ext>
            </a:extLst>
          </p:cNvPr>
          <p:cNvSpPr/>
          <p:nvPr/>
        </p:nvSpPr>
        <p:spPr>
          <a:xfrm>
            <a:off x="3009090" y="3075806"/>
            <a:ext cx="129614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0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0CD71A-E751-4BC6-BA4B-7B3975E8C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219145"/>
            <a:ext cx="2612306" cy="35848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measure and filter for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field "Loan Date Filter" in the "Loan Date" folder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C2781E-9647-48DC-B564-89DBA55C0A3B}"/>
              </a:ext>
            </a:extLst>
          </p:cNvPr>
          <p:cNvSpPr/>
          <p:nvPr/>
        </p:nvSpPr>
        <p:spPr>
          <a:xfrm>
            <a:off x="3830030" y="4205560"/>
            <a:ext cx="129614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5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create a report with the following fields:</a:t>
            </a:r>
          </a:p>
          <a:p>
            <a:endParaRPr lang="en-US" dirty="0"/>
          </a:p>
          <a:p>
            <a:pPr lvl="1"/>
            <a:r>
              <a:rPr lang="en-US" sz="2400" dirty="0"/>
              <a:t>"Barcode" from the "Loan Details" folder</a:t>
            </a:r>
          </a:p>
          <a:p>
            <a:pPr lvl="1"/>
            <a:r>
              <a:rPr lang="en-US" sz="2400" dirty="0"/>
              <a:t>"Title" from the "Bibliographic Details" folder</a:t>
            </a:r>
          </a:p>
          <a:p>
            <a:pPr lvl="1"/>
            <a:r>
              <a:rPr lang="en-US" sz="2400" dirty="0"/>
              <a:t>"Loan Year" from the "Loan Date" folder</a:t>
            </a:r>
          </a:p>
          <a:p>
            <a:pPr lvl="1"/>
            <a:r>
              <a:rPr lang="en-US" sz="2400" dirty="0"/>
              <a:t>"Loan Date Filter" from the "Loan Date" folder</a:t>
            </a:r>
          </a:p>
          <a:p>
            <a:pPr lvl="1"/>
            <a:r>
              <a:rPr lang="en-US" sz="2400" dirty="0"/>
              <a:t>"Loans (Not In House)" from the "Loan" folder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600051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2211</TotalTime>
  <Words>614</Words>
  <Application>Microsoft Office PowerPoint</Application>
  <PresentationFormat>On-screen Show (16:9)</PresentationFormat>
  <Paragraphs>55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IGeLU_2016_16X9 (1)</vt:lpstr>
      <vt:lpstr>How to retrieve the "Year To Date Loans" in Alma Analytics</vt:lpstr>
      <vt:lpstr>PowerPoint Presentation</vt:lpstr>
      <vt:lpstr>The question and example</vt:lpstr>
      <vt:lpstr>The question and example</vt:lpstr>
      <vt:lpstr>The measure and filter for the Alma Analytics report</vt:lpstr>
      <vt:lpstr>The measure and filter for the Alma Analytics report</vt:lpstr>
      <vt:lpstr>The measure and filter for the Alma Analytics report</vt:lpstr>
      <vt:lpstr>The measure and filter for the Alma Analytics report</vt:lpstr>
      <vt:lpstr>Creating the Alma Analytics report</vt:lpstr>
      <vt:lpstr>Creating the Alma Analytics report</vt:lpstr>
      <vt:lpstr>Creating the Alma Analytics report</vt:lpstr>
      <vt:lpstr>Creating the Alma Analytics report</vt:lpstr>
      <vt:lpstr>Creating the Alma Analytics report</vt:lpstr>
      <vt:lpstr>Creating the Alma Analytics report</vt:lpstr>
      <vt:lpstr>The results of the Alma Analytics report</vt:lpstr>
      <vt:lpstr>Creating the Alma Analytics report</vt:lpstr>
      <vt:lpstr>The results of the Alma Analytics report</vt:lpstr>
      <vt:lpstr>The results of the Alma Analytics report</vt:lpstr>
      <vt:lpstr>The results of the Alma Analytics report</vt:lpstr>
      <vt:lpstr>The results of the Alma Analytics report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Idit Or</dc:creator>
  <cp:lastModifiedBy>Yoel Kortick</cp:lastModifiedBy>
  <cp:revision>42</cp:revision>
  <dcterms:created xsi:type="dcterms:W3CDTF">2021-11-30T14:32:13Z</dcterms:created>
  <dcterms:modified xsi:type="dcterms:W3CDTF">2022-05-18T07:51:27Z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