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1767" r:id="rId2"/>
    <p:sldId id="1810" r:id="rId3"/>
    <p:sldId id="1815" r:id="rId4"/>
    <p:sldId id="1781" r:id="rId5"/>
    <p:sldId id="1769" r:id="rId6"/>
    <p:sldId id="1794" r:id="rId7"/>
    <p:sldId id="1793" r:id="rId8"/>
    <p:sldId id="1816" r:id="rId9"/>
    <p:sldId id="1796" r:id="rId10"/>
    <p:sldId id="1797" r:id="rId11"/>
    <p:sldId id="1798" r:id="rId12"/>
    <p:sldId id="1817" r:id="rId13"/>
    <p:sldId id="1800" r:id="rId14"/>
    <p:sldId id="1801" r:id="rId15"/>
    <p:sldId id="1802" r:id="rId16"/>
    <p:sldId id="1825" r:id="rId17"/>
    <p:sldId id="1819" r:id="rId18"/>
    <p:sldId id="1822" r:id="rId19"/>
    <p:sldId id="1823" r:id="rId20"/>
    <p:sldId id="1818" r:id="rId21"/>
    <p:sldId id="1806" r:id="rId22"/>
    <p:sldId id="1807" r:id="rId23"/>
    <p:sldId id="1808" r:id="rId24"/>
    <p:sldId id="1809" r:id="rId25"/>
    <p:sldId id="1821" r:id="rId26"/>
    <p:sldId id="1812" r:id="rId27"/>
    <p:sldId id="1813" r:id="rId28"/>
    <p:sldId id="1814" r:id="rId29"/>
    <p:sldId id="1827" r:id="rId30"/>
    <p:sldId id="1828" r:id="rId31"/>
    <p:sldId id="1829" r:id="rId32"/>
    <p:sldId id="1786" r:id="rId33"/>
    <p:sldId id="1824" r:id="rId34"/>
    <p:sldId id="1826" r:id="rId35"/>
    <p:sldId id="1788"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82E6"/>
    <a:srgbClr val="54565A"/>
    <a:srgbClr val="50CFDA"/>
    <a:srgbClr val="5CAFFF"/>
    <a:srgbClr val="7CCAB7"/>
    <a:srgbClr val="DCF1EC"/>
    <a:srgbClr val="ABDDD1"/>
    <a:srgbClr val="78486A"/>
    <a:srgbClr val="486AE5"/>
    <a:srgbClr val="DBF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4E5CDD-0CA3-4758-8865-21A73385F451}" v="53" dt="2022-06-15T13:22:49.488"/>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150" d="100"/>
          <a:sy n="150" d="100"/>
        </p:scale>
        <p:origin x="666" y="300"/>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Draeger" userId="1154ecec-e08b-47c5-842a-c185d0680149" providerId="ADAL" clId="{664E5CDD-0CA3-4758-8865-21A73385F451}"/>
    <pc:docChg chg="undo custSel addSld delSld modSld">
      <pc:chgData name="Jenny Draeger" userId="1154ecec-e08b-47c5-842a-c185d0680149" providerId="ADAL" clId="{664E5CDD-0CA3-4758-8865-21A73385F451}" dt="2022-06-15T13:27:19.550" v="5968" actId="20577"/>
      <pc:docMkLst>
        <pc:docMk/>
      </pc:docMkLst>
      <pc:sldChg chg="del">
        <pc:chgData name="Jenny Draeger" userId="1154ecec-e08b-47c5-842a-c185d0680149" providerId="ADAL" clId="{664E5CDD-0CA3-4758-8865-21A73385F451}" dt="2022-06-15T02:11:45.522" v="4575"/>
        <pc:sldMkLst>
          <pc:docMk/>
          <pc:sldMk cId="1744808232" sldId="1690"/>
        </pc:sldMkLst>
      </pc:sldChg>
      <pc:sldChg chg="del">
        <pc:chgData name="Jenny Draeger" userId="1154ecec-e08b-47c5-842a-c185d0680149" providerId="ADAL" clId="{664E5CDD-0CA3-4758-8865-21A73385F451}" dt="2022-06-15T02:11:32.440" v="4565" actId="2696"/>
        <pc:sldMkLst>
          <pc:docMk/>
          <pc:sldMk cId="2007680280" sldId="1690"/>
        </pc:sldMkLst>
      </pc:sldChg>
      <pc:sldChg chg="del">
        <pc:chgData name="Jenny Draeger" userId="1154ecec-e08b-47c5-842a-c185d0680149" providerId="ADAL" clId="{664E5CDD-0CA3-4758-8865-21A73385F451}" dt="2022-06-15T02:12:16.873" v="4581" actId="2696"/>
        <pc:sldMkLst>
          <pc:docMk/>
          <pc:sldMk cId="3906028945" sldId="1692"/>
        </pc:sldMkLst>
      </pc:sldChg>
      <pc:sldChg chg="del">
        <pc:chgData name="Jenny Draeger" userId="1154ecec-e08b-47c5-842a-c185d0680149" providerId="ADAL" clId="{664E5CDD-0CA3-4758-8865-21A73385F451}" dt="2022-06-15T02:12:16.873" v="4581" actId="2696"/>
        <pc:sldMkLst>
          <pc:docMk/>
          <pc:sldMk cId="3352855993" sldId="1701"/>
        </pc:sldMkLst>
      </pc:sldChg>
      <pc:sldChg chg="del">
        <pc:chgData name="Jenny Draeger" userId="1154ecec-e08b-47c5-842a-c185d0680149" providerId="ADAL" clId="{664E5CDD-0CA3-4758-8865-21A73385F451}" dt="2022-06-15T02:11:45.522" v="4575"/>
        <pc:sldMkLst>
          <pc:docMk/>
          <pc:sldMk cId="3679240617" sldId="1709"/>
        </pc:sldMkLst>
      </pc:sldChg>
      <pc:sldChg chg="del">
        <pc:chgData name="Jenny Draeger" userId="1154ecec-e08b-47c5-842a-c185d0680149" providerId="ADAL" clId="{664E5CDD-0CA3-4758-8865-21A73385F451}" dt="2022-06-15T02:11:32.440" v="4565" actId="2696"/>
        <pc:sldMkLst>
          <pc:docMk/>
          <pc:sldMk cId="4096806479" sldId="1709"/>
        </pc:sldMkLst>
      </pc:sldChg>
      <pc:sldChg chg="del">
        <pc:chgData name="Jenny Draeger" userId="1154ecec-e08b-47c5-842a-c185d0680149" providerId="ADAL" clId="{664E5CDD-0CA3-4758-8865-21A73385F451}" dt="2022-06-15T02:11:45.522" v="4575"/>
        <pc:sldMkLst>
          <pc:docMk/>
          <pc:sldMk cId="401332005" sldId="1711"/>
        </pc:sldMkLst>
      </pc:sldChg>
      <pc:sldChg chg="del">
        <pc:chgData name="Jenny Draeger" userId="1154ecec-e08b-47c5-842a-c185d0680149" providerId="ADAL" clId="{664E5CDD-0CA3-4758-8865-21A73385F451}" dt="2022-06-15T02:11:32.440" v="4565" actId="2696"/>
        <pc:sldMkLst>
          <pc:docMk/>
          <pc:sldMk cId="3940935310" sldId="1711"/>
        </pc:sldMkLst>
      </pc:sldChg>
      <pc:sldChg chg="del">
        <pc:chgData name="Jenny Draeger" userId="1154ecec-e08b-47c5-842a-c185d0680149" providerId="ADAL" clId="{664E5CDD-0CA3-4758-8865-21A73385F451}" dt="2022-06-15T02:11:32.440" v="4565" actId="2696"/>
        <pc:sldMkLst>
          <pc:docMk/>
          <pc:sldMk cId="384060342" sldId="1712"/>
        </pc:sldMkLst>
      </pc:sldChg>
      <pc:sldChg chg="del">
        <pc:chgData name="Jenny Draeger" userId="1154ecec-e08b-47c5-842a-c185d0680149" providerId="ADAL" clId="{664E5CDD-0CA3-4758-8865-21A73385F451}" dt="2022-06-15T02:11:45.522" v="4575"/>
        <pc:sldMkLst>
          <pc:docMk/>
          <pc:sldMk cId="3415255227" sldId="1712"/>
        </pc:sldMkLst>
      </pc:sldChg>
      <pc:sldChg chg="del">
        <pc:chgData name="Jenny Draeger" userId="1154ecec-e08b-47c5-842a-c185d0680149" providerId="ADAL" clId="{664E5CDD-0CA3-4758-8865-21A73385F451}" dt="2022-06-14T21:29:05.018" v="0" actId="2696"/>
        <pc:sldMkLst>
          <pc:docMk/>
          <pc:sldMk cId="3267142644" sldId="1724"/>
        </pc:sldMkLst>
      </pc:sldChg>
      <pc:sldChg chg="del">
        <pc:chgData name="Jenny Draeger" userId="1154ecec-e08b-47c5-842a-c185d0680149" providerId="ADAL" clId="{664E5CDD-0CA3-4758-8865-21A73385F451}" dt="2022-06-15T02:12:16.873" v="4581" actId="2696"/>
        <pc:sldMkLst>
          <pc:docMk/>
          <pc:sldMk cId="838953655" sldId="1744"/>
        </pc:sldMkLst>
      </pc:sldChg>
      <pc:sldChg chg="del">
        <pc:chgData name="Jenny Draeger" userId="1154ecec-e08b-47c5-842a-c185d0680149" providerId="ADAL" clId="{664E5CDD-0CA3-4758-8865-21A73385F451}" dt="2022-06-15T02:12:16.873" v="4581" actId="2696"/>
        <pc:sldMkLst>
          <pc:docMk/>
          <pc:sldMk cId="638166371" sldId="1745"/>
        </pc:sldMkLst>
      </pc:sldChg>
      <pc:sldChg chg="del">
        <pc:chgData name="Jenny Draeger" userId="1154ecec-e08b-47c5-842a-c185d0680149" providerId="ADAL" clId="{664E5CDD-0CA3-4758-8865-21A73385F451}" dt="2022-06-15T02:11:32.440" v="4565" actId="2696"/>
        <pc:sldMkLst>
          <pc:docMk/>
          <pc:sldMk cId="1745891566" sldId="1750"/>
        </pc:sldMkLst>
      </pc:sldChg>
      <pc:sldChg chg="del">
        <pc:chgData name="Jenny Draeger" userId="1154ecec-e08b-47c5-842a-c185d0680149" providerId="ADAL" clId="{664E5CDD-0CA3-4758-8865-21A73385F451}" dt="2022-06-15T02:11:45.522" v="4575"/>
        <pc:sldMkLst>
          <pc:docMk/>
          <pc:sldMk cId="2229805528" sldId="1750"/>
        </pc:sldMkLst>
      </pc:sldChg>
      <pc:sldChg chg="del">
        <pc:chgData name="Jenny Draeger" userId="1154ecec-e08b-47c5-842a-c185d0680149" providerId="ADAL" clId="{664E5CDD-0CA3-4758-8865-21A73385F451}" dt="2022-06-15T02:11:45.522" v="4575"/>
        <pc:sldMkLst>
          <pc:docMk/>
          <pc:sldMk cId="2056129021" sldId="1751"/>
        </pc:sldMkLst>
      </pc:sldChg>
      <pc:sldChg chg="del">
        <pc:chgData name="Jenny Draeger" userId="1154ecec-e08b-47c5-842a-c185d0680149" providerId="ADAL" clId="{664E5CDD-0CA3-4758-8865-21A73385F451}" dt="2022-06-15T02:11:32.440" v="4565" actId="2696"/>
        <pc:sldMkLst>
          <pc:docMk/>
          <pc:sldMk cId="4128333116" sldId="1751"/>
        </pc:sldMkLst>
      </pc:sldChg>
      <pc:sldChg chg="del">
        <pc:chgData name="Jenny Draeger" userId="1154ecec-e08b-47c5-842a-c185d0680149" providerId="ADAL" clId="{664E5CDD-0CA3-4758-8865-21A73385F451}" dt="2022-06-15T02:11:45.522" v="4575"/>
        <pc:sldMkLst>
          <pc:docMk/>
          <pc:sldMk cId="3833894879" sldId="1752"/>
        </pc:sldMkLst>
      </pc:sldChg>
      <pc:sldChg chg="del">
        <pc:chgData name="Jenny Draeger" userId="1154ecec-e08b-47c5-842a-c185d0680149" providerId="ADAL" clId="{664E5CDD-0CA3-4758-8865-21A73385F451}" dt="2022-06-15T02:11:32.440" v="4565" actId="2696"/>
        <pc:sldMkLst>
          <pc:docMk/>
          <pc:sldMk cId="4041022774" sldId="1752"/>
        </pc:sldMkLst>
      </pc:sldChg>
      <pc:sldChg chg="del">
        <pc:chgData name="Jenny Draeger" userId="1154ecec-e08b-47c5-842a-c185d0680149" providerId="ADAL" clId="{664E5CDD-0CA3-4758-8865-21A73385F451}" dt="2022-06-15T02:11:32.440" v="4565" actId="2696"/>
        <pc:sldMkLst>
          <pc:docMk/>
          <pc:sldMk cId="283067939" sldId="1753"/>
        </pc:sldMkLst>
      </pc:sldChg>
      <pc:sldChg chg="del">
        <pc:chgData name="Jenny Draeger" userId="1154ecec-e08b-47c5-842a-c185d0680149" providerId="ADAL" clId="{664E5CDD-0CA3-4758-8865-21A73385F451}" dt="2022-06-15T02:11:45.522" v="4575"/>
        <pc:sldMkLst>
          <pc:docMk/>
          <pc:sldMk cId="3900178247" sldId="1753"/>
        </pc:sldMkLst>
      </pc:sldChg>
      <pc:sldChg chg="del">
        <pc:chgData name="Jenny Draeger" userId="1154ecec-e08b-47c5-842a-c185d0680149" providerId="ADAL" clId="{664E5CDD-0CA3-4758-8865-21A73385F451}" dt="2022-06-15T02:11:45.522" v="4575"/>
        <pc:sldMkLst>
          <pc:docMk/>
          <pc:sldMk cId="876489638" sldId="1754"/>
        </pc:sldMkLst>
      </pc:sldChg>
      <pc:sldChg chg="del">
        <pc:chgData name="Jenny Draeger" userId="1154ecec-e08b-47c5-842a-c185d0680149" providerId="ADAL" clId="{664E5CDD-0CA3-4758-8865-21A73385F451}" dt="2022-06-15T02:11:32.440" v="4565" actId="2696"/>
        <pc:sldMkLst>
          <pc:docMk/>
          <pc:sldMk cId="2325430902" sldId="1754"/>
        </pc:sldMkLst>
      </pc:sldChg>
      <pc:sldChg chg="del">
        <pc:chgData name="Jenny Draeger" userId="1154ecec-e08b-47c5-842a-c185d0680149" providerId="ADAL" clId="{664E5CDD-0CA3-4758-8865-21A73385F451}" dt="2022-06-15T02:11:45.522" v="4575"/>
        <pc:sldMkLst>
          <pc:docMk/>
          <pc:sldMk cId="2233603660" sldId="1755"/>
        </pc:sldMkLst>
      </pc:sldChg>
      <pc:sldChg chg="del">
        <pc:chgData name="Jenny Draeger" userId="1154ecec-e08b-47c5-842a-c185d0680149" providerId="ADAL" clId="{664E5CDD-0CA3-4758-8865-21A73385F451}" dt="2022-06-15T02:11:32.440" v="4565" actId="2696"/>
        <pc:sldMkLst>
          <pc:docMk/>
          <pc:sldMk cId="2368930302" sldId="1755"/>
        </pc:sldMkLst>
      </pc:sldChg>
      <pc:sldChg chg="del">
        <pc:chgData name="Jenny Draeger" userId="1154ecec-e08b-47c5-842a-c185d0680149" providerId="ADAL" clId="{664E5CDD-0CA3-4758-8865-21A73385F451}" dt="2022-06-15T02:11:32.440" v="4565" actId="2696"/>
        <pc:sldMkLst>
          <pc:docMk/>
          <pc:sldMk cId="460584557" sldId="1756"/>
        </pc:sldMkLst>
      </pc:sldChg>
      <pc:sldChg chg="del">
        <pc:chgData name="Jenny Draeger" userId="1154ecec-e08b-47c5-842a-c185d0680149" providerId="ADAL" clId="{664E5CDD-0CA3-4758-8865-21A73385F451}" dt="2022-06-15T02:11:45.522" v="4575"/>
        <pc:sldMkLst>
          <pc:docMk/>
          <pc:sldMk cId="2292929127" sldId="1756"/>
        </pc:sldMkLst>
      </pc:sldChg>
      <pc:sldChg chg="del">
        <pc:chgData name="Jenny Draeger" userId="1154ecec-e08b-47c5-842a-c185d0680149" providerId="ADAL" clId="{664E5CDD-0CA3-4758-8865-21A73385F451}" dt="2022-06-15T02:11:32.440" v="4565" actId="2696"/>
        <pc:sldMkLst>
          <pc:docMk/>
          <pc:sldMk cId="2398451305" sldId="1757"/>
        </pc:sldMkLst>
      </pc:sldChg>
      <pc:sldChg chg="del">
        <pc:chgData name="Jenny Draeger" userId="1154ecec-e08b-47c5-842a-c185d0680149" providerId="ADAL" clId="{664E5CDD-0CA3-4758-8865-21A73385F451}" dt="2022-06-15T02:11:45.522" v="4575"/>
        <pc:sldMkLst>
          <pc:docMk/>
          <pc:sldMk cId="2602639609" sldId="1757"/>
        </pc:sldMkLst>
      </pc:sldChg>
      <pc:sldChg chg="del">
        <pc:chgData name="Jenny Draeger" userId="1154ecec-e08b-47c5-842a-c185d0680149" providerId="ADAL" clId="{664E5CDD-0CA3-4758-8865-21A73385F451}" dt="2022-06-15T02:12:03.054" v="4579" actId="2696"/>
        <pc:sldMkLst>
          <pc:docMk/>
          <pc:sldMk cId="191096921" sldId="1758"/>
        </pc:sldMkLst>
      </pc:sldChg>
      <pc:sldChg chg="del">
        <pc:chgData name="Jenny Draeger" userId="1154ecec-e08b-47c5-842a-c185d0680149" providerId="ADAL" clId="{664E5CDD-0CA3-4758-8865-21A73385F451}" dt="2022-06-15T02:12:03.054" v="4579" actId="2696"/>
        <pc:sldMkLst>
          <pc:docMk/>
          <pc:sldMk cId="914316793" sldId="1759"/>
        </pc:sldMkLst>
      </pc:sldChg>
      <pc:sldChg chg="del">
        <pc:chgData name="Jenny Draeger" userId="1154ecec-e08b-47c5-842a-c185d0680149" providerId="ADAL" clId="{664E5CDD-0CA3-4758-8865-21A73385F451}" dt="2022-06-15T02:12:03.054" v="4579" actId="2696"/>
        <pc:sldMkLst>
          <pc:docMk/>
          <pc:sldMk cId="2712637303" sldId="1760"/>
        </pc:sldMkLst>
      </pc:sldChg>
      <pc:sldChg chg="del">
        <pc:chgData name="Jenny Draeger" userId="1154ecec-e08b-47c5-842a-c185d0680149" providerId="ADAL" clId="{664E5CDD-0CA3-4758-8865-21A73385F451}" dt="2022-06-15T02:12:03.054" v="4579" actId="2696"/>
        <pc:sldMkLst>
          <pc:docMk/>
          <pc:sldMk cId="1818323798" sldId="1761"/>
        </pc:sldMkLst>
      </pc:sldChg>
      <pc:sldChg chg="del">
        <pc:chgData name="Jenny Draeger" userId="1154ecec-e08b-47c5-842a-c185d0680149" providerId="ADAL" clId="{664E5CDD-0CA3-4758-8865-21A73385F451}" dt="2022-06-15T02:12:03.054" v="4579" actId="2696"/>
        <pc:sldMkLst>
          <pc:docMk/>
          <pc:sldMk cId="2482069258" sldId="1762"/>
        </pc:sldMkLst>
      </pc:sldChg>
      <pc:sldChg chg="del">
        <pc:chgData name="Jenny Draeger" userId="1154ecec-e08b-47c5-842a-c185d0680149" providerId="ADAL" clId="{664E5CDD-0CA3-4758-8865-21A73385F451}" dt="2022-06-15T02:12:03.054" v="4579" actId="2696"/>
        <pc:sldMkLst>
          <pc:docMk/>
          <pc:sldMk cId="3158928409" sldId="1763"/>
        </pc:sldMkLst>
      </pc:sldChg>
      <pc:sldChg chg="del">
        <pc:chgData name="Jenny Draeger" userId="1154ecec-e08b-47c5-842a-c185d0680149" providerId="ADAL" clId="{664E5CDD-0CA3-4758-8865-21A73385F451}" dt="2022-06-15T02:12:03.054" v="4579" actId="2696"/>
        <pc:sldMkLst>
          <pc:docMk/>
          <pc:sldMk cId="1541634658" sldId="1764"/>
        </pc:sldMkLst>
      </pc:sldChg>
      <pc:sldChg chg="del">
        <pc:chgData name="Jenny Draeger" userId="1154ecec-e08b-47c5-842a-c185d0680149" providerId="ADAL" clId="{664E5CDD-0CA3-4758-8865-21A73385F451}" dt="2022-06-15T02:12:03.054" v="4579" actId="2696"/>
        <pc:sldMkLst>
          <pc:docMk/>
          <pc:sldMk cId="3595845543" sldId="1765"/>
        </pc:sldMkLst>
      </pc:sldChg>
      <pc:sldChg chg="addSp delSp modSp mod">
        <pc:chgData name="Jenny Draeger" userId="1154ecec-e08b-47c5-842a-c185d0680149" providerId="ADAL" clId="{664E5CDD-0CA3-4758-8865-21A73385F451}" dt="2022-06-14T21:47:24.278" v="279" actId="20577"/>
        <pc:sldMkLst>
          <pc:docMk/>
          <pc:sldMk cId="2794318572" sldId="1769"/>
        </pc:sldMkLst>
        <pc:spChg chg="mod">
          <ac:chgData name="Jenny Draeger" userId="1154ecec-e08b-47c5-842a-c185d0680149" providerId="ADAL" clId="{664E5CDD-0CA3-4758-8865-21A73385F451}" dt="2022-06-14T21:32:10.930" v="118" actId="20577"/>
          <ac:spMkLst>
            <pc:docMk/>
            <pc:sldMk cId="2794318572" sldId="1769"/>
            <ac:spMk id="3" creationId="{4FC18B40-6547-41EC-8A0E-1C8F40E0A42F}"/>
          </ac:spMkLst>
        </pc:spChg>
        <pc:spChg chg="mod">
          <ac:chgData name="Jenny Draeger" userId="1154ecec-e08b-47c5-842a-c185d0680149" providerId="ADAL" clId="{664E5CDD-0CA3-4758-8865-21A73385F451}" dt="2022-06-14T21:47:24.278" v="279" actId="20577"/>
          <ac:spMkLst>
            <pc:docMk/>
            <pc:sldMk cId="2794318572" sldId="1769"/>
            <ac:spMk id="4" creationId="{2490F34D-A7E2-4EA9-8B1A-78371A1F1CD1}"/>
          </ac:spMkLst>
        </pc:spChg>
        <pc:spChg chg="add del mod">
          <ac:chgData name="Jenny Draeger" userId="1154ecec-e08b-47c5-842a-c185d0680149" providerId="ADAL" clId="{664E5CDD-0CA3-4758-8865-21A73385F451}" dt="2022-06-14T21:32:05.877" v="98" actId="478"/>
          <ac:spMkLst>
            <pc:docMk/>
            <pc:sldMk cId="2794318572" sldId="1769"/>
            <ac:spMk id="6" creationId="{351BC2ED-568A-4250-A4E7-7E0BB64B6898}"/>
          </ac:spMkLst>
        </pc:spChg>
        <pc:spChg chg="add mod">
          <ac:chgData name="Jenny Draeger" userId="1154ecec-e08b-47c5-842a-c185d0680149" providerId="ADAL" clId="{664E5CDD-0CA3-4758-8865-21A73385F451}" dt="2022-06-14T21:46:40.422" v="277" actId="1582"/>
          <ac:spMkLst>
            <pc:docMk/>
            <pc:sldMk cId="2794318572" sldId="1769"/>
            <ac:spMk id="9" creationId="{AF2BB816-2F39-4571-ABC1-9E0B5A3426E7}"/>
          </ac:spMkLst>
        </pc:spChg>
        <pc:picChg chg="add mod">
          <ac:chgData name="Jenny Draeger" userId="1154ecec-e08b-47c5-842a-c185d0680149" providerId="ADAL" clId="{664E5CDD-0CA3-4758-8865-21A73385F451}" dt="2022-06-14T21:46:10.914" v="273" actId="1076"/>
          <ac:picMkLst>
            <pc:docMk/>
            <pc:sldMk cId="2794318572" sldId="1769"/>
            <ac:picMk id="8" creationId="{9F01CD95-6F06-418E-9145-3F43A8C44712}"/>
          </ac:picMkLst>
        </pc:picChg>
        <pc:picChg chg="add del mod">
          <ac:chgData name="Jenny Draeger" userId="1154ecec-e08b-47c5-842a-c185d0680149" providerId="ADAL" clId="{664E5CDD-0CA3-4758-8865-21A73385F451}" dt="2022-06-14T21:37:16.064" v="228"/>
          <ac:picMkLst>
            <pc:docMk/>
            <pc:sldMk cId="2794318572" sldId="1769"/>
            <ac:picMk id="2050" creationId="{0F07EABA-BD15-4386-B72D-DDEA914E0C36}"/>
          </ac:picMkLst>
        </pc:picChg>
        <pc:picChg chg="add del mod">
          <ac:chgData name="Jenny Draeger" userId="1154ecec-e08b-47c5-842a-c185d0680149" providerId="ADAL" clId="{664E5CDD-0CA3-4758-8865-21A73385F451}" dt="2022-06-14T21:37:25.581" v="233"/>
          <ac:picMkLst>
            <pc:docMk/>
            <pc:sldMk cId="2794318572" sldId="1769"/>
            <ac:picMk id="2052" creationId="{A99F8EAA-A9BD-40F1-A84A-C0C2B77C6899}"/>
          </ac:picMkLst>
        </pc:picChg>
      </pc:sldChg>
      <pc:sldChg chg="addSp modSp mod">
        <pc:chgData name="Jenny Draeger" userId="1154ecec-e08b-47c5-842a-c185d0680149" providerId="ADAL" clId="{664E5CDD-0CA3-4758-8865-21A73385F451}" dt="2022-06-14T22:20:09.781" v="1041" actId="255"/>
        <pc:sldMkLst>
          <pc:docMk/>
          <pc:sldMk cId="3464459227" sldId="1781"/>
        </pc:sldMkLst>
        <pc:spChg chg="mod">
          <ac:chgData name="Jenny Draeger" userId="1154ecec-e08b-47c5-842a-c185d0680149" providerId="ADAL" clId="{664E5CDD-0CA3-4758-8865-21A73385F451}" dt="2022-06-14T21:31:24.687" v="57" actId="20577"/>
          <ac:spMkLst>
            <pc:docMk/>
            <pc:sldMk cId="3464459227" sldId="1781"/>
            <ac:spMk id="3" creationId="{294BC29B-83C8-416D-9BA2-59380269EFCE}"/>
          </ac:spMkLst>
        </pc:spChg>
        <pc:spChg chg="mod">
          <ac:chgData name="Jenny Draeger" userId="1154ecec-e08b-47c5-842a-c185d0680149" providerId="ADAL" clId="{664E5CDD-0CA3-4758-8865-21A73385F451}" dt="2022-06-14T22:20:09.781" v="1041" actId="255"/>
          <ac:spMkLst>
            <pc:docMk/>
            <pc:sldMk cId="3464459227" sldId="1781"/>
            <ac:spMk id="4" creationId="{7DCC24B9-304C-43F8-A814-5ED2034E8A02}"/>
          </ac:spMkLst>
        </pc:spChg>
        <pc:picChg chg="add mod">
          <ac:chgData name="Jenny Draeger" userId="1154ecec-e08b-47c5-842a-c185d0680149" providerId="ADAL" clId="{664E5CDD-0CA3-4758-8865-21A73385F451}" dt="2022-06-14T21:55:05.360" v="565" actId="1076"/>
          <ac:picMkLst>
            <pc:docMk/>
            <pc:sldMk cId="3464459227" sldId="1781"/>
            <ac:picMk id="6" creationId="{F0EA4BF0-83B7-4C9E-B0ED-1F7E294E6DD6}"/>
          </ac:picMkLst>
        </pc:picChg>
      </pc:sldChg>
      <pc:sldChg chg="modSp del mod">
        <pc:chgData name="Jenny Draeger" userId="1154ecec-e08b-47c5-842a-c185d0680149" providerId="ADAL" clId="{664E5CDD-0CA3-4758-8865-21A73385F451}" dt="2022-06-15T01:05:45.606" v="2605" actId="47"/>
        <pc:sldMkLst>
          <pc:docMk/>
          <pc:sldMk cId="1442708658" sldId="1783"/>
        </pc:sldMkLst>
        <pc:spChg chg="mod">
          <ac:chgData name="Jenny Draeger" userId="1154ecec-e08b-47c5-842a-c185d0680149" providerId="ADAL" clId="{664E5CDD-0CA3-4758-8865-21A73385F451}" dt="2022-06-14T21:56:15.626" v="612" actId="20577"/>
          <ac:spMkLst>
            <pc:docMk/>
            <pc:sldMk cId="1442708658" sldId="1783"/>
            <ac:spMk id="63" creationId="{2818E309-CE24-45E0-8F37-EFD6121F7540}"/>
          </ac:spMkLst>
        </pc:spChg>
      </pc:sldChg>
      <pc:sldChg chg="del">
        <pc:chgData name="Jenny Draeger" userId="1154ecec-e08b-47c5-842a-c185d0680149" providerId="ADAL" clId="{664E5CDD-0CA3-4758-8865-21A73385F451}" dt="2022-06-15T02:11:45.522" v="4575"/>
        <pc:sldMkLst>
          <pc:docMk/>
          <pc:sldMk cId="516883146" sldId="1784"/>
        </pc:sldMkLst>
      </pc:sldChg>
      <pc:sldChg chg="del">
        <pc:chgData name="Jenny Draeger" userId="1154ecec-e08b-47c5-842a-c185d0680149" providerId="ADAL" clId="{664E5CDD-0CA3-4758-8865-21A73385F451}" dt="2022-06-15T02:11:32.440" v="4565" actId="2696"/>
        <pc:sldMkLst>
          <pc:docMk/>
          <pc:sldMk cId="1028834667" sldId="1784"/>
        </pc:sldMkLst>
      </pc:sldChg>
      <pc:sldChg chg="del">
        <pc:chgData name="Jenny Draeger" userId="1154ecec-e08b-47c5-842a-c185d0680149" providerId="ADAL" clId="{664E5CDD-0CA3-4758-8865-21A73385F451}" dt="2022-06-15T02:11:45.522" v="4575"/>
        <pc:sldMkLst>
          <pc:docMk/>
          <pc:sldMk cId="174573822" sldId="1785"/>
        </pc:sldMkLst>
      </pc:sldChg>
      <pc:sldChg chg="del">
        <pc:chgData name="Jenny Draeger" userId="1154ecec-e08b-47c5-842a-c185d0680149" providerId="ADAL" clId="{664E5CDD-0CA3-4758-8865-21A73385F451}" dt="2022-06-15T02:11:32.440" v="4565" actId="2696"/>
        <pc:sldMkLst>
          <pc:docMk/>
          <pc:sldMk cId="347856813" sldId="1785"/>
        </pc:sldMkLst>
      </pc:sldChg>
      <pc:sldChg chg="modSp mod">
        <pc:chgData name="Jenny Draeger" userId="1154ecec-e08b-47c5-842a-c185d0680149" providerId="ADAL" clId="{664E5CDD-0CA3-4758-8865-21A73385F451}" dt="2022-06-15T02:11:37.344" v="4574" actId="20577"/>
        <pc:sldMkLst>
          <pc:docMk/>
          <pc:sldMk cId="1569280083" sldId="1786"/>
        </pc:sldMkLst>
        <pc:spChg chg="mod">
          <ac:chgData name="Jenny Draeger" userId="1154ecec-e08b-47c5-842a-c185d0680149" providerId="ADAL" clId="{664E5CDD-0CA3-4758-8865-21A73385F451}" dt="2022-06-15T02:11:37.344" v="4574" actId="20577"/>
          <ac:spMkLst>
            <pc:docMk/>
            <pc:sldMk cId="1569280083" sldId="1786"/>
            <ac:spMk id="5" creationId="{13C21188-628E-482D-8545-5C2C348F1252}"/>
          </ac:spMkLst>
        </pc:spChg>
      </pc:sldChg>
      <pc:sldChg chg="modSp mod">
        <pc:chgData name="Jenny Draeger" userId="1154ecec-e08b-47c5-842a-c185d0680149" providerId="ADAL" clId="{664E5CDD-0CA3-4758-8865-21A73385F451}" dt="2022-06-15T13:27:19.550" v="5968" actId="20577"/>
        <pc:sldMkLst>
          <pc:docMk/>
          <pc:sldMk cId="4045135113" sldId="1788"/>
        </pc:sldMkLst>
        <pc:spChg chg="mod">
          <ac:chgData name="Jenny Draeger" userId="1154ecec-e08b-47c5-842a-c185d0680149" providerId="ADAL" clId="{664E5CDD-0CA3-4758-8865-21A73385F451}" dt="2022-06-15T13:27:19.550" v="5968" actId="20577"/>
          <ac:spMkLst>
            <pc:docMk/>
            <pc:sldMk cId="4045135113" sldId="1788"/>
            <ac:spMk id="5" creationId="{16583B6D-28DB-4AB7-8D53-C9AA0EA38EA5}"/>
          </ac:spMkLst>
        </pc:spChg>
        <pc:spChg chg="mod">
          <ac:chgData name="Jenny Draeger" userId="1154ecec-e08b-47c5-842a-c185d0680149" providerId="ADAL" clId="{664E5CDD-0CA3-4758-8865-21A73385F451}" dt="2022-06-15T13:26:59.107" v="5903" actId="20577"/>
          <ac:spMkLst>
            <pc:docMk/>
            <pc:sldMk cId="4045135113" sldId="1788"/>
            <ac:spMk id="6" creationId="{15BB6CD6-306D-4062-9160-D390E971C330}"/>
          </ac:spMkLst>
        </pc:spChg>
        <pc:spChg chg="mod">
          <ac:chgData name="Jenny Draeger" userId="1154ecec-e08b-47c5-842a-c185d0680149" providerId="ADAL" clId="{664E5CDD-0CA3-4758-8865-21A73385F451}" dt="2022-06-15T13:26:51.836" v="5902" actId="27636"/>
          <ac:spMkLst>
            <pc:docMk/>
            <pc:sldMk cId="4045135113" sldId="1788"/>
            <ac:spMk id="7" creationId="{15476766-12B1-42A5-888D-FA46AA1881CB}"/>
          </ac:spMkLst>
        </pc:spChg>
      </pc:sldChg>
      <pc:sldChg chg="del">
        <pc:chgData name="Jenny Draeger" userId="1154ecec-e08b-47c5-842a-c185d0680149" providerId="ADAL" clId="{664E5CDD-0CA3-4758-8865-21A73385F451}" dt="2022-06-15T02:11:32.440" v="4565" actId="2696"/>
        <pc:sldMkLst>
          <pc:docMk/>
          <pc:sldMk cId="1751726346" sldId="1789"/>
        </pc:sldMkLst>
      </pc:sldChg>
      <pc:sldChg chg="del">
        <pc:chgData name="Jenny Draeger" userId="1154ecec-e08b-47c5-842a-c185d0680149" providerId="ADAL" clId="{664E5CDD-0CA3-4758-8865-21A73385F451}" dt="2022-06-15T02:11:45.522" v="4575"/>
        <pc:sldMkLst>
          <pc:docMk/>
          <pc:sldMk cId="3019836329" sldId="1789"/>
        </pc:sldMkLst>
      </pc:sldChg>
      <pc:sldChg chg="del">
        <pc:chgData name="Jenny Draeger" userId="1154ecec-e08b-47c5-842a-c185d0680149" providerId="ADAL" clId="{664E5CDD-0CA3-4758-8865-21A73385F451}" dt="2022-06-15T02:11:45.522" v="4575"/>
        <pc:sldMkLst>
          <pc:docMk/>
          <pc:sldMk cId="2182484645" sldId="1790"/>
        </pc:sldMkLst>
      </pc:sldChg>
      <pc:sldChg chg="del">
        <pc:chgData name="Jenny Draeger" userId="1154ecec-e08b-47c5-842a-c185d0680149" providerId="ADAL" clId="{664E5CDD-0CA3-4758-8865-21A73385F451}" dt="2022-06-15T02:11:32.440" v="4565" actId="2696"/>
        <pc:sldMkLst>
          <pc:docMk/>
          <pc:sldMk cId="3663534167" sldId="1790"/>
        </pc:sldMkLst>
      </pc:sldChg>
      <pc:sldChg chg="del">
        <pc:chgData name="Jenny Draeger" userId="1154ecec-e08b-47c5-842a-c185d0680149" providerId="ADAL" clId="{664E5CDD-0CA3-4758-8865-21A73385F451}" dt="2022-06-15T02:11:32.440" v="4565" actId="2696"/>
        <pc:sldMkLst>
          <pc:docMk/>
          <pc:sldMk cId="3548119780" sldId="1791"/>
        </pc:sldMkLst>
      </pc:sldChg>
      <pc:sldChg chg="del">
        <pc:chgData name="Jenny Draeger" userId="1154ecec-e08b-47c5-842a-c185d0680149" providerId="ADAL" clId="{664E5CDD-0CA3-4758-8865-21A73385F451}" dt="2022-06-15T02:11:45.522" v="4575"/>
        <pc:sldMkLst>
          <pc:docMk/>
          <pc:sldMk cId="3641546723" sldId="1791"/>
        </pc:sldMkLst>
      </pc:sldChg>
      <pc:sldChg chg="del">
        <pc:chgData name="Jenny Draeger" userId="1154ecec-e08b-47c5-842a-c185d0680149" providerId="ADAL" clId="{664E5CDD-0CA3-4758-8865-21A73385F451}" dt="2022-06-15T02:12:12.300" v="4580" actId="2696"/>
        <pc:sldMkLst>
          <pc:docMk/>
          <pc:sldMk cId="1823552656" sldId="1792"/>
        </pc:sldMkLst>
      </pc:sldChg>
      <pc:sldChg chg="addSp delSp modSp new mod">
        <pc:chgData name="Jenny Draeger" userId="1154ecec-e08b-47c5-842a-c185d0680149" providerId="ADAL" clId="{664E5CDD-0CA3-4758-8865-21A73385F451}" dt="2022-06-14T21:34:57.439" v="189" actId="20577"/>
        <pc:sldMkLst>
          <pc:docMk/>
          <pc:sldMk cId="4076070907" sldId="1793"/>
        </pc:sldMkLst>
        <pc:spChg chg="mod">
          <ac:chgData name="Jenny Draeger" userId="1154ecec-e08b-47c5-842a-c185d0680149" providerId="ADAL" clId="{664E5CDD-0CA3-4758-8865-21A73385F451}" dt="2022-06-14T21:33:07.249" v="139" actId="20577"/>
          <ac:spMkLst>
            <pc:docMk/>
            <pc:sldMk cId="4076070907" sldId="1793"/>
            <ac:spMk id="3" creationId="{D0B22952-2EDA-4818-B246-FC8C59BA8700}"/>
          </ac:spMkLst>
        </pc:spChg>
        <pc:spChg chg="mod">
          <ac:chgData name="Jenny Draeger" userId="1154ecec-e08b-47c5-842a-c185d0680149" providerId="ADAL" clId="{664E5CDD-0CA3-4758-8865-21A73385F451}" dt="2022-06-14T21:34:09.758" v="182" actId="20577"/>
          <ac:spMkLst>
            <pc:docMk/>
            <pc:sldMk cId="4076070907" sldId="1793"/>
            <ac:spMk id="4" creationId="{C35C000B-A702-48F9-8976-D6AFEC3E57DD}"/>
          </ac:spMkLst>
        </pc:spChg>
        <pc:spChg chg="add del mod">
          <ac:chgData name="Jenny Draeger" userId="1154ecec-e08b-47c5-842a-c185d0680149" providerId="ADAL" clId="{664E5CDD-0CA3-4758-8865-21A73385F451}" dt="2022-06-14T21:34:28.432" v="185" actId="21"/>
          <ac:spMkLst>
            <pc:docMk/>
            <pc:sldMk cId="4076070907" sldId="1793"/>
            <ac:spMk id="6" creationId="{ECFDCDEB-7C2A-42B9-B58E-1183E2963547}"/>
          </ac:spMkLst>
        </pc:spChg>
        <pc:graphicFrameChg chg="add mod modGraphic">
          <ac:chgData name="Jenny Draeger" userId="1154ecec-e08b-47c5-842a-c185d0680149" providerId="ADAL" clId="{664E5CDD-0CA3-4758-8865-21A73385F451}" dt="2022-06-14T21:34:57.439" v="189" actId="20577"/>
          <ac:graphicFrameMkLst>
            <pc:docMk/>
            <pc:sldMk cId="4076070907" sldId="1793"/>
            <ac:graphicFrameMk id="5" creationId="{3D0B5961-50FE-457E-822F-0BDE438726CF}"/>
          </ac:graphicFrameMkLst>
        </pc:graphicFrameChg>
      </pc:sldChg>
      <pc:sldChg chg="modSp new mod">
        <pc:chgData name="Jenny Draeger" userId="1154ecec-e08b-47c5-842a-c185d0680149" providerId="ADAL" clId="{664E5CDD-0CA3-4758-8865-21A73385F451}" dt="2022-06-14T21:59:40.108" v="727" actId="255"/>
        <pc:sldMkLst>
          <pc:docMk/>
          <pc:sldMk cId="2663887733" sldId="1794"/>
        </pc:sldMkLst>
        <pc:spChg chg="mod">
          <ac:chgData name="Jenny Draeger" userId="1154ecec-e08b-47c5-842a-c185d0680149" providerId="ADAL" clId="{664E5CDD-0CA3-4758-8865-21A73385F451}" dt="2022-06-14T21:51:15.062" v="324" actId="20577"/>
          <ac:spMkLst>
            <pc:docMk/>
            <pc:sldMk cId="2663887733" sldId="1794"/>
            <ac:spMk id="3" creationId="{8F4320DD-85D3-4630-BBBD-F9EE9DA323EA}"/>
          </ac:spMkLst>
        </pc:spChg>
        <pc:spChg chg="mod">
          <ac:chgData name="Jenny Draeger" userId="1154ecec-e08b-47c5-842a-c185d0680149" providerId="ADAL" clId="{664E5CDD-0CA3-4758-8865-21A73385F451}" dt="2022-06-14T21:59:40.108" v="727" actId="255"/>
          <ac:spMkLst>
            <pc:docMk/>
            <pc:sldMk cId="2663887733" sldId="1794"/>
            <ac:spMk id="4" creationId="{B7CE2031-0805-47E0-9B5D-D798F3FE4A71}"/>
          </ac:spMkLst>
        </pc:spChg>
      </pc:sldChg>
      <pc:sldChg chg="del">
        <pc:chgData name="Jenny Draeger" userId="1154ecec-e08b-47c5-842a-c185d0680149" providerId="ADAL" clId="{664E5CDD-0CA3-4758-8865-21A73385F451}" dt="2022-06-14T22:52:17.249" v="1691" actId="2696"/>
        <pc:sldMkLst>
          <pc:docMk/>
          <pc:sldMk cId="3786141770" sldId="1795"/>
        </pc:sldMkLst>
      </pc:sldChg>
      <pc:sldChg chg="modSp new mod">
        <pc:chgData name="Jenny Draeger" userId="1154ecec-e08b-47c5-842a-c185d0680149" providerId="ADAL" clId="{664E5CDD-0CA3-4758-8865-21A73385F451}" dt="2022-06-14T22:20:01.260" v="1040" actId="255"/>
        <pc:sldMkLst>
          <pc:docMk/>
          <pc:sldMk cId="3599812731" sldId="1796"/>
        </pc:sldMkLst>
        <pc:spChg chg="mod">
          <ac:chgData name="Jenny Draeger" userId="1154ecec-e08b-47c5-842a-c185d0680149" providerId="ADAL" clId="{664E5CDD-0CA3-4758-8865-21A73385F451}" dt="2022-06-14T21:58:12.068" v="654" actId="20577"/>
          <ac:spMkLst>
            <pc:docMk/>
            <pc:sldMk cId="3599812731" sldId="1796"/>
            <ac:spMk id="3" creationId="{3A157BCB-DE47-4035-8748-431BA48A0584}"/>
          </ac:spMkLst>
        </pc:spChg>
        <pc:spChg chg="mod">
          <ac:chgData name="Jenny Draeger" userId="1154ecec-e08b-47c5-842a-c185d0680149" providerId="ADAL" clId="{664E5CDD-0CA3-4758-8865-21A73385F451}" dt="2022-06-14T22:20:01.260" v="1040" actId="255"/>
          <ac:spMkLst>
            <pc:docMk/>
            <pc:sldMk cId="3599812731" sldId="1796"/>
            <ac:spMk id="4" creationId="{6ED88E9D-43FE-47FC-900E-A288C5006616}"/>
          </ac:spMkLst>
        </pc:spChg>
      </pc:sldChg>
      <pc:sldChg chg="addSp delSp modSp new mod">
        <pc:chgData name="Jenny Draeger" userId="1154ecec-e08b-47c5-842a-c185d0680149" providerId="ADAL" clId="{664E5CDD-0CA3-4758-8865-21A73385F451}" dt="2022-06-15T12:15:51.791" v="5038" actId="20577"/>
        <pc:sldMkLst>
          <pc:docMk/>
          <pc:sldMk cId="2927912629" sldId="1797"/>
        </pc:sldMkLst>
        <pc:spChg chg="mod">
          <ac:chgData name="Jenny Draeger" userId="1154ecec-e08b-47c5-842a-c185d0680149" providerId="ADAL" clId="{664E5CDD-0CA3-4758-8865-21A73385F451}" dt="2022-06-14T22:05:28.194" v="738"/>
          <ac:spMkLst>
            <pc:docMk/>
            <pc:sldMk cId="2927912629" sldId="1797"/>
            <ac:spMk id="3" creationId="{5077583E-DEE0-4C1B-95B5-6556C723AD85}"/>
          </ac:spMkLst>
        </pc:spChg>
        <pc:spChg chg="mod">
          <ac:chgData name="Jenny Draeger" userId="1154ecec-e08b-47c5-842a-c185d0680149" providerId="ADAL" clId="{664E5CDD-0CA3-4758-8865-21A73385F451}" dt="2022-06-15T12:15:51.791" v="5038" actId="20577"/>
          <ac:spMkLst>
            <pc:docMk/>
            <pc:sldMk cId="2927912629" sldId="1797"/>
            <ac:spMk id="4" creationId="{FFAFCE4E-ADF0-4C33-A01E-F9F2A1ACD91B}"/>
          </ac:spMkLst>
        </pc:spChg>
        <pc:picChg chg="add del mod">
          <ac:chgData name="Jenny Draeger" userId="1154ecec-e08b-47c5-842a-c185d0680149" providerId="ADAL" clId="{664E5CDD-0CA3-4758-8865-21A73385F451}" dt="2022-06-14T22:15:33.161" v="915" actId="478"/>
          <ac:picMkLst>
            <pc:docMk/>
            <pc:sldMk cId="2927912629" sldId="1797"/>
            <ac:picMk id="6" creationId="{98E54182-D472-4094-B10C-FF79687C1BCA}"/>
          </ac:picMkLst>
        </pc:picChg>
        <pc:picChg chg="add mod">
          <ac:chgData name="Jenny Draeger" userId="1154ecec-e08b-47c5-842a-c185d0680149" providerId="ADAL" clId="{664E5CDD-0CA3-4758-8865-21A73385F451}" dt="2022-06-14T22:15:57.673" v="925" actId="1076"/>
          <ac:picMkLst>
            <pc:docMk/>
            <pc:sldMk cId="2927912629" sldId="1797"/>
            <ac:picMk id="8" creationId="{112D98A8-3E1C-4298-9C7F-BD45E888F4F3}"/>
          </ac:picMkLst>
        </pc:picChg>
        <pc:picChg chg="add del">
          <ac:chgData name="Jenny Draeger" userId="1154ecec-e08b-47c5-842a-c185d0680149" providerId="ADAL" clId="{664E5CDD-0CA3-4758-8865-21A73385F451}" dt="2022-06-14T22:15:45.316" v="921" actId="22"/>
          <ac:picMkLst>
            <pc:docMk/>
            <pc:sldMk cId="2927912629" sldId="1797"/>
            <ac:picMk id="10" creationId="{E153B249-5997-421A-8305-32FF22134493}"/>
          </ac:picMkLst>
        </pc:picChg>
      </pc:sldChg>
      <pc:sldChg chg="addSp modSp new mod">
        <pc:chgData name="Jenny Draeger" userId="1154ecec-e08b-47c5-842a-c185d0680149" providerId="ADAL" clId="{664E5CDD-0CA3-4758-8865-21A73385F451}" dt="2022-06-14T22:14:28.353" v="906"/>
        <pc:sldMkLst>
          <pc:docMk/>
          <pc:sldMk cId="3557703650" sldId="1798"/>
        </pc:sldMkLst>
        <pc:spChg chg="mod">
          <ac:chgData name="Jenny Draeger" userId="1154ecec-e08b-47c5-842a-c185d0680149" providerId="ADAL" clId="{664E5CDD-0CA3-4758-8865-21A73385F451}" dt="2022-06-14T22:14:28.353" v="906"/>
          <ac:spMkLst>
            <pc:docMk/>
            <pc:sldMk cId="3557703650" sldId="1798"/>
            <ac:spMk id="3" creationId="{09628A48-C260-4853-A888-FB8DF46F99F9}"/>
          </ac:spMkLst>
        </pc:spChg>
        <pc:spChg chg="mod">
          <ac:chgData name="Jenny Draeger" userId="1154ecec-e08b-47c5-842a-c185d0680149" providerId="ADAL" clId="{664E5CDD-0CA3-4758-8865-21A73385F451}" dt="2022-06-14T22:14:13.157" v="905" actId="20577"/>
          <ac:spMkLst>
            <pc:docMk/>
            <pc:sldMk cId="3557703650" sldId="1798"/>
            <ac:spMk id="4" creationId="{83068A3F-80B0-40AA-94C9-E49B8CCDDC2D}"/>
          </ac:spMkLst>
        </pc:spChg>
        <pc:picChg chg="add mod">
          <ac:chgData name="Jenny Draeger" userId="1154ecec-e08b-47c5-842a-c185d0680149" providerId="ADAL" clId="{664E5CDD-0CA3-4758-8865-21A73385F451}" dt="2022-06-14T22:14:08.404" v="903" actId="1076"/>
          <ac:picMkLst>
            <pc:docMk/>
            <pc:sldMk cId="3557703650" sldId="1798"/>
            <ac:picMk id="6" creationId="{2FBBC4E2-F56A-405C-B1B3-0ABAB52A8372}"/>
          </ac:picMkLst>
        </pc:picChg>
        <pc:picChg chg="add mod">
          <ac:chgData name="Jenny Draeger" userId="1154ecec-e08b-47c5-842a-c185d0680149" providerId="ADAL" clId="{664E5CDD-0CA3-4758-8865-21A73385F451}" dt="2022-06-14T22:14:00.574" v="902" actId="1076"/>
          <ac:picMkLst>
            <pc:docMk/>
            <pc:sldMk cId="3557703650" sldId="1798"/>
            <ac:picMk id="8" creationId="{AA494AF1-A802-4759-9EB4-EDE9BFC00E32}"/>
          </ac:picMkLst>
        </pc:picChg>
      </pc:sldChg>
      <pc:sldChg chg="modSp del mod">
        <pc:chgData name="Jenny Draeger" userId="1154ecec-e08b-47c5-842a-c185d0680149" providerId="ADAL" clId="{664E5CDD-0CA3-4758-8865-21A73385F451}" dt="2022-06-14T22:52:52.472" v="1755" actId="47"/>
        <pc:sldMkLst>
          <pc:docMk/>
          <pc:sldMk cId="3655860788" sldId="1799"/>
        </pc:sldMkLst>
        <pc:spChg chg="mod">
          <ac:chgData name="Jenny Draeger" userId="1154ecec-e08b-47c5-842a-c185d0680149" providerId="ADAL" clId="{664E5CDD-0CA3-4758-8865-21A73385F451}" dt="2022-06-14T22:35:12.622" v="1497" actId="20577"/>
          <ac:spMkLst>
            <pc:docMk/>
            <pc:sldMk cId="3655860788" sldId="1799"/>
            <ac:spMk id="63" creationId="{2818E309-CE24-45E0-8F37-EFD6121F7540}"/>
          </ac:spMkLst>
        </pc:spChg>
      </pc:sldChg>
      <pc:sldChg chg="addSp delSp modSp new add del mod">
        <pc:chgData name="Jenny Draeger" userId="1154ecec-e08b-47c5-842a-c185d0680149" providerId="ADAL" clId="{664E5CDD-0CA3-4758-8865-21A73385F451}" dt="2022-06-14T22:35:11.771" v="1496" actId="2696"/>
        <pc:sldMkLst>
          <pc:docMk/>
          <pc:sldMk cId="558423106" sldId="1800"/>
        </pc:sldMkLst>
        <pc:spChg chg="mod">
          <ac:chgData name="Jenny Draeger" userId="1154ecec-e08b-47c5-842a-c185d0680149" providerId="ADAL" clId="{664E5CDD-0CA3-4758-8865-21A73385F451}" dt="2022-06-14T22:19:29.265" v="1008" actId="20577"/>
          <ac:spMkLst>
            <pc:docMk/>
            <pc:sldMk cId="558423106" sldId="1800"/>
            <ac:spMk id="3" creationId="{A9E8A976-F2E3-4BFA-AF4D-78D15FBC3B76}"/>
          </ac:spMkLst>
        </pc:spChg>
        <pc:spChg chg="mod">
          <ac:chgData name="Jenny Draeger" userId="1154ecec-e08b-47c5-842a-c185d0680149" providerId="ADAL" clId="{664E5CDD-0CA3-4758-8865-21A73385F451}" dt="2022-06-14T22:23:19.297" v="1138" actId="255"/>
          <ac:spMkLst>
            <pc:docMk/>
            <pc:sldMk cId="558423106" sldId="1800"/>
            <ac:spMk id="4" creationId="{9E7B78C5-1885-40A8-A37E-B6FE43C16F02}"/>
          </ac:spMkLst>
        </pc:spChg>
        <pc:spChg chg="add del">
          <ac:chgData name="Jenny Draeger" userId="1154ecec-e08b-47c5-842a-c185d0680149" providerId="ADAL" clId="{664E5CDD-0CA3-4758-8865-21A73385F451}" dt="2022-06-14T22:21:35.013" v="1053" actId="22"/>
          <ac:spMkLst>
            <pc:docMk/>
            <pc:sldMk cId="558423106" sldId="1800"/>
            <ac:spMk id="6" creationId="{D8C730FB-AB35-47FC-A9EC-718B5D7B7247}"/>
          </ac:spMkLst>
        </pc:spChg>
      </pc:sldChg>
      <pc:sldChg chg="addSp delSp modSp new add del mod">
        <pc:chgData name="Jenny Draeger" userId="1154ecec-e08b-47c5-842a-c185d0680149" providerId="ADAL" clId="{664E5CDD-0CA3-4758-8865-21A73385F451}" dt="2022-06-14T22:50:48.029" v="1683" actId="14100"/>
        <pc:sldMkLst>
          <pc:docMk/>
          <pc:sldMk cId="3854808175" sldId="1801"/>
        </pc:sldMkLst>
        <pc:spChg chg="mod">
          <ac:chgData name="Jenny Draeger" userId="1154ecec-e08b-47c5-842a-c185d0680149" providerId="ADAL" clId="{664E5CDD-0CA3-4758-8865-21A73385F451}" dt="2022-06-14T22:23:30.948" v="1139"/>
          <ac:spMkLst>
            <pc:docMk/>
            <pc:sldMk cId="3854808175" sldId="1801"/>
            <ac:spMk id="3" creationId="{9434E95E-20C2-41CB-82B9-F72E197592B6}"/>
          </ac:spMkLst>
        </pc:spChg>
        <pc:spChg chg="mod">
          <ac:chgData name="Jenny Draeger" userId="1154ecec-e08b-47c5-842a-c185d0680149" providerId="ADAL" clId="{664E5CDD-0CA3-4758-8865-21A73385F451}" dt="2022-06-14T22:27:26.949" v="1344" actId="114"/>
          <ac:spMkLst>
            <pc:docMk/>
            <pc:sldMk cId="3854808175" sldId="1801"/>
            <ac:spMk id="4" creationId="{E6EC9765-1A40-491B-810C-4E7523A9E7B0}"/>
          </ac:spMkLst>
        </pc:spChg>
        <pc:spChg chg="add mod">
          <ac:chgData name="Jenny Draeger" userId="1154ecec-e08b-47c5-842a-c185d0680149" providerId="ADAL" clId="{664E5CDD-0CA3-4758-8865-21A73385F451}" dt="2022-06-14T22:48:38.306" v="1622" actId="14100"/>
          <ac:spMkLst>
            <pc:docMk/>
            <pc:sldMk cId="3854808175" sldId="1801"/>
            <ac:spMk id="9" creationId="{F2761AED-D211-460A-83FA-CE3ED2051F97}"/>
          </ac:spMkLst>
        </pc:spChg>
        <pc:spChg chg="add mod">
          <ac:chgData name="Jenny Draeger" userId="1154ecec-e08b-47c5-842a-c185d0680149" providerId="ADAL" clId="{664E5CDD-0CA3-4758-8865-21A73385F451}" dt="2022-06-14T22:50:48.029" v="1683" actId="14100"/>
          <ac:spMkLst>
            <pc:docMk/>
            <pc:sldMk cId="3854808175" sldId="1801"/>
            <ac:spMk id="10" creationId="{BAF62D01-3C72-454E-8607-3EEA2B54CEC0}"/>
          </ac:spMkLst>
        </pc:spChg>
        <pc:picChg chg="add mod">
          <ac:chgData name="Jenny Draeger" userId="1154ecec-e08b-47c5-842a-c185d0680149" providerId="ADAL" clId="{664E5CDD-0CA3-4758-8865-21A73385F451}" dt="2022-06-14T22:48:50.717" v="1629" actId="1036"/>
          <ac:picMkLst>
            <pc:docMk/>
            <pc:sldMk cId="3854808175" sldId="1801"/>
            <ac:picMk id="6" creationId="{737AE31D-925E-4F37-BCCB-7A7166076B9C}"/>
          </ac:picMkLst>
        </pc:picChg>
        <pc:picChg chg="add del">
          <ac:chgData name="Jenny Draeger" userId="1154ecec-e08b-47c5-842a-c185d0680149" providerId="ADAL" clId="{664E5CDD-0CA3-4758-8865-21A73385F451}" dt="2022-06-14T22:26:57.779" v="1340" actId="22"/>
          <ac:picMkLst>
            <pc:docMk/>
            <pc:sldMk cId="3854808175" sldId="1801"/>
            <ac:picMk id="8" creationId="{FB1149A3-276A-4AEC-AA18-5A07B2975FD2}"/>
          </ac:picMkLst>
        </pc:picChg>
        <pc:cxnChg chg="add mod">
          <ac:chgData name="Jenny Draeger" userId="1154ecec-e08b-47c5-842a-c185d0680149" providerId="ADAL" clId="{664E5CDD-0CA3-4758-8865-21A73385F451}" dt="2022-06-14T22:50:25.676" v="1681" actId="208"/>
          <ac:cxnSpMkLst>
            <pc:docMk/>
            <pc:sldMk cId="3854808175" sldId="1801"/>
            <ac:cxnSpMk id="12" creationId="{7EEFB93F-D61F-4B08-A951-83EB93E40A0C}"/>
          </ac:cxnSpMkLst>
        </pc:cxnChg>
      </pc:sldChg>
      <pc:sldChg chg="addSp delSp modSp new add del mod">
        <pc:chgData name="Jenny Draeger" userId="1154ecec-e08b-47c5-842a-c185d0680149" providerId="ADAL" clId="{664E5CDD-0CA3-4758-8865-21A73385F451}" dt="2022-06-15T12:03:20.479" v="4871" actId="1036"/>
        <pc:sldMkLst>
          <pc:docMk/>
          <pc:sldMk cId="2458004123" sldId="1802"/>
        </pc:sldMkLst>
        <pc:spChg chg="mod">
          <ac:chgData name="Jenny Draeger" userId="1154ecec-e08b-47c5-842a-c185d0680149" providerId="ADAL" clId="{664E5CDD-0CA3-4758-8865-21A73385F451}" dt="2022-06-14T22:28:41.962" v="1346"/>
          <ac:spMkLst>
            <pc:docMk/>
            <pc:sldMk cId="2458004123" sldId="1802"/>
            <ac:spMk id="3" creationId="{E2835F2A-FB51-452D-AAFA-30E12D5A205A}"/>
          </ac:spMkLst>
        </pc:spChg>
        <pc:spChg chg="mod">
          <ac:chgData name="Jenny Draeger" userId="1154ecec-e08b-47c5-842a-c185d0680149" providerId="ADAL" clId="{664E5CDD-0CA3-4758-8865-21A73385F451}" dt="2022-06-14T22:51:13.472" v="1689" actId="114"/>
          <ac:spMkLst>
            <pc:docMk/>
            <pc:sldMk cId="2458004123" sldId="1802"/>
            <ac:spMk id="4" creationId="{782DD89A-F46D-466D-B372-B1DB7F99FB89}"/>
          </ac:spMkLst>
        </pc:spChg>
        <pc:spChg chg="add mod">
          <ac:chgData name="Jenny Draeger" userId="1154ecec-e08b-47c5-842a-c185d0680149" providerId="ADAL" clId="{664E5CDD-0CA3-4758-8865-21A73385F451}" dt="2022-06-15T12:03:20.479" v="4871" actId="1036"/>
          <ac:spMkLst>
            <pc:docMk/>
            <pc:sldMk cId="2458004123" sldId="1802"/>
            <ac:spMk id="7" creationId="{FA353EF3-600B-42AB-9B27-C0C7B57BA9C8}"/>
          </ac:spMkLst>
        </pc:spChg>
        <pc:spChg chg="add mod">
          <ac:chgData name="Jenny Draeger" userId="1154ecec-e08b-47c5-842a-c185d0680149" providerId="ADAL" clId="{664E5CDD-0CA3-4758-8865-21A73385F451}" dt="2022-06-15T12:02:58.834" v="4860" actId="1076"/>
          <ac:spMkLst>
            <pc:docMk/>
            <pc:sldMk cId="2458004123" sldId="1802"/>
            <ac:spMk id="9" creationId="{11D3B921-9869-4187-B1B6-34E5BEFBB6F8}"/>
          </ac:spMkLst>
        </pc:spChg>
        <pc:picChg chg="add del mod">
          <ac:chgData name="Jenny Draeger" userId="1154ecec-e08b-47c5-842a-c185d0680149" providerId="ADAL" clId="{664E5CDD-0CA3-4758-8865-21A73385F451}" dt="2022-06-14T22:47:27.446" v="1611" actId="478"/>
          <ac:picMkLst>
            <pc:docMk/>
            <pc:sldMk cId="2458004123" sldId="1802"/>
            <ac:picMk id="6" creationId="{AA51EBCC-52FB-4032-A612-BD68501FCBE1}"/>
          </ac:picMkLst>
        </pc:picChg>
        <pc:picChg chg="add mod">
          <ac:chgData name="Jenny Draeger" userId="1154ecec-e08b-47c5-842a-c185d0680149" providerId="ADAL" clId="{664E5CDD-0CA3-4758-8865-21A73385F451}" dt="2022-06-15T12:03:04.510" v="4862" actId="1076"/>
          <ac:picMkLst>
            <pc:docMk/>
            <pc:sldMk cId="2458004123" sldId="1802"/>
            <ac:picMk id="8" creationId="{A0D59F7E-2B01-4AD9-BF2D-F5600E4514CB}"/>
          </ac:picMkLst>
        </pc:picChg>
      </pc:sldChg>
      <pc:sldChg chg="modSp add del mod">
        <pc:chgData name="Jenny Draeger" userId="1154ecec-e08b-47c5-842a-c185d0680149" providerId="ADAL" clId="{664E5CDD-0CA3-4758-8865-21A73385F451}" dt="2022-06-15T01:33:48.336" v="3862" actId="47"/>
        <pc:sldMkLst>
          <pc:docMk/>
          <pc:sldMk cId="2717083158" sldId="1803"/>
        </pc:sldMkLst>
        <pc:spChg chg="mod">
          <ac:chgData name="Jenny Draeger" userId="1154ecec-e08b-47c5-842a-c185d0680149" providerId="ADAL" clId="{664E5CDD-0CA3-4758-8865-21A73385F451}" dt="2022-06-14T22:52:41.493" v="1753" actId="20577"/>
          <ac:spMkLst>
            <pc:docMk/>
            <pc:sldMk cId="2717083158" sldId="1803"/>
            <ac:spMk id="63" creationId="{2818E309-CE24-45E0-8F37-EFD6121F7540}"/>
          </ac:spMkLst>
        </pc:spChg>
      </pc:sldChg>
      <pc:sldChg chg="add del">
        <pc:chgData name="Jenny Draeger" userId="1154ecec-e08b-47c5-842a-c185d0680149" providerId="ADAL" clId="{664E5CDD-0CA3-4758-8865-21A73385F451}" dt="2022-06-15T01:33:58.612" v="3865" actId="47"/>
        <pc:sldMkLst>
          <pc:docMk/>
          <pc:sldMk cId="552158087" sldId="1804"/>
        </pc:sldMkLst>
      </pc:sldChg>
      <pc:sldChg chg="del">
        <pc:chgData name="Jenny Draeger" userId="1154ecec-e08b-47c5-842a-c185d0680149" providerId="ADAL" clId="{664E5CDD-0CA3-4758-8865-21A73385F451}" dt="2022-06-15T01:34:32.255" v="3870" actId="47"/>
        <pc:sldMkLst>
          <pc:docMk/>
          <pc:sldMk cId="3297605142" sldId="1805"/>
        </pc:sldMkLst>
      </pc:sldChg>
      <pc:sldChg chg="modSp new mod">
        <pc:chgData name="Jenny Draeger" userId="1154ecec-e08b-47c5-842a-c185d0680149" providerId="ADAL" clId="{664E5CDD-0CA3-4758-8865-21A73385F451}" dt="2022-06-14T23:01:23.967" v="2106" actId="20577"/>
        <pc:sldMkLst>
          <pc:docMk/>
          <pc:sldMk cId="3072789743" sldId="1806"/>
        </pc:sldMkLst>
        <pc:spChg chg="mod">
          <ac:chgData name="Jenny Draeger" userId="1154ecec-e08b-47c5-842a-c185d0680149" providerId="ADAL" clId="{664E5CDD-0CA3-4758-8865-21A73385F451}" dt="2022-06-14T22:54:20.139" v="1819" actId="20577"/>
          <ac:spMkLst>
            <pc:docMk/>
            <pc:sldMk cId="3072789743" sldId="1806"/>
            <ac:spMk id="3" creationId="{33A9F6E5-5AE2-4BE1-B1A4-1D8AFFE52AC3}"/>
          </ac:spMkLst>
        </pc:spChg>
        <pc:spChg chg="mod">
          <ac:chgData name="Jenny Draeger" userId="1154ecec-e08b-47c5-842a-c185d0680149" providerId="ADAL" clId="{664E5CDD-0CA3-4758-8865-21A73385F451}" dt="2022-06-14T23:01:23.967" v="2106" actId="20577"/>
          <ac:spMkLst>
            <pc:docMk/>
            <pc:sldMk cId="3072789743" sldId="1806"/>
            <ac:spMk id="4" creationId="{9A74E5F8-2AF2-4808-8A01-E897CF2BCE6E}"/>
          </ac:spMkLst>
        </pc:spChg>
      </pc:sldChg>
      <pc:sldChg chg="modSp new mod">
        <pc:chgData name="Jenny Draeger" userId="1154ecec-e08b-47c5-842a-c185d0680149" providerId="ADAL" clId="{664E5CDD-0CA3-4758-8865-21A73385F451}" dt="2022-06-14T23:11:51.412" v="2267" actId="27636"/>
        <pc:sldMkLst>
          <pc:docMk/>
          <pc:sldMk cId="3666408644" sldId="1807"/>
        </pc:sldMkLst>
        <pc:spChg chg="mod">
          <ac:chgData name="Jenny Draeger" userId="1154ecec-e08b-47c5-842a-c185d0680149" providerId="ADAL" clId="{664E5CDD-0CA3-4758-8865-21A73385F451}" dt="2022-06-14T23:01:35.721" v="2107"/>
          <ac:spMkLst>
            <pc:docMk/>
            <pc:sldMk cId="3666408644" sldId="1807"/>
            <ac:spMk id="3" creationId="{7FF5AD0A-35C0-4C22-A093-9A88AACE8677}"/>
          </ac:spMkLst>
        </pc:spChg>
        <pc:spChg chg="mod">
          <ac:chgData name="Jenny Draeger" userId="1154ecec-e08b-47c5-842a-c185d0680149" providerId="ADAL" clId="{664E5CDD-0CA3-4758-8865-21A73385F451}" dt="2022-06-14T23:11:51.412" v="2267" actId="27636"/>
          <ac:spMkLst>
            <pc:docMk/>
            <pc:sldMk cId="3666408644" sldId="1807"/>
            <ac:spMk id="4" creationId="{BE5B1EE2-833C-41DC-A07C-FC0B102F3193}"/>
          </ac:spMkLst>
        </pc:spChg>
      </pc:sldChg>
      <pc:sldChg chg="addSp modSp new mod">
        <pc:chgData name="Jenny Draeger" userId="1154ecec-e08b-47c5-842a-c185d0680149" providerId="ADAL" clId="{664E5CDD-0CA3-4758-8865-21A73385F451}" dt="2022-06-15T01:02:07.519" v="2531" actId="114"/>
        <pc:sldMkLst>
          <pc:docMk/>
          <pc:sldMk cId="805258374" sldId="1808"/>
        </pc:sldMkLst>
        <pc:spChg chg="mod">
          <ac:chgData name="Jenny Draeger" userId="1154ecec-e08b-47c5-842a-c185d0680149" providerId="ADAL" clId="{664E5CDD-0CA3-4758-8865-21A73385F451}" dt="2022-06-14T23:12:13.148" v="2270"/>
          <ac:spMkLst>
            <pc:docMk/>
            <pc:sldMk cId="805258374" sldId="1808"/>
            <ac:spMk id="3" creationId="{3530CD7F-30EA-44DA-86D4-4DB7CA52A621}"/>
          </ac:spMkLst>
        </pc:spChg>
        <pc:spChg chg="mod">
          <ac:chgData name="Jenny Draeger" userId="1154ecec-e08b-47c5-842a-c185d0680149" providerId="ADAL" clId="{664E5CDD-0CA3-4758-8865-21A73385F451}" dt="2022-06-15T01:02:07.519" v="2531" actId="114"/>
          <ac:spMkLst>
            <pc:docMk/>
            <pc:sldMk cId="805258374" sldId="1808"/>
            <ac:spMk id="4" creationId="{3093F1A6-8317-46FB-8510-62CE7CA681C6}"/>
          </ac:spMkLst>
        </pc:spChg>
        <pc:spChg chg="add mod">
          <ac:chgData name="Jenny Draeger" userId="1154ecec-e08b-47c5-842a-c185d0680149" providerId="ADAL" clId="{664E5CDD-0CA3-4758-8865-21A73385F451}" dt="2022-06-15T01:01:58.836" v="2530" actId="14100"/>
          <ac:spMkLst>
            <pc:docMk/>
            <pc:sldMk cId="805258374" sldId="1808"/>
            <ac:spMk id="7" creationId="{65726339-02F9-4C8B-A3F5-38DF976EE22D}"/>
          </ac:spMkLst>
        </pc:spChg>
        <pc:picChg chg="add mod">
          <ac:chgData name="Jenny Draeger" userId="1154ecec-e08b-47c5-842a-c185d0680149" providerId="ADAL" clId="{664E5CDD-0CA3-4758-8865-21A73385F451}" dt="2022-06-15T01:01:33.318" v="2522" actId="1076"/>
          <ac:picMkLst>
            <pc:docMk/>
            <pc:sldMk cId="805258374" sldId="1808"/>
            <ac:picMk id="6" creationId="{16279483-D31E-4067-83BA-5E66076FCBCB}"/>
          </ac:picMkLst>
        </pc:picChg>
      </pc:sldChg>
      <pc:sldChg chg="addSp modSp new mod">
        <pc:chgData name="Jenny Draeger" userId="1154ecec-e08b-47c5-842a-c185d0680149" providerId="ADAL" clId="{664E5CDD-0CA3-4758-8865-21A73385F451}" dt="2022-06-15T01:03:57.840" v="2604"/>
        <pc:sldMkLst>
          <pc:docMk/>
          <pc:sldMk cId="3269551523" sldId="1809"/>
        </pc:sldMkLst>
        <pc:spChg chg="mod">
          <ac:chgData name="Jenny Draeger" userId="1154ecec-e08b-47c5-842a-c185d0680149" providerId="ADAL" clId="{664E5CDD-0CA3-4758-8865-21A73385F451}" dt="2022-06-15T01:03:57.840" v="2604"/>
          <ac:spMkLst>
            <pc:docMk/>
            <pc:sldMk cId="3269551523" sldId="1809"/>
            <ac:spMk id="3" creationId="{88981D09-A855-4B9F-8B09-B5D07D5F787C}"/>
          </ac:spMkLst>
        </pc:spChg>
        <pc:spChg chg="mod">
          <ac:chgData name="Jenny Draeger" userId="1154ecec-e08b-47c5-842a-c185d0680149" providerId="ADAL" clId="{664E5CDD-0CA3-4758-8865-21A73385F451}" dt="2022-06-15T01:03:07.530" v="2588" actId="20577"/>
          <ac:spMkLst>
            <pc:docMk/>
            <pc:sldMk cId="3269551523" sldId="1809"/>
            <ac:spMk id="4" creationId="{56624CEA-E8BF-4295-8D8D-CA2EB4517479}"/>
          </ac:spMkLst>
        </pc:spChg>
        <pc:spChg chg="add mod">
          <ac:chgData name="Jenny Draeger" userId="1154ecec-e08b-47c5-842a-c185d0680149" providerId="ADAL" clId="{664E5CDD-0CA3-4758-8865-21A73385F451}" dt="2022-06-15T01:03:41.090" v="2603" actId="14100"/>
          <ac:spMkLst>
            <pc:docMk/>
            <pc:sldMk cId="3269551523" sldId="1809"/>
            <ac:spMk id="7" creationId="{2E8F71FD-10EA-4461-8A47-8C95AB9468A1}"/>
          </ac:spMkLst>
        </pc:spChg>
        <pc:picChg chg="add mod">
          <ac:chgData name="Jenny Draeger" userId="1154ecec-e08b-47c5-842a-c185d0680149" providerId="ADAL" clId="{664E5CDD-0CA3-4758-8865-21A73385F451}" dt="2022-06-15T01:03:21.588" v="2594" actId="1076"/>
          <ac:picMkLst>
            <pc:docMk/>
            <pc:sldMk cId="3269551523" sldId="1809"/>
            <ac:picMk id="6" creationId="{CEF49E9C-9657-4574-ADB1-015AA06EE156}"/>
          </ac:picMkLst>
        </pc:picChg>
      </pc:sldChg>
      <pc:sldChg chg="addSp modSp mod modAnim">
        <pc:chgData name="Jenny Draeger" userId="1154ecec-e08b-47c5-842a-c185d0680149" providerId="ADAL" clId="{664E5CDD-0CA3-4758-8865-21A73385F451}" dt="2022-06-15T02:41:31.628" v="4857"/>
        <pc:sldMkLst>
          <pc:docMk/>
          <pc:sldMk cId="2594490823" sldId="1810"/>
        </pc:sldMkLst>
        <pc:spChg chg="add mod">
          <ac:chgData name="Jenny Draeger" userId="1154ecec-e08b-47c5-842a-c185d0680149" providerId="ADAL" clId="{664E5CDD-0CA3-4758-8865-21A73385F451}" dt="2022-06-15T02:36:08.363" v="4848" actId="208"/>
          <ac:spMkLst>
            <pc:docMk/>
            <pc:sldMk cId="2594490823" sldId="1810"/>
            <ac:spMk id="2" creationId="{A27205B5-6AEC-4F69-9CA0-0B375D1E75AD}"/>
          </ac:spMkLst>
        </pc:spChg>
        <pc:spChg chg="mod">
          <ac:chgData name="Jenny Draeger" userId="1154ecec-e08b-47c5-842a-c185d0680149" providerId="ADAL" clId="{664E5CDD-0CA3-4758-8865-21A73385F451}" dt="2022-06-15T02:36:25.848" v="4849" actId="1076"/>
          <ac:spMkLst>
            <pc:docMk/>
            <pc:sldMk cId="2594490823" sldId="1810"/>
            <ac:spMk id="5" creationId="{77645853-B052-4972-8BD1-007D5104ABFD}"/>
          </ac:spMkLst>
        </pc:spChg>
        <pc:spChg chg="mod">
          <ac:chgData name="Jenny Draeger" userId="1154ecec-e08b-47c5-842a-c185d0680149" providerId="ADAL" clId="{664E5CDD-0CA3-4758-8865-21A73385F451}" dt="2022-06-15T01:35:45.359" v="3917" actId="20577"/>
          <ac:spMkLst>
            <pc:docMk/>
            <pc:sldMk cId="2594490823" sldId="1810"/>
            <ac:spMk id="63" creationId="{2818E309-CE24-45E0-8F37-EFD6121F7540}"/>
          </ac:spMkLst>
        </pc:spChg>
        <pc:spChg chg="add mod">
          <ac:chgData name="Jenny Draeger" userId="1154ecec-e08b-47c5-842a-c185d0680149" providerId="ADAL" clId="{664E5CDD-0CA3-4758-8865-21A73385F451}" dt="2022-06-15T02:36:41.712" v="4852" actId="14100"/>
          <ac:spMkLst>
            <pc:docMk/>
            <pc:sldMk cId="2594490823" sldId="1810"/>
            <ac:spMk id="162" creationId="{3ED52B88-230F-47E8-8A25-A69025302C23}"/>
          </ac:spMkLst>
        </pc:spChg>
      </pc:sldChg>
      <pc:sldChg chg="del">
        <pc:chgData name="Jenny Draeger" userId="1154ecec-e08b-47c5-842a-c185d0680149" providerId="ADAL" clId="{664E5CDD-0CA3-4758-8865-21A73385F451}" dt="2022-06-15T01:35:36.638" v="3915" actId="47"/>
        <pc:sldMkLst>
          <pc:docMk/>
          <pc:sldMk cId="3430982031" sldId="1811"/>
        </pc:sldMkLst>
      </pc:sldChg>
      <pc:sldChg chg="addSp delSp modSp new mod">
        <pc:chgData name="Jenny Draeger" userId="1154ecec-e08b-47c5-842a-c185d0680149" providerId="ADAL" clId="{664E5CDD-0CA3-4758-8865-21A73385F451}" dt="2022-06-15T01:29:32.531" v="3672" actId="20577"/>
        <pc:sldMkLst>
          <pc:docMk/>
          <pc:sldMk cId="2407761087" sldId="1812"/>
        </pc:sldMkLst>
        <pc:spChg chg="mod">
          <ac:chgData name="Jenny Draeger" userId="1154ecec-e08b-47c5-842a-c185d0680149" providerId="ADAL" clId="{664E5CDD-0CA3-4758-8865-21A73385F451}" dt="2022-06-15T01:07:24.524" v="2707" actId="6549"/>
          <ac:spMkLst>
            <pc:docMk/>
            <pc:sldMk cId="2407761087" sldId="1812"/>
            <ac:spMk id="3" creationId="{F663DDAB-3B42-4CB3-A7F3-939EE380DA4B}"/>
          </ac:spMkLst>
        </pc:spChg>
        <pc:spChg chg="mod">
          <ac:chgData name="Jenny Draeger" userId="1154ecec-e08b-47c5-842a-c185d0680149" providerId="ADAL" clId="{664E5CDD-0CA3-4758-8865-21A73385F451}" dt="2022-06-15T01:29:32.531" v="3672" actId="20577"/>
          <ac:spMkLst>
            <pc:docMk/>
            <pc:sldMk cId="2407761087" sldId="1812"/>
            <ac:spMk id="4" creationId="{D2351E4C-3683-4A2F-A31C-7ADF856F20EC}"/>
          </ac:spMkLst>
        </pc:spChg>
        <pc:spChg chg="add del">
          <ac:chgData name="Jenny Draeger" userId="1154ecec-e08b-47c5-842a-c185d0680149" providerId="ADAL" clId="{664E5CDD-0CA3-4758-8865-21A73385F451}" dt="2022-06-15T01:27:08.701" v="3465" actId="21"/>
          <ac:spMkLst>
            <pc:docMk/>
            <pc:sldMk cId="2407761087" sldId="1812"/>
            <ac:spMk id="6" creationId="{A40FBC2F-B7D7-4B2E-9142-4F2A220F29DC}"/>
          </ac:spMkLst>
        </pc:spChg>
      </pc:sldChg>
      <pc:sldChg chg="addSp modSp new mod">
        <pc:chgData name="Jenny Draeger" userId="1154ecec-e08b-47c5-842a-c185d0680149" providerId="ADAL" clId="{664E5CDD-0CA3-4758-8865-21A73385F451}" dt="2022-06-15T01:30:08.326" v="3685" actId="20577"/>
        <pc:sldMkLst>
          <pc:docMk/>
          <pc:sldMk cId="2502769139" sldId="1813"/>
        </pc:sldMkLst>
        <pc:spChg chg="mod">
          <ac:chgData name="Jenny Draeger" userId="1154ecec-e08b-47c5-842a-c185d0680149" providerId="ADAL" clId="{664E5CDD-0CA3-4758-8865-21A73385F451}" dt="2022-06-15T01:17:21.632" v="3143" actId="27636"/>
          <ac:spMkLst>
            <pc:docMk/>
            <pc:sldMk cId="2502769139" sldId="1813"/>
            <ac:spMk id="3" creationId="{08AE579C-995E-4CA4-BF2D-7C54F6427E0D}"/>
          </ac:spMkLst>
        </pc:spChg>
        <pc:spChg chg="mod">
          <ac:chgData name="Jenny Draeger" userId="1154ecec-e08b-47c5-842a-c185d0680149" providerId="ADAL" clId="{664E5CDD-0CA3-4758-8865-21A73385F451}" dt="2022-06-15T01:30:08.326" v="3685" actId="20577"/>
          <ac:spMkLst>
            <pc:docMk/>
            <pc:sldMk cId="2502769139" sldId="1813"/>
            <ac:spMk id="4" creationId="{0E7A592A-A632-4578-B19B-9524D78FC750}"/>
          </ac:spMkLst>
        </pc:spChg>
        <pc:spChg chg="add mod">
          <ac:chgData name="Jenny Draeger" userId="1154ecec-e08b-47c5-842a-c185d0680149" providerId="ADAL" clId="{664E5CDD-0CA3-4758-8865-21A73385F451}" dt="2022-06-15T01:25:06.301" v="3463" actId="14100"/>
          <ac:spMkLst>
            <pc:docMk/>
            <pc:sldMk cId="2502769139" sldId="1813"/>
            <ac:spMk id="7" creationId="{BDE725D4-3A05-4A5B-BDFF-6F5683F513D8}"/>
          </ac:spMkLst>
        </pc:spChg>
        <pc:picChg chg="add mod">
          <ac:chgData name="Jenny Draeger" userId="1154ecec-e08b-47c5-842a-c185d0680149" providerId="ADAL" clId="{664E5CDD-0CA3-4758-8865-21A73385F451}" dt="2022-06-15T01:24:49.735" v="3460" actId="1076"/>
          <ac:picMkLst>
            <pc:docMk/>
            <pc:sldMk cId="2502769139" sldId="1813"/>
            <ac:picMk id="6" creationId="{195314F7-49A6-4632-BDBD-CCCFA1869B14}"/>
          </ac:picMkLst>
        </pc:picChg>
      </pc:sldChg>
      <pc:sldChg chg="modSp new mod">
        <pc:chgData name="Jenny Draeger" userId="1154ecec-e08b-47c5-842a-c185d0680149" providerId="ADAL" clId="{664E5CDD-0CA3-4758-8865-21A73385F451}" dt="2022-06-15T13:04:12.410" v="5142" actId="20577"/>
        <pc:sldMkLst>
          <pc:docMk/>
          <pc:sldMk cId="81663219" sldId="1814"/>
        </pc:sldMkLst>
        <pc:spChg chg="mod">
          <ac:chgData name="Jenny Draeger" userId="1154ecec-e08b-47c5-842a-c185d0680149" providerId="ADAL" clId="{664E5CDD-0CA3-4758-8865-21A73385F451}" dt="2022-06-15T02:09:46.746" v="4564" actId="27636"/>
          <ac:spMkLst>
            <pc:docMk/>
            <pc:sldMk cId="81663219" sldId="1814"/>
            <ac:spMk id="3" creationId="{98502D0A-579C-4C73-B75D-BEAC262B0F83}"/>
          </ac:spMkLst>
        </pc:spChg>
        <pc:spChg chg="mod">
          <ac:chgData name="Jenny Draeger" userId="1154ecec-e08b-47c5-842a-c185d0680149" providerId="ADAL" clId="{664E5CDD-0CA3-4758-8865-21A73385F451}" dt="2022-06-15T13:04:12.410" v="5142" actId="20577"/>
          <ac:spMkLst>
            <pc:docMk/>
            <pc:sldMk cId="81663219" sldId="1814"/>
            <ac:spMk id="4" creationId="{C2C8AC01-C160-49DE-BE68-D03A73FAC493}"/>
          </ac:spMkLst>
        </pc:spChg>
      </pc:sldChg>
      <pc:sldChg chg="modSp mod">
        <pc:chgData name="Jenny Draeger" userId="1154ecec-e08b-47c5-842a-c185d0680149" providerId="ADAL" clId="{664E5CDD-0CA3-4758-8865-21A73385F451}" dt="2022-06-15T01:35:48.927" v="3918" actId="20577"/>
        <pc:sldMkLst>
          <pc:docMk/>
          <pc:sldMk cId="1065203325" sldId="1815"/>
        </pc:sldMkLst>
        <pc:spChg chg="mod">
          <ac:chgData name="Jenny Draeger" userId="1154ecec-e08b-47c5-842a-c185d0680149" providerId="ADAL" clId="{664E5CDD-0CA3-4758-8865-21A73385F451}" dt="2022-06-15T01:35:48.927" v="3918" actId="20577"/>
          <ac:spMkLst>
            <pc:docMk/>
            <pc:sldMk cId="1065203325" sldId="1815"/>
            <ac:spMk id="63" creationId="{2818E309-CE24-45E0-8F37-EFD6121F7540}"/>
          </ac:spMkLst>
        </pc:spChg>
      </pc:sldChg>
      <pc:sldChg chg="modSp add mod">
        <pc:chgData name="Jenny Draeger" userId="1154ecec-e08b-47c5-842a-c185d0680149" providerId="ADAL" clId="{664E5CDD-0CA3-4758-8865-21A73385F451}" dt="2022-06-15T01:35:53.188" v="3919" actId="20577"/>
        <pc:sldMkLst>
          <pc:docMk/>
          <pc:sldMk cId="4246228522" sldId="1816"/>
        </pc:sldMkLst>
        <pc:spChg chg="mod">
          <ac:chgData name="Jenny Draeger" userId="1154ecec-e08b-47c5-842a-c185d0680149" providerId="ADAL" clId="{664E5CDD-0CA3-4758-8865-21A73385F451}" dt="2022-06-15T01:35:53.188" v="3919" actId="20577"/>
          <ac:spMkLst>
            <pc:docMk/>
            <pc:sldMk cId="4246228522" sldId="1816"/>
            <ac:spMk id="63" creationId="{2818E309-CE24-45E0-8F37-EFD6121F7540}"/>
          </ac:spMkLst>
        </pc:spChg>
      </pc:sldChg>
      <pc:sldChg chg="modSp add mod">
        <pc:chgData name="Jenny Draeger" userId="1154ecec-e08b-47c5-842a-c185d0680149" providerId="ADAL" clId="{664E5CDD-0CA3-4758-8865-21A73385F451}" dt="2022-06-15T01:35:57.426" v="3920" actId="20577"/>
        <pc:sldMkLst>
          <pc:docMk/>
          <pc:sldMk cId="3273217479" sldId="1817"/>
        </pc:sldMkLst>
        <pc:spChg chg="mod">
          <ac:chgData name="Jenny Draeger" userId="1154ecec-e08b-47c5-842a-c185d0680149" providerId="ADAL" clId="{664E5CDD-0CA3-4758-8865-21A73385F451}" dt="2022-06-15T01:35:57.426" v="3920" actId="20577"/>
          <ac:spMkLst>
            <pc:docMk/>
            <pc:sldMk cId="3273217479" sldId="1817"/>
            <ac:spMk id="63" creationId="{2818E309-CE24-45E0-8F37-EFD6121F7540}"/>
          </ac:spMkLst>
        </pc:spChg>
      </pc:sldChg>
      <pc:sldChg chg="modSp mod">
        <pc:chgData name="Jenny Draeger" userId="1154ecec-e08b-47c5-842a-c185d0680149" providerId="ADAL" clId="{664E5CDD-0CA3-4758-8865-21A73385F451}" dt="2022-06-15T01:34:44.851" v="3873" actId="313"/>
        <pc:sldMkLst>
          <pc:docMk/>
          <pc:sldMk cId="3248192530" sldId="1818"/>
        </pc:sldMkLst>
        <pc:spChg chg="mod">
          <ac:chgData name="Jenny Draeger" userId="1154ecec-e08b-47c5-842a-c185d0680149" providerId="ADAL" clId="{664E5CDD-0CA3-4758-8865-21A73385F451}" dt="2022-06-15T01:34:44.851" v="3873" actId="313"/>
          <ac:spMkLst>
            <pc:docMk/>
            <pc:sldMk cId="3248192530" sldId="1818"/>
            <ac:spMk id="63" creationId="{2818E309-CE24-45E0-8F37-EFD6121F7540}"/>
          </ac:spMkLst>
        </pc:spChg>
      </pc:sldChg>
      <pc:sldChg chg="addSp delSp modSp new mod">
        <pc:chgData name="Jenny Draeger" userId="1154ecec-e08b-47c5-842a-c185d0680149" providerId="ADAL" clId="{664E5CDD-0CA3-4758-8865-21A73385F451}" dt="2022-06-15T02:07:33.039" v="4546" actId="1076"/>
        <pc:sldMkLst>
          <pc:docMk/>
          <pc:sldMk cId="3377794131" sldId="1819"/>
        </pc:sldMkLst>
        <pc:spChg chg="mod">
          <ac:chgData name="Jenny Draeger" userId="1154ecec-e08b-47c5-842a-c185d0680149" providerId="ADAL" clId="{664E5CDD-0CA3-4758-8865-21A73385F451}" dt="2022-06-15T01:35:16.718" v="3911" actId="20577"/>
          <ac:spMkLst>
            <pc:docMk/>
            <pc:sldMk cId="3377794131" sldId="1819"/>
            <ac:spMk id="3" creationId="{F7CBBBC8-D553-4E30-9A4D-7FD04EA350B8}"/>
          </ac:spMkLst>
        </pc:spChg>
        <pc:spChg chg="mod">
          <ac:chgData name="Jenny Draeger" userId="1154ecec-e08b-47c5-842a-c185d0680149" providerId="ADAL" clId="{664E5CDD-0CA3-4758-8865-21A73385F451}" dt="2022-06-15T01:47:44.889" v="4158" actId="255"/>
          <ac:spMkLst>
            <pc:docMk/>
            <pc:sldMk cId="3377794131" sldId="1819"/>
            <ac:spMk id="4" creationId="{D31AE5B5-3ACC-48DE-8811-798D9AF69250}"/>
          </ac:spMkLst>
        </pc:spChg>
        <pc:picChg chg="add del mod">
          <ac:chgData name="Jenny Draeger" userId="1154ecec-e08b-47c5-842a-c185d0680149" providerId="ADAL" clId="{664E5CDD-0CA3-4758-8865-21A73385F451}" dt="2022-06-15T02:07:19.721" v="4543" actId="478"/>
          <ac:picMkLst>
            <pc:docMk/>
            <pc:sldMk cId="3377794131" sldId="1819"/>
            <ac:picMk id="5" creationId="{8B5232DF-3BFE-4735-9DDC-95991C93593D}"/>
          </ac:picMkLst>
        </pc:picChg>
        <pc:picChg chg="add mod">
          <ac:chgData name="Jenny Draeger" userId="1154ecec-e08b-47c5-842a-c185d0680149" providerId="ADAL" clId="{664E5CDD-0CA3-4758-8865-21A73385F451}" dt="2022-06-15T02:07:33.039" v="4546" actId="1076"/>
          <ac:picMkLst>
            <pc:docMk/>
            <pc:sldMk cId="3377794131" sldId="1819"/>
            <ac:picMk id="6" creationId="{65E27349-F8FD-46DB-B135-A428904DA708}"/>
          </ac:picMkLst>
        </pc:picChg>
      </pc:sldChg>
      <pc:sldChg chg="modSp add del mod">
        <pc:chgData name="Jenny Draeger" userId="1154ecec-e08b-47c5-842a-c185d0680149" providerId="ADAL" clId="{664E5CDD-0CA3-4758-8865-21A73385F451}" dt="2022-06-15T01:36:10.024" v="3922" actId="47"/>
        <pc:sldMkLst>
          <pc:docMk/>
          <pc:sldMk cId="4172629471" sldId="1820"/>
        </pc:sldMkLst>
        <pc:spChg chg="mod">
          <ac:chgData name="Jenny Draeger" userId="1154ecec-e08b-47c5-842a-c185d0680149" providerId="ADAL" clId="{664E5CDD-0CA3-4758-8865-21A73385F451}" dt="2022-06-15T01:35:39.723" v="3916" actId="20577"/>
          <ac:spMkLst>
            <pc:docMk/>
            <pc:sldMk cId="4172629471" sldId="1820"/>
            <ac:spMk id="63" creationId="{2818E309-CE24-45E0-8F37-EFD6121F7540}"/>
          </ac:spMkLst>
        </pc:spChg>
      </pc:sldChg>
      <pc:sldChg chg="modSp add mod">
        <pc:chgData name="Jenny Draeger" userId="1154ecec-e08b-47c5-842a-c185d0680149" providerId="ADAL" clId="{664E5CDD-0CA3-4758-8865-21A73385F451}" dt="2022-06-15T01:36:26.135" v="3925" actId="207"/>
        <pc:sldMkLst>
          <pc:docMk/>
          <pc:sldMk cId="668133008" sldId="1821"/>
        </pc:sldMkLst>
        <pc:spChg chg="mod">
          <ac:chgData name="Jenny Draeger" userId="1154ecec-e08b-47c5-842a-c185d0680149" providerId="ADAL" clId="{664E5CDD-0CA3-4758-8865-21A73385F451}" dt="2022-06-15T01:36:26.135" v="3925" actId="207"/>
          <ac:spMkLst>
            <pc:docMk/>
            <pc:sldMk cId="668133008" sldId="1821"/>
            <ac:spMk id="63" creationId="{2818E309-CE24-45E0-8F37-EFD6121F7540}"/>
          </ac:spMkLst>
        </pc:spChg>
      </pc:sldChg>
      <pc:sldChg chg="addSp delSp modSp new mod">
        <pc:chgData name="Jenny Draeger" userId="1154ecec-e08b-47c5-842a-c185d0680149" providerId="ADAL" clId="{664E5CDD-0CA3-4758-8865-21A73385F451}" dt="2022-06-15T01:58:42.499" v="4457" actId="2711"/>
        <pc:sldMkLst>
          <pc:docMk/>
          <pc:sldMk cId="1045050134" sldId="1822"/>
        </pc:sldMkLst>
        <pc:spChg chg="mod">
          <ac:chgData name="Jenny Draeger" userId="1154ecec-e08b-47c5-842a-c185d0680149" providerId="ADAL" clId="{664E5CDD-0CA3-4758-8865-21A73385F451}" dt="2022-06-15T01:47:59.474" v="4160"/>
          <ac:spMkLst>
            <pc:docMk/>
            <pc:sldMk cId="1045050134" sldId="1822"/>
            <ac:spMk id="3" creationId="{E76D19D3-47DC-479F-ADCB-22C213612889}"/>
          </ac:spMkLst>
        </pc:spChg>
        <pc:spChg chg="mod">
          <ac:chgData name="Jenny Draeger" userId="1154ecec-e08b-47c5-842a-c185d0680149" providerId="ADAL" clId="{664E5CDD-0CA3-4758-8865-21A73385F451}" dt="2022-06-15T01:58:42.499" v="4457" actId="2711"/>
          <ac:spMkLst>
            <pc:docMk/>
            <pc:sldMk cId="1045050134" sldId="1822"/>
            <ac:spMk id="4" creationId="{3CDE26DD-C446-46EC-89C4-397F5F8217AE}"/>
          </ac:spMkLst>
        </pc:spChg>
        <pc:picChg chg="add del mod">
          <ac:chgData name="Jenny Draeger" userId="1154ecec-e08b-47c5-842a-c185d0680149" providerId="ADAL" clId="{664E5CDD-0CA3-4758-8865-21A73385F451}" dt="2022-06-15T01:56:06.710" v="4345" actId="478"/>
          <ac:picMkLst>
            <pc:docMk/>
            <pc:sldMk cId="1045050134" sldId="1822"/>
            <ac:picMk id="6" creationId="{15B8322D-EC82-4B9C-85C8-C2739EF9406B}"/>
          </ac:picMkLst>
        </pc:picChg>
      </pc:sldChg>
      <pc:sldChg chg="addSp modSp new mod">
        <pc:chgData name="Jenny Draeger" userId="1154ecec-e08b-47c5-842a-c185d0680149" providerId="ADAL" clId="{664E5CDD-0CA3-4758-8865-21A73385F451}" dt="2022-06-15T02:09:05.977" v="4560" actId="1076"/>
        <pc:sldMkLst>
          <pc:docMk/>
          <pc:sldMk cId="1970346546" sldId="1823"/>
        </pc:sldMkLst>
        <pc:spChg chg="mod">
          <ac:chgData name="Jenny Draeger" userId="1154ecec-e08b-47c5-842a-c185d0680149" providerId="ADAL" clId="{664E5CDD-0CA3-4758-8865-21A73385F451}" dt="2022-06-15T02:01:53.807" v="4458"/>
          <ac:spMkLst>
            <pc:docMk/>
            <pc:sldMk cId="1970346546" sldId="1823"/>
            <ac:spMk id="3" creationId="{1AC1B7D1-BFDC-43DE-8CE6-7CDF8FDF7BF0}"/>
          </ac:spMkLst>
        </pc:spChg>
        <pc:spChg chg="mod">
          <ac:chgData name="Jenny Draeger" userId="1154ecec-e08b-47c5-842a-c185d0680149" providerId="ADAL" clId="{664E5CDD-0CA3-4758-8865-21A73385F451}" dt="2022-06-15T02:05:23.234" v="4531" actId="20577"/>
          <ac:spMkLst>
            <pc:docMk/>
            <pc:sldMk cId="1970346546" sldId="1823"/>
            <ac:spMk id="4" creationId="{6D34B563-56D7-43A1-8A42-F52DE1D83787}"/>
          </ac:spMkLst>
        </pc:spChg>
        <pc:picChg chg="add mod">
          <ac:chgData name="Jenny Draeger" userId="1154ecec-e08b-47c5-842a-c185d0680149" providerId="ADAL" clId="{664E5CDD-0CA3-4758-8865-21A73385F451}" dt="2022-06-15T02:04:48.868" v="4509" actId="1076"/>
          <ac:picMkLst>
            <pc:docMk/>
            <pc:sldMk cId="1970346546" sldId="1823"/>
            <ac:picMk id="6" creationId="{6173790C-A0DE-4CF2-A316-A4C18622EFE2}"/>
          </ac:picMkLst>
        </pc:picChg>
        <pc:picChg chg="add mod">
          <ac:chgData name="Jenny Draeger" userId="1154ecec-e08b-47c5-842a-c185d0680149" providerId="ADAL" clId="{664E5CDD-0CA3-4758-8865-21A73385F451}" dt="2022-06-15T02:08:54.573" v="4557" actId="1076"/>
          <ac:picMkLst>
            <pc:docMk/>
            <pc:sldMk cId="1970346546" sldId="1823"/>
            <ac:picMk id="8" creationId="{664058AA-3199-4487-80C8-74FE9A9A3C1F}"/>
          </ac:picMkLst>
        </pc:picChg>
        <pc:picChg chg="add mod">
          <ac:chgData name="Jenny Draeger" userId="1154ecec-e08b-47c5-842a-c185d0680149" providerId="ADAL" clId="{664E5CDD-0CA3-4758-8865-21A73385F451}" dt="2022-06-15T02:09:05.977" v="4560" actId="1076"/>
          <ac:picMkLst>
            <pc:docMk/>
            <pc:sldMk cId="1970346546" sldId="1823"/>
            <ac:picMk id="10" creationId="{310B8645-DF37-4DE7-9EBF-4A6F77D73CF4}"/>
          </ac:picMkLst>
        </pc:picChg>
        <pc:picChg chg="add mod">
          <ac:chgData name="Jenny Draeger" userId="1154ecec-e08b-47c5-842a-c185d0680149" providerId="ADAL" clId="{664E5CDD-0CA3-4758-8865-21A73385F451}" dt="2022-06-15T02:09:03.212" v="4559" actId="1076"/>
          <ac:picMkLst>
            <pc:docMk/>
            <pc:sldMk cId="1970346546" sldId="1823"/>
            <ac:picMk id="12" creationId="{C229C931-2C69-4F51-8DFA-4044444FAE87}"/>
          </ac:picMkLst>
        </pc:picChg>
      </pc:sldChg>
      <pc:sldChg chg="addSp modSp new mod">
        <pc:chgData name="Jenny Draeger" userId="1154ecec-e08b-47c5-842a-c185d0680149" providerId="ADAL" clId="{664E5CDD-0CA3-4758-8865-21A73385F451}" dt="2022-06-15T12:53:38.982" v="5077" actId="20577"/>
        <pc:sldMkLst>
          <pc:docMk/>
          <pc:sldMk cId="141416859" sldId="1824"/>
        </pc:sldMkLst>
        <pc:spChg chg="mod">
          <ac:chgData name="Jenny Draeger" userId="1154ecec-e08b-47c5-842a-c185d0680149" providerId="ADAL" clId="{664E5CDD-0CA3-4758-8865-21A73385F451}" dt="2022-06-15T02:13:21.827" v="4626" actId="20577"/>
          <ac:spMkLst>
            <pc:docMk/>
            <pc:sldMk cId="141416859" sldId="1824"/>
            <ac:spMk id="3" creationId="{4223B064-0E56-44DB-A740-31B35FBD2382}"/>
          </ac:spMkLst>
        </pc:spChg>
        <pc:spChg chg="mod">
          <ac:chgData name="Jenny Draeger" userId="1154ecec-e08b-47c5-842a-c185d0680149" providerId="ADAL" clId="{664E5CDD-0CA3-4758-8865-21A73385F451}" dt="2022-06-15T12:53:38.982" v="5077" actId="20577"/>
          <ac:spMkLst>
            <pc:docMk/>
            <pc:sldMk cId="141416859" sldId="1824"/>
            <ac:spMk id="4" creationId="{10180895-95CC-4B27-B428-B48279B3B914}"/>
          </ac:spMkLst>
        </pc:spChg>
        <pc:spChg chg="add mod">
          <ac:chgData name="Jenny Draeger" userId="1154ecec-e08b-47c5-842a-c185d0680149" providerId="ADAL" clId="{664E5CDD-0CA3-4758-8865-21A73385F451}" dt="2022-06-15T02:15:45.841" v="4678" actId="14100"/>
          <ac:spMkLst>
            <pc:docMk/>
            <pc:sldMk cId="141416859" sldId="1824"/>
            <ac:spMk id="7" creationId="{EB9AEA55-9377-4ACB-89AD-A936CA23846E}"/>
          </ac:spMkLst>
        </pc:spChg>
        <pc:spChg chg="add mod">
          <ac:chgData name="Jenny Draeger" userId="1154ecec-e08b-47c5-842a-c185d0680149" providerId="ADAL" clId="{664E5CDD-0CA3-4758-8865-21A73385F451}" dt="2022-06-15T02:15:58.433" v="4681" actId="14100"/>
          <ac:spMkLst>
            <pc:docMk/>
            <pc:sldMk cId="141416859" sldId="1824"/>
            <ac:spMk id="8" creationId="{FCF6307D-6994-486B-A3DD-8EAA4DAE826B}"/>
          </ac:spMkLst>
        </pc:spChg>
        <pc:spChg chg="add mod">
          <ac:chgData name="Jenny Draeger" userId="1154ecec-e08b-47c5-842a-c185d0680149" providerId="ADAL" clId="{664E5CDD-0CA3-4758-8865-21A73385F451}" dt="2022-06-15T02:17:41.449" v="4729" actId="1076"/>
          <ac:spMkLst>
            <pc:docMk/>
            <pc:sldMk cId="141416859" sldId="1824"/>
            <ac:spMk id="11" creationId="{95D81177-3F4F-4E0A-A2D4-6FDD2B0FD522}"/>
          </ac:spMkLst>
        </pc:spChg>
        <pc:spChg chg="add mod">
          <ac:chgData name="Jenny Draeger" userId="1154ecec-e08b-47c5-842a-c185d0680149" providerId="ADAL" clId="{664E5CDD-0CA3-4758-8865-21A73385F451}" dt="2022-06-15T02:18:06.040" v="4767" actId="313"/>
          <ac:spMkLst>
            <pc:docMk/>
            <pc:sldMk cId="141416859" sldId="1824"/>
            <ac:spMk id="12" creationId="{0F835EC6-7879-4EE5-B341-61810A148B7D}"/>
          </ac:spMkLst>
        </pc:spChg>
        <pc:picChg chg="add mod">
          <ac:chgData name="Jenny Draeger" userId="1154ecec-e08b-47c5-842a-c185d0680149" providerId="ADAL" clId="{664E5CDD-0CA3-4758-8865-21A73385F451}" dt="2022-06-15T02:15:20.909" v="4673" actId="1076"/>
          <ac:picMkLst>
            <pc:docMk/>
            <pc:sldMk cId="141416859" sldId="1824"/>
            <ac:picMk id="6" creationId="{0ADFCD93-5C32-4203-A802-BAAA4A5814AB}"/>
          </ac:picMkLst>
        </pc:picChg>
        <pc:picChg chg="add mod">
          <ac:chgData name="Jenny Draeger" userId="1154ecec-e08b-47c5-842a-c185d0680149" providerId="ADAL" clId="{664E5CDD-0CA3-4758-8865-21A73385F451}" dt="2022-06-15T02:17:13.388" v="4687" actId="1076"/>
          <ac:picMkLst>
            <pc:docMk/>
            <pc:sldMk cId="141416859" sldId="1824"/>
            <ac:picMk id="10" creationId="{44195F13-C69B-48F3-A7DA-C6C7B6779AEC}"/>
          </ac:picMkLst>
        </pc:picChg>
      </pc:sldChg>
      <pc:sldChg chg="new del">
        <pc:chgData name="Jenny Draeger" userId="1154ecec-e08b-47c5-842a-c185d0680149" providerId="ADAL" clId="{664E5CDD-0CA3-4758-8865-21A73385F451}" dt="2022-06-15T02:11:50.928" v="4577" actId="47"/>
        <pc:sldMkLst>
          <pc:docMk/>
          <pc:sldMk cId="490004818" sldId="1824"/>
        </pc:sldMkLst>
      </pc:sldChg>
      <pc:sldChg chg="addSp delSp modSp new mod">
        <pc:chgData name="Jenny Draeger" userId="1154ecec-e08b-47c5-842a-c185d0680149" providerId="ADAL" clId="{664E5CDD-0CA3-4758-8865-21A73385F451}" dt="2022-06-15T12:09:24.835" v="5034" actId="14100"/>
        <pc:sldMkLst>
          <pc:docMk/>
          <pc:sldMk cId="2443822560" sldId="1825"/>
        </pc:sldMkLst>
        <pc:spChg chg="mod">
          <ac:chgData name="Jenny Draeger" userId="1154ecec-e08b-47c5-842a-c185d0680149" providerId="ADAL" clId="{664E5CDD-0CA3-4758-8865-21A73385F451}" dt="2022-06-15T12:08:45.432" v="5020" actId="113"/>
          <ac:spMkLst>
            <pc:docMk/>
            <pc:sldMk cId="2443822560" sldId="1825"/>
            <ac:spMk id="4" creationId="{4BF0B1CA-1CB4-4AE0-9A5F-2E11D95D42A8}"/>
          </ac:spMkLst>
        </pc:spChg>
        <pc:spChg chg="add mod">
          <ac:chgData name="Jenny Draeger" userId="1154ecec-e08b-47c5-842a-c185d0680149" providerId="ADAL" clId="{664E5CDD-0CA3-4758-8865-21A73385F451}" dt="2022-06-15T12:09:24.835" v="5034" actId="14100"/>
          <ac:spMkLst>
            <pc:docMk/>
            <pc:sldMk cId="2443822560" sldId="1825"/>
            <ac:spMk id="9" creationId="{98FA70B0-A39D-40FD-B592-4CC379FD2FEF}"/>
          </ac:spMkLst>
        </pc:spChg>
        <pc:picChg chg="add del mod">
          <ac:chgData name="Jenny Draeger" userId="1154ecec-e08b-47c5-842a-c185d0680149" providerId="ADAL" clId="{664E5CDD-0CA3-4758-8865-21A73385F451}" dt="2022-06-15T12:08:05.978" v="4986" actId="478"/>
          <ac:picMkLst>
            <pc:docMk/>
            <pc:sldMk cId="2443822560" sldId="1825"/>
            <ac:picMk id="6" creationId="{A2C09FB6-D826-449C-89F3-B7EACDACFBE9}"/>
          </ac:picMkLst>
        </pc:picChg>
        <pc:picChg chg="add mod">
          <ac:chgData name="Jenny Draeger" userId="1154ecec-e08b-47c5-842a-c185d0680149" providerId="ADAL" clId="{664E5CDD-0CA3-4758-8865-21A73385F451}" dt="2022-06-15T12:08:17.018" v="4990" actId="1440"/>
          <ac:picMkLst>
            <pc:docMk/>
            <pc:sldMk cId="2443822560" sldId="1825"/>
            <ac:picMk id="8" creationId="{1231D789-DF66-4C41-B9EC-2A736FD7374A}"/>
          </ac:picMkLst>
        </pc:picChg>
      </pc:sldChg>
      <pc:sldChg chg="addSp modSp new mod">
        <pc:chgData name="Jenny Draeger" userId="1154ecec-e08b-47c5-842a-c185d0680149" providerId="ADAL" clId="{664E5CDD-0CA3-4758-8865-21A73385F451}" dt="2022-06-15T13:26:29.533" v="5900" actId="1037"/>
        <pc:sldMkLst>
          <pc:docMk/>
          <pc:sldMk cId="3914428550" sldId="1826"/>
        </pc:sldMkLst>
        <pc:spChg chg="mod">
          <ac:chgData name="Jenny Draeger" userId="1154ecec-e08b-47c5-842a-c185d0680149" providerId="ADAL" clId="{664E5CDD-0CA3-4758-8865-21A73385F451}" dt="2022-06-15T13:23:33.585" v="5888" actId="20577"/>
          <ac:spMkLst>
            <pc:docMk/>
            <pc:sldMk cId="3914428550" sldId="1826"/>
            <ac:spMk id="3" creationId="{E30688E9-378D-41FB-8F5D-FE53BFCAF005}"/>
          </ac:spMkLst>
        </pc:spChg>
        <pc:spChg chg="mod">
          <ac:chgData name="Jenny Draeger" userId="1154ecec-e08b-47c5-842a-c185d0680149" providerId="ADAL" clId="{664E5CDD-0CA3-4758-8865-21A73385F451}" dt="2022-06-15T13:26:11.935" v="5889" actId="20577"/>
          <ac:spMkLst>
            <pc:docMk/>
            <pc:sldMk cId="3914428550" sldId="1826"/>
            <ac:spMk id="4" creationId="{3A1D866C-1714-46B4-87A8-C1A92AE98EC5}"/>
          </ac:spMkLst>
        </pc:spChg>
        <pc:spChg chg="add mod">
          <ac:chgData name="Jenny Draeger" userId="1154ecec-e08b-47c5-842a-c185d0680149" providerId="ADAL" clId="{664E5CDD-0CA3-4758-8865-21A73385F451}" dt="2022-06-15T13:26:29.533" v="5900" actId="1037"/>
          <ac:spMkLst>
            <pc:docMk/>
            <pc:sldMk cId="3914428550" sldId="1826"/>
            <ac:spMk id="7" creationId="{DE7568E7-2BEF-4383-ACBF-95AE452665C0}"/>
          </ac:spMkLst>
        </pc:spChg>
        <pc:picChg chg="add mod">
          <ac:chgData name="Jenny Draeger" userId="1154ecec-e08b-47c5-842a-c185d0680149" providerId="ADAL" clId="{664E5CDD-0CA3-4758-8865-21A73385F451}" dt="2022-06-15T13:26:18.341" v="5890" actId="1076"/>
          <ac:picMkLst>
            <pc:docMk/>
            <pc:sldMk cId="3914428550" sldId="1826"/>
            <ac:picMk id="6" creationId="{F414F7EE-5985-473B-9EB9-A1B0395F9BF5}"/>
          </ac:picMkLst>
        </pc:picChg>
      </pc:sldChg>
      <pc:sldChg chg="addSp delSp modSp new mod">
        <pc:chgData name="Jenny Draeger" userId="1154ecec-e08b-47c5-842a-c185d0680149" providerId="ADAL" clId="{664E5CDD-0CA3-4758-8865-21A73385F451}" dt="2022-06-15T13:15:16.503" v="5551" actId="20577"/>
        <pc:sldMkLst>
          <pc:docMk/>
          <pc:sldMk cId="768321675" sldId="1827"/>
        </pc:sldMkLst>
        <pc:spChg chg="mod">
          <ac:chgData name="Jenny Draeger" userId="1154ecec-e08b-47c5-842a-c185d0680149" providerId="ADAL" clId="{664E5CDD-0CA3-4758-8865-21A73385F451}" dt="2022-06-15T13:04:56.467" v="5143"/>
          <ac:spMkLst>
            <pc:docMk/>
            <pc:sldMk cId="768321675" sldId="1827"/>
            <ac:spMk id="3" creationId="{E8AB139C-7621-40B3-9AE2-34F63BC5EF61}"/>
          </ac:spMkLst>
        </pc:spChg>
        <pc:spChg chg="mod">
          <ac:chgData name="Jenny Draeger" userId="1154ecec-e08b-47c5-842a-c185d0680149" providerId="ADAL" clId="{664E5CDD-0CA3-4758-8865-21A73385F451}" dt="2022-06-15T13:15:16.503" v="5551" actId="20577"/>
          <ac:spMkLst>
            <pc:docMk/>
            <pc:sldMk cId="768321675" sldId="1827"/>
            <ac:spMk id="4" creationId="{EFCCBCE6-2F28-435D-A444-12E81F9E2269}"/>
          </ac:spMkLst>
        </pc:spChg>
        <pc:spChg chg="add mod">
          <ac:chgData name="Jenny Draeger" userId="1154ecec-e08b-47c5-842a-c185d0680149" providerId="ADAL" clId="{664E5CDD-0CA3-4758-8865-21A73385F451}" dt="2022-06-15T13:10:32.547" v="5394" actId="14100"/>
          <ac:spMkLst>
            <pc:docMk/>
            <pc:sldMk cId="768321675" sldId="1827"/>
            <ac:spMk id="8" creationId="{A9ADBC0A-B88C-46CC-8958-88945E8EDC77}"/>
          </ac:spMkLst>
        </pc:spChg>
        <pc:graphicFrameChg chg="add del mod modGraphic">
          <ac:chgData name="Jenny Draeger" userId="1154ecec-e08b-47c5-842a-c185d0680149" providerId="ADAL" clId="{664E5CDD-0CA3-4758-8865-21A73385F451}" dt="2022-06-15T13:06:59.024" v="5250"/>
          <ac:graphicFrameMkLst>
            <pc:docMk/>
            <pc:sldMk cId="768321675" sldId="1827"/>
            <ac:graphicFrameMk id="5" creationId="{0D66A3F2-1D1E-4AD6-8C0C-2A0A4D246AFE}"/>
          </ac:graphicFrameMkLst>
        </pc:graphicFrameChg>
        <pc:picChg chg="add mod">
          <ac:chgData name="Jenny Draeger" userId="1154ecec-e08b-47c5-842a-c185d0680149" providerId="ADAL" clId="{664E5CDD-0CA3-4758-8865-21A73385F451}" dt="2022-06-15T13:10:12.766" v="5390" actId="1076"/>
          <ac:picMkLst>
            <pc:docMk/>
            <pc:sldMk cId="768321675" sldId="1827"/>
            <ac:picMk id="7" creationId="{15E6B5A0-CFAB-4B16-BD77-9988BA817068}"/>
          </ac:picMkLst>
        </pc:picChg>
      </pc:sldChg>
      <pc:sldChg chg="addSp modSp new mod">
        <pc:chgData name="Jenny Draeger" userId="1154ecec-e08b-47c5-842a-c185d0680149" providerId="ADAL" clId="{664E5CDD-0CA3-4758-8865-21A73385F451}" dt="2022-06-15T13:14:05.235" v="5505"/>
        <pc:sldMkLst>
          <pc:docMk/>
          <pc:sldMk cId="1795393641" sldId="1828"/>
        </pc:sldMkLst>
        <pc:spChg chg="mod">
          <ac:chgData name="Jenny Draeger" userId="1154ecec-e08b-47c5-842a-c185d0680149" providerId="ADAL" clId="{664E5CDD-0CA3-4758-8865-21A73385F451}" dt="2022-06-15T13:14:05.235" v="5505"/>
          <ac:spMkLst>
            <pc:docMk/>
            <pc:sldMk cId="1795393641" sldId="1828"/>
            <ac:spMk id="3" creationId="{8FAD4728-75D8-4FF3-8DFA-CFC7C5552D14}"/>
          </ac:spMkLst>
        </pc:spChg>
        <pc:spChg chg="mod">
          <ac:chgData name="Jenny Draeger" userId="1154ecec-e08b-47c5-842a-c185d0680149" providerId="ADAL" clId="{664E5CDD-0CA3-4758-8865-21A73385F451}" dt="2022-06-15T13:13:21.560" v="5501" actId="20577"/>
          <ac:spMkLst>
            <pc:docMk/>
            <pc:sldMk cId="1795393641" sldId="1828"/>
            <ac:spMk id="4" creationId="{AE592CC1-009A-42B3-B161-F70DAD6043D1}"/>
          </ac:spMkLst>
        </pc:spChg>
        <pc:picChg chg="add mod">
          <ac:chgData name="Jenny Draeger" userId="1154ecec-e08b-47c5-842a-c185d0680149" providerId="ADAL" clId="{664E5CDD-0CA3-4758-8865-21A73385F451}" dt="2022-06-15T13:13:44.609" v="5504" actId="1076"/>
          <ac:picMkLst>
            <pc:docMk/>
            <pc:sldMk cId="1795393641" sldId="1828"/>
            <ac:picMk id="6" creationId="{087D863F-FC3F-41AF-861B-D3166A94C9F6}"/>
          </ac:picMkLst>
        </pc:picChg>
      </pc:sldChg>
      <pc:sldChg chg="modSp new mod">
        <pc:chgData name="Jenny Draeger" userId="1154ecec-e08b-47c5-842a-c185d0680149" providerId="ADAL" clId="{664E5CDD-0CA3-4758-8865-21A73385F451}" dt="2022-06-15T13:17:45.186" v="5689" actId="20577"/>
        <pc:sldMkLst>
          <pc:docMk/>
          <pc:sldMk cId="3320947737" sldId="1829"/>
        </pc:sldMkLst>
        <pc:spChg chg="mod">
          <ac:chgData name="Jenny Draeger" userId="1154ecec-e08b-47c5-842a-c185d0680149" providerId="ADAL" clId="{664E5CDD-0CA3-4758-8865-21A73385F451}" dt="2022-06-15T13:15:43.005" v="5553"/>
          <ac:spMkLst>
            <pc:docMk/>
            <pc:sldMk cId="3320947737" sldId="1829"/>
            <ac:spMk id="3" creationId="{45702822-3DF6-4C4A-83F2-2C824FE1E801}"/>
          </ac:spMkLst>
        </pc:spChg>
        <pc:spChg chg="mod">
          <ac:chgData name="Jenny Draeger" userId="1154ecec-e08b-47c5-842a-c185d0680149" providerId="ADAL" clId="{664E5CDD-0CA3-4758-8865-21A73385F451}" dt="2022-06-15T13:17:45.186" v="5689" actId="20577"/>
          <ac:spMkLst>
            <pc:docMk/>
            <pc:sldMk cId="3320947737" sldId="1829"/>
            <ac:spMk id="4" creationId="{D3C60AB2-350D-47E1-A53E-47423F3EDCC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6/15/2022</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6/15/2022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2022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knowledge.exlibrisgroup.com/Primo/Product_Documentation/020Primo_VE/Primo_VE_(English)/120Other_Configurations/Configuring_the_DEI_Exclude_List_for_Primo_VE"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30Fulfillment/080Configuring_Fulfillment/090Discovery_Interface_Display_Logic/030Getit"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090Dedup_and_FRBR_for_Primo_VE/Configuring_the_Dedup_and_FRBR_Complete_Keys_in_Primo_VE" TargetMode="External"/><Relationship Id="rId2" Type="http://schemas.openxmlformats.org/officeDocument/2006/relationships/hyperlink" Target="https://knowledge.exlibrisgroup.com/Primo/Release_Notes/002Primo_VE" TargetMode="Externa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exlibrisgroup.com/customer-education-webinars/" TargetMode="Externa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B2E12-4718-4613-AEC3-052C4210628B}"/>
              </a:ext>
            </a:extLst>
          </p:cNvPr>
          <p:cNvSpPr>
            <a:spLocks noGrp="1"/>
          </p:cNvSpPr>
          <p:nvPr>
            <p:ph type="ctrTitle"/>
          </p:nvPr>
        </p:nvSpPr>
        <p:spPr/>
        <p:txBody>
          <a:bodyPr/>
          <a:lstStyle/>
          <a:p>
            <a:r>
              <a:rPr lang="en-US" dirty="0"/>
              <a:t>Recent Developments in Primo VE</a:t>
            </a:r>
          </a:p>
        </p:txBody>
      </p:sp>
      <p:sp>
        <p:nvSpPr>
          <p:cNvPr id="6" name="Subtitle 5">
            <a:extLst>
              <a:ext uri="{FF2B5EF4-FFF2-40B4-BE49-F238E27FC236}">
                <a16:creationId xmlns:a16="http://schemas.microsoft.com/office/drawing/2014/main" id="{61518B46-9DA3-4AA4-B608-89E9A4186B97}"/>
              </a:ext>
            </a:extLst>
          </p:cNvPr>
          <p:cNvSpPr>
            <a:spLocks noGrp="1"/>
          </p:cNvSpPr>
          <p:nvPr>
            <p:ph type="subTitle" idx="1"/>
          </p:nvPr>
        </p:nvSpPr>
        <p:spPr>
          <a:xfrm>
            <a:off x="535708" y="3711182"/>
            <a:ext cx="4756372" cy="670419"/>
          </a:xfrm>
        </p:spPr>
        <p:txBody>
          <a:bodyPr>
            <a:normAutofit/>
          </a:bodyPr>
          <a:lstStyle/>
          <a:p>
            <a:r>
              <a:rPr lang="en-US" dirty="0"/>
              <a:t>Jenny Draeger—Training Services Team Lead</a:t>
            </a:r>
          </a:p>
        </p:txBody>
      </p:sp>
      <p:sp>
        <p:nvSpPr>
          <p:cNvPr id="4" name="TextBox 3">
            <a:extLst>
              <a:ext uri="{FF2B5EF4-FFF2-40B4-BE49-F238E27FC236}">
                <a16:creationId xmlns:a16="http://schemas.microsoft.com/office/drawing/2014/main" id="{A6997758-4307-4B2C-B3F8-56EF03877B57}"/>
              </a:ext>
            </a:extLst>
          </p:cNvPr>
          <p:cNvSpPr txBox="1"/>
          <p:nvPr/>
        </p:nvSpPr>
        <p:spPr>
          <a:xfrm>
            <a:off x="535708" y="4503891"/>
            <a:ext cx="4094904" cy="338554"/>
          </a:xfrm>
          <a:prstGeom prst="rect">
            <a:avLst/>
          </a:prstGeom>
          <a:noFill/>
        </p:spPr>
        <p:txBody>
          <a:bodyPr wrap="none" rtlCol="0">
            <a:spAutoFit/>
          </a:bodyPr>
          <a:lstStyle/>
          <a:p>
            <a:r>
              <a:rPr lang="en-US" sz="1600" dirty="0">
                <a:solidFill>
                  <a:srgbClr val="54565A"/>
                </a:solidFill>
              </a:rPr>
              <a:t>Part of the 2022 ELUNA Knowledge Days Series</a:t>
            </a:r>
          </a:p>
        </p:txBody>
      </p:sp>
    </p:spTree>
    <p:extLst>
      <p:ext uri="{BB962C8B-B14F-4D97-AF65-F5344CB8AC3E}">
        <p14:creationId xmlns:p14="http://schemas.microsoft.com/office/powerpoint/2010/main" val="338038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3BF65B-77C9-4C96-90E4-D127D2F7158A}"/>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5077583E-DEE0-4C1B-95B5-6556C723AD85}"/>
              </a:ext>
            </a:extLst>
          </p:cNvPr>
          <p:cNvSpPr>
            <a:spLocks noGrp="1"/>
          </p:cNvSpPr>
          <p:nvPr>
            <p:ph type="title"/>
          </p:nvPr>
        </p:nvSpPr>
        <p:spPr/>
        <p:txBody>
          <a:bodyPr/>
          <a:lstStyle/>
          <a:p>
            <a:r>
              <a:rPr lang="en-US" dirty="0"/>
              <a:t>Option to Hide Offensive Subject Terms </a:t>
            </a:r>
          </a:p>
        </p:txBody>
      </p:sp>
      <p:sp>
        <p:nvSpPr>
          <p:cNvPr id="4" name="Content Placeholder 3">
            <a:extLst>
              <a:ext uri="{FF2B5EF4-FFF2-40B4-BE49-F238E27FC236}">
                <a16:creationId xmlns:a16="http://schemas.microsoft.com/office/drawing/2014/main" id="{FFAFCE4E-ADF0-4C33-A01E-F9F2A1ACD91B}"/>
              </a:ext>
            </a:extLst>
          </p:cNvPr>
          <p:cNvSpPr>
            <a:spLocks noGrp="1"/>
          </p:cNvSpPr>
          <p:nvPr>
            <p:ph idx="1"/>
          </p:nvPr>
        </p:nvSpPr>
        <p:spPr/>
        <p:txBody>
          <a:bodyPr>
            <a:normAutofit lnSpcReduction="10000"/>
          </a:bodyPr>
          <a:lstStyle/>
          <a:p>
            <a:pPr marL="0" indent="0">
              <a:buNone/>
            </a:pPr>
            <a:r>
              <a:rPr lang="en-US" i="1" dirty="0"/>
              <a:t>Configuration &gt; Discovery &gt; Other &gt; DEI – List of terms to exclude from Subject Heading</a:t>
            </a:r>
          </a:p>
          <a:p>
            <a:pPr marL="0" indent="0">
              <a:buNone/>
            </a:pPr>
            <a:endParaRPr lang="en-US" dirty="0"/>
          </a:p>
          <a:p>
            <a:pPr marL="0" indent="0">
              <a:buNone/>
            </a:pPr>
            <a:endParaRPr lang="en-US" dirty="0"/>
          </a:p>
          <a:p>
            <a:pPr marL="0" indent="0">
              <a:buNone/>
            </a:pPr>
            <a:endParaRPr lang="en-US" dirty="0"/>
          </a:p>
          <a:p>
            <a:endParaRPr lang="en-US" sz="2000" b="0" i="0" dirty="0">
              <a:solidFill>
                <a:srgbClr val="000000"/>
              </a:solidFill>
              <a:effectLst/>
            </a:endParaRPr>
          </a:p>
          <a:p>
            <a:r>
              <a:rPr lang="en-US" sz="2000" b="0" i="0" dirty="0">
                <a:solidFill>
                  <a:srgbClr val="000000"/>
                </a:solidFill>
                <a:effectLst/>
              </a:rPr>
              <a:t>Per line, add the offensive word or phrase (in any language) that you want to exclude from display in the subject headings. </a:t>
            </a:r>
          </a:p>
          <a:p>
            <a:r>
              <a:rPr lang="en-US" sz="2000" b="0" i="0" dirty="0">
                <a:solidFill>
                  <a:srgbClr val="000000"/>
                </a:solidFill>
                <a:effectLst/>
              </a:rPr>
              <a:t>The exact words/phrases are not case-sensitive. For more details, see </a:t>
            </a:r>
            <a:r>
              <a:rPr lang="en-US" sz="2000" b="0" i="0" u="none" strike="noStrike" dirty="0">
                <a:solidFill>
                  <a:srgbClr val="0000FF"/>
                </a:solidFill>
                <a:effectLst/>
                <a:hlinkClick r:id="rId2" tooltip="Configuring the DEI Exclude List for Primo VE"/>
              </a:rPr>
              <a:t>Configuring the DEI Exclude List for Primo VE</a:t>
            </a:r>
            <a:r>
              <a:rPr lang="en-US" sz="2000" b="0" i="0" dirty="0">
                <a:solidFill>
                  <a:srgbClr val="000000"/>
                </a:solidFill>
                <a:effectLst/>
              </a:rPr>
              <a:t>.</a:t>
            </a:r>
            <a:endParaRPr lang="en-US" sz="2000" dirty="0"/>
          </a:p>
          <a:p>
            <a:pPr marL="0" indent="0">
              <a:buNone/>
            </a:pPr>
            <a:endParaRPr lang="en-US" dirty="0"/>
          </a:p>
        </p:txBody>
      </p:sp>
      <p:pic>
        <p:nvPicPr>
          <p:cNvPr id="8" name="Picture 7">
            <a:extLst>
              <a:ext uri="{FF2B5EF4-FFF2-40B4-BE49-F238E27FC236}">
                <a16:creationId xmlns:a16="http://schemas.microsoft.com/office/drawing/2014/main" id="{112D98A8-3E1C-4298-9C7F-BD45E888F4F3}"/>
              </a:ext>
            </a:extLst>
          </p:cNvPr>
          <p:cNvPicPr>
            <a:picLocks noChangeAspect="1"/>
          </p:cNvPicPr>
          <p:nvPr/>
        </p:nvPicPr>
        <p:blipFill>
          <a:blip r:embed="rId3"/>
          <a:stretch>
            <a:fillRect/>
          </a:stretch>
        </p:blipFill>
        <p:spPr>
          <a:xfrm>
            <a:off x="2057427" y="1635646"/>
            <a:ext cx="5029146" cy="11059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7912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9A4404-3F99-4929-998F-3B59AFEEE1F8}"/>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09628A48-C260-4853-A888-FB8DF46F99F9}"/>
              </a:ext>
            </a:extLst>
          </p:cNvPr>
          <p:cNvSpPr>
            <a:spLocks noGrp="1"/>
          </p:cNvSpPr>
          <p:nvPr>
            <p:ph type="title"/>
          </p:nvPr>
        </p:nvSpPr>
        <p:spPr/>
        <p:txBody>
          <a:bodyPr/>
          <a:lstStyle/>
          <a:p>
            <a:r>
              <a:rPr lang="en-US" dirty="0"/>
              <a:t>Option to Hide Offensive Subject Terms </a:t>
            </a:r>
          </a:p>
        </p:txBody>
      </p:sp>
      <p:sp>
        <p:nvSpPr>
          <p:cNvPr id="4" name="Content Placeholder 3">
            <a:extLst>
              <a:ext uri="{FF2B5EF4-FFF2-40B4-BE49-F238E27FC236}">
                <a16:creationId xmlns:a16="http://schemas.microsoft.com/office/drawing/2014/main" id="{83068A3F-80B0-40AA-94C9-E49B8CCDDC2D}"/>
              </a:ext>
            </a:extLst>
          </p:cNvPr>
          <p:cNvSpPr>
            <a:spLocks noGrp="1"/>
          </p:cNvSpPr>
          <p:nvPr>
            <p:ph idx="1"/>
          </p:nvPr>
        </p:nvSpPr>
        <p:spPr/>
        <p:txBody>
          <a:bodyPr/>
          <a:lstStyle/>
          <a:p>
            <a:pPr marL="0" indent="0">
              <a:buNone/>
            </a:pPr>
            <a:r>
              <a:rPr lang="en-US" dirty="0"/>
              <a:t>	Before Configuration		After Configuration</a:t>
            </a:r>
          </a:p>
          <a:p>
            <a:endParaRPr lang="en-US" dirty="0"/>
          </a:p>
          <a:p>
            <a:endParaRPr lang="en-US" dirty="0"/>
          </a:p>
        </p:txBody>
      </p:sp>
      <p:pic>
        <p:nvPicPr>
          <p:cNvPr id="6" name="Picture 5">
            <a:extLst>
              <a:ext uri="{FF2B5EF4-FFF2-40B4-BE49-F238E27FC236}">
                <a16:creationId xmlns:a16="http://schemas.microsoft.com/office/drawing/2014/main" id="{2FBBC4E2-F56A-405C-B1B3-0ABAB52A8372}"/>
              </a:ext>
            </a:extLst>
          </p:cNvPr>
          <p:cNvPicPr>
            <a:picLocks noChangeAspect="1"/>
          </p:cNvPicPr>
          <p:nvPr/>
        </p:nvPicPr>
        <p:blipFill>
          <a:blip r:embed="rId2"/>
          <a:stretch>
            <a:fillRect/>
          </a:stretch>
        </p:blipFill>
        <p:spPr>
          <a:xfrm>
            <a:off x="1583019" y="1594149"/>
            <a:ext cx="2139172" cy="2596206"/>
          </a:xfrm>
          <a:prstGeom prst="rect">
            <a:avLst/>
          </a:prstGeom>
        </p:spPr>
      </p:pic>
      <p:pic>
        <p:nvPicPr>
          <p:cNvPr id="8" name="Picture 7">
            <a:extLst>
              <a:ext uri="{FF2B5EF4-FFF2-40B4-BE49-F238E27FC236}">
                <a16:creationId xmlns:a16="http://schemas.microsoft.com/office/drawing/2014/main" id="{AA494AF1-A802-4759-9EB4-EDE9BFC00E32}"/>
              </a:ext>
            </a:extLst>
          </p:cNvPr>
          <p:cNvPicPr>
            <a:picLocks noChangeAspect="1"/>
          </p:cNvPicPr>
          <p:nvPr/>
        </p:nvPicPr>
        <p:blipFill>
          <a:blip r:embed="rId3"/>
          <a:stretch>
            <a:fillRect/>
          </a:stretch>
        </p:blipFill>
        <p:spPr>
          <a:xfrm>
            <a:off x="5148064" y="1563638"/>
            <a:ext cx="2246535" cy="2626717"/>
          </a:xfrm>
          <a:prstGeom prst="rect">
            <a:avLst/>
          </a:prstGeom>
        </p:spPr>
      </p:pic>
    </p:spTree>
    <p:extLst>
      <p:ext uri="{BB962C8B-B14F-4D97-AF65-F5344CB8AC3E}">
        <p14:creationId xmlns:p14="http://schemas.microsoft.com/office/powerpoint/2010/main" val="3557703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normAutofit fontScale="92500" lnSpcReduction="10000"/>
          </a:bodyPr>
          <a:lstStyle/>
          <a:p>
            <a:r>
              <a:rPr lang="en-US" dirty="0">
                <a:solidFill>
                  <a:schemeClr val="bg1">
                    <a:lumMod val="50000"/>
                  </a:schemeClr>
                </a:solidFill>
              </a:rPr>
              <a:t>Collection Discovery</a:t>
            </a:r>
          </a:p>
          <a:p>
            <a:r>
              <a:rPr lang="en-US" dirty="0">
                <a:solidFill>
                  <a:schemeClr val="bg1">
                    <a:lumMod val="50000"/>
                  </a:schemeClr>
                </a:solidFill>
              </a:rPr>
              <a:t>Option to Hide Offensive Subject Terms</a:t>
            </a:r>
          </a:p>
          <a:p>
            <a:r>
              <a:rPr lang="en-US" b="1" dirty="0"/>
              <a:t>Get It – Custom Order of Locations</a:t>
            </a:r>
          </a:p>
          <a:p>
            <a:r>
              <a:rPr lang="en-US" b="1" dirty="0"/>
              <a:t>Group Locations by Library in Get It</a:t>
            </a:r>
          </a:p>
          <a:p>
            <a:r>
              <a:rPr lang="en-US" dirty="0"/>
              <a:t>Support the Indexing of Enhanced Holdings Information</a:t>
            </a:r>
          </a:p>
          <a:p>
            <a:r>
              <a:rPr lang="en-US" dirty="0"/>
              <a:t>Primo VE to Primo VE—Allow Searching in Remote Institutions from Other Instances</a:t>
            </a:r>
          </a:p>
          <a:p>
            <a:r>
              <a:rPr lang="en-US" dirty="0"/>
              <a:t>Restricted Search Groups for Other Indexes</a:t>
            </a:r>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12</a:t>
            </a:fld>
            <a:endParaRPr lang="en-US" dirty="0"/>
          </a:p>
        </p:txBody>
      </p:sp>
    </p:spTree>
    <p:extLst>
      <p:ext uri="{BB962C8B-B14F-4D97-AF65-F5344CB8AC3E}">
        <p14:creationId xmlns:p14="http://schemas.microsoft.com/office/powerpoint/2010/main" val="3273217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E97479-4B5C-43A2-82E2-DD27E4C5431C}"/>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A9E8A976-F2E3-4BFA-AF4D-78D15FBC3B76}"/>
              </a:ext>
            </a:extLst>
          </p:cNvPr>
          <p:cNvSpPr>
            <a:spLocks noGrp="1"/>
          </p:cNvSpPr>
          <p:nvPr>
            <p:ph type="title"/>
          </p:nvPr>
        </p:nvSpPr>
        <p:spPr/>
        <p:txBody>
          <a:bodyPr/>
          <a:lstStyle/>
          <a:p>
            <a:r>
              <a:rPr lang="en-US" dirty="0"/>
              <a:t>Get It – Custom Order of Locations</a:t>
            </a:r>
          </a:p>
        </p:txBody>
      </p:sp>
      <p:sp>
        <p:nvSpPr>
          <p:cNvPr id="4" name="Content Placeholder 3">
            <a:extLst>
              <a:ext uri="{FF2B5EF4-FFF2-40B4-BE49-F238E27FC236}">
                <a16:creationId xmlns:a16="http://schemas.microsoft.com/office/drawing/2014/main" id="{9E7B78C5-1885-40A8-A37E-B6FE43C16F02}"/>
              </a:ext>
            </a:extLst>
          </p:cNvPr>
          <p:cNvSpPr>
            <a:spLocks noGrp="1"/>
          </p:cNvSpPr>
          <p:nvPr>
            <p:ph idx="1"/>
          </p:nvPr>
        </p:nvSpPr>
        <p:spPr/>
        <p:txBody>
          <a:bodyPr/>
          <a:lstStyle/>
          <a:p>
            <a:r>
              <a:rPr lang="en-US" b="0" i="0" dirty="0">
                <a:solidFill>
                  <a:srgbClr val="000000"/>
                </a:solidFill>
                <a:effectLst/>
              </a:rPr>
              <a:t>Previously, the locations in Get It were sorted either by alphabetic order or by best location. </a:t>
            </a:r>
            <a:endParaRPr lang="en-US" dirty="0">
              <a:solidFill>
                <a:srgbClr val="000000"/>
              </a:solidFill>
            </a:endParaRPr>
          </a:p>
          <a:p>
            <a:r>
              <a:rPr lang="en-US" b="0" i="0" dirty="0">
                <a:solidFill>
                  <a:srgbClr val="000000"/>
                </a:solidFill>
                <a:effectLst/>
              </a:rPr>
              <a:t>With this enhancement, you can now create a default sort order for all views and override it with custom ordering per view. </a:t>
            </a:r>
          </a:p>
          <a:p>
            <a:r>
              <a:rPr lang="en-US" b="0" i="0" dirty="0">
                <a:solidFill>
                  <a:srgbClr val="000000"/>
                </a:solidFill>
                <a:effectLst/>
              </a:rPr>
              <a:t>For more details, see </a:t>
            </a:r>
            <a:r>
              <a:rPr lang="en-US" b="0" i="0" u="none" strike="noStrike" dirty="0">
                <a:solidFill>
                  <a:srgbClr val="0000FF"/>
                </a:solidFill>
                <a:effectLst/>
                <a:hlinkClick r:id="rId2" tooltip="Getit"/>
              </a:rPr>
              <a:t>Configuring the Order of Locations in Primo Search Results</a:t>
            </a:r>
            <a:r>
              <a:rPr lang="en-US" b="0" i="0" dirty="0">
                <a:solidFill>
                  <a:srgbClr val="000000"/>
                </a:solidFill>
                <a:effectLst/>
              </a:rPr>
              <a:t>.</a:t>
            </a:r>
          </a:p>
          <a:p>
            <a:pPr marL="0" indent="0">
              <a:buNone/>
            </a:pPr>
            <a:endParaRPr lang="en-US" dirty="0">
              <a:solidFill>
                <a:srgbClr val="000000"/>
              </a:solidFill>
            </a:endParaRPr>
          </a:p>
          <a:p>
            <a:pPr marL="0" indent="0">
              <a:buNone/>
            </a:pPr>
            <a:endParaRPr lang="en-US" dirty="0">
              <a:solidFill>
                <a:srgbClr val="000000"/>
              </a:solidFill>
            </a:endParaRPr>
          </a:p>
          <a:p>
            <a:pPr marL="0" indent="0">
              <a:buNone/>
            </a:pPr>
            <a:r>
              <a:rPr lang="en-US" sz="1800" dirty="0">
                <a:solidFill>
                  <a:srgbClr val="000000"/>
                </a:solidFill>
              </a:rPr>
              <a:t>Introduced in December 2021</a:t>
            </a:r>
            <a:endParaRPr lang="en-US" sz="1800" dirty="0"/>
          </a:p>
        </p:txBody>
      </p:sp>
    </p:spTree>
    <p:extLst>
      <p:ext uri="{BB962C8B-B14F-4D97-AF65-F5344CB8AC3E}">
        <p14:creationId xmlns:p14="http://schemas.microsoft.com/office/powerpoint/2010/main" val="558423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EB7ED0-4AEC-47CB-A84E-7E825678E5C2}"/>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9434E95E-20C2-41CB-82B9-F72E197592B6}"/>
              </a:ext>
            </a:extLst>
          </p:cNvPr>
          <p:cNvSpPr>
            <a:spLocks noGrp="1"/>
          </p:cNvSpPr>
          <p:nvPr>
            <p:ph type="title"/>
          </p:nvPr>
        </p:nvSpPr>
        <p:spPr/>
        <p:txBody>
          <a:bodyPr/>
          <a:lstStyle/>
          <a:p>
            <a:r>
              <a:rPr lang="en-US" dirty="0"/>
              <a:t>Get It – Custom Order of Locations</a:t>
            </a:r>
          </a:p>
        </p:txBody>
      </p:sp>
      <p:sp>
        <p:nvSpPr>
          <p:cNvPr id="4" name="Content Placeholder 3">
            <a:extLst>
              <a:ext uri="{FF2B5EF4-FFF2-40B4-BE49-F238E27FC236}">
                <a16:creationId xmlns:a16="http://schemas.microsoft.com/office/drawing/2014/main" id="{E6EC9765-1A40-491B-810C-4E7523A9E7B0}"/>
              </a:ext>
            </a:extLst>
          </p:cNvPr>
          <p:cNvSpPr>
            <a:spLocks noGrp="1"/>
          </p:cNvSpPr>
          <p:nvPr>
            <p:ph idx="1"/>
          </p:nvPr>
        </p:nvSpPr>
        <p:spPr/>
        <p:txBody>
          <a:bodyPr/>
          <a:lstStyle/>
          <a:p>
            <a:r>
              <a:rPr lang="en-US" dirty="0"/>
              <a:t>Functionality is </a:t>
            </a:r>
            <a:r>
              <a:rPr lang="en-US" b="1" dirty="0"/>
              <a:t>disabled</a:t>
            </a:r>
            <a:r>
              <a:rPr lang="en-US" dirty="0"/>
              <a:t> by default</a:t>
            </a:r>
          </a:p>
          <a:p>
            <a:r>
              <a:rPr lang="en-US" dirty="0"/>
              <a:t>Locations Ordering Profile</a:t>
            </a:r>
          </a:p>
          <a:p>
            <a:pPr marL="0" indent="0">
              <a:buNone/>
            </a:pPr>
            <a:r>
              <a:rPr lang="en-US" i="1" dirty="0"/>
              <a:t>Configuration &gt; Fulfillment &gt; Discovery Interface Display Logic &gt; Locations Ordering Profile</a:t>
            </a:r>
          </a:p>
          <a:p>
            <a:pPr marL="0" indent="0">
              <a:buNone/>
            </a:pPr>
            <a:endParaRPr lang="en-US" dirty="0"/>
          </a:p>
        </p:txBody>
      </p:sp>
      <p:pic>
        <p:nvPicPr>
          <p:cNvPr id="6" name="Picture 5">
            <a:extLst>
              <a:ext uri="{FF2B5EF4-FFF2-40B4-BE49-F238E27FC236}">
                <a16:creationId xmlns:a16="http://schemas.microsoft.com/office/drawing/2014/main" id="{737AE31D-925E-4F37-BCCB-7A7166076B9C}"/>
              </a:ext>
            </a:extLst>
          </p:cNvPr>
          <p:cNvPicPr>
            <a:picLocks noChangeAspect="1"/>
          </p:cNvPicPr>
          <p:nvPr/>
        </p:nvPicPr>
        <p:blipFill>
          <a:blip r:embed="rId2"/>
          <a:stretch>
            <a:fillRect/>
          </a:stretch>
        </p:blipFill>
        <p:spPr>
          <a:xfrm>
            <a:off x="2493018" y="2741167"/>
            <a:ext cx="4157964" cy="185228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F2761AED-D211-460A-83FA-CE3ED2051F97}"/>
              </a:ext>
            </a:extLst>
          </p:cNvPr>
          <p:cNvSpPr/>
          <p:nvPr/>
        </p:nvSpPr>
        <p:spPr>
          <a:xfrm>
            <a:off x="2771800" y="4011910"/>
            <a:ext cx="1440160" cy="5040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AF62D01-3C72-454E-8607-3EEA2B54CEC0}"/>
              </a:ext>
            </a:extLst>
          </p:cNvPr>
          <p:cNvSpPr txBox="1"/>
          <p:nvPr/>
        </p:nvSpPr>
        <p:spPr>
          <a:xfrm>
            <a:off x="395536" y="3869635"/>
            <a:ext cx="1728192" cy="646331"/>
          </a:xfrm>
          <a:prstGeom prst="rect">
            <a:avLst/>
          </a:prstGeom>
          <a:noFill/>
          <a:ln>
            <a:solidFill>
              <a:schemeClr val="tx1"/>
            </a:solidFill>
          </a:ln>
        </p:spPr>
        <p:txBody>
          <a:bodyPr wrap="square" rtlCol="0">
            <a:spAutoFit/>
          </a:bodyPr>
          <a:lstStyle/>
          <a:p>
            <a:r>
              <a:rPr lang="en-US" dirty="0"/>
              <a:t>Set </a:t>
            </a:r>
            <a:r>
              <a:rPr lang="en-US" i="1" dirty="0"/>
              <a:t>Use Custom Sorting </a:t>
            </a:r>
            <a:r>
              <a:rPr lang="en-US" dirty="0"/>
              <a:t>to </a:t>
            </a:r>
            <a:r>
              <a:rPr lang="en-US" b="1" dirty="0"/>
              <a:t>Yes</a:t>
            </a:r>
          </a:p>
        </p:txBody>
      </p:sp>
      <p:cxnSp>
        <p:nvCxnSpPr>
          <p:cNvPr id="12" name="Straight Arrow Connector 11">
            <a:extLst>
              <a:ext uri="{FF2B5EF4-FFF2-40B4-BE49-F238E27FC236}">
                <a16:creationId xmlns:a16="http://schemas.microsoft.com/office/drawing/2014/main" id="{7EEFB93F-D61F-4B08-A951-83EB93E40A0C}"/>
              </a:ext>
            </a:extLst>
          </p:cNvPr>
          <p:cNvCxnSpPr/>
          <p:nvPr/>
        </p:nvCxnSpPr>
        <p:spPr>
          <a:xfrm>
            <a:off x="1979712" y="4192800"/>
            <a:ext cx="648072"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808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E26BBA-F503-44E8-B990-AD4675338452}"/>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E2835F2A-FB51-452D-AAFA-30E12D5A205A}"/>
              </a:ext>
            </a:extLst>
          </p:cNvPr>
          <p:cNvSpPr>
            <a:spLocks noGrp="1"/>
          </p:cNvSpPr>
          <p:nvPr>
            <p:ph type="title"/>
          </p:nvPr>
        </p:nvSpPr>
        <p:spPr/>
        <p:txBody>
          <a:bodyPr/>
          <a:lstStyle/>
          <a:p>
            <a:r>
              <a:rPr lang="en-US" dirty="0"/>
              <a:t>Get It – Custom Order of Locations</a:t>
            </a:r>
          </a:p>
        </p:txBody>
      </p:sp>
      <p:sp>
        <p:nvSpPr>
          <p:cNvPr id="4" name="Content Placeholder 3">
            <a:extLst>
              <a:ext uri="{FF2B5EF4-FFF2-40B4-BE49-F238E27FC236}">
                <a16:creationId xmlns:a16="http://schemas.microsoft.com/office/drawing/2014/main" id="{782DD89A-F46D-466D-B372-B1DB7F99FB89}"/>
              </a:ext>
            </a:extLst>
          </p:cNvPr>
          <p:cNvSpPr>
            <a:spLocks noGrp="1"/>
          </p:cNvSpPr>
          <p:nvPr>
            <p:ph idx="1"/>
          </p:nvPr>
        </p:nvSpPr>
        <p:spPr/>
        <p:txBody>
          <a:bodyPr/>
          <a:lstStyle/>
          <a:p>
            <a:r>
              <a:rPr lang="en-US" dirty="0"/>
              <a:t>Configure custom sorting for at least one library in your view on the Full Record Services tab in View Configuration</a:t>
            </a:r>
          </a:p>
          <a:p>
            <a:pPr marL="0" indent="0">
              <a:buNone/>
            </a:pPr>
            <a:r>
              <a:rPr lang="en-US" i="1" dirty="0"/>
              <a:t>Configuration &gt; Discovery &gt; Display Configuration &gt; Configure Views &gt; </a:t>
            </a:r>
            <a:r>
              <a:rPr lang="en-US" dirty="0"/>
              <a:t>Edit view </a:t>
            </a:r>
            <a:r>
              <a:rPr lang="en-US" i="1" dirty="0"/>
              <a:t>&gt; Full Record Services </a:t>
            </a:r>
            <a:r>
              <a:rPr lang="en-US" dirty="0"/>
              <a:t>tab</a:t>
            </a:r>
          </a:p>
        </p:txBody>
      </p:sp>
      <p:pic>
        <p:nvPicPr>
          <p:cNvPr id="8" name="Picture 7">
            <a:extLst>
              <a:ext uri="{FF2B5EF4-FFF2-40B4-BE49-F238E27FC236}">
                <a16:creationId xmlns:a16="http://schemas.microsoft.com/office/drawing/2014/main" id="{A0D59F7E-2B01-4AD9-BF2D-F5600E4514CB}"/>
              </a:ext>
            </a:extLst>
          </p:cNvPr>
          <p:cNvPicPr>
            <a:picLocks noChangeAspect="1"/>
          </p:cNvPicPr>
          <p:nvPr/>
        </p:nvPicPr>
        <p:blipFill>
          <a:blip r:embed="rId2"/>
          <a:stretch>
            <a:fillRect/>
          </a:stretch>
        </p:blipFill>
        <p:spPr>
          <a:xfrm>
            <a:off x="1613986" y="2692802"/>
            <a:ext cx="5916027" cy="2092253"/>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11D3B921-9869-4187-B1B6-34E5BEFBB6F8}"/>
              </a:ext>
            </a:extLst>
          </p:cNvPr>
          <p:cNvSpPr/>
          <p:nvPr/>
        </p:nvSpPr>
        <p:spPr>
          <a:xfrm>
            <a:off x="6516216" y="4300827"/>
            <a:ext cx="864095" cy="2160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353EF3-600B-42AB-9B27-C0C7B57BA9C8}"/>
              </a:ext>
            </a:extLst>
          </p:cNvPr>
          <p:cNvSpPr/>
          <p:nvPr/>
        </p:nvSpPr>
        <p:spPr>
          <a:xfrm>
            <a:off x="1691680" y="3048248"/>
            <a:ext cx="936104" cy="2160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004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0C1375-2505-4121-BC6F-B105C348695D}"/>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71CDBA81-F265-4DF1-AEFA-C3A9C4813BC3}"/>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4BF0B1CA-1CB4-4AE0-9A5F-2E11D95D42A8}"/>
              </a:ext>
            </a:extLst>
          </p:cNvPr>
          <p:cNvSpPr>
            <a:spLocks noGrp="1"/>
          </p:cNvSpPr>
          <p:nvPr>
            <p:ph idx="1"/>
          </p:nvPr>
        </p:nvSpPr>
        <p:spPr/>
        <p:txBody>
          <a:bodyPr/>
          <a:lstStyle/>
          <a:p>
            <a:r>
              <a:rPr lang="en-US" dirty="0"/>
              <a:t>Click </a:t>
            </a:r>
            <a:r>
              <a:rPr lang="en-US" b="1" dirty="0"/>
              <a:t>Add location </a:t>
            </a:r>
            <a:r>
              <a:rPr lang="en-US" dirty="0"/>
              <a:t>and configure preferred order of libraries</a:t>
            </a:r>
          </a:p>
          <a:p>
            <a:r>
              <a:rPr lang="en-US" b="1" dirty="0"/>
              <a:t>Save</a:t>
            </a:r>
            <a:r>
              <a:rPr lang="en-US" dirty="0"/>
              <a:t> your settings when done</a:t>
            </a:r>
          </a:p>
          <a:p>
            <a:endParaRPr lang="en-US" dirty="0"/>
          </a:p>
          <a:p>
            <a:endParaRPr lang="en-US" dirty="0"/>
          </a:p>
        </p:txBody>
      </p:sp>
      <p:pic>
        <p:nvPicPr>
          <p:cNvPr id="8" name="Picture 7">
            <a:extLst>
              <a:ext uri="{FF2B5EF4-FFF2-40B4-BE49-F238E27FC236}">
                <a16:creationId xmlns:a16="http://schemas.microsoft.com/office/drawing/2014/main" id="{1231D789-DF66-4C41-B9EC-2A736FD7374A}"/>
              </a:ext>
            </a:extLst>
          </p:cNvPr>
          <p:cNvPicPr>
            <a:picLocks noChangeAspect="1"/>
          </p:cNvPicPr>
          <p:nvPr/>
        </p:nvPicPr>
        <p:blipFill>
          <a:blip r:embed="rId2"/>
          <a:stretch>
            <a:fillRect/>
          </a:stretch>
        </p:blipFill>
        <p:spPr>
          <a:xfrm>
            <a:off x="593812" y="1851670"/>
            <a:ext cx="7956376" cy="263340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98FA70B0-A39D-40FD-B592-4CC379FD2FEF}"/>
              </a:ext>
            </a:extLst>
          </p:cNvPr>
          <p:cNvSpPr/>
          <p:nvPr/>
        </p:nvSpPr>
        <p:spPr>
          <a:xfrm flipV="1">
            <a:off x="6732240" y="2355726"/>
            <a:ext cx="936105" cy="2160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822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594143-3393-4123-A1BD-D40CD62E9B78}"/>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F7CBBBC8-D553-4E30-9A4D-7FD04EA350B8}"/>
              </a:ext>
            </a:extLst>
          </p:cNvPr>
          <p:cNvSpPr>
            <a:spLocks noGrp="1"/>
          </p:cNvSpPr>
          <p:nvPr>
            <p:ph type="title"/>
          </p:nvPr>
        </p:nvSpPr>
        <p:spPr/>
        <p:txBody>
          <a:bodyPr/>
          <a:lstStyle/>
          <a:p>
            <a:r>
              <a:rPr lang="en-US" dirty="0"/>
              <a:t>Group Locations by Library in Get It</a:t>
            </a:r>
          </a:p>
        </p:txBody>
      </p:sp>
      <p:sp>
        <p:nvSpPr>
          <p:cNvPr id="4" name="Content Placeholder 3">
            <a:extLst>
              <a:ext uri="{FF2B5EF4-FFF2-40B4-BE49-F238E27FC236}">
                <a16:creationId xmlns:a16="http://schemas.microsoft.com/office/drawing/2014/main" id="{D31AE5B5-3ACC-48DE-8811-798D9AF69250}"/>
              </a:ext>
            </a:extLst>
          </p:cNvPr>
          <p:cNvSpPr>
            <a:spLocks noGrp="1"/>
          </p:cNvSpPr>
          <p:nvPr>
            <p:ph idx="1"/>
          </p:nvPr>
        </p:nvSpPr>
        <p:spPr/>
        <p:txBody>
          <a:bodyPr/>
          <a:lstStyle/>
          <a:p>
            <a:r>
              <a:rPr lang="en-US" dirty="0"/>
              <a:t>If your institution has many libraries that hold the same item at different locations, you can now group these locations by library in Get It.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800" dirty="0"/>
              <a:t>Introduced in April 2022</a:t>
            </a:r>
          </a:p>
        </p:txBody>
      </p:sp>
      <p:pic>
        <p:nvPicPr>
          <p:cNvPr id="6" name="Picture 5">
            <a:extLst>
              <a:ext uri="{FF2B5EF4-FFF2-40B4-BE49-F238E27FC236}">
                <a16:creationId xmlns:a16="http://schemas.microsoft.com/office/drawing/2014/main" id="{65E27349-F8FD-46DB-B135-A428904DA708}"/>
              </a:ext>
            </a:extLst>
          </p:cNvPr>
          <p:cNvPicPr>
            <a:picLocks noChangeAspect="1"/>
          </p:cNvPicPr>
          <p:nvPr/>
        </p:nvPicPr>
        <p:blipFill>
          <a:blip r:embed="rId2"/>
          <a:stretch>
            <a:fillRect/>
          </a:stretch>
        </p:blipFill>
        <p:spPr>
          <a:xfrm>
            <a:off x="3635896" y="2139702"/>
            <a:ext cx="5033611" cy="1228328"/>
          </a:xfrm>
          <a:prstGeom prst="rect">
            <a:avLst/>
          </a:prstGeom>
        </p:spPr>
      </p:pic>
    </p:spTree>
    <p:extLst>
      <p:ext uri="{BB962C8B-B14F-4D97-AF65-F5344CB8AC3E}">
        <p14:creationId xmlns:p14="http://schemas.microsoft.com/office/powerpoint/2010/main" val="3377794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E12ECD-3054-4574-A1D2-510750E620B7}"/>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3" name="Title 2">
            <a:extLst>
              <a:ext uri="{FF2B5EF4-FFF2-40B4-BE49-F238E27FC236}">
                <a16:creationId xmlns:a16="http://schemas.microsoft.com/office/drawing/2014/main" id="{E76D19D3-47DC-479F-ADCB-22C213612889}"/>
              </a:ext>
            </a:extLst>
          </p:cNvPr>
          <p:cNvSpPr>
            <a:spLocks noGrp="1"/>
          </p:cNvSpPr>
          <p:nvPr>
            <p:ph type="title"/>
          </p:nvPr>
        </p:nvSpPr>
        <p:spPr/>
        <p:txBody>
          <a:bodyPr/>
          <a:lstStyle/>
          <a:p>
            <a:r>
              <a:rPr lang="en-US" dirty="0"/>
              <a:t>Group Locations by Library in Get It</a:t>
            </a:r>
          </a:p>
        </p:txBody>
      </p:sp>
      <p:sp>
        <p:nvSpPr>
          <p:cNvPr id="4" name="Content Placeholder 3">
            <a:extLst>
              <a:ext uri="{FF2B5EF4-FFF2-40B4-BE49-F238E27FC236}">
                <a16:creationId xmlns:a16="http://schemas.microsoft.com/office/drawing/2014/main" id="{3CDE26DD-C446-46EC-89C4-397F5F8217AE}"/>
              </a:ext>
            </a:extLst>
          </p:cNvPr>
          <p:cNvSpPr>
            <a:spLocks noGrp="1"/>
          </p:cNvSpPr>
          <p:nvPr>
            <p:ph idx="1"/>
          </p:nvPr>
        </p:nvSpPr>
        <p:spPr/>
        <p:txBody>
          <a:bodyPr/>
          <a:lstStyle/>
          <a:p>
            <a:r>
              <a:rPr lang="en-US" dirty="0"/>
              <a:t>Functionality is disabled by default</a:t>
            </a:r>
          </a:p>
          <a:p>
            <a:r>
              <a:rPr lang="en-US" dirty="0"/>
              <a:t>Discovery Customer Settings mapping table</a:t>
            </a:r>
          </a:p>
          <a:p>
            <a:pPr marL="0" indent="0">
              <a:buNone/>
            </a:pPr>
            <a:r>
              <a:rPr lang="en-US" i="1" dirty="0"/>
              <a:t>Configuration &gt; Discovery &gt; Other &gt; Customer Settings</a:t>
            </a:r>
          </a:p>
          <a:p>
            <a:pPr lvl="1"/>
            <a:r>
              <a:rPr lang="en-US" i="1" dirty="0" err="1"/>
              <a:t>getit_group_by_library</a:t>
            </a:r>
            <a:r>
              <a:rPr lang="en-US" i="1" dirty="0"/>
              <a:t> = true</a:t>
            </a:r>
          </a:p>
          <a:p>
            <a:r>
              <a:rPr lang="en-US" i="1" dirty="0" err="1"/>
              <a:t>GetIT</a:t>
            </a:r>
            <a:r>
              <a:rPr lang="en-US" i="1" dirty="0"/>
              <a:t>! Tab1 Labels code table</a:t>
            </a:r>
          </a:p>
          <a:p>
            <a:pPr marL="0" indent="0">
              <a:buNone/>
            </a:pPr>
            <a:r>
              <a:rPr lang="en-US" i="1" dirty="0"/>
              <a:t>Configuration &gt; Discovery &gt; Display Configuration &gt; Labels</a:t>
            </a:r>
          </a:p>
          <a:p>
            <a:pPr lvl="1"/>
            <a:r>
              <a:rPr lang="en-US" b="0" i="0" dirty="0" err="1">
                <a:solidFill>
                  <a:srgbClr val="000000"/>
                </a:solidFill>
                <a:effectLst/>
              </a:rPr>
              <a:t>nui.locations.headerLibraries</a:t>
            </a:r>
            <a:r>
              <a:rPr lang="en-US" b="0" i="0" dirty="0">
                <a:solidFill>
                  <a:srgbClr val="000000"/>
                </a:solidFill>
                <a:effectLst/>
              </a:rPr>
              <a:t> – </a:t>
            </a:r>
            <a:r>
              <a:rPr lang="en-US" b="1" i="0" dirty="0">
                <a:solidFill>
                  <a:srgbClr val="000000"/>
                </a:solidFill>
                <a:effectLst/>
              </a:rPr>
              <a:t>Libraries</a:t>
            </a:r>
            <a:endParaRPr lang="en-US" b="0" i="0" dirty="0">
              <a:solidFill>
                <a:srgbClr val="000000"/>
              </a:solidFill>
              <a:effectLst/>
            </a:endParaRPr>
          </a:p>
          <a:p>
            <a:pPr lvl="1"/>
            <a:endParaRPr lang="en-US" i="1" dirty="0"/>
          </a:p>
          <a:p>
            <a:pPr marL="0" indent="0">
              <a:buNone/>
            </a:pPr>
            <a:endParaRPr lang="en-US" i="1" dirty="0"/>
          </a:p>
        </p:txBody>
      </p:sp>
    </p:spTree>
    <p:extLst>
      <p:ext uri="{BB962C8B-B14F-4D97-AF65-F5344CB8AC3E}">
        <p14:creationId xmlns:p14="http://schemas.microsoft.com/office/powerpoint/2010/main" val="1045050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AE9C82-6E5D-44C8-920D-17F81CFFC27F}"/>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1AC1B7D1-BFDC-43DE-8CE6-7CDF8FDF7BF0}"/>
              </a:ext>
            </a:extLst>
          </p:cNvPr>
          <p:cNvSpPr>
            <a:spLocks noGrp="1"/>
          </p:cNvSpPr>
          <p:nvPr>
            <p:ph type="title"/>
          </p:nvPr>
        </p:nvSpPr>
        <p:spPr/>
        <p:txBody>
          <a:bodyPr/>
          <a:lstStyle/>
          <a:p>
            <a:r>
              <a:rPr lang="en-US" dirty="0"/>
              <a:t>Group Locations by Library in Get It</a:t>
            </a:r>
          </a:p>
        </p:txBody>
      </p:sp>
      <p:sp>
        <p:nvSpPr>
          <p:cNvPr id="4" name="Content Placeholder 3">
            <a:extLst>
              <a:ext uri="{FF2B5EF4-FFF2-40B4-BE49-F238E27FC236}">
                <a16:creationId xmlns:a16="http://schemas.microsoft.com/office/drawing/2014/main" id="{6D34B563-56D7-43A1-8A42-F52DE1D83787}"/>
              </a:ext>
            </a:extLst>
          </p:cNvPr>
          <p:cNvSpPr>
            <a:spLocks noGrp="1"/>
          </p:cNvSpPr>
          <p:nvPr>
            <p:ph idx="1"/>
          </p:nvPr>
        </p:nvSpPr>
        <p:spPr/>
        <p:txBody>
          <a:bodyPr/>
          <a:lstStyle/>
          <a:p>
            <a:pPr marL="0" indent="0">
              <a:buNone/>
            </a:pPr>
            <a:r>
              <a:rPr lang="en-US" dirty="0"/>
              <a:t>     Grouped by Location		    Grouped by Library</a:t>
            </a:r>
          </a:p>
        </p:txBody>
      </p:sp>
      <p:pic>
        <p:nvPicPr>
          <p:cNvPr id="6" name="Picture 5">
            <a:extLst>
              <a:ext uri="{FF2B5EF4-FFF2-40B4-BE49-F238E27FC236}">
                <a16:creationId xmlns:a16="http://schemas.microsoft.com/office/drawing/2014/main" id="{6173790C-A0DE-4CF2-A316-A4C18622EFE2}"/>
              </a:ext>
            </a:extLst>
          </p:cNvPr>
          <p:cNvPicPr>
            <a:picLocks noChangeAspect="1"/>
          </p:cNvPicPr>
          <p:nvPr/>
        </p:nvPicPr>
        <p:blipFill>
          <a:blip r:embed="rId2"/>
          <a:stretch>
            <a:fillRect/>
          </a:stretch>
        </p:blipFill>
        <p:spPr>
          <a:xfrm>
            <a:off x="395536" y="2067694"/>
            <a:ext cx="3582172" cy="193804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64058AA-3199-4487-80C8-74FE9A9A3C1F}"/>
              </a:ext>
            </a:extLst>
          </p:cNvPr>
          <p:cNvPicPr>
            <a:picLocks noChangeAspect="1"/>
          </p:cNvPicPr>
          <p:nvPr/>
        </p:nvPicPr>
        <p:blipFill>
          <a:blip r:embed="rId3"/>
          <a:stretch>
            <a:fillRect/>
          </a:stretch>
        </p:blipFill>
        <p:spPr>
          <a:xfrm>
            <a:off x="4656734" y="1337315"/>
            <a:ext cx="3858724" cy="941626"/>
          </a:xfrm>
          <a:prstGeom prst="rect">
            <a:avLst/>
          </a:prstGeom>
        </p:spPr>
      </p:pic>
      <p:pic>
        <p:nvPicPr>
          <p:cNvPr id="10" name="Picture 9">
            <a:extLst>
              <a:ext uri="{FF2B5EF4-FFF2-40B4-BE49-F238E27FC236}">
                <a16:creationId xmlns:a16="http://schemas.microsoft.com/office/drawing/2014/main" id="{310B8645-DF37-4DE7-9EBF-4A6F77D73CF4}"/>
              </a:ext>
            </a:extLst>
          </p:cNvPr>
          <p:cNvPicPr>
            <a:picLocks noChangeAspect="1"/>
          </p:cNvPicPr>
          <p:nvPr/>
        </p:nvPicPr>
        <p:blipFill>
          <a:blip r:embed="rId4"/>
          <a:stretch>
            <a:fillRect/>
          </a:stretch>
        </p:blipFill>
        <p:spPr>
          <a:xfrm>
            <a:off x="5245546" y="2518111"/>
            <a:ext cx="3687416" cy="103058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229C931-2C69-4F51-8DFA-4044444FAE87}"/>
              </a:ext>
            </a:extLst>
          </p:cNvPr>
          <p:cNvPicPr>
            <a:picLocks noChangeAspect="1"/>
          </p:cNvPicPr>
          <p:nvPr/>
        </p:nvPicPr>
        <p:blipFill>
          <a:blip r:embed="rId5"/>
          <a:stretch>
            <a:fillRect/>
          </a:stretch>
        </p:blipFill>
        <p:spPr>
          <a:xfrm>
            <a:off x="5292080" y="3669002"/>
            <a:ext cx="3667076" cy="915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034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17667"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normAutofit fontScale="92500" lnSpcReduction="10000"/>
          </a:bodyPr>
          <a:lstStyle/>
          <a:p>
            <a:r>
              <a:rPr lang="en-US" dirty="0"/>
              <a:t>Collection Discovery</a:t>
            </a:r>
          </a:p>
          <a:p>
            <a:r>
              <a:rPr lang="en-US" dirty="0"/>
              <a:t>Option to Hide Offensive Subject Terms</a:t>
            </a:r>
          </a:p>
          <a:p>
            <a:r>
              <a:rPr lang="en-US" dirty="0"/>
              <a:t>Get It – Custom Order of Locations</a:t>
            </a:r>
          </a:p>
          <a:p>
            <a:r>
              <a:rPr lang="en-US" dirty="0"/>
              <a:t>Group Locations by Library in Get it</a:t>
            </a:r>
          </a:p>
          <a:p>
            <a:r>
              <a:rPr lang="en-US" dirty="0"/>
              <a:t>Support the Indexing of Enhanced Holdings Information</a:t>
            </a:r>
          </a:p>
          <a:p>
            <a:r>
              <a:rPr lang="en-US" dirty="0"/>
              <a:t>Primo VE to Primo VE—Allow Searching in Remote Institutions from Other Instances</a:t>
            </a:r>
          </a:p>
          <a:p>
            <a:r>
              <a:rPr lang="en-US" dirty="0"/>
              <a:t>Restricted Search Groups for Other Indexes</a:t>
            </a:r>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
        <p:nvSpPr>
          <p:cNvPr id="2" name="Rectangle 1">
            <a:extLst>
              <a:ext uri="{FF2B5EF4-FFF2-40B4-BE49-F238E27FC236}">
                <a16:creationId xmlns:a16="http://schemas.microsoft.com/office/drawing/2014/main" id="{A27205B5-6AEC-4F69-9CA0-0B375D1E75AD}"/>
              </a:ext>
            </a:extLst>
          </p:cNvPr>
          <p:cNvSpPr/>
          <p:nvPr/>
        </p:nvSpPr>
        <p:spPr>
          <a:xfrm>
            <a:off x="3933602" y="1491630"/>
            <a:ext cx="4454822" cy="72925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3ED52B88-230F-47E8-8A25-A69025302C23}"/>
              </a:ext>
            </a:extLst>
          </p:cNvPr>
          <p:cNvSpPr/>
          <p:nvPr/>
        </p:nvSpPr>
        <p:spPr>
          <a:xfrm>
            <a:off x="3967928" y="2907067"/>
            <a:ext cx="4824536" cy="16701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49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normAutofit fontScale="92500" lnSpcReduction="10000"/>
          </a:bodyPr>
          <a:lstStyle/>
          <a:p>
            <a:r>
              <a:rPr lang="en-US" dirty="0">
                <a:solidFill>
                  <a:schemeClr val="bg1">
                    <a:lumMod val="50000"/>
                  </a:schemeClr>
                </a:solidFill>
              </a:rPr>
              <a:t>Collection Discovery</a:t>
            </a:r>
          </a:p>
          <a:p>
            <a:r>
              <a:rPr lang="en-US" dirty="0">
                <a:solidFill>
                  <a:schemeClr val="bg1">
                    <a:lumMod val="50000"/>
                  </a:schemeClr>
                </a:solidFill>
              </a:rPr>
              <a:t>Option to Hide Offensive Subject Terms</a:t>
            </a:r>
          </a:p>
          <a:p>
            <a:r>
              <a:rPr lang="en-US" dirty="0">
                <a:solidFill>
                  <a:schemeClr val="bg1">
                    <a:lumMod val="50000"/>
                  </a:schemeClr>
                </a:solidFill>
              </a:rPr>
              <a:t>Get It – Custom Order of Locations</a:t>
            </a:r>
          </a:p>
          <a:p>
            <a:r>
              <a:rPr lang="en-US" dirty="0">
                <a:solidFill>
                  <a:schemeClr val="bg1">
                    <a:lumMod val="50000"/>
                  </a:schemeClr>
                </a:solidFill>
              </a:rPr>
              <a:t>Group Locations by Library in Get it</a:t>
            </a:r>
          </a:p>
          <a:p>
            <a:r>
              <a:rPr lang="en-US" b="1" dirty="0"/>
              <a:t>Support the Indexing of Enhanced Holdings Information</a:t>
            </a:r>
          </a:p>
          <a:p>
            <a:r>
              <a:rPr lang="en-US" dirty="0"/>
              <a:t>Primo VE to Primo VE—Allow Searching in Remote Institutions from Other Instances</a:t>
            </a:r>
          </a:p>
          <a:p>
            <a:r>
              <a:rPr lang="en-US" dirty="0"/>
              <a:t>Restricted Search Groups for Other Indexes</a:t>
            </a:r>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20</a:t>
            </a:fld>
            <a:endParaRPr lang="en-US" dirty="0"/>
          </a:p>
        </p:txBody>
      </p:sp>
    </p:spTree>
    <p:extLst>
      <p:ext uri="{BB962C8B-B14F-4D97-AF65-F5344CB8AC3E}">
        <p14:creationId xmlns:p14="http://schemas.microsoft.com/office/powerpoint/2010/main" val="3248192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822A89-6767-4604-B564-379608202D3C}"/>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33A9F6E5-5AE2-4BE1-B1A4-1D8AFFE52AC3}"/>
              </a:ext>
            </a:extLst>
          </p:cNvPr>
          <p:cNvSpPr>
            <a:spLocks noGrp="1"/>
          </p:cNvSpPr>
          <p:nvPr>
            <p:ph type="title"/>
          </p:nvPr>
        </p:nvSpPr>
        <p:spPr/>
        <p:txBody>
          <a:bodyPr/>
          <a:lstStyle/>
          <a:p>
            <a:r>
              <a:rPr lang="en-US" dirty="0"/>
              <a:t>Support the Indexing of Enhanced Holdings Information</a:t>
            </a:r>
          </a:p>
        </p:txBody>
      </p:sp>
      <p:sp>
        <p:nvSpPr>
          <p:cNvPr id="4" name="Content Placeholder 3">
            <a:extLst>
              <a:ext uri="{FF2B5EF4-FFF2-40B4-BE49-F238E27FC236}">
                <a16:creationId xmlns:a16="http://schemas.microsoft.com/office/drawing/2014/main" id="{9A74E5F8-2AF2-4808-8A01-E897CF2BCE6E}"/>
              </a:ext>
            </a:extLst>
          </p:cNvPr>
          <p:cNvSpPr>
            <a:spLocks noGrp="1"/>
          </p:cNvSpPr>
          <p:nvPr>
            <p:ph idx="1"/>
          </p:nvPr>
        </p:nvSpPr>
        <p:spPr/>
        <p:txBody>
          <a:bodyPr/>
          <a:lstStyle/>
          <a:p>
            <a:r>
              <a:rPr lang="en-US" b="0" i="0" dirty="0">
                <a:solidFill>
                  <a:srgbClr val="000000"/>
                </a:solidFill>
                <a:effectLst/>
              </a:rPr>
              <a:t>In addition to metadata provided in the bibliographic record, Primo VE now supports the indexing of holdings information so that users can search for information that is included in the holdings record. </a:t>
            </a:r>
          </a:p>
          <a:p>
            <a:r>
              <a:rPr lang="en-US" b="0" i="0" dirty="0">
                <a:solidFill>
                  <a:srgbClr val="000000"/>
                </a:solidFill>
                <a:effectLst/>
              </a:rPr>
              <a:t>After this feature is configured and your records have been re-indexed, users can perform basic and advanced searches to find records based on holdings information.</a:t>
            </a:r>
          </a:p>
          <a:p>
            <a:endParaRPr lang="en-US" dirty="0">
              <a:solidFill>
                <a:srgbClr val="000000"/>
              </a:solidFill>
            </a:endParaRPr>
          </a:p>
          <a:p>
            <a:pPr marL="0" indent="0">
              <a:buNone/>
            </a:pPr>
            <a:r>
              <a:rPr lang="en-US" sz="1800" dirty="0">
                <a:solidFill>
                  <a:srgbClr val="000000"/>
                </a:solidFill>
              </a:rPr>
              <a:t>Introduced in January 2022</a:t>
            </a:r>
            <a:endParaRPr lang="en-US" sz="1800" dirty="0"/>
          </a:p>
        </p:txBody>
      </p:sp>
    </p:spTree>
    <p:extLst>
      <p:ext uri="{BB962C8B-B14F-4D97-AF65-F5344CB8AC3E}">
        <p14:creationId xmlns:p14="http://schemas.microsoft.com/office/powerpoint/2010/main" val="3072789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2FB974-4FA6-4382-A769-7C0221A7E2EA}"/>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7FF5AD0A-35C0-4C22-A093-9A88AACE8677}"/>
              </a:ext>
            </a:extLst>
          </p:cNvPr>
          <p:cNvSpPr>
            <a:spLocks noGrp="1"/>
          </p:cNvSpPr>
          <p:nvPr>
            <p:ph type="title"/>
          </p:nvPr>
        </p:nvSpPr>
        <p:spPr/>
        <p:txBody>
          <a:bodyPr/>
          <a:lstStyle/>
          <a:p>
            <a:r>
              <a:rPr lang="en-US" dirty="0"/>
              <a:t>Support the Indexing of Enhanced Holdings Information</a:t>
            </a:r>
          </a:p>
        </p:txBody>
      </p:sp>
      <p:sp>
        <p:nvSpPr>
          <p:cNvPr id="4" name="Content Placeholder 3">
            <a:extLst>
              <a:ext uri="{FF2B5EF4-FFF2-40B4-BE49-F238E27FC236}">
                <a16:creationId xmlns:a16="http://schemas.microsoft.com/office/drawing/2014/main" id="{BE5B1EE2-833C-41DC-A07C-FC0B102F3193}"/>
              </a:ext>
            </a:extLst>
          </p:cNvPr>
          <p:cNvSpPr>
            <a:spLocks noGrp="1"/>
          </p:cNvSpPr>
          <p:nvPr>
            <p:ph idx="1"/>
          </p:nvPr>
        </p:nvSpPr>
        <p:spPr/>
        <p:txBody>
          <a:bodyPr>
            <a:normAutofit/>
          </a:bodyPr>
          <a:lstStyle/>
          <a:p>
            <a:r>
              <a:rPr lang="en-US" dirty="0"/>
              <a:t>Functionality is not enabled by default</a:t>
            </a:r>
          </a:p>
          <a:p>
            <a:r>
              <a:rPr lang="en-US" dirty="0"/>
              <a:t>Fulfillment Customer Parameters mapping table</a:t>
            </a:r>
          </a:p>
          <a:p>
            <a:pPr marL="0" indent="0">
              <a:buNone/>
            </a:pPr>
            <a:r>
              <a:rPr lang="en-US" i="1" dirty="0"/>
              <a:t>Configuration &gt; Fulfillment &gt; General &gt; Other Settings</a:t>
            </a:r>
            <a:r>
              <a:rPr lang="en-US" b="0" i="1" dirty="0">
                <a:solidFill>
                  <a:srgbClr val="000000"/>
                </a:solidFill>
                <a:effectLst/>
              </a:rPr>
              <a:t> </a:t>
            </a:r>
          </a:p>
          <a:p>
            <a:pPr marL="457200" lvl="1" indent="0">
              <a:buNone/>
            </a:pPr>
            <a:r>
              <a:rPr lang="en-US" sz="1600" dirty="0">
                <a:solidFill>
                  <a:srgbClr val="000000"/>
                </a:solidFill>
              </a:rPr>
              <a:t>T</a:t>
            </a:r>
            <a:r>
              <a:rPr lang="en-US" sz="1600" b="0" i="0" dirty="0">
                <a:solidFill>
                  <a:srgbClr val="000000"/>
                </a:solidFill>
                <a:effectLst/>
              </a:rPr>
              <a:t>he </a:t>
            </a:r>
            <a:r>
              <a:rPr lang="en-US" sz="1600" b="1" i="0" dirty="0" err="1">
                <a:solidFill>
                  <a:srgbClr val="000000"/>
                </a:solidFill>
                <a:effectLst/>
              </a:rPr>
              <a:t>uresolver_enable_getit_holding_configuration</a:t>
            </a:r>
            <a:r>
              <a:rPr lang="en-US" sz="1600" b="0" i="0" dirty="0">
                <a:solidFill>
                  <a:srgbClr val="000000"/>
                </a:solidFill>
                <a:effectLst/>
              </a:rPr>
              <a:t> parameter should be set to </a:t>
            </a:r>
            <a:r>
              <a:rPr lang="en-US" sz="1600" b="1" i="0" dirty="0">
                <a:solidFill>
                  <a:srgbClr val="000000"/>
                </a:solidFill>
                <a:effectLst/>
              </a:rPr>
              <a:t>true </a:t>
            </a:r>
            <a:r>
              <a:rPr lang="en-US" sz="1600" b="0" i="0" dirty="0">
                <a:solidFill>
                  <a:srgbClr val="000000"/>
                </a:solidFill>
                <a:effectLst/>
              </a:rPr>
              <a:t>to enable the new Holdings Search Configuration mapping table.</a:t>
            </a:r>
          </a:p>
          <a:p>
            <a:r>
              <a:rPr lang="en-US" dirty="0">
                <a:solidFill>
                  <a:srgbClr val="000000"/>
                </a:solidFill>
              </a:rPr>
              <a:t>Holdings Search Configuration mapping table</a:t>
            </a:r>
          </a:p>
          <a:p>
            <a:pPr marL="0" indent="0">
              <a:buNone/>
            </a:pPr>
            <a:r>
              <a:rPr lang="en-US" i="1" dirty="0">
                <a:solidFill>
                  <a:srgbClr val="000000"/>
                </a:solidFill>
              </a:rPr>
              <a:t>Configuration&gt; Discovery &gt; </a:t>
            </a:r>
            <a:r>
              <a:rPr lang="en-US" i="1" dirty="0" err="1">
                <a:solidFill>
                  <a:srgbClr val="000000"/>
                </a:solidFill>
              </a:rPr>
              <a:t>GetIt</a:t>
            </a:r>
            <a:r>
              <a:rPr lang="en-US" i="1" dirty="0">
                <a:solidFill>
                  <a:srgbClr val="000000"/>
                </a:solidFill>
              </a:rPr>
              <a:t> Configuration &gt; Holdings Search Configuration</a:t>
            </a:r>
          </a:p>
          <a:p>
            <a:pPr marL="457200" lvl="1" indent="0">
              <a:buNone/>
            </a:pPr>
            <a:r>
              <a:rPr lang="en-US" dirty="0">
                <a:solidFill>
                  <a:srgbClr val="000000"/>
                </a:solidFill>
              </a:rPr>
              <a:t>Specify fields and subfields to be indexed.</a:t>
            </a:r>
          </a:p>
        </p:txBody>
      </p:sp>
    </p:spTree>
    <p:extLst>
      <p:ext uri="{BB962C8B-B14F-4D97-AF65-F5344CB8AC3E}">
        <p14:creationId xmlns:p14="http://schemas.microsoft.com/office/powerpoint/2010/main" val="3666408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8D7FDF-D7EB-401E-8C46-FD212DDE955A}"/>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3530CD7F-30EA-44DA-86D4-4DB7CA52A621}"/>
              </a:ext>
            </a:extLst>
          </p:cNvPr>
          <p:cNvSpPr>
            <a:spLocks noGrp="1"/>
          </p:cNvSpPr>
          <p:nvPr>
            <p:ph type="title"/>
          </p:nvPr>
        </p:nvSpPr>
        <p:spPr/>
        <p:txBody>
          <a:bodyPr/>
          <a:lstStyle/>
          <a:p>
            <a:r>
              <a:rPr lang="en-US" dirty="0"/>
              <a:t>Support the Indexing of Enhanced Holdings Information</a:t>
            </a:r>
          </a:p>
        </p:txBody>
      </p:sp>
      <p:sp>
        <p:nvSpPr>
          <p:cNvPr id="4" name="Content Placeholder 3">
            <a:extLst>
              <a:ext uri="{FF2B5EF4-FFF2-40B4-BE49-F238E27FC236}">
                <a16:creationId xmlns:a16="http://schemas.microsoft.com/office/drawing/2014/main" id="{3093F1A6-8317-46FB-8510-62CE7CA681C6}"/>
              </a:ext>
            </a:extLst>
          </p:cNvPr>
          <p:cNvSpPr>
            <a:spLocks noGrp="1"/>
          </p:cNvSpPr>
          <p:nvPr>
            <p:ph idx="1"/>
          </p:nvPr>
        </p:nvSpPr>
        <p:spPr/>
        <p:txBody>
          <a:bodyPr/>
          <a:lstStyle/>
          <a:p>
            <a:r>
              <a:rPr lang="en-US" sz="2200" b="0" i="0" dirty="0">
                <a:solidFill>
                  <a:srgbClr val="000000"/>
                </a:solidFill>
                <a:effectLst/>
              </a:rPr>
              <a:t>A record's holdings information is not searchable until the record is re-indexed. The system automatically re-indexes new and modified records every 15 minutes.</a:t>
            </a:r>
          </a:p>
          <a:p>
            <a:r>
              <a:rPr lang="en-US" sz="2200" dirty="0">
                <a:solidFill>
                  <a:srgbClr val="000000"/>
                </a:solidFill>
              </a:rPr>
              <a:t>Advanced Search Configuration tab on View Configuration page</a:t>
            </a:r>
          </a:p>
          <a:p>
            <a:pPr marL="0" indent="0">
              <a:buNone/>
            </a:pPr>
            <a:r>
              <a:rPr lang="en-US" sz="2000" i="1" dirty="0">
                <a:solidFill>
                  <a:srgbClr val="000000"/>
                </a:solidFill>
              </a:rPr>
              <a:t>Configuration &gt; Discovery &gt; Display Configuration &gt; Configure Views &gt; </a:t>
            </a:r>
            <a:r>
              <a:rPr lang="en-US" sz="2000" dirty="0">
                <a:solidFill>
                  <a:srgbClr val="000000"/>
                </a:solidFill>
              </a:rPr>
              <a:t>Edit view </a:t>
            </a:r>
            <a:r>
              <a:rPr lang="en-US" sz="2000" i="1" dirty="0">
                <a:solidFill>
                  <a:srgbClr val="000000"/>
                </a:solidFill>
              </a:rPr>
              <a:t>&gt; Advanced Search Configuration </a:t>
            </a:r>
            <a:r>
              <a:rPr lang="en-US" sz="2000" dirty="0">
                <a:solidFill>
                  <a:srgbClr val="000000"/>
                </a:solidFill>
              </a:rPr>
              <a:t>tab </a:t>
            </a:r>
            <a:r>
              <a:rPr lang="en-US" sz="2000" i="1" dirty="0">
                <a:solidFill>
                  <a:srgbClr val="000000"/>
                </a:solidFill>
              </a:rPr>
              <a:t>&gt; Add Index</a:t>
            </a:r>
            <a:endParaRPr lang="en-US" sz="2000" i="1" dirty="0"/>
          </a:p>
        </p:txBody>
      </p:sp>
      <p:pic>
        <p:nvPicPr>
          <p:cNvPr id="6" name="Picture 5">
            <a:extLst>
              <a:ext uri="{FF2B5EF4-FFF2-40B4-BE49-F238E27FC236}">
                <a16:creationId xmlns:a16="http://schemas.microsoft.com/office/drawing/2014/main" id="{16279483-D31E-4067-83BA-5E66076FCBCB}"/>
              </a:ext>
            </a:extLst>
          </p:cNvPr>
          <p:cNvPicPr>
            <a:picLocks noChangeAspect="1"/>
          </p:cNvPicPr>
          <p:nvPr/>
        </p:nvPicPr>
        <p:blipFill>
          <a:blip r:embed="rId2"/>
          <a:stretch>
            <a:fillRect/>
          </a:stretch>
        </p:blipFill>
        <p:spPr>
          <a:xfrm>
            <a:off x="2434498" y="3056862"/>
            <a:ext cx="4275004" cy="172819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65726339-02F9-4C8B-A3F5-38DF976EE22D}"/>
              </a:ext>
            </a:extLst>
          </p:cNvPr>
          <p:cNvSpPr/>
          <p:nvPr/>
        </p:nvSpPr>
        <p:spPr>
          <a:xfrm>
            <a:off x="2627784" y="3128764"/>
            <a:ext cx="1080120" cy="2160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258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D0723F-2ABE-4DE2-A751-75164B296AC1}"/>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88981D09-A855-4B9F-8B09-B5D07D5F787C}"/>
              </a:ext>
            </a:extLst>
          </p:cNvPr>
          <p:cNvSpPr>
            <a:spLocks noGrp="1"/>
          </p:cNvSpPr>
          <p:nvPr>
            <p:ph type="title"/>
          </p:nvPr>
        </p:nvSpPr>
        <p:spPr/>
        <p:txBody>
          <a:bodyPr/>
          <a:lstStyle/>
          <a:p>
            <a:r>
              <a:rPr lang="en-US" dirty="0"/>
              <a:t>Support the Indexing of Enhanced Holdings Information</a:t>
            </a:r>
          </a:p>
        </p:txBody>
      </p:sp>
      <p:sp>
        <p:nvSpPr>
          <p:cNvPr id="4" name="Content Placeholder 3">
            <a:extLst>
              <a:ext uri="{FF2B5EF4-FFF2-40B4-BE49-F238E27FC236}">
                <a16:creationId xmlns:a16="http://schemas.microsoft.com/office/drawing/2014/main" id="{56624CEA-E8BF-4295-8D8D-CA2EB4517479}"/>
              </a:ext>
            </a:extLst>
          </p:cNvPr>
          <p:cNvSpPr>
            <a:spLocks noGrp="1"/>
          </p:cNvSpPr>
          <p:nvPr>
            <p:ph idx="1"/>
          </p:nvPr>
        </p:nvSpPr>
        <p:spPr/>
        <p:txBody>
          <a:bodyPr/>
          <a:lstStyle/>
          <a:p>
            <a:r>
              <a:rPr lang="en-US" dirty="0"/>
              <a:t>Advanced Search in Primo VE</a:t>
            </a:r>
          </a:p>
        </p:txBody>
      </p:sp>
      <p:pic>
        <p:nvPicPr>
          <p:cNvPr id="6" name="Picture 5">
            <a:extLst>
              <a:ext uri="{FF2B5EF4-FFF2-40B4-BE49-F238E27FC236}">
                <a16:creationId xmlns:a16="http://schemas.microsoft.com/office/drawing/2014/main" id="{CEF49E9C-9657-4574-ADB1-015AA06EE156}"/>
              </a:ext>
            </a:extLst>
          </p:cNvPr>
          <p:cNvPicPr>
            <a:picLocks noChangeAspect="1"/>
          </p:cNvPicPr>
          <p:nvPr/>
        </p:nvPicPr>
        <p:blipFill>
          <a:blip r:embed="rId2"/>
          <a:stretch>
            <a:fillRect/>
          </a:stretch>
        </p:blipFill>
        <p:spPr>
          <a:xfrm>
            <a:off x="1494690" y="1923678"/>
            <a:ext cx="6154620" cy="264586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2E8F71FD-10EA-4461-8A47-8C95AB9468A1}"/>
              </a:ext>
            </a:extLst>
          </p:cNvPr>
          <p:cNvSpPr/>
          <p:nvPr/>
        </p:nvSpPr>
        <p:spPr>
          <a:xfrm>
            <a:off x="1619672" y="3075806"/>
            <a:ext cx="1039862" cy="2160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551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normAutofit fontScale="92500" lnSpcReduction="10000"/>
          </a:bodyPr>
          <a:lstStyle/>
          <a:p>
            <a:r>
              <a:rPr lang="en-US" dirty="0">
                <a:solidFill>
                  <a:schemeClr val="bg1">
                    <a:lumMod val="50000"/>
                  </a:schemeClr>
                </a:solidFill>
              </a:rPr>
              <a:t>Collection Discovery</a:t>
            </a:r>
          </a:p>
          <a:p>
            <a:r>
              <a:rPr lang="en-US" dirty="0">
                <a:solidFill>
                  <a:schemeClr val="bg1">
                    <a:lumMod val="50000"/>
                  </a:schemeClr>
                </a:solidFill>
              </a:rPr>
              <a:t>Option to Hide Offensive Subject Terms</a:t>
            </a:r>
          </a:p>
          <a:p>
            <a:r>
              <a:rPr lang="en-US" dirty="0">
                <a:solidFill>
                  <a:schemeClr val="bg1">
                    <a:lumMod val="50000"/>
                  </a:schemeClr>
                </a:solidFill>
              </a:rPr>
              <a:t>Get It – Custom Order of Locations</a:t>
            </a:r>
          </a:p>
          <a:p>
            <a:r>
              <a:rPr lang="en-US" dirty="0">
                <a:solidFill>
                  <a:schemeClr val="bg1">
                    <a:lumMod val="50000"/>
                  </a:schemeClr>
                </a:solidFill>
              </a:rPr>
              <a:t>Group Locations by Library in Get it</a:t>
            </a:r>
          </a:p>
          <a:p>
            <a:r>
              <a:rPr lang="en-US" dirty="0">
                <a:solidFill>
                  <a:schemeClr val="bg1">
                    <a:lumMod val="50000"/>
                  </a:schemeClr>
                </a:solidFill>
              </a:rPr>
              <a:t>Support the Indexing of Enhanced Holdings Information</a:t>
            </a:r>
          </a:p>
          <a:p>
            <a:r>
              <a:rPr lang="en-US" b="1" dirty="0"/>
              <a:t>Primo VE to Primo VE—Allow Searching in Remote Institutions from Other Instances</a:t>
            </a:r>
          </a:p>
          <a:p>
            <a:r>
              <a:rPr lang="en-US" b="1" dirty="0"/>
              <a:t>Restricted Search Groups for Other Indexes</a:t>
            </a:r>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25</a:t>
            </a:fld>
            <a:endParaRPr lang="en-US" dirty="0"/>
          </a:p>
        </p:txBody>
      </p:sp>
    </p:spTree>
    <p:extLst>
      <p:ext uri="{BB962C8B-B14F-4D97-AF65-F5344CB8AC3E}">
        <p14:creationId xmlns:p14="http://schemas.microsoft.com/office/powerpoint/2010/main" val="668133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5E6D7A-5690-46C1-8BEF-E8CEBC8DB385}"/>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F663DDAB-3B42-4CB3-A7F3-939EE380DA4B}"/>
              </a:ext>
            </a:extLst>
          </p:cNvPr>
          <p:cNvSpPr>
            <a:spLocks noGrp="1"/>
          </p:cNvSpPr>
          <p:nvPr>
            <p:ph type="title"/>
          </p:nvPr>
        </p:nvSpPr>
        <p:spPr/>
        <p:txBody>
          <a:bodyPr>
            <a:normAutofit fontScale="90000"/>
          </a:bodyPr>
          <a:lstStyle/>
          <a:p>
            <a:r>
              <a:rPr lang="en-US" sz="2200" dirty="0"/>
              <a:t>Primo VE to Primo VE—Allow Searching in Remote Institutions from Other Instances</a:t>
            </a:r>
            <a:endParaRPr lang="en-US" dirty="0"/>
          </a:p>
        </p:txBody>
      </p:sp>
      <p:sp>
        <p:nvSpPr>
          <p:cNvPr id="4" name="Content Placeholder 3">
            <a:extLst>
              <a:ext uri="{FF2B5EF4-FFF2-40B4-BE49-F238E27FC236}">
                <a16:creationId xmlns:a16="http://schemas.microsoft.com/office/drawing/2014/main" id="{D2351E4C-3683-4A2F-A31C-7ADF856F20EC}"/>
              </a:ext>
            </a:extLst>
          </p:cNvPr>
          <p:cNvSpPr>
            <a:spLocks noGrp="1"/>
          </p:cNvSpPr>
          <p:nvPr>
            <p:ph idx="1"/>
          </p:nvPr>
        </p:nvSpPr>
        <p:spPr/>
        <p:txBody>
          <a:bodyPr/>
          <a:lstStyle/>
          <a:p>
            <a:r>
              <a:rPr lang="en-US" dirty="0"/>
              <a:t>In December 2021, a feature was added that allows users to see availability information at a remote institution and delivery options if they are signed in and have permissions at that remote institution. </a:t>
            </a:r>
          </a:p>
          <a:p>
            <a:r>
              <a:rPr lang="en-US" dirty="0"/>
              <a:t>As of January 2022, this functionality was expanded to institutions that are on different instances. </a:t>
            </a:r>
          </a:p>
          <a:p>
            <a:r>
              <a:rPr lang="en-US" dirty="0"/>
              <a:t>Remote availability information is displayed in the Get It From Other Institutions section of the record’s Full Display page.</a:t>
            </a:r>
          </a:p>
        </p:txBody>
      </p:sp>
    </p:spTree>
    <p:extLst>
      <p:ext uri="{BB962C8B-B14F-4D97-AF65-F5344CB8AC3E}">
        <p14:creationId xmlns:p14="http://schemas.microsoft.com/office/powerpoint/2010/main" val="2407761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5BE52F-6CA3-4BC4-AE8C-E2CF4AF5D231}"/>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08AE579C-995E-4CA4-BF2D-7C54F6427E0D}"/>
              </a:ext>
            </a:extLst>
          </p:cNvPr>
          <p:cNvSpPr>
            <a:spLocks noGrp="1"/>
          </p:cNvSpPr>
          <p:nvPr>
            <p:ph type="title"/>
          </p:nvPr>
        </p:nvSpPr>
        <p:spPr/>
        <p:txBody>
          <a:bodyPr>
            <a:normAutofit fontScale="90000"/>
          </a:bodyPr>
          <a:lstStyle/>
          <a:p>
            <a:r>
              <a:rPr lang="en-US" sz="2800" dirty="0"/>
              <a:t>Primo VE to Primo VE—Allow Searching in Remote Institutions from Other Instances</a:t>
            </a:r>
            <a:endParaRPr lang="en-US" dirty="0"/>
          </a:p>
        </p:txBody>
      </p:sp>
      <p:sp>
        <p:nvSpPr>
          <p:cNvPr id="4" name="Content Placeholder 3">
            <a:extLst>
              <a:ext uri="{FF2B5EF4-FFF2-40B4-BE49-F238E27FC236}">
                <a16:creationId xmlns:a16="http://schemas.microsoft.com/office/drawing/2014/main" id="{0E7A592A-A632-4578-B19B-9524D78FC750}"/>
              </a:ext>
            </a:extLst>
          </p:cNvPr>
          <p:cNvSpPr>
            <a:spLocks noGrp="1"/>
          </p:cNvSpPr>
          <p:nvPr>
            <p:ph idx="1"/>
          </p:nvPr>
        </p:nvSpPr>
        <p:spPr/>
        <p:txBody>
          <a:bodyPr/>
          <a:lstStyle/>
          <a:p>
            <a:r>
              <a:rPr lang="en-US" dirty="0"/>
              <a:t>Define Primo VE Deep Search Scope</a:t>
            </a:r>
          </a:p>
          <a:p>
            <a:pPr marL="0" indent="0">
              <a:buNone/>
            </a:pPr>
            <a:r>
              <a:rPr lang="en-US" i="1" dirty="0"/>
              <a:t>Configuration &gt; Discovery &gt; Search Configuration &gt; Search Profiles &gt; Other Indexes </a:t>
            </a:r>
            <a:r>
              <a:rPr lang="en-US" dirty="0"/>
              <a:t>tab </a:t>
            </a:r>
            <a:r>
              <a:rPr lang="en-US" i="1" dirty="0"/>
              <a:t>&gt; Add Other Index &gt; Deep Search</a:t>
            </a:r>
          </a:p>
          <a:p>
            <a:pPr marL="0" indent="0">
              <a:buNone/>
            </a:pPr>
            <a:r>
              <a:rPr lang="en-US" dirty="0"/>
              <a:t>Configuration has not changed but a new field, </a:t>
            </a:r>
            <a:r>
              <a:rPr lang="en-US" b="1" dirty="0"/>
              <a:t>Display Institution Name</a:t>
            </a:r>
            <a:r>
              <a:rPr lang="en-US" dirty="0"/>
              <a:t>, has been added to this form</a:t>
            </a:r>
          </a:p>
        </p:txBody>
      </p:sp>
      <p:pic>
        <p:nvPicPr>
          <p:cNvPr id="6" name="Picture 5">
            <a:extLst>
              <a:ext uri="{FF2B5EF4-FFF2-40B4-BE49-F238E27FC236}">
                <a16:creationId xmlns:a16="http://schemas.microsoft.com/office/drawing/2014/main" id="{195314F7-49A6-4632-BDBD-CCCFA1869B14}"/>
              </a:ext>
            </a:extLst>
          </p:cNvPr>
          <p:cNvPicPr>
            <a:picLocks noChangeAspect="1"/>
          </p:cNvPicPr>
          <p:nvPr/>
        </p:nvPicPr>
        <p:blipFill>
          <a:blip r:embed="rId2"/>
          <a:stretch>
            <a:fillRect/>
          </a:stretch>
        </p:blipFill>
        <p:spPr>
          <a:xfrm>
            <a:off x="1475853" y="2931790"/>
            <a:ext cx="6192293" cy="1853265"/>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BDE725D4-3A05-4A5B-BDFF-6F5683F513D8}"/>
              </a:ext>
            </a:extLst>
          </p:cNvPr>
          <p:cNvSpPr/>
          <p:nvPr/>
        </p:nvSpPr>
        <p:spPr>
          <a:xfrm>
            <a:off x="1547663" y="4506495"/>
            <a:ext cx="2754553" cy="27856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769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9D2D7F-E176-48C6-B49D-F4F79851F602}"/>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98502D0A-579C-4C73-B75D-BEAC262B0F83}"/>
              </a:ext>
            </a:extLst>
          </p:cNvPr>
          <p:cNvSpPr>
            <a:spLocks noGrp="1"/>
          </p:cNvSpPr>
          <p:nvPr>
            <p:ph type="title"/>
          </p:nvPr>
        </p:nvSpPr>
        <p:spPr/>
        <p:txBody>
          <a:bodyPr>
            <a:normAutofit/>
          </a:bodyPr>
          <a:lstStyle/>
          <a:p>
            <a:r>
              <a:rPr lang="en-US" b="1" dirty="0"/>
              <a:t>Restricted Search Groups for Other Indexes</a:t>
            </a:r>
            <a:endParaRPr lang="en-US" dirty="0"/>
          </a:p>
        </p:txBody>
      </p:sp>
      <p:sp>
        <p:nvSpPr>
          <p:cNvPr id="4" name="Content Placeholder 3">
            <a:extLst>
              <a:ext uri="{FF2B5EF4-FFF2-40B4-BE49-F238E27FC236}">
                <a16:creationId xmlns:a16="http://schemas.microsoft.com/office/drawing/2014/main" id="{C2C8AC01-C160-49DE-BE68-D03A73FAC493}"/>
              </a:ext>
            </a:extLst>
          </p:cNvPr>
          <p:cNvSpPr>
            <a:spLocks noGrp="1"/>
          </p:cNvSpPr>
          <p:nvPr>
            <p:ph idx="1"/>
          </p:nvPr>
        </p:nvSpPr>
        <p:spPr/>
        <p: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rPr>
              <a:t>With this enhancement, you can limit searches of Deep Search and Search Webhook scopes to users that are within the following restrictions: </a:t>
            </a:r>
          </a:p>
          <a:p>
            <a:pPr marL="457200" lvl="1">
              <a:spcBef>
                <a:spcPts val="0"/>
              </a:spcBef>
            </a:pPr>
            <a:r>
              <a:rPr lang="en-US" sz="1800" dirty="0">
                <a:effectLst/>
                <a:latin typeface="Calibri" panose="020F0502020204030204" pitchFamily="34" charset="0"/>
                <a:ea typeface="Calibri" panose="020F0502020204030204" pitchFamily="34" charset="0"/>
              </a:rPr>
              <a:t>IP address</a:t>
            </a:r>
          </a:p>
          <a:p>
            <a:pPr marL="457200" lvl="1">
              <a:spcBef>
                <a:spcPts val="0"/>
              </a:spcBef>
            </a:pPr>
            <a:r>
              <a:rPr lang="en-US" sz="1800" dirty="0">
                <a:latin typeface="Calibri" panose="020F0502020204030204" pitchFamily="34" charset="0"/>
                <a:ea typeface="Calibri" panose="020F0502020204030204" pitchFamily="34" charset="0"/>
              </a:rPr>
              <a:t>O</a:t>
            </a:r>
            <a:r>
              <a:rPr lang="en-US" sz="1800" dirty="0">
                <a:effectLst/>
                <a:latin typeface="Calibri" panose="020F0502020204030204" pitchFamily="34" charset="0"/>
                <a:ea typeface="Calibri" panose="020F0502020204030204" pitchFamily="34" charset="0"/>
              </a:rPr>
              <a:t>n campus </a:t>
            </a:r>
          </a:p>
          <a:p>
            <a:pPr marL="457200" lvl="1">
              <a:spcBef>
                <a:spcPts val="0"/>
              </a:spcBef>
            </a:pPr>
            <a:r>
              <a:rPr lang="en-US" sz="1800" dirty="0">
                <a:latin typeface="Calibri" panose="020F0502020204030204" pitchFamily="34" charset="0"/>
                <a:ea typeface="Calibri" panose="020F0502020204030204" pitchFamily="34" charset="0"/>
              </a:rPr>
              <a:t>R</a:t>
            </a:r>
            <a:r>
              <a:rPr lang="en-US" sz="1800" dirty="0">
                <a:effectLst/>
                <a:latin typeface="Calibri" panose="020F0502020204030204" pitchFamily="34" charset="0"/>
                <a:ea typeface="Calibri" panose="020F0502020204030204" pitchFamily="34" charset="0"/>
              </a:rPr>
              <a:t>estricted</a:t>
            </a:r>
          </a:p>
          <a:p>
            <a:pPr marL="457200" lvl="1">
              <a:spcBef>
                <a:spcPts val="0"/>
              </a:spcBef>
            </a:pPr>
            <a:r>
              <a:rPr lang="en-US" sz="1800" dirty="0">
                <a:latin typeface="Calibri" panose="020F0502020204030204" pitchFamily="34" charset="0"/>
                <a:ea typeface="Calibri" panose="020F0502020204030204" pitchFamily="34" charset="0"/>
              </a:rPr>
              <a:t>U</a:t>
            </a:r>
            <a:r>
              <a:rPr lang="en-US" sz="1800" dirty="0">
                <a:effectLst/>
                <a:latin typeface="Calibri" panose="020F0502020204030204" pitchFamily="34" charset="0"/>
                <a:ea typeface="Calibri" panose="020F0502020204030204" pitchFamily="34" charset="0"/>
              </a:rPr>
              <a:t>ser group</a:t>
            </a:r>
          </a:p>
          <a:p>
            <a:pPr marL="228600" lvl="1" indent="0">
              <a:spcBef>
                <a:spcPts val="0"/>
              </a:spcBef>
              <a:buNone/>
            </a:pPr>
            <a:endParaRPr lang="en-US" sz="1400" dirty="0">
              <a:latin typeface="Calibri" panose="020F0502020204030204" pitchFamily="34" charset="0"/>
              <a:ea typeface="Calibri" panose="020F0502020204030204" pitchFamily="34" charset="0"/>
            </a:endParaRPr>
          </a:p>
          <a:p>
            <a:pPr marL="0">
              <a:spcBef>
                <a:spcPts val="0"/>
              </a:spcBef>
            </a:pPr>
            <a:r>
              <a:rPr lang="en-US" sz="2000" dirty="0">
                <a:effectLst/>
                <a:ea typeface="Calibri" panose="020F0502020204030204" pitchFamily="34" charset="0"/>
              </a:rPr>
              <a:t>Users who do not meet these restrictions receive the following message:</a:t>
            </a:r>
          </a:p>
          <a:p>
            <a:pPr marL="0" marR="0" indent="0" algn="ctr">
              <a:spcBef>
                <a:spcPts val="0"/>
              </a:spcBef>
              <a:spcAft>
                <a:spcPts val="0"/>
              </a:spcAft>
              <a:buNone/>
            </a:pPr>
            <a:r>
              <a:rPr lang="en-US" sz="2000" dirty="0">
                <a:effectLst/>
                <a:ea typeface="Calibri" panose="020F0502020204030204" pitchFamily="34" charset="0"/>
                <a:cs typeface="David" panose="020B0604020202020204" pitchFamily="34" charset="-79"/>
              </a:rPr>
              <a:t>You must be signed-in or on campus to search in this resource.</a:t>
            </a:r>
          </a:p>
          <a:p>
            <a:endParaRPr lang="en-US" dirty="0"/>
          </a:p>
          <a:p>
            <a:pPr marL="0" indent="0">
              <a:buNone/>
            </a:pPr>
            <a:endParaRPr lang="en-US" sz="1800" dirty="0"/>
          </a:p>
          <a:p>
            <a:pPr marL="0" indent="0">
              <a:buNone/>
            </a:pPr>
            <a:r>
              <a:rPr lang="en-US" sz="1800" dirty="0"/>
              <a:t>Introduced in April 2022</a:t>
            </a:r>
          </a:p>
        </p:txBody>
      </p:sp>
    </p:spTree>
    <p:extLst>
      <p:ext uri="{BB962C8B-B14F-4D97-AF65-F5344CB8AC3E}">
        <p14:creationId xmlns:p14="http://schemas.microsoft.com/office/powerpoint/2010/main" val="81663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C3ECAF-5705-471B-834F-D149867BB2C8}"/>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E8AB139C-7621-40B3-9AE2-34F63BC5EF61}"/>
              </a:ext>
            </a:extLst>
          </p:cNvPr>
          <p:cNvSpPr>
            <a:spLocks noGrp="1"/>
          </p:cNvSpPr>
          <p:nvPr>
            <p:ph type="title"/>
          </p:nvPr>
        </p:nvSpPr>
        <p:spPr/>
        <p:txBody>
          <a:bodyPr/>
          <a:lstStyle/>
          <a:p>
            <a:r>
              <a:rPr lang="en-US" b="1" dirty="0"/>
              <a:t>Restricted Search Groups for Other Indexes</a:t>
            </a:r>
            <a:endParaRPr lang="en-US" dirty="0"/>
          </a:p>
        </p:txBody>
      </p:sp>
      <p:sp>
        <p:nvSpPr>
          <p:cNvPr id="4" name="Content Placeholder 3">
            <a:extLst>
              <a:ext uri="{FF2B5EF4-FFF2-40B4-BE49-F238E27FC236}">
                <a16:creationId xmlns:a16="http://schemas.microsoft.com/office/drawing/2014/main" id="{EFCCBCE6-2F28-435D-A444-12E81F9E2269}"/>
              </a:ext>
            </a:extLst>
          </p:cNvPr>
          <p:cNvSpPr>
            <a:spLocks noGrp="1"/>
          </p:cNvSpPr>
          <p:nvPr>
            <p:ph idx="1"/>
          </p:nvPr>
        </p:nvSpPr>
        <p:spPr/>
        <p:txBody>
          <a:bodyPr/>
          <a:lstStyle/>
          <a:p>
            <a:r>
              <a:rPr lang="en-US" dirty="0"/>
              <a:t>Functionality is not enabled by default</a:t>
            </a:r>
          </a:p>
          <a:p>
            <a:r>
              <a:rPr lang="en-US" dirty="0"/>
              <a:t>Define Primo VE </a:t>
            </a:r>
            <a:r>
              <a:rPr lang="en-US" dirty="0" err="1"/>
              <a:t>Webook</a:t>
            </a:r>
            <a:r>
              <a:rPr lang="en-US" dirty="0"/>
              <a:t> and/or Primo VE Search Scope Page</a:t>
            </a:r>
          </a:p>
          <a:p>
            <a:pPr marL="0" indent="0">
              <a:buNone/>
            </a:pPr>
            <a:r>
              <a:rPr lang="en-US" i="1" dirty="0"/>
              <a:t>Configuration &gt; Discovery &gt; Search Configuration &gt; Search Profiles &gt; Other Indexes </a:t>
            </a:r>
            <a:r>
              <a:rPr lang="en-US" dirty="0"/>
              <a:t>tab </a:t>
            </a:r>
            <a:r>
              <a:rPr lang="en-US" i="1" dirty="0"/>
              <a:t>&gt; Define allowed users</a:t>
            </a:r>
          </a:p>
          <a:p>
            <a:endParaRPr lang="en-US" dirty="0"/>
          </a:p>
        </p:txBody>
      </p:sp>
      <p:pic>
        <p:nvPicPr>
          <p:cNvPr id="7" name="Picture 6">
            <a:extLst>
              <a:ext uri="{FF2B5EF4-FFF2-40B4-BE49-F238E27FC236}">
                <a16:creationId xmlns:a16="http://schemas.microsoft.com/office/drawing/2014/main" id="{15E6B5A0-CFAB-4B16-BD77-9988BA817068}"/>
              </a:ext>
            </a:extLst>
          </p:cNvPr>
          <p:cNvPicPr>
            <a:picLocks noChangeAspect="1"/>
          </p:cNvPicPr>
          <p:nvPr/>
        </p:nvPicPr>
        <p:blipFill>
          <a:blip r:embed="rId2"/>
          <a:stretch>
            <a:fillRect/>
          </a:stretch>
        </p:blipFill>
        <p:spPr>
          <a:xfrm>
            <a:off x="1187624" y="2766909"/>
            <a:ext cx="6768752" cy="204513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A9ADBC0A-B88C-46CC-8958-88945E8EDC77}"/>
              </a:ext>
            </a:extLst>
          </p:cNvPr>
          <p:cNvSpPr/>
          <p:nvPr/>
        </p:nvSpPr>
        <p:spPr>
          <a:xfrm>
            <a:off x="5292081" y="3650194"/>
            <a:ext cx="1152128" cy="27856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321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normAutofit fontScale="92500" lnSpcReduction="10000"/>
          </a:bodyPr>
          <a:lstStyle/>
          <a:p>
            <a:r>
              <a:rPr lang="en-US" b="1" dirty="0"/>
              <a:t>Collection Discovery</a:t>
            </a:r>
          </a:p>
          <a:p>
            <a:r>
              <a:rPr lang="en-US" dirty="0"/>
              <a:t>Option to Hide Offensive Subject Terms</a:t>
            </a:r>
          </a:p>
          <a:p>
            <a:r>
              <a:rPr lang="en-US" dirty="0"/>
              <a:t>Get It – Custom Order of Locations</a:t>
            </a:r>
          </a:p>
          <a:p>
            <a:r>
              <a:rPr lang="en-US" dirty="0"/>
              <a:t>Group Locations by Library in Get it</a:t>
            </a:r>
          </a:p>
          <a:p>
            <a:r>
              <a:rPr lang="en-US" dirty="0"/>
              <a:t>Support the Indexing of Enhanced Holdings Information</a:t>
            </a:r>
          </a:p>
          <a:p>
            <a:r>
              <a:rPr lang="en-US" dirty="0"/>
              <a:t>Primo VE to Primo VE—Allow Searching in Remote Institutions from Other Instances</a:t>
            </a:r>
          </a:p>
          <a:p>
            <a:r>
              <a:rPr lang="en-US" dirty="0"/>
              <a:t>Restricted Search Groups for Other Indexes</a:t>
            </a:r>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3</a:t>
            </a:fld>
            <a:endParaRPr lang="en-US" dirty="0"/>
          </a:p>
        </p:txBody>
      </p:sp>
    </p:spTree>
    <p:extLst>
      <p:ext uri="{BB962C8B-B14F-4D97-AF65-F5344CB8AC3E}">
        <p14:creationId xmlns:p14="http://schemas.microsoft.com/office/powerpoint/2010/main" val="1065203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AF26FB-93F0-4F92-8485-CFE0FCFCF964}"/>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8FAD4728-75D8-4FF3-8DFA-CFC7C5552D14}"/>
              </a:ext>
            </a:extLst>
          </p:cNvPr>
          <p:cNvSpPr>
            <a:spLocks noGrp="1"/>
          </p:cNvSpPr>
          <p:nvPr>
            <p:ph type="title"/>
          </p:nvPr>
        </p:nvSpPr>
        <p:spPr/>
        <p:txBody>
          <a:bodyPr/>
          <a:lstStyle/>
          <a:p>
            <a:r>
              <a:rPr lang="en-US" b="1" dirty="0"/>
              <a:t>Restricted Search Groups for Other Indexes</a:t>
            </a:r>
            <a:endParaRPr lang="en-US" dirty="0"/>
          </a:p>
        </p:txBody>
      </p:sp>
      <p:sp>
        <p:nvSpPr>
          <p:cNvPr id="4" name="Content Placeholder 3">
            <a:extLst>
              <a:ext uri="{FF2B5EF4-FFF2-40B4-BE49-F238E27FC236}">
                <a16:creationId xmlns:a16="http://schemas.microsoft.com/office/drawing/2014/main" id="{AE592CC1-009A-42B3-B161-F70DAD6043D1}"/>
              </a:ext>
            </a:extLst>
          </p:cNvPr>
          <p:cNvSpPr>
            <a:spLocks noGrp="1"/>
          </p:cNvSpPr>
          <p:nvPr>
            <p:ph idx="1"/>
          </p:nvPr>
        </p:nvSpPr>
        <p:spPr/>
        <p:txBody>
          <a:bodyPr/>
          <a:lstStyle/>
          <a:p>
            <a:r>
              <a:rPr lang="en-US" dirty="0"/>
              <a:t>Define Allowed Users</a:t>
            </a:r>
          </a:p>
          <a:p>
            <a:r>
              <a:rPr lang="en-US" dirty="0"/>
              <a:t>Add Parameter</a:t>
            </a:r>
          </a:p>
          <a:p>
            <a:r>
              <a:rPr lang="en-US" dirty="0"/>
              <a:t>Save your configurations</a:t>
            </a:r>
          </a:p>
          <a:p>
            <a:endParaRPr lang="en-US" dirty="0"/>
          </a:p>
          <a:p>
            <a:endParaRPr lang="en-US" dirty="0"/>
          </a:p>
        </p:txBody>
      </p:sp>
      <p:pic>
        <p:nvPicPr>
          <p:cNvPr id="6" name="Picture 5">
            <a:extLst>
              <a:ext uri="{FF2B5EF4-FFF2-40B4-BE49-F238E27FC236}">
                <a16:creationId xmlns:a16="http://schemas.microsoft.com/office/drawing/2014/main" id="{087D863F-FC3F-41AF-861B-D3166A94C9F6}"/>
              </a:ext>
            </a:extLst>
          </p:cNvPr>
          <p:cNvPicPr>
            <a:picLocks noChangeAspect="1"/>
          </p:cNvPicPr>
          <p:nvPr/>
        </p:nvPicPr>
        <p:blipFill>
          <a:blip r:embed="rId2"/>
          <a:stretch>
            <a:fillRect/>
          </a:stretch>
        </p:blipFill>
        <p:spPr>
          <a:xfrm>
            <a:off x="1902747" y="2261087"/>
            <a:ext cx="5338506" cy="2403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5393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1FCB28-6A97-4F37-B615-7EFF07005A63}"/>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45702822-3DF6-4C4A-83F2-2C824FE1E801}"/>
              </a:ext>
            </a:extLst>
          </p:cNvPr>
          <p:cNvSpPr>
            <a:spLocks noGrp="1"/>
          </p:cNvSpPr>
          <p:nvPr>
            <p:ph type="title"/>
          </p:nvPr>
        </p:nvSpPr>
        <p:spPr/>
        <p:txBody>
          <a:bodyPr/>
          <a:lstStyle/>
          <a:p>
            <a:r>
              <a:rPr lang="en-US" b="1" dirty="0"/>
              <a:t>Restricted Search Groups for Other Indexes</a:t>
            </a:r>
            <a:endParaRPr lang="en-US" dirty="0"/>
          </a:p>
        </p:txBody>
      </p:sp>
      <p:sp>
        <p:nvSpPr>
          <p:cNvPr id="4" name="Content Placeholder 3">
            <a:extLst>
              <a:ext uri="{FF2B5EF4-FFF2-40B4-BE49-F238E27FC236}">
                <a16:creationId xmlns:a16="http://schemas.microsoft.com/office/drawing/2014/main" id="{D3C60AB2-350D-47E1-A53E-47423F3EDCCD}"/>
              </a:ext>
            </a:extLst>
          </p:cNvPr>
          <p:cNvSpPr>
            <a:spLocks noGrp="1"/>
          </p:cNvSpPr>
          <p:nvPr>
            <p:ph idx="1"/>
          </p:nvPr>
        </p:nvSpPr>
        <p:spPr/>
        <p:txBody>
          <a:bodyPr/>
          <a:lstStyle/>
          <a:p>
            <a:r>
              <a:rPr lang="en-US" dirty="0"/>
              <a:t>Error Messages Labels Code table</a:t>
            </a:r>
          </a:p>
          <a:p>
            <a:pPr marL="0" indent="0">
              <a:buNone/>
            </a:pPr>
            <a:r>
              <a:rPr lang="en-US" i="1" dirty="0"/>
              <a:t>Configuration &gt; Discovery &gt; Display Configuration &gt; Labels &gt; Error Messages Labels</a:t>
            </a:r>
          </a:p>
          <a:p>
            <a:pPr lvl="1"/>
            <a:r>
              <a:rPr lang="en-US" b="0" i="0" dirty="0" err="1">
                <a:solidFill>
                  <a:srgbClr val="000000"/>
                </a:solidFill>
                <a:effectLst/>
              </a:rPr>
              <a:t>nui.search.tnsearch.error.authorization</a:t>
            </a:r>
            <a:r>
              <a:rPr lang="en-US" b="0" i="0" dirty="0">
                <a:solidFill>
                  <a:srgbClr val="000000"/>
                </a:solidFill>
                <a:effectLst/>
              </a:rPr>
              <a:t> – You must be signed-in or on campus to search in this resource.</a:t>
            </a:r>
          </a:p>
          <a:p>
            <a:pPr lvl="1"/>
            <a:endParaRPr lang="en-US" dirty="0"/>
          </a:p>
        </p:txBody>
      </p:sp>
    </p:spTree>
    <p:extLst>
      <p:ext uri="{BB962C8B-B14F-4D97-AF65-F5344CB8AC3E}">
        <p14:creationId xmlns:p14="http://schemas.microsoft.com/office/powerpoint/2010/main" val="3320947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C21188-628E-482D-8545-5C2C348F1252}"/>
              </a:ext>
            </a:extLst>
          </p:cNvPr>
          <p:cNvSpPr>
            <a:spLocks noGrp="1"/>
          </p:cNvSpPr>
          <p:nvPr>
            <p:ph type="ctrTitle"/>
          </p:nvPr>
        </p:nvSpPr>
        <p:spPr/>
        <p:txBody>
          <a:bodyPr/>
          <a:lstStyle/>
          <a:p>
            <a:r>
              <a:rPr lang="en-US" dirty="0"/>
              <a:t>Resources</a:t>
            </a:r>
            <a:endParaRPr lang="LID4096" dirty="0"/>
          </a:p>
        </p:txBody>
      </p:sp>
      <p:sp>
        <p:nvSpPr>
          <p:cNvPr id="2" name="Slide Number Placeholder 1">
            <a:extLst>
              <a:ext uri="{FF2B5EF4-FFF2-40B4-BE49-F238E27FC236}">
                <a16:creationId xmlns:a16="http://schemas.microsoft.com/office/drawing/2014/main" id="{1BA86408-D96D-423F-8689-1DF15698102A}"/>
              </a:ext>
            </a:extLst>
          </p:cNvPr>
          <p:cNvSpPr>
            <a:spLocks noGrp="1"/>
          </p:cNvSpPr>
          <p:nvPr>
            <p:ph type="sldNum" sz="quarter" idx="10"/>
          </p:nvPr>
        </p:nvSpPr>
        <p:spPr>
          <a:xfrm>
            <a:off x="0" y="4811713"/>
            <a:ext cx="539750" cy="365125"/>
          </a:xfrm>
        </p:spPr>
        <p:txBody>
          <a:bodyPr/>
          <a:lstStyle/>
          <a:p>
            <a:fld id="{1C146586-7EC2-481D-848F-8CE41EB2DE6C}" type="slidenum">
              <a:rPr lang="en-US" smtClean="0"/>
              <a:pPr/>
              <a:t>32</a:t>
            </a:fld>
            <a:endParaRPr lang="en-US" dirty="0"/>
          </a:p>
        </p:txBody>
      </p:sp>
      <p:sp>
        <p:nvSpPr>
          <p:cNvPr id="6" name="Slide Number Placeholder 1">
            <a:extLst>
              <a:ext uri="{FF2B5EF4-FFF2-40B4-BE49-F238E27FC236}">
                <a16:creationId xmlns:a16="http://schemas.microsoft.com/office/drawing/2014/main" id="{3C2CB9BA-2D02-4324-AA57-BEEA8B93D67D}"/>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32</a:t>
            </a:fld>
            <a:endParaRPr lang="en-US" dirty="0">
              <a:latin typeface="Calibri"/>
            </a:endParaRPr>
          </a:p>
        </p:txBody>
      </p:sp>
    </p:spTree>
    <p:extLst>
      <p:ext uri="{BB962C8B-B14F-4D97-AF65-F5344CB8AC3E}">
        <p14:creationId xmlns:p14="http://schemas.microsoft.com/office/powerpoint/2010/main" val="1569280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2C0647-ACAD-4547-BBE3-B727603FC732}"/>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4223B064-0E56-44DB-A740-31B35FBD2382}"/>
              </a:ext>
            </a:extLst>
          </p:cNvPr>
          <p:cNvSpPr>
            <a:spLocks noGrp="1"/>
          </p:cNvSpPr>
          <p:nvPr>
            <p:ph type="title"/>
          </p:nvPr>
        </p:nvSpPr>
        <p:spPr/>
        <p:txBody>
          <a:bodyPr/>
          <a:lstStyle/>
          <a:p>
            <a:r>
              <a:rPr lang="en-US" dirty="0"/>
              <a:t>Resources</a:t>
            </a:r>
          </a:p>
        </p:txBody>
      </p:sp>
      <p:sp>
        <p:nvSpPr>
          <p:cNvPr id="4" name="Content Placeholder 3">
            <a:extLst>
              <a:ext uri="{FF2B5EF4-FFF2-40B4-BE49-F238E27FC236}">
                <a16:creationId xmlns:a16="http://schemas.microsoft.com/office/drawing/2014/main" id="{10180895-95CC-4B27-B428-B48279B3B914}"/>
              </a:ext>
            </a:extLst>
          </p:cNvPr>
          <p:cNvSpPr>
            <a:spLocks noGrp="1"/>
          </p:cNvSpPr>
          <p:nvPr>
            <p:ph idx="1"/>
          </p:nvPr>
        </p:nvSpPr>
        <p:spPr/>
        <p:txBody>
          <a:bodyPr/>
          <a:lstStyle/>
          <a:p>
            <a:r>
              <a:rPr lang="en-US" dirty="0"/>
              <a:t>Primo VE </a:t>
            </a:r>
            <a:r>
              <a:rPr lang="en-US" dirty="0">
                <a:hlinkClick r:id="rId2"/>
              </a:rPr>
              <a:t>Release Notes</a:t>
            </a:r>
            <a:endParaRPr lang="en-US" dirty="0"/>
          </a:p>
          <a:p>
            <a:r>
              <a:rPr lang="en-US" dirty="0"/>
              <a:t>Primo VE </a:t>
            </a:r>
            <a:r>
              <a:rPr lang="en-US" dirty="0">
                <a:hlinkClick r:id="rId3"/>
              </a:rPr>
              <a:t>Documentation</a:t>
            </a:r>
            <a:endParaRPr lang="en-US" dirty="0"/>
          </a:p>
        </p:txBody>
      </p:sp>
      <p:pic>
        <p:nvPicPr>
          <p:cNvPr id="6" name="Picture 5">
            <a:extLst>
              <a:ext uri="{FF2B5EF4-FFF2-40B4-BE49-F238E27FC236}">
                <a16:creationId xmlns:a16="http://schemas.microsoft.com/office/drawing/2014/main" id="{0ADFCD93-5C32-4203-A802-BAAA4A5814AB}"/>
              </a:ext>
            </a:extLst>
          </p:cNvPr>
          <p:cNvPicPr>
            <a:picLocks noChangeAspect="1"/>
          </p:cNvPicPr>
          <p:nvPr/>
        </p:nvPicPr>
        <p:blipFill>
          <a:blip r:embed="rId4"/>
          <a:stretch>
            <a:fillRect/>
          </a:stretch>
        </p:blipFill>
        <p:spPr>
          <a:xfrm>
            <a:off x="5652120" y="2597150"/>
            <a:ext cx="2962770" cy="184026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EB9AEA55-9377-4ACB-89AD-A936CA23846E}"/>
              </a:ext>
            </a:extLst>
          </p:cNvPr>
          <p:cNvSpPr/>
          <p:nvPr/>
        </p:nvSpPr>
        <p:spPr>
          <a:xfrm>
            <a:off x="5652121" y="3795886"/>
            <a:ext cx="1008112" cy="2160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F6307D-6994-486B-A3DD-8EAA4DAE826B}"/>
              </a:ext>
            </a:extLst>
          </p:cNvPr>
          <p:cNvSpPr/>
          <p:nvPr/>
        </p:nvSpPr>
        <p:spPr>
          <a:xfrm>
            <a:off x="8316416" y="2607754"/>
            <a:ext cx="298474" cy="3240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4195F13-C69B-48F3-A7DA-C6C7B6779AEC}"/>
              </a:ext>
            </a:extLst>
          </p:cNvPr>
          <p:cNvPicPr>
            <a:picLocks noChangeAspect="1"/>
          </p:cNvPicPr>
          <p:nvPr/>
        </p:nvPicPr>
        <p:blipFill>
          <a:blip r:embed="rId5"/>
          <a:stretch>
            <a:fillRect/>
          </a:stretch>
        </p:blipFill>
        <p:spPr>
          <a:xfrm>
            <a:off x="501351" y="2772069"/>
            <a:ext cx="4174449" cy="149042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95D81177-3F4F-4E0A-A2D4-6FDD2B0FD522}"/>
              </a:ext>
            </a:extLst>
          </p:cNvPr>
          <p:cNvSpPr txBox="1"/>
          <p:nvPr/>
        </p:nvSpPr>
        <p:spPr>
          <a:xfrm>
            <a:off x="6156177" y="2165282"/>
            <a:ext cx="1870640" cy="369332"/>
          </a:xfrm>
          <a:prstGeom prst="rect">
            <a:avLst/>
          </a:prstGeom>
          <a:noFill/>
        </p:spPr>
        <p:txBody>
          <a:bodyPr wrap="none" rtlCol="0">
            <a:spAutoFit/>
          </a:bodyPr>
          <a:lstStyle/>
          <a:p>
            <a:r>
              <a:rPr lang="en-US" dirty="0"/>
              <a:t>Help For this Page</a:t>
            </a:r>
          </a:p>
        </p:txBody>
      </p:sp>
      <p:sp>
        <p:nvSpPr>
          <p:cNvPr id="12" name="TextBox 11">
            <a:extLst>
              <a:ext uri="{FF2B5EF4-FFF2-40B4-BE49-F238E27FC236}">
                <a16:creationId xmlns:a16="http://schemas.microsoft.com/office/drawing/2014/main" id="{0F835EC6-7879-4EE5-B341-61810A148B7D}"/>
              </a:ext>
            </a:extLst>
          </p:cNvPr>
          <p:cNvSpPr txBox="1"/>
          <p:nvPr/>
        </p:nvSpPr>
        <p:spPr>
          <a:xfrm>
            <a:off x="827584" y="2277665"/>
            <a:ext cx="3579250" cy="369332"/>
          </a:xfrm>
          <a:prstGeom prst="rect">
            <a:avLst/>
          </a:prstGeom>
          <a:noFill/>
        </p:spPr>
        <p:txBody>
          <a:bodyPr wrap="none" rtlCol="0">
            <a:spAutoFit/>
          </a:bodyPr>
          <a:lstStyle/>
          <a:p>
            <a:r>
              <a:rPr lang="en-US" dirty="0"/>
              <a:t>Documentation is indexed in Google</a:t>
            </a:r>
          </a:p>
        </p:txBody>
      </p:sp>
    </p:spTree>
    <p:extLst>
      <p:ext uri="{BB962C8B-B14F-4D97-AF65-F5344CB8AC3E}">
        <p14:creationId xmlns:p14="http://schemas.microsoft.com/office/powerpoint/2010/main" val="141416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214DAB-DAE5-4B22-B693-8C8C25869442}"/>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E30688E9-378D-41FB-8F5D-FE53BFCAF005}"/>
              </a:ext>
            </a:extLst>
          </p:cNvPr>
          <p:cNvSpPr>
            <a:spLocks noGrp="1"/>
          </p:cNvSpPr>
          <p:nvPr>
            <p:ph type="title"/>
          </p:nvPr>
        </p:nvSpPr>
        <p:spPr/>
        <p:txBody>
          <a:bodyPr/>
          <a:lstStyle/>
          <a:p>
            <a:r>
              <a:rPr lang="en-US" dirty="0"/>
              <a:t>Customer Education Webinars</a:t>
            </a:r>
          </a:p>
        </p:txBody>
      </p:sp>
      <p:sp>
        <p:nvSpPr>
          <p:cNvPr id="4" name="Content Placeholder 3">
            <a:extLst>
              <a:ext uri="{FF2B5EF4-FFF2-40B4-BE49-F238E27FC236}">
                <a16:creationId xmlns:a16="http://schemas.microsoft.com/office/drawing/2014/main" id="{3A1D866C-1714-46B4-87A8-C1A92AE98EC5}"/>
              </a:ext>
            </a:extLst>
          </p:cNvPr>
          <p:cNvSpPr>
            <a:spLocks noGrp="1"/>
          </p:cNvSpPr>
          <p:nvPr>
            <p:ph idx="1"/>
          </p:nvPr>
        </p:nvSpPr>
        <p:spPr/>
        <p:txBody>
          <a:bodyPr/>
          <a:lstStyle/>
          <a:p>
            <a:r>
              <a:rPr lang="en-US" dirty="0"/>
              <a:t>Education &amp; Knowledge Webinars</a:t>
            </a:r>
          </a:p>
          <a:p>
            <a:pPr marL="0" indent="0" algn="ctr">
              <a:buNone/>
            </a:pPr>
            <a:r>
              <a:rPr lang="en-US" dirty="0">
                <a:hlinkClick r:id="rId2"/>
              </a:rPr>
              <a:t>https://exlibrisgroup.com/customer-education-webinars/</a:t>
            </a:r>
            <a:endParaRPr lang="en-US" dirty="0"/>
          </a:p>
          <a:p>
            <a:endParaRPr lang="en-US" dirty="0"/>
          </a:p>
          <a:p>
            <a:r>
              <a:rPr lang="en-US" dirty="0"/>
              <a:t>Announcements in Alma</a:t>
            </a:r>
          </a:p>
          <a:p>
            <a:endParaRPr lang="en-US" dirty="0"/>
          </a:p>
        </p:txBody>
      </p:sp>
      <p:pic>
        <p:nvPicPr>
          <p:cNvPr id="6" name="Picture 5">
            <a:extLst>
              <a:ext uri="{FF2B5EF4-FFF2-40B4-BE49-F238E27FC236}">
                <a16:creationId xmlns:a16="http://schemas.microsoft.com/office/drawing/2014/main" id="{F414F7EE-5985-473B-9EB9-A1B0395F9BF5}"/>
              </a:ext>
            </a:extLst>
          </p:cNvPr>
          <p:cNvPicPr>
            <a:picLocks noChangeAspect="1"/>
          </p:cNvPicPr>
          <p:nvPr/>
        </p:nvPicPr>
        <p:blipFill>
          <a:blip r:embed="rId3"/>
          <a:stretch>
            <a:fillRect/>
          </a:stretch>
        </p:blipFill>
        <p:spPr>
          <a:xfrm>
            <a:off x="2604813" y="2948663"/>
            <a:ext cx="3934374" cy="66684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DE7568E7-2BEF-4383-ACBF-95AE452665C0}"/>
              </a:ext>
            </a:extLst>
          </p:cNvPr>
          <p:cNvSpPr/>
          <p:nvPr/>
        </p:nvSpPr>
        <p:spPr>
          <a:xfrm>
            <a:off x="5410696" y="3018061"/>
            <a:ext cx="576064" cy="53640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428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6583B6D-28DB-4AB7-8D53-C9AA0EA38EA5}"/>
              </a:ext>
            </a:extLst>
          </p:cNvPr>
          <p:cNvSpPr>
            <a:spLocks noGrp="1"/>
          </p:cNvSpPr>
          <p:nvPr>
            <p:ph type="subTitle" idx="1"/>
          </p:nvPr>
        </p:nvSpPr>
        <p:spPr/>
        <p:txBody>
          <a:bodyPr>
            <a:normAutofit fontScale="77500" lnSpcReduction="20000"/>
          </a:bodyPr>
          <a:lstStyle/>
          <a:p>
            <a:r>
              <a:rPr lang="en-US" dirty="0"/>
              <a:t>Thank you for attending</a:t>
            </a:r>
          </a:p>
          <a:p>
            <a:r>
              <a:rPr lang="en-US"/>
              <a:t>Knowledge </a:t>
            </a:r>
            <a:r>
              <a:rPr lang="en-US" dirty="0"/>
              <a:t>Days 2022</a:t>
            </a:r>
            <a:endParaRPr lang="LID4096" dirty="0"/>
          </a:p>
        </p:txBody>
      </p:sp>
      <p:sp>
        <p:nvSpPr>
          <p:cNvPr id="6" name="Subtitle 3">
            <a:extLst>
              <a:ext uri="{FF2B5EF4-FFF2-40B4-BE49-F238E27FC236}">
                <a16:creationId xmlns:a16="http://schemas.microsoft.com/office/drawing/2014/main" id="{15BB6CD6-306D-4062-9160-D390E971C330}"/>
              </a:ext>
            </a:extLst>
          </p:cNvPr>
          <p:cNvSpPr txBox="1">
            <a:spLocks/>
          </p:cNvSpPr>
          <p:nvPr/>
        </p:nvSpPr>
        <p:spPr>
          <a:xfrm>
            <a:off x="689562" y="3147814"/>
            <a:ext cx="3246198" cy="478380"/>
          </a:xfrm>
          <a:prstGeom prst="rect">
            <a:avLst/>
          </a:prstGeom>
        </p:spPr>
        <p:txBody>
          <a:bodyPr vert="horz" lIns="91440" tIns="45720" rIns="91440" bIns="45720" rtlCol="0" anchor="t" anchorCtr="0">
            <a:normAutofit/>
          </a:bodyPr>
          <a:lstStyle>
            <a:lvl1pPr marL="0" indent="0" algn="ctr" defTabSz="914400" rtl="0" eaLnBrk="1" latinLnBrk="0" hangingPunct="1">
              <a:spcBef>
                <a:spcPts val="300"/>
              </a:spcBef>
              <a:buFont typeface="Arial" panose="020B0604020202020204" pitchFamily="34" charset="0"/>
              <a:buNone/>
              <a:defRPr sz="1800" kern="1200">
                <a:solidFill>
                  <a:schemeClr val="accent1"/>
                </a:solidFill>
                <a:latin typeface="+mn-lt"/>
                <a:ea typeface="+mn-ea"/>
                <a:cs typeface="+mn-cs"/>
              </a:defRPr>
            </a:lvl1pPr>
            <a:lvl2pPr marL="457200" indent="0" algn="ctr" defTabSz="914400" rtl="0" eaLnBrk="1" latinLnBrk="0" hangingPunct="1">
              <a:spcBef>
                <a:spcPts val="3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spcBef>
                <a:spcPts val="3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spcBef>
                <a:spcPts val="3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spcBef>
                <a:spcPts val="3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9pPr>
          </a:lstStyle>
          <a:p>
            <a:endParaRPr lang="LID4096" dirty="0"/>
          </a:p>
        </p:txBody>
      </p:sp>
      <p:sp>
        <p:nvSpPr>
          <p:cNvPr id="7" name="Subtitle 3">
            <a:extLst>
              <a:ext uri="{FF2B5EF4-FFF2-40B4-BE49-F238E27FC236}">
                <a16:creationId xmlns:a16="http://schemas.microsoft.com/office/drawing/2014/main" id="{15476766-12B1-42A5-888D-FA46AA1881CB}"/>
              </a:ext>
            </a:extLst>
          </p:cNvPr>
          <p:cNvSpPr txBox="1">
            <a:spLocks/>
          </p:cNvSpPr>
          <p:nvPr/>
        </p:nvSpPr>
        <p:spPr>
          <a:xfrm>
            <a:off x="689562" y="3469574"/>
            <a:ext cx="3246198" cy="478380"/>
          </a:xfrm>
          <a:prstGeom prst="rect">
            <a:avLst/>
          </a:prstGeom>
        </p:spPr>
        <p:txBody>
          <a:bodyPr vert="horz" lIns="91440" tIns="45720" rIns="91440" bIns="45720" rtlCol="0" anchor="t" anchorCtr="0">
            <a:normAutofit/>
          </a:bodyPr>
          <a:lstStyle>
            <a:lvl1pPr marL="0" indent="0" algn="ctr" defTabSz="914400" rtl="0" eaLnBrk="1" latinLnBrk="0" hangingPunct="1">
              <a:spcBef>
                <a:spcPts val="300"/>
              </a:spcBef>
              <a:buFont typeface="Arial" panose="020B0604020202020204" pitchFamily="34" charset="0"/>
              <a:buNone/>
              <a:defRPr sz="1800" kern="1200">
                <a:solidFill>
                  <a:schemeClr val="accent1"/>
                </a:solidFill>
                <a:latin typeface="+mn-lt"/>
                <a:ea typeface="+mn-ea"/>
                <a:cs typeface="+mn-cs"/>
              </a:defRPr>
            </a:lvl1pPr>
            <a:lvl2pPr marL="457200" indent="0" algn="ctr" defTabSz="914400" rtl="0" eaLnBrk="1" latinLnBrk="0" hangingPunct="1">
              <a:spcBef>
                <a:spcPts val="3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spcBef>
                <a:spcPts val="3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spcBef>
                <a:spcPts val="3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spcBef>
                <a:spcPts val="3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9pPr>
          </a:lstStyle>
          <a:p>
            <a:endParaRPr lang="LID4096" dirty="0"/>
          </a:p>
        </p:txBody>
      </p:sp>
    </p:spTree>
    <p:extLst>
      <p:ext uri="{BB962C8B-B14F-4D97-AF65-F5344CB8AC3E}">
        <p14:creationId xmlns:p14="http://schemas.microsoft.com/office/powerpoint/2010/main" val="4045135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Collection Discovery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1181086"/>
            <a:ext cx="8424936" cy="3096345"/>
          </a:xfrm>
        </p:spPr>
        <p:txBody>
          <a:bodyPr>
            <a:normAutofit lnSpcReduction="10000"/>
          </a:bodyPr>
          <a:lstStyle/>
          <a:p>
            <a:pPr marL="0" indent="0">
              <a:buNone/>
            </a:pPr>
            <a:r>
              <a:rPr lang="en-US" dirty="0">
                <a:solidFill>
                  <a:srgbClr val="000000"/>
                </a:solidFill>
                <a:latin typeface="Roboto" panose="02000000000000000000" pitchFamily="2" charset="0"/>
              </a:rPr>
              <a:t>Searches across all collections</a:t>
            </a:r>
          </a:p>
          <a:p>
            <a:r>
              <a:rPr lang="en-US" sz="2000" b="0" i="0" dirty="0">
                <a:solidFill>
                  <a:srgbClr val="000000"/>
                </a:solidFill>
                <a:effectLst/>
                <a:latin typeface="Roboto" panose="02000000000000000000" pitchFamily="2" charset="0"/>
              </a:rPr>
              <a:t>Previously, users could search for items </a:t>
            </a:r>
          </a:p>
          <a:p>
            <a:pPr marL="0" indent="0">
              <a:buNone/>
            </a:pPr>
            <a:r>
              <a:rPr lang="en-US" sz="2000" b="0" i="0" dirty="0">
                <a:solidFill>
                  <a:srgbClr val="000000"/>
                </a:solidFill>
                <a:effectLst/>
                <a:latin typeface="Roboto" panose="02000000000000000000" pitchFamily="2" charset="0"/>
              </a:rPr>
              <a:t>within a specific collection or sub-collection only and find items only in</a:t>
            </a:r>
          </a:p>
          <a:p>
            <a:pPr marL="0" indent="0">
              <a:buNone/>
            </a:pPr>
            <a:r>
              <a:rPr lang="en-US" sz="2000" b="0" i="0" dirty="0">
                <a:solidFill>
                  <a:srgbClr val="000000"/>
                </a:solidFill>
                <a:effectLst/>
                <a:latin typeface="Roboto" panose="02000000000000000000" pitchFamily="2" charset="0"/>
              </a:rPr>
              <a:t>that collection or sub-collection. </a:t>
            </a:r>
          </a:p>
          <a:p>
            <a:r>
              <a:rPr lang="en-US" sz="2000" b="0" i="0" dirty="0">
                <a:solidFill>
                  <a:srgbClr val="000000"/>
                </a:solidFill>
                <a:effectLst/>
                <a:latin typeface="Roboto" panose="02000000000000000000" pitchFamily="2" charset="0"/>
              </a:rPr>
              <a:t>With this enhancement, a search box has been added to the</a:t>
            </a:r>
          </a:p>
          <a:p>
            <a:pPr marL="0" indent="0">
              <a:buNone/>
            </a:pPr>
            <a:r>
              <a:rPr lang="en-US" sz="2000" b="0" i="0" dirty="0">
                <a:solidFill>
                  <a:srgbClr val="000000"/>
                </a:solidFill>
                <a:effectLst/>
                <a:latin typeface="Roboto" panose="02000000000000000000" pitchFamily="2" charset="0"/>
              </a:rPr>
              <a:t>Collections Lobby to allow users to search for items in all collections and</a:t>
            </a:r>
          </a:p>
          <a:p>
            <a:pPr marL="0" indent="0">
              <a:buNone/>
            </a:pPr>
            <a:r>
              <a:rPr lang="en-US" sz="2000" b="0" i="0" dirty="0">
                <a:solidFill>
                  <a:srgbClr val="000000"/>
                </a:solidFill>
                <a:effectLst/>
                <a:latin typeface="Roboto" panose="02000000000000000000" pitchFamily="2" charset="0"/>
              </a:rPr>
              <a:t> their sub-collections in the Collections Lobby.</a:t>
            </a:r>
          </a:p>
          <a:p>
            <a:endParaRPr lang="en-US" sz="800" dirty="0">
              <a:solidFill>
                <a:srgbClr val="000000"/>
              </a:solidFill>
              <a:latin typeface="Roboto" panose="02000000000000000000" pitchFamily="2" charset="0"/>
            </a:endParaRPr>
          </a:p>
          <a:p>
            <a:pPr marL="0" indent="0">
              <a:buNone/>
            </a:pPr>
            <a:r>
              <a:rPr lang="en-US" sz="1800" dirty="0">
                <a:solidFill>
                  <a:srgbClr val="000000"/>
                </a:solidFill>
                <a:latin typeface="Roboto" panose="02000000000000000000" pitchFamily="2" charset="0"/>
              </a:rPr>
              <a:t>Introduced in November 2021</a:t>
            </a:r>
            <a:endParaRPr lang="LID4096" sz="1800" dirty="0"/>
          </a:p>
        </p:txBody>
      </p:sp>
      <p:pic>
        <p:nvPicPr>
          <p:cNvPr id="6" name="Picture 5">
            <a:extLst>
              <a:ext uri="{FF2B5EF4-FFF2-40B4-BE49-F238E27FC236}">
                <a16:creationId xmlns:a16="http://schemas.microsoft.com/office/drawing/2014/main" id="{F0EA4BF0-83B7-4C9E-B0ED-1F7E294E6DD6}"/>
              </a:ext>
            </a:extLst>
          </p:cNvPr>
          <p:cNvPicPr>
            <a:picLocks noChangeAspect="1"/>
          </p:cNvPicPr>
          <p:nvPr/>
        </p:nvPicPr>
        <p:blipFill>
          <a:blip r:embed="rId2"/>
          <a:stretch>
            <a:fillRect/>
          </a:stretch>
        </p:blipFill>
        <p:spPr>
          <a:xfrm>
            <a:off x="5724128" y="267494"/>
            <a:ext cx="2485862" cy="1531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4459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4CC846-7458-456D-9C6B-7C97C19EAD8E}"/>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lstStyle/>
          <a:p>
            <a:r>
              <a:rPr lang="en-US" dirty="0"/>
              <a:t>Collection Discovery</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1"/>
          </p:nvPr>
        </p:nvSpPr>
        <p:spPr>
          <a:xfrm>
            <a:off x="251520" y="1476736"/>
            <a:ext cx="8424936" cy="3888432"/>
          </a:xfrm>
        </p:spPr>
        <p:txBody>
          <a:bodyPr/>
          <a:lstStyle/>
          <a:p>
            <a:r>
              <a:rPr lang="en-US" sz="2000" b="0" i="0" dirty="0">
                <a:solidFill>
                  <a:srgbClr val="000000"/>
                </a:solidFill>
                <a:effectLst/>
                <a:latin typeface="Roboto" panose="02000000000000000000" pitchFamily="2" charset="0"/>
              </a:rPr>
              <a:t>After performing a search from a </a:t>
            </a:r>
          </a:p>
          <a:p>
            <a:pPr marL="0" indent="0">
              <a:buNone/>
            </a:pPr>
            <a:r>
              <a:rPr lang="en-US" sz="2000" b="0" i="0" dirty="0">
                <a:solidFill>
                  <a:srgbClr val="000000"/>
                </a:solidFill>
                <a:effectLst/>
                <a:latin typeface="Roboto" panose="02000000000000000000" pitchFamily="2" charset="0"/>
              </a:rPr>
              <a:t>specific collection or sub-collection, </a:t>
            </a:r>
          </a:p>
          <a:p>
            <a:pPr marL="0" indent="0">
              <a:buNone/>
            </a:pPr>
            <a:r>
              <a:rPr lang="en-US" sz="2000" b="0" i="0" dirty="0">
                <a:solidFill>
                  <a:srgbClr val="000000"/>
                </a:solidFill>
                <a:effectLst/>
                <a:latin typeface="Roboto" panose="02000000000000000000" pitchFamily="2" charset="0"/>
              </a:rPr>
              <a:t>users can now expand the search to </a:t>
            </a:r>
          </a:p>
          <a:p>
            <a:pPr marL="0" indent="0">
              <a:buNone/>
            </a:pPr>
            <a:r>
              <a:rPr lang="en-US" sz="2000" b="0" i="0" dirty="0">
                <a:solidFill>
                  <a:srgbClr val="000000"/>
                </a:solidFill>
                <a:effectLst/>
                <a:latin typeface="Roboto" panose="02000000000000000000" pitchFamily="2" charset="0"/>
              </a:rPr>
              <a:t>all collections in the Collections Lobby by selecting the </a:t>
            </a:r>
            <a:r>
              <a:rPr lang="en-US" sz="2000" b="1" i="0" dirty="0">
                <a:solidFill>
                  <a:srgbClr val="000000"/>
                </a:solidFill>
                <a:effectLst/>
                <a:latin typeface="Roboto" panose="02000000000000000000" pitchFamily="2" charset="0"/>
              </a:rPr>
              <a:t>Try searching in</a:t>
            </a:r>
          </a:p>
          <a:p>
            <a:pPr marL="0" indent="0">
              <a:buNone/>
            </a:pPr>
            <a:r>
              <a:rPr lang="en-US" sz="2000" b="1" i="0" dirty="0">
                <a:solidFill>
                  <a:srgbClr val="000000"/>
                </a:solidFill>
                <a:effectLst/>
                <a:latin typeface="Roboto" panose="02000000000000000000" pitchFamily="2" charset="0"/>
              </a:rPr>
              <a:t> all collections</a:t>
            </a:r>
            <a:r>
              <a:rPr lang="en-US" sz="2000" b="0" i="0" dirty="0">
                <a:solidFill>
                  <a:srgbClr val="000000"/>
                </a:solidFill>
                <a:effectLst/>
                <a:latin typeface="Roboto" panose="02000000000000000000" pitchFamily="2" charset="0"/>
              </a:rPr>
              <a:t> option, which opens the Collections Lobby page and</a:t>
            </a:r>
          </a:p>
          <a:p>
            <a:pPr marL="0" indent="0">
              <a:buNone/>
            </a:pPr>
            <a:r>
              <a:rPr lang="en-US" sz="2000" b="0" i="0" dirty="0">
                <a:solidFill>
                  <a:srgbClr val="000000"/>
                </a:solidFill>
                <a:effectLst/>
                <a:latin typeface="Roboto" panose="02000000000000000000" pitchFamily="2" charset="0"/>
              </a:rPr>
              <a:t> performs the same search in all collections and their sub-collections.</a:t>
            </a:r>
          </a:p>
          <a:p>
            <a:endParaRPr lang="en-US" dirty="0"/>
          </a:p>
        </p:txBody>
      </p:sp>
      <p:pic>
        <p:nvPicPr>
          <p:cNvPr id="8" name="Picture 7">
            <a:extLst>
              <a:ext uri="{FF2B5EF4-FFF2-40B4-BE49-F238E27FC236}">
                <a16:creationId xmlns:a16="http://schemas.microsoft.com/office/drawing/2014/main" id="{9F01CD95-6F06-418E-9145-3F43A8C44712}"/>
              </a:ext>
            </a:extLst>
          </p:cNvPr>
          <p:cNvPicPr>
            <a:picLocks noChangeAspect="1"/>
          </p:cNvPicPr>
          <p:nvPr/>
        </p:nvPicPr>
        <p:blipFill>
          <a:blip r:embed="rId2"/>
          <a:stretch>
            <a:fillRect/>
          </a:stretch>
        </p:blipFill>
        <p:spPr>
          <a:xfrm>
            <a:off x="4867396" y="483518"/>
            <a:ext cx="3924848" cy="1762371"/>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AF2BB816-2F39-4571-ABC1-9E0B5A3426E7}"/>
              </a:ext>
            </a:extLst>
          </p:cNvPr>
          <p:cNvSpPr/>
          <p:nvPr/>
        </p:nvSpPr>
        <p:spPr>
          <a:xfrm>
            <a:off x="5004048" y="1563638"/>
            <a:ext cx="2808312" cy="2880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318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D7EAB-14F5-49EA-A9CE-36AEFB4C7FCE}"/>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8F4320DD-85D3-4630-BBBD-F9EE9DA323EA}"/>
              </a:ext>
            </a:extLst>
          </p:cNvPr>
          <p:cNvSpPr>
            <a:spLocks noGrp="1"/>
          </p:cNvSpPr>
          <p:nvPr>
            <p:ph type="title"/>
          </p:nvPr>
        </p:nvSpPr>
        <p:spPr/>
        <p:txBody>
          <a:bodyPr/>
          <a:lstStyle/>
          <a:p>
            <a:r>
              <a:rPr lang="en-US" dirty="0"/>
              <a:t>Collection Discovery</a:t>
            </a:r>
          </a:p>
        </p:txBody>
      </p:sp>
      <p:sp>
        <p:nvSpPr>
          <p:cNvPr id="4" name="Content Placeholder 3">
            <a:extLst>
              <a:ext uri="{FF2B5EF4-FFF2-40B4-BE49-F238E27FC236}">
                <a16:creationId xmlns:a16="http://schemas.microsoft.com/office/drawing/2014/main" id="{B7CE2031-0805-47E0-9B5D-D798F3FE4A71}"/>
              </a:ext>
            </a:extLst>
          </p:cNvPr>
          <p:cNvSpPr>
            <a:spLocks noGrp="1"/>
          </p:cNvSpPr>
          <p:nvPr>
            <p:ph idx="1"/>
          </p:nvPr>
        </p:nvSpPr>
        <p:spPr/>
        <p:txBody>
          <a:bodyPr>
            <a:normAutofit/>
          </a:bodyPr>
          <a:lstStyle/>
          <a:p>
            <a:r>
              <a:rPr lang="en-US" dirty="0"/>
              <a:t>Enabled by default</a:t>
            </a:r>
          </a:p>
          <a:p>
            <a:r>
              <a:rPr lang="en-US" dirty="0"/>
              <a:t>Labels can be customized in Alma menu &gt; Discovery &gt; Labels &gt; Collection Discovery Labels</a:t>
            </a:r>
          </a:p>
          <a:p>
            <a:pPr lvl="1"/>
            <a:r>
              <a:rPr lang="en-US" sz="1800" b="0" i="0" dirty="0" err="1">
                <a:solidFill>
                  <a:srgbClr val="000000"/>
                </a:solidFill>
                <a:effectLst/>
                <a:latin typeface="lato" panose="020F0502020204030203" pitchFamily="34" charset="0"/>
              </a:rPr>
              <a:t>default.nui.colldiscovery.items.AllCollections.title</a:t>
            </a:r>
            <a:r>
              <a:rPr lang="en-US" sz="1800" b="0" i="0" dirty="0">
                <a:solidFill>
                  <a:srgbClr val="000000"/>
                </a:solidFill>
                <a:effectLst/>
                <a:latin typeface="lato" panose="020F0502020204030203" pitchFamily="34" charset="0"/>
              </a:rPr>
              <a:t>: </a:t>
            </a:r>
            <a:r>
              <a:rPr lang="en-US" sz="1800" b="1" i="0" dirty="0">
                <a:solidFill>
                  <a:srgbClr val="000000"/>
                </a:solidFill>
                <a:effectLst/>
                <a:latin typeface="lato" panose="020F0502020204030203" pitchFamily="34" charset="0"/>
              </a:rPr>
              <a:t>Items in all collections</a:t>
            </a:r>
            <a:endParaRPr lang="en-US" sz="1800" b="0" i="0" dirty="0">
              <a:solidFill>
                <a:srgbClr val="000000"/>
              </a:solidFill>
              <a:effectLst/>
              <a:latin typeface="lato" panose="020F0502020204030203" pitchFamily="34" charset="0"/>
            </a:endParaRPr>
          </a:p>
          <a:p>
            <a:pPr lvl="1"/>
            <a:r>
              <a:rPr lang="en-US" sz="1800" b="0" i="0" dirty="0" err="1">
                <a:solidFill>
                  <a:srgbClr val="000000"/>
                </a:solidFill>
                <a:effectLst/>
                <a:latin typeface="lato" panose="020F0502020204030203" pitchFamily="34" charset="0"/>
              </a:rPr>
              <a:t>default.nui.colldiscovery.items.expandSearch</a:t>
            </a:r>
            <a:r>
              <a:rPr lang="en-US" sz="1800" b="0" i="0" dirty="0">
                <a:solidFill>
                  <a:srgbClr val="000000"/>
                </a:solidFill>
                <a:effectLst/>
                <a:latin typeface="lato" panose="020F0502020204030203" pitchFamily="34" charset="0"/>
              </a:rPr>
              <a:t>: </a:t>
            </a:r>
            <a:r>
              <a:rPr lang="en-US" sz="1800" b="1" i="0" dirty="0">
                <a:solidFill>
                  <a:srgbClr val="000000"/>
                </a:solidFill>
                <a:effectLst/>
                <a:latin typeface="lato" panose="020F0502020204030203" pitchFamily="34" charset="0"/>
              </a:rPr>
              <a:t>Didn't find what you were looking for?</a:t>
            </a:r>
            <a:endParaRPr lang="en-US" sz="1800" b="0" i="0" dirty="0">
              <a:solidFill>
                <a:srgbClr val="000000"/>
              </a:solidFill>
              <a:effectLst/>
              <a:latin typeface="lato" panose="020F0502020204030203" pitchFamily="34" charset="0"/>
            </a:endParaRPr>
          </a:p>
          <a:p>
            <a:pPr lvl="1"/>
            <a:r>
              <a:rPr lang="en-US" sz="1800" b="0" i="0" dirty="0" err="1">
                <a:solidFill>
                  <a:srgbClr val="000000"/>
                </a:solidFill>
                <a:effectLst/>
                <a:latin typeface="lato" panose="020F0502020204030203" pitchFamily="34" charset="0"/>
              </a:rPr>
              <a:t>default.nui.colldiscovery.items.expandSearchLink</a:t>
            </a:r>
            <a:r>
              <a:rPr lang="en-US" sz="1800" b="0" i="0" dirty="0">
                <a:solidFill>
                  <a:srgbClr val="000000"/>
                </a:solidFill>
                <a:effectLst/>
                <a:latin typeface="lato" panose="020F0502020204030203" pitchFamily="34" charset="0"/>
              </a:rPr>
              <a:t>: </a:t>
            </a:r>
            <a:r>
              <a:rPr lang="en-US" sz="1800" b="1" i="0" dirty="0">
                <a:solidFill>
                  <a:srgbClr val="000000"/>
                </a:solidFill>
                <a:effectLst/>
                <a:latin typeface="lato" panose="020F0502020204030203" pitchFamily="34" charset="0"/>
              </a:rPr>
              <a:t>Try searching in all collections</a:t>
            </a:r>
            <a:endParaRPr lang="en-US" sz="1800" b="0" i="0" dirty="0">
              <a:solidFill>
                <a:srgbClr val="000000"/>
              </a:solidFill>
              <a:effectLst/>
              <a:latin typeface="lato" panose="020F0502020204030203" pitchFamily="34" charset="0"/>
            </a:endParaRPr>
          </a:p>
          <a:p>
            <a:pPr lvl="1"/>
            <a:r>
              <a:rPr lang="en-US" sz="1800" b="0" i="0" dirty="0" err="1">
                <a:solidFill>
                  <a:srgbClr val="000000"/>
                </a:solidFill>
                <a:effectLst/>
                <a:latin typeface="lato" panose="020F0502020204030203" pitchFamily="34" charset="0"/>
              </a:rPr>
              <a:t>default.nui.colldiscovery.items.noItemsFound</a:t>
            </a:r>
            <a:r>
              <a:rPr lang="en-US" sz="1800" b="0" i="0" dirty="0">
                <a:solidFill>
                  <a:srgbClr val="000000"/>
                </a:solidFill>
                <a:effectLst/>
                <a:latin typeface="lato" panose="020F0502020204030203" pitchFamily="34" charset="0"/>
              </a:rPr>
              <a:t>: </a:t>
            </a:r>
            <a:r>
              <a:rPr lang="en-US" sz="1800" b="1" i="0" dirty="0">
                <a:solidFill>
                  <a:srgbClr val="000000"/>
                </a:solidFill>
                <a:effectLst/>
                <a:latin typeface="lato" panose="020F0502020204030203" pitchFamily="34" charset="0"/>
              </a:rPr>
              <a:t>No items found (0)</a:t>
            </a:r>
            <a:endParaRPr lang="en-US" sz="1800" b="0" i="0" dirty="0">
              <a:solidFill>
                <a:srgbClr val="000000"/>
              </a:solidFill>
              <a:effectLst/>
              <a:latin typeface="lato" panose="020F0502020204030203" pitchFamily="34" charset="0"/>
            </a:endParaRPr>
          </a:p>
        </p:txBody>
      </p:sp>
    </p:spTree>
    <p:extLst>
      <p:ext uri="{BB962C8B-B14F-4D97-AF65-F5344CB8AC3E}">
        <p14:creationId xmlns:p14="http://schemas.microsoft.com/office/powerpoint/2010/main" val="2663887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3F38D0-C638-48C0-81EB-4AD00C524C4C}"/>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D0B22952-2EDA-4818-B246-FC8C59BA8700}"/>
              </a:ext>
            </a:extLst>
          </p:cNvPr>
          <p:cNvSpPr>
            <a:spLocks noGrp="1"/>
          </p:cNvSpPr>
          <p:nvPr>
            <p:ph type="title"/>
          </p:nvPr>
        </p:nvSpPr>
        <p:spPr/>
        <p:txBody>
          <a:bodyPr/>
          <a:lstStyle/>
          <a:p>
            <a:r>
              <a:rPr lang="en-US" dirty="0"/>
              <a:t>Collection Discovery</a:t>
            </a:r>
          </a:p>
        </p:txBody>
      </p:sp>
      <p:sp>
        <p:nvSpPr>
          <p:cNvPr id="4" name="Content Placeholder 3">
            <a:extLst>
              <a:ext uri="{FF2B5EF4-FFF2-40B4-BE49-F238E27FC236}">
                <a16:creationId xmlns:a16="http://schemas.microsoft.com/office/drawing/2014/main" id="{C35C000B-A702-48F9-8976-D6AFEC3E57DD}"/>
              </a:ext>
            </a:extLst>
          </p:cNvPr>
          <p:cNvSpPr>
            <a:spLocks noGrp="1"/>
          </p:cNvSpPr>
          <p:nvPr>
            <p:ph idx="1"/>
          </p:nvPr>
        </p:nvSpPr>
        <p:spPr/>
        <p:txBody>
          <a:bodyPr/>
          <a:lstStyle/>
          <a:p>
            <a:r>
              <a:rPr lang="en-US" dirty="0"/>
              <a:t>Analytics for Collection Searches</a:t>
            </a:r>
          </a:p>
          <a:p>
            <a:endParaRPr lang="en-US" dirty="0"/>
          </a:p>
          <a:p>
            <a:endParaRPr lang="en-US" dirty="0"/>
          </a:p>
        </p:txBody>
      </p:sp>
      <p:graphicFrame>
        <p:nvGraphicFramePr>
          <p:cNvPr id="5" name="Table 4">
            <a:extLst>
              <a:ext uri="{FF2B5EF4-FFF2-40B4-BE49-F238E27FC236}">
                <a16:creationId xmlns:a16="http://schemas.microsoft.com/office/drawing/2014/main" id="{3D0B5961-50FE-457E-822F-0BDE438726CF}"/>
              </a:ext>
            </a:extLst>
          </p:cNvPr>
          <p:cNvGraphicFramePr>
            <a:graphicFrameLocks noGrp="1"/>
          </p:cNvGraphicFramePr>
          <p:nvPr>
            <p:extLst>
              <p:ext uri="{D42A27DB-BD31-4B8C-83A1-F6EECF244321}">
                <p14:modId xmlns:p14="http://schemas.microsoft.com/office/powerpoint/2010/main" val="3408326683"/>
              </p:ext>
            </p:extLst>
          </p:nvPr>
        </p:nvGraphicFramePr>
        <p:xfrm>
          <a:off x="323850" y="1614647"/>
          <a:ext cx="8496300" cy="2835909"/>
        </p:xfrm>
        <a:graphic>
          <a:graphicData uri="http://schemas.openxmlformats.org/drawingml/2006/table">
            <a:tbl>
              <a:tblPr/>
              <a:tblGrid>
                <a:gridCol w="1655862">
                  <a:extLst>
                    <a:ext uri="{9D8B030D-6E8A-4147-A177-3AD203B41FA5}">
                      <a16:colId xmlns:a16="http://schemas.microsoft.com/office/drawing/2014/main" val="1325842778"/>
                    </a:ext>
                  </a:extLst>
                </a:gridCol>
                <a:gridCol w="1656184">
                  <a:extLst>
                    <a:ext uri="{9D8B030D-6E8A-4147-A177-3AD203B41FA5}">
                      <a16:colId xmlns:a16="http://schemas.microsoft.com/office/drawing/2014/main" val="693064268"/>
                    </a:ext>
                  </a:extLst>
                </a:gridCol>
                <a:gridCol w="2016224">
                  <a:extLst>
                    <a:ext uri="{9D8B030D-6E8A-4147-A177-3AD203B41FA5}">
                      <a16:colId xmlns:a16="http://schemas.microsoft.com/office/drawing/2014/main" val="1661168203"/>
                    </a:ext>
                  </a:extLst>
                </a:gridCol>
                <a:gridCol w="3168030">
                  <a:extLst>
                    <a:ext uri="{9D8B030D-6E8A-4147-A177-3AD203B41FA5}">
                      <a16:colId xmlns:a16="http://schemas.microsoft.com/office/drawing/2014/main" val="221833019"/>
                    </a:ext>
                  </a:extLst>
                </a:gridCol>
              </a:tblGrid>
              <a:tr h="283210">
                <a:tc>
                  <a:txBody>
                    <a:bodyPr/>
                    <a:lstStyle/>
                    <a:p>
                      <a:pPr fontAlgn="t"/>
                      <a:r>
                        <a:rPr lang="en-US" sz="1400" b="0">
                          <a:solidFill>
                            <a:srgbClr val="FFFFFF"/>
                          </a:solidFill>
                          <a:effectLst/>
                          <a:latin typeface="lato" panose="020F0502020204030203" pitchFamily="34" charset="0"/>
                        </a:rPr>
                        <a:t>Group</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F47C30"/>
                    </a:solidFill>
                  </a:tcPr>
                </a:tc>
                <a:tc>
                  <a:txBody>
                    <a:bodyPr/>
                    <a:lstStyle/>
                    <a:p>
                      <a:pPr fontAlgn="t"/>
                      <a:r>
                        <a:rPr lang="en-US" sz="1400" b="0">
                          <a:solidFill>
                            <a:srgbClr val="FFFFFF"/>
                          </a:solidFill>
                          <a:effectLst/>
                          <a:latin typeface="lato" panose="020F0502020204030203" pitchFamily="34" charset="0"/>
                        </a:rPr>
                        <a:t>Subgroup</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F47C30"/>
                    </a:solidFill>
                  </a:tcPr>
                </a:tc>
                <a:tc>
                  <a:txBody>
                    <a:bodyPr/>
                    <a:lstStyle/>
                    <a:p>
                      <a:pPr fontAlgn="t"/>
                      <a:r>
                        <a:rPr lang="en-US" sz="1400" b="0">
                          <a:solidFill>
                            <a:srgbClr val="FFFFFF"/>
                          </a:solidFill>
                          <a:effectLst/>
                          <a:latin typeface="lato" panose="020F0502020204030203" pitchFamily="34" charset="0"/>
                        </a:rPr>
                        <a:t>Action</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F47C30"/>
                    </a:solidFill>
                  </a:tcPr>
                </a:tc>
                <a:tc>
                  <a:txBody>
                    <a:bodyPr/>
                    <a:lstStyle/>
                    <a:p>
                      <a:pPr fontAlgn="t"/>
                      <a:r>
                        <a:rPr lang="en-US" sz="1400" b="0">
                          <a:solidFill>
                            <a:srgbClr val="FFFFFF"/>
                          </a:solidFill>
                          <a:effectLst/>
                          <a:latin typeface="lato" panose="020F0502020204030203" pitchFamily="34" charset="0"/>
                        </a:rPr>
                        <a:t>Description</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F47C30"/>
                    </a:solidFill>
                  </a:tcPr>
                </a:tc>
                <a:extLst>
                  <a:ext uri="{0D108BD9-81ED-4DB2-BD59-A6C34878D82A}">
                    <a16:rowId xmlns:a16="http://schemas.microsoft.com/office/drawing/2014/main" val="44411282"/>
                  </a:ext>
                </a:extLst>
              </a:tr>
              <a:tr h="495617">
                <a:tc>
                  <a:txBody>
                    <a:bodyPr/>
                    <a:lstStyle/>
                    <a:p>
                      <a:pPr algn="l" fontAlgn="t"/>
                      <a:r>
                        <a:rPr lang="en-US" sz="1400">
                          <a:effectLst/>
                        </a:rPr>
                        <a:t>Collection Discovery</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FFFFFF"/>
                    </a:solidFill>
                  </a:tcPr>
                </a:tc>
                <a:tc>
                  <a:txBody>
                    <a:bodyPr/>
                    <a:lstStyle/>
                    <a:p>
                      <a:pPr algn="l" fontAlgn="t"/>
                      <a:r>
                        <a:rPr lang="en-US" sz="1400">
                          <a:effectLst/>
                        </a:rPr>
                        <a:t>Collection Discovery</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FFFFFF"/>
                    </a:solidFill>
                  </a:tcPr>
                </a:tc>
                <a:tc>
                  <a:txBody>
                    <a:bodyPr/>
                    <a:lstStyle/>
                    <a:p>
                      <a:pPr algn="l" fontAlgn="t"/>
                      <a:r>
                        <a:rPr lang="en-US" sz="1400">
                          <a:effectLst/>
                        </a:rPr>
                        <a:t>Search in All Collections</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FFFFFF"/>
                    </a:solidFill>
                  </a:tcPr>
                </a:tc>
                <a:tc>
                  <a:txBody>
                    <a:bodyPr/>
                    <a:lstStyle/>
                    <a:p>
                      <a:pPr algn="l" fontAlgn="t"/>
                      <a:r>
                        <a:rPr lang="en-US" sz="1400" dirty="0">
                          <a:effectLst/>
                        </a:rPr>
                        <a:t>User performed a search from the Collections Lobby.</a:t>
                      </a:r>
                    </a:p>
                    <a:p>
                      <a:pPr algn="l" fontAlgn="t"/>
                      <a:endParaRPr lang="en-US" sz="1400" dirty="0">
                        <a:effectLst/>
                      </a:endParaRP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FFFFFF"/>
                    </a:solidFill>
                  </a:tcPr>
                </a:tc>
                <a:extLst>
                  <a:ext uri="{0D108BD9-81ED-4DB2-BD59-A6C34878D82A}">
                    <a16:rowId xmlns:a16="http://schemas.microsoft.com/office/drawing/2014/main" val="1628327839"/>
                  </a:ext>
                </a:extLst>
              </a:tr>
              <a:tr h="1132840">
                <a:tc>
                  <a:txBody>
                    <a:bodyPr/>
                    <a:lstStyle/>
                    <a:p>
                      <a:pPr algn="l" fontAlgn="t"/>
                      <a:r>
                        <a:rPr lang="en-US" sz="1400" dirty="0">
                          <a:effectLst/>
                        </a:rPr>
                        <a:t>Collection Discovery</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E4E4E4"/>
                    </a:solidFill>
                  </a:tcPr>
                </a:tc>
                <a:tc>
                  <a:txBody>
                    <a:bodyPr/>
                    <a:lstStyle/>
                    <a:p>
                      <a:pPr algn="l" fontAlgn="t"/>
                      <a:r>
                        <a:rPr lang="en-US" sz="1400" dirty="0">
                          <a:effectLst/>
                        </a:rPr>
                        <a:t>Collection Discovery</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E4E4E4"/>
                    </a:solidFill>
                  </a:tcPr>
                </a:tc>
                <a:tc>
                  <a:txBody>
                    <a:bodyPr/>
                    <a:lstStyle/>
                    <a:p>
                      <a:pPr algn="l" fontAlgn="t"/>
                      <a:r>
                        <a:rPr lang="en-US" sz="1400" dirty="0">
                          <a:effectLst/>
                        </a:rPr>
                        <a:t>Click on "Try searching in all collections"</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E4E4E4"/>
                    </a:solidFill>
                  </a:tcPr>
                </a:tc>
                <a:tc>
                  <a:txBody>
                    <a:bodyPr/>
                    <a:lstStyle/>
                    <a:p>
                      <a:pPr algn="l" fontAlgn="t"/>
                      <a:r>
                        <a:rPr lang="en-US" sz="1400" dirty="0">
                          <a:effectLst/>
                        </a:rPr>
                        <a:t>After performing a search within a collection/sub-collection, the user expanded the search to all collections.</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E4E4E4"/>
                    </a:solidFill>
                  </a:tcPr>
                </a:tc>
                <a:extLst>
                  <a:ext uri="{0D108BD9-81ED-4DB2-BD59-A6C34878D82A}">
                    <a16:rowId xmlns:a16="http://schemas.microsoft.com/office/drawing/2014/main" val="845368750"/>
                  </a:ext>
                </a:extLst>
              </a:tr>
              <a:tr h="708025">
                <a:tc>
                  <a:txBody>
                    <a:bodyPr/>
                    <a:lstStyle/>
                    <a:p>
                      <a:pPr algn="l" fontAlgn="t"/>
                      <a:r>
                        <a:rPr lang="en-US" sz="1400">
                          <a:effectLst/>
                        </a:rPr>
                        <a:t>Collection Discovery</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FFFFFF"/>
                    </a:solidFill>
                  </a:tcPr>
                </a:tc>
                <a:tc>
                  <a:txBody>
                    <a:bodyPr/>
                    <a:lstStyle/>
                    <a:p>
                      <a:pPr algn="l" fontAlgn="t"/>
                      <a:r>
                        <a:rPr lang="en-US" sz="1400">
                          <a:effectLst/>
                        </a:rPr>
                        <a:t>Collection Discovery</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FFFFFF"/>
                    </a:solidFill>
                  </a:tcPr>
                </a:tc>
                <a:tc>
                  <a:txBody>
                    <a:bodyPr/>
                    <a:lstStyle/>
                    <a:p>
                      <a:pPr algn="l" fontAlgn="t"/>
                      <a:r>
                        <a:rPr lang="en-US" sz="1400">
                          <a:effectLst/>
                        </a:rPr>
                        <a:t>Search in a collection or sub collection</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FFFFFF"/>
                    </a:solidFill>
                  </a:tcPr>
                </a:tc>
                <a:tc>
                  <a:txBody>
                    <a:bodyPr/>
                    <a:lstStyle/>
                    <a:p>
                      <a:pPr algn="l" fontAlgn="t"/>
                      <a:r>
                        <a:rPr lang="en-US" sz="1400" dirty="0">
                          <a:effectLst/>
                        </a:rPr>
                        <a:t>User performed a search within a specific collection/sub-collection.</a:t>
                      </a:r>
                    </a:p>
                  </a:txBody>
                  <a:tcPr marL="70802" marR="70802" marT="35401" marB="35401">
                    <a:lnL w="9525" cap="flat" cmpd="sng" algn="ctr">
                      <a:solidFill>
                        <a:srgbClr val="5D5C61"/>
                      </a:solidFill>
                      <a:prstDash val="solid"/>
                      <a:round/>
                      <a:headEnd type="none" w="med" len="med"/>
                      <a:tailEnd type="none" w="med" len="med"/>
                    </a:lnL>
                    <a:lnR w="9525" cap="flat" cmpd="sng" algn="ctr">
                      <a:solidFill>
                        <a:srgbClr val="5D5C61"/>
                      </a:solidFill>
                      <a:prstDash val="solid"/>
                      <a:round/>
                      <a:headEnd type="none" w="med" len="med"/>
                      <a:tailEnd type="none" w="med" len="med"/>
                    </a:lnR>
                    <a:lnT w="9525" cap="flat" cmpd="sng" algn="ctr">
                      <a:solidFill>
                        <a:srgbClr val="5D5C61"/>
                      </a:solidFill>
                      <a:prstDash val="solid"/>
                      <a:round/>
                      <a:headEnd type="none" w="med" len="med"/>
                      <a:tailEnd type="none" w="med" len="med"/>
                    </a:lnT>
                    <a:lnB w="9525" cap="flat" cmpd="sng" algn="ctr">
                      <a:solidFill>
                        <a:srgbClr val="5D5C61"/>
                      </a:solidFill>
                      <a:prstDash val="solid"/>
                      <a:round/>
                      <a:headEnd type="none" w="med" len="med"/>
                      <a:tailEnd type="none" w="med" len="med"/>
                    </a:lnB>
                    <a:solidFill>
                      <a:srgbClr val="FFFFFF"/>
                    </a:solidFill>
                  </a:tcPr>
                </a:tc>
                <a:extLst>
                  <a:ext uri="{0D108BD9-81ED-4DB2-BD59-A6C34878D82A}">
                    <a16:rowId xmlns:a16="http://schemas.microsoft.com/office/drawing/2014/main" val="2438534163"/>
                  </a:ext>
                </a:extLst>
              </a:tr>
            </a:tbl>
          </a:graphicData>
        </a:graphic>
      </p:graphicFrame>
    </p:spTree>
    <p:extLst>
      <p:ext uri="{BB962C8B-B14F-4D97-AF65-F5344CB8AC3E}">
        <p14:creationId xmlns:p14="http://schemas.microsoft.com/office/powerpoint/2010/main" val="4076070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normAutofit fontScale="92500" lnSpcReduction="10000"/>
          </a:bodyPr>
          <a:lstStyle/>
          <a:p>
            <a:r>
              <a:rPr lang="en-US" dirty="0">
                <a:solidFill>
                  <a:schemeClr val="bg1">
                    <a:lumMod val="50000"/>
                  </a:schemeClr>
                </a:solidFill>
              </a:rPr>
              <a:t>Collection Discovery</a:t>
            </a:r>
          </a:p>
          <a:p>
            <a:r>
              <a:rPr lang="en-US" b="1" dirty="0"/>
              <a:t>Option to Hide Offensive Subject Terms</a:t>
            </a:r>
          </a:p>
          <a:p>
            <a:r>
              <a:rPr lang="en-US" dirty="0"/>
              <a:t>Get It – Custom Order of Locations</a:t>
            </a:r>
          </a:p>
          <a:p>
            <a:r>
              <a:rPr lang="en-US" dirty="0"/>
              <a:t>Group Locations by Library in Get it</a:t>
            </a:r>
          </a:p>
          <a:p>
            <a:r>
              <a:rPr lang="en-US" dirty="0"/>
              <a:t>Support the Indexing of Enhanced Holdings Information</a:t>
            </a:r>
          </a:p>
          <a:p>
            <a:r>
              <a:rPr lang="en-US" dirty="0"/>
              <a:t>Primo VE to Primo VE—Allow Searching in Remote Institutions from Other Instances</a:t>
            </a:r>
          </a:p>
          <a:p>
            <a:r>
              <a:rPr lang="en-US" dirty="0"/>
              <a:t>Restricted Search Groups for Other Indexes</a:t>
            </a:r>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8</a:t>
            </a:fld>
            <a:endParaRPr lang="en-US" dirty="0"/>
          </a:p>
        </p:txBody>
      </p:sp>
    </p:spTree>
    <p:extLst>
      <p:ext uri="{BB962C8B-B14F-4D97-AF65-F5344CB8AC3E}">
        <p14:creationId xmlns:p14="http://schemas.microsoft.com/office/powerpoint/2010/main" val="4246228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C13398-6EAF-4825-BC12-431D779F4F8F}"/>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3A157BCB-DE47-4035-8748-431BA48A0584}"/>
              </a:ext>
            </a:extLst>
          </p:cNvPr>
          <p:cNvSpPr>
            <a:spLocks noGrp="1"/>
          </p:cNvSpPr>
          <p:nvPr>
            <p:ph type="title"/>
          </p:nvPr>
        </p:nvSpPr>
        <p:spPr/>
        <p:txBody>
          <a:bodyPr/>
          <a:lstStyle/>
          <a:p>
            <a:r>
              <a:rPr lang="en-US" dirty="0"/>
              <a:t>Option to Hide Offensive Subject Terms </a:t>
            </a:r>
          </a:p>
        </p:txBody>
      </p:sp>
      <p:sp>
        <p:nvSpPr>
          <p:cNvPr id="4" name="Content Placeholder 3">
            <a:extLst>
              <a:ext uri="{FF2B5EF4-FFF2-40B4-BE49-F238E27FC236}">
                <a16:creationId xmlns:a16="http://schemas.microsoft.com/office/drawing/2014/main" id="{6ED88E9D-43FE-47FC-900E-A288C5006616}"/>
              </a:ext>
            </a:extLst>
          </p:cNvPr>
          <p:cNvSpPr>
            <a:spLocks noGrp="1"/>
          </p:cNvSpPr>
          <p:nvPr>
            <p:ph idx="1"/>
          </p:nvPr>
        </p:nvSpPr>
        <p:spPr/>
        <p:txBody>
          <a:bodyPr>
            <a:normAutofit lnSpcReduction="10000"/>
          </a:bodyPr>
          <a:lstStyle/>
          <a:p>
            <a:pPr marL="0" indent="0">
              <a:buNone/>
            </a:pPr>
            <a:r>
              <a:rPr lang="en-US" dirty="0"/>
              <a:t>To Support Diversity, Equity, and Inclusion (DEI)</a:t>
            </a:r>
          </a:p>
          <a:p>
            <a:pPr algn="l"/>
            <a:r>
              <a:rPr lang="en-US" b="0" i="0" dirty="0">
                <a:solidFill>
                  <a:srgbClr val="000000"/>
                </a:solidFill>
                <a:effectLst/>
              </a:rPr>
              <a:t>This functionality allows you to create a list of inappropriate or offensive words and phrases (in any language) that should be hidden in Subject fields that appear in the full display, brief results, and facets. </a:t>
            </a:r>
          </a:p>
          <a:p>
            <a:pPr algn="l"/>
            <a:r>
              <a:rPr lang="en-US" b="0" i="0" dirty="0">
                <a:solidFill>
                  <a:srgbClr val="000000"/>
                </a:solidFill>
                <a:effectLst/>
              </a:rPr>
              <a:t>When configured, the excluded words/phrases are not case-sensitive and must match the contents of the Subject field exactly.</a:t>
            </a:r>
          </a:p>
          <a:p>
            <a:pPr marL="0" indent="0" algn="l">
              <a:buNone/>
            </a:pPr>
            <a:endParaRPr lang="en-US" dirty="0">
              <a:solidFill>
                <a:srgbClr val="000000"/>
              </a:solidFill>
            </a:endParaRPr>
          </a:p>
          <a:p>
            <a:pPr marL="0" indent="0" algn="l">
              <a:buNone/>
            </a:pPr>
            <a:r>
              <a:rPr lang="en-US" sz="1800" b="0" i="0" dirty="0">
                <a:solidFill>
                  <a:srgbClr val="000000"/>
                </a:solidFill>
                <a:effectLst/>
              </a:rPr>
              <a:t>Introduced December 2021</a:t>
            </a:r>
          </a:p>
          <a:p>
            <a:pPr marL="0" indent="0">
              <a:buNone/>
            </a:pPr>
            <a:endParaRPr lang="en-US" dirty="0"/>
          </a:p>
        </p:txBody>
      </p:sp>
    </p:spTree>
    <p:extLst>
      <p:ext uri="{BB962C8B-B14F-4D97-AF65-F5344CB8AC3E}">
        <p14:creationId xmlns:p14="http://schemas.microsoft.com/office/powerpoint/2010/main" val="3599812731"/>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x Libris_Template_2022_FINAL" id="{ABEBA472-DF72-497A-B988-BCD1831DDD95}" vid="{203E50D3-857F-4AD7-B201-7434C2BCD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20814</TotalTime>
  <Words>1652</Words>
  <Application>Microsoft Office PowerPoint</Application>
  <PresentationFormat>On-screen Show (16:9)</PresentationFormat>
  <Paragraphs>241</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lato</vt:lpstr>
      <vt:lpstr>Roboto</vt:lpstr>
      <vt:lpstr>IGeLU_2016_16X9 (1)</vt:lpstr>
      <vt:lpstr>Recent Developments in Primo VE</vt:lpstr>
      <vt:lpstr>PowerPoint Presentation</vt:lpstr>
      <vt:lpstr>PowerPoint Presentation</vt:lpstr>
      <vt:lpstr>Collection Discovery</vt:lpstr>
      <vt:lpstr>Collection Discovery</vt:lpstr>
      <vt:lpstr>Collection Discovery</vt:lpstr>
      <vt:lpstr>Collection Discovery</vt:lpstr>
      <vt:lpstr>PowerPoint Presentation</vt:lpstr>
      <vt:lpstr>Option to Hide Offensive Subject Terms </vt:lpstr>
      <vt:lpstr>Option to Hide Offensive Subject Terms </vt:lpstr>
      <vt:lpstr>Option to Hide Offensive Subject Terms </vt:lpstr>
      <vt:lpstr>PowerPoint Presentation</vt:lpstr>
      <vt:lpstr>Get It – Custom Order of Locations</vt:lpstr>
      <vt:lpstr>Get It – Custom Order of Locations</vt:lpstr>
      <vt:lpstr>Get It – Custom Order of Locations</vt:lpstr>
      <vt:lpstr>PowerPoint Presentation</vt:lpstr>
      <vt:lpstr>Group Locations by Library in Get It</vt:lpstr>
      <vt:lpstr>Group Locations by Library in Get It</vt:lpstr>
      <vt:lpstr>Group Locations by Library in Get It</vt:lpstr>
      <vt:lpstr>PowerPoint Presentation</vt:lpstr>
      <vt:lpstr>Support the Indexing of Enhanced Holdings Information</vt:lpstr>
      <vt:lpstr>Support the Indexing of Enhanced Holdings Information</vt:lpstr>
      <vt:lpstr>Support the Indexing of Enhanced Holdings Information</vt:lpstr>
      <vt:lpstr>Support the Indexing of Enhanced Holdings Information</vt:lpstr>
      <vt:lpstr>PowerPoint Presentation</vt:lpstr>
      <vt:lpstr>Primo VE to Primo VE—Allow Searching in Remote Institutions from Other Instances</vt:lpstr>
      <vt:lpstr>Primo VE to Primo VE—Allow Searching in Remote Institutions from Other Instances</vt:lpstr>
      <vt:lpstr>Restricted Search Groups for Other Indexes</vt:lpstr>
      <vt:lpstr>Restricted Search Groups for Other Indexes</vt:lpstr>
      <vt:lpstr>Restricted Search Groups for Other Indexes</vt:lpstr>
      <vt:lpstr>Restricted Search Groups for Other Indexes</vt:lpstr>
      <vt:lpstr>Resources</vt:lpstr>
      <vt:lpstr>Resources</vt:lpstr>
      <vt:lpstr>Customer Education Webinars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Jenny Draeger</cp:lastModifiedBy>
  <cp:revision>712</cp:revision>
  <dcterms:created xsi:type="dcterms:W3CDTF">2017-01-02T15:10:30Z</dcterms:created>
  <dcterms:modified xsi:type="dcterms:W3CDTF">2022-06-15T13:27:20Z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