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1778" r:id="rId2"/>
    <p:sldId id="1724" r:id="rId3"/>
    <p:sldId id="1863" r:id="rId4"/>
    <p:sldId id="1864" r:id="rId5"/>
    <p:sldId id="1951" r:id="rId6"/>
    <p:sldId id="1814" r:id="rId7"/>
    <p:sldId id="1789" r:id="rId8"/>
    <p:sldId id="1940" r:id="rId9"/>
    <p:sldId id="1921" r:id="rId10"/>
    <p:sldId id="1938" r:id="rId11"/>
    <p:sldId id="1939" r:id="rId12"/>
    <p:sldId id="1816" r:id="rId13"/>
    <p:sldId id="1806" r:id="rId14"/>
    <p:sldId id="1922" r:id="rId15"/>
    <p:sldId id="1952" r:id="rId16"/>
    <p:sldId id="1798" r:id="rId17"/>
    <p:sldId id="1941" r:id="rId18"/>
    <p:sldId id="1819" r:id="rId19"/>
    <p:sldId id="1820" r:id="rId20"/>
    <p:sldId id="1953" r:id="rId21"/>
    <p:sldId id="1942" r:id="rId22"/>
    <p:sldId id="1954" r:id="rId23"/>
    <p:sldId id="1955" r:id="rId24"/>
    <p:sldId id="1900" r:id="rId25"/>
    <p:sldId id="1943" r:id="rId26"/>
    <p:sldId id="1944" r:id="rId27"/>
    <p:sldId id="1945" r:id="rId28"/>
    <p:sldId id="1946" r:id="rId29"/>
    <p:sldId id="1947" r:id="rId30"/>
    <p:sldId id="1948" r:id="rId31"/>
    <p:sldId id="1842" r:id="rId32"/>
    <p:sldId id="1843" r:id="rId33"/>
    <p:sldId id="1949" r:id="rId34"/>
    <p:sldId id="1844" r:id="rId35"/>
    <p:sldId id="1950" r:id="rId36"/>
    <p:sldId id="1956" r:id="rId37"/>
    <p:sldId id="1787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8CC65-43D3-4B02-BDBD-E46DA40824BC}" v="70" dt="2022-07-21T06:54:32.058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4" autoAdjust="0"/>
    <p:restoredTop sz="86480" autoAdjust="0"/>
  </p:normalViewPr>
  <p:slideViewPr>
    <p:cSldViewPr>
      <p:cViewPr varScale="1">
        <p:scale>
          <a:sx n="82" d="100"/>
          <a:sy n="82" d="100"/>
        </p:scale>
        <p:origin x="1176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12E9D69E-3F16-4B23-8D4E-D961247B3FC9}"/>
    <pc:docChg chg="undo custSel addSld delSld modSld">
      <pc:chgData name="Yoel Kortick" userId="167978f5-7f40-4909-85d5-d4149554ad4e" providerId="ADAL" clId="{12E9D69E-3F16-4B23-8D4E-D961247B3FC9}" dt="2022-07-06T12:59:07.255" v="878" actId="313"/>
      <pc:docMkLst>
        <pc:docMk/>
      </pc:docMkLst>
      <pc:sldChg chg="modSp mod">
        <pc:chgData name="Yoel Kortick" userId="167978f5-7f40-4909-85d5-d4149554ad4e" providerId="ADAL" clId="{12E9D69E-3F16-4B23-8D4E-D961247B3FC9}" dt="2022-07-06T12:10:02.798" v="25" actId="6549"/>
        <pc:sldMkLst>
          <pc:docMk/>
          <pc:sldMk cId="3267142644" sldId="1724"/>
        </pc:sldMkLst>
        <pc:spChg chg="mod">
          <ac:chgData name="Yoel Kortick" userId="167978f5-7f40-4909-85d5-d4149554ad4e" providerId="ADAL" clId="{12E9D69E-3F16-4B23-8D4E-D961247B3FC9}" dt="2022-07-06T12:10:02.798" v="25" actId="6549"/>
          <ac:spMkLst>
            <pc:docMk/>
            <pc:sldMk cId="3267142644" sldId="1724"/>
            <ac:spMk id="63" creationId="{2818E309-CE24-45E0-8F37-EFD6121F7540}"/>
          </ac:spMkLst>
        </pc:spChg>
      </pc:sldChg>
      <pc:sldChg chg="del">
        <pc:chgData name="Yoel Kortick" userId="167978f5-7f40-4909-85d5-d4149554ad4e" providerId="ADAL" clId="{12E9D69E-3F16-4B23-8D4E-D961247B3FC9}" dt="2022-07-06T12:09:57.772" v="24" actId="47"/>
        <pc:sldMkLst>
          <pc:docMk/>
          <pc:sldMk cId="3464459227" sldId="1781"/>
        </pc:sldMkLst>
      </pc:sldChg>
      <pc:sldChg chg="del">
        <pc:chgData name="Yoel Kortick" userId="167978f5-7f40-4909-85d5-d4149554ad4e" providerId="ADAL" clId="{12E9D69E-3F16-4B23-8D4E-D961247B3FC9}" dt="2022-07-06T12:09:57.772" v="24" actId="47"/>
        <pc:sldMkLst>
          <pc:docMk/>
          <pc:sldMk cId="3301537159" sldId="1783"/>
        </pc:sldMkLst>
      </pc:sldChg>
      <pc:sldChg chg="modSp mod">
        <pc:chgData name="Yoel Kortick" userId="167978f5-7f40-4909-85d5-d4149554ad4e" providerId="ADAL" clId="{12E9D69E-3F16-4B23-8D4E-D961247B3FC9}" dt="2022-07-06T12:40:27.785" v="303" actId="27636"/>
        <pc:sldMkLst>
          <pc:docMk/>
          <pc:sldMk cId="3462012858" sldId="1789"/>
        </pc:sldMkLst>
        <pc:spChg chg="mod">
          <ac:chgData name="Yoel Kortick" userId="167978f5-7f40-4909-85d5-d4149554ad4e" providerId="ADAL" clId="{12E9D69E-3F16-4B23-8D4E-D961247B3FC9}" dt="2022-07-06T12:40:27.785" v="303" actId="27636"/>
          <ac:spMkLst>
            <pc:docMk/>
            <pc:sldMk cId="3462012858" sldId="1789"/>
            <ac:spMk id="4" creationId="{7DCC24B9-304C-43F8-A814-5ED2034E8A02}"/>
          </ac:spMkLst>
        </pc:spChg>
      </pc:sldChg>
      <pc:sldChg chg="addSp delSp modSp mod">
        <pc:chgData name="Yoel Kortick" userId="167978f5-7f40-4909-85d5-d4149554ad4e" providerId="ADAL" clId="{12E9D69E-3F16-4B23-8D4E-D961247B3FC9}" dt="2022-07-06T12:48:07.931" v="606" actId="22"/>
        <pc:sldMkLst>
          <pc:docMk/>
          <pc:sldMk cId="348753102" sldId="1794"/>
        </pc:sldMkLst>
        <pc:spChg chg="add del mod">
          <ac:chgData name="Yoel Kortick" userId="167978f5-7f40-4909-85d5-d4149554ad4e" providerId="ADAL" clId="{12E9D69E-3F16-4B23-8D4E-D961247B3FC9}" dt="2022-07-06T12:42:00.614" v="325" actId="478"/>
          <ac:spMkLst>
            <pc:docMk/>
            <pc:sldMk cId="348753102" sldId="1794"/>
            <ac:spMk id="5" creationId="{56461554-9981-41DE-96D0-777316EFC457}"/>
          </ac:spMkLst>
        </pc:spChg>
        <pc:spChg chg="mod">
          <ac:chgData name="Yoel Kortick" userId="167978f5-7f40-4909-85d5-d4149554ad4e" providerId="ADAL" clId="{12E9D69E-3F16-4B23-8D4E-D961247B3FC9}" dt="2022-07-06T12:42:18.395" v="331" actId="14100"/>
          <ac:spMkLst>
            <pc:docMk/>
            <pc:sldMk cId="348753102" sldId="1794"/>
            <ac:spMk id="9" creationId="{069AD2E3-C242-4274-BCF5-D7030E17ACE5}"/>
          </ac:spMkLst>
        </pc:spChg>
        <pc:spChg chg="del mod">
          <ac:chgData name="Yoel Kortick" userId="167978f5-7f40-4909-85d5-d4149554ad4e" providerId="ADAL" clId="{12E9D69E-3F16-4B23-8D4E-D961247B3FC9}" dt="2022-07-06T12:41:59.361" v="324" actId="478"/>
          <ac:spMkLst>
            <pc:docMk/>
            <pc:sldMk cId="348753102" sldId="1794"/>
            <ac:spMk id="10" creationId="{3AF48B62-0590-42A9-85D9-EDBBED0FD12C}"/>
          </ac:spMkLst>
        </pc:spChg>
        <pc:spChg chg="add mod">
          <ac:chgData name="Yoel Kortick" userId="167978f5-7f40-4909-85d5-d4149554ad4e" providerId="ADAL" clId="{12E9D69E-3F16-4B23-8D4E-D961247B3FC9}" dt="2022-07-06T12:46:52.202" v="592" actId="14100"/>
          <ac:spMkLst>
            <pc:docMk/>
            <pc:sldMk cId="348753102" sldId="1794"/>
            <ac:spMk id="11" creationId="{92A71918-2246-4032-B3F3-8D11FEDAD6B1}"/>
          </ac:spMkLst>
        </pc:spChg>
        <pc:spChg chg="add mod">
          <ac:chgData name="Yoel Kortick" userId="167978f5-7f40-4909-85d5-d4149554ad4e" providerId="ADAL" clId="{12E9D69E-3F16-4B23-8D4E-D961247B3FC9}" dt="2022-07-06T12:46:45.333" v="590" actId="404"/>
          <ac:spMkLst>
            <pc:docMk/>
            <pc:sldMk cId="348753102" sldId="1794"/>
            <ac:spMk id="15" creationId="{320CF41F-B757-44B7-8FC1-43208A07C64C}"/>
          </ac:spMkLst>
        </pc:spChg>
        <pc:spChg chg="add mod">
          <ac:chgData name="Yoel Kortick" userId="167978f5-7f40-4909-85d5-d4149554ad4e" providerId="ADAL" clId="{12E9D69E-3F16-4B23-8D4E-D961247B3FC9}" dt="2022-07-06T12:47:21.395" v="604" actId="14100"/>
          <ac:spMkLst>
            <pc:docMk/>
            <pc:sldMk cId="348753102" sldId="1794"/>
            <ac:spMk id="20" creationId="{882256EB-821A-45F8-BCA4-63B106CC0C16}"/>
          </ac:spMkLst>
        </pc:spChg>
        <pc:spChg chg="add del mod">
          <ac:chgData name="Yoel Kortick" userId="167978f5-7f40-4909-85d5-d4149554ad4e" providerId="ADAL" clId="{12E9D69E-3F16-4B23-8D4E-D961247B3FC9}" dt="2022-07-06T12:46:11.838" v="564" actId="478"/>
          <ac:spMkLst>
            <pc:docMk/>
            <pc:sldMk cId="348753102" sldId="1794"/>
            <ac:spMk id="22" creationId="{31AE95C7-BBD3-47C8-8E14-07B7708F797A}"/>
          </ac:spMkLst>
        </pc:spChg>
        <pc:picChg chg="add mod ord">
          <ac:chgData name="Yoel Kortick" userId="167978f5-7f40-4909-85d5-d4149554ad4e" providerId="ADAL" clId="{12E9D69E-3F16-4B23-8D4E-D961247B3FC9}" dt="2022-07-06T12:46:20.112" v="568" actId="1076"/>
          <ac:picMkLst>
            <pc:docMk/>
            <pc:sldMk cId="348753102" sldId="1794"/>
            <ac:picMk id="7" creationId="{96FA566D-25D0-448D-B1C8-E4AE9D1FCF2E}"/>
          </ac:picMkLst>
        </pc:picChg>
        <pc:picChg chg="del">
          <ac:chgData name="Yoel Kortick" userId="167978f5-7f40-4909-85d5-d4149554ad4e" providerId="ADAL" clId="{12E9D69E-3F16-4B23-8D4E-D961247B3FC9}" dt="2022-07-06T12:40:45.241" v="323" actId="478"/>
          <ac:picMkLst>
            <pc:docMk/>
            <pc:sldMk cId="348753102" sldId="1794"/>
            <ac:picMk id="8" creationId="{F08D87B6-1C48-4EFD-AFA6-A0A2CFC799D1}"/>
          </ac:picMkLst>
        </pc:picChg>
        <pc:picChg chg="add mod">
          <ac:chgData name="Yoel Kortick" userId="167978f5-7f40-4909-85d5-d4149554ad4e" providerId="ADAL" clId="{12E9D69E-3F16-4B23-8D4E-D961247B3FC9}" dt="2022-07-06T12:44:25.720" v="468" actId="571"/>
          <ac:picMkLst>
            <pc:docMk/>
            <pc:sldMk cId="348753102" sldId="1794"/>
            <ac:picMk id="14" creationId="{163DD454-E60E-4B6B-A5D5-B1807B909336}"/>
          </ac:picMkLst>
        </pc:picChg>
        <pc:picChg chg="add del">
          <ac:chgData name="Yoel Kortick" userId="167978f5-7f40-4909-85d5-d4149554ad4e" providerId="ADAL" clId="{12E9D69E-3F16-4B23-8D4E-D961247B3FC9}" dt="2022-07-06T12:48:07.931" v="606" actId="22"/>
          <ac:picMkLst>
            <pc:docMk/>
            <pc:sldMk cId="348753102" sldId="1794"/>
            <ac:picMk id="28" creationId="{3F6D3F94-ED8E-4137-B856-CC2D925E3D49}"/>
          </ac:picMkLst>
        </pc:picChg>
        <pc:cxnChg chg="add mod">
          <ac:chgData name="Yoel Kortick" userId="167978f5-7f40-4909-85d5-d4149554ad4e" providerId="ADAL" clId="{12E9D69E-3F16-4B23-8D4E-D961247B3FC9}" dt="2022-07-06T12:46:52.202" v="592" actId="14100"/>
          <ac:cxnSpMkLst>
            <pc:docMk/>
            <pc:sldMk cId="348753102" sldId="1794"/>
            <ac:cxnSpMk id="13" creationId="{2BFAE5C3-F105-40C5-982E-9194BBE01E2A}"/>
          </ac:cxnSpMkLst>
        </pc:cxnChg>
        <pc:cxnChg chg="add mod">
          <ac:chgData name="Yoel Kortick" userId="167978f5-7f40-4909-85d5-d4149554ad4e" providerId="ADAL" clId="{12E9D69E-3F16-4B23-8D4E-D961247B3FC9}" dt="2022-07-06T12:45:24.389" v="527" actId="14100"/>
          <ac:cxnSpMkLst>
            <pc:docMk/>
            <pc:sldMk cId="348753102" sldId="1794"/>
            <ac:cxnSpMk id="16" creationId="{6B6D9EF2-820D-4F94-BA35-8C349835D64B}"/>
          </ac:cxnSpMkLst>
        </pc:cxnChg>
        <pc:cxnChg chg="add mod">
          <ac:chgData name="Yoel Kortick" userId="167978f5-7f40-4909-85d5-d4149554ad4e" providerId="ADAL" clId="{12E9D69E-3F16-4B23-8D4E-D961247B3FC9}" dt="2022-07-06T12:45:31.215" v="530" actId="1038"/>
          <ac:cxnSpMkLst>
            <pc:docMk/>
            <pc:sldMk cId="348753102" sldId="1794"/>
            <ac:cxnSpMk id="18" creationId="{BF462497-9B76-47D4-87B1-62EF86BA005E}"/>
          </ac:cxnSpMkLst>
        </pc:cxnChg>
        <pc:cxnChg chg="add mod">
          <ac:chgData name="Yoel Kortick" userId="167978f5-7f40-4909-85d5-d4149554ad4e" providerId="ADAL" clId="{12E9D69E-3F16-4B23-8D4E-D961247B3FC9}" dt="2022-07-06T12:46:15.409" v="565" actId="14100"/>
          <ac:cxnSpMkLst>
            <pc:docMk/>
            <pc:sldMk cId="348753102" sldId="1794"/>
            <ac:cxnSpMk id="21" creationId="{A9E68583-6C58-453B-90FD-927C0383AF1C}"/>
          </ac:cxnSpMkLst>
        </pc:cxnChg>
        <pc:cxnChg chg="add mod">
          <ac:chgData name="Yoel Kortick" userId="167978f5-7f40-4909-85d5-d4149554ad4e" providerId="ADAL" clId="{12E9D69E-3F16-4B23-8D4E-D961247B3FC9}" dt="2022-07-06T12:46:23.202" v="569" actId="14100"/>
          <ac:cxnSpMkLst>
            <pc:docMk/>
            <pc:sldMk cId="348753102" sldId="1794"/>
            <ac:cxnSpMk id="24" creationId="{466FDBC1-65C4-4C45-9ABB-B23F03F67D9E}"/>
          </ac:cxnSpMkLst>
        </pc:cxnChg>
      </pc:sldChg>
      <pc:sldChg chg="del">
        <pc:chgData name="Yoel Kortick" userId="167978f5-7f40-4909-85d5-d4149554ad4e" providerId="ADAL" clId="{12E9D69E-3F16-4B23-8D4E-D961247B3FC9}" dt="2022-07-06T12:56:46.899" v="701" actId="47"/>
        <pc:sldMkLst>
          <pc:docMk/>
          <pc:sldMk cId="2096872156" sldId="1796"/>
        </pc:sldMkLst>
      </pc:sldChg>
      <pc:sldChg chg="modSp mod">
        <pc:chgData name="Yoel Kortick" userId="167978f5-7f40-4909-85d5-d4149554ad4e" providerId="ADAL" clId="{12E9D69E-3F16-4B23-8D4E-D961247B3FC9}" dt="2022-07-06T12:06:30.810" v="23" actId="6549"/>
        <pc:sldMkLst>
          <pc:docMk/>
          <pc:sldMk cId="90699077" sldId="1864"/>
        </pc:sldMkLst>
        <pc:spChg chg="mod">
          <ac:chgData name="Yoel Kortick" userId="167978f5-7f40-4909-85d5-d4149554ad4e" providerId="ADAL" clId="{12E9D69E-3F16-4B23-8D4E-D961247B3FC9}" dt="2022-07-06T12:06:30.810" v="23" actId="6549"/>
          <ac:spMkLst>
            <pc:docMk/>
            <pc:sldMk cId="90699077" sldId="1864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12E9D69E-3F16-4B23-8D4E-D961247B3FC9}" dt="2022-07-06T12:58:08.176" v="712" actId="14100"/>
        <pc:sldMkLst>
          <pc:docMk/>
          <pc:sldMk cId="3666628076" sldId="1891"/>
        </pc:sldMkLst>
        <pc:spChg chg="del">
          <ac:chgData name="Yoel Kortick" userId="167978f5-7f40-4909-85d5-d4149554ad4e" providerId="ADAL" clId="{12E9D69E-3F16-4B23-8D4E-D961247B3FC9}" dt="2022-07-06T12:48:30.482" v="609" actId="478"/>
          <ac:spMkLst>
            <pc:docMk/>
            <pc:sldMk cId="3666628076" sldId="1891"/>
            <ac:spMk id="9" creationId="{069AD2E3-C242-4274-BCF5-D7030E17ACE5}"/>
          </ac:spMkLst>
        </pc:spChg>
        <pc:spChg chg="del">
          <ac:chgData name="Yoel Kortick" userId="167978f5-7f40-4909-85d5-d4149554ad4e" providerId="ADAL" clId="{12E9D69E-3F16-4B23-8D4E-D961247B3FC9}" dt="2022-07-06T12:48:30.482" v="609" actId="478"/>
          <ac:spMkLst>
            <pc:docMk/>
            <pc:sldMk cId="3666628076" sldId="1891"/>
            <ac:spMk id="11" creationId="{92A71918-2246-4032-B3F3-8D11FEDAD6B1}"/>
          </ac:spMkLst>
        </pc:spChg>
        <pc:spChg chg="del">
          <ac:chgData name="Yoel Kortick" userId="167978f5-7f40-4909-85d5-d4149554ad4e" providerId="ADAL" clId="{12E9D69E-3F16-4B23-8D4E-D961247B3FC9}" dt="2022-07-06T12:48:30.482" v="609" actId="478"/>
          <ac:spMkLst>
            <pc:docMk/>
            <pc:sldMk cId="3666628076" sldId="1891"/>
            <ac:spMk id="15" creationId="{320CF41F-B757-44B7-8FC1-43208A07C64C}"/>
          </ac:spMkLst>
        </pc:spChg>
        <pc:spChg chg="add mod">
          <ac:chgData name="Yoel Kortick" userId="167978f5-7f40-4909-85d5-d4149554ad4e" providerId="ADAL" clId="{12E9D69E-3F16-4B23-8D4E-D961247B3FC9}" dt="2022-07-06T12:49:43.075" v="700" actId="1036"/>
          <ac:spMkLst>
            <pc:docMk/>
            <pc:sldMk cId="3666628076" sldId="1891"/>
            <ac:spMk id="17" creationId="{9C99FC35-6025-43A2-B177-18755F0129AE}"/>
          </ac:spMkLst>
        </pc:spChg>
        <pc:spChg chg="add mod">
          <ac:chgData name="Yoel Kortick" userId="167978f5-7f40-4909-85d5-d4149554ad4e" providerId="ADAL" clId="{12E9D69E-3F16-4B23-8D4E-D961247B3FC9}" dt="2022-07-06T12:49:32.546" v="696" actId="14100"/>
          <ac:spMkLst>
            <pc:docMk/>
            <pc:sldMk cId="3666628076" sldId="1891"/>
            <ac:spMk id="19" creationId="{0F7422FF-B4A6-45DD-B48A-0DC832824FB8}"/>
          </ac:spMkLst>
        </pc:spChg>
        <pc:spChg chg="del">
          <ac:chgData name="Yoel Kortick" userId="167978f5-7f40-4909-85d5-d4149554ad4e" providerId="ADAL" clId="{12E9D69E-3F16-4B23-8D4E-D961247B3FC9}" dt="2022-07-06T12:48:30.482" v="609" actId="478"/>
          <ac:spMkLst>
            <pc:docMk/>
            <pc:sldMk cId="3666628076" sldId="1891"/>
            <ac:spMk id="20" creationId="{882256EB-821A-45F8-BCA4-63B106CC0C16}"/>
          </ac:spMkLst>
        </pc:spChg>
        <pc:picChg chg="add mod">
          <ac:chgData name="Yoel Kortick" userId="167978f5-7f40-4909-85d5-d4149554ad4e" providerId="ADAL" clId="{12E9D69E-3F16-4B23-8D4E-D961247B3FC9}" dt="2022-07-06T12:48:41.306" v="614" actId="208"/>
          <ac:picMkLst>
            <pc:docMk/>
            <pc:sldMk cId="3666628076" sldId="1891"/>
            <ac:picMk id="5" creationId="{EFB17478-3400-409E-AF5D-C51E6309E233}"/>
          </ac:picMkLst>
        </pc:picChg>
        <pc:picChg chg="del">
          <ac:chgData name="Yoel Kortick" userId="167978f5-7f40-4909-85d5-d4149554ad4e" providerId="ADAL" clId="{12E9D69E-3F16-4B23-8D4E-D961247B3FC9}" dt="2022-07-06T12:48:27.660" v="608" actId="478"/>
          <ac:picMkLst>
            <pc:docMk/>
            <pc:sldMk cId="3666628076" sldId="1891"/>
            <ac:picMk id="7" creationId="{96FA566D-25D0-448D-B1C8-E4AE9D1FCF2E}"/>
          </ac:picMkLst>
        </pc:picChg>
        <pc:cxnChg chg="del mod">
          <ac:chgData name="Yoel Kortick" userId="167978f5-7f40-4909-85d5-d4149554ad4e" providerId="ADAL" clId="{12E9D69E-3F16-4B23-8D4E-D961247B3FC9}" dt="2022-07-06T12:48:30.482" v="609" actId="478"/>
          <ac:cxnSpMkLst>
            <pc:docMk/>
            <pc:sldMk cId="3666628076" sldId="1891"/>
            <ac:cxnSpMk id="13" creationId="{2BFAE5C3-F105-40C5-982E-9194BBE01E2A}"/>
          </ac:cxnSpMkLst>
        </pc:cxnChg>
        <pc:cxnChg chg="del">
          <ac:chgData name="Yoel Kortick" userId="167978f5-7f40-4909-85d5-d4149554ad4e" providerId="ADAL" clId="{12E9D69E-3F16-4B23-8D4E-D961247B3FC9}" dt="2022-07-06T12:48:30.482" v="609" actId="478"/>
          <ac:cxnSpMkLst>
            <pc:docMk/>
            <pc:sldMk cId="3666628076" sldId="1891"/>
            <ac:cxnSpMk id="16" creationId="{6B6D9EF2-820D-4F94-BA35-8C349835D64B}"/>
          </ac:cxnSpMkLst>
        </pc:cxnChg>
        <pc:cxnChg chg="del">
          <ac:chgData name="Yoel Kortick" userId="167978f5-7f40-4909-85d5-d4149554ad4e" providerId="ADAL" clId="{12E9D69E-3F16-4B23-8D4E-D961247B3FC9}" dt="2022-07-06T12:48:30.482" v="609" actId="478"/>
          <ac:cxnSpMkLst>
            <pc:docMk/>
            <pc:sldMk cId="3666628076" sldId="1891"/>
            <ac:cxnSpMk id="18" creationId="{BF462497-9B76-47D4-87B1-62EF86BA005E}"/>
          </ac:cxnSpMkLst>
        </pc:cxnChg>
        <pc:cxnChg chg="del">
          <ac:chgData name="Yoel Kortick" userId="167978f5-7f40-4909-85d5-d4149554ad4e" providerId="ADAL" clId="{12E9D69E-3F16-4B23-8D4E-D961247B3FC9}" dt="2022-07-06T12:48:30.482" v="609" actId="478"/>
          <ac:cxnSpMkLst>
            <pc:docMk/>
            <pc:sldMk cId="3666628076" sldId="1891"/>
            <ac:cxnSpMk id="21" creationId="{A9E68583-6C58-453B-90FD-927C0383AF1C}"/>
          </ac:cxnSpMkLst>
        </pc:cxnChg>
        <pc:cxnChg chg="add mod">
          <ac:chgData name="Yoel Kortick" userId="167978f5-7f40-4909-85d5-d4149554ad4e" providerId="ADAL" clId="{12E9D69E-3F16-4B23-8D4E-D961247B3FC9}" dt="2022-07-06T12:58:08.176" v="712" actId="14100"/>
          <ac:cxnSpMkLst>
            <pc:docMk/>
            <pc:sldMk cId="3666628076" sldId="1891"/>
            <ac:cxnSpMk id="22" creationId="{BDF90CCA-3B37-45B9-9C9D-8BBC088F6276}"/>
          </ac:cxnSpMkLst>
        </pc:cxnChg>
        <pc:cxnChg chg="del">
          <ac:chgData name="Yoel Kortick" userId="167978f5-7f40-4909-85d5-d4149554ad4e" providerId="ADAL" clId="{12E9D69E-3F16-4B23-8D4E-D961247B3FC9}" dt="2022-07-06T12:48:30.482" v="609" actId="478"/>
          <ac:cxnSpMkLst>
            <pc:docMk/>
            <pc:sldMk cId="3666628076" sldId="1891"/>
            <ac:cxnSpMk id="24" creationId="{466FDBC1-65C4-4C45-9ABB-B23F03F67D9E}"/>
          </ac:cxnSpMkLst>
        </pc:cxnChg>
      </pc:sldChg>
      <pc:sldChg chg="addSp delSp modSp add mod">
        <pc:chgData name="Yoel Kortick" userId="167978f5-7f40-4909-85d5-d4149554ad4e" providerId="ADAL" clId="{12E9D69E-3F16-4B23-8D4E-D961247B3FC9}" dt="2022-07-06T12:59:07.255" v="878" actId="313"/>
        <pc:sldMkLst>
          <pc:docMk/>
          <pc:sldMk cId="4007921960" sldId="1892"/>
        </pc:sldMkLst>
        <pc:spChg chg="add mod">
          <ac:chgData name="Yoel Kortick" userId="167978f5-7f40-4909-85d5-d4149554ad4e" providerId="ADAL" clId="{12E9D69E-3F16-4B23-8D4E-D961247B3FC9}" dt="2022-07-06T12:59:07.255" v="878" actId="313"/>
          <ac:spMkLst>
            <pc:docMk/>
            <pc:sldMk cId="4007921960" sldId="1892"/>
            <ac:spMk id="9" creationId="{1E7394C7-2BA9-47D5-930C-7ACEC9DB8678}"/>
          </ac:spMkLst>
        </pc:spChg>
        <pc:spChg chg="mod">
          <ac:chgData name="Yoel Kortick" userId="167978f5-7f40-4909-85d5-d4149554ad4e" providerId="ADAL" clId="{12E9D69E-3F16-4B23-8D4E-D961247B3FC9}" dt="2022-07-06T12:57:49.521" v="708" actId="14100"/>
          <ac:spMkLst>
            <pc:docMk/>
            <pc:sldMk cId="4007921960" sldId="1892"/>
            <ac:spMk id="17" creationId="{9C99FC35-6025-43A2-B177-18755F0129AE}"/>
          </ac:spMkLst>
        </pc:spChg>
        <pc:spChg chg="del">
          <ac:chgData name="Yoel Kortick" userId="167978f5-7f40-4909-85d5-d4149554ad4e" providerId="ADAL" clId="{12E9D69E-3F16-4B23-8D4E-D961247B3FC9}" dt="2022-07-06T12:57:33.437" v="704" actId="478"/>
          <ac:spMkLst>
            <pc:docMk/>
            <pc:sldMk cId="4007921960" sldId="1892"/>
            <ac:spMk id="19" creationId="{0F7422FF-B4A6-45DD-B48A-0DC832824FB8}"/>
          </ac:spMkLst>
        </pc:spChg>
        <pc:picChg chg="del">
          <ac:chgData name="Yoel Kortick" userId="167978f5-7f40-4909-85d5-d4149554ad4e" providerId="ADAL" clId="{12E9D69E-3F16-4B23-8D4E-D961247B3FC9}" dt="2022-07-06T12:57:00.675" v="703" actId="478"/>
          <ac:picMkLst>
            <pc:docMk/>
            <pc:sldMk cId="4007921960" sldId="1892"/>
            <ac:picMk id="5" creationId="{EFB17478-3400-409E-AF5D-C51E6309E233}"/>
          </ac:picMkLst>
        </pc:picChg>
        <pc:picChg chg="add mod ord">
          <ac:chgData name="Yoel Kortick" userId="167978f5-7f40-4909-85d5-d4149554ad4e" providerId="ADAL" clId="{12E9D69E-3F16-4B23-8D4E-D961247B3FC9}" dt="2022-07-06T12:57:51.449" v="709" actId="208"/>
          <ac:picMkLst>
            <pc:docMk/>
            <pc:sldMk cId="4007921960" sldId="1892"/>
            <ac:picMk id="6" creationId="{A51FEF2C-4EE5-416C-B6C5-85E842D317E0}"/>
          </ac:picMkLst>
        </pc:picChg>
        <pc:cxnChg chg="add mod">
          <ac:chgData name="Yoel Kortick" userId="167978f5-7f40-4909-85d5-d4149554ad4e" providerId="ADAL" clId="{12E9D69E-3F16-4B23-8D4E-D961247B3FC9}" dt="2022-07-06T12:58:22.118" v="741" actId="1037"/>
          <ac:cxnSpMkLst>
            <pc:docMk/>
            <pc:sldMk cId="4007921960" sldId="1892"/>
            <ac:cxnSpMk id="10" creationId="{21F0043A-ADFB-4EC3-8470-F8551D6F062D}"/>
          </ac:cxnSpMkLst>
        </pc:cxnChg>
      </pc:sldChg>
    </pc:docChg>
  </pc:docChgLst>
  <pc:docChgLst>
    <pc:chgData name="Yoel Kortick" userId="167978f5-7f40-4909-85d5-d4149554ad4e" providerId="ADAL" clId="{A6E8CC65-43D3-4B02-BDBD-E46DA40824BC}"/>
    <pc:docChg chg="undo custSel addSld delSld modSld">
      <pc:chgData name="Yoel Kortick" userId="167978f5-7f40-4909-85d5-d4149554ad4e" providerId="ADAL" clId="{A6E8CC65-43D3-4B02-BDBD-E46DA40824BC}" dt="2022-07-21T06:54:32.058" v="4801"/>
      <pc:docMkLst>
        <pc:docMk/>
      </pc:docMkLst>
      <pc:sldChg chg="modSp mod">
        <pc:chgData name="Yoel Kortick" userId="167978f5-7f40-4909-85d5-d4149554ad4e" providerId="ADAL" clId="{A6E8CC65-43D3-4B02-BDBD-E46DA40824BC}" dt="2022-07-21T06:38:36.647" v="4229" actId="6549"/>
        <pc:sldMkLst>
          <pc:docMk/>
          <pc:sldMk cId="3267142644" sldId="1724"/>
        </pc:sldMkLst>
        <pc:spChg chg="mod">
          <ac:chgData name="Yoel Kortick" userId="167978f5-7f40-4909-85d5-d4149554ad4e" providerId="ADAL" clId="{A6E8CC65-43D3-4B02-BDBD-E46DA40824BC}" dt="2022-07-21T06:38:36.647" v="4229" actId="6549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A6E8CC65-43D3-4B02-BDBD-E46DA40824BC}" dt="2022-07-21T06:12:00.878" v="3228" actId="20577"/>
        <pc:sldMkLst>
          <pc:docMk/>
          <pc:sldMk cId="78585819" sldId="1778"/>
        </pc:sldMkLst>
        <pc:spChg chg="mod">
          <ac:chgData name="Yoel Kortick" userId="167978f5-7f40-4909-85d5-d4149554ad4e" providerId="ADAL" clId="{A6E8CC65-43D3-4B02-BDBD-E46DA40824BC}" dt="2022-07-21T06:12:00.878" v="3228" actId="20577"/>
          <ac:spMkLst>
            <pc:docMk/>
            <pc:sldMk cId="78585819" sldId="1778"/>
            <ac:spMk id="5" creationId="{FF8C144D-8324-4169-A0CD-3C427B16D1BA}"/>
          </ac:spMkLst>
        </pc:spChg>
      </pc:sldChg>
      <pc:sldChg chg="modSp mod">
        <pc:chgData name="Yoel Kortick" userId="167978f5-7f40-4909-85d5-d4149554ad4e" providerId="ADAL" clId="{A6E8CC65-43D3-4B02-BDBD-E46DA40824BC}" dt="2022-07-21T06:18:30.108" v="3771" actId="20577"/>
        <pc:sldMkLst>
          <pc:docMk/>
          <pc:sldMk cId="3462012858" sldId="1789"/>
        </pc:sldMkLst>
        <pc:spChg chg="mod">
          <ac:chgData name="Yoel Kortick" userId="167978f5-7f40-4909-85d5-d4149554ad4e" providerId="ADAL" clId="{A6E8CC65-43D3-4B02-BDBD-E46DA40824BC}" dt="2022-07-20T10:57:17.122" v="683" actId="6549"/>
          <ac:spMkLst>
            <pc:docMk/>
            <pc:sldMk cId="3462012858" sldId="1789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18:30.108" v="3771" actId="20577"/>
          <ac:spMkLst>
            <pc:docMk/>
            <pc:sldMk cId="3462012858" sldId="1789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A6E8CC65-43D3-4B02-BDBD-E46DA40824BC}" dt="2022-07-20T11:03:01.696" v="721" actId="47"/>
        <pc:sldMkLst>
          <pc:docMk/>
          <pc:sldMk cId="348753102" sldId="1794"/>
        </pc:sldMkLst>
        <pc:spChg chg="mod">
          <ac:chgData name="Yoel Kortick" userId="167978f5-7f40-4909-85d5-d4149554ad4e" providerId="ADAL" clId="{A6E8CC65-43D3-4B02-BDBD-E46DA40824BC}" dt="2022-07-20T09:55:31.257" v="336"/>
          <ac:spMkLst>
            <pc:docMk/>
            <pc:sldMk cId="348753102" sldId="1794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1:36:29.169" v="1541" actId="47"/>
        <pc:sldMkLst>
          <pc:docMk/>
          <pc:sldMk cId="1654462320" sldId="1797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1654462320" sldId="1797"/>
            <ac:spMk id="3" creationId="{294BC29B-83C8-416D-9BA2-59380269EFCE}"/>
          </ac:spMkLst>
        </pc:spChg>
      </pc:sldChg>
      <pc:sldChg chg="addSp delSp modSp mod">
        <pc:chgData name="Yoel Kortick" userId="167978f5-7f40-4909-85d5-d4149554ad4e" providerId="ADAL" clId="{A6E8CC65-43D3-4B02-BDBD-E46DA40824BC}" dt="2022-07-21T06:54:32.058" v="4801"/>
        <pc:sldMkLst>
          <pc:docMk/>
          <pc:sldMk cId="3916235656" sldId="1798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3916235656" sldId="1798"/>
            <ac:spMk id="3" creationId="{294BC29B-83C8-416D-9BA2-59380269EFCE}"/>
          </ac:spMkLst>
        </pc:spChg>
        <pc:spChg chg="del">
          <ac:chgData name="Yoel Kortick" userId="167978f5-7f40-4909-85d5-d4149554ad4e" providerId="ADAL" clId="{A6E8CC65-43D3-4B02-BDBD-E46DA40824BC}" dt="2022-07-20T11:29:52.464" v="1428" actId="478"/>
          <ac:spMkLst>
            <pc:docMk/>
            <pc:sldMk cId="3916235656" sldId="1798"/>
            <ac:spMk id="4" creationId="{7DCC24B9-304C-43F8-A814-5ED2034E8A02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3916235656" sldId="1798"/>
            <ac:spMk id="7" creationId="{832CC0BF-D24D-4BD2-8DE2-A2C3A03DA930}"/>
          </ac:spMkLst>
        </pc:spChg>
        <pc:spChg chg="add del mod">
          <ac:chgData name="Yoel Kortick" userId="167978f5-7f40-4909-85d5-d4149554ad4e" providerId="ADAL" clId="{A6E8CC65-43D3-4B02-BDBD-E46DA40824BC}" dt="2022-07-20T11:29:59.835" v="1430" actId="478"/>
          <ac:spMkLst>
            <pc:docMk/>
            <pc:sldMk cId="3916235656" sldId="1798"/>
            <ac:spMk id="9" creationId="{6F81A615-DB65-AF1E-41F4-433392B54A54}"/>
          </ac:spMkLst>
        </pc:spChg>
        <pc:spChg chg="add mod">
          <ac:chgData name="Yoel Kortick" userId="167978f5-7f40-4909-85d5-d4149554ad4e" providerId="ADAL" clId="{A6E8CC65-43D3-4B02-BDBD-E46DA40824BC}" dt="2022-07-21T06:25:15.225" v="4003" actId="1038"/>
          <ac:spMkLst>
            <pc:docMk/>
            <pc:sldMk cId="3916235656" sldId="1798"/>
            <ac:spMk id="14" creationId="{ECDF4ECA-B90B-41CF-EAEF-80BA267E4451}"/>
          </ac:spMkLst>
        </pc:spChg>
        <pc:spChg chg="add mod">
          <ac:chgData name="Yoel Kortick" userId="167978f5-7f40-4909-85d5-d4149554ad4e" providerId="ADAL" clId="{A6E8CC65-43D3-4B02-BDBD-E46DA40824BC}" dt="2022-07-21T06:25:15.225" v="4003" actId="1038"/>
          <ac:spMkLst>
            <pc:docMk/>
            <pc:sldMk cId="3916235656" sldId="1798"/>
            <ac:spMk id="15" creationId="{779921CD-EFAF-2884-039E-CD20C69E16F7}"/>
          </ac:spMkLst>
        </pc:spChg>
        <pc:picChg chg="del">
          <ac:chgData name="Yoel Kortick" userId="167978f5-7f40-4909-85d5-d4149554ad4e" providerId="ADAL" clId="{A6E8CC65-43D3-4B02-BDBD-E46DA40824BC}" dt="2022-07-20T11:29:53.848" v="1429" actId="478"/>
          <ac:picMkLst>
            <pc:docMk/>
            <pc:sldMk cId="3916235656" sldId="1798"/>
            <ac:picMk id="6" creationId="{82942F2A-618E-4E73-94CD-F6B35DB741A8}"/>
          </ac:picMkLst>
        </pc:picChg>
        <pc:picChg chg="add del mod ord">
          <ac:chgData name="Yoel Kortick" userId="167978f5-7f40-4909-85d5-d4149554ad4e" providerId="ADAL" clId="{A6E8CC65-43D3-4B02-BDBD-E46DA40824BC}" dt="2022-07-20T11:35:05.828" v="1481" actId="478"/>
          <ac:picMkLst>
            <pc:docMk/>
            <pc:sldMk cId="3916235656" sldId="1798"/>
            <ac:picMk id="12" creationId="{30E3FE27-08D7-20F5-0C00-79073297C49C}"/>
          </ac:picMkLst>
        </pc:picChg>
        <pc:picChg chg="add mod ord">
          <ac:chgData name="Yoel Kortick" userId="167978f5-7f40-4909-85d5-d4149554ad4e" providerId="ADAL" clId="{A6E8CC65-43D3-4B02-BDBD-E46DA40824BC}" dt="2022-07-21T06:26:06.820" v="4012" actId="1076"/>
          <ac:picMkLst>
            <pc:docMk/>
            <pc:sldMk cId="3916235656" sldId="1798"/>
            <ac:picMk id="17" creationId="{75FA3AC7-3598-B356-1191-FD25721183BF}"/>
          </ac:picMkLst>
        </pc:picChg>
        <pc:cxnChg chg="del mod">
          <ac:chgData name="Yoel Kortick" userId="167978f5-7f40-4909-85d5-d4149554ad4e" providerId="ADAL" clId="{A6E8CC65-43D3-4B02-BDBD-E46DA40824BC}" dt="2022-07-21T06:24:47.335" v="3973" actId="478"/>
          <ac:cxnSpMkLst>
            <pc:docMk/>
            <pc:sldMk cId="3916235656" sldId="1798"/>
            <ac:cxnSpMk id="8" creationId="{9C0EC4A9-ACEB-4B97-8AFF-76914B4460EE}"/>
          </ac:cxnSpMkLst>
        </pc:cxnChg>
        <pc:cxnChg chg="del">
          <ac:chgData name="Yoel Kortick" userId="167978f5-7f40-4909-85d5-d4149554ad4e" providerId="ADAL" clId="{A6E8CC65-43D3-4B02-BDBD-E46DA40824BC}" dt="2022-07-20T11:32:21.140" v="1479" actId="478"/>
          <ac:cxnSpMkLst>
            <pc:docMk/>
            <pc:sldMk cId="3916235656" sldId="1798"/>
            <ac:cxnSpMk id="10" creationId="{E730C3C5-03BE-4B67-9E5D-13DF0B3DDF83}"/>
          </ac:cxnSpMkLst>
        </pc:cxnChg>
        <pc:cxnChg chg="add mod">
          <ac:chgData name="Yoel Kortick" userId="167978f5-7f40-4909-85d5-d4149554ad4e" providerId="ADAL" clId="{A6E8CC65-43D3-4B02-BDBD-E46DA40824BC}" dt="2022-07-21T06:26:09.506" v="4013" actId="14100"/>
          <ac:cxnSpMkLst>
            <pc:docMk/>
            <pc:sldMk cId="3916235656" sldId="1798"/>
            <ac:cxnSpMk id="13" creationId="{A86FEAD1-8A59-FB85-CD7E-986650D40696}"/>
          </ac:cxnSpMkLst>
        </pc:cxnChg>
      </pc:sldChg>
      <pc:sldChg chg="modSp mod">
        <pc:chgData name="Yoel Kortick" userId="167978f5-7f40-4909-85d5-d4149554ad4e" providerId="ADAL" clId="{A6E8CC65-43D3-4B02-BDBD-E46DA40824BC}" dt="2022-07-21T06:54:32.058" v="4801"/>
        <pc:sldMkLst>
          <pc:docMk/>
          <pc:sldMk cId="733181792" sldId="1806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733181792" sldId="1806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733181792" sldId="1806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A6E8CC65-43D3-4B02-BDBD-E46DA40824BC}" dt="2022-07-20T09:55:31.257" v="336"/>
        <pc:sldMkLst>
          <pc:docMk/>
          <pc:sldMk cId="4127428022" sldId="1814"/>
        </pc:sldMkLst>
        <pc:spChg chg="mod">
          <ac:chgData name="Yoel Kortick" userId="167978f5-7f40-4909-85d5-d4149554ad4e" providerId="ADAL" clId="{A6E8CC65-43D3-4B02-BDBD-E46DA40824BC}" dt="2022-07-20T09:55:31.257" v="336"/>
          <ac:spMkLst>
            <pc:docMk/>
            <pc:sldMk cId="4127428022" sldId="1814"/>
            <ac:spMk id="3" creationId="{440E2C51-CB70-4EE1-8E6B-DADCB74DEC44}"/>
          </ac:spMkLst>
        </pc:spChg>
      </pc:sldChg>
      <pc:sldChg chg="modSp mod">
        <pc:chgData name="Yoel Kortick" userId="167978f5-7f40-4909-85d5-d4149554ad4e" providerId="ADAL" clId="{A6E8CC65-43D3-4B02-BDBD-E46DA40824BC}" dt="2022-07-20T11:04:06.476" v="734"/>
        <pc:sldMkLst>
          <pc:docMk/>
          <pc:sldMk cId="1530422630" sldId="1816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1530422630" sldId="1816"/>
            <ac:spMk id="3" creationId="{440E2C51-CB70-4EE1-8E6B-DADCB74DEC44}"/>
          </ac:spMkLst>
        </pc:spChg>
      </pc:sldChg>
      <pc:sldChg chg="modSp del">
        <pc:chgData name="Yoel Kortick" userId="167978f5-7f40-4909-85d5-d4149554ad4e" providerId="ADAL" clId="{A6E8CC65-43D3-4B02-BDBD-E46DA40824BC}" dt="2022-07-20T11:03:03.346" v="723" actId="47"/>
        <pc:sldMkLst>
          <pc:docMk/>
          <pc:sldMk cId="1413614633" sldId="1817"/>
        </pc:sldMkLst>
        <pc:spChg chg="mod">
          <ac:chgData name="Yoel Kortick" userId="167978f5-7f40-4909-85d5-d4149554ad4e" providerId="ADAL" clId="{A6E8CC65-43D3-4B02-BDBD-E46DA40824BC}" dt="2022-07-20T09:55:31.257" v="336"/>
          <ac:spMkLst>
            <pc:docMk/>
            <pc:sldMk cId="1413614633" sldId="1817"/>
            <ac:spMk id="3" creationId="{294BC29B-83C8-416D-9BA2-59380269EFCE}"/>
          </ac:spMkLst>
        </pc:spChg>
      </pc:sldChg>
      <pc:sldChg chg="modSp mod">
        <pc:chgData name="Yoel Kortick" userId="167978f5-7f40-4909-85d5-d4149554ad4e" providerId="ADAL" clId="{A6E8CC65-43D3-4B02-BDBD-E46DA40824BC}" dt="2022-07-21T06:35:33.698" v="4184" actId="20577"/>
        <pc:sldMkLst>
          <pc:docMk/>
          <pc:sldMk cId="3974604518" sldId="1819"/>
        </pc:sldMkLst>
        <pc:spChg chg="mod">
          <ac:chgData name="Yoel Kortick" userId="167978f5-7f40-4909-85d5-d4149554ad4e" providerId="ADAL" clId="{A6E8CC65-43D3-4B02-BDBD-E46DA40824BC}" dt="2022-07-21T06:35:33.698" v="4184" actId="20577"/>
          <ac:spMkLst>
            <pc:docMk/>
            <pc:sldMk cId="3974604518" sldId="1819"/>
            <ac:spMk id="3" creationId="{440E2C51-CB70-4EE1-8E6B-DADCB74DEC44}"/>
          </ac:spMkLst>
        </pc:spChg>
      </pc:sldChg>
      <pc:sldChg chg="addSp modSp mod">
        <pc:chgData name="Yoel Kortick" userId="167978f5-7f40-4909-85d5-d4149554ad4e" providerId="ADAL" clId="{A6E8CC65-43D3-4B02-BDBD-E46DA40824BC}" dt="2022-07-21T06:54:32.058" v="4801"/>
        <pc:sldMkLst>
          <pc:docMk/>
          <pc:sldMk cId="416664122" sldId="1820"/>
        </pc:sldMkLst>
        <pc:spChg chg="mod">
          <ac:chgData name="Yoel Kortick" userId="167978f5-7f40-4909-85d5-d4149554ad4e" providerId="ADAL" clId="{A6E8CC65-43D3-4B02-BDBD-E46DA40824BC}" dt="2022-07-21T06:38:49.561" v="4230" actId="20577"/>
          <ac:spMkLst>
            <pc:docMk/>
            <pc:sldMk cId="416664122" sldId="1820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416664122" sldId="1820"/>
            <ac:spMk id="4" creationId="{7DCC24B9-304C-43F8-A814-5ED2034E8A02}"/>
          </ac:spMkLst>
        </pc:spChg>
        <pc:spChg chg="add mod">
          <ac:chgData name="Yoel Kortick" userId="167978f5-7f40-4909-85d5-d4149554ad4e" providerId="ADAL" clId="{A6E8CC65-43D3-4B02-BDBD-E46DA40824BC}" dt="2022-07-20T11:48:45.809" v="1608" actId="1038"/>
          <ac:spMkLst>
            <pc:docMk/>
            <pc:sldMk cId="416664122" sldId="1820"/>
            <ac:spMk id="7" creationId="{DD504C28-3E15-B841-BD2E-94B8B953B11B}"/>
          </ac:spMkLst>
        </pc:spChg>
        <pc:spChg chg="add">
          <ac:chgData name="Yoel Kortick" userId="167978f5-7f40-4909-85d5-d4149554ad4e" providerId="ADAL" clId="{A6E8CC65-43D3-4B02-BDBD-E46DA40824BC}" dt="2022-07-20T11:48:53.504" v="1609" actId="11529"/>
          <ac:spMkLst>
            <pc:docMk/>
            <pc:sldMk cId="416664122" sldId="1820"/>
            <ac:spMk id="8" creationId="{92CFED1F-7DFF-78F6-19BF-B46000B43E7A}"/>
          </ac:spMkLst>
        </pc:spChg>
        <pc:spChg chg="add mod">
          <ac:chgData name="Yoel Kortick" userId="167978f5-7f40-4909-85d5-d4149554ad4e" providerId="ADAL" clId="{A6E8CC65-43D3-4B02-BDBD-E46DA40824BC}" dt="2022-07-20T11:49:00.933" v="1613" actId="1035"/>
          <ac:spMkLst>
            <pc:docMk/>
            <pc:sldMk cId="416664122" sldId="1820"/>
            <ac:spMk id="9" creationId="{1DD67E86-C45C-7A96-F074-5A9EF86A8B6D}"/>
          </ac:spMkLst>
        </pc:spChg>
        <pc:picChg chg="add mod">
          <ac:chgData name="Yoel Kortick" userId="167978f5-7f40-4909-85d5-d4149554ad4e" providerId="ADAL" clId="{A6E8CC65-43D3-4B02-BDBD-E46DA40824BC}" dt="2022-07-20T11:48:38.386" v="1604" actId="208"/>
          <ac:picMkLst>
            <pc:docMk/>
            <pc:sldMk cId="416664122" sldId="1820"/>
            <ac:picMk id="6" creationId="{8657C484-AB67-C344-BFEC-540212FE13AA}"/>
          </ac:picMkLst>
        </pc:picChg>
      </pc:sldChg>
      <pc:sldChg chg="modSp del">
        <pc:chgData name="Yoel Kortick" userId="167978f5-7f40-4909-85d5-d4149554ad4e" providerId="ADAL" clId="{A6E8CC65-43D3-4B02-BDBD-E46DA40824BC}" dt="2022-07-20T11:36:30.141" v="1542" actId="47"/>
        <pc:sldMkLst>
          <pc:docMk/>
          <pc:sldMk cId="902360515" sldId="1821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902360515" sldId="1821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2:13:40.716" v="2290" actId="47"/>
        <pc:sldMkLst>
          <pc:docMk/>
          <pc:sldMk cId="2292560101" sldId="1824"/>
        </pc:sldMkLst>
        <pc:spChg chg="mod">
          <ac:chgData name="Yoel Kortick" userId="167978f5-7f40-4909-85d5-d4149554ad4e" providerId="ADAL" clId="{A6E8CC65-43D3-4B02-BDBD-E46DA40824BC}" dt="2022-07-20T11:36:59.176" v="1548"/>
          <ac:spMkLst>
            <pc:docMk/>
            <pc:sldMk cId="2292560101" sldId="1824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0T11:36:59.176" v="1548"/>
          <ac:spMkLst>
            <pc:docMk/>
            <pc:sldMk cId="2292560101" sldId="1824"/>
            <ac:spMk id="9" creationId="{AB88AC50-CEFA-49B9-92B4-80549AC9780B}"/>
          </ac:spMkLst>
        </pc:spChg>
      </pc:sldChg>
      <pc:sldChg chg="modSp del">
        <pc:chgData name="Yoel Kortick" userId="167978f5-7f40-4909-85d5-d4149554ad4e" providerId="ADAL" clId="{A6E8CC65-43D3-4B02-BDBD-E46DA40824BC}" dt="2022-07-20T12:13:41.360" v="2291" actId="47"/>
        <pc:sldMkLst>
          <pc:docMk/>
          <pc:sldMk cId="3613273222" sldId="1825"/>
        </pc:sldMkLst>
        <pc:spChg chg="mod">
          <ac:chgData name="Yoel Kortick" userId="167978f5-7f40-4909-85d5-d4149554ad4e" providerId="ADAL" clId="{A6E8CC65-43D3-4B02-BDBD-E46DA40824BC}" dt="2022-07-20T11:36:59.176" v="1548"/>
          <ac:spMkLst>
            <pc:docMk/>
            <pc:sldMk cId="3613273222" sldId="1825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0T11:36:59.176" v="1548"/>
          <ac:spMkLst>
            <pc:docMk/>
            <pc:sldMk cId="3613273222" sldId="1825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A6E8CC65-43D3-4B02-BDBD-E46DA40824BC}" dt="2022-07-21T06:43:34.396" v="4346"/>
        <pc:sldMkLst>
          <pc:docMk/>
          <pc:sldMk cId="1557402126" sldId="1842"/>
        </pc:sldMkLst>
        <pc:spChg chg="mod">
          <ac:chgData name="Yoel Kortick" userId="167978f5-7f40-4909-85d5-d4149554ad4e" providerId="ADAL" clId="{A6E8CC65-43D3-4B02-BDBD-E46DA40824BC}" dt="2022-07-21T06:43:34.396" v="4346"/>
          <ac:spMkLst>
            <pc:docMk/>
            <pc:sldMk cId="1557402126" sldId="1842"/>
            <ac:spMk id="3" creationId="{440E2C51-CB70-4EE1-8E6B-DADCB74DEC44}"/>
          </ac:spMkLst>
        </pc:spChg>
      </pc:sldChg>
      <pc:sldChg chg="addSp delSp modSp mod">
        <pc:chgData name="Yoel Kortick" userId="167978f5-7f40-4909-85d5-d4149554ad4e" providerId="ADAL" clId="{A6E8CC65-43D3-4B02-BDBD-E46DA40824BC}" dt="2022-07-21T06:54:32.058" v="4801"/>
        <pc:sldMkLst>
          <pc:docMk/>
          <pc:sldMk cId="4174204504" sldId="1843"/>
        </pc:sldMkLst>
        <pc:spChg chg="mod">
          <ac:chgData name="Yoel Kortick" userId="167978f5-7f40-4909-85d5-d4149554ad4e" providerId="ADAL" clId="{A6E8CC65-43D3-4B02-BDBD-E46DA40824BC}" dt="2022-07-21T06:43:34.396" v="4346"/>
          <ac:spMkLst>
            <pc:docMk/>
            <pc:sldMk cId="4174204504" sldId="1843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4174204504" sldId="1843"/>
            <ac:spMk id="4" creationId="{7DCC24B9-304C-43F8-A814-5ED2034E8A02}"/>
          </ac:spMkLst>
        </pc:spChg>
        <pc:spChg chg="add del">
          <ac:chgData name="Yoel Kortick" userId="167978f5-7f40-4909-85d5-d4149554ad4e" providerId="ADAL" clId="{A6E8CC65-43D3-4B02-BDBD-E46DA40824BC}" dt="2022-07-20T13:19:14.050" v="3045"/>
          <ac:spMkLst>
            <pc:docMk/>
            <pc:sldMk cId="4174204504" sldId="1843"/>
            <ac:spMk id="5" creationId="{4CD39583-8C0C-A2E1-EEE2-3F7CC83642EA}"/>
          </ac:spMkLst>
        </pc:spChg>
      </pc:sldChg>
      <pc:sldChg chg="addSp modSp mod">
        <pc:chgData name="Yoel Kortick" userId="167978f5-7f40-4909-85d5-d4149554ad4e" providerId="ADAL" clId="{A6E8CC65-43D3-4B02-BDBD-E46DA40824BC}" dt="2022-07-21T06:53:48.115" v="4799" actId="20577"/>
        <pc:sldMkLst>
          <pc:docMk/>
          <pc:sldMk cId="1618909910" sldId="1844"/>
        </pc:sldMkLst>
        <pc:spChg chg="mod">
          <ac:chgData name="Yoel Kortick" userId="167978f5-7f40-4909-85d5-d4149554ad4e" providerId="ADAL" clId="{A6E8CC65-43D3-4B02-BDBD-E46DA40824BC}" dt="2022-07-21T06:43:34.396" v="4346"/>
          <ac:spMkLst>
            <pc:docMk/>
            <pc:sldMk cId="1618909910" sldId="1844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3:48.115" v="4799" actId="20577"/>
          <ac:spMkLst>
            <pc:docMk/>
            <pc:sldMk cId="1618909910" sldId="1844"/>
            <ac:spMk id="4" creationId="{7DCC24B9-304C-43F8-A814-5ED2034E8A02}"/>
          </ac:spMkLst>
        </pc:spChg>
        <pc:spChg chg="add">
          <ac:chgData name="Yoel Kortick" userId="167978f5-7f40-4909-85d5-d4149554ad4e" providerId="ADAL" clId="{A6E8CC65-43D3-4B02-BDBD-E46DA40824BC}" dt="2022-07-20T13:25:57.464" v="3128" actId="11529"/>
          <ac:spMkLst>
            <pc:docMk/>
            <pc:sldMk cId="1618909910" sldId="1844"/>
            <ac:spMk id="9" creationId="{258EE2A1-B31C-B136-78D1-C0F1BA0E0005}"/>
          </ac:spMkLst>
        </pc:spChg>
        <pc:spChg chg="add">
          <ac:chgData name="Yoel Kortick" userId="167978f5-7f40-4909-85d5-d4149554ad4e" providerId="ADAL" clId="{A6E8CC65-43D3-4B02-BDBD-E46DA40824BC}" dt="2022-07-20T13:26:04.026" v="3129" actId="11529"/>
          <ac:spMkLst>
            <pc:docMk/>
            <pc:sldMk cId="1618909910" sldId="1844"/>
            <ac:spMk id="10" creationId="{BC31971A-D9CF-F6B1-41AC-8E59F9F28F1B}"/>
          </ac:spMkLst>
        </pc:spChg>
        <pc:spChg chg="add mod">
          <ac:chgData name="Yoel Kortick" userId="167978f5-7f40-4909-85d5-d4149554ad4e" providerId="ADAL" clId="{A6E8CC65-43D3-4B02-BDBD-E46DA40824BC}" dt="2022-07-21T06:46:43.758" v="4504" actId="14100"/>
          <ac:spMkLst>
            <pc:docMk/>
            <pc:sldMk cId="1618909910" sldId="1844"/>
            <ac:spMk id="12" creationId="{274ED1C4-0C6E-A20E-D499-991D7A30FBE4}"/>
          </ac:spMkLst>
        </pc:spChg>
        <pc:spChg chg="add mod">
          <ac:chgData name="Yoel Kortick" userId="167978f5-7f40-4909-85d5-d4149554ad4e" providerId="ADAL" clId="{A6E8CC65-43D3-4B02-BDBD-E46DA40824BC}" dt="2022-07-21T06:47:06.551" v="4512" actId="1035"/>
          <ac:spMkLst>
            <pc:docMk/>
            <pc:sldMk cId="1618909910" sldId="1844"/>
            <ac:spMk id="13" creationId="{35AD50F9-3C4D-FD87-04DB-22A758E68CAD}"/>
          </ac:spMkLst>
        </pc:spChg>
        <pc:picChg chg="add mod">
          <ac:chgData name="Yoel Kortick" userId="167978f5-7f40-4909-85d5-d4149554ad4e" providerId="ADAL" clId="{A6E8CC65-43D3-4B02-BDBD-E46DA40824BC}" dt="2022-07-20T13:25:47.767" v="3126" actId="1076"/>
          <ac:picMkLst>
            <pc:docMk/>
            <pc:sldMk cId="1618909910" sldId="1844"/>
            <ac:picMk id="6" creationId="{8ADCEBB5-370B-F26E-22A0-7F74D262B4B4}"/>
          </ac:picMkLst>
        </pc:picChg>
        <pc:picChg chg="add mod">
          <ac:chgData name="Yoel Kortick" userId="167978f5-7f40-4909-85d5-d4149554ad4e" providerId="ADAL" clId="{A6E8CC65-43D3-4B02-BDBD-E46DA40824BC}" dt="2022-07-20T13:25:49.662" v="3127" actId="208"/>
          <ac:picMkLst>
            <pc:docMk/>
            <pc:sldMk cId="1618909910" sldId="1844"/>
            <ac:picMk id="8" creationId="{C3DD4133-E504-1D4A-8BC4-2FBF8B9E1D16}"/>
          </ac:picMkLst>
        </pc:picChg>
        <pc:cxnChg chg="add mod">
          <ac:chgData name="Yoel Kortick" userId="167978f5-7f40-4909-85d5-d4149554ad4e" providerId="ADAL" clId="{A6E8CC65-43D3-4B02-BDBD-E46DA40824BC}" dt="2022-07-21T06:45:52.365" v="4503" actId="14100"/>
          <ac:cxnSpMkLst>
            <pc:docMk/>
            <pc:sldMk cId="1618909910" sldId="1844"/>
            <ac:cxnSpMk id="11" creationId="{11FF7EA0-6B1A-D602-E692-8CFB3275D488}"/>
          </ac:cxnSpMkLst>
        </pc:cxnChg>
      </pc:sldChg>
      <pc:sldChg chg="modSp del">
        <pc:chgData name="Yoel Kortick" userId="167978f5-7f40-4909-85d5-d4149554ad4e" providerId="ADAL" clId="{A6E8CC65-43D3-4B02-BDBD-E46DA40824BC}" dt="2022-07-21T06:48:02.364" v="4589" actId="47"/>
        <pc:sldMkLst>
          <pc:docMk/>
          <pc:sldMk cId="2561975505" sldId="1845"/>
        </pc:sldMkLst>
        <pc:spChg chg="mod">
          <ac:chgData name="Yoel Kortick" userId="167978f5-7f40-4909-85d5-d4149554ad4e" providerId="ADAL" clId="{A6E8CC65-43D3-4B02-BDBD-E46DA40824BC}" dt="2022-07-21T06:43:34.396" v="4346"/>
          <ac:spMkLst>
            <pc:docMk/>
            <pc:sldMk cId="2561975505" sldId="1845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1T06:48:02.364" v="4589" actId="47"/>
        <pc:sldMkLst>
          <pc:docMk/>
          <pc:sldMk cId="3051153005" sldId="1846"/>
        </pc:sldMkLst>
        <pc:spChg chg="mod">
          <ac:chgData name="Yoel Kortick" userId="167978f5-7f40-4909-85d5-d4149554ad4e" providerId="ADAL" clId="{A6E8CC65-43D3-4B02-BDBD-E46DA40824BC}" dt="2022-07-21T06:43:34.396" v="4346"/>
          <ac:spMkLst>
            <pc:docMk/>
            <pc:sldMk cId="3051153005" sldId="1846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1T06:48:02.364" v="4589" actId="47"/>
        <pc:sldMkLst>
          <pc:docMk/>
          <pc:sldMk cId="828964789" sldId="1847"/>
        </pc:sldMkLst>
        <pc:spChg chg="mod">
          <ac:chgData name="Yoel Kortick" userId="167978f5-7f40-4909-85d5-d4149554ad4e" providerId="ADAL" clId="{A6E8CC65-43D3-4B02-BDBD-E46DA40824BC}" dt="2022-07-21T06:43:34.396" v="4346"/>
          <ac:spMkLst>
            <pc:docMk/>
            <pc:sldMk cId="828964789" sldId="184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1T06:48:02.364" v="4589" actId="47"/>
        <pc:sldMkLst>
          <pc:docMk/>
          <pc:sldMk cId="351167500" sldId="1848"/>
        </pc:sldMkLst>
        <pc:spChg chg="mod">
          <ac:chgData name="Yoel Kortick" userId="167978f5-7f40-4909-85d5-d4149554ad4e" providerId="ADAL" clId="{A6E8CC65-43D3-4B02-BDBD-E46DA40824BC}" dt="2022-07-21T06:43:34.396" v="4346"/>
          <ac:spMkLst>
            <pc:docMk/>
            <pc:sldMk cId="351167500" sldId="1848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3869815203" sldId="1849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2820281080" sldId="1850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3468611087" sldId="1851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3673185461" sldId="1852"/>
        </pc:sldMkLst>
      </pc:sldChg>
      <pc:sldChg chg="modSp mod">
        <pc:chgData name="Yoel Kortick" userId="167978f5-7f40-4909-85d5-d4149554ad4e" providerId="ADAL" clId="{A6E8CC65-43D3-4B02-BDBD-E46DA40824BC}" dt="2022-07-21T06:54:32.058" v="4801"/>
        <pc:sldMkLst>
          <pc:docMk/>
          <pc:sldMk cId="90699077" sldId="1864"/>
        </pc:sldMkLst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90699077" sldId="1864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A6E8CC65-43D3-4B02-BDBD-E46DA40824BC}" dt="2022-07-20T11:03:02.498" v="722" actId="47"/>
        <pc:sldMkLst>
          <pc:docMk/>
          <pc:sldMk cId="3666628076" sldId="1891"/>
        </pc:sldMkLst>
        <pc:spChg chg="mod">
          <ac:chgData name="Yoel Kortick" userId="167978f5-7f40-4909-85d5-d4149554ad4e" providerId="ADAL" clId="{A6E8CC65-43D3-4B02-BDBD-E46DA40824BC}" dt="2022-07-20T09:55:31.257" v="336"/>
          <ac:spMkLst>
            <pc:docMk/>
            <pc:sldMk cId="3666628076" sldId="1891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1:03:04.349" v="724" actId="47"/>
        <pc:sldMkLst>
          <pc:docMk/>
          <pc:sldMk cId="4007921960" sldId="1892"/>
        </pc:sldMkLst>
        <pc:spChg chg="mod">
          <ac:chgData name="Yoel Kortick" userId="167978f5-7f40-4909-85d5-d4149554ad4e" providerId="ADAL" clId="{A6E8CC65-43D3-4B02-BDBD-E46DA40824BC}" dt="2022-07-20T09:55:31.257" v="336"/>
          <ac:spMkLst>
            <pc:docMk/>
            <pc:sldMk cId="4007921960" sldId="1892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1:03:05.605" v="725" actId="47"/>
        <pc:sldMkLst>
          <pc:docMk/>
          <pc:sldMk cId="4228266093" sldId="1893"/>
        </pc:sldMkLst>
        <pc:spChg chg="mod">
          <ac:chgData name="Yoel Kortick" userId="167978f5-7f40-4909-85d5-d4149554ad4e" providerId="ADAL" clId="{A6E8CC65-43D3-4B02-BDBD-E46DA40824BC}" dt="2022-07-20T09:55:31.257" v="336"/>
          <ac:spMkLst>
            <pc:docMk/>
            <pc:sldMk cId="4228266093" sldId="1893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1:03:06.869" v="726" actId="47"/>
        <pc:sldMkLst>
          <pc:docMk/>
          <pc:sldMk cId="1253149934" sldId="1894"/>
        </pc:sldMkLst>
        <pc:spChg chg="mod">
          <ac:chgData name="Yoel Kortick" userId="167978f5-7f40-4909-85d5-d4149554ad4e" providerId="ADAL" clId="{A6E8CC65-43D3-4B02-BDBD-E46DA40824BC}" dt="2022-07-20T09:55:31.257" v="336"/>
          <ac:spMkLst>
            <pc:docMk/>
            <pc:sldMk cId="1253149934" sldId="1894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1:03:07.724" v="727" actId="47"/>
        <pc:sldMkLst>
          <pc:docMk/>
          <pc:sldMk cId="443152229" sldId="1895"/>
        </pc:sldMkLst>
        <pc:spChg chg="mod">
          <ac:chgData name="Yoel Kortick" userId="167978f5-7f40-4909-85d5-d4149554ad4e" providerId="ADAL" clId="{A6E8CC65-43D3-4B02-BDBD-E46DA40824BC}" dt="2022-07-20T09:55:31.257" v="336"/>
          <ac:spMkLst>
            <pc:docMk/>
            <pc:sldMk cId="443152229" sldId="1895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1:03:09.026" v="728" actId="47"/>
        <pc:sldMkLst>
          <pc:docMk/>
          <pc:sldMk cId="692229427" sldId="1896"/>
        </pc:sldMkLst>
        <pc:spChg chg="mod">
          <ac:chgData name="Yoel Kortick" userId="167978f5-7f40-4909-85d5-d4149554ad4e" providerId="ADAL" clId="{A6E8CC65-43D3-4B02-BDBD-E46DA40824BC}" dt="2022-07-20T09:55:31.257" v="336"/>
          <ac:spMkLst>
            <pc:docMk/>
            <pc:sldMk cId="692229427" sldId="1896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1:30:05.668" v="1431" actId="47"/>
        <pc:sldMkLst>
          <pc:docMk/>
          <pc:sldMk cId="3443825565" sldId="1897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3443825565" sldId="189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1:36:31.528" v="1543" actId="47"/>
        <pc:sldMkLst>
          <pc:docMk/>
          <pc:sldMk cId="535526309" sldId="1898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535526309" sldId="1898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1:36:32.383" v="1544" actId="47"/>
        <pc:sldMkLst>
          <pc:docMk/>
          <pc:sldMk cId="560132107" sldId="1899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560132107" sldId="1899"/>
            <ac:spMk id="3" creationId="{294BC29B-83C8-416D-9BA2-59380269EFCE}"/>
          </ac:spMkLst>
        </pc:spChg>
      </pc:sldChg>
      <pc:sldChg chg="addSp modSp mod">
        <pc:chgData name="Yoel Kortick" userId="167978f5-7f40-4909-85d5-d4149554ad4e" providerId="ADAL" clId="{A6E8CC65-43D3-4B02-BDBD-E46DA40824BC}" dt="2022-07-21T06:54:32.058" v="4801"/>
        <pc:sldMkLst>
          <pc:docMk/>
          <pc:sldMk cId="3821725512" sldId="1900"/>
        </pc:sldMkLst>
        <pc:spChg chg="mod">
          <ac:chgData name="Yoel Kortick" userId="167978f5-7f40-4909-85d5-d4149554ad4e" providerId="ADAL" clId="{A6E8CC65-43D3-4B02-BDBD-E46DA40824BC}" dt="2022-07-21T06:39:10.331" v="4234" actId="6549"/>
          <ac:spMkLst>
            <pc:docMk/>
            <pc:sldMk cId="3821725512" sldId="1900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3821725512" sldId="1900"/>
            <ac:spMk id="4" creationId="{7DCC24B9-304C-43F8-A814-5ED2034E8A02}"/>
          </ac:spMkLst>
        </pc:spChg>
        <pc:spChg chg="add">
          <ac:chgData name="Yoel Kortick" userId="167978f5-7f40-4909-85d5-d4149554ad4e" providerId="ADAL" clId="{A6E8CC65-43D3-4B02-BDBD-E46DA40824BC}" dt="2022-07-20T11:56:18.651" v="1746" actId="11529"/>
          <ac:spMkLst>
            <pc:docMk/>
            <pc:sldMk cId="3821725512" sldId="1900"/>
            <ac:spMk id="7" creationId="{DF7C8797-F1BC-8DA6-1D08-71DABD98D705}"/>
          </ac:spMkLst>
        </pc:spChg>
        <pc:spChg chg="add mod">
          <ac:chgData name="Yoel Kortick" userId="167978f5-7f40-4909-85d5-d4149554ad4e" providerId="ADAL" clId="{A6E8CC65-43D3-4B02-BDBD-E46DA40824BC}" dt="2022-07-20T11:56:35.241" v="1750" actId="1036"/>
          <ac:spMkLst>
            <pc:docMk/>
            <pc:sldMk cId="3821725512" sldId="1900"/>
            <ac:spMk id="8" creationId="{CAEB9692-E610-8629-0FCD-29BE24EA585F}"/>
          </ac:spMkLst>
        </pc:spChg>
        <pc:spChg chg="add mod">
          <ac:chgData name="Yoel Kortick" userId="167978f5-7f40-4909-85d5-d4149554ad4e" providerId="ADAL" clId="{A6E8CC65-43D3-4B02-BDBD-E46DA40824BC}" dt="2022-07-20T11:56:51.595" v="1758" actId="14100"/>
          <ac:spMkLst>
            <pc:docMk/>
            <pc:sldMk cId="3821725512" sldId="1900"/>
            <ac:spMk id="9" creationId="{D17892F3-1C13-DC5F-607D-F3C411F61B3B}"/>
          </ac:spMkLst>
        </pc:spChg>
        <pc:spChg chg="add mod">
          <ac:chgData name="Yoel Kortick" userId="167978f5-7f40-4909-85d5-d4149554ad4e" providerId="ADAL" clId="{A6E8CC65-43D3-4B02-BDBD-E46DA40824BC}" dt="2022-07-20T11:59:32.518" v="1776" actId="14100"/>
          <ac:spMkLst>
            <pc:docMk/>
            <pc:sldMk cId="3821725512" sldId="1900"/>
            <ac:spMk id="10" creationId="{02C37D45-4037-9131-D95D-0BF8698A0017}"/>
          </ac:spMkLst>
        </pc:spChg>
        <pc:spChg chg="add mod">
          <ac:chgData name="Yoel Kortick" userId="167978f5-7f40-4909-85d5-d4149554ad4e" providerId="ADAL" clId="{A6E8CC65-43D3-4B02-BDBD-E46DA40824BC}" dt="2022-07-20T11:59:48.654" v="1804" actId="20577"/>
          <ac:spMkLst>
            <pc:docMk/>
            <pc:sldMk cId="3821725512" sldId="1900"/>
            <ac:spMk id="12" creationId="{364C840A-05FD-EC61-265B-2668AFE9728D}"/>
          </ac:spMkLst>
        </pc:spChg>
        <pc:spChg chg="add mod">
          <ac:chgData name="Yoel Kortick" userId="167978f5-7f40-4909-85d5-d4149554ad4e" providerId="ADAL" clId="{A6E8CC65-43D3-4B02-BDBD-E46DA40824BC}" dt="2022-07-20T12:00:07.190" v="1834" actId="14100"/>
          <ac:spMkLst>
            <pc:docMk/>
            <pc:sldMk cId="3821725512" sldId="1900"/>
            <ac:spMk id="15" creationId="{DBC22158-37DA-6D23-43C1-7B1842252934}"/>
          </ac:spMkLst>
        </pc:spChg>
        <pc:picChg chg="add mod">
          <ac:chgData name="Yoel Kortick" userId="167978f5-7f40-4909-85d5-d4149554ad4e" providerId="ADAL" clId="{A6E8CC65-43D3-4B02-BDBD-E46DA40824BC}" dt="2022-07-20T11:56:10.249" v="1745" actId="1037"/>
          <ac:picMkLst>
            <pc:docMk/>
            <pc:sldMk cId="3821725512" sldId="1900"/>
            <ac:picMk id="6" creationId="{756043A9-30E9-7EE6-9E4E-5B5C275A849A}"/>
          </ac:picMkLst>
        </pc:picChg>
        <pc:cxnChg chg="add mod">
          <ac:chgData name="Yoel Kortick" userId="167978f5-7f40-4909-85d5-d4149554ad4e" providerId="ADAL" clId="{A6E8CC65-43D3-4B02-BDBD-E46DA40824BC}" dt="2022-07-20T11:59:07.185" v="1760" actId="1076"/>
          <ac:cxnSpMkLst>
            <pc:docMk/>
            <pc:sldMk cId="3821725512" sldId="1900"/>
            <ac:cxnSpMk id="11" creationId="{EBB0C975-D88F-2B60-3A66-1C22B964752E}"/>
          </ac:cxnSpMkLst>
        </pc:cxnChg>
        <pc:cxnChg chg="add mod">
          <ac:chgData name="Yoel Kortick" userId="167978f5-7f40-4909-85d5-d4149554ad4e" providerId="ADAL" clId="{A6E8CC65-43D3-4B02-BDBD-E46DA40824BC}" dt="2022-07-20T11:59:52.678" v="1805" actId="14100"/>
          <ac:cxnSpMkLst>
            <pc:docMk/>
            <pc:sldMk cId="3821725512" sldId="1900"/>
            <ac:cxnSpMk id="13" creationId="{0DB84208-C6D8-6A16-F165-BB99337C7132}"/>
          </ac:cxnSpMkLst>
        </pc:cxnChg>
        <pc:cxnChg chg="add mod">
          <ac:chgData name="Yoel Kortick" userId="167978f5-7f40-4909-85d5-d4149554ad4e" providerId="ADAL" clId="{A6E8CC65-43D3-4B02-BDBD-E46DA40824BC}" dt="2022-07-20T12:00:01.272" v="1828" actId="1036"/>
          <ac:cxnSpMkLst>
            <pc:docMk/>
            <pc:sldMk cId="3821725512" sldId="1900"/>
            <ac:cxnSpMk id="16" creationId="{62511367-A3FF-5D27-5D06-3FBA221E3BAB}"/>
          </ac:cxnSpMkLst>
        </pc:cxnChg>
      </pc:sldChg>
      <pc:sldChg chg="modSp del">
        <pc:chgData name="Yoel Kortick" userId="167978f5-7f40-4909-85d5-d4149554ad4e" providerId="ADAL" clId="{A6E8CC65-43D3-4B02-BDBD-E46DA40824BC}" dt="2022-07-20T12:13:41.999" v="2292" actId="47"/>
        <pc:sldMkLst>
          <pc:docMk/>
          <pc:sldMk cId="433099220" sldId="1901"/>
        </pc:sldMkLst>
        <pc:spChg chg="mod">
          <ac:chgData name="Yoel Kortick" userId="167978f5-7f40-4909-85d5-d4149554ad4e" providerId="ADAL" clId="{A6E8CC65-43D3-4B02-BDBD-E46DA40824BC}" dt="2022-07-20T11:36:59.176" v="1548"/>
          <ac:spMkLst>
            <pc:docMk/>
            <pc:sldMk cId="433099220" sldId="1901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2:13:42.563" v="2293" actId="47"/>
        <pc:sldMkLst>
          <pc:docMk/>
          <pc:sldMk cId="3508839755" sldId="1902"/>
        </pc:sldMkLst>
        <pc:spChg chg="mod">
          <ac:chgData name="Yoel Kortick" userId="167978f5-7f40-4909-85d5-d4149554ad4e" providerId="ADAL" clId="{A6E8CC65-43D3-4B02-BDBD-E46DA40824BC}" dt="2022-07-20T11:36:59.176" v="1548"/>
          <ac:spMkLst>
            <pc:docMk/>
            <pc:sldMk cId="3508839755" sldId="1902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2:13:43.215" v="2294" actId="47"/>
        <pc:sldMkLst>
          <pc:docMk/>
          <pc:sldMk cId="3084696003" sldId="1903"/>
        </pc:sldMkLst>
        <pc:spChg chg="mod">
          <ac:chgData name="Yoel Kortick" userId="167978f5-7f40-4909-85d5-d4149554ad4e" providerId="ADAL" clId="{A6E8CC65-43D3-4B02-BDBD-E46DA40824BC}" dt="2022-07-20T11:36:59.176" v="1548"/>
          <ac:spMkLst>
            <pc:docMk/>
            <pc:sldMk cId="3084696003" sldId="1903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2764387474" sldId="1904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3107603279" sldId="1905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2644088077" sldId="1906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1820979169" sldId="1907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1946656855" sldId="1908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4068489356" sldId="1909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1402583970" sldId="1910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1001143149" sldId="1911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1781363699" sldId="1912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2572497183" sldId="1913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3873580535" sldId="1914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4042825719" sldId="1915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3337627961" sldId="1916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551173049" sldId="1917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2909708836" sldId="1918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2886698332" sldId="1919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36983500" sldId="1920"/>
        </pc:sldMkLst>
      </pc:sldChg>
      <pc:sldChg chg="addSp delSp modSp mod">
        <pc:chgData name="Yoel Kortick" userId="167978f5-7f40-4909-85d5-d4149554ad4e" providerId="ADAL" clId="{A6E8CC65-43D3-4B02-BDBD-E46DA40824BC}" dt="2022-07-21T06:20:03.522" v="3803" actId="1036"/>
        <pc:sldMkLst>
          <pc:docMk/>
          <pc:sldMk cId="3597491973" sldId="1921"/>
        </pc:sldMkLst>
        <pc:spChg chg="mod">
          <ac:chgData name="Yoel Kortick" userId="167978f5-7f40-4909-85d5-d4149554ad4e" providerId="ADAL" clId="{A6E8CC65-43D3-4B02-BDBD-E46DA40824BC}" dt="2022-07-20T10:02:10.444" v="620"/>
          <ac:spMkLst>
            <pc:docMk/>
            <pc:sldMk cId="3597491973" sldId="1921"/>
            <ac:spMk id="3" creationId="{294BC29B-83C8-416D-9BA2-59380269EFCE}"/>
          </ac:spMkLst>
        </pc:spChg>
        <pc:spChg chg="del">
          <ac:chgData name="Yoel Kortick" userId="167978f5-7f40-4909-85d5-d4149554ad4e" providerId="ADAL" clId="{A6E8CC65-43D3-4B02-BDBD-E46DA40824BC}" dt="2022-07-20T10:02:14.009" v="621" actId="478"/>
          <ac:spMkLst>
            <pc:docMk/>
            <pc:sldMk cId="3597491973" sldId="1921"/>
            <ac:spMk id="4" creationId="{7DCC24B9-304C-43F8-A814-5ED2034E8A02}"/>
          </ac:spMkLst>
        </pc:spChg>
        <pc:spChg chg="add">
          <ac:chgData name="Yoel Kortick" userId="167978f5-7f40-4909-85d5-d4149554ad4e" providerId="ADAL" clId="{A6E8CC65-43D3-4B02-BDBD-E46DA40824BC}" dt="2022-07-20T10:53:13.230" v="675" actId="11529"/>
          <ac:spMkLst>
            <pc:docMk/>
            <pc:sldMk cId="3597491973" sldId="1921"/>
            <ac:spMk id="6" creationId="{529C9437-139B-2177-A6B6-E6FB940BDF0A}"/>
          </ac:spMkLst>
        </pc:spChg>
        <pc:spChg chg="add del mod">
          <ac:chgData name="Yoel Kortick" userId="167978f5-7f40-4909-85d5-d4149554ad4e" providerId="ADAL" clId="{A6E8CC65-43D3-4B02-BDBD-E46DA40824BC}" dt="2022-07-20T10:02:16.161" v="622" actId="478"/>
          <ac:spMkLst>
            <pc:docMk/>
            <pc:sldMk cId="3597491973" sldId="1921"/>
            <ac:spMk id="6" creationId="{8CE84329-562D-A73A-CCFA-F6AA4440B6D7}"/>
          </ac:spMkLst>
        </pc:spChg>
        <pc:spChg chg="add">
          <ac:chgData name="Yoel Kortick" userId="167978f5-7f40-4909-85d5-d4149554ad4e" providerId="ADAL" clId="{A6E8CC65-43D3-4B02-BDBD-E46DA40824BC}" dt="2022-07-20T10:53:20.802" v="676" actId="11529"/>
          <ac:spMkLst>
            <pc:docMk/>
            <pc:sldMk cId="3597491973" sldId="1921"/>
            <ac:spMk id="7" creationId="{57B2727A-9C1B-EFC7-3DBB-19BB27896115}"/>
          </ac:spMkLst>
        </pc:spChg>
        <pc:spChg chg="add">
          <ac:chgData name="Yoel Kortick" userId="167978f5-7f40-4909-85d5-d4149554ad4e" providerId="ADAL" clId="{A6E8CC65-43D3-4B02-BDBD-E46DA40824BC}" dt="2022-07-20T10:53:26.828" v="677" actId="11529"/>
          <ac:spMkLst>
            <pc:docMk/>
            <pc:sldMk cId="3597491973" sldId="1921"/>
            <ac:spMk id="8" creationId="{963D1A0E-1B86-E9D5-1C41-AD15F40DCFA3}"/>
          </ac:spMkLst>
        </pc:spChg>
        <pc:picChg chg="add mod">
          <ac:chgData name="Yoel Kortick" userId="167978f5-7f40-4909-85d5-d4149554ad4e" providerId="ADAL" clId="{A6E8CC65-43D3-4B02-BDBD-E46DA40824BC}" dt="2022-07-20T10:53:32.326" v="678" actId="208"/>
          <ac:picMkLst>
            <pc:docMk/>
            <pc:sldMk cId="3597491973" sldId="1921"/>
            <ac:picMk id="5" creationId="{99583B5F-1581-1923-D76C-D2F3908DC786}"/>
          </ac:picMkLst>
        </pc:picChg>
        <pc:picChg chg="add del mod">
          <ac:chgData name="Yoel Kortick" userId="167978f5-7f40-4909-85d5-d4149554ad4e" providerId="ADAL" clId="{A6E8CC65-43D3-4B02-BDBD-E46DA40824BC}" dt="2022-07-20T10:03:26.494" v="673" actId="478"/>
          <ac:picMkLst>
            <pc:docMk/>
            <pc:sldMk cId="3597491973" sldId="1921"/>
            <ac:picMk id="8" creationId="{384EAF02-B0BC-CD62-5C36-4929BDCF6432}"/>
          </ac:picMkLst>
        </pc:picChg>
        <pc:cxnChg chg="add mod">
          <ac:chgData name="Yoel Kortick" userId="167978f5-7f40-4909-85d5-d4149554ad4e" providerId="ADAL" clId="{A6E8CC65-43D3-4B02-BDBD-E46DA40824BC}" dt="2022-07-21T06:20:03.522" v="3803" actId="1036"/>
          <ac:cxnSpMkLst>
            <pc:docMk/>
            <pc:sldMk cId="3597491973" sldId="1921"/>
            <ac:cxnSpMk id="9" creationId="{DF2A347A-4194-D8AE-0713-9F37CAB6BF18}"/>
          </ac:cxnSpMkLst>
        </pc:cxnChg>
      </pc:sldChg>
      <pc:sldChg chg="modSp mod">
        <pc:chgData name="Yoel Kortick" userId="167978f5-7f40-4909-85d5-d4149554ad4e" providerId="ADAL" clId="{A6E8CC65-43D3-4B02-BDBD-E46DA40824BC}" dt="2022-07-21T06:54:32.058" v="4801"/>
        <pc:sldMkLst>
          <pc:docMk/>
          <pc:sldMk cId="1225616968" sldId="1922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1225616968" sldId="1922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1225616968" sldId="1922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A6E8CC65-43D3-4B02-BDBD-E46DA40824BC}" dt="2022-07-20T11:36:33.485" v="1545" actId="47"/>
        <pc:sldMkLst>
          <pc:docMk/>
          <pc:sldMk cId="1622017084" sldId="1923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1622017084" sldId="1923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A6E8CC65-43D3-4B02-BDBD-E46DA40824BC}" dt="2022-07-20T11:36:34.185" v="1546" actId="47"/>
        <pc:sldMkLst>
          <pc:docMk/>
          <pc:sldMk cId="2253515843" sldId="1924"/>
        </pc:sldMkLst>
        <pc:spChg chg="mod">
          <ac:chgData name="Yoel Kortick" userId="167978f5-7f40-4909-85d5-d4149554ad4e" providerId="ADAL" clId="{A6E8CC65-43D3-4B02-BDBD-E46DA40824BC}" dt="2022-07-20T11:04:06.476" v="734"/>
          <ac:spMkLst>
            <pc:docMk/>
            <pc:sldMk cId="2253515843" sldId="1924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2859449696" sldId="1925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1077314768" sldId="1926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3923988040" sldId="1927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2387105867" sldId="1928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896440241" sldId="1929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624774398" sldId="1930"/>
        </pc:sldMkLst>
      </pc:sldChg>
      <pc:sldChg chg="modSp del">
        <pc:chgData name="Yoel Kortick" userId="167978f5-7f40-4909-85d5-d4149554ad4e" providerId="ADAL" clId="{A6E8CC65-43D3-4B02-BDBD-E46DA40824BC}" dt="2022-07-20T12:13:46.246" v="2295" actId="47"/>
        <pc:sldMkLst>
          <pc:docMk/>
          <pc:sldMk cId="1234852915" sldId="1931"/>
        </pc:sldMkLst>
        <pc:spChg chg="mod">
          <ac:chgData name="Yoel Kortick" userId="167978f5-7f40-4909-85d5-d4149554ad4e" providerId="ADAL" clId="{A6E8CC65-43D3-4B02-BDBD-E46DA40824BC}" dt="2022-07-20T11:36:59.176" v="1548"/>
          <ac:spMkLst>
            <pc:docMk/>
            <pc:sldMk cId="1234852915" sldId="1931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0T11:36:59.176" v="1548"/>
          <ac:spMkLst>
            <pc:docMk/>
            <pc:sldMk cId="1234852915" sldId="1931"/>
            <ac:spMk id="9" creationId="{AB88AC50-CEFA-49B9-92B4-80549AC9780B}"/>
          </ac:spMkLst>
        </pc:spChg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336678313" sldId="1932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245423376" sldId="1933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501948154" sldId="1934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772804975" sldId="1935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1279951205" sldId="1936"/>
        </pc:sldMkLst>
      </pc:sldChg>
      <pc:sldChg chg="del">
        <pc:chgData name="Yoel Kortick" userId="167978f5-7f40-4909-85d5-d4149554ad4e" providerId="ADAL" clId="{A6E8CC65-43D3-4B02-BDBD-E46DA40824BC}" dt="2022-07-21T06:48:02.364" v="4589" actId="47"/>
        <pc:sldMkLst>
          <pc:docMk/>
          <pc:sldMk cId="552781056" sldId="1937"/>
        </pc:sldMkLst>
      </pc:sldChg>
      <pc:sldChg chg="modSp add mod">
        <pc:chgData name="Yoel Kortick" userId="167978f5-7f40-4909-85d5-d4149554ad4e" providerId="ADAL" clId="{A6E8CC65-43D3-4B02-BDBD-E46DA40824BC}" dt="2022-07-21T06:54:32.058" v="4801"/>
        <pc:sldMkLst>
          <pc:docMk/>
          <pc:sldMk cId="1781457085" sldId="1938"/>
        </pc:sldMkLst>
        <pc:spChg chg="mod">
          <ac:chgData name="Yoel Kortick" userId="167978f5-7f40-4909-85d5-d4149554ad4e" providerId="ADAL" clId="{A6E8CC65-43D3-4B02-BDBD-E46DA40824BC}" dt="2022-07-20T10:53:48.702" v="681" actId="20577"/>
          <ac:spMkLst>
            <pc:docMk/>
            <pc:sldMk cId="1781457085" sldId="1938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1781457085" sldId="1938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A6E8CC65-43D3-4B02-BDBD-E46DA40824BC}" dt="2022-07-21T06:20:24.146" v="3804"/>
        <pc:sldMkLst>
          <pc:docMk/>
          <pc:sldMk cId="2467791365" sldId="1939"/>
        </pc:sldMkLst>
        <pc:spChg chg="mod">
          <ac:chgData name="Yoel Kortick" userId="167978f5-7f40-4909-85d5-d4149554ad4e" providerId="ADAL" clId="{A6E8CC65-43D3-4B02-BDBD-E46DA40824BC}" dt="2022-07-20T10:53:45.280" v="680" actId="20577"/>
          <ac:spMkLst>
            <pc:docMk/>
            <pc:sldMk cId="2467791365" sldId="1939"/>
            <ac:spMk id="3" creationId="{294BC29B-83C8-416D-9BA2-59380269EFCE}"/>
          </ac:spMkLst>
        </pc:spChg>
        <pc:picChg chg="del">
          <ac:chgData name="Yoel Kortick" userId="167978f5-7f40-4909-85d5-d4149554ad4e" providerId="ADAL" clId="{A6E8CC65-43D3-4B02-BDBD-E46DA40824BC}" dt="2022-07-20T11:01:19.961" v="717" actId="478"/>
          <ac:picMkLst>
            <pc:docMk/>
            <pc:sldMk cId="2467791365" sldId="1939"/>
            <ac:picMk id="5" creationId="{99583B5F-1581-1923-D76C-D2F3908DC786}"/>
          </ac:picMkLst>
        </pc:picChg>
        <pc:picChg chg="add mod ord">
          <ac:chgData name="Yoel Kortick" userId="167978f5-7f40-4909-85d5-d4149554ad4e" providerId="ADAL" clId="{A6E8CC65-43D3-4B02-BDBD-E46DA40824BC}" dt="2022-07-20T11:01:28.686" v="720" actId="208"/>
          <ac:picMkLst>
            <pc:docMk/>
            <pc:sldMk cId="2467791365" sldId="1939"/>
            <ac:picMk id="9" creationId="{D250D7FA-4F26-C4BE-2C8C-3C3FB6F863C9}"/>
          </ac:picMkLst>
        </pc:picChg>
        <pc:cxnChg chg="add mod">
          <ac:chgData name="Yoel Kortick" userId="167978f5-7f40-4909-85d5-d4149554ad4e" providerId="ADAL" clId="{A6E8CC65-43D3-4B02-BDBD-E46DA40824BC}" dt="2022-07-21T06:20:24.146" v="3804"/>
          <ac:cxnSpMkLst>
            <pc:docMk/>
            <pc:sldMk cId="2467791365" sldId="1939"/>
            <ac:cxnSpMk id="10" creationId="{0054C4AA-DACB-CFA7-89E2-92765E5B65AA}"/>
          </ac:cxnSpMkLst>
        </pc:cxnChg>
      </pc:sldChg>
      <pc:sldChg chg="modSp add mod">
        <pc:chgData name="Yoel Kortick" userId="167978f5-7f40-4909-85d5-d4149554ad4e" providerId="ADAL" clId="{A6E8CC65-43D3-4B02-BDBD-E46DA40824BC}" dt="2022-07-21T06:54:32.058" v="4801"/>
        <pc:sldMkLst>
          <pc:docMk/>
          <pc:sldMk cId="973620616" sldId="1940"/>
        </pc:sldMkLst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973620616" sldId="1940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A6E8CC65-43D3-4B02-BDBD-E46DA40824BC}" dt="2022-07-21T06:54:32.058" v="4801"/>
        <pc:sldMkLst>
          <pc:docMk/>
          <pc:sldMk cId="2264581351" sldId="1941"/>
        </pc:sldMkLst>
        <pc:spChg chg="del">
          <ac:chgData name="Yoel Kortick" userId="167978f5-7f40-4909-85d5-d4149554ad4e" providerId="ADAL" clId="{A6E8CC65-43D3-4B02-BDBD-E46DA40824BC}" dt="2022-07-21T06:26:21.249" v="4015" actId="478"/>
          <ac:spMkLst>
            <pc:docMk/>
            <pc:sldMk cId="2264581351" sldId="1941"/>
            <ac:spMk id="7" creationId="{832CC0BF-D24D-4BD2-8DE2-A2C3A03DA930}"/>
          </ac:spMkLst>
        </pc:spChg>
        <pc:spChg chg="add mod">
          <ac:chgData name="Yoel Kortick" userId="167978f5-7f40-4909-85d5-d4149554ad4e" providerId="ADAL" clId="{A6E8CC65-43D3-4B02-BDBD-E46DA40824BC}" dt="2022-07-21T06:54:32.058" v="4801"/>
          <ac:spMkLst>
            <pc:docMk/>
            <pc:sldMk cId="2264581351" sldId="1941"/>
            <ac:spMk id="10" creationId="{698B5EDF-A576-2C77-AD7A-02832BEB0174}"/>
          </ac:spMkLst>
        </pc:spChg>
        <pc:spChg chg="mod">
          <ac:chgData name="Yoel Kortick" userId="167978f5-7f40-4909-85d5-d4149554ad4e" providerId="ADAL" clId="{A6E8CC65-43D3-4B02-BDBD-E46DA40824BC}" dt="2022-07-21T06:26:36.321" v="4040" actId="1038"/>
          <ac:spMkLst>
            <pc:docMk/>
            <pc:sldMk cId="2264581351" sldId="1941"/>
            <ac:spMk id="14" creationId="{ECDF4ECA-B90B-41CF-EAEF-80BA267E4451}"/>
          </ac:spMkLst>
        </pc:spChg>
        <pc:spChg chg="mod">
          <ac:chgData name="Yoel Kortick" userId="167978f5-7f40-4909-85d5-d4149554ad4e" providerId="ADAL" clId="{A6E8CC65-43D3-4B02-BDBD-E46DA40824BC}" dt="2022-07-21T06:26:36.321" v="4040" actId="1038"/>
          <ac:spMkLst>
            <pc:docMk/>
            <pc:sldMk cId="2264581351" sldId="1941"/>
            <ac:spMk id="15" creationId="{779921CD-EFAF-2884-039E-CD20C69E16F7}"/>
          </ac:spMkLst>
        </pc:spChg>
        <pc:picChg chg="mod">
          <ac:chgData name="Yoel Kortick" userId="167978f5-7f40-4909-85d5-d4149554ad4e" providerId="ADAL" clId="{A6E8CC65-43D3-4B02-BDBD-E46DA40824BC}" dt="2022-07-21T06:26:36.321" v="4040" actId="1038"/>
          <ac:picMkLst>
            <pc:docMk/>
            <pc:sldMk cId="2264581351" sldId="1941"/>
            <ac:picMk id="12" creationId="{30E3FE27-08D7-20F5-0C00-79073297C49C}"/>
          </ac:picMkLst>
        </pc:picChg>
        <pc:cxnChg chg="del">
          <ac:chgData name="Yoel Kortick" userId="167978f5-7f40-4909-85d5-d4149554ad4e" providerId="ADAL" clId="{A6E8CC65-43D3-4B02-BDBD-E46DA40824BC}" dt="2022-07-21T06:25:52.008" v="4009" actId="478"/>
          <ac:cxnSpMkLst>
            <pc:docMk/>
            <pc:sldMk cId="2264581351" sldId="1941"/>
            <ac:cxnSpMk id="8" creationId="{9C0EC4A9-ACEB-4B97-8AFF-76914B4460EE}"/>
          </ac:cxnSpMkLst>
        </pc:cxnChg>
        <pc:cxnChg chg="add mod">
          <ac:chgData name="Yoel Kortick" userId="167978f5-7f40-4909-85d5-d4149554ad4e" providerId="ADAL" clId="{A6E8CC65-43D3-4B02-BDBD-E46DA40824BC}" dt="2022-07-21T06:26:42.276" v="4041" actId="14100"/>
          <ac:cxnSpMkLst>
            <pc:docMk/>
            <pc:sldMk cId="2264581351" sldId="1941"/>
            <ac:cxnSpMk id="11" creationId="{BF2565E4-E3BF-DB50-67B8-EC769F15743E}"/>
          </ac:cxnSpMkLst>
        </pc:cxnChg>
        <pc:cxnChg chg="del">
          <ac:chgData name="Yoel Kortick" userId="167978f5-7f40-4909-85d5-d4149554ad4e" providerId="ADAL" clId="{A6E8CC65-43D3-4B02-BDBD-E46DA40824BC}" dt="2022-07-21T06:25:58.749" v="4010" actId="478"/>
          <ac:cxnSpMkLst>
            <pc:docMk/>
            <pc:sldMk cId="2264581351" sldId="1941"/>
            <ac:cxnSpMk id="13" creationId="{A86FEAD1-8A59-FB85-CD7E-986650D40696}"/>
          </ac:cxnSpMkLst>
        </pc:cxnChg>
      </pc:sldChg>
      <pc:sldChg chg="addSp delSp modSp add mod">
        <pc:chgData name="Yoel Kortick" userId="167978f5-7f40-4909-85d5-d4149554ad4e" providerId="ADAL" clId="{A6E8CC65-43D3-4B02-BDBD-E46DA40824BC}" dt="2022-07-21T06:54:32.058" v="4801"/>
        <pc:sldMkLst>
          <pc:docMk/>
          <pc:sldMk cId="1483625506" sldId="1942"/>
        </pc:sldMkLst>
        <pc:spChg chg="mod">
          <ac:chgData name="Yoel Kortick" userId="167978f5-7f40-4909-85d5-d4149554ad4e" providerId="ADAL" clId="{A6E8CC65-43D3-4B02-BDBD-E46DA40824BC}" dt="2022-07-21T06:38:58.199" v="4232" actId="20577"/>
          <ac:spMkLst>
            <pc:docMk/>
            <pc:sldMk cId="1483625506" sldId="1942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1483625506" sldId="1942"/>
            <ac:spMk id="4" creationId="{7DCC24B9-304C-43F8-A814-5ED2034E8A02}"/>
          </ac:spMkLst>
        </pc:spChg>
        <pc:spChg chg="mod">
          <ac:chgData name="Yoel Kortick" userId="167978f5-7f40-4909-85d5-d4149554ad4e" providerId="ADAL" clId="{A6E8CC65-43D3-4B02-BDBD-E46DA40824BC}" dt="2022-07-20T11:52:16.796" v="1662" actId="1037"/>
          <ac:spMkLst>
            <pc:docMk/>
            <pc:sldMk cId="1483625506" sldId="1942"/>
            <ac:spMk id="7" creationId="{DD504C28-3E15-B841-BD2E-94B8B953B11B}"/>
          </ac:spMkLst>
        </pc:spChg>
        <pc:spChg chg="mod">
          <ac:chgData name="Yoel Kortick" userId="167978f5-7f40-4909-85d5-d4149554ad4e" providerId="ADAL" clId="{A6E8CC65-43D3-4B02-BDBD-E46DA40824BC}" dt="2022-07-20T11:52:16.796" v="1662" actId="1037"/>
          <ac:spMkLst>
            <pc:docMk/>
            <pc:sldMk cId="1483625506" sldId="1942"/>
            <ac:spMk id="8" creationId="{92CFED1F-7DFF-78F6-19BF-B46000B43E7A}"/>
          </ac:spMkLst>
        </pc:spChg>
        <pc:spChg chg="mod">
          <ac:chgData name="Yoel Kortick" userId="167978f5-7f40-4909-85d5-d4149554ad4e" providerId="ADAL" clId="{A6E8CC65-43D3-4B02-BDBD-E46DA40824BC}" dt="2022-07-20T11:52:23.691" v="1667" actId="14100"/>
          <ac:spMkLst>
            <pc:docMk/>
            <pc:sldMk cId="1483625506" sldId="1942"/>
            <ac:spMk id="9" creationId="{1DD67E86-C45C-7A96-F074-5A9EF86A8B6D}"/>
          </ac:spMkLst>
        </pc:spChg>
        <pc:picChg chg="del">
          <ac:chgData name="Yoel Kortick" userId="167978f5-7f40-4909-85d5-d4149554ad4e" providerId="ADAL" clId="{A6E8CC65-43D3-4B02-BDBD-E46DA40824BC}" dt="2022-07-20T11:51:59.924" v="1631" actId="478"/>
          <ac:picMkLst>
            <pc:docMk/>
            <pc:sldMk cId="1483625506" sldId="1942"/>
            <ac:picMk id="6" creationId="{8657C484-AB67-C344-BFEC-540212FE13AA}"/>
          </ac:picMkLst>
        </pc:picChg>
        <pc:picChg chg="add mod ord">
          <ac:chgData name="Yoel Kortick" userId="167978f5-7f40-4909-85d5-d4149554ad4e" providerId="ADAL" clId="{A6E8CC65-43D3-4B02-BDBD-E46DA40824BC}" dt="2022-07-20T11:52:25.760" v="1668" actId="208"/>
          <ac:picMkLst>
            <pc:docMk/>
            <pc:sldMk cId="1483625506" sldId="1942"/>
            <ac:picMk id="10" creationId="{304A8BA0-2236-15B4-D2DC-B79A9CA4F02A}"/>
          </ac:picMkLst>
        </pc:picChg>
      </pc:sldChg>
      <pc:sldChg chg="addSp delSp modSp add mod">
        <pc:chgData name="Yoel Kortick" userId="167978f5-7f40-4909-85d5-d4149554ad4e" providerId="ADAL" clId="{A6E8CC65-43D3-4B02-BDBD-E46DA40824BC}" dt="2022-07-21T06:54:32.058" v="4801"/>
        <pc:sldMkLst>
          <pc:docMk/>
          <pc:sldMk cId="3662059064" sldId="1943"/>
        </pc:sldMkLst>
        <pc:spChg chg="mod">
          <ac:chgData name="Yoel Kortick" userId="167978f5-7f40-4909-85d5-d4149554ad4e" providerId="ADAL" clId="{A6E8CC65-43D3-4B02-BDBD-E46DA40824BC}" dt="2022-07-21T06:40:55.486" v="4260" actId="6549"/>
          <ac:spMkLst>
            <pc:docMk/>
            <pc:sldMk cId="3662059064" sldId="1943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3662059064" sldId="1943"/>
            <ac:spMk id="4" creationId="{7DCC24B9-304C-43F8-A814-5ED2034E8A02}"/>
          </ac:spMkLst>
        </pc:spChg>
        <pc:spChg chg="del">
          <ac:chgData name="Yoel Kortick" userId="167978f5-7f40-4909-85d5-d4149554ad4e" providerId="ADAL" clId="{A6E8CC65-43D3-4B02-BDBD-E46DA40824BC}" dt="2022-07-20T12:04:25.688" v="1922" actId="478"/>
          <ac:spMkLst>
            <pc:docMk/>
            <pc:sldMk cId="3662059064" sldId="1943"/>
            <ac:spMk id="7" creationId="{DF7C8797-F1BC-8DA6-1D08-71DABD98D705}"/>
          </ac:spMkLst>
        </pc:spChg>
        <pc:spChg chg="del">
          <ac:chgData name="Yoel Kortick" userId="167978f5-7f40-4909-85d5-d4149554ad4e" providerId="ADAL" clId="{A6E8CC65-43D3-4B02-BDBD-E46DA40824BC}" dt="2022-07-20T12:04:26.971" v="1923" actId="478"/>
          <ac:spMkLst>
            <pc:docMk/>
            <pc:sldMk cId="3662059064" sldId="1943"/>
            <ac:spMk id="8" creationId="{CAEB9692-E610-8629-0FCD-29BE24EA585F}"/>
          </ac:spMkLst>
        </pc:spChg>
        <pc:spChg chg="del">
          <ac:chgData name="Yoel Kortick" userId="167978f5-7f40-4909-85d5-d4149554ad4e" providerId="ADAL" clId="{A6E8CC65-43D3-4B02-BDBD-E46DA40824BC}" dt="2022-07-20T12:04:28.712" v="1924" actId="478"/>
          <ac:spMkLst>
            <pc:docMk/>
            <pc:sldMk cId="3662059064" sldId="1943"/>
            <ac:spMk id="9" creationId="{D17892F3-1C13-DC5F-607D-F3C411F61B3B}"/>
          </ac:spMkLst>
        </pc:spChg>
        <pc:spChg chg="del">
          <ac:chgData name="Yoel Kortick" userId="167978f5-7f40-4909-85d5-d4149554ad4e" providerId="ADAL" clId="{A6E8CC65-43D3-4B02-BDBD-E46DA40824BC}" dt="2022-07-20T12:04:20.516" v="1918" actId="478"/>
          <ac:spMkLst>
            <pc:docMk/>
            <pc:sldMk cId="3662059064" sldId="1943"/>
            <ac:spMk id="10" creationId="{02C37D45-4037-9131-D95D-0BF8698A0017}"/>
          </ac:spMkLst>
        </pc:spChg>
        <pc:spChg chg="del">
          <ac:chgData name="Yoel Kortick" userId="167978f5-7f40-4909-85d5-d4149554ad4e" providerId="ADAL" clId="{A6E8CC65-43D3-4B02-BDBD-E46DA40824BC}" dt="2022-07-20T12:04:31.599" v="1927" actId="478"/>
          <ac:spMkLst>
            <pc:docMk/>
            <pc:sldMk cId="3662059064" sldId="1943"/>
            <ac:spMk id="12" creationId="{364C840A-05FD-EC61-265B-2668AFE9728D}"/>
          </ac:spMkLst>
        </pc:spChg>
        <pc:spChg chg="del">
          <ac:chgData name="Yoel Kortick" userId="167978f5-7f40-4909-85d5-d4149554ad4e" providerId="ADAL" clId="{A6E8CC65-43D3-4B02-BDBD-E46DA40824BC}" dt="2022-07-20T12:04:33.148" v="1928" actId="478"/>
          <ac:spMkLst>
            <pc:docMk/>
            <pc:sldMk cId="3662059064" sldId="1943"/>
            <ac:spMk id="15" creationId="{DBC22158-37DA-6D23-43C1-7B1842252934}"/>
          </ac:spMkLst>
        </pc:spChg>
        <pc:spChg chg="add del mod">
          <ac:chgData name="Yoel Kortick" userId="167978f5-7f40-4909-85d5-d4149554ad4e" providerId="ADAL" clId="{A6E8CC65-43D3-4B02-BDBD-E46DA40824BC}" dt="2022-07-20T12:08:57.869" v="1983" actId="478"/>
          <ac:spMkLst>
            <pc:docMk/>
            <pc:sldMk cId="3662059064" sldId="1943"/>
            <ac:spMk id="19" creationId="{2C7BD343-6541-B252-0A68-1545F8644A01}"/>
          </ac:spMkLst>
        </pc:spChg>
        <pc:spChg chg="add del">
          <ac:chgData name="Yoel Kortick" userId="167978f5-7f40-4909-85d5-d4149554ad4e" providerId="ADAL" clId="{A6E8CC65-43D3-4B02-BDBD-E46DA40824BC}" dt="2022-07-20T12:08:52.436" v="1982" actId="478"/>
          <ac:spMkLst>
            <pc:docMk/>
            <pc:sldMk cId="3662059064" sldId="1943"/>
            <ac:spMk id="20" creationId="{52D0D00A-0C5D-AB04-F7FC-1CFFA7972450}"/>
          </ac:spMkLst>
        </pc:spChg>
        <pc:spChg chg="add del mod">
          <ac:chgData name="Yoel Kortick" userId="167978f5-7f40-4909-85d5-d4149554ad4e" providerId="ADAL" clId="{A6E8CC65-43D3-4B02-BDBD-E46DA40824BC}" dt="2022-07-20T12:08:52.436" v="1982" actId="478"/>
          <ac:spMkLst>
            <pc:docMk/>
            <pc:sldMk cId="3662059064" sldId="1943"/>
            <ac:spMk id="29" creationId="{0D411D17-F8AF-B6FF-8737-03CF83E1767A}"/>
          </ac:spMkLst>
        </pc:spChg>
        <pc:spChg chg="add del mod">
          <ac:chgData name="Yoel Kortick" userId="167978f5-7f40-4909-85d5-d4149554ad4e" providerId="ADAL" clId="{A6E8CC65-43D3-4B02-BDBD-E46DA40824BC}" dt="2022-07-20T12:08:52.436" v="1982" actId="478"/>
          <ac:spMkLst>
            <pc:docMk/>
            <pc:sldMk cId="3662059064" sldId="1943"/>
            <ac:spMk id="30" creationId="{ECCF6A17-512F-EE83-BC35-D33A01B1F751}"/>
          </ac:spMkLst>
        </pc:spChg>
        <pc:spChg chg="add del mod">
          <ac:chgData name="Yoel Kortick" userId="167978f5-7f40-4909-85d5-d4149554ad4e" providerId="ADAL" clId="{A6E8CC65-43D3-4B02-BDBD-E46DA40824BC}" dt="2022-07-20T12:08:52.436" v="1982" actId="478"/>
          <ac:spMkLst>
            <pc:docMk/>
            <pc:sldMk cId="3662059064" sldId="1943"/>
            <ac:spMk id="35" creationId="{1F63E3ED-7B8E-2148-35BC-9A8A350B546B}"/>
          </ac:spMkLst>
        </pc:spChg>
        <pc:spChg chg="add del mod">
          <ac:chgData name="Yoel Kortick" userId="167978f5-7f40-4909-85d5-d4149554ad4e" providerId="ADAL" clId="{A6E8CC65-43D3-4B02-BDBD-E46DA40824BC}" dt="2022-07-20T12:08:52.436" v="1982" actId="478"/>
          <ac:spMkLst>
            <pc:docMk/>
            <pc:sldMk cId="3662059064" sldId="1943"/>
            <ac:spMk id="36" creationId="{14D867F7-B222-83DF-2F81-3BC156ACF1C2}"/>
          </ac:spMkLst>
        </pc:spChg>
        <pc:picChg chg="add del mod">
          <ac:chgData name="Yoel Kortick" userId="167978f5-7f40-4909-85d5-d4149554ad4e" providerId="ADAL" clId="{A6E8CC65-43D3-4B02-BDBD-E46DA40824BC}" dt="2022-07-20T12:08:52.436" v="1982" actId="478"/>
          <ac:picMkLst>
            <pc:docMk/>
            <pc:sldMk cId="3662059064" sldId="1943"/>
            <ac:picMk id="6" creationId="{756043A9-30E9-7EE6-9E4E-5B5C275A849A}"/>
          </ac:picMkLst>
        </pc:picChg>
        <pc:picChg chg="add del">
          <ac:chgData name="Yoel Kortick" userId="167978f5-7f40-4909-85d5-d4149554ad4e" providerId="ADAL" clId="{A6E8CC65-43D3-4B02-BDBD-E46DA40824BC}" dt="2022-07-20T12:03:33.393" v="1893" actId="22"/>
          <ac:picMkLst>
            <pc:docMk/>
            <pc:sldMk cId="3662059064" sldId="1943"/>
            <ac:picMk id="14" creationId="{971C82FD-C26A-76C3-AFBF-C2C58841036E}"/>
          </ac:picMkLst>
        </pc:picChg>
        <pc:picChg chg="add del mod">
          <ac:chgData name="Yoel Kortick" userId="167978f5-7f40-4909-85d5-d4149554ad4e" providerId="ADAL" clId="{A6E8CC65-43D3-4B02-BDBD-E46DA40824BC}" dt="2022-07-20T12:08:57.869" v="1983" actId="478"/>
          <ac:picMkLst>
            <pc:docMk/>
            <pc:sldMk cId="3662059064" sldId="1943"/>
            <ac:picMk id="18" creationId="{32CE1C0D-F322-3077-AFA5-1BBF12FA7E63}"/>
          </ac:picMkLst>
        </pc:picChg>
        <pc:cxnChg chg="del">
          <ac:chgData name="Yoel Kortick" userId="167978f5-7f40-4909-85d5-d4149554ad4e" providerId="ADAL" clId="{A6E8CC65-43D3-4B02-BDBD-E46DA40824BC}" dt="2022-07-20T12:04:21.596" v="1919" actId="478"/>
          <ac:cxnSpMkLst>
            <pc:docMk/>
            <pc:sldMk cId="3662059064" sldId="1943"/>
            <ac:cxnSpMk id="11" creationId="{EBB0C975-D88F-2B60-3A66-1C22B964752E}"/>
          </ac:cxnSpMkLst>
        </pc:cxnChg>
        <pc:cxnChg chg="del">
          <ac:chgData name="Yoel Kortick" userId="167978f5-7f40-4909-85d5-d4149554ad4e" providerId="ADAL" clId="{A6E8CC65-43D3-4B02-BDBD-E46DA40824BC}" dt="2022-07-20T12:04:30.766" v="1926" actId="478"/>
          <ac:cxnSpMkLst>
            <pc:docMk/>
            <pc:sldMk cId="3662059064" sldId="1943"/>
            <ac:cxnSpMk id="13" creationId="{0DB84208-C6D8-6A16-F165-BB99337C7132}"/>
          </ac:cxnSpMkLst>
        </pc:cxnChg>
        <pc:cxnChg chg="del">
          <ac:chgData name="Yoel Kortick" userId="167978f5-7f40-4909-85d5-d4149554ad4e" providerId="ADAL" clId="{A6E8CC65-43D3-4B02-BDBD-E46DA40824BC}" dt="2022-07-20T12:04:29.582" v="1925" actId="478"/>
          <ac:cxnSpMkLst>
            <pc:docMk/>
            <pc:sldMk cId="3662059064" sldId="1943"/>
            <ac:cxnSpMk id="16" creationId="{62511367-A3FF-5D27-5D06-3FBA221E3BAB}"/>
          </ac:cxnSpMkLst>
        </pc:cxnChg>
        <pc:cxnChg chg="add del">
          <ac:chgData name="Yoel Kortick" userId="167978f5-7f40-4909-85d5-d4149554ad4e" providerId="ADAL" clId="{A6E8CC65-43D3-4B02-BDBD-E46DA40824BC}" dt="2022-07-20T12:05:03.938" v="1935" actId="478"/>
          <ac:cxnSpMkLst>
            <pc:docMk/>
            <pc:sldMk cId="3662059064" sldId="1943"/>
            <ac:cxnSpMk id="22" creationId="{29E475BF-1E76-E248-86DF-28B38DAA4589}"/>
          </ac:cxnSpMkLst>
        </pc:cxnChg>
        <pc:cxnChg chg="add del mod">
          <ac:chgData name="Yoel Kortick" userId="167978f5-7f40-4909-85d5-d4149554ad4e" providerId="ADAL" clId="{A6E8CC65-43D3-4B02-BDBD-E46DA40824BC}" dt="2022-07-20T12:08:52.436" v="1982" actId="478"/>
          <ac:cxnSpMkLst>
            <pc:docMk/>
            <pc:sldMk cId="3662059064" sldId="1943"/>
            <ac:cxnSpMk id="23" creationId="{BAB89A78-8A20-0A32-8431-0EF5FCA38A82}"/>
          </ac:cxnSpMkLst>
        </pc:cxnChg>
        <pc:cxnChg chg="add del mod">
          <ac:chgData name="Yoel Kortick" userId="167978f5-7f40-4909-85d5-d4149554ad4e" providerId="ADAL" clId="{A6E8CC65-43D3-4B02-BDBD-E46DA40824BC}" dt="2022-07-20T12:08:52.436" v="1982" actId="478"/>
          <ac:cxnSpMkLst>
            <pc:docMk/>
            <pc:sldMk cId="3662059064" sldId="1943"/>
            <ac:cxnSpMk id="26" creationId="{3BD22A31-F764-8A8E-842B-FDD517CC9C9C}"/>
          </ac:cxnSpMkLst>
        </pc:cxnChg>
        <pc:cxnChg chg="add del mod">
          <ac:chgData name="Yoel Kortick" userId="167978f5-7f40-4909-85d5-d4149554ad4e" providerId="ADAL" clId="{A6E8CC65-43D3-4B02-BDBD-E46DA40824BC}" dt="2022-07-20T12:08:52.436" v="1982" actId="478"/>
          <ac:cxnSpMkLst>
            <pc:docMk/>
            <pc:sldMk cId="3662059064" sldId="1943"/>
            <ac:cxnSpMk id="31" creationId="{A8FB3E2E-2271-0A45-C53D-845D9A1858ED}"/>
          </ac:cxnSpMkLst>
        </pc:cxnChg>
        <pc:cxnChg chg="add del mod">
          <ac:chgData name="Yoel Kortick" userId="167978f5-7f40-4909-85d5-d4149554ad4e" providerId="ADAL" clId="{A6E8CC65-43D3-4B02-BDBD-E46DA40824BC}" dt="2022-07-20T12:08:52.436" v="1982" actId="478"/>
          <ac:cxnSpMkLst>
            <pc:docMk/>
            <pc:sldMk cId="3662059064" sldId="1943"/>
            <ac:cxnSpMk id="32" creationId="{018185A3-430E-A34B-0144-491BDDE75499}"/>
          </ac:cxnSpMkLst>
        </pc:cxnChg>
        <pc:cxnChg chg="add del mod">
          <ac:chgData name="Yoel Kortick" userId="167978f5-7f40-4909-85d5-d4149554ad4e" providerId="ADAL" clId="{A6E8CC65-43D3-4B02-BDBD-E46DA40824BC}" dt="2022-07-20T12:08:52.436" v="1982" actId="478"/>
          <ac:cxnSpMkLst>
            <pc:docMk/>
            <pc:sldMk cId="3662059064" sldId="1943"/>
            <ac:cxnSpMk id="37" creationId="{43662865-D086-4ACB-F5D8-27C796C6DC52}"/>
          </ac:cxnSpMkLst>
        </pc:cxnChg>
        <pc:cxnChg chg="add del mod">
          <ac:chgData name="Yoel Kortick" userId="167978f5-7f40-4909-85d5-d4149554ad4e" providerId="ADAL" clId="{A6E8CC65-43D3-4B02-BDBD-E46DA40824BC}" dt="2022-07-20T12:08:52.436" v="1982" actId="478"/>
          <ac:cxnSpMkLst>
            <pc:docMk/>
            <pc:sldMk cId="3662059064" sldId="1943"/>
            <ac:cxnSpMk id="39" creationId="{D486F8BA-9246-CC3F-9E36-85BF79CE6A71}"/>
          </ac:cxnSpMkLst>
        </pc:cxnChg>
      </pc:sldChg>
      <pc:sldChg chg="addSp delSp modSp add mod">
        <pc:chgData name="Yoel Kortick" userId="167978f5-7f40-4909-85d5-d4149554ad4e" providerId="ADAL" clId="{A6E8CC65-43D3-4B02-BDBD-E46DA40824BC}" dt="2022-07-21T06:44:18.930" v="4400" actId="571"/>
        <pc:sldMkLst>
          <pc:docMk/>
          <pc:sldMk cId="1919691663" sldId="1944"/>
        </pc:sldMkLst>
        <pc:spChg chg="mod">
          <ac:chgData name="Yoel Kortick" userId="167978f5-7f40-4909-85d5-d4149554ad4e" providerId="ADAL" clId="{A6E8CC65-43D3-4B02-BDBD-E46DA40824BC}" dt="2022-07-21T06:41:01.044" v="4261" actId="6549"/>
          <ac:spMkLst>
            <pc:docMk/>
            <pc:sldMk cId="1919691663" sldId="1944"/>
            <ac:spMk id="3" creationId="{294BC29B-83C8-416D-9BA2-59380269EFCE}"/>
          </ac:spMkLst>
        </pc:spChg>
        <pc:spChg chg="del">
          <ac:chgData name="Yoel Kortick" userId="167978f5-7f40-4909-85d5-d4149554ad4e" providerId="ADAL" clId="{A6E8CC65-43D3-4B02-BDBD-E46DA40824BC}" dt="2022-07-20T12:10:34.837" v="2216" actId="478"/>
          <ac:spMkLst>
            <pc:docMk/>
            <pc:sldMk cId="1919691663" sldId="1944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A6E8CC65-43D3-4B02-BDBD-E46DA40824BC}" dt="2022-07-20T12:10:36.624" v="2217" actId="478"/>
          <ac:spMkLst>
            <pc:docMk/>
            <pc:sldMk cId="1919691663" sldId="1944"/>
            <ac:spMk id="7" creationId="{85382ADF-D5BB-5B8F-609E-01F6E3361A3E}"/>
          </ac:spMkLst>
        </pc:spChg>
        <pc:spChg chg="mod">
          <ac:chgData name="Yoel Kortick" userId="167978f5-7f40-4909-85d5-d4149554ad4e" providerId="ADAL" clId="{A6E8CC65-43D3-4B02-BDBD-E46DA40824BC}" dt="2022-07-20T12:10:45.040" v="2223" actId="1035"/>
          <ac:spMkLst>
            <pc:docMk/>
            <pc:sldMk cId="1919691663" sldId="1944"/>
            <ac:spMk id="19" creationId="{2C7BD343-6541-B252-0A68-1545F8644A01}"/>
          </ac:spMkLst>
        </pc:spChg>
        <pc:spChg chg="add mod">
          <ac:chgData name="Yoel Kortick" userId="167978f5-7f40-4909-85d5-d4149554ad4e" providerId="ADAL" clId="{A6E8CC65-43D3-4B02-BDBD-E46DA40824BC}" dt="2022-07-21T06:44:18.930" v="4400" actId="571"/>
          <ac:spMkLst>
            <pc:docMk/>
            <pc:sldMk cId="1919691663" sldId="1944"/>
            <ac:spMk id="22" creationId="{354E75E9-754A-8C41-3956-09DFB5158571}"/>
          </ac:spMkLst>
        </pc:spChg>
        <pc:spChg chg="add mod">
          <ac:chgData name="Yoel Kortick" userId="167978f5-7f40-4909-85d5-d4149554ad4e" providerId="ADAL" clId="{A6E8CC65-43D3-4B02-BDBD-E46DA40824BC}" dt="2022-07-20T12:11:40.674" v="2265" actId="14100"/>
          <ac:spMkLst>
            <pc:docMk/>
            <pc:sldMk cId="1919691663" sldId="1944"/>
            <ac:spMk id="24" creationId="{50B9F2F5-1FCE-0C7B-E0E0-34A4EBE3C0C9}"/>
          </ac:spMkLst>
        </pc:spChg>
        <pc:spChg chg="add mod">
          <ac:chgData name="Yoel Kortick" userId="167978f5-7f40-4909-85d5-d4149554ad4e" providerId="ADAL" clId="{A6E8CC65-43D3-4B02-BDBD-E46DA40824BC}" dt="2022-07-20T12:11:32.819" v="2255" actId="20577"/>
          <ac:spMkLst>
            <pc:docMk/>
            <pc:sldMk cId="1919691663" sldId="1944"/>
            <ac:spMk id="25" creationId="{83C2882F-497A-CC96-E4E9-175370B5B577}"/>
          </ac:spMkLst>
        </pc:spChg>
        <pc:spChg chg="add mod">
          <ac:chgData name="Yoel Kortick" userId="167978f5-7f40-4909-85d5-d4149554ad4e" providerId="ADAL" clId="{A6E8CC65-43D3-4B02-BDBD-E46DA40824BC}" dt="2022-07-20T12:11:52.543" v="2272" actId="20577"/>
          <ac:spMkLst>
            <pc:docMk/>
            <pc:sldMk cId="1919691663" sldId="1944"/>
            <ac:spMk id="27" creationId="{6B98EBF3-CB29-F698-0418-5331E90BF3F9}"/>
          </ac:spMkLst>
        </pc:spChg>
        <pc:spChg chg="mod">
          <ac:chgData name="Yoel Kortick" userId="167978f5-7f40-4909-85d5-d4149554ad4e" providerId="ADAL" clId="{A6E8CC65-43D3-4B02-BDBD-E46DA40824BC}" dt="2022-07-20T12:10:45.040" v="2223" actId="1035"/>
          <ac:spMkLst>
            <pc:docMk/>
            <pc:sldMk cId="1919691663" sldId="1944"/>
            <ac:spMk id="29" creationId="{0D411D17-F8AF-B6FF-8737-03CF83E1767A}"/>
          </ac:spMkLst>
        </pc:spChg>
        <pc:spChg chg="mod">
          <ac:chgData name="Yoel Kortick" userId="167978f5-7f40-4909-85d5-d4149554ad4e" providerId="ADAL" clId="{A6E8CC65-43D3-4B02-BDBD-E46DA40824BC}" dt="2022-07-20T12:10:45.040" v="2223" actId="1035"/>
          <ac:spMkLst>
            <pc:docMk/>
            <pc:sldMk cId="1919691663" sldId="1944"/>
            <ac:spMk id="35" creationId="{1F63E3ED-7B8E-2148-35BC-9A8A350B546B}"/>
          </ac:spMkLst>
        </pc:spChg>
        <pc:picChg chg="mod">
          <ac:chgData name="Yoel Kortick" userId="167978f5-7f40-4909-85d5-d4149554ad4e" providerId="ADAL" clId="{A6E8CC65-43D3-4B02-BDBD-E46DA40824BC}" dt="2022-07-20T12:10:45.040" v="2223" actId="1035"/>
          <ac:picMkLst>
            <pc:docMk/>
            <pc:sldMk cId="1919691663" sldId="1944"/>
            <ac:picMk id="18" creationId="{32CE1C0D-F322-3077-AFA5-1BBF12FA7E63}"/>
          </ac:picMkLst>
        </pc:picChg>
        <pc:cxnChg chg="add mod">
          <ac:chgData name="Yoel Kortick" userId="167978f5-7f40-4909-85d5-d4149554ad4e" providerId="ADAL" clId="{A6E8CC65-43D3-4B02-BDBD-E46DA40824BC}" dt="2022-07-21T06:44:18.930" v="4400" actId="571"/>
          <ac:cxnSpMkLst>
            <pc:docMk/>
            <pc:sldMk cId="1919691663" sldId="1944"/>
            <ac:cxnSpMk id="21" creationId="{897235A2-1429-0BAA-370D-02B622C6E4F6}"/>
          </ac:cxnSpMkLst>
        </pc:cxnChg>
        <pc:cxnChg chg="mod">
          <ac:chgData name="Yoel Kortick" userId="167978f5-7f40-4909-85d5-d4149554ad4e" providerId="ADAL" clId="{A6E8CC65-43D3-4B02-BDBD-E46DA40824BC}" dt="2022-07-20T12:10:49.962" v="2224" actId="14100"/>
          <ac:cxnSpMkLst>
            <pc:docMk/>
            <pc:sldMk cId="1919691663" sldId="1944"/>
            <ac:cxnSpMk id="23" creationId="{BAB89A78-8A20-0A32-8431-0EF5FCA38A82}"/>
          </ac:cxnSpMkLst>
        </pc:cxnChg>
        <pc:cxnChg chg="mod">
          <ac:chgData name="Yoel Kortick" userId="167978f5-7f40-4909-85d5-d4149554ad4e" providerId="ADAL" clId="{A6E8CC65-43D3-4B02-BDBD-E46DA40824BC}" dt="2022-07-20T12:10:52.768" v="2225" actId="14100"/>
          <ac:cxnSpMkLst>
            <pc:docMk/>
            <pc:sldMk cId="1919691663" sldId="1944"/>
            <ac:cxnSpMk id="31" creationId="{A8FB3E2E-2271-0A45-C53D-845D9A1858ED}"/>
          </ac:cxnSpMkLst>
        </pc:cxnChg>
        <pc:cxnChg chg="mod">
          <ac:chgData name="Yoel Kortick" userId="167978f5-7f40-4909-85d5-d4149554ad4e" providerId="ADAL" clId="{A6E8CC65-43D3-4B02-BDBD-E46DA40824BC}" dt="2022-07-20T12:10:57.594" v="2226" actId="14100"/>
          <ac:cxnSpMkLst>
            <pc:docMk/>
            <pc:sldMk cId="1919691663" sldId="1944"/>
            <ac:cxnSpMk id="39" creationId="{D486F8BA-9246-CC3F-9E36-85BF79CE6A71}"/>
          </ac:cxnSpMkLst>
        </pc:cxnChg>
      </pc:sldChg>
      <pc:sldChg chg="addSp delSp modSp add mod">
        <pc:chgData name="Yoel Kortick" userId="167978f5-7f40-4909-85d5-d4149554ad4e" providerId="ADAL" clId="{A6E8CC65-43D3-4B02-BDBD-E46DA40824BC}" dt="2022-07-21T06:54:32.058" v="4801"/>
        <pc:sldMkLst>
          <pc:docMk/>
          <pc:sldMk cId="823616381" sldId="1945"/>
        </pc:sldMkLst>
        <pc:spChg chg="mod">
          <ac:chgData name="Yoel Kortick" userId="167978f5-7f40-4909-85d5-d4149554ad4e" providerId="ADAL" clId="{A6E8CC65-43D3-4B02-BDBD-E46DA40824BC}" dt="2022-07-21T06:41:05.208" v="4262" actId="6549"/>
          <ac:spMkLst>
            <pc:docMk/>
            <pc:sldMk cId="823616381" sldId="1945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823616381" sldId="1945"/>
            <ac:spMk id="4" creationId="{7DCC24B9-304C-43F8-A814-5ED2034E8A02}"/>
          </ac:spMkLst>
        </pc:spChg>
        <pc:spChg chg="mod">
          <ac:chgData name="Yoel Kortick" userId="167978f5-7f40-4909-85d5-d4149554ad4e" providerId="ADAL" clId="{A6E8CC65-43D3-4B02-BDBD-E46DA40824BC}" dt="2022-07-20T12:23:12.776" v="2410" actId="14100"/>
          <ac:spMkLst>
            <pc:docMk/>
            <pc:sldMk cId="823616381" sldId="1945"/>
            <ac:spMk id="7" creationId="{DF7C8797-F1BC-8DA6-1D08-71DABD98D705}"/>
          </ac:spMkLst>
        </pc:spChg>
        <pc:spChg chg="del">
          <ac:chgData name="Yoel Kortick" userId="167978f5-7f40-4909-85d5-d4149554ad4e" providerId="ADAL" clId="{A6E8CC65-43D3-4B02-BDBD-E46DA40824BC}" dt="2022-07-20T12:23:49.263" v="2421" actId="478"/>
          <ac:spMkLst>
            <pc:docMk/>
            <pc:sldMk cId="823616381" sldId="1945"/>
            <ac:spMk id="8" creationId="{CAEB9692-E610-8629-0FCD-29BE24EA585F}"/>
          </ac:spMkLst>
        </pc:spChg>
        <pc:spChg chg="del">
          <ac:chgData name="Yoel Kortick" userId="167978f5-7f40-4909-85d5-d4149554ad4e" providerId="ADAL" clId="{A6E8CC65-43D3-4B02-BDBD-E46DA40824BC}" dt="2022-07-20T12:23:50.844" v="2422" actId="478"/>
          <ac:spMkLst>
            <pc:docMk/>
            <pc:sldMk cId="823616381" sldId="1945"/>
            <ac:spMk id="9" creationId="{D17892F3-1C13-DC5F-607D-F3C411F61B3B}"/>
          </ac:spMkLst>
        </pc:spChg>
        <pc:spChg chg="mod">
          <ac:chgData name="Yoel Kortick" userId="167978f5-7f40-4909-85d5-d4149554ad4e" providerId="ADAL" clId="{A6E8CC65-43D3-4B02-BDBD-E46DA40824BC}" dt="2022-07-20T12:26:42.854" v="2454" actId="1076"/>
          <ac:spMkLst>
            <pc:docMk/>
            <pc:sldMk cId="823616381" sldId="1945"/>
            <ac:spMk id="10" creationId="{02C37D45-4037-9131-D95D-0BF8698A0017}"/>
          </ac:spMkLst>
        </pc:spChg>
        <pc:spChg chg="mod">
          <ac:chgData name="Yoel Kortick" userId="167978f5-7f40-4909-85d5-d4149554ad4e" providerId="ADAL" clId="{A6E8CC65-43D3-4B02-BDBD-E46DA40824BC}" dt="2022-07-20T12:24:26.848" v="2429" actId="14100"/>
          <ac:spMkLst>
            <pc:docMk/>
            <pc:sldMk cId="823616381" sldId="1945"/>
            <ac:spMk id="12" creationId="{364C840A-05FD-EC61-265B-2668AFE9728D}"/>
          </ac:spMkLst>
        </pc:spChg>
        <pc:spChg chg="mod">
          <ac:chgData name="Yoel Kortick" userId="167978f5-7f40-4909-85d5-d4149554ad4e" providerId="ADAL" clId="{A6E8CC65-43D3-4B02-BDBD-E46DA40824BC}" dt="2022-07-20T12:25:08.287" v="2439" actId="1076"/>
          <ac:spMkLst>
            <pc:docMk/>
            <pc:sldMk cId="823616381" sldId="1945"/>
            <ac:spMk id="15" creationId="{DBC22158-37DA-6D23-43C1-7B1842252934}"/>
          </ac:spMkLst>
        </pc:spChg>
        <pc:spChg chg="add mod">
          <ac:chgData name="Yoel Kortick" userId="167978f5-7f40-4909-85d5-d4149554ad4e" providerId="ADAL" clId="{A6E8CC65-43D3-4B02-BDBD-E46DA40824BC}" dt="2022-07-20T12:23:21.577" v="2411" actId="571"/>
          <ac:spMkLst>
            <pc:docMk/>
            <pc:sldMk cId="823616381" sldId="1945"/>
            <ac:spMk id="19" creationId="{C4D47479-8565-F837-63B2-A878569FA7FC}"/>
          </ac:spMkLst>
        </pc:spChg>
        <pc:spChg chg="add mod">
          <ac:chgData name="Yoel Kortick" userId="167978f5-7f40-4909-85d5-d4149554ad4e" providerId="ADAL" clId="{A6E8CC65-43D3-4B02-BDBD-E46DA40824BC}" dt="2022-07-20T12:23:26.530" v="2412" actId="571"/>
          <ac:spMkLst>
            <pc:docMk/>
            <pc:sldMk cId="823616381" sldId="1945"/>
            <ac:spMk id="20" creationId="{ABB08C8F-1D15-C087-57AA-9342539D3997}"/>
          </ac:spMkLst>
        </pc:spChg>
        <pc:spChg chg="add mod">
          <ac:chgData name="Yoel Kortick" userId="167978f5-7f40-4909-85d5-d4149554ad4e" providerId="ADAL" clId="{A6E8CC65-43D3-4B02-BDBD-E46DA40824BC}" dt="2022-07-20T12:25:16.696" v="2441" actId="1076"/>
          <ac:spMkLst>
            <pc:docMk/>
            <pc:sldMk cId="823616381" sldId="1945"/>
            <ac:spMk id="26" creationId="{A65D5BE8-F16F-3E2D-98DF-1EACCC820A60}"/>
          </ac:spMkLst>
        </pc:spChg>
        <pc:spChg chg="add mod">
          <ac:chgData name="Yoel Kortick" userId="167978f5-7f40-4909-85d5-d4149554ad4e" providerId="ADAL" clId="{A6E8CC65-43D3-4B02-BDBD-E46DA40824BC}" dt="2022-07-20T12:24:09.337" v="2425" actId="571"/>
          <ac:spMkLst>
            <pc:docMk/>
            <pc:sldMk cId="823616381" sldId="1945"/>
            <ac:spMk id="27" creationId="{F779A2E1-BAE3-2EFE-1940-5A238AC880FF}"/>
          </ac:spMkLst>
        </pc:spChg>
        <pc:spChg chg="add mod">
          <ac:chgData name="Yoel Kortick" userId="167978f5-7f40-4909-85d5-d4149554ad4e" providerId="ADAL" clId="{A6E8CC65-43D3-4B02-BDBD-E46DA40824BC}" dt="2022-07-20T12:24:13.776" v="2426" actId="571"/>
          <ac:spMkLst>
            <pc:docMk/>
            <pc:sldMk cId="823616381" sldId="1945"/>
            <ac:spMk id="28" creationId="{1B1AB757-AA55-C7A2-F734-DAC990ADE5F6}"/>
          </ac:spMkLst>
        </pc:spChg>
        <pc:spChg chg="add del mod">
          <ac:chgData name="Yoel Kortick" userId="167978f5-7f40-4909-85d5-d4149554ad4e" providerId="ADAL" clId="{A6E8CC65-43D3-4B02-BDBD-E46DA40824BC}" dt="2022-07-20T12:24:36.994" v="2431" actId="478"/>
          <ac:spMkLst>
            <pc:docMk/>
            <pc:sldMk cId="823616381" sldId="1945"/>
            <ac:spMk id="30" creationId="{D3441449-49F5-CA74-3392-7E0DDB4D1511}"/>
          </ac:spMkLst>
        </pc:spChg>
        <pc:spChg chg="add mod">
          <ac:chgData name="Yoel Kortick" userId="167978f5-7f40-4909-85d5-d4149554ad4e" providerId="ADAL" clId="{A6E8CC65-43D3-4B02-BDBD-E46DA40824BC}" dt="2022-07-20T12:25:30" v="2444" actId="208"/>
          <ac:spMkLst>
            <pc:docMk/>
            <pc:sldMk cId="823616381" sldId="1945"/>
            <ac:spMk id="39" creationId="{BF92EA28-FEA1-42EF-10FA-61972A92722E}"/>
          </ac:spMkLst>
        </pc:spChg>
        <pc:spChg chg="add mod">
          <ac:chgData name="Yoel Kortick" userId="167978f5-7f40-4909-85d5-d4149554ad4e" providerId="ADAL" clId="{A6E8CC65-43D3-4B02-BDBD-E46DA40824BC}" dt="2022-07-20T12:25:37.497" v="2445" actId="571"/>
          <ac:spMkLst>
            <pc:docMk/>
            <pc:sldMk cId="823616381" sldId="1945"/>
            <ac:spMk id="41" creationId="{35AFDB98-066B-0816-3F7A-6A84D7B455E2}"/>
          </ac:spMkLst>
        </pc:spChg>
        <pc:spChg chg="add mod">
          <ac:chgData name="Yoel Kortick" userId="167978f5-7f40-4909-85d5-d4149554ad4e" providerId="ADAL" clId="{A6E8CC65-43D3-4B02-BDBD-E46DA40824BC}" dt="2022-07-20T12:25:55.727" v="2448" actId="571"/>
          <ac:spMkLst>
            <pc:docMk/>
            <pc:sldMk cId="823616381" sldId="1945"/>
            <ac:spMk id="45" creationId="{E6B1EAC5-6C89-989C-E792-F2DC0EBF6D54}"/>
          </ac:spMkLst>
        </pc:spChg>
        <pc:picChg chg="del">
          <ac:chgData name="Yoel Kortick" userId="167978f5-7f40-4909-85d5-d4149554ad4e" providerId="ADAL" clId="{A6E8CC65-43D3-4B02-BDBD-E46DA40824BC}" dt="2022-07-20T12:21:58.871" v="2299" actId="478"/>
          <ac:picMkLst>
            <pc:docMk/>
            <pc:sldMk cId="823616381" sldId="1945"/>
            <ac:picMk id="6" creationId="{756043A9-30E9-7EE6-9E4E-5B5C275A849A}"/>
          </ac:picMkLst>
        </pc:picChg>
        <pc:picChg chg="add del mod">
          <ac:chgData name="Yoel Kortick" userId="167978f5-7f40-4909-85d5-d4149554ad4e" providerId="ADAL" clId="{A6E8CC65-43D3-4B02-BDBD-E46DA40824BC}" dt="2022-07-20T12:22:01.191" v="2300" actId="478"/>
          <ac:picMkLst>
            <pc:docMk/>
            <pc:sldMk cId="823616381" sldId="1945"/>
            <ac:picMk id="14" creationId="{A78D6E6D-5840-7A1F-B879-945C67C4D508}"/>
          </ac:picMkLst>
        </pc:picChg>
        <pc:picChg chg="add mod ord">
          <ac:chgData name="Yoel Kortick" userId="167978f5-7f40-4909-85d5-d4149554ad4e" providerId="ADAL" clId="{A6E8CC65-43D3-4B02-BDBD-E46DA40824BC}" dt="2022-07-20T12:26:25.051" v="2450" actId="208"/>
          <ac:picMkLst>
            <pc:docMk/>
            <pc:sldMk cId="823616381" sldId="1945"/>
            <ac:picMk id="18" creationId="{7C1F5B6B-3E51-311D-7BA3-5ED4C886D35A}"/>
          </ac:picMkLst>
        </pc:picChg>
        <pc:cxnChg chg="mod">
          <ac:chgData name="Yoel Kortick" userId="167978f5-7f40-4909-85d5-d4149554ad4e" providerId="ADAL" clId="{A6E8CC65-43D3-4B02-BDBD-E46DA40824BC}" dt="2022-07-20T12:26:45.622" v="2455" actId="14100"/>
          <ac:cxnSpMkLst>
            <pc:docMk/>
            <pc:sldMk cId="823616381" sldId="1945"/>
            <ac:cxnSpMk id="11" creationId="{EBB0C975-D88F-2B60-3A66-1C22B964752E}"/>
          </ac:cxnSpMkLst>
        </pc:cxnChg>
        <pc:cxnChg chg="mod">
          <ac:chgData name="Yoel Kortick" userId="167978f5-7f40-4909-85d5-d4149554ad4e" providerId="ADAL" clId="{A6E8CC65-43D3-4B02-BDBD-E46DA40824BC}" dt="2022-07-20T12:25:16.696" v="2441" actId="1076"/>
          <ac:cxnSpMkLst>
            <pc:docMk/>
            <pc:sldMk cId="823616381" sldId="1945"/>
            <ac:cxnSpMk id="13" creationId="{0DB84208-C6D8-6A16-F165-BB99337C7132}"/>
          </ac:cxnSpMkLst>
        </pc:cxnChg>
        <pc:cxnChg chg="mod">
          <ac:chgData name="Yoel Kortick" userId="167978f5-7f40-4909-85d5-d4149554ad4e" providerId="ADAL" clId="{A6E8CC65-43D3-4B02-BDBD-E46DA40824BC}" dt="2022-07-20T12:25:46.446" v="2447" actId="14100"/>
          <ac:cxnSpMkLst>
            <pc:docMk/>
            <pc:sldMk cId="823616381" sldId="1945"/>
            <ac:cxnSpMk id="16" creationId="{62511367-A3FF-5D27-5D06-3FBA221E3BAB}"/>
          </ac:cxnSpMkLst>
        </pc:cxnChg>
        <pc:cxnChg chg="add mod">
          <ac:chgData name="Yoel Kortick" userId="167978f5-7f40-4909-85d5-d4149554ad4e" providerId="ADAL" clId="{A6E8CC65-43D3-4B02-BDBD-E46DA40824BC}" dt="2022-07-20T12:26:48.734" v="2456" actId="14100"/>
          <ac:cxnSpMkLst>
            <pc:docMk/>
            <pc:sldMk cId="823616381" sldId="1945"/>
            <ac:cxnSpMk id="22" creationId="{F234249D-6377-7EA0-01CB-824139593A4B}"/>
          </ac:cxnSpMkLst>
        </pc:cxnChg>
        <pc:cxnChg chg="add mod">
          <ac:chgData name="Yoel Kortick" userId="167978f5-7f40-4909-85d5-d4149554ad4e" providerId="ADAL" clId="{A6E8CC65-43D3-4B02-BDBD-E46DA40824BC}" dt="2022-07-20T12:26:51.368" v="2457" actId="14100"/>
          <ac:cxnSpMkLst>
            <pc:docMk/>
            <pc:sldMk cId="823616381" sldId="1945"/>
            <ac:cxnSpMk id="24" creationId="{60A23F1C-810A-564E-DFB8-A54740793BF8}"/>
          </ac:cxnSpMkLst>
        </pc:cxnChg>
        <pc:cxnChg chg="add mod">
          <ac:chgData name="Yoel Kortick" userId="167978f5-7f40-4909-85d5-d4149554ad4e" providerId="ADAL" clId="{A6E8CC65-43D3-4B02-BDBD-E46DA40824BC}" dt="2022-07-20T12:24:43.463" v="2433" actId="14100"/>
          <ac:cxnSpMkLst>
            <pc:docMk/>
            <pc:sldMk cId="823616381" sldId="1945"/>
            <ac:cxnSpMk id="31" creationId="{B9FD5EC7-8EA0-CFE2-2D47-42C56F467729}"/>
          </ac:cxnSpMkLst>
        </pc:cxnChg>
        <pc:cxnChg chg="add mod">
          <ac:chgData name="Yoel Kortick" userId="167978f5-7f40-4909-85d5-d4149554ad4e" providerId="ADAL" clId="{A6E8CC65-43D3-4B02-BDBD-E46DA40824BC}" dt="2022-07-20T12:24:52.435" v="2436" actId="14100"/>
          <ac:cxnSpMkLst>
            <pc:docMk/>
            <pc:sldMk cId="823616381" sldId="1945"/>
            <ac:cxnSpMk id="34" creationId="{73BA5F47-FCF3-A61E-A89E-11C7E32F0339}"/>
          </ac:cxnSpMkLst>
        </pc:cxnChg>
        <pc:cxnChg chg="add mod">
          <ac:chgData name="Yoel Kortick" userId="167978f5-7f40-4909-85d5-d4149554ad4e" providerId="ADAL" clId="{A6E8CC65-43D3-4B02-BDBD-E46DA40824BC}" dt="2022-07-20T12:25:43.718" v="2446" actId="14100"/>
          <ac:cxnSpMkLst>
            <pc:docMk/>
            <pc:sldMk cId="823616381" sldId="1945"/>
            <ac:cxnSpMk id="40" creationId="{25BF7FC8-7FC3-ABCF-FE47-A74D7B2A4FC2}"/>
          </ac:cxnSpMkLst>
        </pc:cxnChg>
        <pc:cxnChg chg="add mod">
          <ac:chgData name="Yoel Kortick" userId="167978f5-7f40-4909-85d5-d4149554ad4e" providerId="ADAL" clId="{A6E8CC65-43D3-4B02-BDBD-E46DA40824BC}" dt="2022-07-20T12:26:02.942" v="2449" actId="14100"/>
          <ac:cxnSpMkLst>
            <pc:docMk/>
            <pc:sldMk cId="823616381" sldId="1945"/>
            <ac:cxnSpMk id="44" creationId="{14C68A31-112D-EDE3-BC51-94A25788B67C}"/>
          </ac:cxnSpMkLst>
        </pc:cxnChg>
        <pc:cxnChg chg="add del mod">
          <ac:chgData name="Yoel Kortick" userId="167978f5-7f40-4909-85d5-d4149554ad4e" providerId="ADAL" clId="{A6E8CC65-43D3-4B02-BDBD-E46DA40824BC}" dt="2022-07-20T13:17:26.577" v="2963" actId="478"/>
          <ac:cxnSpMkLst>
            <pc:docMk/>
            <pc:sldMk cId="823616381" sldId="1945"/>
            <ac:cxnSpMk id="50" creationId="{F4280B8F-9149-CC8F-EDDB-8E6F37A35458}"/>
          </ac:cxnSpMkLst>
        </pc:cxnChg>
      </pc:sldChg>
      <pc:sldChg chg="modSp add mod">
        <pc:chgData name="Yoel Kortick" userId="167978f5-7f40-4909-85d5-d4149554ad4e" providerId="ADAL" clId="{A6E8CC65-43D3-4B02-BDBD-E46DA40824BC}" dt="2022-07-21T06:54:32.058" v="4801"/>
        <pc:sldMkLst>
          <pc:docMk/>
          <pc:sldMk cId="3503167504" sldId="1946"/>
        </pc:sldMkLst>
        <pc:spChg chg="mod">
          <ac:chgData name="Yoel Kortick" userId="167978f5-7f40-4909-85d5-d4149554ad4e" providerId="ADAL" clId="{A6E8CC65-43D3-4B02-BDBD-E46DA40824BC}" dt="2022-07-21T06:41:26.548" v="4263" actId="6549"/>
          <ac:spMkLst>
            <pc:docMk/>
            <pc:sldMk cId="3503167504" sldId="1946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3503167504" sldId="1946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A6E8CC65-43D3-4B02-BDBD-E46DA40824BC}" dt="2022-07-21T06:41:34.661" v="4264" actId="6549"/>
        <pc:sldMkLst>
          <pc:docMk/>
          <pc:sldMk cId="1340720028" sldId="1947"/>
        </pc:sldMkLst>
        <pc:spChg chg="mod">
          <ac:chgData name="Yoel Kortick" userId="167978f5-7f40-4909-85d5-d4149554ad4e" providerId="ADAL" clId="{A6E8CC65-43D3-4B02-BDBD-E46DA40824BC}" dt="2022-07-21T06:41:34.661" v="4264" actId="6549"/>
          <ac:spMkLst>
            <pc:docMk/>
            <pc:sldMk cId="1340720028" sldId="1947"/>
            <ac:spMk id="3" creationId="{294BC29B-83C8-416D-9BA2-59380269EFCE}"/>
          </ac:spMkLst>
        </pc:spChg>
        <pc:spChg chg="add mod">
          <ac:chgData name="Yoel Kortick" userId="167978f5-7f40-4909-85d5-d4149554ad4e" providerId="ADAL" clId="{A6E8CC65-43D3-4B02-BDBD-E46DA40824BC}" dt="2022-07-20T12:32:54.584" v="2507" actId="208"/>
          <ac:spMkLst>
            <pc:docMk/>
            <pc:sldMk cId="1340720028" sldId="1947"/>
            <ac:spMk id="13" creationId="{F9FDF10E-33D3-6478-EC81-E1ABA41F8FE8}"/>
          </ac:spMkLst>
        </pc:spChg>
        <pc:spChg chg="del mod">
          <ac:chgData name="Yoel Kortick" userId="167978f5-7f40-4909-85d5-d4149554ad4e" providerId="ADAL" clId="{A6E8CC65-43D3-4B02-BDBD-E46DA40824BC}" dt="2022-07-20T12:33:15.627" v="2513" actId="478"/>
          <ac:spMkLst>
            <pc:docMk/>
            <pc:sldMk cId="1340720028" sldId="1947"/>
            <ac:spMk id="19" creationId="{2C7BD343-6541-B252-0A68-1545F8644A01}"/>
          </ac:spMkLst>
        </pc:spChg>
        <pc:spChg chg="del">
          <ac:chgData name="Yoel Kortick" userId="167978f5-7f40-4909-85d5-d4149554ad4e" providerId="ADAL" clId="{A6E8CC65-43D3-4B02-BDBD-E46DA40824BC}" dt="2022-07-20T12:32:26.231" v="2497" actId="478"/>
          <ac:spMkLst>
            <pc:docMk/>
            <pc:sldMk cId="1340720028" sldId="1947"/>
            <ac:spMk id="20" creationId="{52D0D00A-0C5D-AB04-F7FC-1CFFA7972450}"/>
          </ac:spMkLst>
        </pc:spChg>
        <pc:spChg chg="del">
          <ac:chgData name="Yoel Kortick" userId="167978f5-7f40-4909-85d5-d4149554ad4e" providerId="ADAL" clId="{A6E8CC65-43D3-4B02-BDBD-E46DA40824BC}" dt="2022-07-20T12:32:26.231" v="2497" actId="478"/>
          <ac:spMkLst>
            <pc:docMk/>
            <pc:sldMk cId="1340720028" sldId="1947"/>
            <ac:spMk id="24" creationId="{50B9F2F5-1FCE-0C7B-E0E0-34A4EBE3C0C9}"/>
          </ac:spMkLst>
        </pc:spChg>
        <pc:spChg chg="del">
          <ac:chgData name="Yoel Kortick" userId="167978f5-7f40-4909-85d5-d4149554ad4e" providerId="ADAL" clId="{A6E8CC65-43D3-4B02-BDBD-E46DA40824BC}" dt="2022-07-20T12:32:26.231" v="2497" actId="478"/>
          <ac:spMkLst>
            <pc:docMk/>
            <pc:sldMk cId="1340720028" sldId="1947"/>
            <ac:spMk id="25" creationId="{83C2882F-497A-CC96-E4E9-175370B5B577}"/>
          </ac:spMkLst>
        </pc:spChg>
        <pc:spChg chg="del">
          <ac:chgData name="Yoel Kortick" userId="167978f5-7f40-4909-85d5-d4149554ad4e" providerId="ADAL" clId="{A6E8CC65-43D3-4B02-BDBD-E46DA40824BC}" dt="2022-07-20T12:32:26.231" v="2497" actId="478"/>
          <ac:spMkLst>
            <pc:docMk/>
            <pc:sldMk cId="1340720028" sldId="1947"/>
            <ac:spMk id="27" creationId="{6B98EBF3-CB29-F698-0418-5331E90BF3F9}"/>
          </ac:spMkLst>
        </pc:spChg>
        <pc:spChg chg="add">
          <ac:chgData name="Yoel Kortick" userId="167978f5-7f40-4909-85d5-d4149554ad4e" providerId="ADAL" clId="{A6E8CC65-43D3-4B02-BDBD-E46DA40824BC}" dt="2022-07-20T13:01:03.414" v="2532" actId="11529"/>
          <ac:spMkLst>
            <pc:docMk/>
            <pc:sldMk cId="1340720028" sldId="1947"/>
            <ac:spMk id="28" creationId="{2C083B3D-55FF-B8A9-F8E6-55545FE33A5B}"/>
          </ac:spMkLst>
        </pc:spChg>
        <pc:spChg chg="del mod">
          <ac:chgData name="Yoel Kortick" userId="167978f5-7f40-4909-85d5-d4149554ad4e" providerId="ADAL" clId="{A6E8CC65-43D3-4B02-BDBD-E46DA40824BC}" dt="2022-07-20T12:33:14.238" v="2512" actId="478"/>
          <ac:spMkLst>
            <pc:docMk/>
            <pc:sldMk cId="1340720028" sldId="1947"/>
            <ac:spMk id="29" creationId="{0D411D17-F8AF-B6FF-8737-03CF83E1767A}"/>
          </ac:spMkLst>
        </pc:spChg>
        <pc:spChg chg="del">
          <ac:chgData name="Yoel Kortick" userId="167978f5-7f40-4909-85d5-d4149554ad4e" providerId="ADAL" clId="{A6E8CC65-43D3-4B02-BDBD-E46DA40824BC}" dt="2022-07-20T12:32:26.231" v="2497" actId="478"/>
          <ac:spMkLst>
            <pc:docMk/>
            <pc:sldMk cId="1340720028" sldId="1947"/>
            <ac:spMk id="30" creationId="{ECCF6A17-512F-EE83-BC35-D33A01B1F751}"/>
          </ac:spMkLst>
        </pc:spChg>
        <pc:spChg chg="add mod">
          <ac:chgData name="Yoel Kortick" userId="167978f5-7f40-4909-85d5-d4149554ad4e" providerId="ADAL" clId="{A6E8CC65-43D3-4B02-BDBD-E46DA40824BC}" dt="2022-07-20T12:34:02.826" v="2521" actId="208"/>
          <ac:spMkLst>
            <pc:docMk/>
            <pc:sldMk cId="1340720028" sldId="1947"/>
            <ac:spMk id="34" creationId="{265663A9-3492-7E44-43BA-B8C9D56F6624}"/>
          </ac:spMkLst>
        </pc:spChg>
        <pc:spChg chg="mod">
          <ac:chgData name="Yoel Kortick" userId="167978f5-7f40-4909-85d5-d4149554ad4e" providerId="ADAL" clId="{A6E8CC65-43D3-4B02-BDBD-E46DA40824BC}" dt="2022-07-20T13:01:31.736" v="2546" actId="1037"/>
          <ac:spMkLst>
            <pc:docMk/>
            <pc:sldMk cId="1340720028" sldId="1947"/>
            <ac:spMk id="35" creationId="{1F63E3ED-7B8E-2148-35BC-9A8A350B546B}"/>
          </ac:spMkLst>
        </pc:spChg>
        <pc:spChg chg="del">
          <ac:chgData name="Yoel Kortick" userId="167978f5-7f40-4909-85d5-d4149554ad4e" providerId="ADAL" clId="{A6E8CC65-43D3-4B02-BDBD-E46DA40824BC}" dt="2022-07-20T12:32:26.231" v="2497" actId="478"/>
          <ac:spMkLst>
            <pc:docMk/>
            <pc:sldMk cId="1340720028" sldId="1947"/>
            <ac:spMk id="36" creationId="{14D867F7-B222-83DF-2F81-3BC156ACF1C2}"/>
          </ac:spMkLst>
        </pc:spChg>
        <pc:spChg chg="add mod">
          <ac:chgData name="Yoel Kortick" userId="167978f5-7f40-4909-85d5-d4149554ad4e" providerId="ADAL" clId="{A6E8CC65-43D3-4B02-BDBD-E46DA40824BC}" dt="2022-07-20T12:34:22.120" v="2526" actId="208"/>
          <ac:spMkLst>
            <pc:docMk/>
            <pc:sldMk cId="1340720028" sldId="1947"/>
            <ac:spMk id="40" creationId="{76A39657-006A-628E-2BAA-38ADB82FF125}"/>
          </ac:spMkLst>
        </pc:spChg>
        <pc:spChg chg="add mod">
          <ac:chgData name="Yoel Kortick" userId="167978f5-7f40-4909-85d5-d4149554ad4e" providerId="ADAL" clId="{A6E8CC65-43D3-4B02-BDBD-E46DA40824BC}" dt="2022-07-20T13:01:37.603" v="2548" actId="208"/>
          <ac:spMkLst>
            <pc:docMk/>
            <pc:sldMk cId="1340720028" sldId="1947"/>
            <ac:spMk id="43" creationId="{63EC3D0E-4277-C0D9-BB1D-F5A74D2BA20B}"/>
          </ac:spMkLst>
        </pc:spChg>
        <pc:picChg chg="add del">
          <ac:chgData name="Yoel Kortick" userId="167978f5-7f40-4909-85d5-d4149554ad4e" providerId="ADAL" clId="{A6E8CC65-43D3-4B02-BDBD-E46DA40824BC}" dt="2022-07-20T12:30:52.167" v="2467" actId="22"/>
          <ac:picMkLst>
            <pc:docMk/>
            <pc:sldMk cId="1340720028" sldId="1947"/>
            <ac:picMk id="5" creationId="{3FC5230B-34BC-67F8-71A3-2F0913EC5159}"/>
          </ac:picMkLst>
        </pc:picChg>
        <pc:picChg chg="del">
          <ac:chgData name="Yoel Kortick" userId="167978f5-7f40-4909-85d5-d4149554ad4e" providerId="ADAL" clId="{A6E8CC65-43D3-4B02-BDBD-E46DA40824BC}" dt="2022-07-20T12:31:37.326" v="2496" actId="478"/>
          <ac:picMkLst>
            <pc:docMk/>
            <pc:sldMk cId="1340720028" sldId="1947"/>
            <ac:picMk id="6" creationId="{756043A9-30E9-7EE6-9E4E-5B5C275A849A}"/>
          </ac:picMkLst>
        </pc:picChg>
        <pc:picChg chg="add mod ord">
          <ac:chgData name="Yoel Kortick" userId="167978f5-7f40-4909-85d5-d4149554ad4e" providerId="ADAL" clId="{A6E8CC65-43D3-4B02-BDBD-E46DA40824BC}" dt="2022-07-20T12:32:33.488" v="2500" actId="208"/>
          <ac:picMkLst>
            <pc:docMk/>
            <pc:sldMk cId="1340720028" sldId="1947"/>
            <ac:picMk id="8" creationId="{28D964CF-5761-92AB-EE9A-CFA4C07687CF}"/>
          </ac:picMkLst>
        </pc:picChg>
        <pc:picChg chg="add mod">
          <ac:chgData name="Yoel Kortick" userId="167978f5-7f40-4909-85d5-d4149554ad4e" providerId="ADAL" clId="{A6E8CC65-43D3-4B02-BDBD-E46DA40824BC}" dt="2022-07-20T12:32:41.623" v="2504" actId="208"/>
          <ac:picMkLst>
            <pc:docMk/>
            <pc:sldMk cId="1340720028" sldId="1947"/>
            <ac:picMk id="12" creationId="{91B92CC1-E63B-E400-6707-8F61ED4A730B}"/>
          </ac:picMkLst>
        </pc:picChg>
        <pc:picChg chg="add mod">
          <ac:chgData name="Yoel Kortick" userId="167978f5-7f40-4909-85d5-d4149554ad4e" providerId="ADAL" clId="{A6E8CC65-43D3-4B02-BDBD-E46DA40824BC}" dt="2022-07-20T12:33:50.986" v="2518" actId="208"/>
          <ac:picMkLst>
            <pc:docMk/>
            <pc:sldMk cId="1340720028" sldId="1947"/>
            <ac:picMk id="16" creationId="{22211D70-093F-0AFF-3775-C271FD67DC53}"/>
          </ac:picMkLst>
        </pc:picChg>
        <pc:picChg chg="del">
          <ac:chgData name="Yoel Kortick" userId="167978f5-7f40-4909-85d5-d4149554ad4e" providerId="ADAL" clId="{A6E8CC65-43D3-4B02-BDBD-E46DA40824BC}" dt="2022-07-20T12:30:49.223" v="2465" actId="478"/>
          <ac:picMkLst>
            <pc:docMk/>
            <pc:sldMk cId="1340720028" sldId="1947"/>
            <ac:picMk id="18" creationId="{32CE1C0D-F322-3077-AFA5-1BBF12FA7E63}"/>
          </ac:picMkLst>
        </pc:picChg>
        <pc:picChg chg="add mod">
          <ac:chgData name="Yoel Kortick" userId="167978f5-7f40-4909-85d5-d4149554ad4e" providerId="ADAL" clId="{A6E8CC65-43D3-4B02-BDBD-E46DA40824BC}" dt="2022-07-20T13:00:52.442" v="2531" actId="208"/>
          <ac:picMkLst>
            <pc:docMk/>
            <pc:sldMk cId="1340720028" sldId="1947"/>
            <ac:picMk id="22" creationId="{A60643C7-F844-2D8A-8A6B-E61425844DDB}"/>
          </ac:picMkLst>
        </pc:picChg>
        <pc:cxnChg chg="del">
          <ac:chgData name="Yoel Kortick" userId="167978f5-7f40-4909-85d5-d4149554ad4e" providerId="ADAL" clId="{A6E8CC65-43D3-4B02-BDBD-E46DA40824BC}" dt="2022-07-20T12:32:28.983" v="2498" actId="478"/>
          <ac:cxnSpMkLst>
            <pc:docMk/>
            <pc:sldMk cId="1340720028" sldId="1947"/>
            <ac:cxnSpMk id="23" creationId="{BAB89A78-8A20-0A32-8431-0EF5FCA38A82}"/>
          </ac:cxnSpMkLst>
        </pc:cxnChg>
        <pc:cxnChg chg="del">
          <ac:chgData name="Yoel Kortick" userId="167978f5-7f40-4909-85d5-d4149554ad4e" providerId="ADAL" clId="{A6E8CC65-43D3-4B02-BDBD-E46DA40824BC}" dt="2022-07-20T12:32:26.231" v="2497" actId="478"/>
          <ac:cxnSpMkLst>
            <pc:docMk/>
            <pc:sldMk cId="1340720028" sldId="1947"/>
            <ac:cxnSpMk id="26" creationId="{3BD22A31-F764-8A8E-842B-FDD517CC9C9C}"/>
          </ac:cxnSpMkLst>
        </pc:cxnChg>
        <pc:cxnChg chg="del">
          <ac:chgData name="Yoel Kortick" userId="167978f5-7f40-4909-85d5-d4149554ad4e" providerId="ADAL" clId="{A6E8CC65-43D3-4B02-BDBD-E46DA40824BC}" dt="2022-07-20T12:32:30.258" v="2499" actId="478"/>
          <ac:cxnSpMkLst>
            <pc:docMk/>
            <pc:sldMk cId="1340720028" sldId="1947"/>
            <ac:cxnSpMk id="31" creationId="{A8FB3E2E-2271-0A45-C53D-845D9A1858ED}"/>
          </ac:cxnSpMkLst>
        </pc:cxnChg>
        <pc:cxnChg chg="del">
          <ac:chgData name="Yoel Kortick" userId="167978f5-7f40-4909-85d5-d4149554ad4e" providerId="ADAL" clId="{A6E8CC65-43D3-4B02-BDBD-E46DA40824BC}" dt="2022-07-20T12:32:26.231" v="2497" actId="478"/>
          <ac:cxnSpMkLst>
            <pc:docMk/>
            <pc:sldMk cId="1340720028" sldId="1947"/>
            <ac:cxnSpMk id="32" creationId="{018185A3-430E-A34B-0144-491BDDE75499}"/>
          </ac:cxnSpMkLst>
        </pc:cxnChg>
        <pc:cxnChg chg="add mod">
          <ac:chgData name="Yoel Kortick" userId="167978f5-7f40-4909-85d5-d4149554ad4e" providerId="ADAL" clId="{A6E8CC65-43D3-4B02-BDBD-E46DA40824BC}" dt="2022-07-20T13:01:34.922" v="2547" actId="14100"/>
          <ac:cxnSpMkLst>
            <pc:docMk/>
            <pc:sldMk cId="1340720028" sldId="1947"/>
            <ac:cxnSpMk id="33" creationId="{46F5D44C-A802-0733-6EDD-D554808074AF}"/>
          </ac:cxnSpMkLst>
        </pc:cxnChg>
        <pc:cxnChg chg="del">
          <ac:chgData name="Yoel Kortick" userId="167978f5-7f40-4909-85d5-d4149554ad4e" providerId="ADAL" clId="{A6E8CC65-43D3-4B02-BDBD-E46DA40824BC}" dt="2022-07-20T12:32:26.231" v="2497" actId="478"/>
          <ac:cxnSpMkLst>
            <pc:docMk/>
            <pc:sldMk cId="1340720028" sldId="1947"/>
            <ac:cxnSpMk id="37" creationId="{43662865-D086-4ACB-F5D8-27C796C6DC52}"/>
          </ac:cxnSpMkLst>
        </pc:cxnChg>
        <pc:cxnChg chg="add mod">
          <ac:chgData name="Yoel Kortick" userId="167978f5-7f40-4909-85d5-d4149554ad4e" providerId="ADAL" clId="{A6E8CC65-43D3-4B02-BDBD-E46DA40824BC}" dt="2022-07-20T12:34:13.405" v="2524" actId="14100"/>
          <ac:cxnSpMkLst>
            <pc:docMk/>
            <pc:sldMk cId="1340720028" sldId="1947"/>
            <ac:cxnSpMk id="38" creationId="{ED173C45-B687-0416-152C-D6EC1B16C995}"/>
          </ac:cxnSpMkLst>
        </pc:cxnChg>
        <pc:cxnChg chg="del mod">
          <ac:chgData name="Yoel Kortick" userId="167978f5-7f40-4909-85d5-d4149554ad4e" providerId="ADAL" clId="{A6E8CC65-43D3-4B02-BDBD-E46DA40824BC}" dt="2022-07-20T12:32:44.886" v="2505" actId="478"/>
          <ac:cxnSpMkLst>
            <pc:docMk/>
            <pc:sldMk cId="1340720028" sldId="1947"/>
            <ac:cxnSpMk id="39" creationId="{D486F8BA-9246-CC3F-9E36-85BF79CE6A71}"/>
          </ac:cxnSpMkLst>
        </pc:cxnChg>
        <pc:cxnChg chg="add mod">
          <ac:chgData name="Yoel Kortick" userId="167978f5-7f40-4909-85d5-d4149554ad4e" providerId="ADAL" clId="{A6E8CC65-43D3-4B02-BDBD-E46DA40824BC}" dt="2022-07-20T13:01:16.076" v="2535" actId="208"/>
          <ac:cxnSpMkLst>
            <pc:docMk/>
            <pc:sldMk cId="1340720028" sldId="1947"/>
            <ac:cxnSpMk id="41" creationId="{909605FA-DDF7-1BAA-E5EE-93C28DC149E5}"/>
          </ac:cxnSpMkLst>
        </pc:cxnChg>
      </pc:sldChg>
      <pc:sldChg chg="addSp modSp add mod">
        <pc:chgData name="Yoel Kortick" userId="167978f5-7f40-4909-85d5-d4149554ad4e" providerId="ADAL" clId="{A6E8CC65-43D3-4B02-BDBD-E46DA40824BC}" dt="2022-07-21T06:54:32.058" v="4801"/>
        <pc:sldMkLst>
          <pc:docMk/>
          <pc:sldMk cId="2808942526" sldId="1948"/>
        </pc:sldMkLst>
        <pc:spChg chg="mod">
          <ac:chgData name="Yoel Kortick" userId="167978f5-7f40-4909-85d5-d4149554ad4e" providerId="ADAL" clId="{A6E8CC65-43D3-4B02-BDBD-E46DA40824BC}" dt="2022-07-21T06:41:55.148" v="4265" actId="6549"/>
          <ac:spMkLst>
            <pc:docMk/>
            <pc:sldMk cId="2808942526" sldId="1948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2808942526" sldId="1948"/>
            <ac:spMk id="4" creationId="{7DCC24B9-304C-43F8-A814-5ED2034E8A02}"/>
          </ac:spMkLst>
        </pc:spChg>
        <pc:spChg chg="add mod">
          <ac:chgData name="Yoel Kortick" userId="167978f5-7f40-4909-85d5-d4149554ad4e" providerId="ADAL" clId="{A6E8CC65-43D3-4B02-BDBD-E46DA40824BC}" dt="2022-07-21T06:49:15.151" v="4612" actId="1076"/>
          <ac:spMkLst>
            <pc:docMk/>
            <pc:sldMk cId="2808942526" sldId="1948"/>
            <ac:spMk id="5" creationId="{CACD9E2B-3FD8-F794-C70A-412BAD2738FF}"/>
          </ac:spMkLst>
        </pc:spChg>
      </pc:sldChg>
      <pc:sldChg chg="addSp delSp modSp add mod">
        <pc:chgData name="Yoel Kortick" userId="167978f5-7f40-4909-85d5-d4149554ad4e" providerId="ADAL" clId="{A6E8CC65-43D3-4B02-BDBD-E46DA40824BC}" dt="2022-07-21T06:44:57.568" v="4446" actId="20577"/>
        <pc:sldMkLst>
          <pc:docMk/>
          <pc:sldMk cId="2977841074" sldId="1949"/>
        </pc:sldMkLst>
        <pc:spChg chg="mod">
          <ac:chgData name="Yoel Kortick" userId="167978f5-7f40-4909-85d5-d4149554ad4e" providerId="ADAL" clId="{A6E8CC65-43D3-4B02-BDBD-E46DA40824BC}" dt="2022-07-21T06:43:34.396" v="4346"/>
          <ac:spMkLst>
            <pc:docMk/>
            <pc:sldMk cId="2977841074" sldId="1949"/>
            <ac:spMk id="3" creationId="{294BC29B-83C8-416D-9BA2-59380269EFCE}"/>
          </ac:spMkLst>
        </pc:spChg>
        <pc:spChg chg="del">
          <ac:chgData name="Yoel Kortick" userId="167978f5-7f40-4909-85d5-d4149554ad4e" providerId="ADAL" clId="{A6E8CC65-43D3-4B02-BDBD-E46DA40824BC}" dt="2022-07-20T13:23:51.766" v="3102" actId="478"/>
          <ac:spMkLst>
            <pc:docMk/>
            <pc:sldMk cId="2977841074" sldId="1949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A6E8CC65-43D3-4B02-BDBD-E46DA40824BC}" dt="2022-07-20T13:23:52.930" v="3103" actId="478"/>
          <ac:spMkLst>
            <pc:docMk/>
            <pc:sldMk cId="2977841074" sldId="1949"/>
            <ac:spMk id="6" creationId="{D8482563-AD5E-46DA-1D4A-4B4862523C3E}"/>
          </ac:spMkLst>
        </pc:spChg>
        <pc:spChg chg="add">
          <ac:chgData name="Yoel Kortick" userId="167978f5-7f40-4909-85d5-d4149554ad4e" providerId="ADAL" clId="{A6E8CC65-43D3-4B02-BDBD-E46DA40824BC}" dt="2022-07-20T13:24:09.064" v="3110" actId="11529"/>
          <ac:spMkLst>
            <pc:docMk/>
            <pc:sldMk cId="2977841074" sldId="1949"/>
            <ac:spMk id="9" creationId="{B98DC3FE-779D-3291-3086-2F12BB28B97B}"/>
          </ac:spMkLst>
        </pc:spChg>
        <pc:spChg chg="add">
          <ac:chgData name="Yoel Kortick" userId="167978f5-7f40-4909-85d5-d4149554ad4e" providerId="ADAL" clId="{A6E8CC65-43D3-4B02-BDBD-E46DA40824BC}" dt="2022-07-20T13:24:13.767" v="3111" actId="11529"/>
          <ac:spMkLst>
            <pc:docMk/>
            <pc:sldMk cId="2977841074" sldId="1949"/>
            <ac:spMk id="10" creationId="{DEADC20E-BBAF-3433-DABA-9919AB28446B}"/>
          </ac:spMkLst>
        </pc:spChg>
        <pc:spChg chg="add">
          <ac:chgData name="Yoel Kortick" userId="167978f5-7f40-4909-85d5-d4149554ad4e" providerId="ADAL" clId="{A6E8CC65-43D3-4B02-BDBD-E46DA40824BC}" dt="2022-07-20T13:24:18.408" v="3112" actId="11529"/>
          <ac:spMkLst>
            <pc:docMk/>
            <pc:sldMk cId="2977841074" sldId="1949"/>
            <ac:spMk id="11" creationId="{390F3070-9B37-600E-0864-277D512F0BD1}"/>
          </ac:spMkLst>
        </pc:spChg>
        <pc:spChg chg="add">
          <ac:chgData name="Yoel Kortick" userId="167978f5-7f40-4909-85d5-d4149554ad4e" providerId="ADAL" clId="{A6E8CC65-43D3-4B02-BDBD-E46DA40824BC}" dt="2022-07-20T13:24:21.951" v="3113" actId="11529"/>
          <ac:spMkLst>
            <pc:docMk/>
            <pc:sldMk cId="2977841074" sldId="1949"/>
            <ac:spMk id="12" creationId="{F1D647EA-8C3D-DDAB-9B83-2916D88DEA67}"/>
          </ac:spMkLst>
        </pc:spChg>
        <pc:spChg chg="add mod">
          <ac:chgData name="Yoel Kortick" userId="167978f5-7f40-4909-85d5-d4149554ad4e" providerId="ADAL" clId="{A6E8CC65-43D3-4B02-BDBD-E46DA40824BC}" dt="2022-07-21T06:44:38.658" v="4414" actId="14100"/>
          <ac:spMkLst>
            <pc:docMk/>
            <pc:sldMk cId="2977841074" sldId="1949"/>
            <ac:spMk id="14" creationId="{F363D700-AFA5-0D3E-D7F1-CFC64887ED59}"/>
          </ac:spMkLst>
        </pc:spChg>
        <pc:spChg chg="add mod">
          <ac:chgData name="Yoel Kortick" userId="167978f5-7f40-4909-85d5-d4149554ad4e" providerId="ADAL" clId="{A6E8CC65-43D3-4B02-BDBD-E46DA40824BC}" dt="2022-07-21T06:44:57.568" v="4446" actId="20577"/>
          <ac:spMkLst>
            <pc:docMk/>
            <pc:sldMk cId="2977841074" sldId="1949"/>
            <ac:spMk id="16" creationId="{6676B99B-BCD5-8470-B94A-7863223E8AFA}"/>
          </ac:spMkLst>
        </pc:spChg>
        <pc:picChg chg="add mod">
          <ac:chgData name="Yoel Kortick" userId="167978f5-7f40-4909-85d5-d4149554ad4e" providerId="ADAL" clId="{A6E8CC65-43D3-4B02-BDBD-E46DA40824BC}" dt="2022-07-20T13:24:01.886" v="3109" actId="208"/>
          <ac:picMkLst>
            <pc:docMk/>
            <pc:sldMk cId="2977841074" sldId="1949"/>
            <ac:picMk id="8" creationId="{48D58AE1-4984-CAE9-386C-E8E23F2C235F}"/>
          </ac:picMkLst>
        </pc:picChg>
        <pc:cxnChg chg="add mod">
          <ac:chgData name="Yoel Kortick" userId="167978f5-7f40-4909-85d5-d4149554ad4e" providerId="ADAL" clId="{A6E8CC65-43D3-4B02-BDBD-E46DA40824BC}" dt="2022-07-21T06:44:43.938" v="4416" actId="14100"/>
          <ac:cxnSpMkLst>
            <pc:docMk/>
            <pc:sldMk cId="2977841074" sldId="1949"/>
            <ac:cxnSpMk id="13" creationId="{9712F478-E396-8311-0D23-6C154FEF7A06}"/>
          </ac:cxnSpMkLst>
        </pc:cxnChg>
        <pc:cxnChg chg="add mod">
          <ac:chgData name="Yoel Kortick" userId="167978f5-7f40-4909-85d5-d4149554ad4e" providerId="ADAL" clId="{A6E8CC65-43D3-4B02-BDBD-E46DA40824BC}" dt="2022-07-21T06:44:53.326" v="4438" actId="1036"/>
          <ac:cxnSpMkLst>
            <pc:docMk/>
            <pc:sldMk cId="2977841074" sldId="1949"/>
            <ac:cxnSpMk id="15" creationId="{CA8725D7-A936-C8CB-4AF0-8155A791337E}"/>
          </ac:cxnSpMkLst>
        </pc:cxnChg>
      </pc:sldChg>
      <pc:sldChg chg="addSp delSp modSp add mod">
        <pc:chgData name="Yoel Kortick" userId="167978f5-7f40-4909-85d5-d4149554ad4e" providerId="ADAL" clId="{A6E8CC65-43D3-4B02-BDBD-E46DA40824BC}" dt="2022-07-21T06:48:30.780" v="4602" actId="20577"/>
        <pc:sldMkLst>
          <pc:docMk/>
          <pc:sldMk cId="2582908678" sldId="1950"/>
        </pc:sldMkLst>
        <pc:spChg chg="mod">
          <ac:chgData name="Yoel Kortick" userId="167978f5-7f40-4909-85d5-d4149554ad4e" providerId="ADAL" clId="{A6E8CC65-43D3-4B02-BDBD-E46DA40824BC}" dt="2022-07-21T06:43:34.396" v="4346"/>
          <ac:spMkLst>
            <pc:docMk/>
            <pc:sldMk cId="2582908678" sldId="1950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48:30.780" v="4602" actId="20577"/>
          <ac:spMkLst>
            <pc:docMk/>
            <pc:sldMk cId="2582908678" sldId="1950"/>
            <ac:spMk id="4" creationId="{7DCC24B9-304C-43F8-A814-5ED2034E8A02}"/>
          </ac:spMkLst>
        </pc:spChg>
        <pc:spChg chg="del">
          <ac:chgData name="Yoel Kortick" userId="167978f5-7f40-4909-85d5-d4149554ad4e" providerId="ADAL" clId="{A6E8CC65-43D3-4B02-BDBD-E46DA40824BC}" dt="2022-07-20T13:27:06.003" v="3146" actId="478"/>
          <ac:spMkLst>
            <pc:docMk/>
            <pc:sldMk cId="2582908678" sldId="1950"/>
            <ac:spMk id="9" creationId="{258EE2A1-B31C-B136-78D1-C0F1BA0E0005}"/>
          </ac:spMkLst>
        </pc:spChg>
        <pc:spChg chg="del">
          <ac:chgData name="Yoel Kortick" userId="167978f5-7f40-4909-85d5-d4149554ad4e" providerId="ADAL" clId="{A6E8CC65-43D3-4B02-BDBD-E46DA40824BC}" dt="2022-07-20T13:27:06.003" v="3146" actId="478"/>
          <ac:spMkLst>
            <pc:docMk/>
            <pc:sldMk cId="2582908678" sldId="1950"/>
            <ac:spMk id="10" creationId="{BC31971A-D9CF-F6B1-41AC-8E59F9F28F1B}"/>
          </ac:spMkLst>
        </pc:spChg>
        <pc:spChg chg="add mod">
          <ac:chgData name="Yoel Kortick" userId="167978f5-7f40-4909-85d5-d4149554ad4e" providerId="ADAL" clId="{A6E8CC65-43D3-4B02-BDBD-E46DA40824BC}" dt="2022-07-21T06:47:42.538" v="4586" actId="1036"/>
          <ac:spMkLst>
            <pc:docMk/>
            <pc:sldMk cId="2582908678" sldId="1950"/>
            <ac:spMk id="13" creationId="{B3CAAC20-9CED-50DC-20C5-EB37FFECD595}"/>
          </ac:spMkLst>
        </pc:spChg>
        <pc:spChg chg="add mod">
          <ac:chgData name="Yoel Kortick" userId="167978f5-7f40-4909-85d5-d4149554ad4e" providerId="ADAL" clId="{A6E8CC65-43D3-4B02-BDBD-E46DA40824BC}" dt="2022-07-20T13:28:36.773" v="3219" actId="1036"/>
          <ac:spMkLst>
            <pc:docMk/>
            <pc:sldMk cId="2582908678" sldId="1950"/>
            <ac:spMk id="14" creationId="{FA37510D-6BD1-7095-8C28-036F2582D68D}"/>
          </ac:spMkLst>
        </pc:spChg>
        <pc:spChg chg="add mod">
          <ac:chgData name="Yoel Kortick" userId="167978f5-7f40-4909-85d5-d4149554ad4e" providerId="ADAL" clId="{A6E8CC65-43D3-4B02-BDBD-E46DA40824BC}" dt="2022-07-20T13:29:15.325" v="3221" actId="14100"/>
          <ac:spMkLst>
            <pc:docMk/>
            <pc:sldMk cId="2582908678" sldId="1950"/>
            <ac:spMk id="15" creationId="{3DDF1088-F526-E7A2-FB41-6E952B7C6081}"/>
          </ac:spMkLst>
        </pc:spChg>
        <pc:spChg chg="add mod">
          <ac:chgData name="Yoel Kortick" userId="167978f5-7f40-4909-85d5-d4149554ad4e" providerId="ADAL" clId="{A6E8CC65-43D3-4B02-BDBD-E46DA40824BC}" dt="2022-07-21T06:47:42.538" v="4586" actId="1036"/>
          <ac:spMkLst>
            <pc:docMk/>
            <pc:sldMk cId="2582908678" sldId="1950"/>
            <ac:spMk id="16" creationId="{C893F568-729C-1237-5D82-6BCC68FD1734}"/>
          </ac:spMkLst>
        </pc:spChg>
        <pc:picChg chg="del">
          <ac:chgData name="Yoel Kortick" userId="167978f5-7f40-4909-85d5-d4149554ad4e" providerId="ADAL" clId="{A6E8CC65-43D3-4B02-BDBD-E46DA40824BC}" dt="2022-07-20T13:27:06.003" v="3146" actId="478"/>
          <ac:picMkLst>
            <pc:docMk/>
            <pc:sldMk cId="2582908678" sldId="1950"/>
            <ac:picMk id="6" creationId="{8ADCEBB5-370B-F26E-22A0-7F74D262B4B4}"/>
          </ac:picMkLst>
        </pc:picChg>
        <pc:picChg chg="add mod">
          <ac:chgData name="Yoel Kortick" userId="167978f5-7f40-4909-85d5-d4149554ad4e" providerId="ADAL" clId="{A6E8CC65-43D3-4B02-BDBD-E46DA40824BC}" dt="2022-07-21T06:47:42.538" v="4586" actId="1036"/>
          <ac:picMkLst>
            <pc:docMk/>
            <pc:sldMk cId="2582908678" sldId="1950"/>
            <ac:picMk id="7" creationId="{11861311-22C6-06EF-785F-A8CD685C5DC5}"/>
          </ac:picMkLst>
        </pc:picChg>
        <pc:picChg chg="del">
          <ac:chgData name="Yoel Kortick" userId="167978f5-7f40-4909-85d5-d4149554ad4e" providerId="ADAL" clId="{A6E8CC65-43D3-4B02-BDBD-E46DA40824BC}" dt="2022-07-20T13:27:06.003" v="3146" actId="478"/>
          <ac:picMkLst>
            <pc:docMk/>
            <pc:sldMk cId="2582908678" sldId="1950"/>
            <ac:picMk id="8" creationId="{C3DD4133-E504-1D4A-8BC4-2FBF8B9E1D16}"/>
          </ac:picMkLst>
        </pc:picChg>
        <pc:picChg chg="add mod">
          <ac:chgData name="Yoel Kortick" userId="167978f5-7f40-4909-85d5-d4149554ad4e" providerId="ADAL" clId="{A6E8CC65-43D3-4B02-BDBD-E46DA40824BC}" dt="2022-07-20T13:28:36.773" v="3219" actId="1036"/>
          <ac:picMkLst>
            <pc:docMk/>
            <pc:sldMk cId="2582908678" sldId="1950"/>
            <ac:picMk id="12" creationId="{83A9288C-ACFA-0145-5F05-087AB3C7B160}"/>
          </ac:picMkLst>
        </pc:picChg>
      </pc:sldChg>
      <pc:sldChg chg="modSp add mod">
        <pc:chgData name="Yoel Kortick" userId="167978f5-7f40-4909-85d5-d4149554ad4e" providerId="ADAL" clId="{A6E8CC65-43D3-4B02-BDBD-E46DA40824BC}" dt="2022-07-21T06:54:32.058" v="4801"/>
        <pc:sldMkLst>
          <pc:docMk/>
          <pc:sldMk cId="2532538622" sldId="1951"/>
        </pc:sldMkLst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2532538622" sldId="1951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A6E8CC65-43D3-4B02-BDBD-E46DA40824BC}" dt="2022-07-21T06:54:32.058" v="4801"/>
        <pc:sldMkLst>
          <pc:docMk/>
          <pc:sldMk cId="2978010815" sldId="1952"/>
        </pc:sldMkLst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2978010815" sldId="1952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A6E8CC65-43D3-4B02-BDBD-E46DA40824BC}" dt="2022-07-21T06:54:32.058" v="4801"/>
        <pc:sldMkLst>
          <pc:docMk/>
          <pc:sldMk cId="1540661589" sldId="1953"/>
        </pc:sldMkLst>
        <pc:spChg chg="mod">
          <ac:chgData name="Yoel Kortick" userId="167978f5-7f40-4909-85d5-d4149554ad4e" providerId="ADAL" clId="{A6E8CC65-43D3-4B02-BDBD-E46DA40824BC}" dt="2022-07-21T06:38:53.751" v="4231" actId="20577"/>
          <ac:spMkLst>
            <pc:docMk/>
            <pc:sldMk cId="1540661589" sldId="1953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1540661589" sldId="1953"/>
            <ac:spMk id="4" creationId="{7DCC24B9-304C-43F8-A814-5ED2034E8A02}"/>
          </ac:spMkLst>
        </pc:spChg>
        <pc:spChg chg="del">
          <ac:chgData name="Yoel Kortick" userId="167978f5-7f40-4909-85d5-d4149554ad4e" providerId="ADAL" clId="{A6E8CC65-43D3-4B02-BDBD-E46DA40824BC}" dt="2022-07-21T06:32:50.101" v="4165" actId="478"/>
          <ac:spMkLst>
            <pc:docMk/>
            <pc:sldMk cId="1540661589" sldId="1953"/>
            <ac:spMk id="7" creationId="{DD504C28-3E15-B841-BD2E-94B8B953B11B}"/>
          </ac:spMkLst>
        </pc:spChg>
        <pc:spChg chg="del">
          <ac:chgData name="Yoel Kortick" userId="167978f5-7f40-4909-85d5-d4149554ad4e" providerId="ADAL" clId="{A6E8CC65-43D3-4B02-BDBD-E46DA40824BC}" dt="2022-07-21T06:32:48.931" v="4164" actId="478"/>
          <ac:spMkLst>
            <pc:docMk/>
            <pc:sldMk cId="1540661589" sldId="1953"/>
            <ac:spMk id="8" creationId="{92CFED1F-7DFF-78F6-19BF-B46000B43E7A}"/>
          </ac:spMkLst>
        </pc:spChg>
        <pc:spChg chg="mod">
          <ac:chgData name="Yoel Kortick" userId="167978f5-7f40-4909-85d5-d4149554ad4e" providerId="ADAL" clId="{A6E8CC65-43D3-4B02-BDBD-E46DA40824BC}" dt="2022-07-21T06:34:34.764" v="4182" actId="208"/>
          <ac:spMkLst>
            <pc:docMk/>
            <pc:sldMk cId="1540661589" sldId="1953"/>
            <ac:spMk id="9" creationId="{1DD67E86-C45C-7A96-F074-5A9EF86A8B6D}"/>
          </ac:spMkLst>
        </pc:spChg>
        <pc:picChg chg="del">
          <ac:chgData name="Yoel Kortick" userId="167978f5-7f40-4909-85d5-d4149554ad4e" providerId="ADAL" clId="{A6E8CC65-43D3-4B02-BDBD-E46DA40824BC}" dt="2022-07-21T06:32:16.364" v="4131" actId="478"/>
          <ac:picMkLst>
            <pc:docMk/>
            <pc:sldMk cId="1540661589" sldId="1953"/>
            <ac:picMk id="6" creationId="{8657C484-AB67-C344-BFEC-540212FE13AA}"/>
          </ac:picMkLst>
        </pc:picChg>
        <pc:picChg chg="add mod ord">
          <ac:chgData name="Yoel Kortick" userId="167978f5-7f40-4909-85d5-d4149554ad4e" providerId="ADAL" clId="{A6E8CC65-43D3-4B02-BDBD-E46DA40824BC}" dt="2022-07-21T06:34:37.502" v="4183" actId="167"/>
          <ac:picMkLst>
            <pc:docMk/>
            <pc:sldMk cId="1540661589" sldId="1953"/>
            <ac:picMk id="10" creationId="{A57871BF-C181-1116-C06E-3F3E55600ACF}"/>
          </ac:picMkLst>
        </pc:picChg>
      </pc:sldChg>
      <pc:sldChg chg="addSp delSp modSp add mod">
        <pc:chgData name="Yoel Kortick" userId="167978f5-7f40-4909-85d5-d4149554ad4e" providerId="ADAL" clId="{A6E8CC65-43D3-4B02-BDBD-E46DA40824BC}" dt="2022-07-21T06:54:32.058" v="4801"/>
        <pc:sldMkLst>
          <pc:docMk/>
          <pc:sldMk cId="2754291570" sldId="1954"/>
        </pc:sldMkLst>
        <pc:spChg chg="mod">
          <ac:chgData name="Yoel Kortick" userId="167978f5-7f40-4909-85d5-d4149554ad4e" providerId="ADAL" clId="{A6E8CC65-43D3-4B02-BDBD-E46DA40824BC}" dt="2022-07-21T06:39:02.660" v="4233" actId="20577"/>
          <ac:spMkLst>
            <pc:docMk/>
            <pc:sldMk cId="2754291570" sldId="1954"/>
            <ac:spMk id="3" creationId="{294BC29B-83C8-416D-9BA2-59380269EFCE}"/>
          </ac:spMkLst>
        </pc:spChg>
        <pc:spChg chg="mod">
          <ac:chgData name="Yoel Kortick" userId="167978f5-7f40-4909-85d5-d4149554ad4e" providerId="ADAL" clId="{A6E8CC65-43D3-4B02-BDBD-E46DA40824BC}" dt="2022-07-21T06:54:32.058" v="4801"/>
          <ac:spMkLst>
            <pc:docMk/>
            <pc:sldMk cId="2754291570" sldId="1954"/>
            <ac:spMk id="4" creationId="{7DCC24B9-304C-43F8-A814-5ED2034E8A02}"/>
          </ac:spMkLst>
        </pc:spChg>
        <pc:spChg chg="del">
          <ac:chgData name="Yoel Kortick" userId="167978f5-7f40-4909-85d5-d4149554ad4e" providerId="ADAL" clId="{A6E8CC65-43D3-4B02-BDBD-E46DA40824BC}" dt="2022-07-21T06:36:06.453" v="4187" actId="478"/>
          <ac:spMkLst>
            <pc:docMk/>
            <pc:sldMk cId="2754291570" sldId="1954"/>
            <ac:spMk id="7" creationId="{DD504C28-3E15-B841-BD2E-94B8B953B11B}"/>
          </ac:spMkLst>
        </pc:spChg>
        <pc:spChg chg="del">
          <ac:chgData name="Yoel Kortick" userId="167978f5-7f40-4909-85d5-d4149554ad4e" providerId="ADAL" clId="{A6E8CC65-43D3-4B02-BDBD-E46DA40824BC}" dt="2022-07-21T06:36:06.453" v="4187" actId="478"/>
          <ac:spMkLst>
            <pc:docMk/>
            <pc:sldMk cId="2754291570" sldId="1954"/>
            <ac:spMk id="8" creationId="{92CFED1F-7DFF-78F6-19BF-B46000B43E7A}"/>
          </ac:spMkLst>
        </pc:spChg>
        <pc:spChg chg="mod">
          <ac:chgData name="Yoel Kortick" userId="167978f5-7f40-4909-85d5-d4149554ad4e" providerId="ADAL" clId="{A6E8CC65-43D3-4B02-BDBD-E46DA40824BC}" dt="2022-07-21T06:38:01.754" v="4220" actId="14100"/>
          <ac:spMkLst>
            <pc:docMk/>
            <pc:sldMk cId="2754291570" sldId="1954"/>
            <ac:spMk id="9" creationId="{1DD67E86-C45C-7A96-F074-5A9EF86A8B6D}"/>
          </ac:spMkLst>
        </pc:spChg>
        <pc:picChg chg="add mod ord">
          <ac:chgData name="Yoel Kortick" userId="167978f5-7f40-4909-85d5-d4149554ad4e" providerId="ADAL" clId="{A6E8CC65-43D3-4B02-BDBD-E46DA40824BC}" dt="2022-07-21T06:38:04.075" v="4221" actId="167"/>
          <ac:picMkLst>
            <pc:docMk/>
            <pc:sldMk cId="2754291570" sldId="1954"/>
            <ac:picMk id="6" creationId="{27CE8ACA-C5A9-8240-F649-CBFE8619B647}"/>
          </ac:picMkLst>
        </pc:picChg>
        <pc:picChg chg="del">
          <ac:chgData name="Yoel Kortick" userId="167978f5-7f40-4909-85d5-d4149554ad4e" providerId="ADAL" clId="{A6E8CC65-43D3-4B02-BDBD-E46DA40824BC}" dt="2022-07-21T06:36:02.622" v="4186" actId="478"/>
          <ac:picMkLst>
            <pc:docMk/>
            <pc:sldMk cId="2754291570" sldId="1954"/>
            <ac:picMk id="10" creationId="{304A8BA0-2236-15B4-D2DC-B79A9CA4F02A}"/>
          </ac:picMkLst>
        </pc:picChg>
      </pc:sldChg>
      <pc:sldChg chg="modSp add mod">
        <pc:chgData name="Yoel Kortick" userId="167978f5-7f40-4909-85d5-d4149554ad4e" providerId="ADAL" clId="{A6E8CC65-43D3-4B02-BDBD-E46DA40824BC}" dt="2022-07-21T06:39:39.291" v="4254" actId="20577"/>
        <pc:sldMkLst>
          <pc:docMk/>
          <pc:sldMk cId="3971613177" sldId="1955"/>
        </pc:sldMkLst>
        <pc:spChg chg="mod">
          <ac:chgData name="Yoel Kortick" userId="167978f5-7f40-4909-85d5-d4149554ad4e" providerId="ADAL" clId="{A6E8CC65-43D3-4B02-BDBD-E46DA40824BC}" dt="2022-07-21T06:39:39.291" v="4254" actId="20577"/>
          <ac:spMkLst>
            <pc:docMk/>
            <pc:sldMk cId="3971613177" sldId="1955"/>
            <ac:spMk id="3" creationId="{440E2C51-CB70-4EE1-8E6B-DADCB74DEC44}"/>
          </ac:spMkLst>
        </pc:spChg>
      </pc:sldChg>
      <pc:sldChg chg="addSp delSp modSp add mod">
        <pc:chgData name="Yoel Kortick" userId="167978f5-7f40-4909-85d5-d4149554ad4e" providerId="ADAL" clId="{A6E8CC65-43D3-4B02-BDBD-E46DA40824BC}" dt="2022-07-21T06:54:32.058" v="4801"/>
        <pc:sldMkLst>
          <pc:docMk/>
          <pc:sldMk cId="3115151487" sldId="1956"/>
        </pc:sldMkLst>
        <pc:spChg chg="del">
          <ac:chgData name="Yoel Kortick" userId="167978f5-7f40-4909-85d5-d4149554ad4e" providerId="ADAL" clId="{A6E8CC65-43D3-4B02-BDBD-E46DA40824BC}" dt="2022-07-21T06:49:30.381" v="4613" actId="478"/>
          <ac:spMkLst>
            <pc:docMk/>
            <pc:sldMk cId="3115151487" sldId="1956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A6E8CC65-43D3-4B02-BDBD-E46DA40824BC}" dt="2022-07-21T06:49:33.556" v="4614" actId="478"/>
          <ac:spMkLst>
            <pc:docMk/>
            <pc:sldMk cId="3115151487" sldId="1956"/>
            <ac:spMk id="6" creationId="{9ACA0D2B-E630-BA43-8FF4-649D4CDA6432}"/>
          </ac:spMkLst>
        </pc:spChg>
        <pc:spChg chg="del">
          <ac:chgData name="Yoel Kortick" userId="167978f5-7f40-4909-85d5-d4149554ad4e" providerId="ADAL" clId="{A6E8CC65-43D3-4B02-BDBD-E46DA40824BC}" dt="2022-07-21T06:48:20.345" v="4596" actId="478"/>
          <ac:spMkLst>
            <pc:docMk/>
            <pc:sldMk cId="3115151487" sldId="1956"/>
            <ac:spMk id="13" creationId="{B3CAAC20-9CED-50DC-20C5-EB37FFECD595}"/>
          </ac:spMkLst>
        </pc:spChg>
        <pc:spChg chg="del">
          <ac:chgData name="Yoel Kortick" userId="167978f5-7f40-4909-85d5-d4149554ad4e" providerId="ADAL" clId="{A6E8CC65-43D3-4B02-BDBD-E46DA40824BC}" dt="2022-07-21T06:48:18.372" v="4594" actId="478"/>
          <ac:spMkLst>
            <pc:docMk/>
            <pc:sldMk cId="3115151487" sldId="1956"/>
            <ac:spMk id="14" creationId="{FA37510D-6BD1-7095-8C28-036F2582D68D}"/>
          </ac:spMkLst>
        </pc:spChg>
        <pc:spChg chg="del mod">
          <ac:chgData name="Yoel Kortick" userId="167978f5-7f40-4909-85d5-d4149554ad4e" providerId="ADAL" clId="{A6E8CC65-43D3-4B02-BDBD-E46DA40824BC}" dt="2022-07-21T06:48:17.397" v="4593" actId="478"/>
          <ac:spMkLst>
            <pc:docMk/>
            <pc:sldMk cId="3115151487" sldId="1956"/>
            <ac:spMk id="15" creationId="{3DDF1088-F526-E7A2-FB41-6E952B7C6081}"/>
          </ac:spMkLst>
        </pc:spChg>
        <pc:spChg chg="del">
          <ac:chgData name="Yoel Kortick" userId="167978f5-7f40-4909-85d5-d4149554ad4e" providerId="ADAL" clId="{A6E8CC65-43D3-4B02-BDBD-E46DA40824BC}" dt="2022-07-21T06:48:21.415" v="4597" actId="478"/>
          <ac:spMkLst>
            <pc:docMk/>
            <pc:sldMk cId="3115151487" sldId="1956"/>
            <ac:spMk id="16" creationId="{C893F568-729C-1237-5D82-6BCC68FD1734}"/>
          </ac:spMkLst>
        </pc:spChg>
        <pc:spChg chg="add mod">
          <ac:chgData name="Yoel Kortick" userId="167978f5-7f40-4909-85d5-d4149554ad4e" providerId="ADAL" clId="{A6E8CC65-43D3-4B02-BDBD-E46DA40824BC}" dt="2022-07-21T06:54:32.058" v="4801"/>
          <ac:spMkLst>
            <pc:docMk/>
            <pc:sldMk cId="3115151487" sldId="1956"/>
            <ac:spMk id="17" creationId="{D8CD81A7-CF89-8A6D-9927-E5C0823306B5}"/>
          </ac:spMkLst>
        </pc:spChg>
        <pc:spChg chg="add mod">
          <ac:chgData name="Yoel Kortick" userId="167978f5-7f40-4909-85d5-d4149554ad4e" providerId="ADAL" clId="{A6E8CC65-43D3-4B02-BDBD-E46DA40824BC}" dt="2022-07-21T06:52:01.367" v="4744" actId="1076"/>
          <ac:spMkLst>
            <pc:docMk/>
            <pc:sldMk cId="3115151487" sldId="1956"/>
            <ac:spMk id="18" creationId="{B7D8A0DA-4DC4-CA28-B22A-1E545B8D8235}"/>
          </ac:spMkLst>
        </pc:spChg>
        <pc:picChg chg="del">
          <ac:chgData name="Yoel Kortick" userId="167978f5-7f40-4909-85d5-d4149554ad4e" providerId="ADAL" clId="{A6E8CC65-43D3-4B02-BDBD-E46DA40824BC}" dt="2022-07-21T06:48:19.273" v="4595" actId="478"/>
          <ac:picMkLst>
            <pc:docMk/>
            <pc:sldMk cId="3115151487" sldId="1956"/>
            <ac:picMk id="7" creationId="{11861311-22C6-06EF-785F-A8CD685C5DC5}"/>
          </ac:picMkLst>
        </pc:picChg>
        <pc:picChg chg="del">
          <ac:chgData name="Yoel Kortick" userId="167978f5-7f40-4909-85d5-d4149554ad4e" providerId="ADAL" clId="{A6E8CC65-43D3-4B02-BDBD-E46DA40824BC}" dt="2022-07-21T06:48:16.036" v="4591" actId="478"/>
          <ac:picMkLst>
            <pc:docMk/>
            <pc:sldMk cId="3115151487" sldId="1956"/>
            <ac:picMk id="12" creationId="{83A9288C-ACFA-0145-5F05-087AB3C7B160}"/>
          </ac:picMkLst>
        </pc:picChg>
      </pc:sldChg>
    </pc:docChg>
  </pc:docChgLst>
  <pc:docChgLst>
    <pc:chgData name="Yoel Kortick" userId="167978f5-7f40-4909-85d5-d4149554ad4e" providerId="ADAL" clId="{6B7FA63C-1BF8-4FBB-B3F6-F1B0302BF2DA}"/>
    <pc:docChg chg="undo custSel addSld delSld modSld sldOrd">
      <pc:chgData name="Yoel Kortick" userId="167978f5-7f40-4909-85d5-d4149554ad4e" providerId="ADAL" clId="{6B7FA63C-1BF8-4FBB-B3F6-F1B0302BF2DA}" dt="2022-07-08T11:29:35.991" v="2857" actId="27636"/>
      <pc:docMkLst>
        <pc:docMk/>
      </pc:docMkLst>
      <pc:sldChg chg="modSp mod">
        <pc:chgData name="Yoel Kortick" userId="167978f5-7f40-4909-85d5-d4149554ad4e" providerId="ADAL" clId="{6B7FA63C-1BF8-4FBB-B3F6-F1B0302BF2DA}" dt="2022-07-08T11:29:35.991" v="2857" actId="27636"/>
        <pc:sldMkLst>
          <pc:docMk/>
          <pc:sldMk cId="3267142644" sldId="1724"/>
        </pc:sldMkLst>
        <pc:spChg chg="mod">
          <ac:chgData name="Yoel Kortick" userId="167978f5-7f40-4909-85d5-d4149554ad4e" providerId="ADAL" clId="{6B7FA63C-1BF8-4FBB-B3F6-F1B0302BF2DA}" dt="2022-07-08T11:29:35.991" v="2857" actId="27636"/>
          <ac:spMkLst>
            <pc:docMk/>
            <pc:sldMk cId="3267142644" sldId="1724"/>
            <ac:spMk id="63" creationId="{2818E309-CE24-45E0-8F37-EFD6121F7540}"/>
          </ac:spMkLst>
        </pc:spChg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1831282036" sldId="1795"/>
        </pc:sldMkLst>
      </pc:sldChg>
      <pc:sldChg chg="addSp delSp modSp mod">
        <pc:chgData name="Yoel Kortick" userId="167978f5-7f40-4909-85d5-d4149554ad4e" providerId="ADAL" clId="{6B7FA63C-1BF8-4FBB-B3F6-F1B0302BF2DA}" dt="2022-07-08T10:54:56.245" v="2027" actId="113"/>
        <pc:sldMkLst>
          <pc:docMk/>
          <pc:sldMk cId="1654462320" sldId="1797"/>
        </pc:sldMkLst>
        <pc:spChg chg="mod">
          <ac:chgData name="Yoel Kortick" userId="167978f5-7f40-4909-85d5-d4149554ad4e" providerId="ADAL" clId="{6B7FA63C-1BF8-4FBB-B3F6-F1B0302BF2DA}" dt="2022-07-08T10:54:56.245" v="2027" actId="113"/>
          <ac:spMkLst>
            <pc:docMk/>
            <pc:sldMk cId="1654462320" sldId="1797"/>
            <ac:spMk id="4" creationId="{7DCC24B9-304C-43F8-A814-5ED2034E8A02}"/>
          </ac:spMkLst>
        </pc:spChg>
        <pc:spChg chg="mod">
          <ac:chgData name="Yoel Kortick" userId="167978f5-7f40-4909-85d5-d4149554ad4e" providerId="ADAL" clId="{6B7FA63C-1BF8-4FBB-B3F6-F1B0302BF2DA}" dt="2022-07-08T10:23:30.553" v="1346" actId="1036"/>
          <ac:spMkLst>
            <pc:docMk/>
            <pc:sldMk cId="1654462320" sldId="1797"/>
            <ac:spMk id="13" creationId="{4224D62E-EDA7-4DD4-B3AF-AAA1F5B000A4}"/>
          </ac:spMkLst>
        </pc:spChg>
        <pc:picChg chg="add mod ord">
          <ac:chgData name="Yoel Kortick" userId="167978f5-7f40-4909-85d5-d4149554ad4e" providerId="ADAL" clId="{6B7FA63C-1BF8-4FBB-B3F6-F1B0302BF2DA}" dt="2022-07-08T10:23:07.737" v="1317" actId="1038"/>
          <ac:picMkLst>
            <pc:docMk/>
            <pc:sldMk cId="1654462320" sldId="1797"/>
            <ac:picMk id="6" creationId="{B8577C4F-2070-419F-82A6-75D0C06DD083}"/>
          </ac:picMkLst>
        </pc:picChg>
        <pc:picChg chg="del">
          <ac:chgData name="Yoel Kortick" userId="167978f5-7f40-4909-85d5-d4149554ad4e" providerId="ADAL" clId="{6B7FA63C-1BF8-4FBB-B3F6-F1B0302BF2DA}" dt="2022-07-08T10:22:57.871" v="1286" actId="478"/>
          <ac:picMkLst>
            <pc:docMk/>
            <pc:sldMk cId="1654462320" sldId="1797"/>
            <ac:picMk id="8" creationId="{3197BA41-4C58-4213-8235-A5AA72C1D234}"/>
          </ac:picMkLst>
        </pc:picChg>
        <pc:cxnChg chg="mod">
          <ac:chgData name="Yoel Kortick" userId="167978f5-7f40-4909-85d5-d4149554ad4e" providerId="ADAL" clId="{6B7FA63C-1BF8-4FBB-B3F6-F1B0302BF2DA}" dt="2022-07-08T10:23:15.105" v="1321" actId="1035"/>
          <ac:cxnSpMkLst>
            <pc:docMk/>
            <pc:sldMk cId="1654462320" sldId="1797"/>
            <ac:cxnSpMk id="10" creationId="{A0EEF906-E6B5-49DC-AB2F-FF822C525934}"/>
          </ac:cxnSpMkLst>
        </pc:cxnChg>
        <pc:cxnChg chg="mod">
          <ac:chgData name="Yoel Kortick" userId="167978f5-7f40-4909-85d5-d4149554ad4e" providerId="ADAL" clId="{6B7FA63C-1BF8-4FBB-B3F6-F1B0302BF2DA}" dt="2022-07-08T10:23:20.622" v="1336" actId="1038"/>
          <ac:cxnSpMkLst>
            <pc:docMk/>
            <pc:sldMk cId="1654462320" sldId="1797"/>
            <ac:cxnSpMk id="11" creationId="{4396D0A5-40E1-44E7-9423-680BBF9CA420}"/>
          </ac:cxnSpMkLst>
        </pc:cxnChg>
        <pc:cxnChg chg="mod">
          <ac:chgData name="Yoel Kortick" userId="167978f5-7f40-4909-85d5-d4149554ad4e" providerId="ADAL" clId="{6B7FA63C-1BF8-4FBB-B3F6-F1B0302BF2DA}" dt="2022-07-08T10:23:27.055" v="1343" actId="1037"/>
          <ac:cxnSpMkLst>
            <pc:docMk/>
            <pc:sldMk cId="1654462320" sldId="1797"/>
            <ac:cxnSpMk id="12" creationId="{FBA023F5-268C-41AF-ACEA-30E1501FD960}"/>
          </ac:cxnSpMkLst>
        </pc:cxnChg>
      </pc:sldChg>
      <pc:sldChg chg="addSp modSp mod">
        <pc:chgData name="Yoel Kortick" userId="167978f5-7f40-4909-85d5-d4149554ad4e" providerId="ADAL" clId="{6B7FA63C-1BF8-4FBB-B3F6-F1B0302BF2DA}" dt="2022-07-08T10:54:47.991" v="2026" actId="113"/>
        <pc:sldMkLst>
          <pc:docMk/>
          <pc:sldMk cId="3916235656" sldId="1798"/>
        </pc:sldMkLst>
        <pc:spChg chg="mod">
          <ac:chgData name="Yoel Kortick" userId="167978f5-7f40-4909-85d5-d4149554ad4e" providerId="ADAL" clId="{6B7FA63C-1BF8-4FBB-B3F6-F1B0302BF2DA}" dt="2022-07-08T10:54:47.991" v="2026" actId="113"/>
          <ac:spMkLst>
            <pc:docMk/>
            <pc:sldMk cId="3916235656" sldId="1798"/>
            <ac:spMk id="4" creationId="{7DCC24B9-304C-43F8-A814-5ED2034E8A02}"/>
          </ac:spMkLst>
        </pc:spChg>
        <pc:spChg chg="add mod">
          <ac:chgData name="Yoel Kortick" userId="167978f5-7f40-4909-85d5-d4149554ad4e" providerId="ADAL" clId="{6B7FA63C-1BF8-4FBB-B3F6-F1B0302BF2DA}" dt="2022-07-08T09:57:30.987" v="1174" actId="33524"/>
          <ac:spMkLst>
            <pc:docMk/>
            <pc:sldMk cId="3916235656" sldId="1798"/>
            <ac:spMk id="7" creationId="{832CC0BF-D24D-4BD2-8DE2-A2C3A03DA930}"/>
          </ac:spMkLst>
        </pc:spChg>
        <pc:picChg chg="add mod">
          <ac:chgData name="Yoel Kortick" userId="167978f5-7f40-4909-85d5-d4149554ad4e" providerId="ADAL" clId="{6B7FA63C-1BF8-4FBB-B3F6-F1B0302BF2DA}" dt="2022-07-08T09:56:49.636" v="1109" actId="1035"/>
          <ac:picMkLst>
            <pc:docMk/>
            <pc:sldMk cId="3916235656" sldId="1798"/>
            <ac:picMk id="6" creationId="{82942F2A-618E-4E73-94CD-F6B35DB741A8}"/>
          </ac:picMkLst>
        </pc:picChg>
        <pc:cxnChg chg="add mod">
          <ac:chgData name="Yoel Kortick" userId="167978f5-7f40-4909-85d5-d4149554ad4e" providerId="ADAL" clId="{6B7FA63C-1BF8-4FBB-B3F6-F1B0302BF2DA}" dt="2022-07-08T09:57:41.218" v="1180" actId="1037"/>
          <ac:cxnSpMkLst>
            <pc:docMk/>
            <pc:sldMk cId="3916235656" sldId="1798"/>
            <ac:cxnSpMk id="8" creationId="{9C0EC4A9-ACEB-4B97-8AFF-76914B4460EE}"/>
          </ac:cxnSpMkLst>
        </pc:cxnChg>
        <pc:cxnChg chg="add mod">
          <ac:chgData name="Yoel Kortick" userId="167978f5-7f40-4909-85d5-d4149554ad4e" providerId="ADAL" clId="{6B7FA63C-1BF8-4FBB-B3F6-F1B0302BF2DA}" dt="2022-07-08T09:57:54.802" v="1184"/>
          <ac:cxnSpMkLst>
            <pc:docMk/>
            <pc:sldMk cId="3916235656" sldId="1798"/>
            <ac:cxnSpMk id="10" creationId="{E730C3C5-03BE-4B67-9E5D-13DF0B3DDF83}"/>
          </ac:cxnSpMkLst>
        </pc:cxnChg>
      </pc:sldChg>
      <pc:sldChg chg="del">
        <pc:chgData name="Yoel Kortick" userId="167978f5-7f40-4909-85d5-d4149554ad4e" providerId="ADAL" clId="{6B7FA63C-1BF8-4FBB-B3F6-F1B0302BF2DA}" dt="2022-07-08T10:21:28.664" v="1283" actId="47"/>
        <pc:sldMkLst>
          <pc:docMk/>
          <pc:sldMk cId="1791345703" sldId="1799"/>
        </pc:sldMkLst>
      </pc:sldChg>
      <pc:sldChg chg="del">
        <pc:chgData name="Yoel Kortick" userId="167978f5-7f40-4909-85d5-d4149554ad4e" providerId="ADAL" clId="{6B7FA63C-1BF8-4FBB-B3F6-F1B0302BF2DA}" dt="2022-07-08T10:21:30.130" v="1284" actId="47"/>
        <pc:sldMkLst>
          <pc:docMk/>
          <pc:sldMk cId="3791923419" sldId="1800"/>
        </pc:sldMkLst>
      </pc:sldChg>
      <pc:sldChg chg="del">
        <pc:chgData name="Yoel Kortick" userId="167978f5-7f40-4909-85d5-d4149554ad4e" providerId="ADAL" clId="{6B7FA63C-1BF8-4FBB-B3F6-F1B0302BF2DA}" dt="2022-07-08T10:29:29.955" v="1812" actId="47"/>
        <pc:sldMkLst>
          <pc:docMk/>
          <pc:sldMk cId="2430071762" sldId="1801"/>
        </pc:sldMkLst>
      </pc:sldChg>
      <pc:sldChg chg="del">
        <pc:chgData name="Yoel Kortick" userId="167978f5-7f40-4909-85d5-d4149554ad4e" providerId="ADAL" clId="{6B7FA63C-1BF8-4FBB-B3F6-F1B0302BF2DA}" dt="2022-07-08T10:21:30.861" v="1285" actId="47"/>
        <pc:sldMkLst>
          <pc:docMk/>
          <pc:sldMk cId="2236378066" sldId="1802"/>
        </pc:sldMkLst>
      </pc:sldChg>
      <pc:sldChg chg="del">
        <pc:chgData name="Yoel Kortick" userId="167978f5-7f40-4909-85d5-d4149554ad4e" providerId="ADAL" clId="{6B7FA63C-1BF8-4FBB-B3F6-F1B0302BF2DA}" dt="2022-07-08T10:29:31.668" v="1813" actId="47"/>
        <pc:sldMkLst>
          <pc:docMk/>
          <pc:sldMk cId="1520563577" sldId="1803"/>
        </pc:sldMkLst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1386931180" sldId="1804"/>
        </pc:sldMkLst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184972328" sldId="1805"/>
        </pc:sldMkLst>
      </pc:sldChg>
      <pc:sldChg chg="modSp mod">
        <pc:chgData name="Yoel Kortick" userId="167978f5-7f40-4909-85d5-d4149554ad4e" providerId="ADAL" clId="{6B7FA63C-1BF8-4FBB-B3F6-F1B0302BF2DA}" dt="2022-07-08T09:52:58.227" v="814" actId="20577"/>
        <pc:sldMkLst>
          <pc:docMk/>
          <pc:sldMk cId="733181792" sldId="1806"/>
        </pc:sldMkLst>
        <pc:spChg chg="mod">
          <ac:chgData name="Yoel Kortick" userId="167978f5-7f40-4909-85d5-d4149554ad4e" providerId="ADAL" clId="{6B7FA63C-1BF8-4FBB-B3F6-F1B0302BF2DA}" dt="2022-07-08T09:52:58.227" v="814" actId="20577"/>
          <ac:spMkLst>
            <pc:docMk/>
            <pc:sldMk cId="733181792" sldId="1806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2061930647" sldId="1807"/>
        </pc:sldMkLst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207965941" sldId="1808"/>
        </pc:sldMkLst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2075968655" sldId="1809"/>
        </pc:sldMkLst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2440798860" sldId="1810"/>
        </pc:sldMkLst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2009730223" sldId="1811"/>
        </pc:sldMkLst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836073120" sldId="1812"/>
        </pc:sldMkLst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3435525357" sldId="1813"/>
        </pc:sldMkLst>
      </pc:sldChg>
      <pc:sldChg chg="del">
        <pc:chgData name="Yoel Kortick" userId="167978f5-7f40-4909-85d5-d4149554ad4e" providerId="ADAL" clId="{6B7FA63C-1BF8-4FBB-B3F6-F1B0302BF2DA}" dt="2022-07-08T09:50:31.505" v="648" actId="47"/>
        <pc:sldMkLst>
          <pc:docMk/>
          <pc:sldMk cId="1137073004" sldId="1815"/>
        </pc:sldMkLst>
      </pc:sldChg>
      <pc:sldChg chg="addSp delSp modSp mod ord">
        <pc:chgData name="Yoel Kortick" userId="167978f5-7f40-4909-85d5-d4149554ad4e" providerId="ADAL" clId="{6B7FA63C-1BF8-4FBB-B3F6-F1B0302BF2DA}" dt="2022-07-08T09:37:34.864" v="108" actId="20577"/>
        <pc:sldMkLst>
          <pc:docMk/>
          <pc:sldMk cId="1413614633" sldId="1817"/>
        </pc:sldMkLst>
        <pc:spChg chg="del mod">
          <ac:chgData name="Yoel Kortick" userId="167978f5-7f40-4909-85d5-d4149554ad4e" providerId="ADAL" clId="{6B7FA63C-1BF8-4FBB-B3F6-F1B0302BF2DA}" dt="2022-07-08T09:34:45.096" v="72" actId="478"/>
          <ac:spMkLst>
            <pc:docMk/>
            <pc:sldMk cId="1413614633" sldId="1817"/>
            <ac:spMk id="4" creationId="{42285F3F-79E7-4FE7-B096-D1588040AFA8}"/>
          </ac:spMkLst>
        </pc:spChg>
        <pc:spChg chg="mod">
          <ac:chgData name="Yoel Kortick" userId="167978f5-7f40-4909-85d5-d4149554ad4e" providerId="ADAL" clId="{6B7FA63C-1BF8-4FBB-B3F6-F1B0302BF2DA}" dt="2022-07-08T09:33:44.531" v="24" actId="14100"/>
          <ac:spMkLst>
            <pc:docMk/>
            <pc:sldMk cId="1413614633" sldId="1817"/>
            <ac:spMk id="9" creationId="{069AD2E3-C242-4274-BCF5-D7030E17ACE5}"/>
          </ac:spMkLst>
        </pc:spChg>
        <pc:spChg chg="mod">
          <ac:chgData name="Yoel Kortick" userId="167978f5-7f40-4909-85d5-d4149554ad4e" providerId="ADAL" clId="{6B7FA63C-1BF8-4FBB-B3F6-F1B0302BF2DA}" dt="2022-07-08T09:37:34.864" v="108" actId="20577"/>
          <ac:spMkLst>
            <pc:docMk/>
            <pc:sldMk cId="1413614633" sldId="1817"/>
            <ac:spMk id="10" creationId="{8CF2C4DF-28CB-450A-A3AB-2DA6D4F1EF6E}"/>
          </ac:spMkLst>
        </pc:spChg>
        <pc:spChg chg="add mod">
          <ac:chgData name="Yoel Kortick" userId="167978f5-7f40-4909-85d5-d4149554ad4e" providerId="ADAL" clId="{6B7FA63C-1BF8-4FBB-B3F6-F1B0302BF2DA}" dt="2022-07-08T09:34:59.237" v="75" actId="14100"/>
          <ac:spMkLst>
            <pc:docMk/>
            <pc:sldMk cId="1413614633" sldId="1817"/>
            <ac:spMk id="12" creationId="{D2E9BC51-1092-4B6E-947B-C62D3D979D00}"/>
          </ac:spMkLst>
        </pc:spChg>
        <pc:picChg chg="del">
          <ac:chgData name="Yoel Kortick" userId="167978f5-7f40-4909-85d5-d4149554ad4e" providerId="ADAL" clId="{6B7FA63C-1BF8-4FBB-B3F6-F1B0302BF2DA}" dt="2022-07-08T09:33:28.541" v="17" actId="478"/>
          <ac:picMkLst>
            <pc:docMk/>
            <pc:sldMk cId="1413614633" sldId="1817"/>
            <ac:picMk id="6" creationId="{DB375728-105D-4FB3-A06A-E6D9221965AD}"/>
          </ac:picMkLst>
        </pc:picChg>
        <pc:picChg chg="add mod ord">
          <ac:chgData name="Yoel Kortick" userId="167978f5-7f40-4909-85d5-d4149554ad4e" providerId="ADAL" clId="{6B7FA63C-1BF8-4FBB-B3F6-F1B0302BF2DA}" dt="2022-07-08T09:34:11.913" v="71" actId="208"/>
          <ac:picMkLst>
            <pc:docMk/>
            <pc:sldMk cId="1413614633" sldId="1817"/>
            <ac:picMk id="8" creationId="{071661D5-9E6A-4FEB-8460-CEBCE54F6686}"/>
          </ac:picMkLst>
        </pc:picChg>
        <pc:cxnChg chg="del mod">
          <ac:chgData name="Yoel Kortick" userId="167978f5-7f40-4909-85d5-d4149554ad4e" providerId="ADAL" clId="{6B7FA63C-1BF8-4FBB-B3F6-F1B0302BF2DA}" dt="2022-07-08T09:34:47.934" v="73" actId="478"/>
          <ac:cxnSpMkLst>
            <pc:docMk/>
            <pc:sldMk cId="1413614633" sldId="1817"/>
            <ac:cxnSpMk id="7" creationId="{67448FA7-1BB7-4E47-8CA8-C569D5E820B2}"/>
          </ac:cxnSpMkLst>
        </pc:cxnChg>
      </pc:sldChg>
      <pc:sldChg chg="del">
        <pc:chgData name="Yoel Kortick" userId="167978f5-7f40-4909-85d5-d4149554ad4e" providerId="ADAL" clId="{6B7FA63C-1BF8-4FBB-B3F6-F1B0302BF2DA}" dt="2022-07-08T09:35:49.701" v="76" actId="47"/>
        <pc:sldMkLst>
          <pc:docMk/>
          <pc:sldMk cId="1288514244" sldId="1818"/>
        </pc:sldMkLst>
      </pc:sldChg>
      <pc:sldChg chg="modSp">
        <pc:chgData name="Yoel Kortick" userId="167978f5-7f40-4909-85d5-d4149554ad4e" providerId="ADAL" clId="{6B7FA63C-1BF8-4FBB-B3F6-F1B0302BF2DA}" dt="2022-07-08T10:52:33.682" v="1926"/>
        <pc:sldMkLst>
          <pc:docMk/>
          <pc:sldMk cId="3974604518" sldId="1819"/>
        </pc:sldMkLst>
        <pc:spChg chg="mod">
          <ac:chgData name="Yoel Kortick" userId="167978f5-7f40-4909-85d5-d4149554ad4e" providerId="ADAL" clId="{6B7FA63C-1BF8-4FBB-B3F6-F1B0302BF2DA}" dt="2022-07-08T10:52:33.682" v="1926"/>
          <ac:spMkLst>
            <pc:docMk/>
            <pc:sldMk cId="3974604518" sldId="1819"/>
            <ac:spMk id="3" creationId="{440E2C51-CB70-4EE1-8E6B-DADCB74DEC44}"/>
          </ac:spMkLst>
        </pc:spChg>
      </pc:sldChg>
      <pc:sldChg chg="modSp mod">
        <pc:chgData name="Yoel Kortick" userId="167978f5-7f40-4909-85d5-d4149554ad4e" providerId="ADAL" clId="{6B7FA63C-1BF8-4FBB-B3F6-F1B0302BF2DA}" dt="2022-07-08T11:02:19.779" v="2298" actId="27636"/>
        <pc:sldMkLst>
          <pc:docMk/>
          <pc:sldMk cId="416664122" sldId="1820"/>
        </pc:sldMkLst>
        <pc:spChg chg="mod">
          <ac:chgData name="Yoel Kortick" userId="167978f5-7f40-4909-85d5-d4149554ad4e" providerId="ADAL" clId="{6B7FA63C-1BF8-4FBB-B3F6-F1B0302BF2DA}" dt="2022-07-08T10:52:33.682" v="1926"/>
          <ac:spMkLst>
            <pc:docMk/>
            <pc:sldMk cId="416664122" sldId="1820"/>
            <ac:spMk id="3" creationId="{294BC29B-83C8-416D-9BA2-59380269EFCE}"/>
          </ac:spMkLst>
        </pc:spChg>
        <pc:spChg chg="mod">
          <ac:chgData name="Yoel Kortick" userId="167978f5-7f40-4909-85d5-d4149554ad4e" providerId="ADAL" clId="{6B7FA63C-1BF8-4FBB-B3F6-F1B0302BF2DA}" dt="2022-07-08T11:02:19.779" v="2298" actId="27636"/>
          <ac:spMkLst>
            <pc:docMk/>
            <pc:sldMk cId="416664122" sldId="1820"/>
            <ac:spMk id="4" creationId="{7DCC24B9-304C-43F8-A814-5ED2034E8A02}"/>
          </ac:spMkLst>
        </pc:spChg>
      </pc:sldChg>
      <pc:sldChg chg="addSp delSp modSp mod">
        <pc:chgData name="Yoel Kortick" userId="167978f5-7f40-4909-85d5-d4149554ad4e" providerId="ADAL" clId="{6B7FA63C-1BF8-4FBB-B3F6-F1B0302BF2DA}" dt="2022-07-08T10:50:57.871" v="1915" actId="6549"/>
        <pc:sldMkLst>
          <pc:docMk/>
          <pc:sldMk cId="902360515" sldId="1821"/>
        </pc:sldMkLst>
        <pc:spChg chg="mod">
          <ac:chgData name="Yoel Kortick" userId="167978f5-7f40-4909-85d5-d4149554ad4e" providerId="ADAL" clId="{6B7FA63C-1BF8-4FBB-B3F6-F1B0302BF2DA}" dt="2022-07-08T10:50:57.871" v="1915" actId="6549"/>
          <ac:spMkLst>
            <pc:docMk/>
            <pc:sldMk cId="902360515" sldId="1821"/>
            <ac:spMk id="4" creationId="{7DCC24B9-304C-43F8-A814-5ED2034E8A02}"/>
          </ac:spMkLst>
        </pc:spChg>
        <pc:spChg chg="del">
          <ac:chgData name="Yoel Kortick" userId="167978f5-7f40-4909-85d5-d4149554ad4e" providerId="ADAL" clId="{6B7FA63C-1BF8-4FBB-B3F6-F1B0302BF2DA}" dt="2022-07-08T10:26:59.895" v="1662" actId="478"/>
          <ac:spMkLst>
            <pc:docMk/>
            <pc:sldMk cId="902360515" sldId="1821"/>
            <ac:spMk id="7" creationId="{ED658904-6448-436D-9CFB-C937FFF17D2D}"/>
          </ac:spMkLst>
        </pc:spChg>
        <pc:spChg chg="add">
          <ac:chgData name="Yoel Kortick" userId="167978f5-7f40-4909-85d5-d4149554ad4e" providerId="ADAL" clId="{6B7FA63C-1BF8-4FBB-B3F6-F1B0302BF2DA}" dt="2022-07-08T10:27:07.826" v="1663" actId="11529"/>
          <ac:spMkLst>
            <pc:docMk/>
            <pc:sldMk cId="902360515" sldId="1821"/>
            <ac:spMk id="11" creationId="{1DCFEC6E-FD87-4574-927F-54D57EDAA6B7}"/>
          </ac:spMkLst>
        </pc:spChg>
        <pc:spChg chg="add mod">
          <ac:chgData name="Yoel Kortick" userId="167978f5-7f40-4909-85d5-d4149554ad4e" providerId="ADAL" clId="{6B7FA63C-1BF8-4FBB-B3F6-F1B0302BF2DA}" dt="2022-07-08T10:27:25.318" v="1670" actId="14100"/>
          <ac:spMkLst>
            <pc:docMk/>
            <pc:sldMk cId="902360515" sldId="1821"/>
            <ac:spMk id="12" creationId="{BA87232F-C3E1-4A34-9962-90C821FAA01E}"/>
          </ac:spMkLst>
        </pc:spChg>
        <pc:spChg chg="add mod">
          <ac:chgData name="Yoel Kortick" userId="167978f5-7f40-4909-85d5-d4149554ad4e" providerId="ADAL" clId="{6B7FA63C-1BF8-4FBB-B3F6-F1B0302BF2DA}" dt="2022-07-08T10:28:59.049" v="1806" actId="1076"/>
          <ac:spMkLst>
            <pc:docMk/>
            <pc:sldMk cId="902360515" sldId="1821"/>
            <ac:spMk id="15" creationId="{040A12A1-4E48-439D-8BAD-6A736D118DBB}"/>
          </ac:spMkLst>
        </pc:spChg>
        <pc:picChg chg="del">
          <ac:chgData name="Yoel Kortick" userId="167978f5-7f40-4909-85d5-d4149554ad4e" providerId="ADAL" clId="{6B7FA63C-1BF8-4FBB-B3F6-F1B0302BF2DA}" dt="2022-07-08T10:25:59.975" v="1518" actId="478"/>
          <ac:picMkLst>
            <pc:docMk/>
            <pc:sldMk cId="902360515" sldId="1821"/>
            <ac:picMk id="6" creationId="{6DA27E39-4D3B-43A4-B368-2335391BEC83}"/>
          </ac:picMkLst>
        </pc:picChg>
        <pc:picChg chg="add mod ord">
          <ac:chgData name="Yoel Kortick" userId="167978f5-7f40-4909-85d5-d4149554ad4e" providerId="ADAL" clId="{6B7FA63C-1BF8-4FBB-B3F6-F1B0302BF2DA}" dt="2022-07-08T10:26:41.289" v="1654" actId="167"/>
          <ac:picMkLst>
            <pc:docMk/>
            <pc:sldMk cId="902360515" sldId="1821"/>
            <ac:picMk id="8" creationId="{3BF2349F-4DED-44B7-8A3E-8DBF5D2D4FE1}"/>
          </ac:picMkLst>
        </pc:picChg>
        <pc:picChg chg="add del">
          <ac:chgData name="Yoel Kortick" userId="167978f5-7f40-4909-85d5-d4149554ad4e" providerId="ADAL" clId="{6B7FA63C-1BF8-4FBB-B3F6-F1B0302BF2DA}" dt="2022-07-08T10:28:16.978" v="1673" actId="478"/>
          <ac:picMkLst>
            <pc:docMk/>
            <pc:sldMk cId="902360515" sldId="1821"/>
            <ac:picMk id="14" creationId="{1FC5F7B2-A91D-42CC-8C6B-A62E81292025}"/>
          </ac:picMkLst>
        </pc:picChg>
        <pc:cxnChg chg="del">
          <ac:chgData name="Yoel Kortick" userId="167978f5-7f40-4909-85d5-d4149554ad4e" providerId="ADAL" clId="{6B7FA63C-1BF8-4FBB-B3F6-F1B0302BF2DA}" dt="2022-07-08T10:26:57.417" v="1661" actId="478"/>
          <ac:cxnSpMkLst>
            <pc:docMk/>
            <pc:sldMk cId="902360515" sldId="1821"/>
            <ac:cxnSpMk id="9" creationId="{BC70F170-E19A-4462-923A-165FAC6F22EC}"/>
          </ac:cxnSpMkLst>
        </pc:cxnChg>
        <pc:cxnChg chg="del">
          <ac:chgData name="Yoel Kortick" userId="167978f5-7f40-4909-85d5-d4149554ad4e" providerId="ADAL" clId="{6B7FA63C-1BF8-4FBB-B3F6-F1B0302BF2DA}" dt="2022-07-08T10:26:54.947" v="1660" actId="478"/>
          <ac:cxnSpMkLst>
            <pc:docMk/>
            <pc:sldMk cId="902360515" sldId="1821"/>
            <ac:cxnSpMk id="10" creationId="{519BA323-241C-49B7-A2EE-FBE5BB971E10}"/>
          </ac:cxnSpMkLst>
        </pc:cxnChg>
        <pc:cxnChg chg="add mod">
          <ac:chgData name="Yoel Kortick" userId="167978f5-7f40-4909-85d5-d4149554ad4e" providerId="ADAL" clId="{6B7FA63C-1BF8-4FBB-B3F6-F1B0302BF2DA}" dt="2022-07-08T10:29:09.089" v="1810" actId="1036"/>
          <ac:cxnSpMkLst>
            <pc:docMk/>
            <pc:sldMk cId="902360515" sldId="1821"/>
            <ac:cxnSpMk id="16" creationId="{0F5D49BB-8338-4FA9-82D3-5D5FE5DEAAFC}"/>
          </ac:cxnSpMkLst>
        </pc:cxnChg>
        <pc:cxnChg chg="add mod">
          <ac:chgData name="Yoel Kortick" userId="167978f5-7f40-4909-85d5-d4149554ad4e" providerId="ADAL" clId="{6B7FA63C-1BF8-4FBB-B3F6-F1B0302BF2DA}" dt="2022-07-08T10:29:01.374" v="1807" actId="1076"/>
          <ac:cxnSpMkLst>
            <pc:docMk/>
            <pc:sldMk cId="902360515" sldId="1821"/>
            <ac:cxnSpMk id="17" creationId="{A9D38864-A512-42E7-87AC-2352547A1C78}"/>
          </ac:cxnSpMkLst>
        </pc:cxnChg>
      </pc:sldChg>
      <pc:sldChg chg="del">
        <pc:chgData name="Yoel Kortick" userId="167978f5-7f40-4909-85d5-d4149554ad4e" providerId="ADAL" clId="{6B7FA63C-1BF8-4FBB-B3F6-F1B0302BF2DA}" dt="2022-07-08T10:27:35.524" v="1671" actId="47"/>
        <pc:sldMkLst>
          <pc:docMk/>
          <pc:sldMk cId="4294294520" sldId="1822"/>
        </pc:sldMkLst>
      </pc:sldChg>
      <pc:sldChg chg="del">
        <pc:chgData name="Yoel Kortick" userId="167978f5-7f40-4909-85d5-d4149554ad4e" providerId="ADAL" clId="{6B7FA63C-1BF8-4FBB-B3F6-F1B0302BF2DA}" dt="2022-07-08T10:29:22.192" v="1811" actId="47"/>
        <pc:sldMkLst>
          <pc:docMk/>
          <pc:sldMk cId="3671544587" sldId="1823"/>
        </pc:sldMkLst>
      </pc:sldChg>
      <pc:sldChg chg="addSp delSp modSp mod">
        <pc:chgData name="Yoel Kortick" userId="167978f5-7f40-4909-85d5-d4149554ad4e" providerId="ADAL" clId="{6B7FA63C-1BF8-4FBB-B3F6-F1B0302BF2DA}" dt="2022-07-08T11:12:18.086" v="2450" actId="1035"/>
        <pc:sldMkLst>
          <pc:docMk/>
          <pc:sldMk cId="2292560101" sldId="1824"/>
        </pc:sldMkLst>
        <pc:spChg chg="mod">
          <ac:chgData name="Yoel Kortick" userId="167978f5-7f40-4909-85d5-d4149554ad4e" providerId="ADAL" clId="{6B7FA63C-1BF8-4FBB-B3F6-F1B0302BF2DA}" dt="2022-07-08T10:52:33.682" v="1926"/>
          <ac:spMkLst>
            <pc:docMk/>
            <pc:sldMk cId="2292560101" sldId="1824"/>
            <ac:spMk id="3" creationId="{294BC29B-83C8-416D-9BA2-59380269EFCE}"/>
          </ac:spMkLst>
        </pc:spChg>
        <pc:spChg chg="mod">
          <ac:chgData name="Yoel Kortick" userId="167978f5-7f40-4909-85d5-d4149554ad4e" providerId="ADAL" clId="{6B7FA63C-1BF8-4FBB-B3F6-F1B0302BF2DA}" dt="2022-07-08T11:11:52.945" v="2398" actId="113"/>
          <ac:spMkLst>
            <pc:docMk/>
            <pc:sldMk cId="2292560101" sldId="1824"/>
            <ac:spMk id="6" creationId="{C1C43B84-CA28-4F05-BE3B-6E5A0A3DC5E1}"/>
          </ac:spMkLst>
        </pc:spChg>
        <pc:spChg chg="mod">
          <ac:chgData name="Yoel Kortick" userId="167978f5-7f40-4909-85d5-d4149554ad4e" providerId="ADAL" clId="{6B7FA63C-1BF8-4FBB-B3F6-F1B0302BF2DA}" dt="2022-07-08T11:07:40.770" v="2324" actId="20577"/>
          <ac:spMkLst>
            <pc:docMk/>
            <pc:sldMk cId="2292560101" sldId="1824"/>
            <ac:spMk id="9" creationId="{AB88AC50-CEFA-49B9-92B4-80549AC9780B}"/>
          </ac:spMkLst>
        </pc:spChg>
        <pc:spChg chg="add mod">
          <ac:chgData name="Yoel Kortick" userId="167978f5-7f40-4909-85d5-d4149554ad4e" providerId="ADAL" clId="{6B7FA63C-1BF8-4FBB-B3F6-F1B0302BF2DA}" dt="2022-07-08T11:12:05.249" v="2429" actId="1037"/>
          <ac:spMkLst>
            <pc:docMk/>
            <pc:sldMk cId="2292560101" sldId="1824"/>
            <ac:spMk id="12" creationId="{0E5F122F-5748-4C0B-AB1F-ABFA909D6C99}"/>
          </ac:spMkLst>
        </pc:spChg>
        <pc:spChg chg="mod">
          <ac:chgData name="Yoel Kortick" userId="167978f5-7f40-4909-85d5-d4149554ad4e" providerId="ADAL" clId="{6B7FA63C-1BF8-4FBB-B3F6-F1B0302BF2DA}" dt="2022-07-08T11:09:27.527" v="2357" actId="14100"/>
          <ac:spMkLst>
            <pc:docMk/>
            <pc:sldMk cId="2292560101" sldId="1824"/>
            <ac:spMk id="13" creationId="{0B441991-77FF-4900-BF6E-DA3EE2E275B6}"/>
          </ac:spMkLst>
        </pc:spChg>
        <pc:spChg chg="add mod">
          <ac:chgData name="Yoel Kortick" userId="167978f5-7f40-4909-85d5-d4149554ad4e" providerId="ADAL" clId="{6B7FA63C-1BF8-4FBB-B3F6-F1B0302BF2DA}" dt="2022-07-08T11:12:18.086" v="2450" actId="1035"/>
          <ac:spMkLst>
            <pc:docMk/>
            <pc:sldMk cId="2292560101" sldId="1824"/>
            <ac:spMk id="14" creationId="{486588F6-004A-49A3-A943-7A47751B9D5C}"/>
          </ac:spMkLst>
        </pc:spChg>
        <pc:spChg chg="add mod">
          <ac:chgData name="Yoel Kortick" userId="167978f5-7f40-4909-85d5-d4149554ad4e" providerId="ADAL" clId="{6B7FA63C-1BF8-4FBB-B3F6-F1B0302BF2DA}" dt="2022-07-08T11:12:11.633" v="2434" actId="1036"/>
          <ac:spMkLst>
            <pc:docMk/>
            <pc:sldMk cId="2292560101" sldId="1824"/>
            <ac:spMk id="16" creationId="{9CBCBEA6-8903-4961-A213-6EBC63787D7B}"/>
          </ac:spMkLst>
        </pc:spChg>
        <pc:picChg chg="del">
          <ac:chgData name="Yoel Kortick" userId="167978f5-7f40-4909-85d5-d4149554ad4e" providerId="ADAL" clId="{6B7FA63C-1BF8-4FBB-B3F6-F1B0302BF2DA}" dt="2022-07-08T11:07:45.247" v="2325" actId="478"/>
          <ac:picMkLst>
            <pc:docMk/>
            <pc:sldMk cId="2292560101" sldId="1824"/>
            <ac:picMk id="5" creationId="{2EDB8AA2-DEE7-4A3D-A24A-C1DD67FB0FBA}"/>
          </ac:picMkLst>
        </pc:picChg>
        <pc:picChg chg="add mod ord">
          <ac:chgData name="Yoel Kortick" userId="167978f5-7f40-4909-85d5-d4149554ad4e" providerId="ADAL" clId="{6B7FA63C-1BF8-4FBB-B3F6-F1B0302BF2DA}" dt="2022-07-08T11:09:20.179" v="2356" actId="208"/>
          <ac:picMkLst>
            <pc:docMk/>
            <pc:sldMk cId="2292560101" sldId="1824"/>
            <ac:picMk id="7" creationId="{0C5E6749-DF91-4F79-9CB3-4B42E4AE63D9}"/>
          </ac:picMkLst>
        </pc:picChg>
        <pc:cxnChg chg="mod">
          <ac:chgData name="Yoel Kortick" userId="167978f5-7f40-4909-85d5-d4149554ad4e" providerId="ADAL" clId="{6B7FA63C-1BF8-4FBB-B3F6-F1B0302BF2DA}" dt="2022-07-08T11:09:17.044" v="2355" actId="14100"/>
          <ac:cxnSpMkLst>
            <pc:docMk/>
            <pc:sldMk cId="2292560101" sldId="1824"/>
            <ac:cxnSpMk id="15" creationId="{8895006D-5941-4708-920C-2C071642CCEF}"/>
          </ac:cxnSpMkLst>
        </pc:cxnChg>
      </pc:sldChg>
      <pc:sldChg chg="addSp delSp modSp mod">
        <pc:chgData name="Yoel Kortick" userId="167978f5-7f40-4909-85d5-d4149554ad4e" providerId="ADAL" clId="{6B7FA63C-1BF8-4FBB-B3F6-F1B0302BF2DA}" dt="2022-07-08T11:11:29.728" v="2397" actId="208"/>
        <pc:sldMkLst>
          <pc:docMk/>
          <pc:sldMk cId="3613273222" sldId="1825"/>
        </pc:sldMkLst>
        <pc:spChg chg="mod">
          <ac:chgData name="Yoel Kortick" userId="167978f5-7f40-4909-85d5-d4149554ad4e" providerId="ADAL" clId="{6B7FA63C-1BF8-4FBB-B3F6-F1B0302BF2DA}" dt="2022-07-08T10:52:33.682" v="1926"/>
          <ac:spMkLst>
            <pc:docMk/>
            <pc:sldMk cId="3613273222" sldId="1825"/>
            <ac:spMk id="3" creationId="{294BC29B-83C8-416D-9BA2-59380269EFCE}"/>
          </ac:spMkLst>
        </pc:spChg>
        <pc:spChg chg="mod">
          <ac:chgData name="Yoel Kortick" userId="167978f5-7f40-4909-85d5-d4149554ad4e" providerId="ADAL" clId="{6B7FA63C-1BF8-4FBB-B3F6-F1B0302BF2DA}" dt="2022-07-08T11:09:40.482" v="2376" actId="20577"/>
          <ac:spMkLst>
            <pc:docMk/>
            <pc:sldMk cId="3613273222" sldId="1825"/>
            <ac:spMk id="9" creationId="{AB88AC50-CEFA-49B9-92B4-80549AC9780B}"/>
          </ac:spMkLst>
        </pc:spChg>
        <pc:spChg chg="add mod">
          <ac:chgData name="Yoel Kortick" userId="167978f5-7f40-4909-85d5-d4149554ad4e" providerId="ADAL" clId="{6B7FA63C-1BF8-4FBB-B3F6-F1B0302BF2DA}" dt="2022-07-08T11:11:16.258" v="2392" actId="571"/>
          <ac:spMkLst>
            <pc:docMk/>
            <pc:sldMk cId="3613273222" sldId="1825"/>
            <ac:spMk id="11" creationId="{538E9508-9872-404A-A73F-0CD1BF7685CA}"/>
          </ac:spMkLst>
        </pc:spChg>
        <pc:spChg chg="mod">
          <ac:chgData name="Yoel Kortick" userId="167978f5-7f40-4909-85d5-d4149554ad4e" providerId="ADAL" clId="{6B7FA63C-1BF8-4FBB-B3F6-F1B0302BF2DA}" dt="2022-07-08T11:11:10.153" v="2391" actId="1076"/>
          <ac:spMkLst>
            <pc:docMk/>
            <pc:sldMk cId="3613273222" sldId="1825"/>
            <ac:spMk id="12" creationId="{8A51CC4D-A4DB-46E4-906F-1281AA3F9D16}"/>
          </ac:spMkLst>
        </pc:spChg>
        <pc:spChg chg="del">
          <ac:chgData name="Yoel Kortick" userId="167978f5-7f40-4909-85d5-d4149554ad4e" providerId="ADAL" clId="{6B7FA63C-1BF8-4FBB-B3F6-F1B0302BF2DA}" dt="2022-07-08T11:11:19.912" v="2393" actId="478"/>
          <ac:spMkLst>
            <pc:docMk/>
            <pc:sldMk cId="3613273222" sldId="1825"/>
            <ac:spMk id="13" creationId="{0B441991-77FF-4900-BF6E-DA3EE2E275B6}"/>
          </ac:spMkLst>
        </pc:spChg>
        <pc:spChg chg="mod">
          <ac:chgData name="Yoel Kortick" userId="167978f5-7f40-4909-85d5-d4149554ad4e" providerId="ADAL" clId="{6B7FA63C-1BF8-4FBB-B3F6-F1B0302BF2DA}" dt="2022-07-08T11:11:01.758" v="2389" actId="1076"/>
          <ac:spMkLst>
            <pc:docMk/>
            <pc:sldMk cId="3613273222" sldId="1825"/>
            <ac:spMk id="14" creationId="{53F88CA8-4D1D-422E-B17E-A0B6B283C94F}"/>
          </ac:spMkLst>
        </pc:spChg>
        <pc:spChg chg="add mod">
          <ac:chgData name="Yoel Kortick" userId="167978f5-7f40-4909-85d5-d4149554ad4e" providerId="ADAL" clId="{6B7FA63C-1BF8-4FBB-B3F6-F1B0302BF2DA}" dt="2022-07-08T11:11:20.798" v="2394"/>
          <ac:spMkLst>
            <pc:docMk/>
            <pc:sldMk cId="3613273222" sldId="1825"/>
            <ac:spMk id="15" creationId="{7FAB3909-0776-4A6C-9A0D-743887E6A37F}"/>
          </ac:spMkLst>
        </pc:spChg>
        <pc:spChg chg="add mod">
          <ac:chgData name="Yoel Kortick" userId="167978f5-7f40-4909-85d5-d4149554ad4e" providerId="ADAL" clId="{6B7FA63C-1BF8-4FBB-B3F6-F1B0302BF2DA}" dt="2022-07-08T11:11:26.691" v="2396" actId="113"/>
          <ac:spMkLst>
            <pc:docMk/>
            <pc:sldMk cId="3613273222" sldId="1825"/>
            <ac:spMk id="16" creationId="{F9FED27F-B20D-4E57-813C-2F63BD9FBCDB}"/>
          </ac:spMkLst>
        </pc:spChg>
        <pc:picChg chg="del">
          <ac:chgData name="Yoel Kortick" userId="167978f5-7f40-4909-85d5-d4149554ad4e" providerId="ADAL" clId="{6B7FA63C-1BF8-4FBB-B3F6-F1B0302BF2DA}" dt="2022-07-08T11:10:14.818" v="2377" actId="478"/>
          <ac:picMkLst>
            <pc:docMk/>
            <pc:sldMk cId="3613273222" sldId="1825"/>
            <ac:picMk id="5" creationId="{862C6655-63A2-42FE-A72B-6D250CA185D1}"/>
          </ac:picMkLst>
        </pc:picChg>
        <pc:picChg chg="add mod ord">
          <ac:chgData name="Yoel Kortick" userId="167978f5-7f40-4909-85d5-d4149554ad4e" providerId="ADAL" clId="{6B7FA63C-1BF8-4FBB-B3F6-F1B0302BF2DA}" dt="2022-07-08T11:11:29.728" v="2397" actId="208"/>
          <ac:picMkLst>
            <pc:docMk/>
            <pc:sldMk cId="3613273222" sldId="1825"/>
            <ac:picMk id="6" creationId="{676B3355-F131-42CF-9276-D56F71BDF88F}"/>
          </ac:picMkLst>
        </pc:picChg>
        <pc:cxnChg chg="add mod">
          <ac:chgData name="Yoel Kortick" userId="167978f5-7f40-4909-85d5-d4149554ad4e" providerId="ADAL" clId="{6B7FA63C-1BF8-4FBB-B3F6-F1B0302BF2DA}" dt="2022-07-08T11:11:20.798" v="2394"/>
          <ac:cxnSpMkLst>
            <pc:docMk/>
            <pc:sldMk cId="3613273222" sldId="1825"/>
            <ac:cxnSpMk id="17" creationId="{657F90B4-9F2C-434B-B0D0-16BEF66B4A88}"/>
          </ac:cxnSpMkLst>
        </pc:cxnChg>
      </pc:sldChg>
      <pc:sldChg chg="modSp del">
        <pc:chgData name="Yoel Kortick" userId="167978f5-7f40-4909-85d5-d4149554ad4e" providerId="ADAL" clId="{6B7FA63C-1BF8-4FBB-B3F6-F1B0302BF2DA}" dt="2022-07-08T11:12:36.799" v="2451" actId="47"/>
        <pc:sldMkLst>
          <pc:docMk/>
          <pc:sldMk cId="644716933" sldId="1826"/>
        </pc:sldMkLst>
        <pc:spChg chg="mod">
          <ac:chgData name="Yoel Kortick" userId="167978f5-7f40-4909-85d5-d4149554ad4e" providerId="ADAL" clId="{6B7FA63C-1BF8-4FBB-B3F6-F1B0302BF2DA}" dt="2022-07-08T10:52:33.682" v="1926"/>
          <ac:spMkLst>
            <pc:docMk/>
            <pc:sldMk cId="644716933" sldId="1826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6B7FA63C-1BF8-4FBB-B3F6-F1B0302BF2DA}" dt="2022-07-08T11:12:38.849" v="2452" actId="47"/>
        <pc:sldMkLst>
          <pc:docMk/>
          <pc:sldMk cId="351766448" sldId="1827"/>
        </pc:sldMkLst>
        <pc:spChg chg="mod">
          <ac:chgData name="Yoel Kortick" userId="167978f5-7f40-4909-85d5-d4149554ad4e" providerId="ADAL" clId="{6B7FA63C-1BF8-4FBB-B3F6-F1B0302BF2DA}" dt="2022-07-08T10:52:33.682" v="1926"/>
          <ac:spMkLst>
            <pc:docMk/>
            <pc:sldMk cId="351766448" sldId="182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6B7FA63C-1BF8-4FBB-B3F6-F1B0302BF2DA}" dt="2022-07-08T11:12:40.236" v="2453" actId="47"/>
        <pc:sldMkLst>
          <pc:docMk/>
          <pc:sldMk cId="971394272" sldId="1828"/>
        </pc:sldMkLst>
        <pc:spChg chg="mod">
          <ac:chgData name="Yoel Kortick" userId="167978f5-7f40-4909-85d5-d4149554ad4e" providerId="ADAL" clId="{6B7FA63C-1BF8-4FBB-B3F6-F1B0302BF2DA}" dt="2022-07-08T10:52:33.682" v="1926"/>
          <ac:spMkLst>
            <pc:docMk/>
            <pc:sldMk cId="971394272" sldId="1828"/>
            <ac:spMk id="3" creationId="{294BC29B-83C8-416D-9BA2-59380269EFCE}"/>
          </ac:spMkLst>
        </pc:spChg>
      </pc:sldChg>
      <pc:sldChg chg="modSp del mod">
        <pc:chgData name="Yoel Kortick" userId="167978f5-7f40-4909-85d5-d4149554ad4e" providerId="ADAL" clId="{6B7FA63C-1BF8-4FBB-B3F6-F1B0302BF2DA}" dt="2022-07-08T11:07:20.119" v="2305" actId="47"/>
        <pc:sldMkLst>
          <pc:docMk/>
          <pc:sldMk cId="169098604" sldId="1829"/>
        </pc:sldMkLst>
        <pc:spChg chg="mod">
          <ac:chgData name="Yoel Kortick" userId="167978f5-7f40-4909-85d5-d4149554ad4e" providerId="ADAL" clId="{6B7FA63C-1BF8-4FBB-B3F6-F1B0302BF2DA}" dt="2022-07-08T10:52:33.682" v="1926"/>
          <ac:spMkLst>
            <pc:docMk/>
            <pc:sldMk cId="169098604" sldId="1829"/>
            <ac:spMk id="3" creationId="{294BC29B-83C8-416D-9BA2-59380269EFCE}"/>
          </ac:spMkLst>
        </pc:spChg>
        <pc:spChg chg="mod">
          <ac:chgData name="Yoel Kortick" userId="167978f5-7f40-4909-85d5-d4149554ad4e" providerId="ADAL" clId="{6B7FA63C-1BF8-4FBB-B3F6-F1B0302BF2DA}" dt="2022-07-08T10:59:38.589" v="2237" actId="20577"/>
          <ac:spMkLst>
            <pc:docMk/>
            <pc:sldMk cId="169098604" sldId="1829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6B7FA63C-1BF8-4FBB-B3F6-F1B0302BF2DA}" dt="2022-07-08T11:12:42.440" v="2454" actId="47"/>
        <pc:sldMkLst>
          <pc:docMk/>
          <pc:sldMk cId="2965933123" sldId="1830"/>
        </pc:sldMkLst>
        <pc:spChg chg="mod">
          <ac:chgData name="Yoel Kortick" userId="167978f5-7f40-4909-85d5-d4149554ad4e" providerId="ADAL" clId="{6B7FA63C-1BF8-4FBB-B3F6-F1B0302BF2DA}" dt="2022-07-08T10:52:33.682" v="1926"/>
          <ac:spMkLst>
            <pc:docMk/>
            <pc:sldMk cId="2965933123" sldId="1830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6B7FA63C-1BF8-4FBB-B3F6-F1B0302BF2DA}" dt="2022-07-08T11:12:43.990" v="2455" actId="47"/>
        <pc:sldMkLst>
          <pc:docMk/>
          <pc:sldMk cId="2470925593" sldId="1831"/>
        </pc:sldMkLst>
        <pc:spChg chg="mod">
          <ac:chgData name="Yoel Kortick" userId="167978f5-7f40-4909-85d5-d4149554ad4e" providerId="ADAL" clId="{6B7FA63C-1BF8-4FBB-B3F6-F1B0302BF2DA}" dt="2022-07-08T10:52:33.682" v="1926"/>
          <ac:spMkLst>
            <pc:docMk/>
            <pc:sldMk cId="2470925593" sldId="1831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6B7FA63C-1BF8-4FBB-B3F6-F1B0302BF2DA}" dt="2022-07-08T11:29:15.625" v="2846" actId="47"/>
        <pc:sldMkLst>
          <pc:docMk/>
          <pc:sldMk cId="2081716224" sldId="1832"/>
        </pc:sldMkLst>
      </pc:sldChg>
      <pc:sldChg chg="del">
        <pc:chgData name="Yoel Kortick" userId="167978f5-7f40-4909-85d5-d4149554ad4e" providerId="ADAL" clId="{6B7FA63C-1BF8-4FBB-B3F6-F1B0302BF2DA}" dt="2022-07-08T11:29:16.157" v="2847" actId="47"/>
        <pc:sldMkLst>
          <pc:docMk/>
          <pc:sldMk cId="66958839" sldId="1833"/>
        </pc:sldMkLst>
      </pc:sldChg>
      <pc:sldChg chg="del">
        <pc:chgData name="Yoel Kortick" userId="167978f5-7f40-4909-85d5-d4149554ad4e" providerId="ADAL" clId="{6B7FA63C-1BF8-4FBB-B3F6-F1B0302BF2DA}" dt="2022-07-08T11:29:16.674" v="2848" actId="47"/>
        <pc:sldMkLst>
          <pc:docMk/>
          <pc:sldMk cId="1469355705" sldId="1834"/>
        </pc:sldMkLst>
      </pc:sldChg>
      <pc:sldChg chg="del">
        <pc:chgData name="Yoel Kortick" userId="167978f5-7f40-4909-85d5-d4149554ad4e" providerId="ADAL" clId="{6B7FA63C-1BF8-4FBB-B3F6-F1B0302BF2DA}" dt="2022-07-08T11:29:17.245" v="2849" actId="47"/>
        <pc:sldMkLst>
          <pc:docMk/>
          <pc:sldMk cId="1922429631" sldId="1835"/>
        </pc:sldMkLst>
      </pc:sldChg>
      <pc:sldChg chg="del">
        <pc:chgData name="Yoel Kortick" userId="167978f5-7f40-4909-85d5-d4149554ad4e" providerId="ADAL" clId="{6B7FA63C-1BF8-4FBB-B3F6-F1B0302BF2DA}" dt="2022-07-08T11:29:17.831" v="2850" actId="47"/>
        <pc:sldMkLst>
          <pc:docMk/>
          <pc:sldMk cId="2256882004" sldId="1836"/>
        </pc:sldMkLst>
      </pc:sldChg>
      <pc:sldChg chg="del">
        <pc:chgData name="Yoel Kortick" userId="167978f5-7f40-4909-85d5-d4149554ad4e" providerId="ADAL" clId="{6B7FA63C-1BF8-4FBB-B3F6-F1B0302BF2DA}" dt="2022-07-08T11:29:18.426" v="2851" actId="47"/>
        <pc:sldMkLst>
          <pc:docMk/>
          <pc:sldMk cId="1153907914" sldId="1837"/>
        </pc:sldMkLst>
      </pc:sldChg>
      <pc:sldChg chg="del">
        <pc:chgData name="Yoel Kortick" userId="167978f5-7f40-4909-85d5-d4149554ad4e" providerId="ADAL" clId="{6B7FA63C-1BF8-4FBB-B3F6-F1B0302BF2DA}" dt="2022-07-08T11:29:19.059" v="2852" actId="47"/>
        <pc:sldMkLst>
          <pc:docMk/>
          <pc:sldMk cId="1823716755" sldId="1838"/>
        </pc:sldMkLst>
      </pc:sldChg>
      <pc:sldChg chg="del">
        <pc:chgData name="Yoel Kortick" userId="167978f5-7f40-4909-85d5-d4149554ad4e" providerId="ADAL" clId="{6B7FA63C-1BF8-4FBB-B3F6-F1B0302BF2DA}" dt="2022-07-08T11:29:19.692" v="2853" actId="47"/>
        <pc:sldMkLst>
          <pc:docMk/>
          <pc:sldMk cId="173992385" sldId="1839"/>
        </pc:sldMkLst>
      </pc:sldChg>
      <pc:sldChg chg="del">
        <pc:chgData name="Yoel Kortick" userId="167978f5-7f40-4909-85d5-d4149554ad4e" providerId="ADAL" clId="{6B7FA63C-1BF8-4FBB-B3F6-F1B0302BF2DA}" dt="2022-07-08T11:29:20.311" v="2854" actId="47"/>
        <pc:sldMkLst>
          <pc:docMk/>
          <pc:sldMk cId="3753978330" sldId="1840"/>
        </pc:sldMkLst>
      </pc:sldChg>
      <pc:sldChg chg="del">
        <pc:chgData name="Yoel Kortick" userId="167978f5-7f40-4909-85d5-d4149554ad4e" providerId="ADAL" clId="{6B7FA63C-1BF8-4FBB-B3F6-F1B0302BF2DA}" dt="2022-07-08T11:29:20.932" v="2855" actId="47"/>
        <pc:sldMkLst>
          <pc:docMk/>
          <pc:sldMk cId="831534746" sldId="1841"/>
        </pc:sldMkLst>
      </pc:sldChg>
      <pc:sldChg chg="addSp modSp mod">
        <pc:chgData name="Yoel Kortick" userId="167978f5-7f40-4909-85d5-d4149554ad4e" providerId="ADAL" clId="{6B7FA63C-1BF8-4FBB-B3F6-F1B0302BF2DA}" dt="2022-07-08T09:42:41.822" v="408" actId="20577"/>
        <pc:sldMkLst>
          <pc:docMk/>
          <pc:sldMk cId="4007921960" sldId="1892"/>
        </pc:sldMkLst>
        <pc:spChg chg="add mod">
          <ac:chgData name="Yoel Kortick" userId="167978f5-7f40-4909-85d5-d4149554ad4e" providerId="ADAL" clId="{6B7FA63C-1BF8-4FBB-B3F6-F1B0302BF2DA}" dt="2022-07-08T09:42:41.822" v="408" actId="20577"/>
          <ac:spMkLst>
            <pc:docMk/>
            <pc:sldMk cId="4007921960" sldId="1892"/>
            <ac:spMk id="8" creationId="{7F2E0D28-00F1-4B71-9BBA-C61BE4F31F32}"/>
          </ac:spMkLst>
        </pc:spChg>
        <pc:cxnChg chg="add mod">
          <ac:chgData name="Yoel Kortick" userId="167978f5-7f40-4909-85d5-d4149554ad4e" providerId="ADAL" clId="{6B7FA63C-1BF8-4FBB-B3F6-F1B0302BF2DA}" dt="2022-07-08T09:42:19.105" v="397" actId="14100"/>
          <ac:cxnSpMkLst>
            <pc:docMk/>
            <pc:sldMk cId="4007921960" sldId="1892"/>
            <ac:cxnSpMk id="11" creationId="{22A98D83-55A8-4AAA-83DB-8B938DC050CB}"/>
          </ac:cxnSpMkLst>
        </pc:cxnChg>
        <pc:cxnChg chg="add mod">
          <ac:chgData name="Yoel Kortick" userId="167978f5-7f40-4909-85d5-d4149554ad4e" providerId="ADAL" clId="{6B7FA63C-1BF8-4FBB-B3F6-F1B0302BF2DA}" dt="2022-07-08T09:42:35.094" v="399" actId="14100"/>
          <ac:cxnSpMkLst>
            <pc:docMk/>
            <pc:sldMk cId="4007921960" sldId="1892"/>
            <ac:cxnSpMk id="12" creationId="{7AE770E9-998E-4D8A-8DC4-882CC6BCEE77}"/>
          </ac:cxnSpMkLst>
        </pc:cxnChg>
      </pc:sldChg>
      <pc:sldChg chg="addSp delSp modSp add mod">
        <pc:chgData name="Yoel Kortick" userId="167978f5-7f40-4909-85d5-d4149554ad4e" providerId="ADAL" clId="{6B7FA63C-1BF8-4FBB-B3F6-F1B0302BF2DA}" dt="2022-07-08T10:54:36.338" v="2024" actId="113"/>
        <pc:sldMkLst>
          <pc:docMk/>
          <pc:sldMk cId="4228266093" sldId="1893"/>
        </pc:sldMkLst>
        <pc:spChg chg="mod">
          <ac:chgData name="Yoel Kortick" userId="167978f5-7f40-4909-85d5-d4149554ad4e" providerId="ADAL" clId="{6B7FA63C-1BF8-4FBB-B3F6-F1B0302BF2DA}" dt="2022-07-08T09:39:57.203" v="280" actId="14100"/>
          <ac:spMkLst>
            <pc:docMk/>
            <pc:sldMk cId="4228266093" sldId="1893"/>
            <ac:spMk id="9" creationId="{069AD2E3-C242-4274-BCF5-D7030E17ACE5}"/>
          </ac:spMkLst>
        </pc:spChg>
        <pc:spChg chg="mod">
          <ac:chgData name="Yoel Kortick" userId="167978f5-7f40-4909-85d5-d4149554ad4e" providerId="ADAL" clId="{6B7FA63C-1BF8-4FBB-B3F6-F1B0302BF2DA}" dt="2022-07-08T10:54:36.338" v="2024" actId="113"/>
          <ac:spMkLst>
            <pc:docMk/>
            <pc:sldMk cId="4228266093" sldId="1893"/>
            <ac:spMk id="10" creationId="{8CF2C4DF-28CB-450A-A3AB-2DA6D4F1EF6E}"/>
          </ac:spMkLst>
        </pc:spChg>
        <pc:spChg chg="add mod">
          <ac:chgData name="Yoel Kortick" userId="167978f5-7f40-4909-85d5-d4149554ad4e" providerId="ADAL" clId="{6B7FA63C-1BF8-4FBB-B3F6-F1B0302BF2DA}" dt="2022-07-08T09:39:49.958" v="278" actId="14100"/>
          <ac:spMkLst>
            <pc:docMk/>
            <pc:sldMk cId="4228266093" sldId="1893"/>
            <ac:spMk id="11" creationId="{AD6BD82A-900A-4DC0-818A-AC0901EE0F39}"/>
          </ac:spMkLst>
        </pc:spChg>
        <pc:spChg chg="mod">
          <ac:chgData name="Yoel Kortick" userId="167978f5-7f40-4909-85d5-d4149554ad4e" providerId="ADAL" clId="{6B7FA63C-1BF8-4FBB-B3F6-F1B0302BF2DA}" dt="2022-07-08T09:39:41.533" v="276" actId="14100"/>
          <ac:spMkLst>
            <pc:docMk/>
            <pc:sldMk cId="4228266093" sldId="1893"/>
            <ac:spMk id="12" creationId="{D2E9BC51-1092-4B6E-947B-C62D3D979D00}"/>
          </ac:spMkLst>
        </pc:spChg>
        <pc:spChg chg="add del mod">
          <ac:chgData name="Yoel Kortick" userId="167978f5-7f40-4909-85d5-d4149554ad4e" providerId="ADAL" clId="{6B7FA63C-1BF8-4FBB-B3F6-F1B0302BF2DA}" dt="2022-07-08T09:41:50.033" v="329"/>
          <ac:spMkLst>
            <pc:docMk/>
            <pc:sldMk cId="4228266093" sldId="1893"/>
            <ac:spMk id="13" creationId="{1226AB25-0E63-4B84-AD46-A1125E5B7642}"/>
          </ac:spMkLst>
        </pc:spChg>
        <pc:picChg chg="add mod ord">
          <ac:chgData name="Yoel Kortick" userId="167978f5-7f40-4909-85d5-d4149554ad4e" providerId="ADAL" clId="{6B7FA63C-1BF8-4FBB-B3F6-F1B0302BF2DA}" dt="2022-07-08T09:40:00.698" v="281" actId="208"/>
          <ac:picMkLst>
            <pc:docMk/>
            <pc:sldMk cId="4228266093" sldId="1893"/>
            <ac:picMk id="5" creationId="{5A99EAC0-0AF4-45A7-9FBC-561A5E2D8B89}"/>
          </ac:picMkLst>
        </pc:picChg>
        <pc:picChg chg="del">
          <ac:chgData name="Yoel Kortick" userId="167978f5-7f40-4909-85d5-d4149554ad4e" providerId="ADAL" clId="{6B7FA63C-1BF8-4FBB-B3F6-F1B0302BF2DA}" dt="2022-07-08T09:38:32.334" v="110" actId="478"/>
          <ac:picMkLst>
            <pc:docMk/>
            <pc:sldMk cId="4228266093" sldId="1893"/>
            <ac:picMk id="8" creationId="{071661D5-9E6A-4FEB-8460-CEBCE54F6686}"/>
          </ac:picMkLst>
        </pc:picChg>
        <pc:cxnChg chg="add del mod">
          <ac:chgData name="Yoel Kortick" userId="167978f5-7f40-4909-85d5-d4149554ad4e" providerId="ADAL" clId="{6B7FA63C-1BF8-4FBB-B3F6-F1B0302BF2DA}" dt="2022-07-08T09:41:50.033" v="329"/>
          <ac:cxnSpMkLst>
            <pc:docMk/>
            <pc:sldMk cId="4228266093" sldId="1893"/>
            <ac:cxnSpMk id="14" creationId="{5B3797E0-0543-492C-9845-9B89C2865353}"/>
          </ac:cxnSpMkLst>
        </pc:cxnChg>
      </pc:sldChg>
      <pc:sldChg chg="addSp delSp modSp add mod">
        <pc:chgData name="Yoel Kortick" userId="167978f5-7f40-4909-85d5-d4149554ad4e" providerId="ADAL" clId="{6B7FA63C-1BF8-4FBB-B3F6-F1B0302BF2DA}" dt="2022-07-08T10:54:42.533" v="2025" actId="113"/>
        <pc:sldMkLst>
          <pc:docMk/>
          <pc:sldMk cId="1253149934" sldId="1894"/>
        </pc:sldMkLst>
        <pc:spChg chg="del">
          <ac:chgData name="Yoel Kortick" userId="167978f5-7f40-4909-85d5-d4149554ad4e" providerId="ADAL" clId="{6B7FA63C-1BF8-4FBB-B3F6-F1B0302BF2DA}" dt="2022-07-08T09:41:05.845" v="297" actId="478"/>
          <ac:spMkLst>
            <pc:docMk/>
            <pc:sldMk cId="1253149934" sldId="1894"/>
            <ac:spMk id="9" creationId="{069AD2E3-C242-4274-BCF5-D7030E17ACE5}"/>
          </ac:spMkLst>
        </pc:spChg>
        <pc:spChg chg="mod">
          <ac:chgData name="Yoel Kortick" userId="167978f5-7f40-4909-85d5-d4149554ad4e" providerId="ADAL" clId="{6B7FA63C-1BF8-4FBB-B3F6-F1B0302BF2DA}" dt="2022-07-08T10:54:42.533" v="2025" actId="113"/>
          <ac:spMkLst>
            <pc:docMk/>
            <pc:sldMk cId="1253149934" sldId="1894"/>
            <ac:spMk id="10" creationId="{8CF2C4DF-28CB-450A-A3AB-2DA6D4F1EF6E}"/>
          </ac:spMkLst>
        </pc:spChg>
        <pc:spChg chg="del">
          <ac:chgData name="Yoel Kortick" userId="167978f5-7f40-4909-85d5-d4149554ad4e" providerId="ADAL" clId="{6B7FA63C-1BF8-4FBB-B3F6-F1B0302BF2DA}" dt="2022-07-08T09:41:03.314" v="296" actId="478"/>
          <ac:spMkLst>
            <pc:docMk/>
            <pc:sldMk cId="1253149934" sldId="1894"/>
            <ac:spMk id="11" creationId="{AD6BD82A-900A-4DC0-818A-AC0901EE0F39}"/>
          </ac:spMkLst>
        </pc:spChg>
        <pc:spChg chg="mod">
          <ac:chgData name="Yoel Kortick" userId="167978f5-7f40-4909-85d5-d4149554ad4e" providerId="ADAL" clId="{6B7FA63C-1BF8-4FBB-B3F6-F1B0302BF2DA}" dt="2022-07-08T09:40:57.238" v="294" actId="14100"/>
          <ac:spMkLst>
            <pc:docMk/>
            <pc:sldMk cId="1253149934" sldId="1894"/>
            <ac:spMk id="12" creationId="{D2E9BC51-1092-4B6E-947B-C62D3D979D00}"/>
          </ac:spMkLst>
        </pc:spChg>
        <pc:spChg chg="add mod">
          <ac:chgData name="Yoel Kortick" userId="167978f5-7f40-4909-85d5-d4149554ad4e" providerId="ADAL" clId="{6B7FA63C-1BF8-4FBB-B3F6-F1B0302BF2DA}" dt="2022-07-08T09:49:44.575" v="636" actId="313"/>
          <ac:spMkLst>
            <pc:docMk/>
            <pc:sldMk cId="1253149934" sldId="1894"/>
            <ac:spMk id="13" creationId="{93AF1ED1-3035-476F-A291-E187EDAF278E}"/>
          </ac:spMkLst>
        </pc:spChg>
        <pc:picChg chg="del">
          <ac:chgData name="Yoel Kortick" userId="167978f5-7f40-4909-85d5-d4149554ad4e" providerId="ADAL" clId="{6B7FA63C-1BF8-4FBB-B3F6-F1B0302BF2DA}" dt="2022-07-08T09:40:25.006" v="283" actId="478"/>
          <ac:picMkLst>
            <pc:docMk/>
            <pc:sldMk cId="1253149934" sldId="1894"/>
            <ac:picMk id="5" creationId="{5A99EAC0-0AF4-45A7-9FBC-561A5E2D8B89}"/>
          </ac:picMkLst>
        </pc:picChg>
        <pc:picChg chg="add del">
          <ac:chgData name="Yoel Kortick" userId="167978f5-7f40-4909-85d5-d4149554ad4e" providerId="ADAL" clId="{6B7FA63C-1BF8-4FBB-B3F6-F1B0302BF2DA}" dt="2022-07-08T09:40:28.091" v="285" actId="22"/>
          <ac:picMkLst>
            <pc:docMk/>
            <pc:sldMk cId="1253149934" sldId="1894"/>
            <ac:picMk id="6" creationId="{1AF960C0-E5D0-4321-AD8F-F413381B55A9}"/>
          </ac:picMkLst>
        </pc:picChg>
        <pc:picChg chg="add mod ord">
          <ac:chgData name="Yoel Kortick" userId="167978f5-7f40-4909-85d5-d4149554ad4e" providerId="ADAL" clId="{6B7FA63C-1BF8-4FBB-B3F6-F1B0302BF2DA}" dt="2022-07-08T09:41:00.969" v="295" actId="208"/>
          <ac:picMkLst>
            <pc:docMk/>
            <pc:sldMk cId="1253149934" sldId="1894"/>
            <ac:picMk id="8" creationId="{DA79E1FC-3A8A-42B6-847A-4C416019C488}"/>
          </ac:picMkLst>
        </pc:picChg>
        <pc:cxnChg chg="add mod">
          <ac:chgData name="Yoel Kortick" userId="167978f5-7f40-4909-85d5-d4149554ad4e" providerId="ADAL" clId="{6B7FA63C-1BF8-4FBB-B3F6-F1B0302BF2DA}" dt="2022-07-08T09:49:30.876" v="605" actId="14100"/>
          <ac:cxnSpMkLst>
            <pc:docMk/>
            <pc:sldMk cId="1253149934" sldId="1894"/>
            <ac:cxnSpMk id="14" creationId="{7D3FF00C-3DC2-46FB-80CE-5A7E01E30BD1}"/>
          </ac:cxnSpMkLst>
        </pc:cxnChg>
      </pc:sldChg>
      <pc:sldChg chg="addSp delSp modSp add mod">
        <pc:chgData name="Yoel Kortick" userId="167978f5-7f40-4909-85d5-d4149554ad4e" providerId="ADAL" clId="{6B7FA63C-1BF8-4FBB-B3F6-F1B0302BF2DA}" dt="2022-07-08T10:55:22.434" v="2029" actId="113"/>
        <pc:sldMkLst>
          <pc:docMk/>
          <pc:sldMk cId="443152229" sldId="1895"/>
        </pc:sldMkLst>
        <pc:spChg chg="mod">
          <ac:chgData name="Yoel Kortick" userId="167978f5-7f40-4909-85d5-d4149554ad4e" providerId="ADAL" clId="{6B7FA63C-1BF8-4FBB-B3F6-F1B0302BF2DA}" dt="2022-07-08T09:47:35.749" v="527" actId="14100"/>
          <ac:spMkLst>
            <pc:docMk/>
            <pc:sldMk cId="443152229" sldId="1895"/>
            <ac:spMk id="9" creationId="{069AD2E3-C242-4274-BCF5-D7030E17ACE5}"/>
          </ac:spMkLst>
        </pc:spChg>
        <pc:spChg chg="mod">
          <ac:chgData name="Yoel Kortick" userId="167978f5-7f40-4909-85d5-d4149554ad4e" providerId="ADAL" clId="{6B7FA63C-1BF8-4FBB-B3F6-F1B0302BF2DA}" dt="2022-07-08T10:55:22.434" v="2029" actId="113"/>
          <ac:spMkLst>
            <pc:docMk/>
            <pc:sldMk cId="443152229" sldId="1895"/>
            <ac:spMk id="10" creationId="{8CF2C4DF-28CB-450A-A3AB-2DA6D4F1EF6E}"/>
          </ac:spMkLst>
        </pc:spChg>
        <pc:spChg chg="mod">
          <ac:chgData name="Yoel Kortick" userId="167978f5-7f40-4909-85d5-d4149554ad4e" providerId="ADAL" clId="{6B7FA63C-1BF8-4FBB-B3F6-F1B0302BF2DA}" dt="2022-07-08T09:47:31.015" v="525" actId="14100"/>
          <ac:spMkLst>
            <pc:docMk/>
            <pc:sldMk cId="443152229" sldId="1895"/>
            <ac:spMk id="11" creationId="{AD6BD82A-900A-4DC0-818A-AC0901EE0F39}"/>
          </ac:spMkLst>
        </pc:spChg>
        <pc:spChg chg="del">
          <ac:chgData name="Yoel Kortick" userId="167978f5-7f40-4909-85d5-d4149554ad4e" providerId="ADAL" clId="{6B7FA63C-1BF8-4FBB-B3F6-F1B0302BF2DA}" dt="2022-07-08T09:47:39.373" v="528" actId="478"/>
          <ac:spMkLst>
            <pc:docMk/>
            <pc:sldMk cId="443152229" sldId="1895"/>
            <ac:spMk id="12" creationId="{D2E9BC51-1092-4B6E-947B-C62D3D979D00}"/>
          </ac:spMkLst>
        </pc:spChg>
        <pc:picChg chg="del">
          <ac:chgData name="Yoel Kortick" userId="167978f5-7f40-4909-85d5-d4149554ad4e" providerId="ADAL" clId="{6B7FA63C-1BF8-4FBB-B3F6-F1B0302BF2DA}" dt="2022-07-08T09:47:07.993" v="499" actId="478"/>
          <ac:picMkLst>
            <pc:docMk/>
            <pc:sldMk cId="443152229" sldId="1895"/>
            <ac:picMk id="5" creationId="{5A99EAC0-0AF4-45A7-9FBC-561A5E2D8B89}"/>
          </ac:picMkLst>
        </pc:picChg>
        <pc:picChg chg="add mod ord">
          <ac:chgData name="Yoel Kortick" userId="167978f5-7f40-4909-85d5-d4149554ad4e" providerId="ADAL" clId="{6B7FA63C-1BF8-4FBB-B3F6-F1B0302BF2DA}" dt="2022-07-08T09:47:42.074" v="529" actId="208"/>
          <ac:picMkLst>
            <pc:docMk/>
            <pc:sldMk cId="443152229" sldId="1895"/>
            <ac:picMk id="6" creationId="{A489DE20-E195-418A-87B7-252FD6CAA5EA}"/>
          </ac:picMkLst>
        </pc:picChg>
      </pc:sldChg>
      <pc:sldChg chg="addSp delSp modSp add mod">
        <pc:chgData name="Yoel Kortick" userId="167978f5-7f40-4909-85d5-d4149554ad4e" providerId="ADAL" clId="{6B7FA63C-1BF8-4FBB-B3F6-F1B0302BF2DA}" dt="2022-07-08T10:55:26.908" v="2030" actId="113"/>
        <pc:sldMkLst>
          <pc:docMk/>
          <pc:sldMk cId="692229427" sldId="1896"/>
        </pc:sldMkLst>
        <pc:spChg chg="add mod">
          <ac:chgData name="Yoel Kortick" userId="167978f5-7f40-4909-85d5-d4149554ad4e" providerId="ADAL" clId="{6B7FA63C-1BF8-4FBB-B3F6-F1B0302BF2DA}" dt="2022-07-08T09:49:55.622" v="645" actId="1036"/>
          <ac:spMkLst>
            <pc:docMk/>
            <pc:sldMk cId="692229427" sldId="1896"/>
            <ac:spMk id="9" creationId="{B6C8E092-8E06-490A-97D2-3445AAFBEAAB}"/>
          </ac:spMkLst>
        </pc:spChg>
        <pc:spChg chg="mod">
          <ac:chgData name="Yoel Kortick" userId="167978f5-7f40-4909-85d5-d4149554ad4e" providerId="ADAL" clId="{6B7FA63C-1BF8-4FBB-B3F6-F1B0302BF2DA}" dt="2022-07-08T10:55:26.908" v="2030" actId="113"/>
          <ac:spMkLst>
            <pc:docMk/>
            <pc:sldMk cId="692229427" sldId="1896"/>
            <ac:spMk id="10" creationId="{8CF2C4DF-28CB-450A-A3AB-2DA6D4F1EF6E}"/>
          </ac:spMkLst>
        </pc:spChg>
        <pc:spChg chg="mod">
          <ac:chgData name="Yoel Kortick" userId="167978f5-7f40-4909-85d5-d4149554ad4e" providerId="ADAL" clId="{6B7FA63C-1BF8-4FBB-B3F6-F1B0302BF2DA}" dt="2022-07-08T09:48:44.962" v="547" actId="1076"/>
          <ac:spMkLst>
            <pc:docMk/>
            <pc:sldMk cId="692229427" sldId="1896"/>
            <ac:spMk id="12" creationId="{D2E9BC51-1092-4B6E-947B-C62D3D979D00}"/>
          </ac:spMkLst>
        </pc:spChg>
        <pc:picChg chg="add mod ord">
          <ac:chgData name="Yoel Kortick" userId="167978f5-7f40-4909-85d5-d4149554ad4e" providerId="ADAL" clId="{6B7FA63C-1BF8-4FBB-B3F6-F1B0302BF2DA}" dt="2022-07-08T09:48:52.458" v="549" actId="208"/>
          <ac:picMkLst>
            <pc:docMk/>
            <pc:sldMk cId="692229427" sldId="1896"/>
            <ac:picMk id="5" creationId="{D34D8659-EA06-403C-99FF-BC27DA9CFC98}"/>
          </ac:picMkLst>
        </pc:picChg>
        <pc:picChg chg="del">
          <ac:chgData name="Yoel Kortick" userId="167978f5-7f40-4909-85d5-d4149554ad4e" providerId="ADAL" clId="{6B7FA63C-1BF8-4FBB-B3F6-F1B0302BF2DA}" dt="2022-07-08T09:48:36.596" v="543" actId="478"/>
          <ac:picMkLst>
            <pc:docMk/>
            <pc:sldMk cId="692229427" sldId="1896"/>
            <ac:picMk id="8" creationId="{DA79E1FC-3A8A-42B6-847A-4C416019C488}"/>
          </ac:picMkLst>
        </pc:picChg>
        <pc:cxnChg chg="add mod">
          <ac:chgData name="Yoel Kortick" userId="167978f5-7f40-4909-85d5-d4149554ad4e" providerId="ADAL" clId="{6B7FA63C-1BF8-4FBB-B3F6-F1B0302BF2DA}" dt="2022-07-08T09:49:55.622" v="645" actId="1036"/>
          <ac:cxnSpMkLst>
            <pc:docMk/>
            <pc:sldMk cId="692229427" sldId="1896"/>
            <ac:cxnSpMk id="11" creationId="{00332885-AA62-447F-9CB7-B0B26109F57F}"/>
          </ac:cxnSpMkLst>
        </pc:cxnChg>
      </pc:sldChg>
      <pc:sldChg chg="addSp delSp modSp add mod">
        <pc:chgData name="Yoel Kortick" userId="167978f5-7f40-4909-85d5-d4149554ad4e" providerId="ADAL" clId="{6B7FA63C-1BF8-4FBB-B3F6-F1B0302BF2DA}" dt="2022-07-08T10:55:35.755" v="2031" actId="113"/>
        <pc:sldMkLst>
          <pc:docMk/>
          <pc:sldMk cId="3443825565" sldId="1897"/>
        </pc:sldMkLst>
        <pc:spChg chg="mod">
          <ac:chgData name="Yoel Kortick" userId="167978f5-7f40-4909-85d5-d4149554ad4e" providerId="ADAL" clId="{6B7FA63C-1BF8-4FBB-B3F6-F1B0302BF2DA}" dt="2022-07-08T10:55:35.755" v="2031" actId="113"/>
          <ac:spMkLst>
            <pc:docMk/>
            <pc:sldMk cId="3443825565" sldId="1897"/>
            <ac:spMk id="4" creationId="{7DCC24B9-304C-43F8-A814-5ED2034E8A02}"/>
          </ac:spMkLst>
        </pc:spChg>
        <pc:spChg chg="mod">
          <ac:chgData name="Yoel Kortick" userId="167978f5-7f40-4909-85d5-d4149554ad4e" providerId="ADAL" clId="{6B7FA63C-1BF8-4FBB-B3F6-F1B0302BF2DA}" dt="2022-07-08T10:02:26.013" v="1281" actId="1076"/>
          <ac:spMkLst>
            <pc:docMk/>
            <pc:sldMk cId="3443825565" sldId="1897"/>
            <ac:spMk id="7" creationId="{832CC0BF-D24D-4BD2-8DE2-A2C3A03DA930}"/>
          </ac:spMkLst>
        </pc:spChg>
        <pc:picChg chg="del">
          <ac:chgData name="Yoel Kortick" userId="167978f5-7f40-4909-85d5-d4149554ad4e" providerId="ADAL" clId="{6B7FA63C-1BF8-4FBB-B3F6-F1B0302BF2DA}" dt="2022-07-08T10:02:00.529" v="1243" actId="478"/>
          <ac:picMkLst>
            <pc:docMk/>
            <pc:sldMk cId="3443825565" sldId="1897"/>
            <ac:picMk id="6" creationId="{82942F2A-618E-4E73-94CD-F6B35DB741A8}"/>
          </ac:picMkLst>
        </pc:picChg>
        <pc:picChg chg="add mod ord">
          <ac:chgData name="Yoel Kortick" userId="167978f5-7f40-4909-85d5-d4149554ad4e" providerId="ADAL" clId="{6B7FA63C-1BF8-4FBB-B3F6-F1B0302BF2DA}" dt="2022-07-08T10:02:11.561" v="1279" actId="167"/>
          <ac:picMkLst>
            <pc:docMk/>
            <pc:sldMk cId="3443825565" sldId="1897"/>
            <ac:picMk id="9" creationId="{0D12BDE3-505B-4FAC-9D7F-4B5C44F72B76}"/>
          </ac:picMkLst>
        </pc:picChg>
        <pc:cxnChg chg="mod">
          <ac:chgData name="Yoel Kortick" userId="167978f5-7f40-4909-85d5-d4149554ad4e" providerId="ADAL" clId="{6B7FA63C-1BF8-4FBB-B3F6-F1B0302BF2DA}" dt="2022-07-08T10:02:21.759" v="1280" actId="1076"/>
          <ac:cxnSpMkLst>
            <pc:docMk/>
            <pc:sldMk cId="3443825565" sldId="1897"/>
            <ac:cxnSpMk id="8" creationId="{9C0EC4A9-ACEB-4B97-8AFF-76914B4460EE}"/>
          </ac:cxnSpMkLst>
        </pc:cxnChg>
        <pc:cxnChg chg="mod">
          <ac:chgData name="Yoel Kortick" userId="167978f5-7f40-4909-85d5-d4149554ad4e" providerId="ADAL" clId="{6B7FA63C-1BF8-4FBB-B3F6-F1B0302BF2DA}" dt="2022-07-08T10:02:31.213" v="1282" actId="14100"/>
          <ac:cxnSpMkLst>
            <pc:docMk/>
            <pc:sldMk cId="3443825565" sldId="1897"/>
            <ac:cxnSpMk id="10" creationId="{E730C3C5-03BE-4B67-9E5D-13DF0B3DDF83}"/>
          </ac:cxnSpMkLst>
        </pc:cxnChg>
      </pc:sldChg>
      <pc:sldChg chg="addSp delSp modSp add mod">
        <pc:chgData name="Yoel Kortick" userId="167978f5-7f40-4909-85d5-d4149554ad4e" providerId="ADAL" clId="{6B7FA63C-1BF8-4FBB-B3F6-F1B0302BF2DA}" dt="2022-07-08T10:55:40.264" v="2032" actId="113"/>
        <pc:sldMkLst>
          <pc:docMk/>
          <pc:sldMk cId="535526309" sldId="1898"/>
        </pc:sldMkLst>
        <pc:spChg chg="mod">
          <ac:chgData name="Yoel Kortick" userId="167978f5-7f40-4909-85d5-d4149554ad4e" providerId="ADAL" clId="{6B7FA63C-1BF8-4FBB-B3F6-F1B0302BF2DA}" dt="2022-07-08T10:55:40.264" v="2032" actId="113"/>
          <ac:spMkLst>
            <pc:docMk/>
            <pc:sldMk cId="535526309" sldId="1898"/>
            <ac:spMk id="4" creationId="{7DCC24B9-304C-43F8-A814-5ED2034E8A02}"/>
          </ac:spMkLst>
        </pc:spChg>
        <pc:picChg chg="del">
          <ac:chgData name="Yoel Kortick" userId="167978f5-7f40-4909-85d5-d4149554ad4e" providerId="ADAL" clId="{6B7FA63C-1BF8-4FBB-B3F6-F1B0302BF2DA}" dt="2022-07-08T10:43:26.186" v="1823" actId="478"/>
          <ac:picMkLst>
            <pc:docMk/>
            <pc:sldMk cId="535526309" sldId="1898"/>
            <ac:picMk id="6" creationId="{B8577C4F-2070-419F-82A6-75D0C06DD083}"/>
          </ac:picMkLst>
        </pc:picChg>
        <pc:picChg chg="add del mod ord">
          <ac:chgData name="Yoel Kortick" userId="167978f5-7f40-4909-85d5-d4149554ad4e" providerId="ADAL" clId="{6B7FA63C-1BF8-4FBB-B3F6-F1B0302BF2DA}" dt="2022-07-08T10:50:33.409" v="1879" actId="478"/>
          <ac:picMkLst>
            <pc:docMk/>
            <pc:sldMk cId="535526309" sldId="1898"/>
            <ac:picMk id="7" creationId="{25A66F48-6B63-4D97-884B-5323C47A1176}"/>
          </ac:picMkLst>
        </pc:picChg>
        <pc:picChg chg="add mod ord">
          <ac:chgData name="Yoel Kortick" userId="167978f5-7f40-4909-85d5-d4149554ad4e" providerId="ADAL" clId="{6B7FA63C-1BF8-4FBB-B3F6-F1B0302BF2DA}" dt="2022-07-08T10:50:42.571" v="1910" actId="167"/>
          <ac:picMkLst>
            <pc:docMk/>
            <pc:sldMk cId="535526309" sldId="1898"/>
            <ac:picMk id="9" creationId="{1A48D7C6-7B0E-4C49-B764-DB52D0AC28B9}"/>
          </ac:picMkLst>
        </pc:picChg>
        <pc:cxnChg chg="mod">
          <ac:chgData name="Yoel Kortick" userId="167978f5-7f40-4909-85d5-d4149554ad4e" providerId="ADAL" clId="{6B7FA63C-1BF8-4FBB-B3F6-F1B0302BF2DA}" dt="2022-07-08T10:48:20.704" v="1862" actId="1036"/>
          <ac:cxnSpMkLst>
            <pc:docMk/>
            <pc:sldMk cId="535526309" sldId="1898"/>
            <ac:cxnSpMk id="10" creationId="{A0EEF906-E6B5-49DC-AB2F-FF822C525934}"/>
          </ac:cxnSpMkLst>
        </pc:cxnChg>
        <pc:cxnChg chg="mod">
          <ac:chgData name="Yoel Kortick" userId="167978f5-7f40-4909-85d5-d4149554ad4e" providerId="ADAL" clId="{6B7FA63C-1BF8-4FBB-B3F6-F1B0302BF2DA}" dt="2022-07-08T10:50:45.677" v="1913" actId="1035"/>
          <ac:cxnSpMkLst>
            <pc:docMk/>
            <pc:sldMk cId="535526309" sldId="1898"/>
            <ac:cxnSpMk id="12" creationId="{FBA023F5-268C-41AF-ACEA-30E1501FD960}"/>
          </ac:cxnSpMkLst>
        </pc:cxnChg>
      </pc:sldChg>
      <pc:sldChg chg="addSp delSp modSp add mod">
        <pc:chgData name="Yoel Kortick" userId="167978f5-7f40-4909-85d5-d4149554ad4e" providerId="ADAL" clId="{6B7FA63C-1BF8-4FBB-B3F6-F1B0302BF2DA}" dt="2022-07-08T10:51:55.002" v="1925" actId="208"/>
        <pc:sldMkLst>
          <pc:docMk/>
          <pc:sldMk cId="560132107" sldId="1899"/>
        </pc:sldMkLst>
        <pc:spChg chg="mod">
          <ac:chgData name="Yoel Kortick" userId="167978f5-7f40-4909-85d5-d4149554ad4e" providerId="ADAL" clId="{6B7FA63C-1BF8-4FBB-B3F6-F1B0302BF2DA}" dt="2022-07-08T10:50:53.864" v="1914" actId="6549"/>
          <ac:spMkLst>
            <pc:docMk/>
            <pc:sldMk cId="560132107" sldId="1899"/>
            <ac:spMk id="4" creationId="{7DCC24B9-304C-43F8-A814-5ED2034E8A02}"/>
          </ac:spMkLst>
        </pc:spChg>
        <pc:spChg chg="mod">
          <ac:chgData name="Yoel Kortick" userId="167978f5-7f40-4909-85d5-d4149554ad4e" providerId="ADAL" clId="{6B7FA63C-1BF8-4FBB-B3F6-F1B0302BF2DA}" dt="2022-07-08T10:51:45.298" v="1922" actId="1035"/>
          <ac:spMkLst>
            <pc:docMk/>
            <pc:sldMk cId="560132107" sldId="1899"/>
            <ac:spMk id="11" creationId="{1DCFEC6E-FD87-4574-927F-54D57EDAA6B7}"/>
          </ac:spMkLst>
        </pc:spChg>
        <pc:spChg chg="mod">
          <ac:chgData name="Yoel Kortick" userId="167978f5-7f40-4909-85d5-d4149554ad4e" providerId="ADAL" clId="{6B7FA63C-1BF8-4FBB-B3F6-F1B0302BF2DA}" dt="2022-07-08T10:51:50.559" v="1924" actId="14100"/>
          <ac:spMkLst>
            <pc:docMk/>
            <pc:sldMk cId="560132107" sldId="1899"/>
            <ac:spMk id="12" creationId="{BA87232F-C3E1-4A34-9962-90C821FAA01E}"/>
          </ac:spMkLst>
        </pc:spChg>
        <pc:picChg chg="add mod ord">
          <ac:chgData name="Yoel Kortick" userId="167978f5-7f40-4909-85d5-d4149554ad4e" providerId="ADAL" clId="{6B7FA63C-1BF8-4FBB-B3F6-F1B0302BF2DA}" dt="2022-07-08T10:51:55.002" v="1925" actId="208"/>
          <ac:picMkLst>
            <pc:docMk/>
            <pc:sldMk cId="560132107" sldId="1899"/>
            <ac:picMk id="6" creationId="{CCE546E0-5602-4311-96C8-238D03943779}"/>
          </ac:picMkLst>
        </pc:picChg>
        <pc:picChg chg="del">
          <ac:chgData name="Yoel Kortick" userId="167978f5-7f40-4909-85d5-d4149554ad4e" providerId="ADAL" clId="{6B7FA63C-1BF8-4FBB-B3F6-F1B0302BF2DA}" dt="2022-07-08T10:51:06.470" v="1916" actId="478"/>
          <ac:picMkLst>
            <pc:docMk/>
            <pc:sldMk cId="560132107" sldId="1899"/>
            <ac:picMk id="8" creationId="{3BF2349F-4DED-44B7-8A3E-8DBF5D2D4FE1}"/>
          </ac:picMkLst>
        </pc:picChg>
      </pc:sldChg>
      <pc:sldChg chg="modSp add mod">
        <pc:chgData name="Yoel Kortick" userId="167978f5-7f40-4909-85d5-d4149554ad4e" providerId="ADAL" clId="{6B7FA63C-1BF8-4FBB-B3F6-F1B0302BF2DA}" dt="2022-07-08T11:02:55.290" v="2304" actId="113"/>
        <pc:sldMkLst>
          <pc:docMk/>
          <pc:sldMk cId="3821725512" sldId="1900"/>
        </pc:sldMkLst>
        <pc:spChg chg="mod">
          <ac:chgData name="Yoel Kortick" userId="167978f5-7f40-4909-85d5-d4149554ad4e" providerId="ADAL" clId="{6B7FA63C-1BF8-4FBB-B3F6-F1B0302BF2DA}" dt="2022-07-08T11:02:55.290" v="2304" actId="113"/>
          <ac:spMkLst>
            <pc:docMk/>
            <pc:sldMk cId="3821725512" sldId="1900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6B7FA63C-1BF8-4FBB-B3F6-F1B0302BF2DA}" dt="2022-07-08T11:24:06.480" v="2692" actId="208"/>
        <pc:sldMkLst>
          <pc:docMk/>
          <pc:sldMk cId="433099220" sldId="1901"/>
        </pc:sldMkLst>
        <pc:spChg chg="add mod">
          <ac:chgData name="Yoel Kortick" userId="167978f5-7f40-4909-85d5-d4149554ad4e" providerId="ADAL" clId="{6B7FA63C-1BF8-4FBB-B3F6-F1B0302BF2DA}" dt="2022-07-08T11:24:06.480" v="2692" actId="208"/>
          <ac:spMkLst>
            <pc:docMk/>
            <pc:sldMk cId="433099220" sldId="1901"/>
            <ac:spMk id="7" creationId="{99F53456-AD86-4321-A100-542818C6E522}"/>
          </ac:spMkLst>
        </pc:spChg>
        <pc:spChg chg="mod">
          <ac:chgData name="Yoel Kortick" userId="167978f5-7f40-4909-85d5-d4149554ad4e" providerId="ADAL" clId="{6B7FA63C-1BF8-4FBB-B3F6-F1B0302BF2DA}" dt="2022-07-08T11:15:08.351" v="2619" actId="313"/>
          <ac:spMkLst>
            <pc:docMk/>
            <pc:sldMk cId="433099220" sldId="1901"/>
            <ac:spMk id="9" creationId="{AB88AC50-CEFA-49B9-92B4-80549AC9780B}"/>
          </ac:spMkLst>
        </pc:spChg>
        <pc:spChg chg="del">
          <ac:chgData name="Yoel Kortick" userId="167978f5-7f40-4909-85d5-d4149554ad4e" providerId="ADAL" clId="{6B7FA63C-1BF8-4FBB-B3F6-F1B0302BF2DA}" dt="2022-07-08T11:22:57.741" v="2625" actId="478"/>
          <ac:spMkLst>
            <pc:docMk/>
            <pc:sldMk cId="433099220" sldId="1901"/>
            <ac:spMk id="12" creationId="{8A51CC4D-A4DB-46E4-906F-1281AA3F9D16}"/>
          </ac:spMkLst>
        </pc:spChg>
        <pc:spChg chg="mod">
          <ac:chgData name="Yoel Kortick" userId="167978f5-7f40-4909-85d5-d4149554ad4e" providerId="ADAL" clId="{6B7FA63C-1BF8-4FBB-B3F6-F1B0302BF2DA}" dt="2022-07-08T11:23:06.919" v="2627" actId="14100"/>
          <ac:spMkLst>
            <pc:docMk/>
            <pc:sldMk cId="433099220" sldId="1901"/>
            <ac:spMk id="15" creationId="{7FAB3909-0776-4A6C-9A0D-743887E6A37F}"/>
          </ac:spMkLst>
        </pc:spChg>
        <pc:spChg chg="del">
          <ac:chgData name="Yoel Kortick" userId="167978f5-7f40-4909-85d5-d4149554ad4e" providerId="ADAL" clId="{6B7FA63C-1BF8-4FBB-B3F6-F1B0302BF2DA}" dt="2022-07-08T11:14:52.393" v="2606" actId="478"/>
          <ac:spMkLst>
            <pc:docMk/>
            <pc:sldMk cId="433099220" sldId="1901"/>
            <ac:spMk id="16" creationId="{F9FED27F-B20D-4E57-813C-2F63BD9FBCDB}"/>
          </ac:spMkLst>
        </pc:spChg>
        <pc:spChg chg="add mod">
          <ac:chgData name="Yoel Kortick" userId="167978f5-7f40-4909-85d5-d4149554ad4e" providerId="ADAL" clId="{6B7FA63C-1BF8-4FBB-B3F6-F1B0302BF2DA}" dt="2022-07-08T11:23:15.237" v="2629" actId="14100"/>
          <ac:spMkLst>
            <pc:docMk/>
            <pc:sldMk cId="433099220" sldId="1901"/>
            <ac:spMk id="18" creationId="{44DA3C2E-A3AE-4494-9367-623B681DE9EE}"/>
          </ac:spMkLst>
        </pc:spChg>
        <pc:spChg chg="add mod">
          <ac:chgData name="Yoel Kortick" userId="167978f5-7f40-4909-85d5-d4149554ad4e" providerId="ADAL" clId="{6B7FA63C-1BF8-4FBB-B3F6-F1B0302BF2DA}" dt="2022-07-08T11:23:24.752" v="2632" actId="14100"/>
          <ac:spMkLst>
            <pc:docMk/>
            <pc:sldMk cId="433099220" sldId="1901"/>
            <ac:spMk id="19" creationId="{C4A9045E-26AD-4DC2-ABB3-7D47A7DF6CE6}"/>
          </ac:spMkLst>
        </pc:spChg>
        <pc:picChg chg="add mod ord">
          <ac:chgData name="Yoel Kortick" userId="167978f5-7f40-4909-85d5-d4149554ad4e" providerId="ADAL" clId="{6B7FA63C-1BF8-4FBB-B3F6-F1B0302BF2DA}" dt="2022-07-08T11:23:32.975" v="2634" actId="208"/>
          <ac:picMkLst>
            <pc:docMk/>
            <pc:sldMk cId="433099220" sldId="1901"/>
            <ac:picMk id="5" creationId="{1ABEC4CE-B801-4A00-B015-4DE579BCAA6B}"/>
          </ac:picMkLst>
        </pc:picChg>
        <pc:picChg chg="del">
          <ac:chgData name="Yoel Kortick" userId="167978f5-7f40-4909-85d5-d4149554ad4e" providerId="ADAL" clId="{6B7FA63C-1BF8-4FBB-B3F6-F1B0302BF2DA}" dt="2022-07-08T11:15:11.125" v="2620" actId="478"/>
          <ac:picMkLst>
            <pc:docMk/>
            <pc:sldMk cId="433099220" sldId="1901"/>
            <ac:picMk id="6" creationId="{676B3355-F131-42CF-9276-D56F71BDF88F}"/>
          </ac:picMkLst>
        </pc:picChg>
        <pc:cxnChg chg="del">
          <ac:chgData name="Yoel Kortick" userId="167978f5-7f40-4909-85d5-d4149554ad4e" providerId="ADAL" clId="{6B7FA63C-1BF8-4FBB-B3F6-F1B0302BF2DA}" dt="2022-07-08T11:23:28.584" v="2633" actId="478"/>
          <ac:cxnSpMkLst>
            <pc:docMk/>
            <pc:sldMk cId="433099220" sldId="1901"/>
            <ac:cxnSpMk id="17" creationId="{657F90B4-9F2C-434B-B0D0-16BEF66B4A88}"/>
          </ac:cxnSpMkLst>
        </pc:cxnChg>
      </pc:sldChg>
      <pc:sldChg chg="addSp delSp modSp add mod">
        <pc:chgData name="Yoel Kortick" userId="167978f5-7f40-4909-85d5-d4149554ad4e" providerId="ADAL" clId="{6B7FA63C-1BF8-4FBB-B3F6-F1B0302BF2DA}" dt="2022-07-08T11:25:57.482" v="2778" actId="20577"/>
        <pc:sldMkLst>
          <pc:docMk/>
          <pc:sldMk cId="3508839755" sldId="1902"/>
        </pc:sldMkLst>
        <pc:spChg chg="mod">
          <ac:chgData name="Yoel Kortick" userId="167978f5-7f40-4909-85d5-d4149554ad4e" providerId="ADAL" clId="{6B7FA63C-1BF8-4FBB-B3F6-F1B0302BF2DA}" dt="2022-07-08T11:25:57.482" v="2778" actId="20577"/>
          <ac:spMkLst>
            <pc:docMk/>
            <pc:sldMk cId="3508839755" sldId="1902"/>
            <ac:spMk id="7" creationId="{99F53456-AD86-4321-A100-542818C6E522}"/>
          </ac:spMkLst>
        </pc:spChg>
        <pc:spChg chg="mod">
          <ac:chgData name="Yoel Kortick" userId="167978f5-7f40-4909-85d5-d4149554ad4e" providerId="ADAL" clId="{6B7FA63C-1BF8-4FBB-B3F6-F1B0302BF2DA}" dt="2022-07-08T11:25:44.932" v="2748" actId="1036"/>
          <ac:spMkLst>
            <pc:docMk/>
            <pc:sldMk cId="3508839755" sldId="1902"/>
            <ac:spMk id="11" creationId="{538E9508-9872-404A-A73F-0CD1BF7685CA}"/>
          </ac:spMkLst>
        </pc:spChg>
        <pc:spChg chg="mod">
          <ac:chgData name="Yoel Kortick" userId="167978f5-7f40-4909-85d5-d4149554ad4e" providerId="ADAL" clId="{6B7FA63C-1BF8-4FBB-B3F6-F1B0302BF2DA}" dt="2022-07-08T11:25:41.291" v="2742" actId="1035"/>
          <ac:spMkLst>
            <pc:docMk/>
            <pc:sldMk cId="3508839755" sldId="1902"/>
            <ac:spMk id="14" creationId="{53F88CA8-4D1D-422E-B17E-A0B6B283C94F}"/>
          </ac:spMkLst>
        </pc:spChg>
        <pc:spChg chg="del">
          <ac:chgData name="Yoel Kortick" userId="167978f5-7f40-4909-85d5-d4149554ad4e" providerId="ADAL" clId="{6B7FA63C-1BF8-4FBB-B3F6-F1B0302BF2DA}" dt="2022-07-08T11:25:19.937" v="2729" actId="478"/>
          <ac:spMkLst>
            <pc:docMk/>
            <pc:sldMk cId="3508839755" sldId="1902"/>
            <ac:spMk id="15" creationId="{7FAB3909-0776-4A6C-9A0D-743887E6A37F}"/>
          </ac:spMkLst>
        </pc:spChg>
        <pc:spChg chg="mod">
          <ac:chgData name="Yoel Kortick" userId="167978f5-7f40-4909-85d5-d4149554ad4e" providerId="ADAL" clId="{6B7FA63C-1BF8-4FBB-B3F6-F1B0302BF2DA}" dt="2022-07-08T11:25:54.014" v="2776" actId="1037"/>
          <ac:spMkLst>
            <pc:docMk/>
            <pc:sldMk cId="3508839755" sldId="1902"/>
            <ac:spMk id="18" creationId="{44DA3C2E-A3AE-4494-9367-623B681DE9EE}"/>
          </ac:spMkLst>
        </pc:spChg>
        <pc:spChg chg="del">
          <ac:chgData name="Yoel Kortick" userId="167978f5-7f40-4909-85d5-d4149554ad4e" providerId="ADAL" clId="{6B7FA63C-1BF8-4FBB-B3F6-F1B0302BF2DA}" dt="2022-07-08T11:25:17.135" v="2728" actId="478"/>
          <ac:spMkLst>
            <pc:docMk/>
            <pc:sldMk cId="3508839755" sldId="1902"/>
            <ac:spMk id="19" creationId="{C4A9045E-26AD-4DC2-ABB3-7D47A7DF6CE6}"/>
          </ac:spMkLst>
        </pc:spChg>
        <pc:picChg chg="del">
          <ac:chgData name="Yoel Kortick" userId="167978f5-7f40-4909-85d5-d4149554ad4e" providerId="ADAL" clId="{6B7FA63C-1BF8-4FBB-B3F6-F1B0302BF2DA}" dt="2022-07-08T11:24:55.763" v="2711" actId="478"/>
          <ac:picMkLst>
            <pc:docMk/>
            <pc:sldMk cId="3508839755" sldId="1902"/>
            <ac:picMk id="5" creationId="{1ABEC4CE-B801-4A00-B015-4DE579BCAA6B}"/>
          </ac:picMkLst>
        </pc:picChg>
        <pc:picChg chg="add mod ord">
          <ac:chgData name="Yoel Kortick" userId="167978f5-7f40-4909-85d5-d4149554ad4e" providerId="ADAL" clId="{6B7FA63C-1BF8-4FBB-B3F6-F1B0302BF2DA}" dt="2022-07-08T11:25:47.298" v="2749" actId="208"/>
          <ac:picMkLst>
            <pc:docMk/>
            <pc:sldMk cId="3508839755" sldId="1902"/>
            <ac:picMk id="6" creationId="{1D7D849F-ED28-4FB5-9BF0-A594E81166F2}"/>
          </ac:picMkLst>
        </pc:picChg>
      </pc:sldChg>
      <pc:sldChg chg="addSp delSp modSp add mod">
        <pc:chgData name="Yoel Kortick" userId="167978f5-7f40-4909-85d5-d4149554ad4e" providerId="ADAL" clId="{6B7FA63C-1BF8-4FBB-B3F6-F1B0302BF2DA}" dt="2022-07-08T11:28:35.991" v="2845" actId="208"/>
        <pc:sldMkLst>
          <pc:docMk/>
          <pc:sldMk cId="3084696003" sldId="1903"/>
        </pc:sldMkLst>
        <pc:spChg chg="mod">
          <ac:chgData name="Yoel Kortick" userId="167978f5-7f40-4909-85d5-d4149554ad4e" providerId="ADAL" clId="{6B7FA63C-1BF8-4FBB-B3F6-F1B0302BF2DA}" dt="2022-07-08T11:28:01.695" v="2822" actId="1076"/>
          <ac:spMkLst>
            <pc:docMk/>
            <pc:sldMk cId="3084696003" sldId="1903"/>
            <ac:spMk id="7" creationId="{99F53456-AD86-4321-A100-542818C6E522}"/>
          </ac:spMkLst>
        </pc:spChg>
        <pc:spChg chg="mod">
          <ac:chgData name="Yoel Kortick" userId="167978f5-7f40-4909-85d5-d4149554ad4e" providerId="ADAL" clId="{6B7FA63C-1BF8-4FBB-B3F6-F1B0302BF2DA}" dt="2022-07-08T11:27:50.156" v="2820" actId="14100"/>
          <ac:spMkLst>
            <pc:docMk/>
            <pc:sldMk cId="3084696003" sldId="1903"/>
            <ac:spMk id="11" creationId="{538E9508-9872-404A-A73F-0CD1BF7685CA}"/>
          </ac:spMkLst>
        </pc:spChg>
        <pc:spChg chg="add mod">
          <ac:chgData name="Yoel Kortick" userId="167978f5-7f40-4909-85d5-d4149554ad4e" providerId="ADAL" clId="{6B7FA63C-1BF8-4FBB-B3F6-F1B0302BF2DA}" dt="2022-07-08T11:28:19.071" v="2842" actId="14100"/>
          <ac:spMkLst>
            <pc:docMk/>
            <pc:sldMk cId="3084696003" sldId="1903"/>
            <ac:spMk id="12" creationId="{71F657B8-DD3A-4C7D-827A-382D105A9EF1}"/>
          </ac:spMkLst>
        </pc:spChg>
        <pc:spChg chg="mod">
          <ac:chgData name="Yoel Kortick" userId="167978f5-7f40-4909-85d5-d4149554ad4e" providerId="ADAL" clId="{6B7FA63C-1BF8-4FBB-B3F6-F1B0302BF2DA}" dt="2022-07-08T11:27:41.889" v="2818" actId="14100"/>
          <ac:spMkLst>
            <pc:docMk/>
            <pc:sldMk cId="3084696003" sldId="1903"/>
            <ac:spMk id="14" creationId="{53F88CA8-4D1D-422E-B17E-A0B6B283C94F}"/>
          </ac:spMkLst>
        </pc:spChg>
        <pc:spChg chg="mod">
          <ac:chgData name="Yoel Kortick" userId="167978f5-7f40-4909-85d5-d4149554ad4e" providerId="ADAL" clId="{6B7FA63C-1BF8-4FBB-B3F6-F1B0302BF2DA}" dt="2022-07-08T11:27:34.353" v="2816" actId="14100"/>
          <ac:spMkLst>
            <pc:docMk/>
            <pc:sldMk cId="3084696003" sldId="1903"/>
            <ac:spMk id="18" creationId="{44DA3C2E-A3AE-4494-9367-623B681DE9EE}"/>
          </ac:spMkLst>
        </pc:spChg>
        <pc:picChg chg="add mod ord">
          <ac:chgData name="Yoel Kortick" userId="167978f5-7f40-4909-85d5-d4149554ad4e" providerId="ADAL" clId="{6B7FA63C-1BF8-4FBB-B3F6-F1B0302BF2DA}" dt="2022-07-08T11:27:54.480" v="2821" actId="208"/>
          <ac:picMkLst>
            <pc:docMk/>
            <pc:sldMk cId="3084696003" sldId="1903"/>
            <ac:picMk id="5" creationId="{F53F3B5E-30F7-43D5-81EF-AFCB09BDC13C}"/>
          </ac:picMkLst>
        </pc:picChg>
        <pc:picChg chg="del">
          <ac:chgData name="Yoel Kortick" userId="167978f5-7f40-4909-85d5-d4149554ad4e" providerId="ADAL" clId="{6B7FA63C-1BF8-4FBB-B3F6-F1B0302BF2DA}" dt="2022-07-08T11:27:06.274" v="2780" actId="478"/>
          <ac:picMkLst>
            <pc:docMk/>
            <pc:sldMk cId="3084696003" sldId="1903"/>
            <ac:picMk id="6" creationId="{1D7D849F-ED28-4FB5-9BF0-A594E81166F2}"/>
          </ac:picMkLst>
        </pc:picChg>
        <pc:cxnChg chg="add mod">
          <ac:chgData name="Yoel Kortick" userId="167978f5-7f40-4909-85d5-d4149554ad4e" providerId="ADAL" clId="{6B7FA63C-1BF8-4FBB-B3F6-F1B0302BF2DA}" dt="2022-07-08T11:28:35.991" v="2845" actId="208"/>
          <ac:cxnSpMkLst>
            <pc:docMk/>
            <pc:sldMk cId="3084696003" sldId="1903"/>
            <ac:cxnSpMk id="10" creationId="{BA57165D-6633-44D7-9D86-C6A02227DDB3}"/>
          </ac:cxnSpMkLst>
        </pc:cxnChg>
      </pc:sldChg>
    </pc:docChg>
  </pc:docChgLst>
  <pc:docChgLst>
    <pc:chgData name="Yoel Kortick" userId="167978f5-7f40-4909-85d5-d4149554ad4e" providerId="ADAL" clId="{22FA06C4-6B00-4F22-B04A-F95469E0F2FF}"/>
    <pc:docChg chg="undo custSel addSld delSld modSld">
      <pc:chgData name="Yoel Kortick" userId="167978f5-7f40-4909-85d5-d4149554ad4e" providerId="ADAL" clId="{22FA06C4-6B00-4F22-B04A-F95469E0F2FF}" dt="2022-07-10T09:37:27.401" v="2098" actId="20577"/>
      <pc:docMkLst>
        <pc:docMk/>
      </pc:docMkLst>
      <pc:sldChg chg="modSp mod">
        <pc:chgData name="Yoel Kortick" userId="167978f5-7f40-4909-85d5-d4149554ad4e" providerId="ADAL" clId="{22FA06C4-6B00-4F22-B04A-F95469E0F2FF}" dt="2022-07-10T07:03:10.255" v="1698" actId="20577"/>
        <pc:sldMkLst>
          <pc:docMk/>
          <pc:sldMk cId="3267142644" sldId="1724"/>
        </pc:sldMkLst>
        <pc:spChg chg="mod">
          <ac:chgData name="Yoel Kortick" userId="167978f5-7f40-4909-85d5-d4149554ad4e" providerId="ADAL" clId="{22FA06C4-6B00-4F22-B04A-F95469E0F2FF}" dt="2022-07-10T07:03:10.255" v="1698" actId="20577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22FA06C4-6B00-4F22-B04A-F95469E0F2FF}" dt="2022-07-08T14:48:26.277" v="16" actId="20577"/>
        <pc:sldMkLst>
          <pc:docMk/>
          <pc:sldMk cId="78585819" sldId="1778"/>
        </pc:sldMkLst>
        <pc:spChg chg="mod">
          <ac:chgData name="Yoel Kortick" userId="167978f5-7f40-4909-85d5-d4149554ad4e" providerId="ADAL" clId="{22FA06C4-6B00-4F22-B04A-F95469E0F2FF}" dt="2022-07-08T14:48:26.277" v="16" actId="20577"/>
          <ac:spMkLst>
            <pc:docMk/>
            <pc:sldMk cId="78585819" sldId="1778"/>
            <ac:spMk id="5" creationId="{FF8C144D-8324-4169-A0CD-3C427B16D1BA}"/>
          </ac:spMkLst>
        </pc:spChg>
      </pc:sldChg>
      <pc:sldChg chg="modSp mod">
        <pc:chgData name="Yoel Kortick" userId="167978f5-7f40-4909-85d5-d4149554ad4e" providerId="ADAL" clId="{22FA06C4-6B00-4F22-B04A-F95469E0F2FF}" dt="2022-07-08T15:00:23.483" v="388"/>
        <pc:sldMkLst>
          <pc:docMk/>
          <pc:sldMk cId="3462012858" sldId="1789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462012858" sldId="178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348753102" sldId="1794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48753102" sldId="1794"/>
            <ac:spMk id="11" creationId="{92A71918-2246-4032-B3F3-8D11FEDAD6B1}"/>
          </ac:spMkLst>
        </pc:spChg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48753102" sldId="1794"/>
            <ac:spMk id="15" creationId="{320CF41F-B757-44B7-8FC1-43208A07C64C}"/>
          </ac:spMkLst>
        </pc:spChg>
      </pc:sldChg>
      <pc:sldChg chg="modSp mod">
        <pc:chgData name="Yoel Kortick" userId="167978f5-7f40-4909-85d5-d4149554ad4e" providerId="ADAL" clId="{22FA06C4-6B00-4F22-B04A-F95469E0F2FF}" dt="2022-07-08T15:00:23.483" v="388"/>
        <pc:sldMkLst>
          <pc:docMk/>
          <pc:sldMk cId="1654462320" sldId="1797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1654462320" sldId="1797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3916235656" sldId="1798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916235656" sldId="1798"/>
            <ac:spMk id="7" creationId="{832CC0BF-D24D-4BD2-8DE2-A2C3A03DA930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733181792" sldId="1806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733181792" sldId="1806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22FA06C4-6B00-4F22-B04A-F95469E0F2FF}" dt="2022-07-08T14:51:08.729" v="58" actId="20577"/>
        <pc:sldMkLst>
          <pc:docMk/>
          <pc:sldMk cId="1413614633" sldId="1817"/>
        </pc:sldMkLst>
        <pc:spChg chg="mod">
          <ac:chgData name="Yoel Kortick" userId="167978f5-7f40-4909-85d5-d4149554ad4e" providerId="ADAL" clId="{22FA06C4-6B00-4F22-B04A-F95469E0F2FF}" dt="2022-07-08T14:51:08.729" v="58" actId="20577"/>
          <ac:spMkLst>
            <pc:docMk/>
            <pc:sldMk cId="1413614633" sldId="1817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2292560101" sldId="1824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2292560101" sldId="1824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3613273222" sldId="1825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613273222" sldId="1825"/>
            <ac:spMk id="9" creationId="{AB88AC50-CEFA-49B9-92B4-80549AC9780B}"/>
          </ac:spMkLst>
        </pc:spChg>
      </pc:sldChg>
      <pc:sldChg chg="modSp mod">
        <pc:chgData name="Yoel Kortick" userId="167978f5-7f40-4909-85d5-d4149554ad4e" providerId="ADAL" clId="{22FA06C4-6B00-4F22-B04A-F95469E0F2FF}" dt="2022-07-08T14:55:51.996" v="252" actId="6549"/>
        <pc:sldMkLst>
          <pc:docMk/>
          <pc:sldMk cId="4174204504" sldId="1843"/>
        </pc:sldMkLst>
        <pc:spChg chg="mod">
          <ac:chgData name="Yoel Kortick" userId="167978f5-7f40-4909-85d5-d4149554ad4e" providerId="ADAL" clId="{22FA06C4-6B00-4F22-B04A-F95469E0F2FF}" dt="2022-07-08T14:55:51.996" v="252" actId="6549"/>
          <ac:spMkLst>
            <pc:docMk/>
            <pc:sldMk cId="4174204504" sldId="1843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2820281080" sldId="1850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2820281080" sldId="1850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22FA06C4-6B00-4F22-B04A-F95469E0F2FF}" dt="2022-07-10T06:28:31.250" v="878" actId="113"/>
        <pc:sldMkLst>
          <pc:docMk/>
          <pc:sldMk cId="3468611087" sldId="1851"/>
        </pc:sldMkLst>
        <pc:spChg chg="mod">
          <ac:chgData name="Yoel Kortick" userId="167978f5-7f40-4909-85d5-d4149554ad4e" providerId="ADAL" clId="{22FA06C4-6B00-4F22-B04A-F95469E0F2FF}" dt="2022-07-10T06:28:31.250" v="878" actId="113"/>
          <ac:spMkLst>
            <pc:docMk/>
            <pc:sldMk cId="3468611087" sldId="1851"/>
            <ac:spMk id="13" creationId="{50AA93DE-CDD0-4E97-8A9A-AD194CE31D1F}"/>
          </ac:spMkLst>
        </pc:spChg>
      </pc:sldChg>
      <pc:sldChg chg="modSp mod">
        <pc:chgData name="Yoel Kortick" userId="167978f5-7f40-4909-85d5-d4149554ad4e" providerId="ADAL" clId="{22FA06C4-6B00-4F22-B04A-F95469E0F2FF}" dt="2022-07-10T07:26:13.204" v="2091" actId="20577"/>
        <pc:sldMkLst>
          <pc:docMk/>
          <pc:sldMk cId="90699077" sldId="1864"/>
        </pc:sldMkLst>
        <pc:spChg chg="mod">
          <ac:chgData name="Yoel Kortick" userId="167978f5-7f40-4909-85d5-d4149554ad4e" providerId="ADAL" clId="{22FA06C4-6B00-4F22-B04A-F95469E0F2FF}" dt="2022-07-10T07:26:13.204" v="2091" actId="20577"/>
          <ac:spMkLst>
            <pc:docMk/>
            <pc:sldMk cId="90699077" sldId="1864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4228266093" sldId="1893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4228266093" sldId="1893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1253149934" sldId="1894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1253149934" sldId="1894"/>
            <ac:spMk id="13" creationId="{93AF1ED1-3035-476F-A291-E187EDAF278E}"/>
          </ac:spMkLst>
        </pc:spChg>
      </pc:sldChg>
      <pc:sldChg chg="modSp mod">
        <pc:chgData name="Yoel Kortick" userId="167978f5-7f40-4909-85d5-d4149554ad4e" providerId="ADAL" clId="{22FA06C4-6B00-4F22-B04A-F95469E0F2FF}" dt="2022-07-08T15:00:23.483" v="388"/>
        <pc:sldMkLst>
          <pc:docMk/>
          <pc:sldMk cId="443152229" sldId="1895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443152229" sldId="1895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692229427" sldId="1896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692229427" sldId="1896"/>
            <ac:spMk id="9" creationId="{B6C8E092-8E06-490A-97D2-3445AAFBEAAB}"/>
          </ac:spMkLst>
        </pc:spChg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692229427" sldId="1896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3443825565" sldId="1897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443825565" sldId="1897"/>
            <ac:spMk id="7" creationId="{832CC0BF-D24D-4BD2-8DE2-A2C3A03DA930}"/>
          </ac:spMkLst>
        </pc:spChg>
      </pc:sldChg>
      <pc:sldChg chg="modSp mod">
        <pc:chgData name="Yoel Kortick" userId="167978f5-7f40-4909-85d5-d4149554ad4e" providerId="ADAL" clId="{22FA06C4-6B00-4F22-B04A-F95469E0F2FF}" dt="2022-07-08T15:00:23.483" v="388"/>
        <pc:sldMkLst>
          <pc:docMk/>
          <pc:sldMk cId="535526309" sldId="1898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535526309" sldId="1898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22FA06C4-6B00-4F22-B04A-F95469E0F2FF}" dt="2022-07-08T14:54:17.794" v="145" actId="20577"/>
        <pc:sldMkLst>
          <pc:docMk/>
          <pc:sldMk cId="3821725512" sldId="1900"/>
        </pc:sldMkLst>
        <pc:spChg chg="mod">
          <ac:chgData name="Yoel Kortick" userId="167978f5-7f40-4909-85d5-d4149554ad4e" providerId="ADAL" clId="{22FA06C4-6B00-4F22-B04A-F95469E0F2FF}" dt="2022-07-08T14:54:17.794" v="145" actId="20577"/>
          <ac:spMkLst>
            <pc:docMk/>
            <pc:sldMk cId="3821725512" sldId="1900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22FA06C4-6B00-4F22-B04A-F95469E0F2FF}" dt="2022-07-08T15:00:23.483" v="388"/>
        <pc:sldMkLst>
          <pc:docMk/>
          <pc:sldMk cId="433099220" sldId="1901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433099220" sldId="1901"/>
            <ac:spMk id="9" creationId="{AB88AC50-CEFA-49B9-92B4-80549AC9780B}"/>
          </ac:spMkLst>
        </pc:spChg>
      </pc:sldChg>
      <pc:sldChg chg="modSp mod">
        <pc:chgData name="Yoel Kortick" userId="167978f5-7f40-4909-85d5-d4149554ad4e" providerId="ADAL" clId="{22FA06C4-6B00-4F22-B04A-F95469E0F2FF}" dt="2022-07-08T15:00:23.483" v="388"/>
        <pc:sldMkLst>
          <pc:docMk/>
          <pc:sldMk cId="3508839755" sldId="1902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508839755" sldId="1902"/>
            <ac:spMk id="7" creationId="{99F53456-AD86-4321-A100-542818C6E522}"/>
          </ac:spMkLst>
        </pc:spChg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508839755" sldId="1902"/>
            <ac:spMk id="9" creationId="{AB88AC50-CEFA-49B9-92B4-80549AC9780B}"/>
          </ac:spMkLst>
        </pc:spChg>
      </pc:sldChg>
      <pc:sldChg chg="modSp mod">
        <pc:chgData name="Yoel Kortick" userId="167978f5-7f40-4909-85d5-d4149554ad4e" providerId="ADAL" clId="{22FA06C4-6B00-4F22-B04A-F95469E0F2FF}" dt="2022-07-08T14:55:35.267" v="244" actId="313"/>
        <pc:sldMkLst>
          <pc:docMk/>
          <pc:sldMk cId="3084696003" sldId="1903"/>
        </pc:sldMkLst>
        <pc:spChg chg="mod">
          <ac:chgData name="Yoel Kortick" userId="167978f5-7f40-4909-85d5-d4149554ad4e" providerId="ADAL" clId="{22FA06C4-6B00-4F22-B04A-F95469E0F2FF}" dt="2022-07-08T14:55:35.267" v="244" actId="313"/>
          <ac:spMkLst>
            <pc:docMk/>
            <pc:sldMk cId="3084696003" sldId="1903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3107603279" sldId="1905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107603279" sldId="1905"/>
            <ac:spMk id="6" creationId="{5A2F70D7-E3B6-47DB-AF6E-2B881025BAB0}"/>
          </ac:spMkLst>
        </pc:spChg>
      </pc:sldChg>
      <pc:sldChg chg="addSp modSp mod">
        <pc:chgData name="Yoel Kortick" userId="167978f5-7f40-4909-85d5-d4149554ad4e" providerId="ADAL" clId="{22FA06C4-6B00-4F22-B04A-F95469E0F2FF}" dt="2022-07-10T06:30:21.760" v="906" actId="207"/>
        <pc:sldMkLst>
          <pc:docMk/>
          <pc:sldMk cId="2644088077" sldId="1906"/>
        </pc:sldMkLst>
        <pc:spChg chg="add mod">
          <ac:chgData name="Yoel Kortick" userId="167978f5-7f40-4909-85d5-d4149554ad4e" providerId="ADAL" clId="{22FA06C4-6B00-4F22-B04A-F95469E0F2FF}" dt="2022-07-10T06:30:21.760" v="906" actId="207"/>
          <ac:spMkLst>
            <pc:docMk/>
            <pc:sldMk cId="2644088077" sldId="1906"/>
            <ac:spMk id="4" creationId="{17E04CB7-904B-43AF-B059-069AC5F53E6F}"/>
          </ac:spMkLst>
        </pc:spChg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2644088077" sldId="1906"/>
            <ac:spMk id="6" creationId="{5A2F70D7-E3B6-47DB-AF6E-2B881025BAB0}"/>
          </ac:spMkLst>
        </pc:spChg>
      </pc:sldChg>
      <pc:sldChg chg="modSp mod">
        <pc:chgData name="Yoel Kortick" userId="167978f5-7f40-4909-85d5-d4149554ad4e" providerId="ADAL" clId="{22FA06C4-6B00-4F22-B04A-F95469E0F2FF}" dt="2022-07-08T15:00:23.483" v="388"/>
        <pc:sldMkLst>
          <pc:docMk/>
          <pc:sldMk cId="1946656855" sldId="1908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1946656855" sldId="1908"/>
            <ac:spMk id="4" creationId="{7DCC24B9-304C-43F8-A814-5ED2034E8A02}"/>
          </ac:spMkLst>
        </pc:spChg>
      </pc:sldChg>
      <pc:sldChg chg="addSp modSp mod">
        <pc:chgData name="Yoel Kortick" userId="167978f5-7f40-4909-85d5-d4149554ad4e" providerId="ADAL" clId="{22FA06C4-6B00-4F22-B04A-F95469E0F2FF}" dt="2022-07-08T15:00:23.483" v="388"/>
        <pc:sldMkLst>
          <pc:docMk/>
          <pc:sldMk cId="1001143149" sldId="1911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1001143149" sldId="1911"/>
            <ac:spMk id="4" creationId="{7DCC24B9-304C-43F8-A814-5ED2034E8A02}"/>
          </ac:spMkLst>
        </pc:spChg>
        <pc:spChg chg="add mod">
          <ac:chgData name="Yoel Kortick" userId="167978f5-7f40-4909-85d5-d4149554ad4e" providerId="ADAL" clId="{22FA06C4-6B00-4F22-B04A-F95469E0F2FF}" dt="2022-07-08T14:58:15.051" v="265" actId="1036"/>
          <ac:spMkLst>
            <pc:docMk/>
            <pc:sldMk cId="1001143149" sldId="1911"/>
            <ac:spMk id="5" creationId="{E8D8B29A-A451-440F-8887-4D7DAF6204E0}"/>
          </ac:spMkLst>
        </pc:spChg>
      </pc:sldChg>
      <pc:sldChg chg="addSp modSp mod">
        <pc:chgData name="Yoel Kortick" userId="167978f5-7f40-4909-85d5-d4149554ad4e" providerId="ADAL" clId="{22FA06C4-6B00-4F22-B04A-F95469E0F2FF}" dt="2022-07-08T14:59:01.664" v="379" actId="1036"/>
        <pc:sldMkLst>
          <pc:docMk/>
          <pc:sldMk cId="1781363699" sldId="1912"/>
        </pc:sldMkLst>
        <pc:picChg chg="mod">
          <ac:chgData name="Yoel Kortick" userId="167978f5-7f40-4909-85d5-d4149554ad4e" providerId="ADAL" clId="{22FA06C4-6B00-4F22-B04A-F95469E0F2FF}" dt="2022-07-08T14:58:42.232" v="268" actId="1076"/>
          <ac:picMkLst>
            <pc:docMk/>
            <pc:sldMk cId="1781363699" sldId="1912"/>
            <ac:picMk id="6" creationId="{AB829200-B5C1-4F53-A26B-72A5AEC0315F}"/>
          </ac:picMkLst>
        </pc:picChg>
        <pc:cxnChg chg="add mod">
          <ac:chgData name="Yoel Kortick" userId="167978f5-7f40-4909-85d5-d4149554ad4e" providerId="ADAL" clId="{22FA06C4-6B00-4F22-B04A-F95469E0F2FF}" dt="2022-07-08T14:58:50.347" v="270" actId="1076"/>
          <ac:cxnSpMkLst>
            <pc:docMk/>
            <pc:sldMk cId="1781363699" sldId="1912"/>
            <ac:cxnSpMk id="8" creationId="{A35AF283-9DCE-4CAC-9AC6-C7D07D9E3EEE}"/>
          </ac:cxnSpMkLst>
        </pc:cxnChg>
        <pc:cxnChg chg="add mod">
          <ac:chgData name="Yoel Kortick" userId="167978f5-7f40-4909-85d5-d4149554ad4e" providerId="ADAL" clId="{22FA06C4-6B00-4F22-B04A-F95469E0F2FF}" dt="2022-07-08T14:59:01.664" v="379" actId="1036"/>
          <ac:cxnSpMkLst>
            <pc:docMk/>
            <pc:sldMk cId="1781363699" sldId="1912"/>
            <ac:cxnSpMk id="10" creationId="{62BA0118-7B84-4093-87E9-86925CB04B08}"/>
          </ac:cxnSpMkLst>
        </pc:cxnChg>
      </pc:sldChg>
      <pc:sldChg chg="modSp mod">
        <pc:chgData name="Yoel Kortick" userId="167978f5-7f40-4909-85d5-d4149554ad4e" providerId="ADAL" clId="{22FA06C4-6B00-4F22-B04A-F95469E0F2FF}" dt="2022-07-08T15:00:23.483" v="388"/>
        <pc:sldMkLst>
          <pc:docMk/>
          <pc:sldMk cId="4042825719" sldId="1915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4042825719" sldId="1915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22FA06C4-6B00-4F22-B04A-F95469E0F2FF}" dt="2022-07-08T15:00:23.483" v="388"/>
        <pc:sldMkLst>
          <pc:docMk/>
          <pc:sldMk cId="551173049" sldId="1917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551173049" sldId="1917"/>
            <ac:spMk id="4" creationId="{7DCC24B9-304C-43F8-A814-5ED2034E8A02}"/>
          </ac:spMkLst>
        </pc:spChg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551173049" sldId="1917"/>
            <ac:spMk id="8" creationId="{BC6E1413-B835-40C5-A874-6020CE501785}"/>
          </ac:spMkLst>
        </pc:spChg>
      </pc:sldChg>
      <pc:sldChg chg="modSp mod">
        <pc:chgData name="Yoel Kortick" userId="167978f5-7f40-4909-85d5-d4149554ad4e" providerId="ADAL" clId="{22FA06C4-6B00-4F22-B04A-F95469E0F2FF}" dt="2022-07-08T15:00:23.483" v="388"/>
        <pc:sldMkLst>
          <pc:docMk/>
          <pc:sldMk cId="2886698332" sldId="1919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2886698332" sldId="191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36983500" sldId="1920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6983500" sldId="192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22FA06C4-6B00-4F22-B04A-F95469E0F2FF}" dt="2022-07-08T15:00:23.483" v="388"/>
        <pc:sldMkLst>
          <pc:docMk/>
          <pc:sldMk cId="3597491973" sldId="1921"/>
        </pc:sldMkLst>
        <pc:spChg chg="mod">
          <ac:chgData name="Yoel Kortick" userId="167978f5-7f40-4909-85d5-d4149554ad4e" providerId="ADAL" clId="{22FA06C4-6B00-4F22-B04A-F95469E0F2FF}" dt="2022-07-08T15:00:23.483" v="388"/>
          <ac:spMkLst>
            <pc:docMk/>
            <pc:sldMk cId="3597491973" sldId="1921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22FA06C4-6B00-4F22-B04A-F95469E0F2FF}" dt="2022-07-10T06:17:31.177" v="486" actId="6549"/>
        <pc:sldMkLst>
          <pc:docMk/>
          <pc:sldMk cId="1225616968" sldId="1922"/>
        </pc:sldMkLst>
        <pc:spChg chg="mod">
          <ac:chgData name="Yoel Kortick" userId="167978f5-7f40-4909-85d5-d4149554ad4e" providerId="ADAL" clId="{22FA06C4-6B00-4F22-B04A-F95469E0F2FF}" dt="2022-07-10T06:17:31.177" v="486" actId="6549"/>
          <ac:spMkLst>
            <pc:docMk/>
            <pc:sldMk cId="1225616968" sldId="1922"/>
            <ac:spMk id="4" creationId="{7DCC24B9-304C-43F8-A814-5ED2034E8A02}"/>
          </ac:spMkLst>
        </pc:spChg>
      </pc:sldChg>
      <pc:sldChg chg="add del">
        <pc:chgData name="Yoel Kortick" userId="167978f5-7f40-4909-85d5-d4149554ad4e" providerId="ADAL" clId="{22FA06C4-6B00-4F22-B04A-F95469E0F2FF}" dt="2022-07-10T06:16:28.881" v="390" actId="2890"/>
        <pc:sldMkLst>
          <pc:docMk/>
          <pc:sldMk cId="1563309344" sldId="1922"/>
        </pc:sldMkLst>
      </pc:sldChg>
      <pc:sldChg chg="addSp delSp modSp add mod">
        <pc:chgData name="Yoel Kortick" userId="167978f5-7f40-4909-85d5-d4149554ad4e" providerId="ADAL" clId="{22FA06C4-6B00-4F22-B04A-F95469E0F2FF}" dt="2022-07-10T06:23:05.812" v="713" actId="1035"/>
        <pc:sldMkLst>
          <pc:docMk/>
          <pc:sldMk cId="1622017084" sldId="1923"/>
        </pc:sldMkLst>
        <pc:spChg chg="mod">
          <ac:chgData name="Yoel Kortick" userId="167978f5-7f40-4909-85d5-d4149554ad4e" providerId="ADAL" clId="{22FA06C4-6B00-4F22-B04A-F95469E0F2FF}" dt="2022-07-10T06:22:27.063" v="668" actId="113"/>
          <ac:spMkLst>
            <pc:docMk/>
            <pc:sldMk cId="1622017084" sldId="1923"/>
            <ac:spMk id="4" creationId="{7DCC24B9-304C-43F8-A814-5ED2034E8A02}"/>
          </ac:spMkLst>
        </pc:spChg>
        <pc:spChg chg="add mod">
          <ac:chgData name="Yoel Kortick" userId="167978f5-7f40-4909-85d5-d4149554ad4e" providerId="ADAL" clId="{22FA06C4-6B00-4F22-B04A-F95469E0F2FF}" dt="2022-07-10T06:22:36.960" v="670" actId="1037"/>
          <ac:spMkLst>
            <pc:docMk/>
            <pc:sldMk cId="1622017084" sldId="1923"/>
            <ac:spMk id="8" creationId="{BC826CD7-4DE8-4367-A32D-0033E166C6ED}"/>
          </ac:spMkLst>
        </pc:spChg>
        <pc:spChg chg="add">
          <ac:chgData name="Yoel Kortick" userId="167978f5-7f40-4909-85d5-d4149554ad4e" providerId="ADAL" clId="{22FA06C4-6B00-4F22-B04A-F95469E0F2FF}" dt="2022-07-10T06:22:43.098" v="671" actId="11529"/>
          <ac:spMkLst>
            <pc:docMk/>
            <pc:sldMk cId="1622017084" sldId="1923"/>
            <ac:spMk id="9" creationId="{1E92AD8A-086F-483E-A354-F23E3E0AA779}"/>
          </ac:spMkLst>
        </pc:spChg>
        <pc:spChg chg="del">
          <ac:chgData name="Yoel Kortick" userId="167978f5-7f40-4909-85d5-d4149554ad4e" providerId="ADAL" clId="{22FA06C4-6B00-4F22-B04A-F95469E0F2FF}" dt="2022-07-10T06:18:07.777" v="489" actId="478"/>
          <ac:spMkLst>
            <pc:docMk/>
            <pc:sldMk cId="1622017084" sldId="1923"/>
            <ac:spMk id="11" creationId="{1DCFEC6E-FD87-4574-927F-54D57EDAA6B7}"/>
          </ac:spMkLst>
        </pc:spChg>
        <pc:spChg chg="del">
          <ac:chgData name="Yoel Kortick" userId="167978f5-7f40-4909-85d5-d4149554ad4e" providerId="ADAL" clId="{22FA06C4-6B00-4F22-B04A-F95469E0F2FF}" dt="2022-07-10T06:18:07.777" v="489" actId="478"/>
          <ac:spMkLst>
            <pc:docMk/>
            <pc:sldMk cId="1622017084" sldId="1923"/>
            <ac:spMk id="12" creationId="{BA87232F-C3E1-4A34-9962-90C821FAA01E}"/>
          </ac:spMkLst>
        </pc:spChg>
        <pc:spChg chg="del">
          <ac:chgData name="Yoel Kortick" userId="167978f5-7f40-4909-85d5-d4149554ad4e" providerId="ADAL" clId="{22FA06C4-6B00-4F22-B04A-F95469E0F2FF}" dt="2022-07-10T06:18:07.777" v="489" actId="478"/>
          <ac:spMkLst>
            <pc:docMk/>
            <pc:sldMk cId="1622017084" sldId="1923"/>
            <ac:spMk id="15" creationId="{040A12A1-4E48-439D-8BAD-6A736D118DBB}"/>
          </ac:spMkLst>
        </pc:spChg>
        <pc:spChg chg="add mod">
          <ac:chgData name="Yoel Kortick" userId="167978f5-7f40-4909-85d5-d4149554ad4e" providerId="ADAL" clId="{22FA06C4-6B00-4F22-B04A-F95469E0F2FF}" dt="2022-07-10T06:22:51.939" v="688" actId="1036"/>
          <ac:spMkLst>
            <pc:docMk/>
            <pc:sldMk cId="1622017084" sldId="1923"/>
            <ac:spMk id="18" creationId="{25A932AF-EB3E-4A2E-8BFA-4ECBC66751D7}"/>
          </ac:spMkLst>
        </pc:spChg>
        <pc:spChg chg="add mod">
          <ac:chgData name="Yoel Kortick" userId="167978f5-7f40-4909-85d5-d4149554ad4e" providerId="ADAL" clId="{22FA06C4-6B00-4F22-B04A-F95469E0F2FF}" dt="2022-07-10T06:22:56.820" v="711" actId="1036"/>
          <ac:spMkLst>
            <pc:docMk/>
            <pc:sldMk cId="1622017084" sldId="1923"/>
            <ac:spMk id="19" creationId="{66E68BC8-C9DC-49AB-A98A-F2A0F9B72A86}"/>
          </ac:spMkLst>
        </pc:spChg>
        <pc:spChg chg="add mod">
          <ac:chgData name="Yoel Kortick" userId="167978f5-7f40-4909-85d5-d4149554ad4e" providerId="ADAL" clId="{22FA06C4-6B00-4F22-B04A-F95469E0F2FF}" dt="2022-07-10T06:23:05.812" v="713" actId="1035"/>
          <ac:spMkLst>
            <pc:docMk/>
            <pc:sldMk cId="1622017084" sldId="1923"/>
            <ac:spMk id="20" creationId="{B90EBA64-18B0-489B-9D88-45889F645D06}"/>
          </ac:spMkLst>
        </pc:spChg>
        <pc:picChg chg="del">
          <ac:chgData name="Yoel Kortick" userId="167978f5-7f40-4909-85d5-d4149554ad4e" providerId="ADAL" clId="{22FA06C4-6B00-4F22-B04A-F95469E0F2FF}" dt="2022-07-10T06:18:03.331" v="488" actId="478"/>
          <ac:picMkLst>
            <pc:docMk/>
            <pc:sldMk cId="1622017084" sldId="1923"/>
            <ac:picMk id="6" creationId="{CCE546E0-5602-4311-96C8-238D03943779}"/>
          </ac:picMkLst>
        </pc:picChg>
        <pc:picChg chg="add mod">
          <ac:chgData name="Yoel Kortick" userId="167978f5-7f40-4909-85d5-d4149554ad4e" providerId="ADAL" clId="{22FA06C4-6B00-4F22-B04A-F95469E0F2FF}" dt="2022-07-10T06:20:12.912" v="510" actId="1076"/>
          <ac:picMkLst>
            <pc:docMk/>
            <pc:sldMk cId="1622017084" sldId="1923"/>
            <ac:picMk id="7" creationId="{1274C4AE-E662-415A-BA9B-51B01CF8DE1B}"/>
          </ac:picMkLst>
        </pc:picChg>
        <pc:cxnChg chg="del">
          <ac:chgData name="Yoel Kortick" userId="167978f5-7f40-4909-85d5-d4149554ad4e" providerId="ADAL" clId="{22FA06C4-6B00-4F22-B04A-F95469E0F2FF}" dt="2022-07-10T06:18:07.777" v="489" actId="478"/>
          <ac:cxnSpMkLst>
            <pc:docMk/>
            <pc:sldMk cId="1622017084" sldId="1923"/>
            <ac:cxnSpMk id="16" creationId="{0F5D49BB-8338-4FA9-82D3-5D5FE5DEAAFC}"/>
          </ac:cxnSpMkLst>
        </pc:cxnChg>
        <pc:cxnChg chg="del">
          <ac:chgData name="Yoel Kortick" userId="167978f5-7f40-4909-85d5-d4149554ad4e" providerId="ADAL" clId="{22FA06C4-6B00-4F22-B04A-F95469E0F2FF}" dt="2022-07-10T06:18:07.777" v="489" actId="478"/>
          <ac:cxnSpMkLst>
            <pc:docMk/>
            <pc:sldMk cId="1622017084" sldId="1923"/>
            <ac:cxnSpMk id="17" creationId="{A9D38864-A512-42E7-87AC-2352547A1C78}"/>
          </ac:cxnSpMkLst>
        </pc:cxnChg>
      </pc:sldChg>
      <pc:sldChg chg="addSp delSp modSp add mod">
        <pc:chgData name="Yoel Kortick" userId="167978f5-7f40-4909-85d5-d4149554ad4e" providerId="ADAL" clId="{22FA06C4-6B00-4F22-B04A-F95469E0F2FF}" dt="2022-07-10T06:25:40.475" v="872" actId="208"/>
        <pc:sldMkLst>
          <pc:docMk/>
          <pc:sldMk cId="2253515843" sldId="1924"/>
        </pc:sldMkLst>
        <pc:spChg chg="mod">
          <ac:chgData name="Yoel Kortick" userId="167978f5-7f40-4909-85d5-d4149554ad4e" providerId="ADAL" clId="{22FA06C4-6B00-4F22-B04A-F95469E0F2FF}" dt="2022-07-10T06:24:39.375" v="847" actId="1037"/>
          <ac:spMkLst>
            <pc:docMk/>
            <pc:sldMk cId="2253515843" sldId="1924"/>
            <ac:spMk id="4" creationId="{7DCC24B9-304C-43F8-A814-5ED2034E8A02}"/>
          </ac:spMkLst>
        </pc:spChg>
        <pc:spChg chg="mod">
          <ac:chgData name="Yoel Kortick" userId="167978f5-7f40-4909-85d5-d4149554ad4e" providerId="ADAL" clId="{22FA06C4-6B00-4F22-B04A-F95469E0F2FF}" dt="2022-07-10T06:25:03.139" v="863" actId="14100"/>
          <ac:spMkLst>
            <pc:docMk/>
            <pc:sldMk cId="2253515843" sldId="1924"/>
            <ac:spMk id="11" creationId="{1DCFEC6E-FD87-4574-927F-54D57EDAA6B7}"/>
          </ac:spMkLst>
        </pc:spChg>
        <pc:spChg chg="mod">
          <ac:chgData name="Yoel Kortick" userId="167978f5-7f40-4909-85d5-d4149554ad4e" providerId="ADAL" clId="{22FA06C4-6B00-4F22-B04A-F95469E0F2FF}" dt="2022-07-10T06:25:17.868" v="867" actId="14100"/>
          <ac:spMkLst>
            <pc:docMk/>
            <pc:sldMk cId="2253515843" sldId="1924"/>
            <ac:spMk id="12" creationId="{BA87232F-C3E1-4A34-9962-90C821FAA01E}"/>
          </ac:spMkLst>
        </pc:spChg>
        <pc:spChg chg="mod">
          <ac:chgData name="Yoel Kortick" userId="167978f5-7f40-4909-85d5-d4149554ad4e" providerId="ADAL" clId="{22FA06C4-6B00-4F22-B04A-F95469E0F2FF}" dt="2022-07-10T06:25:26.030" v="869" actId="6549"/>
          <ac:spMkLst>
            <pc:docMk/>
            <pc:sldMk cId="2253515843" sldId="1924"/>
            <ac:spMk id="15" creationId="{040A12A1-4E48-439D-8BAD-6A736D118DBB}"/>
          </ac:spMkLst>
        </pc:spChg>
        <pc:picChg chg="del">
          <ac:chgData name="Yoel Kortick" userId="167978f5-7f40-4909-85d5-d4149554ad4e" providerId="ADAL" clId="{22FA06C4-6B00-4F22-B04A-F95469E0F2FF}" dt="2022-07-10T06:23:49.659" v="842" actId="478"/>
          <ac:picMkLst>
            <pc:docMk/>
            <pc:sldMk cId="2253515843" sldId="1924"/>
            <ac:picMk id="6" creationId="{CCE546E0-5602-4311-96C8-238D03943779}"/>
          </ac:picMkLst>
        </pc:picChg>
        <pc:picChg chg="add mod ord">
          <ac:chgData name="Yoel Kortick" userId="167978f5-7f40-4909-85d5-d4149554ad4e" providerId="ADAL" clId="{22FA06C4-6B00-4F22-B04A-F95469E0F2FF}" dt="2022-07-10T06:25:40.475" v="872" actId="208"/>
          <ac:picMkLst>
            <pc:docMk/>
            <pc:sldMk cId="2253515843" sldId="1924"/>
            <ac:picMk id="7" creationId="{5A8B342A-37A9-497C-AAA0-415C939CB5A6}"/>
          </ac:picMkLst>
        </pc:picChg>
        <pc:cxnChg chg="del">
          <ac:chgData name="Yoel Kortick" userId="167978f5-7f40-4909-85d5-d4149554ad4e" providerId="ADAL" clId="{22FA06C4-6B00-4F22-B04A-F95469E0F2FF}" dt="2022-07-10T06:25:21.213" v="868" actId="478"/>
          <ac:cxnSpMkLst>
            <pc:docMk/>
            <pc:sldMk cId="2253515843" sldId="1924"/>
            <ac:cxnSpMk id="16" creationId="{0F5D49BB-8338-4FA9-82D3-5D5FE5DEAAFC}"/>
          </ac:cxnSpMkLst>
        </pc:cxnChg>
        <pc:cxnChg chg="mod">
          <ac:chgData name="Yoel Kortick" userId="167978f5-7f40-4909-85d5-d4149554ad4e" providerId="ADAL" clId="{22FA06C4-6B00-4F22-B04A-F95469E0F2FF}" dt="2022-07-10T06:25:38.129" v="871" actId="14100"/>
          <ac:cxnSpMkLst>
            <pc:docMk/>
            <pc:sldMk cId="2253515843" sldId="1924"/>
            <ac:cxnSpMk id="17" creationId="{A9D38864-A512-42E7-87AC-2352547A1C78}"/>
          </ac:cxnSpMkLst>
        </pc:cxnChg>
      </pc:sldChg>
      <pc:sldChg chg="addSp delSp modSp add mod">
        <pc:chgData name="Yoel Kortick" userId="167978f5-7f40-4909-85d5-d4149554ad4e" providerId="ADAL" clId="{22FA06C4-6B00-4F22-B04A-F95469E0F2FF}" dt="2022-07-10T06:47:42.929" v="992" actId="20577"/>
        <pc:sldMkLst>
          <pc:docMk/>
          <pc:sldMk cId="2859449696" sldId="1925"/>
        </pc:sldMkLst>
        <pc:spChg chg="del mod">
          <ac:chgData name="Yoel Kortick" userId="167978f5-7f40-4909-85d5-d4149554ad4e" providerId="ADAL" clId="{22FA06C4-6B00-4F22-B04A-F95469E0F2FF}" dt="2022-07-10T06:44:37.549" v="924" actId="478"/>
          <ac:spMkLst>
            <pc:docMk/>
            <pc:sldMk cId="2859449696" sldId="1925"/>
            <ac:spMk id="6" creationId="{5A2F70D7-E3B6-47DB-AF6E-2B881025BAB0}"/>
          </ac:spMkLst>
        </pc:spChg>
        <pc:spChg chg="add mod">
          <ac:chgData name="Yoel Kortick" userId="167978f5-7f40-4909-85d5-d4149554ad4e" providerId="ADAL" clId="{22FA06C4-6B00-4F22-B04A-F95469E0F2FF}" dt="2022-07-10T06:47:42.929" v="992" actId="20577"/>
          <ac:spMkLst>
            <pc:docMk/>
            <pc:sldMk cId="2859449696" sldId="1925"/>
            <ac:spMk id="8" creationId="{BDFF9A1D-2533-4202-9987-83DDD8723C6C}"/>
          </ac:spMkLst>
        </pc:spChg>
        <pc:spChg chg="add del mod">
          <ac:chgData name="Yoel Kortick" userId="167978f5-7f40-4909-85d5-d4149554ad4e" providerId="ADAL" clId="{22FA06C4-6B00-4F22-B04A-F95469E0F2FF}" dt="2022-07-10T06:45:05.978" v="952" actId="478"/>
          <ac:spMkLst>
            <pc:docMk/>
            <pc:sldMk cId="2859449696" sldId="1925"/>
            <ac:spMk id="11" creationId="{584A7A3B-ED4A-4547-A013-E75F50436D33}"/>
          </ac:spMkLst>
        </pc:spChg>
        <pc:spChg chg="mod">
          <ac:chgData name="Yoel Kortick" userId="167978f5-7f40-4909-85d5-d4149554ad4e" providerId="ADAL" clId="{22FA06C4-6B00-4F22-B04A-F95469E0F2FF}" dt="2022-07-10T06:47:16.690" v="977" actId="14100"/>
          <ac:spMkLst>
            <pc:docMk/>
            <pc:sldMk cId="2859449696" sldId="1925"/>
            <ac:spMk id="12" creationId="{DBA05EC7-5C79-4BB3-8452-8D7B60D61540}"/>
          </ac:spMkLst>
        </pc:spChg>
        <pc:spChg chg="add del mod">
          <ac:chgData name="Yoel Kortick" userId="167978f5-7f40-4909-85d5-d4149554ad4e" providerId="ADAL" clId="{22FA06C4-6B00-4F22-B04A-F95469E0F2FF}" dt="2022-07-10T06:47:06.649" v="974" actId="478"/>
          <ac:spMkLst>
            <pc:docMk/>
            <pc:sldMk cId="2859449696" sldId="1925"/>
            <ac:spMk id="13" creationId="{74D7701D-99FB-49CF-A695-01B3F444CEF2}"/>
          </ac:spMkLst>
        </pc:spChg>
        <pc:picChg chg="add del mod ord">
          <ac:chgData name="Yoel Kortick" userId="167978f5-7f40-4909-85d5-d4149554ad4e" providerId="ADAL" clId="{22FA06C4-6B00-4F22-B04A-F95469E0F2FF}" dt="2022-07-10T06:46:55.500" v="970" actId="478"/>
          <ac:picMkLst>
            <pc:docMk/>
            <pc:sldMk cId="2859449696" sldId="1925"/>
            <ac:picMk id="5" creationId="{3EAD25D2-CB81-4712-A1C8-90CAEA48ED12}"/>
          </ac:picMkLst>
        </pc:picChg>
        <pc:picChg chg="del">
          <ac:chgData name="Yoel Kortick" userId="167978f5-7f40-4909-85d5-d4149554ad4e" providerId="ADAL" clId="{22FA06C4-6B00-4F22-B04A-F95469E0F2FF}" dt="2022-07-10T06:43:36.003" v="916" actId="478"/>
          <ac:picMkLst>
            <pc:docMk/>
            <pc:sldMk cId="2859449696" sldId="1925"/>
            <ac:picMk id="7" creationId="{EA1B5F29-0F44-4767-AF04-1CC1EC40910D}"/>
          </ac:picMkLst>
        </pc:picChg>
        <pc:picChg chg="add mod ord">
          <ac:chgData name="Yoel Kortick" userId="167978f5-7f40-4909-85d5-d4149554ad4e" providerId="ADAL" clId="{22FA06C4-6B00-4F22-B04A-F95469E0F2FF}" dt="2022-07-10T06:47:20.838" v="979" actId="208"/>
          <ac:picMkLst>
            <pc:docMk/>
            <pc:sldMk cId="2859449696" sldId="1925"/>
            <ac:picMk id="15" creationId="{E8450A1A-DA73-47F3-94CE-5D578CA2B9DB}"/>
          </ac:picMkLst>
        </pc:picChg>
        <pc:cxnChg chg="add mod">
          <ac:chgData name="Yoel Kortick" userId="167978f5-7f40-4909-85d5-d4149554ad4e" providerId="ADAL" clId="{22FA06C4-6B00-4F22-B04A-F95469E0F2FF}" dt="2022-07-10T06:47:19.020" v="978" actId="14100"/>
          <ac:cxnSpMkLst>
            <pc:docMk/>
            <pc:sldMk cId="2859449696" sldId="1925"/>
            <ac:cxnSpMk id="14" creationId="{13AE0BF7-A1E5-4BAF-AD8C-04280069142B}"/>
          </ac:cxnSpMkLst>
        </pc:cxnChg>
      </pc:sldChg>
      <pc:sldChg chg="addSp delSp modSp add mod">
        <pc:chgData name="Yoel Kortick" userId="167978f5-7f40-4909-85d5-d4149554ad4e" providerId="ADAL" clId="{22FA06C4-6B00-4F22-B04A-F95469E0F2FF}" dt="2022-07-10T06:46:40.087" v="968" actId="208"/>
        <pc:sldMkLst>
          <pc:docMk/>
          <pc:sldMk cId="1077314768" sldId="1926"/>
        </pc:sldMkLst>
        <pc:spChg chg="del">
          <ac:chgData name="Yoel Kortick" userId="167978f5-7f40-4909-85d5-d4149554ad4e" providerId="ADAL" clId="{22FA06C4-6B00-4F22-B04A-F95469E0F2FF}" dt="2022-07-10T06:46:14.375" v="959" actId="478"/>
          <ac:spMkLst>
            <pc:docMk/>
            <pc:sldMk cId="1077314768" sldId="1926"/>
            <ac:spMk id="8" creationId="{BDFF9A1D-2533-4202-9987-83DDD8723C6C}"/>
          </ac:spMkLst>
        </pc:spChg>
        <pc:spChg chg="add mod">
          <ac:chgData name="Yoel Kortick" userId="167978f5-7f40-4909-85d5-d4149554ad4e" providerId="ADAL" clId="{22FA06C4-6B00-4F22-B04A-F95469E0F2FF}" dt="2022-07-10T06:46:37.368" v="967" actId="1076"/>
          <ac:spMkLst>
            <pc:docMk/>
            <pc:sldMk cId="1077314768" sldId="1926"/>
            <ac:spMk id="10" creationId="{70C32B05-3747-42C0-98A5-4C952E993D19}"/>
          </ac:spMkLst>
        </pc:spChg>
        <pc:spChg chg="mod">
          <ac:chgData name="Yoel Kortick" userId="167978f5-7f40-4909-85d5-d4149554ad4e" providerId="ADAL" clId="{22FA06C4-6B00-4F22-B04A-F95469E0F2FF}" dt="2022-07-10T06:46:30.541" v="965" actId="14100"/>
          <ac:spMkLst>
            <pc:docMk/>
            <pc:sldMk cId="1077314768" sldId="1926"/>
            <ac:spMk id="12" creationId="{DBA05EC7-5C79-4BB3-8452-8D7B60D61540}"/>
          </ac:spMkLst>
        </pc:spChg>
        <pc:spChg chg="del">
          <ac:chgData name="Yoel Kortick" userId="167978f5-7f40-4909-85d5-d4149554ad4e" providerId="ADAL" clId="{22FA06C4-6B00-4F22-B04A-F95469E0F2FF}" dt="2022-07-10T06:45:39.382" v="955" actId="478"/>
          <ac:spMkLst>
            <pc:docMk/>
            <pc:sldMk cId="1077314768" sldId="1926"/>
            <ac:spMk id="13" creationId="{74D7701D-99FB-49CF-A695-01B3F444CEF2}"/>
          </ac:spMkLst>
        </pc:spChg>
        <pc:picChg chg="del">
          <ac:chgData name="Yoel Kortick" userId="167978f5-7f40-4909-85d5-d4149554ad4e" providerId="ADAL" clId="{22FA06C4-6B00-4F22-B04A-F95469E0F2FF}" dt="2022-07-10T06:46:12.040" v="958" actId="478"/>
          <ac:picMkLst>
            <pc:docMk/>
            <pc:sldMk cId="1077314768" sldId="1926"/>
            <ac:picMk id="5" creationId="{3EAD25D2-CB81-4712-A1C8-90CAEA48ED12}"/>
          </ac:picMkLst>
        </pc:picChg>
        <pc:picChg chg="add mod ord">
          <ac:chgData name="Yoel Kortick" userId="167978f5-7f40-4909-85d5-d4149554ad4e" providerId="ADAL" clId="{22FA06C4-6B00-4F22-B04A-F95469E0F2FF}" dt="2022-07-10T06:46:40.087" v="968" actId="208"/>
          <ac:picMkLst>
            <pc:docMk/>
            <pc:sldMk cId="1077314768" sldId="1926"/>
            <ac:picMk id="6" creationId="{6CB42EA6-4ABB-4F3E-BCDE-D2B279BF02A5}"/>
          </ac:picMkLst>
        </pc:picChg>
        <pc:cxnChg chg="del">
          <ac:chgData name="Yoel Kortick" userId="167978f5-7f40-4909-85d5-d4149554ad4e" providerId="ADAL" clId="{22FA06C4-6B00-4F22-B04A-F95469E0F2FF}" dt="2022-07-10T06:46:34.133" v="966" actId="478"/>
          <ac:cxnSpMkLst>
            <pc:docMk/>
            <pc:sldMk cId="1077314768" sldId="1926"/>
            <ac:cxnSpMk id="14" creationId="{13AE0BF7-A1E5-4BAF-AD8C-04280069142B}"/>
          </ac:cxnSpMkLst>
        </pc:cxnChg>
      </pc:sldChg>
      <pc:sldChg chg="add">
        <pc:chgData name="Yoel Kortick" userId="167978f5-7f40-4909-85d5-d4149554ad4e" providerId="ADAL" clId="{22FA06C4-6B00-4F22-B04A-F95469E0F2FF}" dt="2022-07-10T06:46:50.676" v="969" actId="2890"/>
        <pc:sldMkLst>
          <pc:docMk/>
          <pc:sldMk cId="3923988040" sldId="1927"/>
        </pc:sldMkLst>
      </pc:sldChg>
      <pc:sldChg chg="delSp modSp add mod">
        <pc:chgData name="Yoel Kortick" userId="167978f5-7f40-4909-85d5-d4149554ad4e" providerId="ADAL" clId="{22FA06C4-6B00-4F22-B04A-F95469E0F2FF}" dt="2022-07-10T06:50:39.312" v="1133" actId="478"/>
        <pc:sldMkLst>
          <pc:docMk/>
          <pc:sldMk cId="2387105867" sldId="1928"/>
        </pc:sldMkLst>
        <pc:spChg chg="del">
          <ac:chgData name="Yoel Kortick" userId="167978f5-7f40-4909-85d5-d4149554ad4e" providerId="ADAL" clId="{22FA06C4-6B00-4F22-B04A-F95469E0F2FF}" dt="2022-07-10T06:49:33.406" v="997" actId="478"/>
          <ac:spMkLst>
            <pc:docMk/>
            <pc:sldMk cId="2387105867" sldId="1928"/>
            <ac:spMk id="10" creationId="{70C32B05-3747-42C0-98A5-4C952E993D19}"/>
          </ac:spMkLst>
        </pc:spChg>
        <pc:spChg chg="del">
          <ac:chgData name="Yoel Kortick" userId="167978f5-7f40-4909-85d5-d4149554ad4e" providerId="ADAL" clId="{22FA06C4-6B00-4F22-B04A-F95469E0F2FF}" dt="2022-07-10T06:50:39.312" v="1133" actId="478"/>
          <ac:spMkLst>
            <pc:docMk/>
            <pc:sldMk cId="2387105867" sldId="1928"/>
            <ac:spMk id="12" creationId="{DBA05EC7-5C79-4BB3-8452-8D7B60D61540}"/>
          </ac:spMkLst>
        </pc:spChg>
        <pc:spChg chg="mod">
          <ac:chgData name="Yoel Kortick" userId="167978f5-7f40-4909-85d5-d4149554ad4e" providerId="ADAL" clId="{22FA06C4-6B00-4F22-B04A-F95469E0F2FF}" dt="2022-07-10T06:50:34.644" v="1132" actId="6549"/>
          <ac:spMkLst>
            <pc:docMk/>
            <pc:sldMk cId="2387105867" sldId="1928"/>
            <ac:spMk id="21" creationId="{FE8E8DAB-3BA1-4D06-AB85-29072F10F471}"/>
          </ac:spMkLst>
        </pc:spChg>
        <pc:picChg chg="del">
          <ac:chgData name="Yoel Kortick" userId="167978f5-7f40-4909-85d5-d4149554ad4e" providerId="ADAL" clId="{22FA06C4-6B00-4F22-B04A-F95469E0F2FF}" dt="2022-07-10T06:49:31.263" v="996" actId="478"/>
          <ac:picMkLst>
            <pc:docMk/>
            <pc:sldMk cId="2387105867" sldId="1928"/>
            <ac:picMk id="6" creationId="{6CB42EA6-4ABB-4F3E-BCDE-D2B279BF02A5}"/>
          </ac:picMkLst>
        </pc:picChg>
      </pc:sldChg>
      <pc:sldChg chg="addSp modSp add mod">
        <pc:chgData name="Yoel Kortick" userId="167978f5-7f40-4909-85d5-d4149554ad4e" providerId="ADAL" clId="{22FA06C4-6B00-4F22-B04A-F95469E0F2FF}" dt="2022-07-10T06:52:11.554" v="1167" actId="11529"/>
        <pc:sldMkLst>
          <pc:docMk/>
          <pc:sldMk cId="896440241" sldId="1929"/>
        </pc:sldMkLst>
        <pc:spChg chg="add">
          <ac:chgData name="Yoel Kortick" userId="167978f5-7f40-4909-85d5-d4149554ad4e" providerId="ADAL" clId="{22FA06C4-6B00-4F22-B04A-F95469E0F2FF}" dt="2022-07-10T06:52:11.554" v="1167" actId="11529"/>
          <ac:spMkLst>
            <pc:docMk/>
            <pc:sldMk cId="896440241" sldId="1929"/>
            <ac:spMk id="8" creationId="{D0F3F279-09A5-48D6-95C3-5133CABB4DE9}"/>
          </ac:spMkLst>
        </pc:spChg>
        <pc:spChg chg="mod">
          <ac:chgData name="Yoel Kortick" userId="167978f5-7f40-4909-85d5-d4149554ad4e" providerId="ADAL" clId="{22FA06C4-6B00-4F22-B04A-F95469E0F2FF}" dt="2022-07-10T06:51:45.648" v="1155" actId="6549"/>
          <ac:spMkLst>
            <pc:docMk/>
            <pc:sldMk cId="896440241" sldId="1929"/>
            <ac:spMk id="21" creationId="{FE8E8DAB-3BA1-4D06-AB85-29072F10F471}"/>
          </ac:spMkLst>
        </pc:spChg>
        <pc:picChg chg="add mod">
          <ac:chgData name="Yoel Kortick" userId="167978f5-7f40-4909-85d5-d4149554ad4e" providerId="ADAL" clId="{22FA06C4-6B00-4F22-B04A-F95469E0F2FF}" dt="2022-07-10T06:51:51.600" v="1162" actId="208"/>
          <ac:picMkLst>
            <pc:docMk/>
            <pc:sldMk cId="896440241" sldId="1929"/>
            <ac:picMk id="5" creationId="{F8C5E893-7A85-4B3A-8D13-B86D187EBE42}"/>
          </ac:picMkLst>
        </pc:picChg>
        <pc:cxnChg chg="add mod">
          <ac:chgData name="Yoel Kortick" userId="167978f5-7f40-4909-85d5-d4149554ad4e" providerId="ADAL" clId="{22FA06C4-6B00-4F22-B04A-F95469E0F2FF}" dt="2022-07-10T06:52:06.952" v="1166" actId="208"/>
          <ac:cxnSpMkLst>
            <pc:docMk/>
            <pc:sldMk cId="896440241" sldId="1929"/>
            <ac:cxnSpMk id="7" creationId="{B322FAA9-09BB-41EC-AE67-6BADDA411559}"/>
          </ac:cxnSpMkLst>
        </pc:cxnChg>
      </pc:sldChg>
      <pc:sldChg chg="addSp delSp modSp add mod">
        <pc:chgData name="Yoel Kortick" userId="167978f5-7f40-4909-85d5-d4149554ad4e" providerId="ADAL" clId="{22FA06C4-6B00-4F22-B04A-F95469E0F2FF}" dt="2022-07-10T06:54:08.510" v="1303" actId="208"/>
        <pc:sldMkLst>
          <pc:docMk/>
          <pc:sldMk cId="624774398" sldId="1930"/>
        </pc:sldMkLst>
        <pc:spChg chg="mod">
          <ac:chgData name="Yoel Kortick" userId="167978f5-7f40-4909-85d5-d4149554ad4e" providerId="ADAL" clId="{22FA06C4-6B00-4F22-B04A-F95469E0F2FF}" dt="2022-07-10T06:53:55.338" v="1297" actId="14100"/>
          <ac:spMkLst>
            <pc:docMk/>
            <pc:sldMk cId="624774398" sldId="1930"/>
            <ac:spMk id="8" creationId="{D0F3F279-09A5-48D6-95C3-5133CABB4DE9}"/>
          </ac:spMkLst>
        </pc:spChg>
        <pc:spChg chg="add del mod">
          <ac:chgData name="Yoel Kortick" userId="167978f5-7f40-4909-85d5-d4149554ad4e" providerId="ADAL" clId="{22FA06C4-6B00-4F22-B04A-F95469E0F2FF}" dt="2022-07-10T06:54:03.817" v="1301" actId="478"/>
          <ac:spMkLst>
            <pc:docMk/>
            <pc:sldMk cId="624774398" sldId="1930"/>
            <ac:spMk id="10" creationId="{F1874069-431D-4D12-A4B0-BE251A3A83A9}"/>
          </ac:spMkLst>
        </pc:spChg>
        <pc:spChg chg="add mod">
          <ac:chgData name="Yoel Kortick" userId="167978f5-7f40-4909-85d5-d4149554ad4e" providerId="ADAL" clId="{22FA06C4-6B00-4F22-B04A-F95469E0F2FF}" dt="2022-07-10T06:53:48.744" v="1295" actId="20577"/>
          <ac:spMkLst>
            <pc:docMk/>
            <pc:sldMk cId="624774398" sldId="1930"/>
            <ac:spMk id="11" creationId="{1A172020-EB2C-4116-9D12-804F52C84F62}"/>
          </ac:spMkLst>
        </pc:spChg>
        <pc:spChg chg="mod">
          <ac:chgData name="Yoel Kortick" userId="167978f5-7f40-4909-85d5-d4149554ad4e" providerId="ADAL" clId="{22FA06C4-6B00-4F22-B04A-F95469E0F2FF}" dt="2022-07-10T06:53:10.655" v="1232" actId="33524"/>
          <ac:spMkLst>
            <pc:docMk/>
            <pc:sldMk cId="624774398" sldId="1930"/>
            <ac:spMk id="21" creationId="{FE8E8DAB-3BA1-4D06-AB85-29072F10F471}"/>
          </ac:spMkLst>
        </pc:spChg>
        <pc:picChg chg="del">
          <ac:chgData name="Yoel Kortick" userId="167978f5-7f40-4909-85d5-d4149554ad4e" providerId="ADAL" clId="{22FA06C4-6B00-4F22-B04A-F95469E0F2FF}" dt="2022-07-10T06:53:00.250" v="1227" actId="478"/>
          <ac:picMkLst>
            <pc:docMk/>
            <pc:sldMk cId="624774398" sldId="1930"/>
            <ac:picMk id="5" creationId="{F8C5E893-7A85-4B3A-8D13-B86D187EBE42}"/>
          </ac:picMkLst>
        </pc:picChg>
        <pc:picChg chg="add mod ord">
          <ac:chgData name="Yoel Kortick" userId="167978f5-7f40-4909-85d5-d4149554ad4e" providerId="ADAL" clId="{22FA06C4-6B00-4F22-B04A-F95469E0F2FF}" dt="2022-07-10T06:54:08.510" v="1303" actId="208"/>
          <ac:picMkLst>
            <pc:docMk/>
            <pc:sldMk cId="624774398" sldId="1930"/>
            <ac:picMk id="6" creationId="{4DB5F9AB-9EC2-4B97-82D8-D878609F0E9F}"/>
          </ac:picMkLst>
        </pc:picChg>
        <pc:cxnChg chg="del">
          <ac:chgData name="Yoel Kortick" userId="167978f5-7f40-4909-85d5-d4149554ad4e" providerId="ADAL" clId="{22FA06C4-6B00-4F22-B04A-F95469E0F2FF}" dt="2022-07-10T06:54:05.741" v="1302" actId="478"/>
          <ac:cxnSpMkLst>
            <pc:docMk/>
            <pc:sldMk cId="624774398" sldId="1930"/>
            <ac:cxnSpMk id="7" creationId="{B322FAA9-09BB-41EC-AE67-6BADDA411559}"/>
          </ac:cxnSpMkLst>
        </pc:cxnChg>
        <pc:cxnChg chg="add mod">
          <ac:chgData name="Yoel Kortick" userId="167978f5-7f40-4909-85d5-d4149554ad4e" providerId="ADAL" clId="{22FA06C4-6B00-4F22-B04A-F95469E0F2FF}" dt="2022-07-10T06:54:01.767" v="1300" actId="14100"/>
          <ac:cxnSpMkLst>
            <pc:docMk/>
            <pc:sldMk cId="624774398" sldId="1930"/>
            <ac:cxnSpMk id="12" creationId="{688C5A43-1D1E-4E11-ABE4-BD701B7CFD76}"/>
          </ac:cxnSpMkLst>
        </pc:cxnChg>
      </pc:sldChg>
      <pc:sldChg chg="delSp modSp add mod">
        <pc:chgData name="Yoel Kortick" userId="167978f5-7f40-4909-85d5-d4149554ad4e" providerId="ADAL" clId="{22FA06C4-6B00-4F22-B04A-F95469E0F2FF}" dt="2022-07-10T07:00:51.562" v="1666" actId="20577"/>
        <pc:sldMkLst>
          <pc:docMk/>
          <pc:sldMk cId="1234852915" sldId="1931"/>
        </pc:sldMkLst>
        <pc:spChg chg="del">
          <ac:chgData name="Yoel Kortick" userId="167978f5-7f40-4909-85d5-d4149554ad4e" providerId="ADAL" clId="{22FA06C4-6B00-4F22-B04A-F95469E0F2FF}" dt="2022-07-10T06:57:09.713" v="1306" actId="478"/>
          <ac:spMkLst>
            <pc:docMk/>
            <pc:sldMk cId="1234852915" sldId="1931"/>
            <ac:spMk id="7" creationId="{99F53456-AD86-4321-A100-542818C6E522}"/>
          </ac:spMkLst>
        </pc:spChg>
        <pc:spChg chg="mod">
          <ac:chgData name="Yoel Kortick" userId="167978f5-7f40-4909-85d5-d4149554ad4e" providerId="ADAL" clId="{22FA06C4-6B00-4F22-B04A-F95469E0F2FF}" dt="2022-07-10T07:00:51.562" v="1666" actId="20577"/>
          <ac:spMkLst>
            <pc:docMk/>
            <pc:sldMk cId="1234852915" sldId="1931"/>
            <ac:spMk id="9" creationId="{AB88AC50-CEFA-49B9-92B4-80549AC9780B}"/>
          </ac:spMkLst>
        </pc:spChg>
        <pc:spChg chg="del">
          <ac:chgData name="Yoel Kortick" userId="167978f5-7f40-4909-85d5-d4149554ad4e" providerId="ADAL" clId="{22FA06C4-6B00-4F22-B04A-F95469E0F2FF}" dt="2022-07-10T06:57:09.713" v="1306" actId="478"/>
          <ac:spMkLst>
            <pc:docMk/>
            <pc:sldMk cId="1234852915" sldId="1931"/>
            <ac:spMk id="11" creationId="{538E9508-9872-404A-A73F-0CD1BF7685CA}"/>
          </ac:spMkLst>
        </pc:spChg>
        <pc:spChg chg="del">
          <ac:chgData name="Yoel Kortick" userId="167978f5-7f40-4909-85d5-d4149554ad4e" providerId="ADAL" clId="{22FA06C4-6B00-4F22-B04A-F95469E0F2FF}" dt="2022-07-10T06:57:09.713" v="1306" actId="478"/>
          <ac:spMkLst>
            <pc:docMk/>
            <pc:sldMk cId="1234852915" sldId="1931"/>
            <ac:spMk id="12" creationId="{71F657B8-DD3A-4C7D-827A-382D105A9EF1}"/>
          </ac:spMkLst>
        </pc:spChg>
        <pc:spChg chg="del">
          <ac:chgData name="Yoel Kortick" userId="167978f5-7f40-4909-85d5-d4149554ad4e" providerId="ADAL" clId="{22FA06C4-6B00-4F22-B04A-F95469E0F2FF}" dt="2022-07-10T06:57:09.713" v="1306" actId="478"/>
          <ac:spMkLst>
            <pc:docMk/>
            <pc:sldMk cId="1234852915" sldId="1931"/>
            <ac:spMk id="14" creationId="{53F88CA8-4D1D-422E-B17E-A0B6B283C94F}"/>
          </ac:spMkLst>
        </pc:spChg>
        <pc:spChg chg="del">
          <ac:chgData name="Yoel Kortick" userId="167978f5-7f40-4909-85d5-d4149554ad4e" providerId="ADAL" clId="{22FA06C4-6B00-4F22-B04A-F95469E0F2FF}" dt="2022-07-10T06:57:09.713" v="1306" actId="478"/>
          <ac:spMkLst>
            <pc:docMk/>
            <pc:sldMk cId="1234852915" sldId="1931"/>
            <ac:spMk id="18" creationId="{44DA3C2E-A3AE-4494-9367-623B681DE9EE}"/>
          </ac:spMkLst>
        </pc:spChg>
        <pc:picChg chg="del">
          <ac:chgData name="Yoel Kortick" userId="167978f5-7f40-4909-85d5-d4149554ad4e" providerId="ADAL" clId="{22FA06C4-6B00-4F22-B04A-F95469E0F2FF}" dt="2022-07-10T06:57:06.038" v="1305" actId="478"/>
          <ac:picMkLst>
            <pc:docMk/>
            <pc:sldMk cId="1234852915" sldId="1931"/>
            <ac:picMk id="5" creationId="{F53F3B5E-30F7-43D5-81EF-AFCB09BDC13C}"/>
          </ac:picMkLst>
        </pc:picChg>
        <pc:cxnChg chg="del">
          <ac:chgData name="Yoel Kortick" userId="167978f5-7f40-4909-85d5-d4149554ad4e" providerId="ADAL" clId="{22FA06C4-6B00-4F22-B04A-F95469E0F2FF}" dt="2022-07-10T06:57:09.713" v="1306" actId="478"/>
          <ac:cxnSpMkLst>
            <pc:docMk/>
            <pc:sldMk cId="1234852915" sldId="1931"/>
            <ac:cxnSpMk id="10" creationId="{BA57165D-6633-44D7-9D86-C6A02227DDB3}"/>
          </ac:cxnSpMkLst>
        </pc:cxnChg>
      </pc:sldChg>
      <pc:sldChg chg="modSp add mod">
        <pc:chgData name="Yoel Kortick" userId="167978f5-7f40-4909-85d5-d4149554ad4e" providerId="ADAL" clId="{22FA06C4-6B00-4F22-B04A-F95469E0F2FF}" dt="2022-07-10T07:03:24.995" v="1717" actId="20577"/>
        <pc:sldMkLst>
          <pc:docMk/>
          <pc:sldMk cId="336678313" sldId="1932"/>
        </pc:sldMkLst>
        <pc:spChg chg="mod">
          <ac:chgData name="Yoel Kortick" userId="167978f5-7f40-4909-85d5-d4149554ad4e" providerId="ADAL" clId="{22FA06C4-6B00-4F22-B04A-F95469E0F2FF}" dt="2022-07-10T07:03:24.995" v="1717" actId="20577"/>
          <ac:spMkLst>
            <pc:docMk/>
            <pc:sldMk cId="336678313" sldId="1932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22FA06C4-6B00-4F22-B04A-F95469E0F2FF}" dt="2022-07-10T09:37:27.401" v="2098" actId="20577"/>
        <pc:sldMkLst>
          <pc:docMk/>
          <pc:sldMk cId="245423376" sldId="1933"/>
        </pc:sldMkLst>
        <pc:spChg chg="mod">
          <ac:chgData name="Yoel Kortick" userId="167978f5-7f40-4909-85d5-d4149554ad4e" providerId="ADAL" clId="{22FA06C4-6B00-4F22-B04A-F95469E0F2FF}" dt="2022-07-10T07:03:32.365" v="1718"/>
          <ac:spMkLst>
            <pc:docMk/>
            <pc:sldMk cId="245423376" sldId="1933"/>
            <ac:spMk id="3" creationId="{294BC29B-83C8-416D-9BA2-59380269EFCE}"/>
          </ac:spMkLst>
        </pc:spChg>
        <pc:spChg chg="mod">
          <ac:chgData name="Yoel Kortick" userId="167978f5-7f40-4909-85d5-d4149554ad4e" providerId="ADAL" clId="{22FA06C4-6B00-4F22-B04A-F95469E0F2FF}" dt="2022-07-10T09:37:27.401" v="2098" actId="20577"/>
          <ac:spMkLst>
            <pc:docMk/>
            <pc:sldMk cId="245423376" sldId="1933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22FA06C4-6B00-4F22-B04A-F95469E0F2FF}" dt="2022-07-10T07:20:11.873" v="1909" actId="11529"/>
        <pc:sldMkLst>
          <pc:docMk/>
          <pc:sldMk cId="501948154" sldId="1934"/>
        </pc:sldMkLst>
        <pc:spChg chg="mod">
          <ac:chgData name="Yoel Kortick" userId="167978f5-7f40-4909-85d5-d4149554ad4e" providerId="ADAL" clId="{22FA06C4-6B00-4F22-B04A-F95469E0F2FF}" dt="2022-07-10T07:18:32.261" v="1869" actId="20577"/>
          <ac:spMkLst>
            <pc:docMk/>
            <pc:sldMk cId="501948154" sldId="1934"/>
            <ac:spMk id="4" creationId="{7DCC24B9-304C-43F8-A814-5ED2034E8A02}"/>
          </ac:spMkLst>
        </pc:spChg>
        <pc:spChg chg="add mod">
          <ac:chgData name="Yoel Kortick" userId="167978f5-7f40-4909-85d5-d4149554ad4e" providerId="ADAL" clId="{22FA06C4-6B00-4F22-B04A-F95469E0F2FF}" dt="2022-07-10T07:19:25.261" v="1904" actId="208"/>
          <ac:spMkLst>
            <pc:docMk/>
            <pc:sldMk cId="501948154" sldId="1934"/>
            <ac:spMk id="7" creationId="{DFFB78A3-2C22-4761-9BC4-839A1DF6AFFB}"/>
          </ac:spMkLst>
        </pc:spChg>
        <pc:spChg chg="add">
          <ac:chgData name="Yoel Kortick" userId="167978f5-7f40-4909-85d5-d4149554ad4e" providerId="ADAL" clId="{22FA06C4-6B00-4F22-B04A-F95469E0F2FF}" dt="2022-07-10T07:20:11.873" v="1909" actId="11529"/>
          <ac:spMkLst>
            <pc:docMk/>
            <pc:sldMk cId="501948154" sldId="1934"/>
            <ac:spMk id="10" creationId="{C44ABC3C-5BC7-4DC8-8B79-4F1D93406933}"/>
          </ac:spMkLst>
        </pc:spChg>
        <pc:picChg chg="add mod">
          <ac:chgData name="Yoel Kortick" userId="167978f5-7f40-4909-85d5-d4149554ad4e" providerId="ADAL" clId="{22FA06C4-6B00-4F22-B04A-F95469E0F2FF}" dt="2022-07-10T07:18:39.500" v="1872" actId="208"/>
          <ac:picMkLst>
            <pc:docMk/>
            <pc:sldMk cId="501948154" sldId="1934"/>
            <ac:picMk id="6" creationId="{56E911DD-FC0F-41D6-84E5-544E1980D9AB}"/>
          </ac:picMkLst>
        </pc:picChg>
        <pc:cxnChg chg="add mod">
          <ac:chgData name="Yoel Kortick" userId="167978f5-7f40-4909-85d5-d4149554ad4e" providerId="ADAL" clId="{22FA06C4-6B00-4F22-B04A-F95469E0F2FF}" dt="2022-07-10T07:19:38.530" v="1907" actId="208"/>
          <ac:cxnSpMkLst>
            <pc:docMk/>
            <pc:sldMk cId="501948154" sldId="1934"/>
            <ac:cxnSpMk id="9" creationId="{6688CAA6-570C-459E-8BB7-65C20EF3F231}"/>
          </ac:cxnSpMkLst>
        </pc:cxnChg>
      </pc:sldChg>
      <pc:sldChg chg="addSp delSp modSp add mod">
        <pc:chgData name="Yoel Kortick" userId="167978f5-7f40-4909-85d5-d4149554ad4e" providerId="ADAL" clId="{22FA06C4-6B00-4F22-B04A-F95469E0F2FF}" dt="2022-07-10T07:20:46.687" v="1963" actId="208"/>
        <pc:sldMkLst>
          <pc:docMk/>
          <pc:sldMk cId="772804975" sldId="1935"/>
        </pc:sldMkLst>
        <pc:spChg chg="mod">
          <ac:chgData name="Yoel Kortick" userId="167978f5-7f40-4909-85d5-d4149554ad4e" providerId="ADAL" clId="{22FA06C4-6B00-4F22-B04A-F95469E0F2FF}" dt="2022-07-10T07:20:25.769" v="1957" actId="20577"/>
          <ac:spMkLst>
            <pc:docMk/>
            <pc:sldMk cId="772804975" sldId="1935"/>
            <ac:spMk id="4" creationId="{7DCC24B9-304C-43F8-A814-5ED2034E8A02}"/>
          </ac:spMkLst>
        </pc:spChg>
        <pc:spChg chg="del">
          <ac:chgData name="Yoel Kortick" userId="167978f5-7f40-4909-85d5-d4149554ad4e" providerId="ADAL" clId="{22FA06C4-6B00-4F22-B04A-F95469E0F2FF}" dt="2022-07-10T07:20:34.452" v="1960" actId="478"/>
          <ac:spMkLst>
            <pc:docMk/>
            <pc:sldMk cId="772804975" sldId="1935"/>
            <ac:spMk id="7" creationId="{DFFB78A3-2C22-4761-9BC4-839A1DF6AFFB}"/>
          </ac:spMkLst>
        </pc:spChg>
        <pc:spChg chg="add mod">
          <ac:chgData name="Yoel Kortick" userId="167978f5-7f40-4909-85d5-d4149554ad4e" providerId="ADAL" clId="{22FA06C4-6B00-4F22-B04A-F95469E0F2FF}" dt="2022-07-10T07:20:43.435" v="1962"/>
          <ac:spMkLst>
            <pc:docMk/>
            <pc:sldMk cId="772804975" sldId="1935"/>
            <ac:spMk id="10" creationId="{F1958C16-8875-439C-B7E7-E12441775E21}"/>
          </ac:spMkLst>
        </pc:spChg>
        <pc:picChg chg="del">
          <ac:chgData name="Yoel Kortick" userId="167978f5-7f40-4909-85d5-d4149554ad4e" providerId="ADAL" clId="{22FA06C4-6B00-4F22-B04A-F95469E0F2FF}" dt="2022-07-10T07:20:29.975" v="1958" actId="478"/>
          <ac:picMkLst>
            <pc:docMk/>
            <pc:sldMk cId="772804975" sldId="1935"/>
            <ac:picMk id="6" creationId="{56E911DD-FC0F-41D6-84E5-544E1980D9AB}"/>
          </ac:picMkLst>
        </pc:picChg>
        <pc:picChg chg="add mod">
          <ac:chgData name="Yoel Kortick" userId="167978f5-7f40-4909-85d5-d4149554ad4e" providerId="ADAL" clId="{22FA06C4-6B00-4F22-B04A-F95469E0F2FF}" dt="2022-07-10T07:20:46.687" v="1963" actId="208"/>
          <ac:picMkLst>
            <pc:docMk/>
            <pc:sldMk cId="772804975" sldId="1935"/>
            <ac:picMk id="8" creationId="{95434545-CF58-40AE-800B-C2F7A194F5DB}"/>
          </ac:picMkLst>
        </pc:picChg>
        <pc:cxnChg chg="del">
          <ac:chgData name="Yoel Kortick" userId="167978f5-7f40-4909-85d5-d4149554ad4e" providerId="ADAL" clId="{22FA06C4-6B00-4F22-B04A-F95469E0F2FF}" dt="2022-07-10T07:20:35.723" v="1961" actId="478"/>
          <ac:cxnSpMkLst>
            <pc:docMk/>
            <pc:sldMk cId="772804975" sldId="1935"/>
            <ac:cxnSpMk id="9" creationId="{6688CAA6-570C-459E-8BB7-65C20EF3F231}"/>
          </ac:cxnSpMkLst>
        </pc:cxnChg>
      </pc:sldChg>
      <pc:sldChg chg="addSp delSp modSp add mod">
        <pc:chgData name="Yoel Kortick" userId="167978f5-7f40-4909-85d5-d4149554ad4e" providerId="ADAL" clId="{22FA06C4-6B00-4F22-B04A-F95469E0F2FF}" dt="2022-07-10T07:22:07.184" v="1997" actId="208"/>
        <pc:sldMkLst>
          <pc:docMk/>
          <pc:sldMk cId="1279951205" sldId="1936"/>
        </pc:sldMkLst>
        <pc:spChg chg="mod">
          <ac:chgData name="Yoel Kortick" userId="167978f5-7f40-4909-85d5-d4149554ad4e" providerId="ADAL" clId="{22FA06C4-6B00-4F22-B04A-F95469E0F2FF}" dt="2022-07-10T07:21:40.070" v="1987" actId="20577"/>
          <ac:spMkLst>
            <pc:docMk/>
            <pc:sldMk cId="1279951205" sldId="1936"/>
            <ac:spMk id="4" creationId="{7DCC24B9-304C-43F8-A814-5ED2034E8A02}"/>
          </ac:spMkLst>
        </pc:spChg>
        <pc:spChg chg="del">
          <ac:chgData name="Yoel Kortick" userId="167978f5-7f40-4909-85d5-d4149554ad4e" providerId="ADAL" clId="{22FA06C4-6B00-4F22-B04A-F95469E0F2FF}" dt="2022-07-10T07:21:42.807" v="1988" actId="478"/>
          <ac:spMkLst>
            <pc:docMk/>
            <pc:sldMk cId="1279951205" sldId="1936"/>
            <ac:spMk id="7" creationId="{DFFB78A3-2C22-4761-9BC4-839A1DF6AFFB}"/>
          </ac:spMkLst>
        </pc:spChg>
        <pc:spChg chg="del">
          <ac:chgData name="Yoel Kortick" userId="167978f5-7f40-4909-85d5-d4149554ad4e" providerId="ADAL" clId="{22FA06C4-6B00-4F22-B04A-F95469E0F2FF}" dt="2022-07-10T07:21:46.331" v="1989" actId="478"/>
          <ac:spMkLst>
            <pc:docMk/>
            <pc:sldMk cId="1279951205" sldId="1936"/>
            <ac:spMk id="10" creationId="{C44ABC3C-5BC7-4DC8-8B79-4F1D93406933}"/>
          </ac:spMkLst>
        </pc:spChg>
        <pc:picChg chg="del">
          <ac:chgData name="Yoel Kortick" userId="167978f5-7f40-4909-85d5-d4149554ad4e" providerId="ADAL" clId="{22FA06C4-6B00-4F22-B04A-F95469E0F2FF}" dt="2022-07-10T07:21:49.588" v="1990" actId="478"/>
          <ac:picMkLst>
            <pc:docMk/>
            <pc:sldMk cId="1279951205" sldId="1936"/>
            <ac:picMk id="6" creationId="{56E911DD-FC0F-41D6-84E5-544E1980D9AB}"/>
          </ac:picMkLst>
        </pc:picChg>
        <pc:picChg chg="add mod ord">
          <ac:chgData name="Yoel Kortick" userId="167978f5-7f40-4909-85d5-d4149554ad4e" providerId="ADAL" clId="{22FA06C4-6B00-4F22-B04A-F95469E0F2FF}" dt="2022-07-10T07:22:07.184" v="1997" actId="208"/>
          <ac:picMkLst>
            <pc:docMk/>
            <pc:sldMk cId="1279951205" sldId="1936"/>
            <ac:picMk id="8" creationId="{E7606D0D-0422-4A2F-A002-9BD1DE02A9CB}"/>
          </ac:picMkLst>
        </pc:picChg>
        <pc:cxnChg chg="mod">
          <ac:chgData name="Yoel Kortick" userId="167978f5-7f40-4909-85d5-d4149554ad4e" providerId="ADAL" clId="{22FA06C4-6B00-4F22-B04A-F95469E0F2FF}" dt="2022-07-10T07:22:02.572" v="1996" actId="1036"/>
          <ac:cxnSpMkLst>
            <pc:docMk/>
            <pc:sldMk cId="1279951205" sldId="1936"/>
            <ac:cxnSpMk id="9" creationId="{6688CAA6-570C-459E-8BB7-65C20EF3F231}"/>
          </ac:cxnSpMkLst>
        </pc:cxnChg>
      </pc:sldChg>
      <pc:sldChg chg="addSp delSp modSp add mod">
        <pc:chgData name="Yoel Kortick" userId="167978f5-7f40-4909-85d5-d4149554ad4e" providerId="ADAL" clId="{22FA06C4-6B00-4F22-B04A-F95469E0F2FF}" dt="2022-07-10T07:23:33.637" v="2063" actId="167"/>
        <pc:sldMkLst>
          <pc:docMk/>
          <pc:sldMk cId="552781056" sldId="1937"/>
        </pc:sldMkLst>
        <pc:spChg chg="mod">
          <ac:chgData name="Yoel Kortick" userId="167978f5-7f40-4909-85d5-d4149554ad4e" providerId="ADAL" clId="{22FA06C4-6B00-4F22-B04A-F95469E0F2FF}" dt="2022-07-10T07:23:16.985" v="2056" actId="20577"/>
          <ac:spMkLst>
            <pc:docMk/>
            <pc:sldMk cId="552781056" sldId="1937"/>
            <ac:spMk id="4" creationId="{7DCC24B9-304C-43F8-A814-5ED2034E8A02}"/>
          </ac:spMkLst>
        </pc:spChg>
        <pc:spChg chg="del">
          <ac:chgData name="Yoel Kortick" userId="167978f5-7f40-4909-85d5-d4149554ad4e" providerId="ADAL" clId="{22FA06C4-6B00-4F22-B04A-F95469E0F2FF}" dt="2022-07-10T07:22:50.300" v="2003" actId="478"/>
          <ac:spMkLst>
            <pc:docMk/>
            <pc:sldMk cId="552781056" sldId="1937"/>
            <ac:spMk id="10" creationId="{F1958C16-8875-439C-B7E7-E12441775E21}"/>
          </ac:spMkLst>
        </pc:spChg>
        <pc:picChg chg="add mod ord">
          <ac:chgData name="Yoel Kortick" userId="167978f5-7f40-4909-85d5-d4149554ad4e" providerId="ADAL" clId="{22FA06C4-6B00-4F22-B04A-F95469E0F2FF}" dt="2022-07-10T07:23:33.637" v="2063" actId="167"/>
          <ac:picMkLst>
            <pc:docMk/>
            <pc:sldMk cId="552781056" sldId="1937"/>
            <ac:picMk id="6" creationId="{EE2A11EF-B775-4EBE-B246-2E7E40199DE7}"/>
          </ac:picMkLst>
        </pc:picChg>
        <pc:picChg chg="del">
          <ac:chgData name="Yoel Kortick" userId="167978f5-7f40-4909-85d5-d4149554ad4e" providerId="ADAL" clId="{22FA06C4-6B00-4F22-B04A-F95469E0F2FF}" dt="2022-07-10T07:22:39.402" v="1998" actId="478"/>
          <ac:picMkLst>
            <pc:docMk/>
            <pc:sldMk cId="552781056" sldId="1937"/>
            <ac:picMk id="8" creationId="{95434545-CF58-40AE-800B-C2F7A194F5DB}"/>
          </ac:picMkLst>
        </pc:picChg>
      </pc:sldChg>
    </pc:docChg>
  </pc:docChgLst>
  <pc:docChgLst>
    <pc:chgData name="Yoel Kortick" userId="167978f5-7f40-4909-85d5-d4149554ad4e" providerId="ADAL" clId="{1545DCFB-2C28-4FB4-A0BA-73F17BF221C3}"/>
    <pc:docChg chg="undo custSel addSld delSld modSld">
      <pc:chgData name="Yoel Kortick" userId="167978f5-7f40-4909-85d5-d4149554ad4e" providerId="ADAL" clId="{1545DCFB-2C28-4FB4-A0BA-73F17BF221C3}" dt="2022-07-08T14:46:58.106" v="3574" actId="403"/>
      <pc:docMkLst>
        <pc:docMk/>
      </pc:docMkLst>
      <pc:sldChg chg="modSp mod">
        <pc:chgData name="Yoel Kortick" userId="167978f5-7f40-4909-85d5-d4149554ad4e" providerId="ADAL" clId="{1545DCFB-2C28-4FB4-A0BA-73F17BF221C3}" dt="2022-07-08T13:34:41.378" v="1397" actId="20577"/>
        <pc:sldMkLst>
          <pc:docMk/>
          <pc:sldMk cId="3267142644" sldId="1724"/>
        </pc:sldMkLst>
        <pc:spChg chg="mod">
          <ac:chgData name="Yoel Kortick" userId="167978f5-7f40-4909-85d5-d4149554ad4e" providerId="ADAL" clId="{1545DCFB-2C28-4FB4-A0BA-73F17BF221C3}" dt="2022-07-08T13:34:41.378" v="1397" actId="20577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1545DCFB-2C28-4FB4-A0BA-73F17BF221C3}" dt="2022-07-08T11:41:30.522" v="24" actId="20577"/>
        <pc:sldMkLst>
          <pc:docMk/>
          <pc:sldMk cId="4174204504" sldId="1843"/>
        </pc:sldMkLst>
        <pc:spChg chg="mod">
          <ac:chgData name="Yoel Kortick" userId="167978f5-7f40-4909-85d5-d4149554ad4e" providerId="ADAL" clId="{1545DCFB-2C28-4FB4-A0BA-73F17BF221C3}" dt="2022-07-08T11:41:30.522" v="24" actId="20577"/>
          <ac:spMkLst>
            <pc:docMk/>
            <pc:sldMk cId="4174204504" sldId="1843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1545DCFB-2C28-4FB4-A0BA-73F17BF221C3}" dt="2022-07-08T11:42:43.819" v="60" actId="20577"/>
        <pc:sldMkLst>
          <pc:docMk/>
          <pc:sldMk cId="1618909910" sldId="1844"/>
        </pc:sldMkLst>
        <pc:spChg chg="mod">
          <ac:chgData name="Yoel Kortick" userId="167978f5-7f40-4909-85d5-d4149554ad4e" providerId="ADAL" clId="{1545DCFB-2C28-4FB4-A0BA-73F17BF221C3}" dt="2022-07-08T11:42:43.819" v="60" actId="20577"/>
          <ac:spMkLst>
            <pc:docMk/>
            <pc:sldMk cId="1618909910" sldId="1844"/>
            <ac:spMk id="4" creationId="{7DCC24B9-304C-43F8-A814-5ED2034E8A02}"/>
          </ac:spMkLst>
        </pc:spChg>
      </pc:sldChg>
      <pc:sldChg chg="addSp delSp modSp mod">
        <pc:chgData name="Yoel Kortick" userId="167978f5-7f40-4909-85d5-d4149554ad4e" providerId="ADAL" clId="{1545DCFB-2C28-4FB4-A0BA-73F17BF221C3}" dt="2022-07-08T11:43:59.530" v="64" actId="208"/>
        <pc:sldMkLst>
          <pc:docMk/>
          <pc:sldMk cId="2561975505" sldId="1845"/>
        </pc:sldMkLst>
        <pc:picChg chg="add mod ord">
          <ac:chgData name="Yoel Kortick" userId="167978f5-7f40-4909-85d5-d4149554ad4e" providerId="ADAL" clId="{1545DCFB-2C28-4FB4-A0BA-73F17BF221C3}" dt="2022-07-08T11:43:59.530" v="64" actId="208"/>
          <ac:picMkLst>
            <pc:docMk/>
            <pc:sldMk cId="2561975505" sldId="1845"/>
            <ac:picMk id="5" creationId="{39A511B8-D07F-49E9-8274-A6E624799855}"/>
          </ac:picMkLst>
        </pc:picChg>
        <pc:picChg chg="del">
          <ac:chgData name="Yoel Kortick" userId="167978f5-7f40-4909-85d5-d4149554ad4e" providerId="ADAL" clId="{1545DCFB-2C28-4FB4-A0BA-73F17BF221C3}" dt="2022-07-08T11:43:49.876" v="61" actId="478"/>
          <ac:picMkLst>
            <pc:docMk/>
            <pc:sldMk cId="2561975505" sldId="1845"/>
            <ac:picMk id="8" creationId="{8C4D7AEA-3D2D-4B40-B96B-B9EDCEA774F2}"/>
          </ac:picMkLst>
        </pc:picChg>
      </pc:sldChg>
      <pc:sldChg chg="addSp delSp modSp mod">
        <pc:chgData name="Yoel Kortick" userId="167978f5-7f40-4909-85d5-d4149554ad4e" providerId="ADAL" clId="{1545DCFB-2C28-4FB4-A0BA-73F17BF221C3}" dt="2022-07-08T11:44:32.633" v="72" actId="208"/>
        <pc:sldMkLst>
          <pc:docMk/>
          <pc:sldMk cId="3051153005" sldId="1846"/>
        </pc:sldMkLst>
        <pc:picChg chg="del">
          <ac:chgData name="Yoel Kortick" userId="167978f5-7f40-4909-85d5-d4149554ad4e" providerId="ADAL" clId="{1545DCFB-2C28-4FB4-A0BA-73F17BF221C3}" dt="2022-07-08T11:44:26.107" v="65" actId="478"/>
          <ac:picMkLst>
            <pc:docMk/>
            <pc:sldMk cId="3051153005" sldId="1846"/>
            <ac:picMk id="6" creationId="{7C390FEA-976F-4E0B-B337-9B067BC58973}"/>
          </ac:picMkLst>
        </pc:picChg>
        <pc:picChg chg="add mod">
          <ac:chgData name="Yoel Kortick" userId="167978f5-7f40-4909-85d5-d4149554ad4e" providerId="ADAL" clId="{1545DCFB-2C28-4FB4-A0BA-73F17BF221C3}" dt="2022-07-08T11:44:32.633" v="72" actId="208"/>
          <ac:picMkLst>
            <pc:docMk/>
            <pc:sldMk cId="3051153005" sldId="1846"/>
            <ac:picMk id="7" creationId="{C2367964-AD7F-44BF-A765-01F78AC97607}"/>
          </ac:picMkLst>
        </pc:picChg>
      </pc:sldChg>
      <pc:sldChg chg="addSp delSp modSp mod">
        <pc:chgData name="Yoel Kortick" userId="167978f5-7f40-4909-85d5-d4149554ad4e" providerId="ADAL" clId="{1545DCFB-2C28-4FB4-A0BA-73F17BF221C3}" dt="2022-07-08T11:46:28.825" v="101" actId="14100"/>
        <pc:sldMkLst>
          <pc:docMk/>
          <pc:sldMk cId="828964789" sldId="1847"/>
        </pc:sldMkLst>
        <pc:spChg chg="mod">
          <ac:chgData name="Yoel Kortick" userId="167978f5-7f40-4909-85d5-d4149554ad4e" providerId="ADAL" clId="{1545DCFB-2C28-4FB4-A0BA-73F17BF221C3}" dt="2022-07-08T11:45:57.503" v="83" actId="1076"/>
          <ac:spMkLst>
            <pc:docMk/>
            <pc:sldMk cId="828964789" sldId="1847"/>
            <ac:spMk id="8" creationId="{8DFB703D-4AB8-4FA0-AE3D-BE0DDDC3B4C1}"/>
          </ac:spMkLst>
        </pc:spChg>
        <pc:spChg chg="mod">
          <ac:chgData name="Yoel Kortick" userId="167978f5-7f40-4909-85d5-d4149554ad4e" providerId="ADAL" clId="{1545DCFB-2C28-4FB4-A0BA-73F17BF221C3}" dt="2022-07-08T11:45:40.513" v="80" actId="1076"/>
          <ac:spMkLst>
            <pc:docMk/>
            <pc:sldMk cId="828964789" sldId="1847"/>
            <ac:spMk id="10" creationId="{257914BB-5E4B-43A7-8B6A-987E7488F330}"/>
          </ac:spMkLst>
        </pc:spChg>
        <pc:spChg chg="add mod">
          <ac:chgData name="Yoel Kortick" userId="167978f5-7f40-4909-85d5-d4149554ad4e" providerId="ADAL" clId="{1545DCFB-2C28-4FB4-A0BA-73F17BF221C3}" dt="2022-07-08T11:46:16.099" v="88" actId="1035"/>
          <ac:spMkLst>
            <pc:docMk/>
            <pc:sldMk cId="828964789" sldId="1847"/>
            <ac:spMk id="13" creationId="{4C9C16F8-7E91-4E78-86B6-47C010E89CBB}"/>
          </ac:spMkLst>
        </pc:spChg>
        <pc:spChg chg="add mod">
          <ac:chgData name="Yoel Kortick" userId="167978f5-7f40-4909-85d5-d4149554ad4e" providerId="ADAL" clId="{1545DCFB-2C28-4FB4-A0BA-73F17BF221C3}" dt="2022-07-08T11:46:28.825" v="101" actId="14100"/>
          <ac:spMkLst>
            <pc:docMk/>
            <pc:sldMk cId="828964789" sldId="1847"/>
            <ac:spMk id="14" creationId="{C7483236-F4BD-4AE9-B720-FFDA6194D0C5}"/>
          </ac:spMkLst>
        </pc:spChg>
        <pc:picChg chg="add mod ord">
          <ac:chgData name="Yoel Kortick" userId="167978f5-7f40-4909-85d5-d4149554ad4e" providerId="ADAL" clId="{1545DCFB-2C28-4FB4-A0BA-73F17BF221C3}" dt="2022-07-08T11:46:04.603" v="84" actId="208"/>
          <ac:picMkLst>
            <pc:docMk/>
            <pc:sldMk cId="828964789" sldId="1847"/>
            <ac:picMk id="6" creationId="{14F2D9CF-E7BC-4538-BA57-B323564D6828}"/>
          </ac:picMkLst>
        </pc:picChg>
        <pc:picChg chg="del">
          <ac:chgData name="Yoel Kortick" userId="167978f5-7f40-4909-85d5-d4149554ad4e" providerId="ADAL" clId="{1545DCFB-2C28-4FB4-A0BA-73F17BF221C3}" dt="2022-07-08T11:45:18.375" v="73" actId="478"/>
          <ac:picMkLst>
            <pc:docMk/>
            <pc:sldMk cId="828964789" sldId="1847"/>
            <ac:picMk id="7" creationId="{3CB9C8A4-9C17-4173-B9C1-9E32AEA035A9}"/>
          </ac:picMkLst>
        </pc:picChg>
        <pc:cxnChg chg="mod">
          <ac:chgData name="Yoel Kortick" userId="167978f5-7f40-4909-85d5-d4149554ad4e" providerId="ADAL" clId="{1545DCFB-2C28-4FB4-A0BA-73F17BF221C3}" dt="2022-07-08T11:45:57.503" v="83" actId="1076"/>
          <ac:cxnSpMkLst>
            <pc:docMk/>
            <pc:sldMk cId="828964789" sldId="1847"/>
            <ac:cxnSpMk id="9" creationId="{BC15FCED-9271-46BB-A486-AB37A30579EE}"/>
          </ac:cxnSpMkLst>
        </pc:cxnChg>
        <pc:cxnChg chg="mod">
          <ac:chgData name="Yoel Kortick" userId="167978f5-7f40-4909-85d5-d4149554ad4e" providerId="ADAL" clId="{1545DCFB-2C28-4FB4-A0BA-73F17BF221C3}" dt="2022-07-08T11:45:47.740" v="82" actId="14100"/>
          <ac:cxnSpMkLst>
            <pc:docMk/>
            <pc:sldMk cId="828964789" sldId="1847"/>
            <ac:cxnSpMk id="11" creationId="{B97F057A-CCF8-4270-BB2C-9BDFC9BB07A3}"/>
          </ac:cxnSpMkLst>
        </pc:cxnChg>
      </pc:sldChg>
      <pc:sldChg chg="addSp delSp modSp mod">
        <pc:chgData name="Yoel Kortick" userId="167978f5-7f40-4909-85d5-d4149554ad4e" providerId="ADAL" clId="{1545DCFB-2C28-4FB4-A0BA-73F17BF221C3}" dt="2022-07-08T11:47:27.958" v="121" actId="208"/>
        <pc:sldMkLst>
          <pc:docMk/>
          <pc:sldMk cId="351167500" sldId="1848"/>
        </pc:sldMkLst>
        <pc:picChg chg="del">
          <ac:chgData name="Yoel Kortick" userId="167978f5-7f40-4909-85d5-d4149554ad4e" providerId="ADAL" clId="{1545DCFB-2C28-4FB4-A0BA-73F17BF221C3}" dt="2022-07-08T11:47:17.740" v="102" actId="478"/>
          <ac:picMkLst>
            <pc:docMk/>
            <pc:sldMk cId="351167500" sldId="1848"/>
            <ac:picMk id="6" creationId="{4F8591E8-E227-4154-8609-DBFD8C72EB1F}"/>
          </ac:picMkLst>
        </pc:picChg>
        <pc:picChg chg="add mod">
          <ac:chgData name="Yoel Kortick" userId="167978f5-7f40-4909-85d5-d4149554ad4e" providerId="ADAL" clId="{1545DCFB-2C28-4FB4-A0BA-73F17BF221C3}" dt="2022-07-08T11:47:27.958" v="121" actId="208"/>
          <ac:picMkLst>
            <pc:docMk/>
            <pc:sldMk cId="351167500" sldId="1848"/>
            <ac:picMk id="7" creationId="{E6022863-0E67-4AD7-B68A-8EBBB1A0DBCE}"/>
          </ac:picMkLst>
        </pc:picChg>
      </pc:sldChg>
      <pc:sldChg chg="modSp mod">
        <pc:chgData name="Yoel Kortick" userId="167978f5-7f40-4909-85d5-d4149554ad4e" providerId="ADAL" clId="{1545DCFB-2C28-4FB4-A0BA-73F17BF221C3}" dt="2022-07-08T12:54:26.726" v="1344" actId="113"/>
        <pc:sldMkLst>
          <pc:docMk/>
          <pc:sldMk cId="2820281080" sldId="1850"/>
        </pc:sldMkLst>
        <pc:spChg chg="mod">
          <ac:chgData name="Yoel Kortick" userId="167978f5-7f40-4909-85d5-d4149554ad4e" providerId="ADAL" clId="{1545DCFB-2C28-4FB4-A0BA-73F17BF221C3}" dt="2022-07-08T12:54:26.726" v="1344" actId="113"/>
          <ac:spMkLst>
            <pc:docMk/>
            <pc:sldMk cId="2820281080" sldId="1850"/>
            <ac:spMk id="4" creationId="{7DCC24B9-304C-43F8-A814-5ED2034E8A02}"/>
          </ac:spMkLst>
        </pc:spChg>
      </pc:sldChg>
      <pc:sldChg chg="addSp delSp modSp mod">
        <pc:chgData name="Yoel Kortick" userId="167978f5-7f40-4909-85d5-d4149554ad4e" providerId="ADAL" clId="{1545DCFB-2C28-4FB4-A0BA-73F17BF221C3}" dt="2022-07-08T12:43:47.172" v="735" actId="208"/>
        <pc:sldMkLst>
          <pc:docMk/>
          <pc:sldMk cId="3468611087" sldId="1851"/>
        </pc:sldMkLst>
        <pc:spChg chg="mod">
          <ac:chgData name="Yoel Kortick" userId="167978f5-7f40-4909-85d5-d4149554ad4e" providerId="ADAL" clId="{1545DCFB-2C28-4FB4-A0BA-73F17BF221C3}" dt="2022-07-08T12:40:56.654" v="711" actId="14100"/>
          <ac:spMkLst>
            <pc:docMk/>
            <pc:sldMk cId="3468611087" sldId="1851"/>
            <ac:spMk id="9" creationId="{C128BE2F-95CE-456D-835E-F9E474F53EFA}"/>
          </ac:spMkLst>
        </pc:spChg>
        <pc:spChg chg="mod">
          <ac:chgData name="Yoel Kortick" userId="167978f5-7f40-4909-85d5-d4149554ad4e" providerId="ADAL" clId="{1545DCFB-2C28-4FB4-A0BA-73F17BF221C3}" dt="2022-07-08T12:42:35.173" v="731" actId="113"/>
          <ac:spMkLst>
            <pc:docMk/>
            <pc:sldMk cId="3468611087" sldId="1851"/>
            <ac:spMk id="13" creationId="{50AA93DE-CDD0-4E97-8A9A-AD194CE31D1F}"/>
          </ac:spMkLst>
        </pc:spChg>
        <pc:spChg chg="add">
          <ac:chgData name="Yoel Kortick" userId="167978f5-7f40-4909-85d5-d4149554ad4e" providerId="ADAL" clId="{1545DCFB-2C28-4FB4-A0BA-73F17BF221C3}" dt="2022-07-08T12:42:50.162" v="734" actId="11529"/>
          <ac:spMkLst>
            <pc:docMk/>
            <pc:sldMk cId="3468611087" sldId="1851"/>
            <ac:spMk id="14" creationId="{EF9EA710-2177-4455-85B4-F92BBCFE99C0}"/>
          </ac:spMkLst>
        </pc:spChg>
        <pc:picChg chg="add del mod ord">
          <ac:chgData name="Yoel Kortick" userId="167978f5-7f40-4909-85d5-d4149554ad4e" providerId="ADAL" clId="{1545DCFB-2C28-4FB4-A0BA-73F17BF221C3}" dt="2022-07-08T12:42:04.144" v="712" actId="478"/>
          <ac:picMkLst>
            <pc:docMk/>
            <pc:sldMk cId="3468611087" sldId="1851"/>
            <ac:picMk id="5" creationId="{CB37C1C5-362C-458C-980E-88A9C9BD435C}"/>
          </ac:picMkLst>
        </pc:picChg>
        <pc:picChg chg="del">
          <ac:chgData name="Yoel Kortick" userId="167978f5-7f40-4909-85d5-d4149554ad4e" providerId="ADAL" clId="{1545DCFB-2C28-4FB4-A0BA-73F17BF221C3}" dt="2022-07-08T11:50:08.195" v="157" actId="478"/>
          <ac:picMkLst>
            <pc:docMk/>
            <pc:sldMk cId="3468611087" sldId="1851"/>
            <ac:picMk id="8" creationId="{F5F3512F-3F13-4FB7-889E-6F64E6D06015}"/>
          </ac:picMkLst>
        </pc:picChg>
        <pc:picChg chg="add mod ord">
          <ac:chgData name="Yoel Kortick" userId="167978f5-7f40-4909-85d5-d4149554ad4e" providerId="ADAL" clId="{1545DCFB-2C28-4FB4-A0BA-73F17BF221C3}" dt="2022-07-08T12:43:47.172" v="735" actId="208"/>
          <ac:picMkLst>
            <pc:docMk/>
            <pc:sldMk cId="3468611087" sldId="1851"/>
            <ac:picMk id="12" creationId="{2B8F8CE0-38BD-4230-8045-3E02EA80780A}"/>
          </ac:picMkLst>
        </pc:picChg>
        <pc:cxnChg chg="del mod">
          <ac:chgData name="Yoel Kortick" userId="167978f5-7f40-4909-85d5-d4149554ad4e" providerId="ADAL" clId="{1545DCFB-2C28-4FB4-A0BA-73F17BF221C3}" dt="2022-07-08T12:42:39.900" v="732" actId="478"/>
          <ac:cxnSpMkLst>
            <pc:docMk/>
            <pc:sldMk cId="3468611087" sldId="1851"/>
            <ac:cxnSpMk id="10" creationId="{9CBEA2C9-928A-4EC3-B3F6-0752E48A6765}"/>
          </ac:cxnSpMkLst>
        </pc:cxnChg>
        <pc:cxnChg chg="del">
          <ac:chgData name="Yoel Kortick" userId="167978f5-7f40-4909-85d5-d4149554ad4e" providerId="ADAL" clId="{1545DCFB-2C28-4FB4-A0BA-73F17BF221C3}" dt="2022-07-08T12:42:42.882" v="733" actId="478"/>
          <ac:cxnSpMkLst>
            <pc:docMk/>
            <pc:sldMk cId="3468611087" sldId="1851"/>
            <ac:cxnSpMk id="11" creationId="{A2E582D1-E10D-44AF-AC8E-A26DB32C299F}"/>
          </ac:cxnSpMkLst>
        </pc:cxnChg>
      </pc:sldChg>
      <pc:sldChg chg="addSp delSp modSp mod">
        <pc:chgData name="Yoel Kortick" userId="167978f5-7f40-4909-85d5-d4149554ad4e" providerId="ADAL" clId="{1545DCFB-2C28-4FB4-A0BA-73F17BF221C3}" dt="2022-07-08T12:48:45.488" v="1039" actId="14100"/>
        <pc:sldMkLst>
          <pc:docMk/>
          <pc:sldMk cId="3673185461" sldId="1852"/>
        </pc:sldMkLst>
        <pc:spChg chg="del">
          <ac:chgData name="Yoel Kortick" userId="167978f5-7f40-4909-85d5-d4149554ad4e" providerId="ADAL" clId="{1545DCFB-2C28-4FB4-A0BA-73F17BF221C3}" dt="2022-07-08T11:52:32.952" v="203" actId="478"/>
          <ac:spMkLst>
            <pc:docMk/>
            <pc:sldMk cId="3673185461" sldId="1852"/>
            <ac:spMk id="9" creationId="{C128BE2F-95CE-456D-835E-F9E474F53EFA}"/>
          </ac:spMkLst>
        </pc:spChg>
        <pc:spChg chg="add">
          <ac:chgData name="Yoel Kortick" userId="167978f5-7f40-4909-85d5-d4149554ad4e" providerId="ADAL" clId="{1545DCFB-2C28-4FB4-A0BA-73F17BF221C3}" dt="2022-07-08T12:48:34.272" v="1037" actId="11529"/>
          <ac:spMkLst>
            <pc:docMk/>
            <pc:sldMk cId="3673185461" sldId="1852"/>
            <ac:spMk id="12" creationId="{DBA05EC7-5C79-4BB3-8452-8D7B60D61540}"/>
          </ac:spMkLst>
        </pc:spChg>
        <pc:spChg chg="add mod">
          <ac:chgData name="Yoel Kortick" userId="167978f5-7f40-4909-85d5-d4149554ad4e" providerId="ADAL" clId="{1545DCFB-2C28-4FB4-A0BA-73F17BF221C3}" dt="2022-07-08T12:48:45.488" v="1039" actId="14100"/>
          <ac:spMkLst>
            <pc:docMk/>
            <pc:sldMk cId="3673185461" sldId="1852"/>
            <ac:spMk id="13" creationId="{E36326D1-2777-4D77-B70D-1282005C05FF}"/>
          </ac:spMkLst>
        </pc:spChg>
        <pc:spChg chg="mod">
          <ac:chgData name="Yoel Kortick" userId="167978f5-7f40-4909-85d5-d4149554ad4e" providerId="ADAL" clId="{1545DCFB-2C28-4FB4-A0BA-73F17BF221C3}" dt="2022-07-08T12:48:17.025" v="1032" actId="20577"/>
          <ac:spMkLst>
            <pc:docMk/>
            <pc:sldMk cId="3673185461" sldId="1852"/>
            <ac:spMk id="21" creationId="{FE8E8DAB-3BA1-4D06-AB85-29072F10F471}"/>
          </ac:spMkLst>
        </pc:spChg>
        <pc:picChg chg="add del mod">
          <ac:chgData name="Yoel Kortick" userId="167978f5-7f40-4909-85d5-d4149554ad4e" providerId="ADAL" clId="{1545DCFB-2C28-4FB4-A0BA-73F17BF221C3}" dt="2022-07-08T12:40:07.003" v="657" actId="478"/>
          <ac:picMkLst>
            <pc:docMk/>
            <pc:sldMk cId="3673185461" sldId="1852"/>
            <ac:picMk id="5" creationId="{FB1FE0D3-DD61-461B-A88D-03B57F6A5C97}"/>
          </ac:picMkLst>
        </pc:picChg>
        <pc:picChg chg="del">
          <ac:chgData name="Yoel Kortick" userId="167978f5-7f40-4909-85d5-d4149554ad4e" providerId="ADAL" clId="{1545DCFB-2C28-4FB4-A0BA-73F17BF221C3}" dt="2022-07-08T11:51:39.209" v="197" actId="478"/>
          <ac:picMkLst>
            <pc:docMk/>
            <pc:sldMk cId="3673185461" sldId="1852"/>
            <ac:picMk id="7" creationId="{2D9CAD30-71F0-4F7A-A763-C6A4E7EF4930}"/>
          </ac:picMkLst>
        </pc:picChg>
        <pc:picChg chg="add mod">
          <ac:chgData name="Yoel Kortick" userId="167978f5-7f40-4909-85d5-d4149554ad4e" providerId="ADAL" clId="{1545DCFB-2C28-4FB4-A0BA-73F17BF221C3}" dt="2022-07-08T12:48:27.343" v="1036" actId="208"/>
          <ac:picMkLst>
            <pc:docMk/>
            <pc:sldMk cId="3673185461" sldId="1852"/>
            <ac:picMk id="8" creationId="{E6F32DBF-1D92-4565-BAA6-EDDD717CD53A}"/>
          </ac:picMkLst>
        </pc:picChg>
        <pc:cxnChg chg="del">
          <ac:chgData name="Yoel Kortick" userId="167978f5-7f40-4909-85d5-d4149554ad4e" providerId="ADAL" clId="{1545DCFB-2C28-4FB4-A0BA-73F17BF221C3}" dt="2022-07-08T11:52:32.952" v="203" actId="478"/>
          <ac:cxnSpMkLst>
            <pc:docMk/>
            <pc:sldMk cId="3673185461" sldId="1852"/>
            <ac:cxnSpMk id="10" creationId="{9CBEA2C9-928A-4EC3-B3F6-0752E48A6765}"/>
          </ac:cxnSpMkLst>
        </pc:cxnChg>
        <pc:cxnChg chg="del">
          <ac:chgData name="Yoel Kortick" userId="167978f5-7f40-4909-85d5-d4149554ad4e" providerId="ADAL" clId="{1545DCFB-2C28-4FB4-A0BA-73F17BF221C3}" dt="2022-07-08T11:52:32.952" v="203" actId="478"/>
          <ac:cxnSpMkLst>
            <pc:docMk/>
            <pc:sldMk cId="3673185461" sldId="1852"/>
            <ac:cxnSpMk id="11" creationId="{A2E582D1-E10D-44AF-AC8E-A26DB32C299F}"/>
          </ac:cxnSpMkLst>
        </pc:cxnChg>
        <pc:cxnChg chg="del">
          <ac:chgData name="Yoel Kortick" userId="167978f5-7f40-4909-85d5-d4149554ad4e" providerId="ADAL" clId="{1545DCFB-2C28-4FB4-A0BA-73F17BF221C3}" dt="2022-07-08T11:52:32.952" v="203" actId="478"/>
          <ac:cxnSpMkLst>
            <pc:docMk/>
            <pc:sldMk cId="3673185461" sldId="1852"/>
            <ac:cxnSpMk id="15" creationId="{8D8188D4-6151-422F-8104-67C193BD0719}"/>
          </ac:cxnSpMkLst>
        </pc:cxnChg>
        <pc:cxnChg chg="del">
          <ac:chgData name="Yoel Kortick" userId="167978f5-7f40-4909-85d5-d4149554ad4e" providerId="ADAL" clId="{1545DCFB-2C28-4FB4-A0BA-73F17BF221C3}" dt="2022-07-08T11:52:32.952" v="203" actId="478"/>
          <ac:cxnSpMkLst>
            <pc:docMk/>
            <pc:sldMk cId="3673185461" sldId="1852"/>
            <ac:cxnSpMk id="17" creationId="{4EE898B7-9DAA-4CAD-A2F2-2A8CDD326953}"/>
          </ac:cxnSpMkLst>
        </pc:cxnChg>
      </pc:sldChg>
      <pc:sldChg chg="del">
        <pc:chgData name="Yoel Kortick" userId="167978f5-7f40-4909-85d5-d4149554ad4e" providerId="ADAL" clId="{1545DCFB-2C28-4FB4-A0BA-73F17BF221C3}" dt="2022-07-08T11:52:50.921" v="208" actId="47"/>
        <pc:sldMkLst>
          <pc:docMk/>
          <pc:sldMk cId="2036296480" sldId="1853"/>
        </pc:sldMkLst>
      </pc:sldChg>
      <pc:sldChg chg="modSp del mod">
        <pc:chgData name="Yoel Kortick" userId="167978f5-7f40-4909-85d5-d4149554ad4e" providerId="ADAL" clId="{1545DCFB-2C28-4FB4-A0BA-73F17BF221C3}" dt="2022-07-08T12:40:11.450" v="658" actId="47"/>
        <pc:sldMkLst>
          <pc:docMk/>
          <pc:sldMk cId="1152729505" sldId="1854"/>
        </pc:sldMkLst>
        <pc:spChg chg="mod">
          <ac:chgData name="Yoel Kortick" userId="167978f5-7f40-4909-85d5-d4149554ad4e" providerId="ADAL" clId="{1545DCFB-2C28-4FB4-A0BA-73F17BF221C3}" dt="2022-07-08T12:39:49.581" v="656" actId="313"/>
          <ac:spMkLst>
            <pc:docMk/>
            <pc:sldMk cId="1152729505" sldId="1854"/>
            <ac:spMk id="20" creationId="{E60E9707-CE63-4096-B5E2-60EC866CAE9D}"/>
          </ac:spMkLst>
        </pc:spChg>
      </pc:sldChg>
      <pc:sldChg chg="addSp delSp modSp del mod">
        <pc:chgData name="Yoel Kortick" userId="167978f5-7f40-4909-85d5-d4149554ad4e" providerId="ADAL" clId="{1545DCFB-2C28-4FB4-A0BA-73F17BF221C3}" dt="2022-07-08T12:40:12.029" v="659" actId="47"/>
        <pc:sldMkLst>
          <pc:docMk/>
          <pc:sldMk cId="1057687849" sldId="1855"/>
        </pc:sldMkLst>
        <pc:spChg chg="add">
          <ac:chgData name="Yoel Kortick" userId="167978f5-7f40-4909-85d5-d4149554ad4e" providerId="ADAL" clId="{1545DCFB-2C28-4FB4-A0BA-73F17BF221C3}" dt="2022-07-08T11:56:16.106" v="316" actId="11529"/>
          <ac:spMkLst>
            <pc:docMk/>
            <pc:sldMk cId="1057687849" sldId="1855"/>
            <ac:spMk id="7" creationId="{01049D62-C8C7-48CE-A710-AE94F2084F63}"/>
          </ac:spMkLst>
        </pc:spChg>
        <pc:spChg chg="del">
          <ac:chgData name="Yoel Kortick" userId="167978f5-7f40-4909-85d5-d4149554ad4e" providerId="ADAL" clId="{1545DCFB-2C28-4FB4-A0BA-73F17BF221C3}" dt="2022-07-08T11:53:45.773" v="215" actId="478"/>
          <ac:spMkLst>
            <pc:docMk/>
            <pc:sldMk cId="1057687849" sldId="1855"/>
            <ac:spMk id="16" creationId="{BF9B7056-BD52-4482-85FC-85B098710745}"/>
          </ac:spMkLst>
        </pc:spChg>
        <pc:spChg chg="del">
          <ac:chgData name="Yoel Kortick" userId="167978f5-7f40-4909-85d5-d4149554ad4e" providerId="ADAL" clId="{1545DCFB-2C28-4FB4-A0BA-73F17BF221C3}" dt="2022-07-08T11:53:45.773" v="215" actId="478"/>
          <ac:spMkLst>
            <pc:docMk/>
            <pc:sldMk cId="1057687849" sldId="1855"/>
            <ac:spMk id="18" creationId="{62B79AF9-7BCF-4F0C-8482-2C0076FF7309}"/>
          </ac:spMkLst>
        </pc:spChg>
        <pc:spChg chg="del">
          <ac:chgData name="Yoel Kortick" userId="167978f5-7f40-4909-85d5-d4149554ad4e" providerId="ADAL" clId="{1545DCFB-2C28-4FB4-A0BA-73F17BF221C3}" dt="2022-07-08T11:53:45.773" v="215" actId="478"/>
          <ac:spMkLst>
            <pc:docMk/>
            <pc:sldMk cId="1057687849" sldId="1855"/>
            <ac:spMk id="19" creationId="{70A9E19F-C7C0-4999-9E21-C398FBF8B73D}"/>
          </ac:spMkLst>
        </pc:spChg>
        <pc:spChg chg="mod">
          <ac:chgData name="Yoel Kortick" userId="167978f5-7f40-4909-85d5-d4149554ad4e" providerId="ADAL" clId="{1545DCFB-2C28-4FB4-A0BA-73F17BF221C3}" dt="2022-07-08T11:54:02.904" v="217" actId="404"/>
          <ac:spMkLst>
            <pc:docMk/>
            <pc:sldMk cId="1057687849" sldId="1855"/>
            <ac:spMk id="20" creationId="{E60E9707-CE63-4096-B5E2-60EC866CAE9D}"/>
          </ac:spMkLst>
        </pc:spChg>
        <pc:spChg chg="del">
          <ac:chgData name="Yoel Kortick" userId="167978f5-7f40-4909-85d5-d4149554ad4e" providerId="ADAL" clId="{1545DCFB-2C28-4FB4-A0BA-73F17BF221C3}" dt="2022-07-08T11:53:45.773" v="215" actId="478"/>
          <ac:spMkLst>
            <pc:docMk/>
            <pc:sldMk cId="1057687849" sldId="1855"/>
            <ac:spMk id="21" creationId="{55AAEC15-574A-4DFA-934D-9E60D9F25493}"/>
          </ac:spMkLst>
        </pc:spChg>
        <pc:spChg chg="del">
          <ac:chgData name="Yoel Kortick" userId="167978f5-7f40-4909-85d5-d4149554ad4e" providerId="ADAL" clId="{1545DCFB-2C28-4FB4-A0BA-73F17BF221C3}" dt="2022-07-08T11:53:45.773" v="215" actId="478"/>
          <ac:spMkLst>
            <pc:docMk/>
            <pc:sldMk cId="1057687849" sldId="1855"/>
            <ac:spMk id="25" creationId="{233DDFA6-2749-4E92-8B63-4F915DF69D93}"/>
          </ac:spMkLst>
        </pc:spChg>
        <pc:spChg chg="del">
          <ac:chgData name="Yoel Kortick" userId="167978f5-7f40-4909-85d5-d4149554ad4e" providerId="ADAL" clId="{1545DCFB-2C28-4FB4-A0BA-73F17BF221C3}" dt="2022-07-08T11:53:45.773" v="215" actId="478"/>
          <ac:spMkLst>
            <pc:docMk/>
            <pc:sldMk cId="1057687849" sldId="1855"/>
            <ac:spMk id="26" creationId="{B8622E28-61CC-4173-9252-331A530AB235}"/>
          </ac:spMkLst>
        </pc:spChg>
        <pc:spChg chg="del">
          <ac:chgData name="Yoel Kortick" userId="167978f5-7f40-4909-85d5-d4149554ad4e" providerId="ADAL" clId="{1545DCFB-2C28-4FB4-A0BA-73F17BF221C3}" dt="2022-07-08T11:53:45.773" v="215" actId="478"/>
          <ac:spMkLst>
            <pc:docMk/>
            <pc:sldMk cId="1057687849" sldId="1855"/>
            <ac:spMk id="27" creationId="{E7B18086-330A-458C-9DE0-D48354FAD6BE}"/>
          </ac:spMkLst>
        </pc:spChg>
        <pc:picChg chg="add mod ord">
          <ac:chgData name="Yoel Kortick" userId="167978f5-7f40-4909-85d5-d4149554ad4e" providerId="ADAL" clId="{1545DCFB-2C28-4FB4-A0BA-73F17BF221C3}" dt="2022-07-08T11:55:56.278" v="315" actId="167"/>
          <ac:picMkLst>
            <pc:docMk/>
            <pc:sldMk cId="1057687849" sldId="1855"/>
            <ac:picMk id="5" creationId="{94FE733D-A04F-4C19-A077-8265D938DFB0}"/>
          </ac:picMkLst>
        </pc:picChg>
        <pc:picChg chg="del">
          <ac:chgData name="Yoel Kortick" userId="167978f5-7f40-4909-85d5-d4149554ad4e" providerId="ADAL" clId="{1545DCFB-2C28-4FB4-A0BA-73F17BF221C3}" dt="2022-07-08T11:53:45.773" v="215" actId="478"/>
          <ac:picMkLst>
            <pc:docMk/>
            <pc:sldMk cId="1057687849" sldId="1855"/>
            <ac:picMk id="6" creationId="{E9B73416-558F-430E-9888-BE3A520EC530}"/>
          </ac:picMkLst>
        </pc:picChg>
        <pc:cxnChg chg="del">
          <ac:chgData name="Yoel Kortick" userId="167978f5-7f40-4909-85d5-d4149554ad4e" providerId="ADAL" clId="{1545DCFB-2C28-4FB4-A0BA-73F17BF221C3}" dt="2022-07-08T11:53:45.773" v="215" actId="478"/>
          <ac:cxnSpMkLst>
            <pc:docMk/>
            <pc:sldMk cId="1057687849" sldId="1855"/>
            <ac:cxnSpMk id="22" creationId="{C863225C-48EA-4C46-9D61-1891E7E9DDBE}"/>
          </ac:cxnSpMkLst>
        </pc:cxnChg>
        <pc:cxnChg chg="del mod">
          <ac:chgData name="Yoel Kortick" userId="167978f5-7f40-4909-85d5-d4149554ad4e" providerId="ADAL" clId="{1545DCFB-2C28-4FB4-A0BA-73F17BF221C3}" dt="2022-07-08T11:53:45.773" v="215" actId="478"/>
          <ac:cxnSpMkLst>
            <pc:docMk/>
            <pc:sldMk cId="1057687849" sldId="1855"/>
            <ac:cxnSpMk id="23" creationId="{95711EEE-52B3-498D-B59D-9313213327EF}"/>
          </ac:cxnSpMkLst>
        </pc:cxnChg>
        <pc:cxnChg chg="del mod">
          <ac:chgData name="Yoel Kortick" userId="167978f5-7f40-4909-85d5-d4149554ad4e" providerId="ADAL" clId="{1545DCFB-2C28-4FB4-A0BA-73F17BF221C3}" dt="2022-07-08T11:53:45.773" v="215" actId="478"/>
          <ac:cxnSpMkLst>
            <pc:docMk/>
            <pc:sldMk cId="1057687849" sldId="1855"/>
            <ac:cxnSpMk id="28" creationId="{9BE9C9E5-FEA9-46B6-9299-4A55FAD0AB78}"/>
          </ac:cxnSpMkLst>
        </pc:cxnChg>
        <pc:cxnChg chg="del">
          <ac:chgData name="Yoel Kortick" userId="167978f5-7f40-4909-85d5-d4149554ad4e" providerId="ADAL" clId="{1545DCFB-2C28-4FB4-A0BA-73F17BF221C3}" dt="2022-07-08T11:53:45.773" v="215" actId="478"/>
          <ac:cxnSpMkLst>
            <pc:docMk/>
            <pc:sldMk cId="1057687849" sldId="1855"/>
            <ac:cxnSpMk id="29" creationId="{FA03E4F9-5277-4800-97F3-B992685958A9}"/>
          </ac:cxnSpMkLst>
        </pc:cxnChg>
        <pc:cxnChg chg="del mod">
          <ac:chgData name="Yoel Kortick" userId="167978f5-7f40-4909-85d5-d4149554ad4e" providerId="ADAL" clId="{1545DCFB-2C28-4FB4-A0BA-73F17BF221C3}" dt="2022-07-08T11:53:45.773" v="215" actId="478"/>
          <ac:cxnSpMkLst>
            <pc:docMk/>
            <pc:sldMk cId="1057687849" sldId="1855"/>
            <ac:cxnSpMk id="30" creationId="{AFFF4D5B-A7BD-41D2-AECD-8B7B4D74630D}"/>
          </ac:cxnSpMkLst>
        </pc:cxnChg>
      </pc:sldChg>
      <pc:sldChg chg="del">
        <pc:chgData name="Yoel Kortick" userId="167978f5-7f40-4909-85d5-d4149554ad4e" providerId="ADAL" clId="{1545DCFB-2C28-4FB4-A0BA-73F17BF221C3}" dt="2022-07-08T11:58:33.121" v="345" actId="47"/>
        <pc:sldMkLst>
          <pc:docMk/>
          <pc:sldMk cId="1785622028" sldId="1856"/>
        </pc:sldMkLst>
      </pc:sldChg>
      <pc:sldChg chg="modSp del mod">
        <pc:chgData name="Yoel Kortick" userId="167978f5-7f40-4909-85d5-d4149554ad4e" providerId="ADAL" clId="{1545DCFB-2C28-4FB4-A0BA-73F17BF221C3}" dt="2022-07-08T11:58:33.607" v="346" actId="47"/>
        <pc:sldMkLst>
          <pc:docMk/>
          <pc:sldMk cId="1376005521" sldId="1857"/>
        </pc:sldMkLst>
        <pc:spChg chg="mod">
          <ac:chgData name="Yoel Kortick" userId="167978f5-7f40-4909-85d5-d4149554ad4e" providerId="ADAL" clId="{1545DCFB-2C28-4FB4-A0BA-73F17BF221C3}" dt="2022-07-08T11:57:07.822" v="342" actId="20577"/>
          <ac:spMkLst>
            <pc:docMk/>
            <pc:sldMk cId="1376005521" sldId="1857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1545DCFB-2C28-4FB4-A0BA-73F17BF221C3}" dt="2022-07-08T11:58:34.847" v="349" actId="47"/>
        <pc:sldMkLst>
          <pc:docMk/>
          <pc:sldMk cId="1597979259" sldId="1859"/>
        </pc:sldMkLst>
      </pc:sldChg>
      <pc:sldChg chg="del">
        <pc:chgData name="Yoel Kortick" userId="167978f5-7f40-4909-85d5-d4149554ad4e" providerId="ADAL" clId="{1545DCFB-2C28-4FB4-A0BA-73F17BF221C3}" dt="2022-07-08T11:58:35.248" v="350" actId="47"/>
        <pc:sldMkLst>
          <pc:docMk/>
          <pc:sldMk cId="2883581504" sldId="1860"/>
        </pc:sldMkLst>
      </pc:sldChg>
      <pc:sldChg chg="del">
        <pc:chgData name="Yoel Kortick" userId="167978f5-7f40-4909-85d5-d4149554ad4e" providerId="ADAL" clId="{1545DCFB-2C28-4FB4-A0BA-73F17BF221C3}" dt="2022-07-08T11:58:34.008" v="347" actId="47"/>
        <pc:sldMkLst>
          <pc:docMk/>
          <pc:sldMk cId="1188787755" sldId="1861"/>
        </pc:sldMkLst>
      </pc:sldChg>
      <pc:sldChg chg="del">
        <pc:chgData name="Yoel Kortick" userId="167978f5-7f40-4909-85d5-d4149554ad4e" providerId="ADAL" clId="{1545DCFB-2C28-4FB4-A0BA-73F17BF221C3}" dt="2022-07-08T11:58:34.424" v="348" actId="47"/>
        <pc:sldMkLst>
          <pc:docMk/>
          <pc:sldMk cId="3950468758" sldId="1862"/>
        </pc:sldMkLst>
      </pc:sldChg>
      <pc:sldChg chg="modSp del mod">
        <pc:chgData name="Yoel Kortick" userId="167978f5-7f40-4909-85d5-d4149554ad4e" providerId="ADAL" clId="{1545DCFB-2C28-4FB4-A0BA-73F17BF221C3}" dt="2022-07-08T12:06:47.970" v="468" actId="47"/>
        <pc:sldMkLst>
          <pc:docMk/>
          <pc:sldMk cId="3043267013" sldId="1865"/>
        </pc:sldMkLst>
        <pc:spChg chg="mod">
          <ac:chgData name="Yoel Kortick" userId="167978f5-7f40-4909-85d5-d4149554ad4e" providerId="ADAL" clId="{1545DCFB-2C28-4FB4-A0BA-73F17BF221C3}" dt="2022-07-08T12:03:02.313" v="394" actId="255"/>
          <ac:spMkLst>
            <pc:docMk/>
            <pc:sldMk cId="3043267013" sldId="1865"/>
            <ac:spMk id="3" creationId="{440E2C51-CB70-4EE1-8E6B-DADCB74DEC44}"/>
          </ac:spMkLst>
        </pc:spChg>
      </pc:sldChg>
      <pc:sldChg chg="modSp del mod">
        <pc:chgData name="Yoel Kortick" userId="167978f5-7f40-4909-85d5-d4149554ad4e" providerId="ADAL" clId="{1545DCFB-2C28-4FB4-A0BA-73F17BF221C3}" dt="2022-07-08T12:06:48.418" v="469" actId="47"/>
        <pc:sldMkLst>
          <pc:docMk/>
          <pc:sldMk cId="3887764786" sldId="1866"/>
        </pc:sldMkLst>
        <pc:spChg chg="mod">
          <ac:chgData name="Yoel Kortick" userId="167978f5-7f40-4909-85d5-d4149554ad4e" providerId="ADAL" clId="{1545DCFB-2C28-4FB4-A0BA-73F17BF221C3}" dt="2022-07-08T12:03:13.343" v="397" actId="404"/>
          <ac:spMkLst>
            <pc:docMk/>
            <pc:sldMk cId="3887764786" sldId="1866"/>
            <ac:spMk id="3" creationId="{294BC29B-83C8-416D-9BA2-59380269EFCE}"/>
          </ac:spMkLst>
        </pc:spChg>
        <pc:spChg chg="mod">
          <ac:chgData name="Yoel Kortick" userId="167978f5-7f40-4909-85d5-d4149554ad4e" providerId="ADAL" clId="{1545DCFB-2C28-4FB4-A0BA-73F17BF221C3}" dt="2022-07-08T12:04:37.184" v="465" actId="6549"/>
          <ac:spMkLst>
            <pc:docMk/>
            <pc:sldMk cId="3887764786" sldId="1866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1545DCFB-2C28-4FB4-A0BA-73F17BF221C3}" dt="2022-07-08T12:06:48.688" v="470" actId="47"/>
        <pc:sldMkLst>
          <pc:docMk/>
          <pc:sldMk cId="1155270721" sldId="1867"/>
        </pc:sldMkLst>
        <pc:spChg chg="mod">
          <ac:chgData name="Yoel Kortick" userId="167978f5-7f40-4909-85d5-d4149554ad4e" providerId="ADAL" clId="{1545DCFB-2C28-4FB4-A0BA-73F17BF221C3}" dt="2022-07-08T12:02:52.515" v="392"/>
          <ac:spMkLst>
            <pc:docMk/>
            <pc:sldMk cId="1155270721" sldId="186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545DCFB-2C28-4FB4-A0BA-73F17BF221C3}" dt="2022-07-08T12:06:48.989" v="471" actId="47"/>
        <pc:sldMkLst>
          <pc:docMk/>
          <pc:sldMk cId="3738076826" sldId="1868"/>
        </pc:sldMkLst>
        <pc:spChg chg="mod">
          <ac:chgData name="Yoel Kortick" userId="167978f5-7f40-4909-85d5-d4149554ad4e" providerId="ADAL" clId="{1545DCFB-2C28-4FB4-A0BA-73F17BF221C3}" dt="2022-07-08T12:02:52.515" v="392"/>
          <ac:spMkLst>
            <pc:docMk/>
            <pc:sldMk cId="3738076826" sldId="1868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545DCFB-2C28-4FB4-A0BA-73F17BF221C3}" dt="2022-07-08T12:06:49.258" v="472" actId="47"/>
        <pc:sldMkLst>
          <pc:docMk/>
          <pc:sldMk cId="716651105" sldId="1869"/>
        </pc:sldMkLst>
        <pc:spChg chg="mod">
          <ac:chgData name="Yoel Kortick" userId="167978f5-7f40-4909-85d5-d4149554ad4e" providerId="ADAL" clId="{1545DCFB-2C28-4FB4-A0BA-73F17BF221C3}" dt="2022-07-08T12:02:52.515" v="392"/>
          <ac:spMkLst>
            <pc:docMk/>
            <pc:sldMk cId="716651105" sldId="1869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545DCFB-2C28-4FB4-A0BA-73F17BF221C3}" dt="2022-07-08T12:06:49.559" v="473" actId="47"/>
        <pc:sldMkLst>
          <pc:docMk/>
          <pc:sldMk cId="1941937089" sldId="1870"/>
        </pc:sldMkLst>
        <pc:spChg chg="mod">
          <ac:chgData name="Yoel Kortick" userId="167978f5-7f40-4909-85d5-d4149554ad4e" providerId="ADAL" clId="{1545DCFB-2C28-4FB4-A0BA-73F17BF221C3}" dt="2022-07-08T12:02:52.515" v="392"/>
          <ac:spMkLst>
            <pc:docMk/>
            <pc:sldMk cId="1941937089" sldId="1870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1545DCFB-2C28-4FB4-A0BA-73F17BF221C3}" dt="2022-07-08T12:25:15.890" v="631" actId="47"/>
        <pc:sldMkLst>
          <pc:docMk/>
          <pc:sldMk cId="3797063499" sldId="1871"/>
        </pc:sldMkLst>
      </pc:sldChg>
      <pc:sldChg chg="del">
        <pc:chgData name="Yoel Kortick" userId="167978f5-7f40-4909-85d5-d4149554ad4e" providerId="ADAL" clId="{1545DCFB-2C28-4FB4-A0BA-73F17BF221C3}" dt="2022-07-08T12:25:16.559" v="632" actId="47"/>
        <pc:sldMkLst>
          <pc:docMk/>
          <pc:sldMk cId="4132132167" sldId="1872"/>
        </pc:sldMkLst>
      </pc:sldChg>
      <pc:sldChg chg="del">
        <pc:chgData name="Yoel Kortick" userId="167978f5-7f40-4909-85d5-d4149554ad4e" providerId="ADAL" clId="{1545DCFB-2C28-4FB4-A0BA-73F17BF221C3}" dt="2022-07-08T12:25:17.429" v="634" actId="47"/>
        <pc:sldMkLst>
          <pc:docMk/>
          <pc:sldMk cId="738121166" sldId="1873"/>
        </pc:sldMkLst>
      </pc:sldChg>
      <pc:sldChg chg="del">
        <pc:chgData name="Yoel Kortick" userId="167978f5-7f40-4909-85d5-d4149554ad4e" providerId="ADAL" clId="{1545DCFB-2C28-4FB4-A0BA-73F17BF221C3}" dt="2022-07-08T12:25:18.563" v="637" actId="47"/>
        <pc:sldMkLst>
          <pc:docMk/>
          <pc:sldMk cId="1056858875" sldId="1874"/>
        </pc:sldMkLst>
      </pc:sldChg>
      <pc:sldChg chg="del">
        <pc:chgData name="Yoel Kortick" userId="167978f5-7f40-4909-85d5-d4149554ad4e" providerId="ADAL" clId="{1545DCFB-2C28-4FB4-A0BA-73F17BF221C3}" dt="2022-07-08T12:25:17.815" v="635" actId="47"/>
        <pc:sldMkLst>
          <pc:docMk/>
          <pc:sldMk cId="4199670268" sldId="1875"/>
        </pc:sldMkLst>
      </pc:sldChg>
      <pc:sldChg chg="del">
        <pc:chgData name="Yoel Kortick" userId="167978f5-7f40-4909-85d5-d4149554ad4e" providerId="ADAL" clId="{1545DCFB-2C28-4FB4-A0BA-73F17BF221C3}" dt="2022-07-08T12:25:18.932" v="638" actId="47"/>
        <pc:sldMkLst>
          <pc:docMk/>
          <pc:sldMk cId="2081940428" sldId="1876"/>
        </pc:sldMkLst>
      </pc:sldChg>
      <pc:sldChg chg="del">
        <pc:chgData name="Yoel Kortick" userId="167978f5-7f40-4909-85d5-d4149554ad4e" providerId="ADAL" clId="{1545DCFB-2C28-4FB4-A0BA-73F17BF221C3}" dt="2022-07-08T12:25:18.193" v="636" actId="47"/>
        <pc:sldMkLst>
          <pc:docMk/>
          <pc:sldMk cId="2837001856" sldId="1877"/>
        </pc:sldMkLst>
      </pc:sldChg>
      <pc:sldChg chg="del">
        <pc:chgData name="Yoel Kortick" userId="167978f5-7f40-4909-85d5-d4149554ad4e" providerId="ADAL" clId="{1545DCFB-2C28-4FB4-A0BA-73F17BF221C3}" dt="2022-07-08T12:25:19.279" v="639" actId="47"/>
        <pc:sldMkLst>
          <pc:docMk/>
          <pc:sldMk cId="2208423519" sldId="1878"/>
        </pc:sldMkLst>
      </pc:sldChg>
      <pc:sldChg chg="del">
        <pc:chgData name="Yoel Kortick" userId="167978f5-7f40-4909-85d5-d4149554ad4e" providerId="ADAL" clId="{1545DCFB-2C28-4FB4-A0BA-73F17BF221C3}" dt="2022-07-08T12:25:19.649" v="640" actId="47"/>
        <pc:sldMkLst>
          <pc:docMk/>
          <pc:sldMk cId="3891103456" sldId="1879"/>
        </pc:sldMkLst>
      </pc:sldChg>
      <pc:sldChg chg="del">
        <pc:chgData name="Yoel Kortick" userId="167978f5-7f40-4909-85d5-d4149554ad4e" providerId="ADAL" clId="{1545DCFB-2C28-4FB4-A0BA-73F17BF221C3}" dt="2022-07-08T12:25:24.471" v="641" actId="47"/>
        <pc:sldMkLst>
          <pc:docMk/>
          <pc:sldMk cId="1691326589" sldId="1880"/>
        </pc:sldMkLst>
      </pc:sldChg>
      <pc:sldChg chg="del">
        <pc:chgData name="Yoel Kortick" userId="167978f5-7f40-4909-85d5-d4149554ad4e" providerId="ADAL" clId="{1545DCFB-2C28-4FB4-A0BA-73F17BF221C3}" dt="2022-07-08T12:25:24.856" v="642" actId="47"/>
        <pc:sldMkLst>
          <pc:docMk/>
          <pc:sldMk cId="4215090552" sldId="1881"/>
        </pc:sldMkLst>
      </pc:sldChg>
      <pc:sldChg chg="del">
        <pc:chgData name="Yoel Kortick" userId="167978f5-7f40-4909-85d5-d4149554ad4e" providerId="ADAL" clId="{1545DCFB-2C28-4FB4-A0BA-73F17BF221C3}" dt="2022-07-08T12:25:25.180" v="643" actId="47"/>
        <pc:sldMkLst>
          <pc:docMk/>
          <pc:sldMk cId="3271810644" sldId="1882"/>
        </pc:sldMkLst>
      </pc:sldChg>
      <pc:sldChg chg="del">
        <pc:chgData name="Yoel Kortick" userId="167978f5-7f40-4909-85d5-d4149554ad4e" providerId="ADAL" clId="{1545DCFB-2C28-4FB4-A0BA-73F17BF221C3}" dt="2022-07-08T12:25:25.481" v="644" actId="47"/>
        <pc:sldMkLst>
          <pc:docMk/>
          <pc:sldMk cId="2341500856" sldId="1883"/>
        </pc:sldMkLst>
      </pc:sldChg>
      <pc:sldChg chg="del">
        <pc:chgData name="Yoel Kortick" userId="167978f5-7f40-4909-85d5-d4149554ad4e" providerId="ADAL" clId="{1545DCFB-2C28-4FB4-A0BA-73F17BF221C3}" dt="2022-07-08T12:39:05.330" v="650" actId="47"/>
        <pc:sldMkLst>
          <pc:docMk/>
          <pc:sldMk cId="1716107575" sldId="1884"/>
        </pc:sldMkLst>
      </pc:sldChg>
      <pc:sldChg chg="del">
        <pc:chgData name="Yoel Kortick" userId="167978f5-7f40-4909-85d5-d4149554ad4e" providerId="ADAL" clId="{1545DCFB-2C28-4FB4-A0BA-73F17BF221C3}" dt="2022-07-08T12:39:06.016" v="651" actId="47"/>
        <pc:sldMkLst>
          <pc:docMk/>
          <pc:sldMk cId="525854946" sldId="1885"/>
        </pc:sldMkLst>
      </pc:sldChg>
      <pc:sldChg chg="del">
        <pc:chgData name="Yoel Kortick" userId="167978f5-7f40-4909-85d5-d4149554ad4e" providerId="ADAL" clId="{1545DCFB-2C28-4FB4-A0BA-73F17BF221C3}" dt="2022-07-08T12:39:07.273" v="652" actId="47"/>
        <pc:sldMkLst>
          <pc:docMk/>
          <pc:sldMk cId="4096898183" sldId="1886"/>
        </pc:sldMkLst>
      </pc:sldChg>
      <pc:sldChg chg="del">
        <pc:chgData name="Yoel Kortick" userId="167978f5-7f40-4909-85d5-d4149554ad4e" providerId="ADAL" clId="{1545DCFB-2C28-4FB4-A0BA-73F17BF221C3}" dt="2022-07-08T12:39:07.991" v="653" actId="47"/>
        <pc:sldMkLst>
          <pc:docMk/>
          <pc:sldMk cId="314190747" sldId="1887"/>
        </pc:sldMkLst>
      </pc:sldChg>
      <pc:sldChg chg="del">
        <pc:chgData name="Yoel Kortick" userId="167978f5-7f40-4909-85d5-d4149554ad4e" providerId="ADAL" clId="{1545DCFB-2C28-4FB4-A0BA-73F17BF221C3}" dt="2022-07-08T12:39:08.777" v="654" actId="47"/>
        <pc:sldMkLst>
          <pc:docMk/>
          <pc:sldMk cId="3821876423" sldId="1888"/>
        </pc:sldMkLst>
      </pc:sldChg>
      <pc:sldChg chg="del">
        <pc:chgData name="Yoel Kortick" userId="167978f5-7f40-4909-85d5-d4149554ad4e" providerId="ADAL" clId="{1545DCFB-2C28-4FB4-A0BA-73F17BF221C3}" dt="2022-07-08T12:39:09.858" v="655" actId="47"/>
        <pc:sldMkLst>
          <pc:docMk/>
          <pc:sldMk cId="4004678344" sldId="1889"/>
        </pc:sldMkLst>
      </pc:sldChg>
      <pc:sldChg chg="del">
        <pc:chgData name="Yoel Kortick" userId="167978f5-7f40-4909-85d5-d4149554ad4e" providerId="ADAL" clId="{1545DCFB-2C28-4FB4-A0BA-73F17BF221C3}" dt="2022-07-08T12:25:16.991" v="633" actId="47"/>
        <pc:sldMkLst>
          <pc:docMk/>
          <pc:sldMk cId="941151735" sldId="1890"/>
        </pc:sldMkLst>
      </pc:sldChg>
      <pc:sldChg chg="delSp modSp add del mod">
        <pc:chgData name="Yoel Kortick" userId="167978f5-7f40-4909-85d5-d4149554ad4e" providerId="ADAL" clId="{1545DCFB-2C28-4FB4-A0BA-73F17BF221C3}" dt="2022-07-08T12:13:39.277" v="630" actId="47"/>
        <pc:sldMkLst>
          <pc:docMk/>
          <pc:sldMk cId="1980071465" sldId="1904"/>
        </pc:sldMkLst>
        <pc:spChg chg="del">
          <ac:chgData name="Yoel Kortick" userId="167978f5-7f40-4909-85d5-d4149554ad4e" providerId="ADAL" clId="{1545DCFB-2C28-4FB4-A0BA-73F17BF221C3}" dt="2022-07-08T12:12:36.073" v="575" actId="478"/>
          <ac:spMkLst>
            <pc:docMk/>
            <pc:sldMk cId="1980071465" sldId="1904"/>
            <ac:spMk id="7" creationId="{99F53456-AD86-4321-A100-542818C6E522}"/>
          </ac:spMkLst>
        </pc:spChg>
        <pc:spChg chg="mod">
          <ac:chgData name="Yoel Kortick" userId="167978f5-7f40-4909-85d5-d4149554ad4e" providerId="ADAL" clId="{1545DCFB-2C28-4FB4-A0BA-73F17BF221C3}" dt="2022-07-08T12:13:13.635" v="629" actId="313"/>
          <ac:spMkLst>
            <pc:docMk/>
            <pc:sldMk cId="1980071465" sldId="1904"/>
            <ac:spMk id="9" creationId="{AB88AC50-CEFA-49B9-92B4-80549AC9780B}"/>
          </ac:spMkLst>
        </pc:spChg>
        <pc:spChg chg="del">
          <ac:chgData name="Yoel Kortick" userId="167978f5-7f40-4909-85d5-d4149554ad4e" providerId="ADAL" clId="{1545DCFB-2C28-4FB4-A0BA-73F17BF221C3}" dt="2022-07-08T12:12:36.073" v="575" actId="478"/>
          <ac:spMkLst>
            <pc:docMk/>
            <pc:sldMk cId="1980071465" sldId="1904"/>
            <ac:spMk id="11" creationId="{538E9508-9872-404A-A73F-0CD1BF7685CA}"/>
          </ac:spMkLst>
        </pc:spChg>
        <pc:spChg chg="del">
          <ac:chgData name="Yoel Kortick" userId="167978f5-7f40-4909-85d5-d4149554ad4e" providerId="ADAL" clId="{1545DCFB-2C28-4FB4-A0BA-73F17BF221C3}" dt="2022-07-08T12:12:36.073" v="575" actId="478"/>
          <ac:spMkLst>
            <pc:docMk/>
            <pc:sldMk cId="1980071465" sldId="1904"/>
            <ac:spMk id="12" creationId="{71F657B8-DD3A-4C7D-827A-382D105A9EF1}"/>
          </ac:spMkLst>
        </pc:spChg>
        <pc:spChg chg="del">
          <ac:chgData name="Yoel Kortick" userId="167978f5-7f40-4909-85d5-d4149554ad4e" providerId="ADAL" clId="{1545DCFB-2C28-4FB4-A0BA-73F17BF221C3}" dt="2022-07-08T12:12:36.073" v="575" actId="478"/>
          <ac:spMkLst>
            <pc:docMk/>
            <pc:sldMk cId="1980071465" sldId="1904"/>
            <ac:spMk id="14" creationId="{53F88CA8-4D1D-422E-B17E-A0B6B283C94F}"/>
          </ac:spMkLst>
        </pc:spChg>
        <pc:spChg chg="del">
          <ac:chgData name="Yoel Kortick" userId="167978f5-7f40-4909-85d5-d4149554ad4e" providerId="ADAL" clId="{1545DCFB-2C28-4FB4-A0BA-73F17BF221C3}" dt="2022-07-08T12:12:36.073" v="575" actId="478"/>
          <ac:spMkLst>
            <pc:docMk/>
            <pc:sldMk cId="1980071465" sldId="1904"/>
            <ac:spMk id="18" creationId="{44DA3C2E-A3AE-4494-9367-623B681DE9EE}"/>
          </ac:spMkLst>
        </pc:spChg>
        <pc:picChg chg="del">
          <ac:chgData name="Yoel Kortick" userId="167978f5-7f40-4909-85d5-d4149554ad4e" providerId="ADAL" clId="{1545DCFB-2C28-4FB4-A0BA-73F17BF221C3}" dt="2022-07-08T12:12:32.204" v="574" actId="478"/>
          <ac:picMkLst>
            <pc:docMk/>
            <pc:sldMk cId="1980071465" sldId="1904"/>
            <ac:picMk id="5" creationId="{F53F3B5E-30F7-43D5-81EF-AFCB09BDC13C}"/>
          </ac:picMkLst>
        </pc:picChg>
        <pc:cxnChg chg="del">
          <ac:chgData name="Yoel Kortick" userId="167978f5-7f40-4909-85d5-d4149554ad4e" providerId="ADAL" clId="{1545DCFB-2C28-4FB4-A0BA-73F17BF221C3}" dt="2022-07-08T12:12:36.073" v="575" actId="478"/>
          <ac:cxnSpMkLst>
            <pc:docMk/>
            <pc:sldMk cId="1980071465" sldId="1904"/>
            <ac:cxnSpMk id="10" creationId="{BA57165D-6633-44D7-9D86-C6A02227DDB3}"/>
          </ac:cxnSpMkLst>
        </pc:cxnChg>
      </pc:sldChg>
      <pc:sldChg chg="addSp delSp modSp add mod">
        <pc:chgData name="Yoel Kortick" userId="167978f5-7f40-4909-85d5-d4149554ad4e" providerId="ADAL" clId="{1545DCFB-2C28-4FB4-A0BA-73F17BF221C3}" dt="2022-07-08T12:46:41.819" v="967" actId="14100"/>
        <pc:sldMkLst>
          <pc:docMk/>
          <pc:sldMk cId="2764387474" sldId="1904"/>
        </pc:sldMkLst>
        <pc:spChg chg="mod">
          <ac:chgData name="Yoel Kortick" userId="167978f5-7f40-4909-85d5-d4149554ad4e" providerId="ADAL" clId="{1545DCFB-2C28-4FB4-A0BA-73F17BF221C3}" dt="2022-07-08T12:46:14.060" v="958" actId="20577"/>
          <ac:spMkLst>
            <pc:docMk/>
            <pc:sldMk cId="2764387474" sldId="1904"/>
            <ac:spMk id="9" creationId="{C128BE2F-95CE-456D-835E-F9E474F53EFA}"/>
          </ac:spMkLst>
        </pc:spChg>
        <pc:spChg chg="mod">
          <ac:chgData name="Yoel Kortick" userId="167978f5-7f40-4909-85d5-d4149554ad4e" providerId="ADAL" clId="{1545DCFB-2C28-4FB4-A0BA-73F17BF221C3}" dt="2022-07-08T12:44:54" v="840" actId="20577"/>
          <ac:spMkLst>
            <pc:docMk/>
            <pc:sldMk cId="2764387474" sldId="1904"/>
            <ac:spMk id="13" creationId="{50AA93DE-CDD0-4E97-8A9A-AD194CE31D1F}"/>
          </ac:spMkLst>
        </pc:spChg>
        <pc:spChg chg="mod">
          <ac:chgData name="Yoel Kortick" userId="167978f5-7f40-4909-85d5-d4149554ad4e" providerId="ADAL" clId="{1545DCFB-2C28-4FB4-A0BA-73F17BF221C3}" dt="2022-07-08T12:45:01.677" v="842" actId="14100"/>
          <ac:spMkLst>
            <pc:docMk/>
            <pc:sldMk cId="2764387474" sldId="1904"/>
            <ac:spMk id="14" creationId="{EF9EA710-2177-4455-85B4-F92BBCFE99C0}"/>
          </ac:spMkLst>
        </pc:spChg>
        <pc:spChg chg="add mod">
          <ac:chgData name="Yoel Kortick" userId="167978f5-7f40-4909-85d5-d4149554ad4e" providerId="ADAL" clId="{1545DCFB-2C28-4FB4-A0BA-73F17BF221C3}" dt="2022-07-08T12:46:31.934" v="965" actId="1036"/>
          <ac:spMkLst>
            <pc:docMk/>
            <pc:sldMk cId="2764387474" sldId="1904"/>
            <ac:spMk id="15" creationId="{636D6358-E7B9-4703-8672-60FE1BFACD20}"/>
          </ac:spMkLst>
        </pc:spChg>
        <pc:spChg chg="add mod">
          <ac:chgData name="Yoel Kortick" userId="167978f5-7f40-4909-85d5-d4149554ad4e" providerId="ADAL" clId="{1545DCFB-2C28-4FB4-A0BA-73F17BF221C3}" dt="2022-07-08T12:46:41.819" v="967" actId="14100"/>
          <ac:spMkLst>
            <pc:docMk/>
            <pc:sldMk cId="2764387474" sldId="1904"/>
            <ac:spMk id="16" creationId="{56F89BF6-44DF-471A-B7E6-A9F7374045BC}"/>
          </ac:spMkLst>
        </pc:spChg>
        <pc:picChg chg="add del">
          <ac:chgData name="Yoel Kortick" userId="167978f5-7f40-4909-85d5-d4149554ad4e" providerId="ADAL" clId="{1545DCFB-2C28-4FB4-A0BA-73F17BF221C3}" dt="2022-07-08T12:43:54.246" v="739" actId="22"/>
          <ac:picMkLst>
            <pc:docMk/>
            <pc:sldMk cId="2764387474" sldId="1904"/>
            <ac:picMk id="5" creationId="{A2B1DC30-EDFE-4C0E-8BC2-1BAB1932BCD5}"/>
          </ac:picMkLst>
        </pc:picChg>
        <pc:picChg chg="add mod ord">
          <ac:chgData name="Yoel Kortick" userId="167978f5-7f40-4909-85d5-d4149554ad4e" providerId="ADAL" clId="{1545DCFB-2C28-4FB4-A0BA-73F17BF221C3}" dt="2022-07-08T12:45:13.726" v="843" actId="208"/>
          <ac:picMkLst>
            <pc:docMk/>
            <pc:sldMk cId="2764387474" sldId="1904"/>
            <ac:picMk id="7" creationId="{799BF9EA-8BE9-4BAE-AD7A-715946E0F914}"/>
          </ac:picMkLst>
        </pc:picChg>
        <pc:picChg chg="del">
          <ac:chgData name="Yoel Kortick" userId="167978f5-7f40-4909-85d5-d4149554ad4e" providerId="ADAL" clId="{1545DCFB-2C28-4FB4-A0BA-73F17BF221C3}" dt="2022-07-08T12:43:51.723" v="737" actId="478"/>
          <ac:picMkLst>
            <pc:docMk/>
            <pc:sldMk cId="2764387474" sldId="1904"/>
            <ac:picMk id="12" creationId="{2B8F8CE0-38BD-4230-8045-3E02EA80780A}"/>
          </ac:picMkLst>
        </pc:picChg>
        <pc:cxnChg chg="add mod">
          <ac:chgData name="Yoel Kortick" userId="167978f5-7f40-4909-85d5-d4149554ad4e" providerId="ADAL" clId="{1545DCFB-2C28-4FB4-A0BA-73F17BF221C3}" dt="2022-07-08T12:45:40.875" v="846" actId="208"/>
          <ac:cxnSpMkLst>
            <pc:docMk/>
            <pc:sldMk cId="2764387474" sldId="1904"/>
            <ac:cxnSpMk id="10" creationId="{040B990B-8192-43C0-BACD-0E56E4211D06}"/>
          </ac:cxnSpMkLst>
        </pc:cxnChg>
      </pc:sldChg>
      <pc:sldChg chg="addSp delSp modSp add mod">
        <pc:chgData name="Yoel Kortick" userId="167978f5-7f40-4909-85d5-d4149554ad4e" providerId="ADAL" clId="{1545DCFB-2C28-4FB4-A0BA-73F17BF221C3}" dt="2022-07-08T12:54:52.684" v="1390" actId="313"/>
        <pc:sldMkLst>
          <pc:docMk/>
          <pc:sldMk cId="3107603279" sldId="1905"/>
        </pc:sldMkLst>
        <pc:spChg chg="add mod">
          <ac:chgData name="Yoel Kortick" userId="167978f5-7f40-4909-85d5-d4149554ad4e" providerId="ADAL" clId="{1545DCFB-2C28-4FB4-A0BA-73F17BF221C3}" dt="2022-07-08T12:54:52.684" v="1390" actId="313"/>
          <ac:spMkLst>
            <pc:docMk/>
            <pc:sldMk cId="3107603279" sldId="1905"/>
            <ac:spMk id="6" creationId="{5A2F70D7-E3B6-47DB-AF6E-2B881025BAB0}"/>
          </ac:spMkLst>
        </pc:spChg>
        <pc:spChg chg="mod">
          <ac:chgData name="Yoel Kortick" userId="167978f5-7f40-4909-85d5-d4149554ad4e" providerId="ADAL" clId="{1545DCFB-2C28-4FB4-A0BA-73F17BF221C3}" dt="2022-07-08T12:50:05.388" v="1079" actId="14100"/>
          <ac:spMkLst>
            <pc:docMk/>
            <pc:sldMk cId="3107603279" sldId="1905"/>
            <ac:spMk id="12" creationId="{DBA05EC7-5C79-4BB3-8452-8D7B60D61540}"/>
          </ac:spMkLst>
        </pc:spChg>
        <pc:spChg chg="del">
          <ac:chgData name="Yoel Kortick" userId="167978f5-7f40-4909-85d5-d4149554ad4e" providerId="ADAL" clId="{1545DCFB-2C28-4FB4-A0BA-73F17BF221C3}" dt="2022-07-08T12:50:08.146" v="1080" actId="478"/>
          <ac:spMkLst>
            <pc:docMk/>
            <pc:sldMk cId="3107603279" sldId="1905"/>
            <ac:spMk id="13" creationId="{E36326D1-2777-4D77-B70D-1282005C05FF}"/>
          </ac:spMkLst>
        </pc:spChg>
        <pc:spChg chg="mod">
          <ac:chgData name="Yoel Kortick" userId="167978f5-7f40-4909-85d5-d4149554ad4e" providerId="ADAL" clId="{1545DCFB-2C28-4FB4-A0BA-73F17BF221C3}" dt="2022-07-08T12:49:48.265" v="1072" actId="20577"/>
          <ac:spMkLst>
            <pc:docMk/>
            <pc:sldMk cId="3107603279" sldId="1905"/>
            <ac:spMk id="21" creationId="{FE8E8DAB-3BA1-4D06-AB85-29072F10F471}"/>
          </ac:spMkLst>
        </pc:spChg>
        <pc:picChg chg="add mod ord">
          <ac:chgData name="Yoel Kortick" userId="167978f5-7f40-4909-85d5-d4149554ad4e" providerId="ADAL" clId="{1545DCFB-2C28-4FB4-A0BA-73F17BF221C3}" dt="2022-07-08T12:50:10.798" v="1081" actId="208"/>
          <ac:picMkLst>
            <pc:docMk/>
            <pc:sldMk cId="3107603279" sldId="1905"/>
            <ac:picMk id="5" creationId="{4B651B6C-0684-46DB-9908-FC2C71E5520B}"/>
          </ac:picMkLst>
        </pc:picChg>
        <pc:picChg chg="del">
          <ac:chgData name="Yoel Kortick" userId="167978f5-7f40-4909-85d5-d4149554ad4e" providerId="ADAL" clId="{1545DCFB-2C28-4FB4-A0BA-73F17BF221C3}" dt="2022-07-08T12:49:50.654" v="1073" actId="478"/>
          <ac:picMkLst>
            <pc:docMk/>
            <pc:sldMk cId="3107603279" sldId="1905"/>
            <ac:picMk id="8" creationId="{E6F32DBF-1D92-4565-BAA6-EDDD717CD53A}"/>
          </ac:picMkLst>
        </pc:picChg>
        <pc:cxnChg chg="add mod">
          <ac:chgData name="Yoel Kortick" userId="167978f5-7f40-4909-85d5-d4149554ad4e" providerId="ADAL" clId="{1545DCFB-2C28-4FB4-A0BA-73F17BF221C3}" dt="2022-07-08T12:51:06.964" v="1193" actId="208"/>
          <ac:cxnSpMkLst>
            <pc:docMk/>
            <pc:sldMk cId="3107603279" sldId="1905"/>
            <ac:cxnSpMk id="9" creationId="{62F77005-6EB5-4A08-BF2A-8951F7D7AFA6}"/>
          </ac:cxnSpMkLst>
        </pc:cxnChg>
      </pc:sldChg>
      <pc:sldChg chg="addSp delSp modSp add mod">
        <pc:chgData name="Yoel Kortick" userId="167978f5-7f40-4909-85d5-d4149554ad4e" providerId="ADAL" clId="{1545DCFB-2C28-4FB4-A0BA-73F17BF221C3}" dt="2022-07-08T12:53:46.301" v="1325" actId="208"/>
        <pc:sldMkLst>
          <pc:docMk/>
          <pc:sldMk cId="2644088077" sldId="1906"/>
        </pc:sldMkLst>
        <pc:spChg chg="mod">
          <ac:chgData name="Yoel Kortick" userId="167978f5-7f40-4909-85d5-d4149554ad4e" providerId="ADAL" clId="{1545DCFB-2C28-4FB4-A0BA-73F17BF221C3}" dt="2022-07-08T12:53:38.338" v="1324" actId="6549"/>
          <ac:spMkLst>
            <pc:docMk/>
            <pc:sldMk cId="2644088077" sldId="1906"/>
            <ac:spMk id="6" creationId="{5A2F70D7-E3B6-47DB-AF6E-2B881025BAB0}"/>
          </ac:spMkLst>
        </pc:spChg>
        <pc:spChg chg="mod">
          <ac:chgData name="Yoel Kortick" userId="167978f5-7f40-4909-85d5-d4149554ad4e" providerId="ADAL" clId="{1545DCFB-2C28-4FB4-A0BA-73F17BF221C3}" dt="2022-07-08T12:52:29.453" v="1203" actId="14100"/>
          <ac:spMkLst>
            <pc:docMk/>
            <pc:sldMk cId="2644088077" sldId="1906"/>
            <ac:spMk id="12" creationId="{DBA05EC7-5C79-4BB3-8452-8D7B60D61540}"/>
          </ac:spMkLst>
        </pc:spChg>
        <pc:picChg chg="del">
          <ac:chgData name="Yoel Kortick" userId="167978f5-7f40-4909-85d5-d4149554ad4e" providerId="ADAL" clId="{1545DCFB-2C28-4FB4-A0BA-73F17BF221C3}" dt="2022-07-08T12:52:13.247" v="1195" actId="478"/>
          <ac:picMkLst>
            <pc:docMk/>
            <pc:sldMk cId="2644088077" sldId="1906"/>
            <ac:picMk id="5" creationId="{4B651B6C-0684-46DB-9908-FC2C71E5520B}"/>
          </ac:picMkLst>
        </pc:picChg>
        <pc:picChg chg="add mod ord">
          <ac:chgData name="Yoel Kortick" userId="167978f5-7f40-4909-85d5-d4149554ad4e" providerId="ADAL" clId="{1545DCFB-2C28-4FB4-A0BA-73F17BF221C3}" dt="2022-07-08T12:53:46.301" v="1325" actId="208"/>
          <ac:picMkLst>
            <pc:docMk/>
            <pc:sldMk cId="2644088077" sldId="1906"/>
            <ac:picMk id="7" creationId="{EA1B5F29-0F44-4767-AF04-1CC1EC40910D}"/>
          </ac:picMkLst>
        </pc:picChg>
        <pc:cxnChg chg="del">
          <ac:chgData name="Yoel Kortick" userId="167978f5-7f40-4909-85d5-d4149554ad4e" providerId="ADAL" clId="{1545DCFB-2C28-4FB4-A0BA-73F17BF221C3}" dt="2022-07-08T12:52:32.540" v="1204" actId="478"/>
          <ac:cxnSpMkLst>
            <pc:docMk/>
            <pc:sldMk cId="2644088077" sldId="1906"/>
            <ac:cxnSpMk id="9" creationId="{62F77005-6EB5-4A08-BF2A-8951F7D7AFA6}"/>
          </ac:cxnSpMkLst>
        </pc:cxnChg>
      </pc:sldChg>
      <pc:sldChg chg="modSp add mod">
        <pc:chgData name="Yoel Kortick" userId="167978f5-7f40-4909-85d5-d4149554ad4e" providerId="ADAL" clId="{1545DCFB-2C28-4FB4-A0BA-73F17BF221C3}" dt="2022-07-08T13:35:05.313" v="1404" actId="20577"/>
        <pc:sldMkLst>
          <pc:docMk/>
          <pc:sldMk cId="1820979169" sldId="1907"/>
        </pc:sldMkLst>
        <pc:spChg chg="mod">
          <ac:chgData name="Yoel Kortick" userId="167978f5-7f40-4909-85d5-d4149554ad4e" providerId="ADAL" clId="{1545DCFB-2C28-4FB4-A0BA-73F17BF221C3}" dt="2022-07-08T13:35:05.313" v="1404" actId="20577"/>
          <ac:spMkLst>
            <pc:docMk/>
            <pc:sldMk cId="1820979169" sldId="1907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1545DCFB-2C28-4FB4-A0BA-73F17BF221C3}" dt="2022-07-08T13:46:39.230" v="2063" actId="20577"/>
        <pc:sldMkLst>
          <pc:docMk/>
          <pc:sldMk cId="1946656855" sldId="1908"/>
        </pc:sldMkLst>
        <pc:spChg chg="mod">
          <ac:chgData name="Yoel Kortick" userId="167978f5-7f40-4909-85d5-d4149554ad4e" providerId="ADAL" clId="{1545DCFB-2C28-4FB4-A0BA-73F17BF221C3}" dt="2022-07-08T13:35:10.116" v="1410" actId="20577"/>
          <ac:spMkLst>
            <pc:docMk/>
            <pc:sldMk cId="1946656855" sldId="1908"/>
            <ac:spMk id="3" creationId="{294BC29B-83C8-416D-9BA2-59380269EFCE}"/>
          </ac:spMkLst>
        </pc:spChg>
        <pc:spChg chg="mod">
          <ac:chgData name="Yoel Kortick" userId="167978f5-7f40-4909-85d5-d4149554ad4e" providerId="ADAL" clId="{1545DCFB-2C28-4FB4-A0BA-73F17BF221C3}" dt="2022-07-08T13:46:39.230" v="2063" actId="20577"/>
          <ac:spMkLst>
            <pc:docMk/>
            <pc:sldMk cId="1946656855" sldId="1908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1545DCFB-2C28-4FB4-A0BA-73F17BF221C3}" dt="2022-07-08T13:46:50.177" v="2066" actId="15"/>
        <pc:sldMkLst>
          <pc:docMk/>
          <pc:sldMk cId="4068489356" sldId="1909"/>
        </pc:sldMkLst>
        <pc:spChg chg="mod">
          <ac:chgData name="Yoel Kortick" userId="167978f5-7f40-4909-85d5-d4149554ad4e" providerId="ADAL" clId="{1545DCFB-2C28-4FB4-A0BA-73F17BF221C3}" dt="2022-07-08T13:46:50.177" v="2066" actId="15"/>
          <ac:spMkLst>
            <pc:docMk/>
            <pc:sldMk cId="4068489356" sldId="1909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1545DCFB-2C28-4FB4-A0BA-73F17BF221C3}" dt="2022-07-08T14:15:39.655" v="2134" actId="11529"/>
        <pc:sldMkLst>
          <pc:docMk/>
          <pc:sldMk cId="1402583970" sldId="1910"/>
        </pc:sldMkLst>
        <pc:spChg chg="mod">
          <ac:chgData name="Yoel Kortick" userId="167978f5-7f40-4909-85d5-d4149554ad4e" providerId="ADAL" clId="{1545DCFB-2C28-4FB4-A0BA-73F17BF221C3}" dt="2022-07-08T14:15:21.044" v="2129" actId="20577"/>
          <ac:spMkLst>
            <pc:docMk/>
            <pc:sldMk cId="1402583970" sldId="1910"/>
            <ac:spMk id="4" creationId="{7DCC24B9-304C-43F8-A814-5ED2034E8A02}"/>
          </ac:spMkLst>
        </pc:spChg>
        <pc:spChg chg="add">
          <ac:chgData name="Yoel Kortick" userId="167978f5-7f40-4909-85d5-d4149554ad4e" providerId="ADAL" clId="{1545DCFB-2C28-4FB4-A0BA-73F17BF221C3}" dt="2022-07-08T14:15:39.655" v="2134" actId="11529"/>
          <ac:spMkLst>
            <pc:docMk/>
            <pc:sldMk cId="1402583970" sldId="1910"/>
            <ac:spMk id="7" creationId="{DFD900B5-F4A6-4A55-8DA4-8D54293297B2}"/>
          </ac:spMkLst>
        </pc:spChg>
        <pc:picChg chg="add mod">
          <ac:chgData name="Yoel Kortick" userId="167978f5-7f40-4909-85d5-d4149554ad4e" providerId="ADAL" clId="{1545DCFB-2C28-4FB4-A0BA-73F17BF221C3}" dt="2022-07-08T14:15:29.267" v="2133" actId="208"/>
          <ac:picMkLst>
            <pc:docMk/>
            <pc:sldMk cId="1402583970" sldId="1910"/>
            <ac:picMk id="6" creationId="{F2E2B52D-4E49-4FB6-97A2-4CC98B492F7B}"/>
          </ac:picMkLst>
        </pc:picChg>
      </pc:sldChg>
      <pc:sldChg chg="addSp delSp modSp add mod">
        <pc:chgData name="Yoel Kortick" userId="167978f5-7f40-4909-85d5-d4149554ad4e" providerId="ADAL" clId="{1545DCFB-2C28-4FB4-A0BA-73F17BF221C3}" dt="2022-07-08T14:17:21.651" v="2197" actId="208"/>
        <pc:sldMkLst>
          <pc:docMk/>
          <pc:sldMk cId="1001143149" sldId="1911"/>
        </pc:sldMkLst>
        <pc:spChg chg="mod">
          <ac:chgData name="Yoel Kortick" userId="167978f5-7f40-4909-85d5-d4149554ad4e" providerId="ADAL" clId="{1545DCFB-2C28-4FB4-A0BA-73F17BF221C3}" dt="2022-07-08T14:17:12.369" v="2192" actId="20577"/>
          <ac:spMkLst>
            <pc:docMk/>
            <pc:sldMk cId="1001143149" sldId="1911"/>
            <ac:spMk id="4" creationId="{7DCC24B9-304C-43F8-A814-5ED2034E8A02}"/>
          </ac:spMkLst>
        </pc:spChg>
        <pc:picChg chg="del">
          <ac:chgData name="Yoel Kortick" userId="167978f5-7f40-4909-85d5-d4149554ad4e" providerId="ADAL" clId="{1545DCFB-2C28-4FB4-A0BA-73F17BF221C3}" dt="2022-07-08T14:17:15.236" v="2193" actId="478"/>
          <ac:picMkLst>
            <pc:docMk/>
            <pc:sldMk cId="1001143149" sldId="1911"/>
            <ac:picMk id="6" creationId="{F2E2B52D-4E49-4FB6-97A2-4CC98B492F7B}"/>
          </ac:picMkLst>
        </pc:picChg>
        <pc:picChg chg="add mod">
          <ac:chgData name="Yoel Kortick" userId="167978f5-7f40-4909-85d5-d4149554ad4e" providerId="ADAL" clId="{1545DCFB-2C28-4FB4-A0BA-73F17BF221C3}" dt="2022-07-08T14:17:21.651" v="2197" actId="208"/>
          <ac:picMkLst>
            <pc:docMk/>
            <pc:sldMk cId="1001143149" sldId="1911"/>
            <ac:picMk id="8" creationId="{457D43A3-B4F3-4C32-83DC-5B7FD8E46F4D}"/>
          </ac:picMkLst>
        </pc:picChg>
      </pc:sldChg>
      <pc:sldChg chg="addSp delSp modSp add mod">
        <pc:chgData name="Yoel Kortick" userId="167978f5-7f40-4909-85d5-d4149554ad4e" providerId="ADAL" clId="{1545DCFB-2C28-4FB4-A0BA-73F17BF221C3}" dt="2022-07-08T14:20:13.721" v="2275" actId="208"/>
        <pc:sldMkLst>
          <pc:docMk/>
          <pc:sldMk cId="1781363699" sldId="1912"/>
        </pc:sldMkLst>
        <pc:spChg chg="mod">
          <ac:chgData name="Yoel Kortick" userId="167978f5-7f40-4909-85d5-d4149554ad4e" providerId="ADAL" clId="{1545DCFB-2C28-4FB4-A0BA-73F17BF221C3}" dt="2022-07-08T14:19:34.824" v="2263" actId="20577"/>
          <ac:spMkLst>
            <pc:docMk/>
            <pc:sldMk cId="1781363699" sldId="1912"/>
            <ac:spMk id="4" creationId="{7DCC24B9-304C-43F8-A814-5ED2034E8A02}"/>
          </ac:spMkLst>
        </pc:spChg>
        <pc:spChg chg="mod">
          <ac:chgData name="Yoel Kortick" userId="167978f5-7f40-4909-85d5-d4149554ad4e" providerId="ADAL" clId="{1545DCFB-2C28-4FB4-A0BA-73F17BF221C3}" dt="2022-07-08T14:19:58.288" v="2268" actId="1035"/>
          <ac:spMkLst>
            <pc:docMk/>
            <pc:sldMk cId="1781363699" sldId="1912"/>
            <ac:spMk id="7" creationId="{DFD900B5-F4A6-4A55-8DA4-8D54293297B2}"/>
          </ac:spMkLst>
        </pc:spChg>
        <pc:spChg chg="add mod">
          <ac:chgData name="Yoel Kortick" userId="167978f5-7f40-4909-85d5-d4149554ad4e" providerId="ADAL" clId="{1545DCFB-2C28-4FB4-A0BA-73F17BF221C3}" dt="2022-07-08T14:20:10.828" v="2274" actId="1037"/>
          <ac:spMkLst>
            <pc:docMk/>
            <pc:sldMk cId="1781363699" sldId="1912"/>
            <ac:spMk id="9" creationId="{BEB9023C-FDD6-40BF-ADBF-0F59D31CC78A}"/>
          </ac:spMkLst>
        </pc:spChg>
        <pc:picChg chg="add mod ord">
          <ac:chgData name="Yoel Kortick" userId="167978f5-7f40-4909-85d5-d4149554ad4e" providerId="ADAL" clId="{1545DCFB-2C28-4FB4-A0BA-73F17BF221C3}" dt="2022-07-08T14:20:13.721" v="2275" actId="208"/>
          <ac:picMkLst>
            <pc:docMk/>
            <pc:sldMk cId="1781363699" sldId="1912"/>
            <ac:picMk id="6" creationId="{AB829200-B5C1-4F53-A26B-72A5AEC0315F}"/>
          </ac:picMkLst>
        </pc:picChg>
        <pc:picChg chg="del">
          <ac:chgData name="Yoel Kortick" userId="167978f5-7f40-4909-85d5-d4149554ad4e" providerId="ADAL" clId="{1545DCFB-2C28-4FB4-A0BA-73F17BF221C3}" dt="2022-07-08T14:19:37.259" v="2264" actId="478"/>
          <ac:picMkLst>
            <pc:docMk/>
            <pc:sldMk cId="1781363699" sldId="1912"/>
            <ac:picMk id="8" creationId="{457D43A3-B4F3-4C32-83DC-5B7FD8E46F4D}"/>
          </ac:picMkLst>
        </pc:picChg>
      </pc:sldChg>
      <pc:sldChg chg="addSp delSp modSp add mod">
        <pc:chgData name="Yoel Kortick" userId="167978f5-7f40-4909-85d5-d4149554ad4e" providerId="ADAL" clId="{1545DCFB-2C28-4FB4-A0BA-73F17BF221C3}" dt="2022-07-08T14:23:57.432" v="2352" actId="208"/>
        <pc:sldMkLst>
          <pc:docMk/>
          <pc:sldMk cId="2572497183" sldId="1913"/>
        </pc:sldMkLst>
        <pc:spChg chg="mod">
          <ac:chgData name="Yoel Kortick" userId="167978f5-7f40-4909-85d5-d4149554ad4e" providerId="ADAL" clId="{1545DCFB-2C28-4FB4-A0BA-73F17BF221C3}" dt="2022-07-08T14:23:32.928" v="2343" actId="313"/>
          <ac:spMkLst>
            <pc:docMk/>
            <pc:sldMk cId="2572497183" sldId="1913"/>
            <ac:spMk id="4" creationId="{7DCC24B9-304C-43F8-A814-5ED2034E8A02}"/>
          </ac:spMkLst>
        </pc:spChg>
        <pc:spChg chg="del">
          <ac:chgData name="Yoel Kortick" userId="167978f5-7f40-4909-85d5-d4149554ad4e" providerId="ADAL" clId="{1545DCFB-2C28-4FB4-A0BA-73F17BF221C3}" dt="2022-07-08T14:23:54.839" v="2351" actId="478"/>
          <ac:spMkLst>
            <pc:docMk/>
            <pc:sldMk cId="2572497183" sldId="1913"/>
            <ac:spMk id="7" creationId="{DFD900B5-F4A6-4A55-8DA4-8D54293297B2}"/>
          </ac:spMkLst>
        </pc:spChg>
        <pc:spChg chg="mod">
          <ac:chgData name="Yoel Kortick" userId="167978f5-7f40-4909-85d5-d4149554ad4e" providerId="ADAL" clId="{1545DCFB-2C28-4FB4-A0BA-73F17BF221C3}" dt="2022-07-08T14:23:44.856" v="2348" actId="14100"/>
          <ac:spMkLst>
            <pc:docMk/>
            <pc:sldMk cId="2572497183" sldId="1913"/>
            <ac:spMk id="9" creationId="{BEB9023C-FDD6-40BF-ADBF-0F59D31CC78A}"/>
          </ac:spMkLst>
        </pc:spChg>
        <pc:spChg chg="add mod">
          <ac:chgData name="Yoel Kortick" userId="167978f5-7f40-4909-85d5-d4149554ad4e" providerId="ADAL" clId="{1545DCFB-2C28-4FB4-A0BA-73F17BF221C3}" dt="2022-07-08T14:23:53.019" v="2350" actId="14100"/>
          <ac:spMkLst>
            <pc:docMk/>
            <pc:sldMk cId="2572497183" sldId="1913"/>
            <ac:spMk id="10" creationId="{76472D10-218C-4E02-AF31-6FA500153618}"/>
          </ac:spMkLst>
        </pc:spChg>
        <pc:picChg chg="del">
          <ac:chgData name="Yoel Kortick" userId="167978f5-7f40-4909-85d5-d4149554ad4e" providerId="ADAL" clId="{1545DCFB-2C28-4FB4-A0BA-73F17BF221C3}" dt="2022-07-08T14:23:35.551" v="2344" actId="478"/>
          <ac:picMkLst>
            <pc:docMk/>
            <pc:sldMk cId="2572497183" sldId="1913"/>
            <ac:picMk id="6" creationId="{AB829200-B5C1-4F53-A26B-72A5AEC0315F}"/>
          </ac:picMkLst>
        </pc:picChg>
        <pc:picChg chg="add mod ord">
          <ac:chgData name="Yoel Kortick" userId="167978f5-7f40-4909-85d5-d4149554ad4e" providerId="ADAL" clId="{1545DCFB-2C28-4FB4-A0BA-73F17BF221C3}" dt="2022-07-08T14:23:57.432" v="2352" actId="208"/>
          <ac:picMkLst>
            <pc:docMk/>
            <pc:sldMk cId="2572497183" sldId="1913"/>
            <ac:picMk id="8" creationId="{60B98F6B-3F0A-4F04-B98F-0F73744052C0}"/>
          </ac:picMkLst>
        </pc:picChg>
      </pc:sldChg>
      <pc:sldChg chg="addSp delSp modSp add mod">
        <pc:chgData name="Yoel Kortick" userId="167978f5-7f40-4909-85d5-d4149554ad4e" providerId="ADAL" clId="{1545DCFB-2C28-4FB4-A0BA-73F17BF221C3}" dt="2022-07-08T14:25:12.362" v="2394" actId="208"/>
        <pc:sldMkLst>
          <pc:docMk/>
          <pc:sldMk cId="3873580535" sldId="1914"/>
        </pc:sldMkLst>
        <pc:spChg chg="mod">
          <ac:chgData name="Yoel Kortick" userId="167978f5-7f40-4909-85d5-d4149554ad4e" providerId="ADAL" clId="{1545DCFB-2C28-4FB4-A0BA-73F17BF221C3}" dt="2022-07-08T14:24:12.397" v="2377" actId="20577"/>
          <ac:spMkLst>
            <pc:docMk/>
            <pc:sldMk cId="3873580535" sldId="1914"/>
            <ac:spMk id="4" creationId="{7DCC24B9-304C-43F8-A814-5ED2034E8A02}"/>
          </ac:spMkLst>
        </pc:spChg>
        <pc:spChg chg="del">
          <ac:chgData name="Yoel Kortick" userId="167978f5-7f40-4909-85d5-d4149554ad4e" providerId="ADAL" clId="{1545DCFB-2C28-4FB4-A0BA-73F17BF221C3}" dt="2022-07-08T14:25:09.645" v="2393" actId="478"/>
          <ac:spMkLst>
            <pc:docMk/>
            <pc:sldMk cId="3873580535" sldId="1914"/>
            <ac:spMk id="9" creationId="{BEB9023C-FDD6-40BF-ADBF-0F59D31CC78A}"/>
          </ac:spMkLst>
        </pc:spChg>
        <pc:spChg chg="mod">
          <ac:chgData name="Yoel Kortick" userId="167978f5-7f40-4909-85d5-d4149554ad4e" providerId="ADAL" clId="{1545DCFB-2C28-4FB4-A0BA-73F17BF221C3}" dt="2022-07-08T14:25:05.423" v="2392" actId="1037"/>
          <ac:spMkLst>
            <pc:docMk/>
            <pc:sldMk cId="3873580535" sldId="1914"/>
            <ac:spMk id="10" creationId="{76472D10-218C-4E02-AF31-6FA500153618}"/>
          </ac:spMkLst>
        </pc:spChg>
        <pc:picChg chg="add mod ord">
          <ac:chgData name="Yoel Kortick" userId="167978f5-7f40-4909-85d5-d4149554ad4e" providerId="ADAL" clId="{1545DCFB-2C28-4FB4-A0BA-73F17BF221C3}" dt="2022-07-08T14:25:12.362" v="2394" actId="208"/>
          <ac:picMkLst>
            <pc:docMk/>
            <pc:sldMk cId="3873580535" sldId="1914"/>
            <ac:picMk id="6" creationId="{368F369C-F16E-4302-8506-FD098AD198F1}"/>
          </ac:picMkLst>
        </pc:picChg>
        <pc:picChg chg="del">
          <ac:chgData name="Yoel Kortick" userId="167978f5-7f40-4909-85d5-d4149554ad4e" providerId="ADAL" clId="{1545DCFB-2C28-4FB4-A0BA-73F17BF221C3}" dt="2022-07-08T14:24:50.447" v="2378" actId="478"/>
          <ac:picMkLst>
            <pc:docMk/>
            <pc:sldMk cId="3873580535" sldId="1914"/>
            <ac:picMk id="8" creationId="{60B98F6B-3F0A-4F04-B98F-0F73744052C0}"/>
          </ac:picMkLst>
        </pc:picChg>
      </pc:sldChg>
      <pc:sldChg chg="addSp delSp modSp add mod">
        <pc:chgData name="Yoel Kortick" userId="167978f5-7f40-4909-85d5-d4149554ad4e" providerId="ADAL" clId="{1545DCFB-2C28-4FB4-A0BA-73F17BF221C3}" dt="2022-07-08T14:33:13.947" v="2804" actId="6549"/>
        <pc:sldMkLst>
          <pc:docMk/>
          <pc:sldMk cId="4042825719" sldId="1915"/>
        </pc:sldMkLst>
        <pc:spChg chg="mod">
          <ac:chgData name="Yoel Kortick" userId="167978f5-7f40-4909-85d5-d4149554ad4e" providerId="ADAL" clId="{1545DCFB-2C28-4FB4-A0BA-73F17BF221C3}" dt="2022-07-08T14:33:13.947" v="2804" actId="6549"/>
          <ac:spMkLst>
            <pc:docMk/>
            <pc:sldMk cId="4042825719" sldId="1915"/>
            <ac:spMk id="4" creationId="{7DCC24B9-304C-43F8-A814-5ED2034E8A02}"/>
          </ac:spMkLst>
        </pc:spChg>
        <pc:spChg chg="del">
          <ac:chgData name="Yoel Kortick" userId="167978f5-7f40-4909-85d5-d4149554ad4e" providerId="ADAL" clId="{1545DCFB-2C28-4FB4-A0BA-73F17BF221C3}" dt="2022-07-08T14:29:07.109" v="2652" actId="478"/>
          <ac:spMkLst>
            <pc:docMk/>
            <pc:sldMk cId="4042825719" sldId="1915"/>
            <ac:spMk id="10" creationId="{76472D10-218C-4E02-AF31-6FA500153618}"/>
          </ac:spMkLst>
        </pc:spChg>
        <pc:picChg chg="del">
          <ac:chgData name="Yoel Kortick" userId="167978f5-7f40-4909-85d5-d4149554ad4e" providerId="ADAL" clId="{1545DCFB-2C28-4FB4-A0BA-73F17BF221C3}" dt="2022-07-08T14:28:06.259" v="2519" actId="478"/>
          <ac:picMkLst>
            <pc:docMk/>
            <pc:sldMk cId="4042825719" sldId="1915"/>
            <ac:picMk id="6" creationId="{368F369C-F16E-4302-8506-FD098AD198F1}"/>
          </ac:picMkLst>
        </pc:picChg>
        <pc:picChg chg="add del mod">
          <ac:chgData name="Yoel Kortick" userId="167978f5-7f40-4909-85d5-d4149554ad4e" providerId="ADAL" clId="{1545DCFB-2C28-4FB4-A0BA-73F17BF221C3}" dt="2022-07-08T14:28:32.884" v="2525" actId="478"/>
          <ac:picMkLst>
            <pc:docMk/>
            <pc:sldMk cId="4042825719" sldId="1915"/>
            <ac:picMk id="7" creationId="{CDD97FAD-463E-470F-8B2C-19FEF8697C56}"/>
          </ac:picMkLst>
        </pc:picChg>
      </pc:sldChg>
      <pc:sldChg chg="addSp delSp modSp add mod">
        <pc:chgData name="Yoel Kortick" userId="167978f5-7f40-4909-85d5-d4149554ad4e" providerId="ADAL" clId="{1545DCFB-2C28-4FB4-A0BA-73F17BF221C3}" dt="2022-07-08T14:30:18.545" v="2720" actId="1035"/>
        <pc:sldMkLst>
          <pc:docMk/>
          <pc:sldMk cId="3337627961" sldId="1916"/>
        </pc:sldMkLst>
        <pc:spChg chg="del">
          <ac:chgData name="Yoel Kortick" userId="167978f5-7f40-4909-85d5-d4149554ad4e" providerId="ADAL" clId="{1545DCFB-2C28-4FB4-A0BA-73F17BF221C3}" dt="2022-07-08T14:29:10.895" v="2653" actId="478"/>
          <ac:spMkLst>
            <pc:docMk/>
            <pc:sldMk cId="3337627961" sldId="1916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1545DCFB-2C28-4FB4-A0BA-73F17BF221C3}" dt="2022-07-08T14:29:11.804" v="2654" actId="478"/>
          <ac:spMkLst>
            <pc:docMk/>
            <pc:sldMk cId="3337627961" sldId="1916"/>
            <ac:spMk id="6" creationId="{D8995D9D-64F8-414C-810B-73EEB67AA7BB}"/>
          </ac:spMkLst>
        </pc:spChg>
        <pc:spChg chg="mod">
          <ac:chgData name="Yoel Kortick" userId="167978f5-7f40-4909-85d5-d4149554ad4e" providerId="ADAL" clId="{1545DCFB-2C28-4FB4-A0BA-73F17BF221C3}" dt="2022-07-08T14:29:26.482" v="2660" actId="1076"/>
          <ac:spMkLst>
            <pc:docMk/>
            <pc:sldMk cId="3337627961" sldId="1916"/>
            <ac:spMk id="10" creationId="{76472D10-218C-4E02-AF31-6FA500153618}"/>
          </ac:spMkLst>
        </pc:spChg>
        <pc:spChg chg="add mod">
          <ac:chgData name="Yoel Kortick" userId="167978f5-7f40-4909-85d5-d4149554ad4e" providerId="ADAL" clId="{1545DCFB-2C28-4FB4-A0BA-73F17BF221C3}" dt="2022-07-08T14:30:07.491" v="2666" actId="14100"/>
          <ac:spMkLst>
            <pc:docMk/>
            <pc:sldMk cId="3337627961" sldId="1916"/>
            <ac:spMk id="11" creationId="{92155D68-D73E-4F5F-98A8-B350B3B121AB}"/>
          </ac:spMkLst>
        </pc:spChg>
        <pc:spChg chg="add mod">
          <ac:chgData name="Yoel Kortick" userId="167978f5-7f40-4909-85d5-d4149554ad4e" providerId="ADAL" clId="{1545DCFB-2C28-4FB4-A0BA-73F17BF221C3}" dt="2022-07-08T14:30:13.288" v="2684" actId="1036"/>
          <ac:spMkLst>
            <pc:docMk/>
            <pc:sldMk cId="3337627961" sldId="1916"/>
            <ac:spMk id="12" creationId="{5964614F-D634-4055-86EA-4709C7E6B8F2}"/>
          </ac:spMkLst>
        </pc:spChg>
        <pc:spChg chg="add mod">
          <ac:chgData name="Yoel Kortick" userId="167978f5-7f40-4909-85d5-d4149554ad4e" providerId="ADAL" clId="{1545DCFB-2C28-4FB4-A0BA-73F17BF221C3}" dt="2022-07-08T14:30:18.545" v="2720" actId="1035"/>
          <ac:spMkLst>
            <pc:docMk/>
            <pc:sldMk cId="3337627961" sldId="1916"/>
            <ac:spMk id="13" creationId="{730E53D1-9667-4843-8911-E401D4CB1F49}"/>
          </ac:spMkLst>
        </pc:spChg>
        <pc:picChg chg="mod ord">
          <ac:chgData name="Yoel Kortick" userId="167978f5-7f40-4909-85d5-d4149554ad4e" providerId="ADAL" clId="{1545DCFB-2C28-4FB4-A0BA-73F17BF221C3}" dt="2022-07-08T14:29:43.609" v="2662" actId="167"/>
          <ac:picMkLst>
            <pc:docMk/>
            <pc:sldMk cId="3337627961" sldId="1916"/>
            <ac:picMk id="7" creationId="{CDD97FAD-463E-470F-8B2C-19FEF8697C56}"/>
          </ac:picMkLst>
        </pc:picChg>
        <pc:picChg chg="add del">
          <ac:chgData name="Yoel Kortick" userId="167978f5-7f40-4909-85d5-d4149554ad4e" providerId="ADAL" clId="{1545DCFB-2C28-4FB4-A0BA-73F17BF221C3}" dt="2022-07-08T14:29:54.412" v="2664" actId="22"/>
          <ac:picMkLst>
            <pc:docMk/>
            <pc:sldMk cId="3337627961" sldId="1916"/>
            <ac:picMk id="9" creationId="{8D7C09C9-49FF-4030-B8A9-80C47F1C9824}"/>
          </ac:picMkLst>
        </pc:picChg>
      </pc:sldChg>
      <pc:sldChg chg="addSp delSp modSp add mod">
        <pc:chgData name="Yoel Kortick" userId="167978f5-7f40-4909-85d5-d4149554ad4e" providerId="ADAL" clId="{1545DCFB-2C28-4FB4-A0BA-73F17BF221C3}" dt="2022-07-08T14:35:08.648" v="3048" actId="1076"/>
        <pc:sldMkLst>
          <pc:docMk/>
          <pc:sldMk cId="551173049" sldId="1917"/>
        </pc:sldMkLst>
        <pc:spChg chg="mod">
          <ac:chgData name="Yoel Kortick" userId="167978f5-7f40-4909-85d5-d4149554ad4e" providerId="ADAL" clId="{1545DCFB-2C28-4FB4-A0BA-73F17BF221C3}" dt="2022-07-08T14:34:11.075" v="2983" actId="6549"/>
          <ac:spMkLst>
            <pc:docMk/>
            <pc:sldMk cId="551173049" sldId="1917"/>
            <ac:spMk id="4" creationId="{7DCC24B9-304C-43F8-A814-5ED2034E8A02}"/>
          </ac:spMkLst>
        </pc:spChg>
        <pc:spChg chg="add mod">
          <ac:chgData name="Yoel Kortick" userId="167978f5-7f40-4909-85d5-d4149554ad4e" providerId="ADAL" clId="{1545DCFB-2C28-4FB4-A0BA-73F17BF221C3}" dt="2022-07-08T14:34:41.566" v="3046" actId="208"/>
          <ac:spMkLst>
            <pc:docMk/>
            <pc:sldMk cId="551173049" sldId="1917"/>
            <ac:spMk id="8" creationId="{BC6E1413-B835-40C5-A874-6020CE501785}"/>
          </ac:spMkLst>
        </pc:spChg>
        <pc:spChg chg="mod">
          <ac:chgData name="Yoel Kortick" userId="167978f5-7f40-4909-85d5-d4149554ad4e" providerId="ADAL" clId="{1545DCFB-2C28-4FB4-A0BA-73F17BF221C3}" dt="2022-07-08T14:33:39.284" v="2810" actId="14100"/>
          <ac:spMkLst>
            <pc:docMk/>
            <pc:sldMk cId="551173049" sldId="1917"/>
            <ac:spMk id="10" creationId="{76472D10-218C-4E02-AF31-6FA500153618}"/>
          </ac:spMkLst>
        </pc:spChg>
        <pc:picChg chg="add mod ord">
          <ac:chgData name="Yoel Kortick" userId="167978f5-7f40-4909-85d5-d4149554ad4e" providerId="ADAL" clId="{1545DCFB-2C28-4FB4-A0BA-73F17BF221C3}" dt="2022-07-08T14:33:31.445" v="2808" actId="167"/>
          <ac:picMkLst>
            <pc:docMk/>
            <pc:sldMk cId="551173049" sldId="1917"/>
            <ac:picMk id="6" creationId="{A6BC21C9-1C87-454E-9819-866E3B04F5C9}"/>
          </ac:picMkLst>
        </pc:picChg>
        <pc:picChg chg="del">
          <ac:chgData name="Yoel Kortick" userId="167978f5-7f40-4909-85d5-d4149554ad4e" providerId="ADAL" clId="{1545DCFB-2C28-4FB4-A0BA-73F17BF221C3}" dt="2022-07-08T14:33:25.682" v="2805" actId="478"/>
          <ac:picMkLst>
            <pc:docMk/>
            <pc:sldMk cId="551173049" sldId="1917"/>
            <ac:picMk id="7" creationId="{CDD97FAD-463E-470F-8B2C-19FEF8697C56}"/>
          </ac:picMkLst>
        </pc:picChg>
        <pc:picChg chg="add mod">
          <ac:chgData name="Yoel Kortick" userId="167978f5-7f40-4909-85d5-d4149554ad4e" providerId="ADAL" clId="{1545DCFB-2C28-4FB4-A0BA-73F17BF221C3}" dt="2022-07-08T14:35:08.648" v="3048" actId="1076"/>
          <ac:picMkLst>
            <pc:docMk/>
            <pc:sldMk cId="551173049" sldId="1917"/>
            <ac:picMk id="11" creationId="{4FC816CA-12F3-49EB-884C-6E3CD9512ACB}"/>
          </ac:picMkLst>
        </pc:picChg>
      </pc:sldChg>
      <pc:sldChg chg="addSp delSp modSp add mod">
        <pc:chgData name="Yoel Kortick" userId="167978f5-7f40-4909-85d5-d4149554ad4e" providerId="ADAL" clId="{1545DCFB-2C28-4FB4-A0BA-73F17BF221C3}" dt="2022-07-08T14:37:32.836" v="3119" actId="14100"/>
        <pc:sldMkLst>
          <pc:docMk/>
          <pc:sldMk cId="2909708836" sldId="1918"/>
        </pc:sldMkLst>
        <pc:spChg chg="mod">
          <ac:chgData name="Yoel Kortick" userId="167978f5-7f40-4909-85d5-d4149554ad4e" providerId="ADAL" clId="{1545DCFB-2C28-4FB4-A0BA-73F17BF221C3}" dt="2022-07-08T14:36:13.846" v="3098" actId="313"/>
          <ac:spMkLst>
            <pc:docMk/>
            <pc:sldMk cId="2909708836" sldId="1918"/>
            <ac:spMk id="4" creationId="{7DCC24B9-304C-43F8-A814-5ED2034E8A02}"/>
          </ac:spMkLst>
        </pc:spChg>
        <pc:spChg chg="del">
          <ac:chgData name="Yoel Kortick" userId="167978f5-7f40-4909-85d5-d4149554ad4e" providerId="ADAL" clId="{1545DCFB-2C28-4FB4-A0BA-73F17BF221C3}" dt="2022-07-08T14:36:20.803" v="3099" actId="478"/>
          <ac:spMkLst>
            <pc:docMk/>
            <pc:sldMk cId="2909708836" sldId="1918"/>
            <ac:spMk id="8" creationId="{BC6E1413-B835-40C5-A874-6020CE501785}"/>
          </ac:spMkLst>
        </pc:spChg>
        <pc:spChg chg="add">
          <ac:chgData name="Yoel Kortick" userId="167978f5-7f40-4909-85d5-d4149554ad4e" providerId="ADAL" clId="{1545DCFB-2C28-4FB4-A0BA-73F17BF221C3}" dt="2022-07-08T14:36:39.492" v="3113" actId="11529"/>
          <ac:spMkLst>
            <pc:docMk/>
            <pc:sldMk cId="2909708836" sldId="1918"/>
            <ac:spMk id="9" creationId="{8167AC33-09BE-413F-9A96-0EBF9B35B5CD}"/>
          </ac:spMkLst>
        </pc:spChg>
        <pc:spChg chg="del">
          <ac:chgData name="Yoel Kortick" userId="167978f5-7f40-4909-85d5-d4149554ad4e" providerId="ADAL" clId="{1545DCFB-2C28-4FB4-A0BA-73F17BF221C3}" dt="2022-07-08T14:36:20.803" v="3099" actId="478"/>
          <ac:spMkLst>
            <pc:docMk/>
            <pc:sldMk cId="2909708836" sldId="1918"/>
            <ac:spMk id="10" creationId="{76472D10-218C-4E02-AF31-6FA500153618}"/>
          </ac:spMkLst>
        </pc:spChg>
        <pc:spChg chg="add">
          <ac:chgData name="Yoel Kortick" userId="167978f5-7f40-4909-85d5-d4149554ad4e" providerId="ADAL" clId="{1545DCFB-2C28-4FB4-A0BA-73F17BF221C3}" dt="2022-07-08T14:36:48.367" v="3114" actId="11529"/>
          <ac:spMkLst>
            <pc:docMk/>
            <pc:sldMk cId="2909708836" sldId="1918"/>
            <ac:spMk id="12" creationId="{86E75BBF-79DA-4B83-A9BE-5D88461110BA}"/>
          </ac:spMkLst>
        </pc:spChg>
        <pc:picChg chg="del">
          <ac:chgData name="Yoel Kortick" userId="167978f5-7f40-4909-85d5-d4149554ad4e" providerId="ADAL" clId="{1545DCFB-2C28-4FB4-A0BA-73F17BF221C3}" dt="2022-07-08T14:36:20.803" v="3099" actId="478"/>
          <ac:picMkLst>
            <pc:docMk/>
            <pc:sldMk cId="2909708836" sldId="1918"/>
            <ac:picMk id="6" creationId="{A6BC21C9-1C87-454E-9819-866E3B04F5C9}"/>
          </ac:picMkLst>
        </pc:picChg>
        <pc:picChg chg="add mod">
          <ac:chgData name="Yoel Kortick" userId="167978f5-7f40-4909-85d5-d4149554ad4e" providerId="ADAL" clId="{1545DCFB-2C28-4FB4-A0BA-73F17BF221C3}" dt="2022-07-08T14:36:31.649" v="3112" actId="208"/>
          <ac:picMkLst>
            <pc:docMk/>
            <pc:sldMk cId="2909708836" sldId="1918"/>
            <ac:picMk id="7" creationId="{457802AB-49BC-4C86-9F1F-1C85563102EB}"/>
          </ac:picMkLst>
        </pc:picChg>
        <pc:picChg chg="del">
          <ac:chgData name="Yoel Kortick" userId="167978f5-7f40-4909-85d5-d4149554ad4e" providerId="ADAL" clId="{1545DCFB-2C28-4FB4-A0BA-73F17BF221C3}" dt="2022-07-08T14:36:20.803" v="3099" actId="478"/>
          <ac:picMkLst>
            <pc:docMk/>
            <pc:sldMk cId="2909708836" sldId="1918"/>
            <ac:picMk id="11" creationId="{4FC816CA-12F3-49EB-884C-6E3CD9512ACB}"/>
          </ac:picMkLst>
        </pc:picChg>
        <pc:cxnChg chg="add mod">
          <ac:chgData name="Yoel Kortick" userId="167978f5-7f40-4909-85d5-d4149554ad4e" providerId="ADAL" clId="{1545DCFB-2C28-4FB4-A0BA-73F17BF221C3}" dt="2022-07-08T14:37:28.842" v="3117" actId="14100"/>
          <ac:cxnSpMkLst>
            <pc:docMk/>
            <pc:sldMk cId="2909708836" sldId="1918"/>
            <ac:cxnSpMk id="13" creationId="{DCFD1E27-4746-4C99-A5D9-58FC0E849354}"/>
          </ac:cxnSpMkLst>
        </pc:cxnChg>
        <pc:cxnChg chg="add mod">
          <ac:chgData name="Yoel Kortick" userId="167978f5-7f40-4909-85d5-d4149554ad4e" providerId="ADAL" clId="{1545DCFB-2C28-4FB4-A0BA-73F17BF221C3}" dt="2022-07-08T14:37:32.836" v="3119" actId="14100"/>
          <ac:cxnSpMkLst>
            <pc:docMk/>
            <pc:sldMk cId="2909708836" sldId="1918"/>
            <ac:cxnSpMk id="15" creationId="{1E9CE6BE-0FAF-46D4-A703-1953E602BA22}"/>
          </ac:cxnSpMkLst>
        </pc:cxnChg>
      </pc:sldChg>
      <pc:sldChg chg="addSp delSp modSp add mod">
        <pc:chgData name="Yoel Kortick" userId="167978f5-7f40-4909-85d5-d4149554ad4e" providerId="ADAL" clId="{1545DCFB-2C28-4FB4-A0BA-73F17BF221C3}" dt="2022-07-08T14:42:18.950" v="3181" actId="208"/>
        <pc:sldMkLst>
          <pc:docMk/>
          <pc:sldMk cId="2886698332" sldId="1919"/>
        </pc:sldMkLst>
        <pc:spChg chg="mod">
          <ac:chgData name="Yoel Kortick" userId="167978f5-7f40-4909-85d5-d4149554ad4e" providerId="ADAL" clId="{1545DCFB-2C28-4FB4-A0BA-73F17BF221C3}" dt="2022-07-08T14:41:30.540" v="3157" actId="313"/>
          <ac:spMkLst>
            <pc:docMk/>
            <pc:sldMk cId="2886698332" sldId="1919"/>
            <ac:spMk id="4" creationId="{7DCC24B9-304C-43F8-A814-5ED2034E8A02}"/>
          </ac:spMkLst>
        </pc:spChg>
        <pc:spChg chg="mod">
          <ac:chgData name="Yoel Kortick" userId="167978f5-7f40-4909-85d5-d4149554ad4e" providerId="ADAL" clId="{1545DCFB-2C28-4FB4-A0BA-73F17BF221C3}" dt="2022-07-08T14:41:59.697" v="3175" actId="14100"/>
          <ac:spMkLst>
            <pc:docMk/>
            <pc:sldMk cId="2886698332" sldId="1919"/>
            <ac:spMk id="9" creationId="{8167AC33-09BE-413F-9A96-0EBF9B35B5CD}"/>
          </ac:spMkLst>
        </pc:spChg>
        <pc:spChg chg="mod">
          <ac:chgData name="Yoel Kortick" userId="167978f5-7f40-4909-85d5-d4149554ad4e" providerId="ADAL" clId="{1545DCFB-2C28-4FB4-A0BA-73F17BF221C3}" dt="2022-07-08T14:42:16.628" v="3180" actId="14100"/>
          <ac:spMkLst>
            <pc:docMk/>
            <pc:sldMk cId="2886698332" sldId="1919"/>
            <ac:spMk id="12" creationId="{86E75BBF-79DA-4B83-A9BE-5D88461110BA}"/>
          </ac:spMkLst>
        </pc:spChg>
        <pc:picChg chg="add mod ord">
          <ac:chgData name="Yoel Kortick" userId="167978f5-7f40-4909-85d5-d4149554ad4e" providerId="ADAL" clId="{1545DCFB-2C28-4FB4-A0BA-73F17BF221C3}" dt="2022-07-08T14:42:18.950" v="3181" actId="208"/>
          <ac:picMkLst>
            <pc:docMk/>
            <pc:sldMk cId="2886698332" sldId="1919"/>
            <ac:picMk id="6" creationId="{0FC3B60F-7109-4075-852F-6BA0E5E0C27E}"/>
          </ac:picMkLst>
        </pc:picChg>
        <pc:picChg chg="del">
          <ac:chgData name="Yoel Kortick" userId="167978f5-7f40-4909-85d5-d4149554ad4e" providerId="ADAL" clId="{1545DCFB-2C28-4FB4-A0BA-73F17BF221C3}" dt="2022-07-08T14:41:33.824" v="3158" actId="478"/>
          <ac:picMkLst>
            <pc:docMk/>
            <pc:sldMk cId="2886698332" sldId="1919"/>
            <ac:picMk id="7" creationId="{457802AB-49BC-4C86-9F1F-1C85563102EB}"/>
          </ac:picMkLst>
        </pc:picChg>
        <pc:cxnChg chg="mod">
          <ac:chgData name="Yoel Kortick" userId="167978f5-7f40-4909-85d5-d4149554ad4e" providerId="ADAL" clId="{1545DCFB-2C28-4FB4-A0BA-73F17BF221C3}" dt="2022-07-08T14:42:02.440" v="3176" actId="14100"/>
          <ac:cxnSpMkLst>
            <pc:docMk/>
            <pc:sldMk cId="2886698332" sldId="1919"/>
            <ac:cxnSpMk id="13" creationId="{DCFD1E27-4746-4C99-A5D9-58FC0E849354}"/>
          </ac:cxnSpMkLst>
        </pc:cxnChg>
        <pc:cxnChg chg="mod">
          <ac:chgData name="Yoel Kortick" userId="167978f5-7f40-4909-85d5-d4149554ad4e" providerId="ADAL" clId="{1545DCFB-2C28-4FB4-A0BA-73F17BF221C3}" dt="2022-07-08T14:42:08.164" v="3178" actId="14100"/>
          <ac:cxnSpMkLst>
            <pc:docMk/>
            <pc:sldMk cId="2886698332" sldId="1919"/>
            <ac:cxnSpMk id="15" creationId="{1E9CE6BE-0FAF-46D4-A703-1953E602BA22}"/>
          </ac:cxnSpMkLst>
        </pc:cxnChg>
      </pc:sldChg>
      <pc:sldChg chg="addSp delSp modSp add mod">
        <pc:chgData name="Yoel Kortick" userId="167978f5-7f40-4909-85d5-d4149554ad4e" providerId="ADAL" clId="{1545DCFB-2C28-4FB4-A0BA-73F17BF221C3}" dt="2022-07-08T14:43:50.116" v="3263" actId="208"/>
        <pc:sldMkLst>
          <pc:docMk/>
          <pc:sldMk cId="36983500" sldId="1920"/>
        </pc:sldMkLst>
        <pc:spChg chg="mod">
          <ac:chgData name="Yoel Kortick" userId="167978f5-7f40-4909-85d5-d4149554ad4e" providerId="ADAL" clId="{1545DCFB-2C28-4FB4-A0BA-73F17BF221C3}" dt="2022-07-08T14:43:07.171" v="3203" actId="20577"/>
          <ac:spMkLst>
            <pc:docMk/>
            <pc:sldMk cId="36983500" sldId="1920"/>
            <ac:spMk id="4" creationId="{7DCC24B9-304C-43F8-A814-5ED2034E8A02}"/>
          </ac:spMkLst>
        </pc:spChg>
        <pc:spChg chg="del">
          <ac:chgData name="Yoel Kortick" userId="167978f5-7f40-4909-85d5-d4149554ad4e" providerId="ADAL" clId="{1545DCFB-2C28-4FB4-A0BA-73F17BF221C3}" dt="2022-07-08T14:43:45.235" v="3261" actId="478"/>
          <ac:spMkLst>
            <pc:docMk/>
            <pc:sldMk cId="36983500" sldId="1920"/>
            <ac:spMk id="12" creationId="{86E75BBF-79DA-4B83-A9BE-5D88461110BA}"/>
          </ac:spMkLst>
        </pc:spChg>
        <pc:picChg chg="del">
          <ac:chgData name="Yoel Kortick" userId="167978f5-7f40-4909-85d5-d4149554ad4e" providerId="ADAL" clId="{1545DCFB-2C28-4FB4-A0BA-73F17BF221C3}" dt="2022-07-08T14:43:10.077" v="3204" actId="478"/>
          <ac:picMkLst>
            <pc:docMk/>
            <pc:sldMk cId="36983500" sldId="1920"/>
            <ac:picMk id="6" creationId="{0FC3B60F-7109-4075-852F-6BA0E5E0C27E}"/>
          </ac:picMkLst>
        </pc:picChg>
        <pc:picChg chg="add mod ord">
          <ac:chgData name="Yoel Kortick" userId="167978f5-7f40-4909-85d5-d4149554ad4e" providerId="ADAL" clId="{1545DCFB-2C28-4FB4-A0BA-73F17BF221C3}" dt="2022-07-08T14:43:50.116" v="3263" actId="208"/>
          <ac:picMkLst>
            <pc:docMk/>
            <pc:sldMk cId="36983500" sldId="1920"/>
            <ac:picMk id="7" creationId="{686D2D72-F0E2-4A88-B632-D6F6C9425809}"/>
          </ac:picMkLst>
        </pc:picChg>
        <pc:cxnChg chg="mod">
          <ac:chgData name="Yoel Kortick" userId="167978f5-7f40-4909-85d5-d4149554ad4e" providerId="ADAL" clId="{1545DCFB-2C28-4FB4-A0BA-73F17BF221C3}" dt="2022-07-08T14:43:28.674" v="3226" actId="1037"/>
          <ac:cxnSpMkLst>
            <pc:docMk/>
            <pc:sldMk cId="36983500" sldId="1920"/>
            <ac:cxnSpMk id="13" creationId="{DCFD1E27-4746-4C99-A5D9-58FC0E849354}"/>
          </ac:cxnSpMkLst>
        </pc:cxnChg>
        <pc:cxnChg chg="add mod">
          <ac:chgData name="Yoel Kortick" userId="167978f5-7f40-4909-85d5-d4149554ad4e" providerId="ADAL" clId="{1545DCFB-2C28-4FB4-A0BA-73F17BF221C3}" dt="2022-07-08T14:43:34.769" v="3238" actId="1038"/>
          <ac:cxnSpMkLst>
            <pc:docMk/>
            <pc:sldMk cId="36983500" sldId="1920"/>
            <ac:cxnSpMk id="14" creationId="{CE8F5FA0-6899-4953-8E65-5D57BA7F9B82}"/>
          </ac:cxnSpMkLst>
        </pc:cxnChg>
        <pc:cxnChg chg="del">
          <ac:chgData name="Yoel Kortick" userId="167978f5-7f40-4909-85d5-d4149554ad4e" providerId="ADAL" clId="{1545DCFB-2C28-4FB4-A0BA-73F17BF221C3}" dt="2022-07-08T14:43:47.623" v="3262" actId="478"/>
          <ac:cxnSpMkLst>
            <pc:docMk/>
            <pc:sldMk cId="36983500" sldId="1920"/>
            <ac:cxnSpMk id="15" creationId="{1E9CE6BE-0FAF-46D4-A703-1953E602BA22}"/>
          </ac:cxnSpMkLst>
        </pc:cxnChg>
        <pc:cxnChg chg="add mod">
          <ac:chgData name="Yoel Kortick" userId="167978f5-7f40-4909-85d5-d4149554ad4e" providerId="ADAL" clId="{1545DCFB-2C28-4FB4-A0BA-73F17BF221C3}" dt="2022-07-08T14:43:40.564" v="3260" actId="1038"/>
          <ac:cxnSpMkLst>
            <pc:docMk/>
            <pc:sldMk cId="36983500" sldId="1920"/>
            <ac:cxnSpMk id="16" creationId="{C130FF9A-D5C7-43B2-8CED-E47D47222DA7}"/>
          </ac:cxnSpMkLst>
        </pc:cxnChg>
      </pc:sldChg>
      <pc:sldChg chg="modSp add mod">
        <pc:chgData name="Yoel Kortick" userId="167978f5-7f40-4909-85d5-d4149554ad4e" providerId="ADAL" clId="{1545DCFB-2C28-4FB4-A0BA-73F17BF221C3}" dt="2022-07-08T14:46:58.106" v="3574" actId="403"/>
        <pc:sldMkLst>
          <pc:docMk/>
          <pc:sldMk cId="3597491973" sldId="1921"/>
        </pc:sldMkLst>
        <pc:spChg chg="mod">
          <ac:chgData name="Yoel Kortick" userId="167978f5-7f40-4909-85d5-d4149554ad4e" providerId="ADAL" clId="{1545DCFB-2C28-4FB4-A0BA-73F17BF221C3}" dt="2022-07-08T14:46:58.106" v="3574" actId="403"/>
          <ac:spMkLst>
            <pc:docMk/>
            <pc:sldMk cId="3597491973" sldId="1921"/>
            <ac:spMk id="4" creationId="{7DCC24B9-304C-43F8-A814-5ED2034E8A02}"/>
          </ac:spMkLst>
        </pc:spChg>
      </pc:sldChg>
    </pc:docChg>
  </pc:docChgLst>
  <pc:docChgLst>
    <pc:chgData name="Yoel Kortick" userId="167978f5-7f40-4909-85d5-d4149554ad4e" providerId="ADAL" clId="{34F47364-9075-4CDA-82DA-BCE8E8E0D760}"/>
    <pc:docChg chg="undo custSel addSld modSld">
      <pc:chgData name="Yoel Kortick" userId="167978f5-7f40-4909-85d5-d4149554ad4e" providerId="ADAL" clId="{34F47364-9075-4CDA-82DA-BCE8E8E0D760}" dt="2022-04-26T03:33:57.801" v="3522"/>
      <pc:docMkLst>
        <pc:docMk/>
      </pc:docMkLst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3267142644" sldId="172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3464459227" sldId="1781"/>
        </pc:sldMkLst>
        <pc:spChg chg="mod">
          <ac:chgData name="Yoel Kortick" userId="167978f5-7f40-4909-85d5-d4149554ad4e" providerId="ADAL" clId="{34F47364-9075-4CDA-82DA-BCE8E8E0D760}" dt="2022-04-25T11:38:03.868" v="7" actId="20577"/>
          <ac:spMkLst>
            <pc:docMk/>
            <pc:sldMk cId="3464459227" sldId="1781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464459227" sldId="1781"/>
            <ac:spMk id="17" creationId="{76732786-67A5-4DB9-BC5C-1883828E50F6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462012858" sldId="178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462012858" sldId="178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831282036" sldId="179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831282036" sldId="1795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34F47364-9075-4CDA-82DA-BCE8E8E0D760}" dt="2022-04-25T11:38:21.630" v="17" actId="20577"/>
        <pc:sldMkLst>
          <pc:docMk/>
          <pc:sldMk cId="2096872156" sldId="1796"/>
        </pc:sldMkLst>
        <pc:spChg chg="mod">
          <ac:chgData name="Yoel Kortick" userId="167978f5-7f40-4909-85d5-d4149554ad4e" providerId="ADAL" clId="{34F47364-9075-4CDA-82DA-BCE8E8E0D760}" dt="2022-04-25T11:38:21.630" v="17" actId="20577"/>
          <ac:spMkLst>
            <pc:docMk/>
            <pc:sldMk cId="2096872156" sldId="1796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30071762" sldId="180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30071762" sldId="1801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733181792" sldId="180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733181792" sldId="1806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07965941" sldId="180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07965941" sldId="1808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40798860" sldId="181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40798860" sldId="181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836073120" sldId="181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6073120" sldId="1812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413614633" sldId="181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413614633" sldId="1817"/>
            <ac:spMk id="4" creationId="{42285F3F-79E7-4FE7-B096-D1588040AFA8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288514244" sldId="181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288514244" sldId="1818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416664122" sldId="182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16664122" sldId="182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292560101" sldId="182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292560101" sldId="1824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613273222" sldId="182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613273222" sldId="1825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644716933" sldId="182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644716933" sldId="1826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69098604" sldId="182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69098604" sldId="182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965933123" sldId="183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965933123" sldId="1830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70925593" sldId="183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70925593" sldId="1831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73992385" sldId="183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73992385" sldId="183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753978330" sldId="184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753978330" sldId="184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831534746" sldId="184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1534746" sldId="1841"/>
            <ac:spMk id="9" creationId="{8DC9FB01-C5F6-43C3-A0A2-E6139E3CA078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1534746" sldId="1841"/>
            <ac:spMk id="10" creationId="{8C1E097A-0921-471B-8162-DAC95CB8CE6A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820281080" sldId="185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820281080" sldId="185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673185461" sldId="185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673185461" sldId="1852"/>
            <ac:spMk id="9" creationId="{C128BE2F-95CE-456D-835E-F9E474F53EFA}"/>
          </ac:spMkLst>
        </pc:spChg>
      </pc:sldChg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1152729505" sldId="185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52729505" sldId="1854"/>
            <ac:spMk id="20" creationId="{E60E9707-CE63-4096-B5E2-60EC866CAE9D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376005521" sldId="185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376005521" sldId="1857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188787755" sldId="186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88787755" sldId="1861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90699077" sldId="186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90699077" sldId="1864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34F47364-9075-4CDA-82DA-BCE8E8E0D760}" dt="2022-04-25T11:45:38.082" v="148"/>
        <pc:sldMkLst>
          <pc:docMk/>
          <pc:sldMk cId="3043267013" sldId="1865"/>
        </pc:sldMkLst>
        <pc:spChg chg="mod">
          <ac:chgData name="Yoel Kortick" userId="167978f5-7f40-4909-85d5-d4149554ad4e" providerId="ADAL" clId="{34F47364-9075-4CDA-82DA-BCE8E8E0D760}" dt="2022-04-25T11:45:38.082" v="148"/>
          <ac:spMkLst>
            <pc:docMk/>
            <pc:sldMk cId="3043267013" sldId="1865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3887764786" sldId="1866"/>
        </pc:sldMkLst>
        <pc:spChg chg="mod">
          <ac:chgData name="Yoel Kortick" userId="167978f5-7f40-4909-85d5-d4149554ad4e" providerId="ADAL" clId="{34F47364-9075-4CDA-82DA-BCE8E8E0D760}" dt="2022-04-25T11:45:38.082" v="148"/>
          <ac:spMkLst>
            <pc:docMk/>
            <pc:sldMk cId="3887764786" sldId="1866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87764786" sldId="1866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1155270721" sldId="186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55270721" sldId="1867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1:54:30.639" v="429" actId="11529"/>
          <ac:spMkLst>
            <pc:docMk/>
            <pc:sldMk cId="1155270721" sldId="1867"/>
            <ac:spMk id="7" creationId="{B980CE18-92BD-4756-B878-9290BA3938C4}"/>
          </ac:spMkLst>
        </pc:spChg>
        <pc:picChg chg="add mod">
          <ac:chgData name="Yoel Kortick" userId="167978f5-7f40-4909-85d5-d4149554ad4e" providerId="ADAL" clId="{34F47364-9075-4CDA-82DA-BCE8E8E0D760}" dt="2022-04-25T11:54:24.915" v="428" actId="208"/>
          <ac:picMkLst>
            <pc:docMk/>
            <pc:sldMk cId="1155270721" sldId="1867"/>
            <ac:picMk id="6" creationId="{D7193E53-D97A-4FAD-B8A2-F31637BA93D0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5T11:55:27.664" v="509" actId="208"/>
        <pc:sldMkLst>
          <pc:docMk/>
          <pc:sldMk cId="3738076826" sldId="1868"/>
        </pc:sldMkLst>
        <pc:spChg chg="mod">
          <ac:chgData name="Yoel Kortick" userId="167978f5-7f40-4909-85d5-d4149554ad4e" providerId="ADAL" clId="{34F47364-9075-4CDA-82DA-BCE8E8E0D760}" dt="2022-04-25T11:55:09.826" v="504" actId="20577"/>
          <ac:spMkLst>
            <pc:docMk/>
            <pc:sldMk cId="3738076826" sldId="1868"/>
            <ac:spMk id="4" creationId="{7DCC24B9-304C-43F8-A814-5ED2034E8A02}"/>
          </ac:spMkLst>
        </pc:spChg>
        <pc:spChg chg="del">
          <ac:chgData name="Yoel Kortick" userId="167978f5-7f40-4909-85d5-d4149554ad4e" providerId="ADAL" clId="{34F47364-9075-4CDA-82DA-BCE8E8E0D760}" dt="2022-04-25T11:55:19.050" v="507" actId="478"/>
          <ac:spMkLst>
            <pc:docMk/>
            <pc:sldMk cId="3738076826" sldId="1868"/>
            <ac:spMk id="7" creationId="{B980CE18-92BD-4756-B878-9290BA3938C4}"/>
          </ac:spMkLst>
        </pc:spChg>
        <pc:picChg chg="del">
          <ac:chgData name="Yoel Kortick" userId="167978f5-7f40-4909-85d5-d4149554ad4e" providerId="ADAL" clId="{34F47364-9075-4CDA-82DA-BCE8E8E0D760}" dt="2022-04-25T11:55:12.375" v="505" actId="478"/>
          <ac:picMkLst>
            <pc:docMk/>
            <pc:sldMk cId="3738076826" sldId="1868"/>
            <ac:picMk id="6" creationId="{D7193E53-D97A-4FAD-B8A2-F31637BA93D0}"/>
          </ac:picMkLst>
        </pc:picChg>
        <pc:picChg chg="add mod">
          <ac:chgData name="Yoel Kortick" userId="167978f5-7f40-4909-85d5-d4149554ad4e" providerId="ADAL" clId="{34F47364-9075-4CDA-82DA-BCE8E8E0D760}" dt="2022-04-25T11:55:27.664" v="509" actId="208"/>
          <ac:picMkLst>
            <pc:docMk/>
            <pc:sldMk cId="3738076826" sldId="1868"/>
            <ac:picMk id="8" creationId="{E4D862E3-EF92-426C-9E72-D949BBFED24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5T11:56:36.353" v="589" actId="11529"/>
        <pc:sldMkLst>
          <pc:docMk/>
          <pc:sldMk cId="716651105" sldId="1869"/>
        </pc:sldMkLst>
        <pc:spChg chg="mod">
          <ac:chgData name="Yoel Kortick" userId="167978f5-7f40-4909-85d5-d4149554ad4e" providerId="ADAL" clId="{34F47364-9075-4CDA-82DA-BCE8E8E0D760}" dt="2022-04-25T11:56:26.129" v="586" actId="313"/>
          <ac:spMkLst>
            <pc:docMk/>
            <pc:sldMk cId="716651105" sldId="1869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1:56:36.353" v="589" actId="11529"/>
          <ac:spMkLst>
            <pc:docMk/>
            <pc:sldMk cId="716651105" sldId="1869"/>
            <ac:spMk id="7" creationId="{A388CA2B-B878-44D0-BC56-39E3D269B9D2}"/>
          </ac:spMkLst>
        </pc:spChg>
        <pc:picChg chg="add mod">
          <ac:chgData name="Yoel Kortick" userId="167978f5-7f40-4909-85d5-d4149554ad4e" providerId="ADAL" clId="{34F47364-9075-4CDA-82DA-BCE8E8E0D760}" dt="2022-04-25T11:56:30.509" v="588" actId="208"/>
          <ac:picMkLst>
            <pc:docMk/>
            <pc:sldMk cId="716651105" sldId="1869"/>
            <ac:picMk id="6" creationId="{2429E9EF-0225-4A82-AD58-D04270CFA199}"/>
          </ac:picMkLst>
        </pc:picChg>
        <pc:picChg chg="del">
          <ac:chgData name="Yoel Kortick" userId="167978f5-7f40-4909-85d5-d4149554ad4e" providerId="ADAL" clId="{34F47364-9075-4CDA-82DA-BCE8E8E0D760}" dt="2022-04-25T11:56:24.197" v="585" actId="478"/>
          <ac:picMkLst>
            <pc:docMk/>
            <pc:sldMk cId="716651105" sldId="1869"/>
            <ac:picMk id="8" creationId="{E4D862E3-EF92-426C-9E72-D949BBFED24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1941937089" sldId="187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941937089" sldId="1870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1:57:47.507" v="668" actId="1035"/>
          <ac:spMkLst>
            <pc:docMk/>
            <pc:sldMk cId="1941937089" sldId="1870"/>
            <ac:spMk id="7" creationId="{A388CA2B-B878-44D0-BC56-39E3D269B9D2}"/>
          </ac:spMkLst>
        </pc:spChg>
        <pc:picChg chg="del">
          <ac:chgData name="Yoel Kortick" userId="167978f5-7f40-4909-85d5-d4149554ad4e" providerId="ADAL" clId="{34F47364-9075-4CDA-82DA-BCE8E8E0D760}" dt="2022-04-25T11:57:32.416" v="655" actId="478"/>
          <ac:picMkLst>
            <pc:docMk/>
            <pc:sldMk cId="1941937089" sldId="1870"/>
            <ac:picMk id="6" creationId="{2429E9EF-0225-4A82-AD58-D04270CFA199}"/>
          </ac:picMkLst>
        </pc:picChg>
        <pc:picChg chg="add mod ord">
          <ac:chgData name="Yoel Kortick" userId="167978f5-7f40-4909-85d5-d4149554ad4e" providerId="ADAL" clId="{34F47364-9075-4CDA-82DA-BCE8E8E0D760}" dt="2022-04-25T11:57:40.313" v="664" actId="167"/>
          <ac:picMkLst>
            <pc:docMk/>
            <pc:sldMk cId="1941937089" sldId="1870"/>
            <ac:picMk id="8" creationId="{AA4FF75C-F9B1-405A-87B9-369AAFD3E957}"/>
          </ac:picMkLst>
        </pc:picChg>
      </pc:sldChg>
      <pc:sldChg chg="modSp add mod">
        <pc:chgData name="Yoel Kortick" userId="167978f5-7f40-4909-85d5-d4149554ad4e" providerId="ADAL" clId="{34F47364-9075-4CDA-82DA-BCE8E8E0D760}" dt="2022-04-25T12:12:42.213" v="902" actId="14100"/>
        <pc:sldMkLst>
          <pc:docMk/>
          <pc:sldMk cId="3797063499" sldId="1871"/>
        </pc:sldMkLst>
        <pc:spChg chg="mod">
          <ac:chgData name="Yoel Kortick" userId="167978f5-7f40-4909-85d5-d4149554ad4e" providerId="ADAL" clId="{34F47364-9075-4CDA-82DA-BCE8E8E0D760}" dt="2022-04-25T12:12:42.213" v="902" actId="14100"/>
          <ac:spMkLst>
            <pc:docMk/>
            <pc:sldMk cId="3797063499" sldId="1871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5T13:35:27.200" v="3340" actId="27636"/>
        <pc:sldMkLst>
          <pc:docMk/>
          <pc:sldMk cId="4132132167" sldId="1872"/>
        </pc:sldMkLst>
        <pc:spChg chg="mod">
          <ac:chgData name="Yoel Kortick" userId="167978f5-7f40-4909-85d5-d4149554ad4e" providerId="ADAL" clId="{34F47364-9075-4CDA-82DA-BCE8E8E0D760}" dt="2022-04-25T12:11:09.745" v="794"/>
          <ac:spMkLst>
            <pc:docMk/>
            <pc:sldMk cId="4132132167" sldId="1872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3:35:27.200" v="3340" actId="27636"/>
          <ac:spMkLst>
            <pc:docMk/>
            <pc:sldMk cId="4132132167" sldId="1872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738121166" sldId="1873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738121166" sldId="1873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5T12:19:01.074" v="1064" actId="1076"/>
          <ac:spMkLst>
            <pc:docMk/>
            <pc:sldMk cId="738121166" sldId="1873"/>
            <ac:spMk id="7" creationId="{7994A9EF-7411-4829-9B3F-7A535172FE43}"/>
          </ac:spMkLst>
        </pc:spChg>
        <pc:spChg chg="add mod">
          <ac:chgData name="Yoel Kortick" userId="167978f5-7f40-4909-85d5-d4149554ad4e" providerId="ADAL" clId="{34F47364-9075-4CDA-82DA-BCE8E8E0D760}" dt="2022-04-25T12:18:58.200" v="1063" actId="1076"/>
          <ac:spMkLst>
            <pc:docMk/>
            <pc:sldMk cId="738121166" sldId="1873"/>
            <ac:spMk id="8" creationId="{9EAAF112-134F-47C8-BD86-2858090743DC}"/>
          </ac:spMkLst>
        </pc:spChg>
        <pc:spChg chg="add mod">
          <ac:chgData name="Yoel Kortick" userId="167978f5-7f40-4909-85d5-d4149554ad4e" providerId="ADAL" clId="{34F47364-9075-4CDA-82DA-BCE8E8E0D760}" dt="2022-04-25T12:19:15.323" v="1076" actId="1038"/>
          <ac:spMkLst>
            <pc:docMk/>
            <pc:sldMk cId="738121166" sldId="1873"/>
            <ac:spMk id="9" creationId="{28F153B2-076D-4AE8-A797-DA95C8332BA3}"/>
          </ac:spMkLst>
        </pc:spChg>
        <pc:spChg chg="add mod">
          <ac:chgData name="Yoel Kortick" userId="167978f5-7f40-4909-85d5-d4149554ad4e" providerId="ADAL" clId="{34F47364-9075-4CDA-82DA-BCE8E8E0D760}" dt="2022-04-25T12:19:03.709" v="1065" actId="1076"/>
          <ac:spMkLst>
            <pc:docMk/>
            <pc:sldMk cId="738121166" sldId="1873"/>
            <ac:spMk id="10" creationId="{B969C38E-091E-41F4-A1A4-C0C24AE4328B}"/>
          </ac:spMkLst>
        </pc:spChg>
        <pc:picChg chg="add del mod">
          <ac:chgData name="Yoel Kortick" userId="167978f5-7f40-4909-85d5-d4149554ad4e" providerId="ADAL" clId="{34F47364-9075-4CDA-82DA-BCE8E8E0D760}" dt="2022-04-25T12:18:50.964" v="1060" actId="478"/>
          <ac:picMkLst>
            <pc:docMk/>
            <pc:sldMk cId="738121166" sldId="1873"/>
            <ac:picMk id="6" creationId="{69778377-DC19-4F8B-B3DF-D80B633924FE}"/>
          </ac:picMkLst>
        </pc:picChg>
        <pc:picChg chg="add mod ord">
          <ac:chgData name="Yoel Kortick" userId="167978f5-7f40-4909-85d5-d4149554ad4e" providerId="ADAL" clId="{34F47364-9075-4CDA-82DA-BCE8E8E0D760}" dt="2022-04-25T12:21:32.807" v="1096" actId="208"/>
          <ac:picMkLst>
            <pc:docMk/>
            <pc:sldMk cId="738121166" sldId="1873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1056858875" sldId="187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056858875" sldId="1874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22:46.551" v="1169" actId="1036"/>
          <ac:picMkLst>
            <pc:docMk/>
            <pc:sldMk cId="1056858875" sldId="1874"/>
            <ac:picMk id="6" creationId="{D5CC4B49-C68E-43D1-85F3-DFA92088D7C6}"/>
          </ac:picMkLst>
        </pc:picChg>
        <pc:picChg chg="del">
          <ac:chgData name="Yoel Kortick" userId="167978f5-7f40-4909-85d5-d4149554ad4e" providerId="ADAL" clId="{34F47364-9075-4CDA-82DA-BCE8E8E0D760}" dt="2022-04-25T12:21:50.780" v="1098" actId="478"/>
          <ac:picMkLst>
            <pc:docMk/>
            <pc:sldMk cId="1056858875" sldId="1874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4199670268" sldId="187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199670268" sldId="1875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4:48.974" v="1254" actId="1035"/>
          <ac:spMkLst>
            <pc:docMk/>
            <pc:sldMk cId="4199670268" sldId="1875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5:04.756" v="1316" actId="1037"/>
          <ac:spMkLst>
            <pc:docMk/>
            <pc:sldMk cId="4199670268" sldId="1875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4:58.330" v="1291" actId="1037"/>
          <ac:spMkLst>
            <pc:docMk/>
            <pc:sldMk cId="4199670268" sldId="1875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25:07.206" v="1317" actId="208"/>
          <ac:picMkLst>
            <pc:docMk/>
            <pc:sldMk cId="4199670268" sldId="1875"/>
            <ac:picMk id="6" creationId="{E0888FAB-7A79-409E-9270-3F75A92559D5}"/>
          </ac:picMkLst>
        </pc:picChg>
        <pc:picChg chg="del">
          <ac:chgData name="Yoel Kortick" userId="167978f5-7f40-4909-85d5-d4149554ad4e" providerId="ADAL" clId="{34F47364-9075-4CDA-82DA-BCE8E8E0D760}" dt="2022-04-25T12:24:36.248" v="1242" actId="478"/>
          <ac:picMkLst>
            <pc:docMk/>
            <pc:sldMk cId="4199670268" sldId="1875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081940428" sldId="187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081940428" sldId="1876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7:21.731" v="1352" actId="1038"/>
          <ac:spMkLst>
            <pc:docMk/>
            <pc:sldMk cId="2081940428" sldId="1876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7:14.335" v="1342" actId="14100"/>
          <ac:spMkLst>
            <pc:docMk/>
            <pc:sldMk cId="2081940428" sldId="1876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7:42.478" v="1364" actId="14100"/>
          <ac:spMkLst>
            <pc:docMk/>
            <pc:sldMk cId="2081940428" sldId="1876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7:33.830" v="1361" actId="14100"/>
          <ac:spMkLst>
            <pc:docMk/>
            <pc:sldMk cId="2081940428" sldId="1876"/>
            <ac:spMk id="10" creationId="{B969C38E-091E-41F4-A1A4-C0C24AE4328B}"/>
          </ac:spMkLst>
        </pc:spChg>
        <pc:picChg chg="del">
          <ac:chgData name="Yoel Kortick" userId="167978f5-7f40-4909-85d5-d4149554ad4e" providerId="ADAL" clId="{34F47364-9075-4CDA-82DA-BCE8E8E0D760}" dt="2022-04-25T12:27:02.786" v="1333" actId="478"/>
          <ac:picMkLst>
            <pc:docMk/>
            <pc:sldMk cId="2081940428" sldId="1876"/>
            <ac:picMk id="6" creationId="{D5CC4B49-C68E-43D1-85F3-DFA92088D7C6}"/>
          </ac:picMkLst>
        </pc:picChg>
        <pc:picChg chg="add mod ord">
          <ac:chgData name="Yoel Kortick" userId="167978f5-7f40-4909-85d5-d4149554ad4e" providerId="ADAL" clId="{34F47364-9075-4CDA-82DA-BCE8E8E0D760}" dt="2022-04-25T12:27:44.598" v="1365" actId="208"/>
          <ac:picMkLst>
            <pc:docMk/>
            <pc:sldMk cId="2081940428" sldId="1876"/>
            <ac:picMk id="11" creationId="{EFFD119A-B449-461D-BA0A-C75CFE5F7BA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837001856" sldId="187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837001856" sldId="1877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9:33.558" v="1388" actId="1076"/>
          <ac:spMkLst>
            <pc:docMk/>
            <pc:sldMk cId="2837001856" sldId="1877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9:31.074" v="1387" actId="1076"/>
          <ac:spMkLst>
            <pc:docMk/>
            <pc:sldMk cId="2837001856" sldId="1877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9:46.401" v="1406" actId="1036"/>
          <ac:spMkLst>
            <pc:docMk/>
            <pc:sldMk cId="2837001856" sldId="1877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9:40.872" v="1396" actId="1035"/>
          <ac:spMkLst>
            <pc:docMk/>
            <pc:sldMk cId="2837001856" sldId="1877"/>
            <ac:spMk id="10" creationId="{B969C38E-091E-41F4-A1A4-C0C24AE4328B}"/>
          </ac:spMkLst>
        </pc:spChg>
        <pc:picChg chg="del">
          <ac:chgData name="Yoel Kortick" userId="167978f5-7f40-4909-85d5-d4149554ad4e" providerId="ADAL" clId="{34F47364-9075-4CDA-82DA-BCE8E8E0D760}" dt="2022-04-25T12:29:22.241" v="1380" actId="478"/>
          <ac:picMkLst>
            <pc:docMk/>
            <pc:sldMk cId="2837001856" sldId="1877"/>
            <ac:picMk id="6" creationId="{E0888FAB-7A79-409E-9270-3F75A92559D5}"/>
          </ac:picMkLst>
        </pc:picChg>
        <pc:picChg chg="add mod ord">
          <ac:chgData name="Yoel Kortick" userId="167978f5-7f40-4909-85d5-d4149554ad4e" providerId="ADAL" clId="{34F47364-9075-4CDA-82DA-BCE8E8E0D760}" dt="2022-04-25T12:29:49.143" v="1407" actId="208"/>
          <ac:picMkLst>
            <pc:docMk/>
            <pc:sldMk cId="2837001856" sldId="1877"/>
            <ac:picMk id="11" creationId="{52BCB21E-DD5D-4479-8F37-7FCC02BEEE2B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208423519" sldId="187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208423519" sldId="1878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36:30.870" v="1587" actId="14100"/>
          <ac:spMkLst>
            <pc:docMk/>
            <pc:sldMk cId="2208423519" sldId="1878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36:26.315" v="1585" actId="14100"/>
          <ac:spMkLst>
            <pc:docMk/>
            <pc:sldMk cId="2208423519" sldId="1878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36:43.833" v="1599" actId="1036"/>
          <ac:spMkLst>
            <pc:docMk/>
            <pc:sldMk cId="2208423519" sldId="1878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36:36.782" v="1592" actId="1036"/>
          <ac:spMkLst>
            <pc:docMk/>
            <pc:sldMk cId="2208423519" sldId="1878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36:46.415" v="1600" actId="208"/>
          <ac:picMkLst>
            <pc:docMk/>
            <pc:sldMk cId="2208423519" sldId="1878"/>
            <ac:picMk id="6" creationId="{78C6766C-5BE0-4058-A6EB-E6DC6404FA72}"/>
          </ac:picMkLst>
        </pc:picChg>
        <pc:picChg chg="del">
          <ac:chgData name="Yoel Kortick" userId="167978f5-7f40-4909-85d5-d4149554ad4e" providerId="ADAL" clId="{34F47364-9075-4CDA-82DA-BCE8E8E0D760}" dt="2022-04-25T12:36:15.860" v="1580" actId="478"/>
          <ac:picMkLst>
            <pc:docMk/>
            <pc:sldMk cId="2208423519" sldId="1878"/>
            <ac:picMk id="11" creationId="{EFFD119A-B449-461D-BA0A-C75CFE5F7BA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891103456" sldId="187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91103456" sldId="1879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40:49.733" v="1694" actId="1038"/>
          <ac:spMkLst>
            <pc:docMk/>
            <pc:sldMk cId="3891103456" sldId="1879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40:57.263" v="1700" actId="14100"/>
          <ac:spMkLst>
            <pc:docMk/>
            <pc:sldMk cId="3891103456" sldId="1879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41:02.025" v="1702" actId="14100"/>
          <ac:spMkLst>
            <pc:docMk/>
            <pc:sldMk cId="3891103456" sldId="1879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41:04.376" v="1703" actId="1076"/>
          <ac:spMkLst>
            <pc:docMk/>
            <pc:sldMk cId="3891103456" sldId="1879"/>
            <ac:spMk id="10" creationId="{B969C38E-091E-41F4-A1A4-C0C24AE4328B}"/>
          </ac:spMkLst>
        </pc:spChg>
        <pc:spChg chg="add mod">
          <ac:chgData name="Yoel Kortick" userId="167978f5-7f40-4909-85d5-d4149554ad4e" providerId="ADAL" clId="{34F47364-9075-4CDA-82DA-BCE8E8E0D760}" dt="2022-04-25T13:37:24.726" v="3380" actId="208"/>
          <ac:spMkLst>
            <pc:docMk/>
            <pc:sldMk cId="3891103456" sldId="1879"/>
            <ac:spMk id="16" creationId="{BBBC80E6-92FB-4639-BDC9-D467D1D229FC}"/>
          </ac:spMkLst>
        </pc:spChg>
        <pc:picChg chg="del">
          <ac:chgData name="Yoel Kortick" userId="167978f5-7f40-4909-85d5-d4149554ad4e" providerId="ADAL" clId="{34F47364-9075-4CDA-82DA-BCE8E8E0D760}" dt="2022-04-25T12:38:04.318" v="1659" actId="478"/>
          <ac:picMkLst>
            <pc:docMk/>
            <pc:sldMk cId="3891103456" sldId="1879"/>
            <ac:picMk id="6" creationId="{78C6766C-5BE0-4058-A6EB-E6DC6404FA72}"/>
          </ac:picMkLst>
        </pc:picChg>
        <pc:picChg chg="add del mod ord">
          <ac:chgData name="Yoel Kortick" userId="167978f5-7f40-4909-85d5-d4149554ad4e" providerId="ADAL" clId="{34F47364-9075-4CDA-82DA-BCE8E8E0D760}" dt="2022-04-25T12:40:38.406" v="1684" actId="478"/>
          <ac:picMkLst>
            <pc:docMk/>
            <pc:sldMk cId="3891103456" sldId="1879"/>
            <ac:picMk id="11" creationId="{78E17794-78AC-4A96-95BB-C3EC8CC09AED}"/>
          </ac:picMkLst>
        </pc:picChg>
        <pc:picChg chg="add mod ord">
          <ac:chgData name="Yoel Kortick" userId="167978f5-7f40-4909-85d5-d4149554ad4e" providerId="ADAL" clId="{34F47364-9075-4CDA-82DA-BCE8E8E0D760}" dt="2022-04-25T12:41:06.215" v="1704" actId="208"/>
          <ac:picMkLst>
            <pc:docMk/>
            <pc:sldMk cId="3891103456" sldId="1879"/>
            <ac:picMk id="13" creationId="{5BEEA51D-0346-4C12-83C4-8C5308A339E8}"/>
          </ac:picMkLst>
        </pc:picChg>
        <pc:cxnChg chg="add mod">
          <ac:chgData name="Yoel Kortick" userId="167978f5-7f40-4909-85d5-d4149554ad4e" providerId="ADAL" clId="{34F47364-9075-4CDA-82DA-BCE8E8E0D760}" dt="2022-04-25T13:37:07.360" v="3349" actId="1582"/>
          <ac:cxnSpMkLst>
            <pc:docMk/>
            <pc:sldMk cId="3891103456" sldId="1879"/>
            <ac:cxnSpMk id="15" creationId="{E99E0BF9-C7EF-4D84-A1B9-9AC49D1323C5}"/>
          </ac:cxnSpMkLst>
        </pc:cxn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1691326589" sldId="188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691326589" sldId="1880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4215090552" sldId="188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215090552" sldId="1881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215090552" sldId="1881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3271810644" sldId="188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271810644" sldId="1882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2:47:49.672" v="2216" actId="20577"/>
          <ac:spMkLst>
            <pc:docMk/>
            <pc:sldMk cId="3271810644" sldId="1882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2:48:03.985" v="2225" actId="11529"/>
          <ac:spMkLst>
            <pc:docMk/>
            <pc:sldMk cId="3271810644" sldId="1882"/>
            <ac:spMk id="7" creationId="{2EB4D140-D6A4-413A-9095-921F4426F609}"/>
          </ac:spMkLst>
        </pc:spChg>
        <pc:spChg chg="add">
          <ac:chgData name="Yoel Kortick" userId="167978f5-7f40-4909-85d5-d4149554ad4e" providerId="ADAL" clId="{34F47364-9075-4CDA-82DA-BCE8E8E0D760}" dt="2022-04-25T12:48:08.745" v="2226" actId="11529"/>
          <ac:spMkLst>
            <pc:docMk/>
            <pc:sldMk cId="3271810644" sldId="1882"/>
            <ac:spMk id="8" creationId="{A578BB2E-7415-46D9-AB8B-A00C04A9AA1E}"/>
          </ac:spMkLst>
        </pc:spChg>
        <pc:spChg chg="add">
          <ac:chgData name="Yoel Kortick" userId="167978f5-7f40-4909-85d5-d4149554ad4e" providerId="ADAL" clId="{34F47364-9075-4CDA-82DA-BCE8E8E0D760}" dt="2022-04-25T12:48:13.707" v="2227" actId="11529"/>
          <ac:spMkLst>
            <pc:docMk/>
            <pc:sldMk cId="3271810644" sldId="1882"/>
            <ac:spMk id="9" creationId="{5744A236-7228-4BD1-B91C-F379DFACE3FD}"/>
          </ac:spMkLst>
        </pc:spChg>
        <pc:spChg chg="add mod">
          <ac:chgData name="Yoel Kortick" userId="167978f5-7f40-4909-85d5-d4149554ad4e" providerId="ADAL" clId="{34F47364-9075-4CDA-82DA-BCE8E8E0D760}" dt="2022-04-25T12:48:43.811" v="2287" actId="208"/>
          <ac:spMkLst>
            <pc:docMk/>
            <pc:sldMk cId="3271810644" sldId="1882"/>
            <ac:spMk id="10" creationId="{77459D4E-4BA4-4D34-8D06-33404666858B}"/>
          </ac:spMkLst>
        </pc:spChg>
        <pc:picChg chg="add mod">
          <ac:chgData name="Yoel Kortick" userId="167978f5-7f40-4909-85d5-d4149554ad4e" providerId="ADAL" clId="{34F47364-9075-4CDA-82DA-BCE8E8E0D760}" dt="2022-04-25T12:47:55.438" v="2224" actId="208"/>
          <ac:picMkLst>
            <pc:docMk/>
            <pc:sldMk cId="3271810644" sldId="1882"/>
            <ac:picMk id="6" creationId="{44A6F1DE-377D-4EA3-8DCC-E40C595C6EAE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341500856" sldId="1883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341500856" sldId="1883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3:38:11.818" v="3429" actId="6549"/>
          <ac:spMkLst>
            <pc:docMk/>
            <pc:sldMk cId="2341500856" sldId="1883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50:24.071" v="2347" actId="1035"/>
          <ac:spMkLst>
            <pc:docMk/>
            <pc:sldMk cId="2341500856" sldId="1883"/>
            <ac:spMk id="7" creationId="{2EB4D140-D6A4-413A-9095-921F4426F609}"/>
          </ac:spMkLst>
        </pc:spChg>
        <pc:spChg chg="mod">
          <ac:chgData name="Yoel Kortick" userId="167978f5-7f40-4909-85d5-d4149554ad4e" providerId="ADAL" clId="{34F47364-9075-4CDA-82DA-BCE8E8E0D760}" dt="2022-04-25T12:50:49.359" v="2388" actId="1076"/>
          <ac:spMkLst>
            <pc:docMk/>
            <pc:sldMk cId="2341500856" sldId="1883"/>
            <ac:spMk id="9" creationId="{5744A236-7228-4BD1-B91C-F379DFACE3FD}"/>
          </ac:spMkLst>
        </pc:spChg>
        <pc:spChg chg="mod">
          <ac:chgData name="Yoel Kortick" userId="167978f5-7f40-4909-85d5-d4149554ad4e" providerId="ADAL" clId="{34F47364-9075-4CDA-82DA-BCE8E8E0D760}" dt="2022-04-25T12:50:52.132" v="2389" actId="33524"/>
          <ac:spMkLst>
            <pc:docMk/>
            <pc:sldMk cId="2341500856" sldId="1883"/>
            <ac:spMk id="10" creationId="{77459D4E-4BA4-4D34-8D06-33404666858B}"/>
          </ac:spMkLst>
        </pc:spChg>
        <pc:spChg chg="add">
          <ac:chgData name="Yoel Kortick" userId="167978f5-7f40-4909-85d5-d4149554ad4e" providerId="ADAL" clId="{34F47364-9075-4CDA-82DA-BCE8E8E0D760}" dt="2022-04-25T12:50:56.889" v="2390" actId="11529"/>
          <ac:spMkLst>
            <pc:docMk/>
            <pc:sldMk cId="2341500856" sldId="1883"/>
            <ac:spMk id="12" creationId="{1E82003D-FEF9-40C6-A499-D01946620037}"/>
          </ac:spMkLst>
        </pc:spChg>
        <pc:spChg chg="add mod">
          <ac:chgData name="Yoel Kortick" userId="167978f5-7f40-4909-85d5-d4149554ad4e" providerId="ADAL" clId="{34F47364-9075-4CDA-82DA-BCE8E8E0D760}" dt="2022-04-25T12:54:00.666" v="2428"/>
          <ac:spMkLst>
            <pc:docMk/>
            <pc:sldMk cId="2341500856" sldId="1883"/>
            <ac:spMk id="15" creationId="{4BB4F5B8-AA78-4435-8CB2-8D3C43C78D7B}"/>
          </ac:spMkLst>
        </pc:spChg>
        <pc:picChg chg="del">
          <ac:chgData name="Yoel Kortick" userId="167978f5-7f40-4909-85d5-d4149554ad4e" providerId="ADAL" clId="{34F47364-9075-4CDA-82DA-BCE8E8E0D760}" dt="2022-04-25T12:50:10.107" v="2327" actId="478"/>
          <ac:picMkLst>
            <pc:docMk/>
            <pc:sldMk cId="2341500856" sldId="1883"/>
            <ac:picMk id="6" creationId="{44A6F1DE-377D-4EA3-8DCC-E40C595C6EAE}"/>
          </ac:picMkLst>
        </pc:picChg>
        <pc:picChg chg="add mod ord">
          <ac:chgData name="Yoel Kortick" userId="167978f5-7f40-4909-85d5-d4149554ad4e" providerId="ADAL" clId="{34F47364-9075-4CDA-82DA-BCE8E8E0D760}" dt="2022-04-25T12:51:19.019" v="2395" actId="208"/>
          <ac:picMkLst>
            <pc:docMk/>
            <pc:sldMk cId="2341500856" sldId="1883"/>
            <ac:picMk id="11" creationId="{C9244B4D-6E08-48E7-8467-F7E91C4D2042}"/>
          </ac:picMkLst>
        </pc:picChg>
        <pc:cxnChg chg="add mod">
          <ac:chgData name="Yoel Kortick" userId="167978f5-7f40-4909-85d5-d4149554ad4e" providerId="ADAL" clId="{34F47364-9075-4CDA-82DA-BCE8E8E0D760}" dt="2022-04-25T12:51:14.743" v="2394"/>
          <ac:cxnSpMkLst>
            <pc:docMk/>
            <pc:sldMk cId="2341500856" sldId="1883"/>
            <ac:cxnSpMk id="14" creationId="{61AC8741-439C-4F3F-B3B0-9220055166C1}"/>
          </ac:cxnSpMkLst>
        </pc:cxnChg>
        <pc:cxnChg chg="add mod">
          <ac:chgData name="Yoel Kortick" userId="167978f5-7f40-4909-85d5-d4149554ad4e" providerId="ADAL" clId="{34F47364-9075-4CDA-82DA-BCE8E8E0D760}" dt="2022-04-25T12:51:30.671" v="2396" actId="571"/>
          <ac:cxnSpMkLst>
            <pc:docMk/>
            <pc:sldMk cId="2341500856" sldId="1883"/>
            <ac:cxnSpMk id="16" creationId="{1D55D33B-CEDE-4088-B0D9-E7C6A064F96C}"/>
          </ac:cxnSpMkLst>
        </pc:cxn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1716107575" sldId="188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716107575" sldId="1884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525854946" sldId="188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525854946" sldId="1885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525854946" sldId="1885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4096898183" sldId="188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7" creationId="{4AED1616-6B1E-48ED-96D2-4BC343FBD8C3}"/>
          </ac:spMkLst>
        </pc:spChg>
        <pc:picChg chg="add mod">
          <ac:chgData name="Yoel Kortick" userId="167978f5-7f40-4909-85d5-d4149554ad4e" providerId="ADAL" clId="{34F47364-9075-4CDA-82DA-BCE8E8E0D760}" dt="2022-04-25T13:14:14.942" v="2979" actId="208"/>
          <ac:picMkLst>
            <pc:docMk/>
            <pc:sldMk cId="4096898183" sldId="1886"/>
            <ac:picMk id="6" creationId="{DEA75FE3-0686-4A49-99FB-2C73C98C0122}"/>
          </ac:picMkLst>
        </pc:picChg>
        <pc:cxnChg chg="add mod">
          <ac:chgData name="Yoel Kortick" userId="167978f5-7f40-4909-85d5-d4149554ad4e" providerId="ADAL" clId="{34F47364-9075-4CDA-82DA-BCE8E8E0D760}" dt="2022-04-25T13:15:26.497" v="3100" actId="1582"/>
          <ac:cxnSpMkLst>
            <pc:docMk/>
            <pc:sldMk cId="4096898183" sldId="1886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14190747" sldId="188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14190747" sldId="1887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14190747" sldId="1887"/>
            <ac:spMk id="4" creationId="{7DCC24B9-304C-43F8-A814-5ED2034E8A02}"/>
          </ac:spMkLst>
        </pc:spChg>
        <pc:spChg chg="del">
          <ac:chgData name="Yoel Kortick" userId="167978f5-7f40-4909-85d5-d4149554ad4e" providerId="ADAL" clId="{34F47364-9075-4CDA-82DA-BCE8E8E0D760}" dt="2022-04-25T13:16:48.060" v="3217" actId="478"/>
          <ac:spMkLst>
            <pc:docMk/>
            <pc:sldMk cId="314190747" sldId="1887"/>
            <ac:spMk id="7" creationId="{4AED1616-6B1E-48ED-96D2-4BC343FBD8C3}"/>
          </ac:spMkLst>
        </pc:spChg>
        <pc:spChg chg="add del">
          <ac:chgData name="Yoel Kortick" userId="167978f5-7f40-4909-85d5-d4149554ad4e" providerId="ADAL" clId="{34F47364-9075-4CDA-82DA-BCE8E8E0D760}" dt="2022-04-25T13:16:52.328" v="3219" actId="478"/>
          <ac:spMkLst>
            <pc:docMk/>
            <pc:sldMk cId="314190747" sldId="1887"/>
            <ac:spMk id="10" creationId="{3849C089-4A33-4F6E-8FBF-F4243A2F6B57}"/>
          </ac:spMkLst>
        </pc:spChg>
        <pc:spChg chg="add">
          <ac:chgData name="Yoel Kortick" userId="167978f5-7f40-4909-85d5-d4149554ad4e" providerId="ADAL" clId="{34F47364-9075-4CDA-82DA-BCE8E8E0D760}" dt="2022-04-25T13:16:57.623" v="3220" actId="11529"/>
          <ac:spMkLst>
            <pc:docMk/>
            <pc:sldMk cId="314190747" sldId="1887"/>
            <ac:spMk id="11" creationId="{458BB0DD-6395-4C2B-9B1C-C736A16C0F06}"/>
          </ac:spMkLst>
        </pc:spChg>
        <pc:spChg chg="add mod">
          <ac:chgData name="Yoel Kortick" userId="167978f5-7f40-4909-85d5-d4149554ad4e" providerId="ADAL" clId="{34F47364-9075-4CDA-82DA-BCE8E8E0D760}" dt="2022-04-25T13:39:01.080" v="3433" actId="1035"/>
          <ac:spMkLst>
            <pc:docMk/>
            <pc:sldMk cId="314190747" sldId="1887"/>
            <ac:spMk id="12" creationId="{2A4BE33F-EB34-4773-8809-14BD6DA90EB4}"/>
          </ac:spMkLst>
        </pc:spChg>
        <pc:picChg chg="del">
          <ac:chgData name="Yoel Kortick" userId="167978f5-7f40-4909-85d5-d4149554ad4e" providerId="ADAL" clId="{34F47364-9075-4CDA-82DA-BCE8E8E0D760}" dt="2022-04-25T13:16:32.178" v="3210" actId="478"/>
          <ac:picMkLst>
            <pc:docMk/>
            <pc:sldMk cId="314190747" sldId="1887"/>
            <ac:picMk id="6" creationId="{DEA75FE3-0686-4A49-99FB-2C73C98C0122}"/>
          </ac:picMkLst>
        </pc:picChg>
        <pc:picChg chg="add mod ord">
          <ac:chgData name="Yoel Kortick" userId="167978f5-7f40-4909-85d5-d4149554ad4e" providerId="ADAL" clId="{34F47364-9075-4CDA-82DA-BCE8E8E0D760}" dt="2022-04-25T13:16:40.761" v="3214" actId="167"/>
          <ac:picMkLst>
            <pc:docMk/>
            <pc:sldMk cId="314190747" sldId="1887"/>
            <ac:picMk id="8" creationId="{8CF280B1-822C-4EBE-B787-377D99D89223}"/>
          </ac:picMkLst>
        </pc:picChg>
        <pc:cxnChg chg="del mod">
          <ac:chgData name="Yoel Kortick" userId="167978f5-7f40-4909-85d5-d4149554ad4e" providerId="ADAL" clId="{34F47364-9075-4CDA-82DA-BCE8E8E0D760}" dt="2022-04-25T13:16:46.920" v="3216" actId="478"/>
          <ac:cxnSpMkLst>
            <pc:docMk/>
            <pc:sldMk cId="314190747" sldId="1887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821876423" sldId="188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7" creationId="{4AED1616-6B1E-48ED-96D2-4BC343FBD8C3}"/>
          </ac:spMkLst>
        </pc:spChg>
        <pc:picChg chg="del">
          <ac:chgData name="Yoel Kortick" userId="167978f5-7f40-4909-85d5-d4149554ad4e" providerId="ADAL" clId="{34F47364-9075-4CDA-82DA-BCE8E8E0D760}" dt="2022-04-25T13:24:20.448" v="3232" actId="478"/>
          <ac:picMkLst>
            <pc:docMk/>
            <pc:sldMk cId="3821876423" sldId="1888"/>
            <ac:picMk id="6" creationId="{DEA75FE3-0686-4A49-99FB-2C73C98C0122}"/>
          </ac:picMkLst>
        </pc:picChg>
        <pc:picChg chg="add del mod ord">
          <ac:chgData name="Yoel Kortick" userId="167978f5-7f40-4909-85d5-d4149554ad4e" providerId="ADAL" clId="{34F47364-9075-4CDA-82DA-BCE8E8E0D760}" dt="2022-04-25T13:33:09.013" v="3314" actId="478"/>
          <ac:picMkLst>
            <pc:docMk/>
            <pc:sldMk cId="3821876423" sldId="1888"/>
            <ac:picMk id="8" creationId="{8A960853-C4B4-4920-BBFD-56ECE866B125}"/>
          </ac:picMkLst>
        </pc:picChg>
        <pc:picChg chg="add mod ord">
          <ac:chgData name="Yoel Kortick" userId="167978f5-7f40-4909-85d5-d4149554ad4e" providerId="ADAL" clId="{34F47364-9075-4CDA-82DA-BCE8E8E0D760}" dt="2022-04-25T13:33:17.796" v="3323" actId="208"/>
          <ac:picMkLst>
            <pc:docMk/>
            <pc:sldMk cId="3821876423" sldId="1888"/>
            <ac:picMk id="11" creationId="{760A9655-81E2-4ED6-8A07-7944CAC3AB7C}"/>
          </ac:picMkLst>
        </pc:picChg>
        <pc:cxnChg chg="mod">
          <ac:chgData name="Yoel Kortick" userId="167978f5-7f40-4909-85d5-d4149554ad4e" providerId="ADAL" clId="{34F47364-9075-4CDA-82DA-BCE8E8E0D760}" dt="2022-04-25T13:25:17.728" v="3270" actId="1076"/>
          <ac:cxnSpMkLst>
            <pc:docMk/>
            <pc:sldMk cId="3821876423" sldId="1888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4004678344" sldId="188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04678344" sldId="1889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04678344" sldId="1889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5T13:39:09.928" v="3436" actId="14100"/>
          <ac:spMkLst>
            <pc:docMk/>
            <pc:sldMk cId="4004678344" sldId="1889"/>
            <ac:spMk id="9" creationId="{031D84F9-50ED-4C7D-85BF-5C0B0CFB151A}"/>
          </ac:spMkLst>
        </pc:spChg>
        <pc:spChg chg="mod">
          <ac:chgData name="Yoel Kortick" userId="167978f5-7f40-4909-85d5-d4149554ad4e" providerId="ADAL" clId="{34F47364-9075-4CDA-82DA-BCE8E8E0D760}" dt="2022-04-25T13:33:50.739" v="3333" actId="1076"/>
          <ac:spMkLst>
            <pc:docMk/>
            <pc:sldMk cId="4004678344" sldId="1889"/>
            <ac:spMk id="11" creationId="{458BB0DD-6395-4C2B-9B1C-C736A16C0F06}"/>
          </ac:spMkLst>
        </pc:spChg>
        <pc:picChg chg="add mod ord">
          <ac:chgData name="Yoel Kortick" userId="167978f5-7f40-4909-85d5-d4149554ad4e" providerId="ADAL" clId="{34F47364-9075-4CDA-82DA-BCE8E8E0D760}" dt="2022-04-25T13:33:52.659" v="3334" actId="208"/>
          <ac:picMkLst>
            <pc:docMk/>
            <pc:sldMk cId="4004678344" sldId="1889"/>
            <ac:picMk id="6" creationId="{FEF31991-F5CB-4476-AFE6-84ACC1067524}"/>
          </ac:picMkLst>
        </pc:picChg>
        <pc:picChg chg="del">
          <ac:chgData name="Yoel Kortick" userId="167978f5-7f40-4909-85d5-d4149554ad4e" providerId="ADAL" clId="{34F47364-9075-4CDA-82DA-BCE8E8E0D760}" dt="2022-04-25T13:26:08.960" v="3313" actId="478"/>
          <ac:picMkLst>
            <pc:docMk/>
            <pc:sldMk cId="4004678344" sldId="1889"/>
            <ac:picMk id="8" creationId="{8CF280B1-822C-4EBE-B787-377D99D89223}"/>
          </ac:picMkLst>
        </pc:pic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941151735" sldId="189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941151735" sldId="1890"/>
            <ac:spMk id="4" creationId="{7DCC24B9-304C-43F8-A814-5ED2034E8A0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7/21/2022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7/21/2022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2022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Release_Notes/2022/Alma_2022_Release_Notes" TargetMode="Externa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706115"/>
            <a:ext cx="6196533" cy="1305174"/>
          </a:xfrm>
        </p:spPr>
        <p:txBody>
          <a:bodyPr/>
          <a:lstStyle/>
          <a:p>
            <a:r>
              <a:rPr lang="en-US" dirty="0"/>
              <a:t>SUSHI Usage and </a:t>
            </a:r>
            <a:br>
              <a:rPr lang="en-US" dirty="0"/>
            </a:br>
            <a:r>
              <a:rPr lang="en-US" dirty="0"/>
              <a:t>SUSHI Potential Usage</a:t>
            </a:r>
            <a:endParaRPr lang="LID4096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3939903"/>
            <a:ext cx="6196532" cy="1008112"/>
          </a:xfrm>
        </p:spPr>
        <p:txBody>
          <a:bodyPr>
            <a:normAutofit/>
          </a:bodyPr>
          <a:lstStyle/>
          <a:p>
            <a:r>
              <a:rPr lang="en-US" sz="2800" dirty="0"/>
              <a:t>Yoel Kortick</a:t>
            </a:r>
          </a:p>
          <a:p>
            <a:r>
              <a:rPr lang="en-US" sz="2800" dirty="0"/>
              <a:t>Senior Librarian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Interface – Example 2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this second example, on the next slide, we are looking in the "General" tab of the Electronic Collection editor at Electronic Collection ID </a:t>
            </a:r>
            <a:r>
              <a:rPr lang="en-IL" dirty="0"/>
              <a:t>61638753180004646</a:t>
            </a:r>
            <a:r>
              <a:rPr lang="en-US" dirty="0"/>
              <a:t> "Women and Social Movements, International".</a:t>
            </a:r>
          </a:p>
          <a:p>
            <a:pPr algn="l"/>
            <a:r>
              <a:rPr lang="en-US" dirty="0"/>
              <a:t>We see that the Interface Name is "Alexander Street"</a:t>
            </a:r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81457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50D7FA-4F26-C4BE-2C8C-3C3FB6F8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685800"/>
            <a:ext cx="6305550" cy="3771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Interface – Example 2</a:t>
            </a:r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C9437-139B-2177-A6B6-E6FB940BDF0A}"/>
              </a:ext>
            </a:extLst>
          </p:cNvPr>
          <p:cNvSpPr/>
          <p:nvPr/>
        </p:nvSpPr>
        <p:spPr>
          <a:xfrm>
            <a:off x="1979712" y="3003798"/>
            <a:ext cx="43924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B2727A-9C1B-EFC7-3DBB-19BB27896115}"/>
              </a:ext>
            </a:extLst>
          </p:cNvPr>
          <p:cNvSpPr/>
          <p:nvPr/>
        </p:nvSpPr>
        <p:spPr>
          <a:xfrm>
            <a:off x="3779912" y="1275606"/>
            <a:ext cx="79208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3D1A0E-1B86-E9D5-1C41-AD15F40DCFA3}"/>
              </a:ext>
            </a:extLst>
          </p:cNvPr>
          <p:cNvSpPr/>
          <p:nvPr/>
        </p:nvSpPr>
        <p:spPr>
          <a:xfrm>
            <a:off x="1443037" y="690562"/>
            <a:ext cx="2624907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54C4AA-DACB-CFA7-89E2-92765E5B65AA}"/>
              </a:ext>
            </a:extLst>
          </p:cNvPr>
          <p:cNvCxnSpPr/>
          <p:nvPr/>
        </p:nvCxnSpPr>
        <p:spPr>
          <a:xfrm>
            <a:off x="755576" y="2571750"/>
            <a:ext cx="115212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79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7789943" cy="1240583"/>
          </a:xfrm>
        </p:spPr>
        <p:txBody>
          <a:bodyPr/>
          <a:lstStyle/>
          <a:p>
            <a:r>
              <a:rPr lang="en-US" dirty="0"/>
              <a:t>The Platform 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30422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The Platform 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Every interface has a corresponding platform.</a:t>
            </a:r>
          </a:p>
          <a:p>
            <a:pPr algn="l"/>
            <a:r>
              <a:rPr lang="en-US" dirty="0"/>
              <a:t>The platform appears in COUNTER reports (regardless of whether they are loaded manually or harvested via SUSHI).</a:t>
            </a:r>
          </a:p>
          <a:p>
            <a:pPr algn="l"/>
            <a:r>
              <a:rPr lang="en-US" dirty="0"/>
              <a:t>The platform is a key component of </a:t>
            </a:r>
          </a:p>
          <a:p>
            <a:pPr lvl="1"/>
            <a:r>
              <a:rPr lang="en-US" sz="2400" dirty="0"/>
              <a:t>Usage reports (created in the Usage Data subject area of Alma Analytics)</a:t>
            </a:r>
          </a:p>
          <a:p>
            <a:pPr lvl="1"/>
            <a:r>
              <a:rPr lang="en-US" sz="2400" dirty="0"/>
              <a:t>Cost per Use reports (created in the "Cost Usage" section of the E-Inventory subject area of Alma Analytics)</a:t>
            </a:r>
          </a:p>
          <a:p>
            <a:pPr algn="l"/>
            <a:endParaRPr lang="en-US" dirty="0"/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3318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The Platform 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Using our previous two examples, we will see that</a:t>
            </a:r>
          </a:p>
          <a:p>
            <a:pPr lvl="1"/>
            <a:r>
              <a:rPr lang="en-US" sz="2400" dirty="0"/>
              <a:t>For Interface "American Institute of Aeronautics and Astronautics" the corresponding platform is  "the_american_institute_of_aeronautics_and_astronautics"</a:t>
            </a:r>
          </a:p>
          <a:p>
            <a:pPr lvl="1"/>
            <a:r>
              <a:rPr lang="en-US" sz="2400" dirty="0"/>
              <a:t>For Interface "Alexander Street" the corresponding platform is "search_alexanderstreet_com"</a:t>
            </a:r>
          </a:p>
        </p:txBody>
      </p:sp>
    </p:spTree>
    <p:extLst>
      <p:ext uri="{BB962C8B-B14F-4D97-AF65-F5344CB8AC3E}">
        <p14:creationId xmlns:p14="http://schemas.microsoft.com/office/powerpoint/2010/main" val="1225616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The Platform 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r>
              <a:rPr lang="en-US" dirty="0"/>
              <a:t>Note: The platforms mentioned here ("the_american_institute_of_aeronautics_and_astronautics" and "search_alexanderstreet_com")</a:t>
            </a:r>
          </a:p>
          <a:p>
            <a:pPr lvl="1"/>
            <a:r>
              <a:rPr lang="en-US" sz="2400" dirty="0"/>
              <a:t>Appear "normalized" (replace spaces and periods with underlines, change uppercase to lowercase, etc.)</a:t>
            </a:r>
          </a:p>
          <a:p>
            <a:pPr lvl="1"/>
            <a:r>
              <a:rPr lang="en-US" sz="2400" dirty="0"/>
              <a:t>Appear in the electronic collection editor in the field </a:t>
            </a:r>
            <a:r>
              <a:rPr lang="en-US" sz="2400" dirty="0">
                <a:hlinkClick r:id="rId2"/>
              </a:rPr>
              <a:t>COUNTER Platform derived from Interface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8010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FA3AC7-3598-B356-1191-FD2572118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13" y="859507"/>
            <a:ext cx="5400675" cy="3800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The Platform 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CC0BF-D24D-4BD2-8DE2-A2C3A03DA930}"/>
              </a:ext>
            </a:extLst>
          </p:cNvPr>
          <p:cNvSpPr txBox="1"/>
          <p:nvPr/>
        </p:nvSpPr>
        <p:spPr>
          <a:xfrm>
            <a:off x="198094" y="1339483"/>
            <a:ext cx="3725833" cy="163121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For Interface "American Institute of Aeronautics and Astronautics" the corresponding platform is  the_american_institute_of_aeronautics_and_astronautics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6FEAD1-8A59-FB85-CD7E-986650D40696}"/>
              </a:ext>
            </a:extLst>
          </p:cNvPr>
          <p:cNvCxnSpPr>
            <a:cxnSpLocks/>
          </p:cNvCxnSpPr>
          <p:nvPr/>
        </p:nvCxnSpPr>
        <p:spPr>
          <a:xfrm>
            <a:off x="3923927" y="2970699"/>
            <a:ext cx="1104474" cy="14412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CDF4ECA-B90B-41CF-EAEF-80BA267E4451}"/>
              </a:ext>
            </a:extLst>
          </p:cNvPr>
          <p:cNvSpPr/>
          <p:nvPr/>
        </p:nvSpPr>
        <p:spPr>
          <a:xfrm>
            <a:off x="5040015" y="2139702"/>
            <a:ext cx="3240360" cy="288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9921CD-EFAF-2884-039E-CD20C69E16F7}"/>
              </a:ext>
            </a:extLst>
          </p:cNvPr>
          <p:cNvSpPr/>
          <p:nvPr/>
        </p:nvSpPr>
        <p:spPr>
          <a:xfrm>
            <a:off x="5040015" y="4371961"/>
            <a:ext cx="3528392" cy="288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916235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E3FE27-08D7-20F5-0C00-79073297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1" y="893415"/>
            <a:ext cx="5553075" cy="3838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The Platform </a:t>
            </a:r>
            <a:endParaRPr lang="LID4096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DF4ECA-B90B-41CF-EAEF-80BA267E4451}"/>
              </a:ext>
            </a:extLst>
          </p:cNvPr>
          <p:cNvSpPr/>
          <p:nvPr/>
        </p:nvSpPr>
        <p:spPr>
          <a:xfrm>
            <a:off x="5035823" y="2139702"/>
            <a:ext cx="1224136" cy="288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9921CD-EFAF-2884-039E-CD20C69E16F7}"/>
              </a:ext>
            </a:extLst>
          </p:cNvPr>
          <p:cNvSpPr/>
          <p:nvPr/>
        </p:nvSpPr>
        <p:spPr>
          <a:xfrm>
            <a:off x="5035823" y="4371961"/>
            <a:ext cx="1872208" cy="288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8B5EDF-A576-2C77-AD7A-02832BEB0174}"/>
              </a:ext>
            </a:extLst>
          </p:cNvPr>
          <p:cNvSpPr txBox="1"/>
          <p:nvPr/>
        </p:nvSpPr>
        <p:spPr>
          <a:xfrm>
            <a:off x="198094" y="1339483"/>
            <a:ext cx="3725833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For Interface "Alexander Street" the corresponding platform is "search_alexanderstreet_com"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2565E4-E3BF-DB50-67B8-EC769F15743E}"/>
              </a:ext>
            </a:extLst>
          </p:cNvPr>
          <p:cNvCxnSpPr>
            <a:cxnSpLocks/>
          </p:cNvCxnSpPr>
          <p:nvPr/>
        </p:nvCxnSpPr>
        <p:spPr>
          <a:xfrm>
            <a:off x="3923927" y="2355146"/>
            <a:ext cx="1104474" cy="2056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581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7789943" cy="1240583"/>
          </a:xfrm>
        </p:spPr>
        <p:txBody>
          <a:bodyPr/>
          <a:lstStyle/>
          <a:p>
            <a:r>
              <a:rPr lang="en-US" b="1" dirty="0"/>
              <a:t>The SUSHI Account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74604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SUSHI Account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8964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Here is the SUSHI Account for "American Institute of Aeronautics &amp; Astronautics" 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7C484-AB67-C344-BFEC-540212FE1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439"/>
            <a:ext cx="9144000" cy="2837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504C28-3E15-B841-BD2E-94B8B953B11B}"/>
              </a:ext>
            </a:extLst>
          </p:cNvPr>
          <p:cNvSpPr/>
          <p:nvPr/>
        </p:nvSpPr>
        <p:spPr>
          <a:xfrm>
            <a:off x="258098" y="1910522"/>
            <a:ext cx="9361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FED1F-7DFF-78F6-19BF-B46000B43E7A}"/>
              </a:ext>
            </a:extLst>
          </p:cNvPr>
          <p:cNvSpPr/>
          <p:nvPr/>
        </p:nvSpPr>
        <p:spPr>
          <a:xfrm>
            <a:off x="3923928" y="2278603"/>
            <a:ext cx="792088" cy="2931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67E86-C45C-7A96-F074-5A9EF86A8B6D}"/>
              </a:ext>
            </a:extLst>
          </p:cNvPr>
          <p:cNvSpPr/>
          <p:nvPr/>
        </p:nvSpPr>
        <p:spPr>
          <a:xfrm>
            <a:off x="1115616" y="4208200"/>
            <a:ext cx="24482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16664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The Interface</a:t>
            </a:r>
          </a:p>
          <a:p>
            <a:r>
              <a:rPr lang="en-US" dirty="0"/>
              <a:t>The Platform </a:t>
            </a:r>
          </a:p>
          <a:p>
            <a:r>
              <a:rPr lang="en-US" dirty="0"/>
              <a:t>The SUSHI Account </a:t>
            </a:r>
          </a:p>
          <a:p>
            <a:r>
              <a:rPr lang="en-US" dirty="0"/>
              <a:t>SUSHI Usage</a:t>
            </a:r>
          </a:p>
          <a:p>
            <a:r>
              <a:rPr lang="en-US" dirty="0"/>
              <a:t>SUSHI Potential Usage</a:t>
            </a:r>
          </a:p>
          <a:p>
            <a:endParaRPr lang="en-US" dirty="0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B4DA052D-0AB7-4EC4-9A00-55784CFE4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2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7871BF-C181-1116-C06E-3F3E55600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1" y="2852583"/>
            <a:ext cx="9010654" cy="1033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SUSHI Account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1797791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If we look at a COUNTER report harvested from SUSHI Account for "American Institute of Aeronautics &amp; Astronautics" we see that the platform is </a:t>
            </a:r>
            <a:r>
              <a:rPr lang="en-US" sz="2400" dirty="0"/>
              <a:t>the_american_institute_of_aeronautics_and_astronautics (in a  non-normalized form)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67E86-C45C-7A96-F074-5A9EF86A8B6D}"/>
              </a:ext>
            </a:extLst>
          </p:cNvPr>
          <p:cNvSpPr/>
          <p:nvPr/>
        </p:nvSpPr>
        <p:spPr>
          <a:xfrm>
            <a:off x="539552" y="3507854"/>
            <a:ext cx="84249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54066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4A8BA0-2236-15B4-D2DC-B79A9CA4F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071"/>
            <a:ext cx="9144000" cy="34699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SUSHI Account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8964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Here is the SUSHI Account for "Alexander Street" </a:t>
            </a:r>
          </a:p>
          <a:p>
            <a:pPr lvl="1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504C28-3E15-B841-BD2E-94B8B953B11B}"/>
              </a:ext>
            </a:extLst>
          </p:cNvPr>
          <p:cNvSpPr/>
          <p:nvPr/>
        </p:nvSpPr>
        <p:spPr>
          <a:xfrm>
            <a:off x="231786" y="1340686"/>
            <a:ext cx="9361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FED1F-7DFF-78F6-19BF-B46000B43E7A}"/>
              </a:ext>
            </a:extLst>
          </p:cNvPr>
          <p:cNvSpPr/>
          <p:nvPr/>
        </p:nvSpPr>
        <p:spPr>
          <a:xfrm>
            <a:off x="3897616" y="1708767"/>
            <a:ext cx="792088" cy="2931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67E86-C45C-7A96-F074-5A9EF86A8B6D}"/>
              </a:ext>
            </a:extLst>
          </p:cNvPr>
          <p:cNvSpPr/>
          <p:nvPr/>
        </p:nvSpPr>
        <p:spPr>
          <a:xfrm>
            <a:off x="1115616" y="4299942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483625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CE8ACA-C5A9-8240-F649-CBFE8619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374670"/>
            <a:ext cx="8477658" cy="1493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SUSHI Account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179779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If we look at a COUNTER report harvested from SUSHI Account for "Alexander Street" we see that the platform is search_alexanderstreet_com </a:t>
            </a:r>
            <a:r>
              <a:rPr lang="en-US" sz="2400" dirty="0"/>
              <a:t>(in a  non-normalized form)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67E86-C45C-7A96-F074-5A9EF86A8B6D}"/>
              </a:ext>
            </a:extLst>
          </p:cNvPr>
          <p:cNvSpPr/>
          <p:nvPr/>
        </p:nvSpPr>
        <p:spPr>
          <a:xfrm>
            <a:off x="1331640" y="3291830"/>
            <a:ext cx="705678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754291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7789943" cy="1240583"/>
          </a:xfrm>
        </p:spPr>
        <p:txBody>
          <a:bodyPr/>
          <a:lstStyle/>
          <a:p>
            <a:r>
              <a:rPr lang="en-US" b="1" dirty="0"/>
              <a:t>SUSHI Usage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71613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Usage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88366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Here is part of a PR_P1 COUNTER report harvested via SUSHI account "American Institute of Aeronautics &amp; Astronautics" 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043A9-30E9-7EE6-9E4E-5B5C275A8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553" y="1757666"/>
            <a:ext cx="4027737" cy="2989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7C8797-F1BC-8DA6-1D08-71DABD98D705}"/>
              </a:ext>
            </a:extLst>
          </p:cNvPr>
          <p:cNvSpPr/>
          <p:nvPr/>
        </p:nvSpPr>
        <p:spPr>
          <a:xfrm>
            <a:off x="3923928" y="1995686"/>
            <a:ext cx="25922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B9692-E610-8629-0FCD-29BE24EA585F}"/>
              </a:ext>
            </a:extLst>
          </p:cNvPr>
          <p:cNvSpPr/>
          <p:nvPr/>
        </p:nvSpPr>
        <p:spPr>
          <a:xfrm>
            <a:off x="2915816" y="2469526"/>
            <a:ext cx="2376264" cy="18435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7892F3-1C13-DC5F-607D-F3C411F61B3B}"/>
              </a:ext>
            </a:extLst>
          </p:cNvPr>
          <p:cNvSpPr/>
          <p:nvPr/>
        </p:nvSpPr>
        <p:spPr>
          <a:xfrm>
            <a:off x="2928972" y="4343229"/>
            <a:ext cx="2376264" cy="403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C37D45-4037-9131-D95D-0BF8698A0017}"/>
              </a:ext>
            </a:extLst>
          </p:cNvPr>
          <p:cNvSpPr txBox="1"/>
          <p:nvPr/>
        </p:nvSpPr>
        <p:spPr>
          <a:xfrm>
            <a:off x="7612817" y="1995686"/>
            <a:ext cx="84761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/>
              <a:t>Platform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B0C975-D88F-2B60-3A66-1C22B964752E}"/>
              </a:ext>
            </a:extLst>
          </p:cNvPr>
          <p:cNvCxnSpPr>
            <a:cxnSpLocks/>
          </p:cNvCxnSpPr>
          <p:nvPr/>
        </p:nvCxnSpPr>
        <p:spPr>
          <a:xfrm flipH="1">
            <a:off x="6532696" y="2139702"/>
            <a:ext cx="10801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4C840A-05FD-EC61-265B-2668AFE9728D}"/>
              </a:ext>
            </a:extLst>
          </p:cNvPr>
          <p:cNvSpPr txBox="1"/>
          <p:nvPr/>
        </p:nvSpPr>
        <p:spPr>
          <a:xfrm>
            <a:off x="7629227" y="3128069"/>
            <a:ext cx="84761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/>
              <a:t>Usage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B84208-C6D8-6A16-F165-BB99337C7132}"/>
              </a:ext>
            </a:extLst>
          </p:cNvPr>
          <p:cNvCxnSpPr>
            <a:cxnSpLocks/>
          </p:cNvCxnSpPr>
          <p:nvPr/>
        </p:nvCxnSpPr>
        <p:spPr>
          <a:xfrm flipH="1">
            <a:off x="5305236" y="3272085"/>
            <a:ext cx="23239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C22158-37DA-6D23-43C1-7B1842252934}"/>
              </a:ext>
            </a:extLst>
          </p:cNvPr>
          <p:cNvSpPr txBox="1"/>
          <p:nvPr/>
        </p:nvSpPr>
        <p:spPr>
          <a:xfrm>
            <a:off x="7642382" y="4352205"/>
            <a:ext cx="103407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/>
              <a:t>Usage Date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511367-A3FF-5D27-5D06-3FBA221E3BAB}"/>
              </a:ext>
            </a:extLst>
          </p:cNvPr>
          <p:cNvCxnSpPr>
            <a:cxnSpLocks/>
          </p:cNvCxnSpPr>
          <p:nvPr/>
        </p:nvCxnSpPr>
        <p:spPr>
          <a:xfrm flipH="1">
            <a:off x="5318392" y="4496221"/>
            <a:ext cx="23239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725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Usage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95803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On the next slide we will see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An Alma Analytics Usage Data report on top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The COUNTER report harvested by SUSHI account "American Institute of Aeronautics &amp; Astronautics" on the bottom. </a:t>
            </a:r>
          </a:p>
          <a:p>
            <a:pPr algn="l"/>
            <a:r>
              <a:rPr lang="en-US" dirty="0"/>
              <a:t>We will see the same date, platform and usage in the Analytics report that we see in the COUNTER report 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2059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Usage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043A9-30E9-7EE6-9E4E-5B5C275A8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419" y="2217274"/>
            <a:ext cx="3485162" cy="2586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CE1C0D-F322-3077-AFA5-1BBF12FA7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394"/>
            <a:ext cx="9144000" cy="625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C7BD343-6541-B252-0A68-1545F8644A01}"/>
              </a:ext>
            </a:extLst>
          </p:cNvPr>
          <p:cNvSpPr/>
          <p:nvPr/>
        </p:nvSpPr>
        <p:spPr>
          <a:xfrm>
            <a:off x="26312" y="930394"/>
            <a:ext cx="1331640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D0D00A-0C5D-AB04-F7FC-1CFFA7972450}"/>
              </a:ext>
            </a:extLst>
          </p:cNvPr>
          <p:cNvSpPr/>
          <p:nvPr/>
        </p:nvSpPr>
        <p:spPr>
          <a:xfrm>
            <a:off x="3203848" y="4443958"/>
            <a:ext cx="1512168" cy="3680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AB89A78-8A20-0A32-8431-0EF5FCA38A82}"/>
              </a:ext>
            </a:extLst>
          </p:cNvPr>
          <p:cNvCxnSpPr>
            <a:cxnSpLocks/>
          </p:cNvCxnSpPr>
          <p:nvPr/>
        </p:nvCxnSpPr>
        <p:spPr>
          <a:xfrm>
            <a:off x="755576" y="1516412"/>
            <a:ext cx="0" cy="309787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D22A31-F764-8A8E-842B-FDD517CC9C9C}"/>
              </a:ext>
            </a:extLst>
          </p:cNvPr>
          <p:cNvCxnSpPr>
            <a:cxnSpLocks/>
          </p:cNvCxnSpPr>
          <p:nvPr/>
        </p:nvCxnSpPr>
        <p:spPr>
          <a:xfrm flipH="1">
            <a:off x="755576" y="4614286"/>
            <a:ext cx="2448272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D411D17-F8AF-B6FF-8737-03CF83E1767A}"/>
              </a:ext>
            </a:extLst>
          </p:cNvPr>
          <p:cNvSpPr/>
          <p:nvPr/>
        </p:nvSpPr>
        <p:spPr>
          <a:xfrm>
            <a:off x="1403648" y="915566"/>
            <a:ext cx="1512168" cy="5760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CF6A17-512F-EE83-BC35-D33A01B1F751}"/>
              </a:ext>
            </a:extLst>
          </p:cNvPr>
          <p:cNvSpPr/>
          <p:nvPr/>
        </p:nvSpPr>
        <p:spPr>
          <a:xfrm>
            <a:off x="4067944" y="2330877"/>
            <a:ext cx="2160240" cy="36808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8FB3E2E-2271-0A45-C53D-845D9A1858ED}"/>
              </a:ext>
            </a:extLst>
          </p:cNvPr>
          <p:cNvCxnSpPr>
            <a:cxnSpLocks/>
          </p:cNvCxnSpPr>
          <p:nvPr/>
        </p:nvCxnSpPr>
        <p:spPr>
          <a:xfrm>
            <a:off x="1979712" y="1516412"/>
            <a:ext cx="0" cy="983330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18185A3-430E-A34B-0144-491BDDE75499}"/>
              </a:ext>
            </a:extLst>
          </p:cNvPr>
          <p:cNvCxnSpPr>
            <a:cxnSpLocks/>
          </p:cNvCxnSpPr>
          <p:nvPr/>
        </p:nvCxnSpPr>
        <p:spPr>
          <a:xfrm flipH="1">
            <a:off x="1979712" y="2499742"/>
            <a:ext cx="2088232" cy="0"/>
          </a:xfrm>
          <a:prstGeom prst="straightConnector1">
            <a:avLst/>
          </a:prstGeom>
          <a:ln w="28575">
            <a:solidFill>
              <a:schemeClr val="accent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F63E3ED-7B8E-2148-35BC-9A8A350B546B}"/>
              </a:ext>
            </a:extLst>
          </p:cNvPr>
          <p:cNvSpPr/>
          <p:nvPr/>
        </p:nvSpPr>
        <p:spPr>
          <a:xfrm>
            <a:off x="5292079" y="915566"/>
            <a:ext cx="3825607" cy="600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D867F7-B222-83DF-2F81-3BC156ACF1C2}"/>
              </a:ext>
            </a:extLst>
          </p:cNvPr>
          <p:cNvSpPr/>
          <p:nvPr/>
        </p:nvSpPr>
        <p:spPr>
          <a:xfrm flipH="1">
            <a:off x="3218236" y="2867823"/>
            <a:ext cx="1929827" cy="15760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3662865-D086-4ACB-F5D8-27C796C6DC52}"/>
              </a:ext>
            </a:extLst>
          </p:cNvPr>
          <p:cNvCxnSpPr>
            <a:cxnSpLocks/>
          </p:cNvCxnSpPr>
          <p:nvPr/>
        </p:nvCxnSpPr>
        <p:spPr>
          <a:xfrm>
            <a:off x="5148063" y="3723878"/>
            <a:ext cx="2088233" cy="0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486F8BA-9246-CC3F-9E36-85BF79CE6A71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7204883" y="1516412"/>
            <a:ext cx="31413" cy="2207466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0B9F2F5-1FCE-0C7B-E0E0-34A4EBE3C0C9}"/>
              </a:ext>
            </a:extLst>
          </p:cNvPr>
          <p:cNvSpPr txBox="1"/>
          <p:nvPr/>
        </p:nvSpPr>
        <p:spPr>
          <a:xfrm>
            <a:off x="6876255" y="2176988"/>
            <a:ext cx="936103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/>
              <a:t>Same Usage Measures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C2882F-497A-CC96-E4E9-175370B5B577}"/>
              </a:ext>
            </a:extLst>
          </p:cNvPr>
          <p:cNvSpPr txBox="1"/>
          <p:nvPr/>
        </p:nvSpPr>
        <p:spPr>
          <a:xfrm>
            <a:off x="358252" y="2638017"/>
            <a:ext cx="847616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/>
              <a:t>Same Usage Date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98EBF3-CB29-F698-0418-5331E90BF3F9}"/>
              </a:ext>
            </a:extLst>
          </p:cNvPr>
          <p:cNvSpPr txBox="1"/>
          <p:nvPr/>
        </p:nvSpPr>
        <p:spPr>
          <a:xfrm>
            <a:off x="1555904" y="1823885"/>
            <a:ext cx="84761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/>
              <a:t>Same Platform</a:t>
            </a:r>
          </a:p>
        </p:txBody>
      </p:sp>
    </p:spTree>
    <p:extLst>
      <p:ext uri="{BB962C8B-B14F-4D97-AF65-F5344CB8AC3E}">
        <p14:creationId xmlns:p14="http://schemas.microsoft.com/office/powerpoint/2010/main" val="1919691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C1F5B6B-3E51-311D-7BA3-5ED4C886D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73959"/>
            <a:ext cx="2440734" cy="4079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Usage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800" y="773959"/>
            <a:ext cx="6048672" cy="149516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/>
              <a:t>Here is part of a PR_P1 COUNTER report harvested via SUSHI account "Alexander Street".</a:t>
            </a:r>
          </a:p>
          <a:p>
            <a:pPr algn="l"/>
            <a:r>
              <a:rPr lang="en-US" dirty="0"/>
              <a:t>This COUNTER report has a slightly different format than the previous one we saw which was harvested via SUSHI account "American Institute of Aeronautics &amp; Astronautics"  </a:t>
            </a:r>
          </a:p>
          <a:p>
            <a:pPr lvl="1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7C8797-F1BC-8DA6-1D08-71DABD98D705}"/>
              </a:ext>
            </a:extLst>
          </p:cNvPr>
          <p:cNvSpPr/>
          <p:nvPr/>
        </p:nvSpPr>
        <p:spPr>
          <a:xfrm>
            <a:off x="1324102" y="950758"/>
            <a:ext cx="10876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C37D45-4037-9131-D95D-0BF8698A0017}"/>
              </a:ext>
            </a:extLst>
          </p:cNvPr>
          <p:cNvSpPr txBox="1"/>
          <p:nvPr/>
        </p:nvSpPr>
        <p:spPr>
          <a:xfrm>
            <a:off x="3045529" y="2201149"/>
            <a:ext cx="84761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/>
              <a:t>Platform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B0C975-D88F-2B60-3A66-1C22B964752E}"/>
              </a:ext>
            </a:extLst>
          </p:cNvPr>
          <p:cNvCxnSpPr>
            <a:cxnSpLocks/>
          </p:cNvCxnSpPr>
          <p:nvPr/>
        </p:nvCxnSpPr>
        <p:spPr>
          <a:xfrm flipH="1" flipV="1">
            <a:off x="2375756" y="1238790"/>
            <a:ext cx="669773" cy="9626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4C840A-05FD-EC61-265B-2668AFE9728D}"/>
              </a:ext>
            </a:extLst>
          </p:cNvPr>
          <p:cNvSpPr txBox="1"/>
          <p:nvPr/>
        </p:nvSpPr>
        <p:spPr>
          <a:xfrm>
            <a:off x="5622323" y="2905377"/>
            <a:ext cx="84761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/>
              <a:t>Usage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B84208-C6D8-6A16-F165-BB99337C7132}"/>
              </a:ext>
            </a:extLst>
          </p:cNvPr>
          <p:cNvCxnSpPr>
            <a:cxnSpLocks/>
            <a:endCxn id="26" idx="3"/>
          </p:cNvCxnSpPr>
          <p:nvPr/>
        </p:nvCxnSpPr>
        <p:spPr>
          <a:xfrm flipH="1" flipV="1">
            <a:off x="2452762" y="1745903"/>
            <a:ext cx="3203504" cy="13073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C22158-37DA-6D23-43C1-7B1842252934}"/>
              </a:ext>
            </a:extLst>
          </p:cNvPr>
          <p:cNvSpPr txBox="1"/>
          <p:nvPr/>
        </p:nvSpPr>
        <p:spPr>
          <a:xfrm>
            <a:off x="4505734" y="3966584"/>
            <a:ext cx="103407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/>
              <a:t>Usage Date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511367-A3FF-5D27-5D06-3FBA221E3BAB}"/>
              </a:ext>
            </a:extLst>
          </p:cNvPr>
          <p:cNvCxnSpPr>
            <a:cxnSpLocks/>
          </p:cNvCxnSpPr>
          <p:nvPr/>
        </p:nvCxnSpPr>
        <p:spPr>
          <a:xfrm flipH="1" flipV="1">
            <a:off x="1908933" y="2067694"/>
            <a:ext cx="2596801" cy="192474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4D47479-8565-F837-63B2-A878569FA7FC}"/>
              </a:ext>
            </a:extLst>
          </p:cNvPr>
          <p:cNvSpPr/>
          <p:nvPr/>
        </p:nvSpPr>
        <p:spPr>
          <a:xfrm>
            <a:off x="1324102" y="2283475"/>
            <a:ext cx="10876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B08C8F-1D15-C087-57AA-9342539D3997}"/>
              </a:ext>
            </a:extLst>
          </p:cNvPr>
          <p:cNvSpPr/>
          <p:nvPr/>
        </p:nvSpPr>
        <p:spPr>
          <a:xfrm>
            <a:off x="1324102" y="3616192"/>
            <a:ext cx="10876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234249D-6377-7EA0-01CB-824139593A4B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418565" y="2355038"/>
            <a:ext cx="626964" cy="789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A23F1C-810A-564E-DFB8-A54740793BF8}"/>
              </a:ext>
            </a:extLst>
          </p:cNvPr>
          <p:cNvCxnSpPr>
            <a:cxnSpLocks/>
          </p:cNvCxnSpPr>
          <p:nvPr/>
        </p:nvCxnSpPr>
        <p:spPr>
          <a:xfrm flipH="1">
            <a:off x="2397565" y="2501249"/>
            <a:ext cx="655958" cy="13015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65D5BE8-F16F-3E2D-98DF-1EACCC820A60}"/>
              </a:ext>
            </a:extLst>
          </p:cNvPr>
          <p:cNvSpPr/>
          <p:nvPr/>
        </p:nvSpPr>
        <p:spPr>
          <a:xfrm>
            <a:off x="1365104" y="1601887"/>
            <a:ext cx="1087658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79A2E1-BAE3-2EFE-1940-5A238AC880FF}"/>
              </a:ext>
            </a:extLst>
          </p:cNvPr>
          <p:cNvSpPr/>
          <p:nvPr/>
        </p:nvSpPr>
        <p:spPr>
          <a:xfrm>
            <a:off x="1303102" y="2905377"/>
            <a:ext cx="1087658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1AB757-AA55-C7A2-F734-DAC990ADE5F6}"/>
              </a:ext>
            </a:extLst>
          </p:cNvPr>
          <p:cNvSpPr/>
          <p:nvPr/>
        </p:nvSpPr>
        <p:spPr>
          <a:xfrm>
            <a:off x="1365104" y="4216261"/>
            <a:ext cx="1087658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9FD5EC7-8EA0-CFE2-2D47-42C56F467729}"/>
              </a:ext>
            </a:extLst>
          </p:cNvPr>
          <p:cNvCxnSpPr>
            <a:cxnSpLocks/>
            <a:stCxn id="12" idx="1"/>
            <a:endCxn id="28" idx="3"/>
          </p:cNvCxnSpPr>
          <p:nvPr/>
        </p:nvCxnSpPr>
        <p:spPr>
          <a:xfrm flipH="1">
            <a:off x="2452762" y="3059266"/>
            <a:ext cx="3169561" cy="13010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BA5F47-FCF3-A61E-A89E-11C7E32F0339}"/>
              </a:ext>
            </a:extLst>
          </p:cNvPr>
          <p:cNvCxnSpPr>
            <a:cxnSpLocks/>
            <a:stCxn id="12" idx="1"/>
            <a:endCxn id="27" idx="3"/>
          </p:cNvCxnSpPr>
          <p:nvPr/>
        </p:nvCxnSpPr>
        <p:spPr>
          <a:xfrm flipH="1" flipV="1">
            <a:off x="2390760" y="3049393"/>
            <a:ext cx="3231563" cy="98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F92EA28-FEA1-42EF-10FA-61972A92722E}"/>
              </a:ext>
            </a:extLst>
          </p:cNvPr>
          <p:cNvSpPr/>
          <p:nvPr/>
        </p:nvSpPr>
        <p:spPr>
          <a:xfrm>
            <a:off x="1303102" y="1963700"/>
            <a:ext cx="605831" cy="2880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5BF7FC8-7FC3-ABCF-FE47-A74D7B2A4FC2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1942499" y="3385812"/>
            <a:ext cx="2563235" cy="73466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5AFDB98-066B-0816-3F7A-6A84D7B455E2}"/>
              </a:ext>
            </a:extLst>
          </p:cNvPr>
          <p:cNvSpPr/>
          <p:nvPr/>
        </p:nvSpPr>
        <p:spPr>
          <a:xfrm>
            <a:off x="1336668" y="3281818"/>
            <a:ext cx="605831" cy="2880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4C68A31-112D-EDE3-BC51-94A25788B67C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967162" y="4120473"/>
            <a:ext cx="2538572" cy="58360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E6B1EAC5-6C89-989C-E792-F2DC0EBF6D54}"/>
              </a:ext>
            </a:extLst>
          </p:cNvPr>
          <p:cNvSpPr/>
          <p:nvPr/>
        </p:nvSpPr>
        <p:spPr>
          <a:xfrm>
            <a:off x="1361331" y="4600081"/>
            <a:ext cx="605831" cy="2880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823616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Usage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95803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On the next slide we will see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An Alma Analytics Usage Data report on top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The COUNTER report harvested by SUSHI account "Alexander Street" on the bottom. </a:t>
            </a:r>
          </a:p>
          <a:p>
            <a:pPr algn="l"/>
            <a:r>
              <a:rPr lang="en-US" dirty="0"/>
              <a:t>We will see the same date, platform and usage in the Analytics report that we see in the COUNTER report 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3167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964CF-5761-92AB-EE9A-CFA4C0768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378"/>
            <a:ext cx="9144000" cy="417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Usage</a:t>
            </a:r>
            <a:endParaRPr lang="LID4096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63E3ED-7B8E-2148-35BC-9A8A350B546B}"/>
              </a:ext>
            </a:extLst>
          </p:cNvPr>
          <p:cNvSpPr/>
          <p:nvPr/>
        </p:nvSpPr>
        <p:spPr>
          <a:xfrm>
            <a:off x="4100196" y="915566"/>
            <a:ext cx="1152129" cy="600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B92CC1-E63B-E400-6707-8F61ED4A7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46" y="1653357"/>
            <a:ext cx="3190875" cy="1933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FDF10E-33D3-6478-EC81-E1ABA41F8FE8}"/>
              </a:ext>
            </a:extLst>
          </p:cNvPr>
          <p:cNvSpPr/>
          <p:nvPr/>
        </p:nvSpPr>
        <p:spPr>
          <a:xfrm>
            <a:off x="971600" y="2620144"/>
            <a:ext cx="1872208" cy="3836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6F5D44C-A802-0733-6EDD-D554808074AF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2843808" y="1516412"/>
            <a:ext cx="1256388" cy="129555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2211D70-093F-0AFF-3775-C271FD67D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141" y="3013530"/>
            <a:ext cx="3133725" cy="1914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65663A9-3492-7E44-43BA-B8C9D56F6624}"/>
              </a:ext>
            </a:extLst>
          </p:cNvPr>
          <p:cNvSpPr/>
          <p:nvPr/>
        </p:nvSpPr>
        <p:spPr>
          <a:xfrm>
            <a:off x="5292080" y="905328"/>
            <a:ext cx="1224137" cy="60084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D173C45-B687-0416-152C-D6EC1B16C995}"/>
              </a:ext>
            </a:extLst>
          </p:cNvPr>
          <p:cNvCxnSpPr>
            <a:cxnSpLocks/>
          </p:cNvCxnSpPr>
          <p:nvPr/>
        </p:nvCxnSpPr>
        <p:spPr>
          <a:xfrm flipH="1">
            <a:off x="4889476" y="1508798"/>
            <a:ext cx="895405" cy="250311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76A39657-006A-628E-2BAA-38ADB82FF125}"/>
              </a:ext>
            </a:extLst>
          </p:cNvPr>
          <p:cNvSpPr/>
          <p:nvPr/>
        </p:nvSpPr>
        <p:spPr>
          <a:xfrm>
            <a:off x="3894401" y="4036107"/>
            <a:ext cx="1872208" cy="3836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0643C7-F844-2D8A-8A6B-E61425844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1971853"/>
            <a:ext cx="2791125" cy="175640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083B3D-55FF-B8A9-F8E6-55545FE33A5B}"/>
              </a:ext>
            </a:extLst>
          </p:cNvPr>
          <p:cNvSpPr/>
          <p:nvPr/>
        </p:nvSpPr>
        <p:spPr>
          <a:xfrm>
            <a:off x="6732240" y="2916740"/>
            <a:ext cx="1872208" cy="375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09605FA-DDF7-1BAA-E5EE-93C28DC149E5}"/>
              </a:ext>
            </a:extLst>
          </p:cNvPr>
          <p:cNvCxnSpPr>
            <a:cxnSpLocks/>
          </p:cNvCxnSpPr>
          <p:nvPr/>
        </p:nvCxnSpPr>
        <p:spPr>
          <a:xfrm>
            <a:off x="7315236" y="1524718"/>
            <a:ext cx="196903" cy="13253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EC3D0E-4277-C0D9-BB1D-F5A74D2BA20B}"/>
              </a:ext>
            </a:extLst>
          </p:cNvPr>
          <p:cNvSpPr/>
          <p:nvPr/>
        </p:nvSpPr>
        <p:spPr>
          <a:xfrm>
            <a:off x="6560150" y="898287"/>
            <a:ext cx="1284014" cy="600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34072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34441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Usage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95803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In both previous cases for</a:t>
            </a:r>
          </a:p>
          <a:p>
            <a:pPr lvl="1"/>
            <a:r>
              <a:rPr lang="en-US" sz="2400" dirty="0"/>
              <a:t>Interface and platform for </a:t>
            </a:r>
            <a:r>
              <a:rPr lang="en-US" sz="2400" kern="1200" dirty="0">
                <a:solidFill>
                  <a:srgbClr val="262626"/>
                </a:solidFill>
                <a:effectLst/>
                <a:ea typeface="+mn-ea"/>
                <a:cs typeface="+mn-cs"/>
              </a:rPr>
              <a:t>American Institute of Aeronautics &amp; Astronautics</a:t>
            </a:r>
          </a:p>
          <a:p>
            <a:pPr lvl="1"/>
            <a:r>
              <a:rPr lang="en-US" sz="2400" dirty="0"/>
              <a:t>Interface and platform for </a:t>
            </a:r>
            <a:r>
              <a:rPr lang="en-US" sz="2400" kern="1200" dirty="0">
                <a:solidFill>
                  <a:srgbClr val="262626"/>
                </a:solidFill>
                <a:effectLst/>
                <a:ea typeface="+mn-ea"/>
                <a:cs typeface="+mn-cs"/>
              </a:rPr>
              <a:t>Alexander Street Press</a:t>
            </a:r>
          </a:p>
          <a:p>
            <a:r>
              <a:rPr lang="en-US" kern="1200" dirty="0">
                <a:solidFill>
                  <a:srgbClr val="262626"/>
                </a:solidFill>
                <a:effectLst/>
                <a:ea typeface="+mn-ea"/>
                <a:cs typeface="+mn-cs"/>
              </a:rPr>
              <a:t>there was both</a:t>
            </a:r>
          </a:p>
          <a:p>
            <a:pPr lvl="1"/>
            <a:r>
              <a:rPr lang="en-US" sz="2400" dirty="0">
                <a:solidFill>
                  <a:srgbClr val="262626"/>
                </a:solidFill>
              </a:rPr>
              <a:t>An electronic collection with an interface</a:t>
            </a:r>
          </a:p>
          <a:p>
            <a:pPr lvl="1"/>
            <a:r>
              <a:rPr lang="en-US" sz="2400" dirty="0">
                <a:solidFill>
                  <a:srgbClr val="262626"/>
                </a:solidFill>
              </a:rPr>
              <a:t>A SUSHI account which harvests COUNTER reports for the platform which corresponds to the interface.  </a:t>
            </a:r>
          </a:p>
          <a:p>
            <a:pPr algn="l"/>
            <a:r>
              <a:rPr lang="en-US" b="1" dirty="0">
                <a:solidFill>
                  <a:srgbClr val="262626"/>
                </a:solidFill>
              </a:rPr>
              <a:t>This is "SUSHI usage".</a:t>
            </a:r>
          </a:p>
          <a:p>
            <a:r>
              <a:rPr lang="en-US" dirty="0">
                <a:solidFill>
                  <a:srgbClr val="262626"/>
                </a:solidFill>
              </a:rPr>
              <a:t>SUSHI could </a:t>
            </a:r>
            <a:r>
              <a:rPr lang="en-US" b="1" dirty="0">
                <a:solidFill>
                  <a:srgbClr val="262626"/>
                </a:solidFill>
              </a:rPr>
              <a:t>potentially</a:t>
            </a:r>
            <a:r>
              <a:rPr lang="en-US" dirty="0">
                <a:solidFill>
                  <a:srgbClr val="262626"/>
                </a:solidFill>
              </a:rPr>
              <a:t> be used for this collection, and it </a:t>
            </a:r>
            <a:r>
              <a:rPr lang="en-US" b="1" dirty="0">
                <a:solidFill>
                  <a:srgbClr val="262626"/>
                </a:solidFill>
              </a:rPr>
              <a:t>is</a:t>
            </a:r>
            <a:r>
              <a:rPr lang="en-US" dirty="0">
                <a:solidFill>
                  <a:srgbClr val="262626"/>
                </a:solidFill>
              </a:rPr>
              <a:t> being used.</a:t>
            </a:r>
            <a:endParaRPr lang="LID4096" dirty="0"/>
          </a:p>
          <a:p>
            <a:pPr algn="l"/>
            <a:endParaRPr lang="LID4096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D9E2B-3FD8-F794-C70A-412BAD2738FF}"/>
              </a:ext>
            </a:extLst>
          </p:cNvPr>
          <p:cNvSpPr txBox="1"/>
          <p:nvPr/>
        </p:nvSpPr>
        <p:spPr>
          <a:xfrm>
            <a:off x="5652120" y="693910"/>
            <a:ext cx="125838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08942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SUSHI Potential Usage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57402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Potential Usage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r>
              <a:rPr lang="en-US" dirty="0"/>
              <a:t>We will now see an example of SUSHI Potential Usage</a:t>
            </a:r>
          </a:p>
          <a:p>
            <a:r>
              <a:rPr lang="en-US" dirty="0"/>
              <a:t>Electronic collection ID </a:t>
            </a:r>
            <a:r>
              <a:rPr lang="en-IL" dirty="0"/>
              <a:t>61669917070004646</a:t>
            </a:r>
            <a:r>
              <a:rPr lang="en-US" dirty="0"/>
              <a:t> title "Journal of Studies on Alcohol and Drugs" has </a:t>
            </a:r>
          </a:p>
          <a:p>
            <a:pPr lvl="1"/>
            <a:r>
              <a:rPr lang="en-US" sz="2400" dirty="0"/>
              <a:t>Interface Name: "Journal of Studies on Alcohol and Drugs"</a:t>
            </a:r>
          </a:p>
          <a:p>
            <a:pPr lvl="1"/>
            <a:r>
              <a:rPr lang="en-US" sz="2400" dirty="0"/>
              <a:t>COUNTER Platform derived from interface: "jsad"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4174204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Potential Usage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58AE1-4984-CAE9-386C-E8E23F2C2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94" y="745644"/>
            <a:ext cx="5026411" cy="3967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DC3FE-779D-3291-3086-2F12BB28B97B}"/>
              </a:ext>
            </a:extLst>
          </p:cNvPr>
          <p:cNvSpPr/>
          <p:nvPr/>
        </p:nvSpPr>
        <p:spPr>
          <a:xfrm>
            <a:off x="2483768" y="2931790"/>
            <a:ext cx="30243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ADC20E-BBAF-3433-DABA-9919AB28446B}"/>
              </a:ext>
            </a:extLst>
          </p:cNvPr>
          <p:cNvSpPr/>
          <p:nvPr/>
        </p:nvSpPr>
        <p:spPr>
          <a:xfrm>
            <a:off x="2123728" y="4397856"/>
            <a:ext cx="1872208" cy="315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0F3070-9B37-600E-0864-277D512F0BD1}"/>
              </a:ext>
            </a:extLst>
          </p:cNvPr>
          <p:cNvSpPr/>
          <p:nvPr/>
        </p:nvSpPr>
        <p:spPr>
          <a:xfrm>
            <a:off x="3923928" y="1635646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D647EA-8C3D-DDAB-9B83-2916D88DEA67}"/>
              </a:ext>
            </a:extLst>
          </p:cNvPr>
          <p:cNvSpPr/>
          <p:nvPr/>
        </p:nvSpPr>
        <p:spPr>
          <a:xfrm>
            <a:off x="2123728" y="1203598"/>
            <a:ext cx="24482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12F478-E396-8311-0D23-6C154FEF7A06}"/>
              </a:ext>
            </a:extLst>
          </p:cNvPr>
          <p:cNvCxnSpPr>
            <a:cxnSpLocks/>
          </p:cNvCxnSpPr>
          <p:nvPr/>
        </p:nvCxnSpPr>
        <p:spPr>
          <a:xfrm flipH="1" flipV="1">
            <a:off x="1410723" y="2119890"/>
            <a:ext cx="1073045" cy="81190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63D700-AFA5-0D3E-D7F1-CFC64887ED59}"/>
              </a:ext>
            </a:extLst>
          </p:cNvPr>
          <p:cNvSpPr txBox="1"/>
          <p:nvPr/>
        </p:nvSpPr>
        <p:spPr>
          <a:xfrm>
            <a:off x="278611" y="1750558"/>
            <a:ext cx="113211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Interface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8725D7-A936-C8CB-4AF0-8155A791337E}"/>
              </a:ext>
            </a:extLst>
          </p:cNvPr>
          <p:cNvCxnSpPr>
            <a:cxnSpLocks/>
          </p:cNvCxnSpPr>
          <p:nvPr/>
        </p:nvCxnSpPr>
        <p:spPr>
          <a:xfrm flipH="1" flipV="1">
            <a:off x="1383632" y="3560050"/>
            <a:ext cx="1073045" cy="81190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76B99B-BCD5-8470-B94A-7863223E8AFA}"/>
              </a:ext>
            </a:extLst>
          </p:cNvPr>
          <p:cNvSpPr txBox="1"/>
          <p:nvPr/>
        </p:nvSpPr>
        <p:spPr>
          <a:xfrm>
            <a:off x="251520" y="3190718"/>
            <a:ext cx="113211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2977841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Potential Usage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57606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SUSHI vendor for platform JSAD does exist in the CZ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CEBB5-370B-F26E-22A0-7F74D262B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8181"/>
            <a:ext cx="9144000" cy="16582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DD4133-E504-1D4A-8BC4-2FBF8B9E1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77505"/>
            <a:ext cx="6696075" cy="1057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8EE2A1-B31C-B136-78D1-C0F1BA0E0005}"/>
              </a:ext>
            </a:extLst>
          </p:cNvPr>
          <p:cNvSpPr/>
          <p:nvPr/>
        </p:nvSpPr>
        <p:spPr>
          <a:xfrm>
            <a:off x="179512" y="3939902"/>
            <a:ext cx="1584176" cy="516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31971A-D9CF-F6B1-41AC-8E59F9F28F1B}"/>
              </a:ext>
            </a:extLst>
          </p:cNvPr>
          <p:cNvSpPr/>
          <p:nvPr/>
        </p:nvSpPr>
        <p:spPr>
          <a:xfrm>
            <a:off x="1043608" y="3291830"/>
            <a:ext cx="432048" cy="209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FF7EA0-6B1A-D602-E692-8CFB3275D488}"/>
              </a:ext>
            </a:extLst>
          </p:cNvPr>
          <p:cNvCxnSpPr>
            <a:cxnSpLocks/>
          </p:cNvCxnSpPr>
          <p:nvPr/>
        </p:nvCxnSpPr>
        <p:spPr>
          <a:xfrm flipV="1">
            <a:off x="1763688" y="3396450"/>
            <a:ext cx="2918084" cy="586487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74ED1C4-0C6E-A20E-D499-991D7A30FBE4}"/>
              </a:ext>
            </a:extLst>
          </p:cNvPr>
          <p:cNvSpPr txBox="1"/>
          <p:nvPr/>
        </p:nvSpPr>
        <p:spPr>
          <a:xfrm>
            <a:off x="4681772" y="2750119"/>
            <a:ext cx="269854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This is the SUSHI vendor in the CZ for platform JSAD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D50F9-3C4D-FD87-04DB-22A758E68CAD}"/>
              </a:ext>
            </a:extLst>
          </p:cNvPr>
          <p:cNvSpPr/>
          <p:nvPr/>
        </p:nvSpPr>
        <p:spPr>
          <a:xfrm>
            <a:off x="6851140" y="2035238"/>
            <a:ext cx="432048" cy="476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618909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Potential Usage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778079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The SUSHI vendor does </a:t>
            </a:r>
            <a:r>
              <a:rPr lang="en-US" b="1" dirty="0"/>
              <a:t>not</a:t>
            </a:r>
            <a:r>
              <a:rPr lang="en-US" dirty="0"/>
              <a:t> exist in the institution.  It is in the CZ but has not been created in the institution.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61311-22C6-06EF-785F-A8CD685C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632088"/>
            <a:ext cx="4901555" cy="1875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A9288C-ACFA-0145-5F05-087AB3C7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81962"/>
            <a:ext cx="4901555" cy="16500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CAAC20-9CED-50DC-20C5-EB37FFECD595}"/>
              </a:ext>
            </a:extLst>
          </p:cNvPr>
          <p:cNvSpPr/>
          <p:nvPr/>
        </p:nvSpPr>
        <p:spPr>
          <a:xfrm>
            <a:off x="3995936" y="1632088"/>
            <a:ext cx="266429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37510D-6BD1-7095-8C28-036F2582D68D}"/>
              </a:ext>
            </a:extLst>
          </p:cNvPr>
          <p:cNvSpPr/>
          <p:nvPr/>
        </p:nvSpPr>
        <p:spPr>
          <a:xfrm>
            <a:off x="534541" y="3081962"/>
            <a:ext cx="3677419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DF1088-F526-E7A2-FB41-6E952B7C6081}"/>
              </a:ext>
            </a:extLst>
          </p:cNvPr>
          <p:cNvSpPr/>
          <p:nvPr/>
        </p:nvSpPr>
        <p:spPr>
          <a:xfrm>
            <a:off x="3491880" y="4225524"/>
            <a:ext cx="1229147" cy="506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93F568-729C-1237-5D82-6BCC68FD1734}"/>
              </a:ext>
            </a:extLst>
          </p:cNvPr>
          <p:cNvSpPr/>
          <p:nvPr/>
        </p:nvSpPr>
        <p:spPr>
          <a:xfrm>
            <a:off x="7367451" y="3001388"/>
            <a:ext cx="1229147" cy="506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582908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SUSHI Potential Usage</a:t>
            </a:r>
            <a:endParaRPr lang="LID4096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8CD81A7-CF89-8A6D-9927-E5C082330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95803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the previous case for </a:t>
            </a:r>
            <a:r>
              <a:rPr lang="en-US" sz="2400" dirty="0"/>
              <a:t>"Journal of Studies on Alcohol and Drugs"</a:t>
            </a:r>
            <a:endParaRPr lang="en-US" sz="2400" kern="1200" dirty="0">
              <a:solidFill>
                <a:srgbClr val="262626"/>
              </a:solidFill>
              <a:effectLst/>
              <a:ea typeface="+mn-ea"/>
              <a:cs typeface="+mn-cs"/>
            </a:endParaRPr>
          </a:p>
          <a:p>
            <a:pPr lvl="1"/>
            <a:r>
              <a:rPr lang="en-US" sz="2400" kern="1200" dirty="0">
                <a:solidFill>
                  <a:srgbClr val="262626"/>
                </a:solidFill>
                <a:effectLst/>
                <a:ea typeface="+mn-ea"/>
                <a:cs typeface="+mn-cs"/>
              </a:rPr>
              <a:t>There was a</a:t>
            </a:r>
            <a:r>
              <a:rPr lang="en-US" sz="2400" dirty="0">
                <a:solidFill>
                  <a:srgbClr val="262626"/>
                </a:solidFill>
              </a:rPr>
              <a:t>n Electronic Collection with an interface</a:t>
            </a:r>
          </a:p>
          <a:p>
            <a:pPr lvl="1"/>
            <a:r>
              <a:rPr lang="en-US" sz="2400" dirty="0">
                <a:solidFill>
                  <a:srgbClr val="262626"/>
                </a:solidFill>
              </a:rPr>
              <a:t>There was </a:t>
            </a:r>
            <a:r>
              <a:rPr lang="en-US" sz="2400" b="1" dirty="0">
                <a:solidFill>
                  <a:srgbClr val="262626"/>
                </a:solidFill>
              </a:rPr>
              <a:t>not</a:t>
            </a:r>
            <a:r>
              <a:rPr lang="en-US" sz="2400" dirty="0">
                <a:solidFill>
                  <a:srgbClr val="262626"/>
                </a:solidFill>
              </a:rPr>
              <a:t> a SUSHI account which harvests COUNTER reports for the platform which corresponds to the interface.  </a:t>
            </a:r>
          </a:p>
          <a:p>
            <a:pPr algn="l"/>
            <a:r>
              <a:rPr lang="en-US" b="1" dirty="0">
                <a:solidFill>
                  <a:srgbClr val="262626"/>
                </a:solidFill>
              </a:rPr>
              <a:t>This is "SUSHI Potential usage".</a:t>
            </a:r>
          </a:p>
          <a:p>
            <a:pPr algn="l"/>
            <a:r>
              <a:rPr lang="en-US" dirty="0">
                <a:solidFill>
                  <a:srgbClr val="262626"/>
                </a:solidFill>
              </a:rPr>
              <a:t>SUSHI could </a:t>
            </a:r>
            <a:r>
              <a:rPr lang="en-US" b="1" dirty="0">
                <a:solidFill>
                  <a:srgbClr val="262626"/>
                </a:solidFill>
              </a:rPr>
              <a:t>potentially</a:t>
            </a:r>
            <a:r>
              <a:rPr lang="en-US" dirty="0">
                <a:solidFill>
                  <a:srgbClr val="262626"/>
                </a:solidFill>
              </a:rPr>
              <a:t> be used for this Electronic Collection, but it is </a:t>
            </a:r>
            <a:r>
              <a:rPr lang="en-US" b="1" dirty="0">
                <a:solidFill>
                  <a:srgbClr val="262626"/>
                </a:solidFill>
              </a:rPr>
              <a:t>not</a:t>
            </a:r>
            <a:r>
              <a:rPr lang="en-US" dirty="0">
                <a:solidFill>
                  <a:srgbClr val="262626"/>
                </a:solidFill>
              </a:rPr>
              <a:t> being used.</a:t>
            </a:r>
            <a:endParaRPr lang="LID4096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8A0DA-4DC4-CA28-B22A-1E545B8D8235}"/>
              </a:ext>
            </a:extLst>
          </p:cNvPr>
          <p:cNvSpPr txBox="1"/>
          <p:nvPr/>
        </p:nvSpPr>
        <p:spPr>
          <a:xfrm>
            <a:off x="6228184" y="411510"/>
            <a:ext cx="125838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15151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r>
              <a:rPr lang="en-US" dirty="0"/>
              <a:t>The term "SUSHI Usage" refers to the situation whereby the Interface of an Electronic Collection corresponds to a Platform which has a  SUSHI account in the CZ and that SUSHI account </a:t>
            </a:r>
            <a:r>
              <a:rPr lang="en-US" b="1" dirty="0"/>
              <a:t>is</a:t>
            </a:r>
            <a:r>
              <a:rPr lang="en-US" dirty="0"/>
              <a:t> active in the institution (COUNTER reports </a:t>
            </a:r>
            <a:r>
              <a:rPr lang="en-US" b="1" dirty="0"/>
              <a:t>are</a:t>
            </a:r>
            <a:r>
              <a:rPr lang="en-US" dirty="0"/>
              <a:t> harvested for that platform).</a:t>
            </a:r>
          </a:p>
          <a:p>
            <a:r>
              <a:rPr lang="en-US" dirty="0"/>
              <a:t>The term "SUSHI Potential Usage" refers to the situation whereby the Interface of an Electronic Collection corresponds to a Platform which has a  SUSHI account in the CZ and that SUSHI account is </a:t>
            </a:r>
            <a:r>
              <a:rPr lang="en-US" b="1" dirty="0"/>
              <a:t>not</a:t>
            </a:r>
            <a:r>
              <a:rPr lang="en-US" dirty="0"/>
              <a:t> active in the institution (COUNTER reports are </a:t>
            </a:r>
            <a:r>
              <a:rPr lang="en-US" b="1" dirty="0"/>
              <a:t>not</a:t>
            </a:r>
            <a:r>
              <a:rPr lang="en-US" dirty="0"/>
              <a:t> harvested for that platform).</a:t>
            </a:r>
          </a:p>
          <a:p>
            <a:pPr algn="l"/>
            <a:endParaRPr lang="en-US" dirty="0"/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069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r>
              <a:rPr lang="en-US" dirty="0"/>
              <a:t>This presentation will show two examples of "SUSHI Usage" and one example of "SUSHI Potential Usage".</a:t>
            </a:r>
          </a:p>
          <a:p>
            <a:r>
              <a:rPr lang="en-US" dirty="0"/>
              <a:t>Before we "jump in" to these examples we need to define, explain and show some related entities:</a:t>
            </a:r>
          </a:p>
          <a:p>
            <a:pPr lvl="1"/>
            <a:r>
              <a:rPr lang="en-US" sz="2400" dirty="0"/>
              <a:t>The Interface</a:t>
            </a:r>
          </a:p>
          <a:p>
            <a:pPr lvl="1"/>
            <a:r>
              <a:rPr lang="en-US" sz="2400" dirty="0"/>
              <a:t>The Platform </a:t>
            </a:r>
          </a:p>
          <a:p>
            <a:pPr lvl="1"/>
            <a:r>
              <a:rPr lang="en-US" sz="2400" dirty="0"/>
              <a:t>The SUSHI Account</a:t>
            </a:r>
          </a:p>
          <a:p>
            <a:pPr algn="l"/>
            <a:endParaRPr lang="en-US" dirty="0"/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32538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Interface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2742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Interface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 vendor interface (sometimes colloquially also known as a platform) is a framework in which the vendor supplies electronic collections and resources to the institution.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62012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Interface – Example 1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Most of the Electronic Collections have an Interface.</a:t>
            </a:r>
          </a:p>
          <a:p>
            <a:pPr algn="l"/>
            <a:r>
              <a:rPr lang="en-US" dirty="0"/>
              <a:t>For example, on the next slide we are looking in the "General" tab of the Electronic Collection editor at Electronic Collection ID 61467305590004646 "American Institute of Aeronautics and Astronautics Publications".</a:t>
            </a:r>
          </a:p>
          <a:p>
            <a:pPr algn="l"/>
            <a:r>
              <a:rPr lang="en-US" dirty="0"/>
              <a:t>We see that the Interface Name is "American Institute of Aeronautics and Astronautics"</a:t>
            </a:r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73620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Interface – Example 1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83B5F-1581-1923-D76C-D2F3908DC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690562"/>
            <a:ext cx="6257925" cy="3762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9C9437-139B-2177-A6B6-E6FB940BDF0A}"/>
              </a:ext>
            </a:extLst>
          </p:cNvPr>
          <p:cNvSpPr/>
          <p:nvPr/>
        </p:nvSpPr>
        <p:spPr>
          <a:xfrm>
            <a:off x="1979712" y="3003798"/>
            <a:ext cx="43924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B2727A-9C1B-EFC7-3DBB-19BB27896115}"/>
              </a:ext>
            </a:extLst>
          </p:cNvPr>
          <p:cNvSpPr/>
          <p:nvPr/>
        </p:nvSpPr>
        <p:spPr>
          <a:xfrm>
            <a:off x="3779912" y="1275606"/>
            <a:ext cx="79208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3D1A0E-1B86-E9D5-1C41-AD15F40DCFA3}"/>
              </a:ext>
            </a:extLst>
          </p:cNvPr>
          <p:cNvSpPr/>
          <p:nvPr/>
        </p:nvSpPr>
        <p:spPr>
          <a:xfrm>
            <a:off x="1443037" y="690562"/>
            <a:ext cx="2624907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2A347A-4194-D8AE-0713-9F37CAB6BF18}"/>
              </a:ext>
            </a:extLst>
          </p:cNvPr>
          <p:cNvCxnSpPr/>
          <p:nvPr/>
        </p:nvCxnSpPr>
        <p:spPr>
          <a:xfrm>
            <a:off x="755576" y="2571750"/>
            <a:ext cx="115212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91973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22489</TotalTime>
  <Words>1173</Words>
  <Application>Microsoft Office PowerPoint</Application>
  <PresentationFormat>On-screen Show (16:9)</PresentationFormat>
  <Paragraphs>146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IGeLU_2016_16X9 (1)</vt:lpstr>
      <vt:lpstr>SUSHI Usage and  SUSHI Potential Usage</vt:lpstr>
      <vt:lpstr>PowerPoint Presentation</vt:lpstr>
      <vt:lpstr>Introduction</vt:lpstr>
      <vt:lpstr>Introduction</vt:lpstr>
      <vt:lpstr>Introduction</vt:lpstr>
      <vt:lpstr>The Interface</vt:lpstr>
      <vt:lpstr>The Interface</vt:lpstr>
      <vt:lpstr>The Interface – Example 1</vt:lpstr>
      <vt:lpstr>The Interface – Example 1</vt:lpstr>
      <vt:lpstr>The Interface – Example 2</vt:lpstr>
      <vt:lpstr>The Interface – Example 2</vt:lpstr>
      <vt:lpstr>The Platform </vt:lpstr>
      <vt:lpstr>The Platform </vt:lpstr>
      <vt:lpstr>The Platform </vt:lpstr>
      <vt:lpstr>The Platform </vt:lpstr>
      <vt:lpstr>The Platform </vt:lpstr>
      <vt:lpstr>The Platform </vt:lpstr>
      <vt:lpstr>The SUSHI Account</vt:lpstr>
      <vt:lpstr>The SUSHI Account</vt:lpstr>
      <vt:lpstr>The SUSHI Account</vt:lpstr>
      <vt:lpstr>The SUSHI Account</vt:lpstr>
      <vt:lpstr>The SUSHI Account</vt:lpstr>
      <vt:lpstr>SUSHI Usage</vt:lpstr>
      <vt:lpstr>SUSHI Usage</vt:lpstr>
      <vt:lpstr>SUSHI Usage</vt:lpstr>
      <vt:lpstr>SUSHI Usage</vt:lpstr>
      <vt:lpstr>SUSHI Usage</vt:lpstr>
      <vt:lpstr>SUSHI Usage</vt:lpstr>
      <vt:lpstr>SUSHI Usage</vt:lpstr>
      <vt:lpstr>SUSHI Usage</vt:lpstr>
      <vt:lpstr>SUSHI Potential Usage</vt:lpstr>
      <vt:lpstr>SUSHI Potential Usage</vt:lpstr>
      <vt:lpstr>SUSHI Potential Usage</vt:lpstr>
      <vt:lpstr>SUSHI Potential Usage</vt:lpstr>
      <vt:lpstr>SUSHI Potential Usage</vt:lpstr>
      <vt:lpstr>SUSHI Potential Usage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802</cp:revision>
  <dcterms:created xsi:type="dcterms:W3CDTF">2017-01-02T15:10:30Z</dcterms:created>
  <dcterms:modified xsi:type="dcterms:W3CDTF">2022-07-21T06:54:32Z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