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5"/>
  </p:notesMasterIdLst>
  <p:handoutMasterIdLst>
    <p:handoutMasterId r:id="rId86"/>
  </p:handoutMasterIdLst>
  <p:sldIdLst>
    <p:sldId id="1782" r:id="rId5"/>
    <p:sldId id="1724" r:id="rId6"/>
    <p:sldId id="1783" r:id="rId7"/>
    <p:sldId id="1788" r:id="rId8"/>
    <p:sldId id="1791" r:id="rId9"/>
    <p:sldId id="1792" r:id="rId10"/>
    <p:sldId id="1793" r:id="rId11"/>
    <p:sldId id="1794" r:id="rId12"/>
    <p:sldId id="1795" r:id="rId13"/>
    <p:sldId id="1796" r:id="rId14"/>
    <p:sldId id="1797" r:id="rId15"/>
    <p:sldId id="1798" r:id="rId16"/>
    <p:sldId id="1799" r:id="rId17"/>
    <p:sldId id="1800" r:id="rId18"/>
    <p:sldId id="1801" r:id="rId19"/>
    <p:sldId id="1802" r:id="rId20"/>
    <p:sldId id="1803" r:id="rId21"/>
    <p:sldId id="1804" r:id="rId22"/>
    <p:sldId id="1789" r:id="rId23"/>
    <p:sldId id="1812" r:id="rId24"/>
    <p:sldId id="1813" r:id="rId25"/>
    <p:sldId id="1814" r:id="rId26"/>
    <p:sldId id="1790" r:id="rId27"/>
    <p:sldId id="1805" r:id="rId28"/>
    <p:sldId id="1806" r:id="rId29"/>
    <p:sldId id="1807" r:id="rId30"/>
    <p:sldId id="1808" r:id="rId31"/>
    <p:sldId id="1809" r:id="rId32"/>
    <p:sldId id="1811" r:id="rId33"/>
    <p:sldId id="1810" r:id="rId34"/>
    <p:sldId id="1866" r:id="rId35"/>
    <p:sldId id="1817" r:id="rId36"/>
    <p:sldId id="1818" r:id="rId37"/>
    <p:sldId id="1819" r:id="rId38"/>
    <p:sldId id="1820" r:id="rId39"/>
    <p:sldId id="1821" r:id="rId40"/>
    <p:sldId id="1822" r:id="rId41"/>
    <p:sldId id="1815" r:id="rId42"/>
    <p:sldId id="1816" r:id="rId43"/>
    <p:sldId id="1823" r:id="rId44"/>
    <p:sldId id="1824" r:id="rId45"/>
    <p:sldId id="1825" r:id="rId46"/>
    <p:sldId id="1826" r:id="rId47"/>
    <p:sldId id="1827" r:id="rId48"/>
    <p:sldId id="1828" r:id="rId49"/>
    <p:sldId id="1829" r:id="rId50"/>
    <p:sldId id="1832" r:id="rId51"/>
    <p:sldId id="1864" r:id="rId52"/>
    <p:sldId id="1830" r:id="rId53"/>
    <p:sldId id="1831" r:id="rId54"/>
    <p:sldId id="1865" r:id="rId55"/>
    <p:sldId id="1833" r:id="rId56"/>
    <p:sldId id="1834" r:id="rId57"/>
    <p:sldId id="1836" r:id="rId58"/>
    <p:sldId id="1837" r:id="rId59"/>
    <p:sldId id="1838" r:id="rId60"/>
    <p:sldId id="1839" r:id="rId61"/>
    <p:sldId id="1840" r:id="rId62"/>
    <p:sldId id="1859" r:id="rId63"/>
    <p:sldId id="1861" r:id="rId64"/>
    <p:sldId id="1862" r:id="rId65"/>
    <p:sldId id="1863" r:id="rId66"/>
    <p:sldId id="1841" r:id="rId67"/>
    <p:sldId id="1844" r:id="rId68"/>
    <p:sldId id="1854" r:id="rId69"/>
    <p:sldId id="1855" r:id="rId70"/>
    <p:sldId id="1856" r:id="rId71"/>
    <p:sldId id="1857" r:id="rId72"/>
    <p:sldId id="1858" r:id="rId73"/>
    <p:sldId id="1853" r:id="rId74"/>
    <p:sldId id="1845" r:id="rId75"/>
    <p:sldId id="1846" r:id="rId76"/>
    <p:sldId id="1847" r:id="rId77"/>
    <p:sldId id="1848" r:id="rId78"/>
    <p:sldId id="1849" r:id="rId79"/>
    <p:sldId id="1850" r:id="rId80"/>
    <p:sldId id="1851" r:id="rId81"/>
    <p:sldId id="1787" r:id="rId82"/>
    <p:sldId id="1769" r:id="rId83"/>
    <p:sldId id="1786" r:id="rId8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CEFD71-A812-4D39-88E0-57D07BBB39B6}" v="2" dt="2022-08-28T11:22:46.684"/>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80" autoAdjust="0"/>
    <p:restoredTop sz="95181" autoAdjust="0"/>
  </p:normalViewPr>
  <p:slideViewPr>
    <p:cSldViewPr>
      <p:cViewPr varScale="1">
        <p:scale>
          <a:sx n="90" d="100"/>
          <a:sy n="90" d="100"/>
        </p:scale>
        <p:origin x="1194" y="66"/>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415341E9-8AB9-46F0-BEEE-EDA4E9E8721F}"/>
    <pc:docChg chg="undo custSel addSld delSld modSld">
      <pc:chgData name="Yoel Kortick" userId="167978f5-7f40-4909-85d5-d4149554ad4e" providerId="ADAL" clId="{415341E9-8AB9-46F0-BEEE-EDA4E9E8721F}" dt="2022-08-25T09:17:10.813" v="5849" actId="33524"/>
      <pc:docMkLst>
        <pc:docMk/>
      </pc:docMkLst>
      <pc:sldChg chg="del">
        <pc:chgData name="Yoel Kortick" userId="167978f5-7f40-4909-85d5-d4149554ad4e" providerId="ADAL" clId="{415341E9-8AB9-46F0-BEEE-EDA4E9E8721F}" dt="2022-08-24T06:23:11.189" v="256" actId="47"/>
        <pc:sldMkLst>
          <pc:docMk/>
          <pc:sldMk cId="3940935310" sldId="1711"/>
        </pc:sldMkLst>
      </pc:sldChg>
      <pc:sldChg chg="del">
        <pc:chgData name="Yoel Kortick" userId="167978f5-7f40-4909-85d5-d4149554ad4e" providerId="ADAL" clId="{415341E9-8AB9-46F0-BEEE-EDA4E9E8721F}" dt="2022-08-24T06:23:12.492" v="257" actId="47"/>
        <pc:sldMkLst>
          <pc:docMk/>
          <pc:sldMk cId="384060342" sldId="1712"/>
        </pc:sldMkLst>
      </pc:sldChg>
      <pc:sldChg chg="modSp mod">
        <pc:chgData name="Yoel Kortick" userId="167978f5-7f40-4909-85d5-d4149554ad4e" providerId="ADAL" clId="{415341E9-8AB9-46F0-BEEE-EDA4E9E8721F}" dt="2022-08-25T07:29:31.595" v="1077" actId="20577"/>
        <pc:sldMkLst>
          <pc:docMk/>
          <pc:sldMk cId="3267142644" sldId="1724"/>
        </pc:sldMkLst>
        <pc:spChg chg="mod">
          <ac:chgData name="Yoel Kortick" userId="167978f5-7f40-4909-85d5-d4149554ad4e" providerId="ADAL" clId="{415341E9-8AB9-46F0-BEEE-EDA4E9E8721F}" dt="2022-08-25T07:29:31.595" v="1077" actId="20577"/>
          <ac:spMkLst>
            <pc:docMk/>
            <pc:sldMk cId="3267142644" sldId="1724"/>
            <ac:spMk id="63" creationId="{2818E309-CE24-45E0-8F37-EFD6121F7540}"/>
          </ac:spMkLst>
        </pc:spChg>
      </pc:sldChg>
      <pc:sldChg chg="addSp delSp modSp mod">
        <pc:chgData name="Yoel Kortick" userId="167978f5-7f40-4909-85d5-d4149554ad4e" providerId="ADAL" clId="{415341E9-8AB9-46F0-BEEE-EDA4E9E8721F}" dt="2022-08-24T06:23:35.258" v="267" actId="20577"/>
        <pc:sldMkLst>
          <pc:docMk/>
          <pc:sldMk cId="2794318572" sldId="1769"/>
        </pc:sldMkLst>
        <pc:spChg chg="add del">
          <ac:chgData name="Yoel Kortick" userId="167978f5-7f40-4909-85d5-d4149554ad4e" providerId="ADAL" clId="{415341E9-8AB9-46F0-BEEE-EDA4E9E8721F}" dt="2022-08-24T06:21:15.495" v="210"/>
          <ac:spMkLst>
            <pc:docMk/>
            <pc:sldMk cId="2794318572" sldId="1769"/>
            <ac:spMk id="2" creationId="{3D81DF15-2D35-914B-B6B2-D17733657121}"/>
          </ac:spMkLst>
        </pc:spChg>
        <pc:spChg chg="mod">
          <ac:chgData name="Yoel Kortick" userId="167978f5-7f40-4909-85d5-d4149554ad4e" providerId="ADAL" clId="{415341E9-8AB9-46F0-BEEE-EDA4E9E8721F}" dt="2022-08-24T06:23:35.258" v="267" actId="20577"/>
          <ac:spMkLst>
            <pc:docMk/>
            <pc:sldMk cId="2794318572" sldId="1769"/>
            <ac:spMk id="3" creationId="{4FC18B40-6547-41EC-8A0E-1C8F40E0A42F}"/>
          </ac:spMkLst>
        </pc:spChg>
        <pc:spChg chg="mod">
          <ac:chgData name="Yoel Kortick" userId="167978f5-7f40-4909-85d5-d4149554ad4e" providerId="ADAL" clId="{415341E9-8AB9-46F0-BEEE-EDA4E9E8721F}" dt="2022-08-24T06:22:35.274" v="252" actId="15"/>
          <ac:spMkLst>
            <pc:docMk/>
            <pc:sldMk cId="2794318572" sldId="1769"/>
            <ac:spMk id="4" creationId="{2490F34D-A7E2-4EA9-8B1A-78371A1F1CD1}"/>
          </ac:spMkLst>
        </pc:spChg>
      </pc:sldChg>
      <pc:sldChg chg="del">
        <pc:chgData name="Yoel Kortick" userId="167978f5-7f40-4909-85d5-d4149554ad4e" providerId="ADAL" clId="{415341E9-8AB9-46F0-BEEE-EDA4E9E8721F}" dt="2022-08-24T06:10:32.757" v="32" actId="47"/>
        <pc:sldMkLst>
          <pc:docMk/>
          <pc:sldMk cId="4026215647" sldId="1775"/>
        </pc:sldMkLst>
      </pc:sldChg>
      <pc:sldChg chg="del">
        <pc:chgData name="Yoel Kortick" userId="167978f5-7f40-4909-85d5-d4149554ad4e" providerId="ADAL" clId="{415341E9-8AB9-46F0-BEEE-EDA4E9E8721F}" dt="2022-08-24T06:10:34.291" v="33" actId="47"/>
        <pc:sldMkLst>
          <pc:docMk/>
          <pc:sldMk cId="1473756324" sldId="1776"/>
        </pc:sldMkLst>
      </pc:sldChg>
      <pc:sldChg chg="modSp mod">
        <pc:chgData name="Yoel Kortick" userId="167978f5-7f40-4909-85d5-d4149554ad4e" providerId="ADAL" clId="{415341E9-8AB9-46F0-BEEE-EDA4E9E8721F}" dt="2022-08-24T06:10:07.331" v="31" actId="1036"/>
        <pc:sldMkLst>
          <pc:docMk/>
          <pc:sldMk cId="1404067891" sldId="1782"/>
        </pc:sldMkLst>
        <pc:spChg chg="mod">
          <ac:chgData name="Yoel Kortick" userId="167978f5-7f40-4909-85d5-d4149554ad4e" providerId="ADAL" clId="{415341E9-8AB9-46F0-BEEE-EDA4E9E8721F}" dt="2022-08-24T06:10:07.331" v="31" actId="1036"/>
          <ac:spMkLst>
            <pc:docMk/>
            <pc:sldMk cId="1404067891" sldId="1782"/>
            <ac:spMk id="4" creationId="{A02F1239-CFFA-4E95-8A0B-536CBE397E4E}"/>
          </ac:spMkLst>
        </pc:spChg>
      </pc:sldChg>
      <pc:sldChg chg="modSp mod">
        <pc:chgData name="Yoel Kortick" userId="167978f5-7f40-4909-85d5-d4149554ad4e" providerId="ADAL" clId="{415341E9-8AB9-46F0-BEEE-EDA4E9E8721F}" dt="2022-08-24T06:23:40.868" v="279" actId="20577"/>
        <pc:sldMkLst>
          <pc:docMk/>
          <pc:sldMk cId="3301537159" sldId="1783"/>
        </pc:sldMkLst>
        <pc:spChg chg="mod">
          <ac:chgData name="Yoel Kortick" userId="167978f5-7f40-4909-85d5-d4149554ad4e" providerId="ADAL" clId="{415341E9-8AB9-46F0-BEEE-EDA4E9E8721F}" dt="2022-08-24T06:23:40.868" v="279" actId="20577"/>
          <ac:spMkLst>
            <pc:docMk/>
            <pc:sldMk cId="3301537159" sldId="1783"/>
            <ac:spMk id="3" creationId="{440E2C51-CB70-4EE1-8E6B-DADCB74DEC44}"/>
          </ac:spMkLst>
        </pc:spChg>
      </pc:sldChg>
      <pc:sldChg chg="del">
        <pc:chgData name="Yoel Kortick" userId="167978f5-7f40-4909-85d5-d4149554ad4e" providerId="ADAL" clId="{415341E9-8AB9-46F0-BEEE-EDA4E9E8721F}" dt="2022-08-24T06:22:58.730" v="254" actId="47"/>
        <pc:sldMkLst>
          <pc:docMk/>
          <pc:sldMk cId="761659804" sldId="1784"/>
        </pc:sldMkLst>
      </pc:sldChg>
      <pc:sldChg chg="del">
        <pc:chgData name="Yoel Kortick" userId="167978f5-7f40-4909-85d5-d4149554ad4e" providerId="ADAL" clId="{415341E9-8AB9-46F0-BEEE-EDA4E9E8721F}" dt="2022-08-24T06:22:56.991" v="253" actId="47"/>
        <pc:sldMkLst>
          <pc:docMk/>
          <pc:sldMk cId="2754446663" sldId="1785"/>
        </pc:sldMkLst>
      </pc:sldChg>
      <pc:sldChg chg="modSp add mod">
        <pc:chgData name="Yoel Kortick" userId="167978f5-7f40-4909-85d5-d4149554ad4e" providerId="ADAL" clId="{415341E9-8AB9-46F0-BEEE-EDA4E9E8721F}" dt="2022-08-24T06:23:30.995" v="266" actId="20577"/>
        <pc:sldMkLst>
          <pc:docMk/>
          <pc:sldMk cId="200267839" sldId="1787"/>
        </pc:sldMkLst>
        <pc:spChg chg="mod">
          <ac:chgData name="Yoel Kortick" userId="167978f5-7f40-4909-85d5-d4149554ad4e" providerId="ADAL" clId="{415341E9-8AB9-46F0-BEEE-EDA4E9E8721F}" dt="2022-08-24T06:23:30.995" v="266" actId="20577"/>
          <ac:spMkLst>
            <pc:docMk/>
            <pc:sldMk cId="200267839" sldId="1787"/>
            <ac:spMk id="3" creationId="{440E2C51-CB70-4EE1-8E6B-DADCB74DEC44}"/>
          </ac:spMkLst>
        </pc:spChg>
      </pc:sldChg>
      <pc:sldChg chg="del">
        <pc:chgData name="Yoel Kortick" userId="167978f5-7f40-4909-85d5-d4149554ad4e" providerId="ADAL" clId="{415341E9-8AB9-46F0-BEEE-EDA4E9E8721F}" dt="2022-08-24T06:23:04.222" v="255" actId="47"/>
        <pc:sldMkLst>
          <pc:docMk/>
          <pc:sldMk cId="3764021501" sldId="1787"/>
        </pc:sldMkLst>
      </pc:sldChg>
      <pc:sldChg chg="modSp add mod">
        <pc:chgData name="Yoel Kortick" userId="167978f5-7f40-4909-85d5-d4149554ad4e" providerId="ADAL" clId="{415341E9-8AB9-46F0-BEEE-EDA4E9E8721F}" dt="2022-08-24T07:21:25.267" v="859" actId="27636"/>
        <pc:sldMkLst>
          <pc:docMk/>
          <pc:sldMk cId="1773716853" sldId="1788"/>
        </pc:sldMkLst>
        <pc:spChg chg="mod">
          <ac:chgData name="Yoel Kortick" userId="167978f5-7f40-4909-85d5-d4149554ad4e" providerId="ADAL" clId="{415341E9-8AB9-46F0-BEEE-EDA4E9E8721F}" dt="2022-08-24T06:23:52.523" v="292" actId="20577"/>
          <ac:spMkLst>
            <pc:docMk/>
            <pc:sldMk cId="1773716853" sldId="1788"/>
            <ac:spMk id="3" creationId="{4FC18B40-6547-41EC-8A0E-1C8F40E0A42F}"/>
          </ac:spMkLst>
        </pc:spChg>
        <pc:spChg chg="mod">
          <ac:chgData name="Yoel Kortick" userId="167978f5-7f40-4909-85d5-d4149554ad4e" providerId="ADAL" clId="{415341E9-8AB9-46F0-BEEE-EDA4E9E8721F}" dt="2022-08-24T07:21:25.267" v="859" actId="27636"/>
          <ac:spMkLst>
            <pc:docMk/>
            <pc:sldMk cId="1773716853" sldId="1788"/>
            <ac:spMk id="4" creationId="{2490F34D-A7E2-4EA9-8B1A-78371A1F1CD1}"/>
          </ac:spMkLst>
        </pc:spChg>
      </pc:sldChg>
      <pc:sldChg chg="modSp add mod">
        <pc:chgData name="Yoel Kortick" userId="167978f5-7f40-4909-85d5-d4149554ad4e" providerId="ADAL" clId="{415341E9-8AB9-46F0-BEEE-EDA4E9E8721F}" dt="2022-08-25T08:42:32.390" v="4680" actId="20577"/>
        <pc:sldMkLst>
          <pc:docMk/>
          <pc:sldMk cId="2299300669" sldId="1789"/>
        </pc:sldMkLst>
        <pc:spChg chg="mod">
          <ac:chgData name="Yoel Kortick" userId="167978f5-7f40-4909-85d5-d4149554ad4e" providerId="ADAL" clId="{415341E9-8AB9-46F0-BEEE-EDA4E9E8721F}" dt="2022-08-25T08:42:32.390" v="4680" actId="20577"/>
          <ac:spMkLst>
            <pc:docMk/>
            <pc:sldMk cId="2299300669" sldId="1789"/>
            <ac:spMk id="3" creationId="{440E2C51-CB70-4EE1-8E6B-DADCB74DEC44}"/>
          </ac:spMkLst>
        </pc:spChg>
      </pc:sldChg>
      <pc:sldChg chg="addSp modSp add mod">
        <pc:chgData name="Yoel Kortick" userId="167978f5-7f40-4909-85d5-d4149554ad4e" providerId="ADAL" clId="{415341E9-8AB9-46F0-BEEE-EDA4E9E8721F}" dt="2022-08-25T08:42:31.924" v="4679" actId="20577"/>
        <pc:sldMkLst>
          <pc:docMk/>
          <pc:sldMk cId="2199008894" sldId="1790"/>
        </pc:sldMkLst>
        <pc:spChg chg="mod">
          <ac:chgData name="Yoel Kortick" userId="167978f5-7f40-4909-85d5-d4149554ad4e" providerId="ADAL" clId="{415341E9-8AB9-46F0-BEEE-EDA4E9E8721F}" dt="2022-08-25T08:42:31.924" v="4679" actId="20577"/>
          <ac:spMkLst>
            <pc:docMk/>
            <pc:sldMk cId="2199008894" sldId="1790"/>
            <ac:spMk id="3" creationId="{4FC18B40-6547-41EC-8A0E-1C8F40E0A42F}"/>
          </ac:spMkLst>
        </pc:spChg>
        <pc:spChg chg="mod">
          <ac:chgData name="Yoel Kortick" userId="167978f5-7f40-4909-85d5-d4149554ad4e" providerId="ADAL" clId="{415341E9-8AB9-46F0-BEEE-EDA4E9E8721F}" dt="2022-08-25T08:14:56.575" v="3367" actId="6549"/>
          <ac:spMkLst>
            <pc:docMk/>
            <pc:sldMk cId="2199008894" sldId="1790"/>
            <ac:spMk id="4" creationId="{2490F34D-A7E2-4EA9-8B1A-78371A1F1CD1}"/>
          </ac:spMkLst>
        </pc:spChg>
        <pc:spChg chg="add mod">
          <ac:chgData name="Yoel Kortick" userId="167978f5-7f40-4909-85d5-d4149554ad4e" providerId="ADAL" clId="{415341E9-8AB9-46F0-BEEE-EDA4E9E8721F}" dt="2022-08-25T08:15:05.343" v="3372" actId="20577"/>
          <ac:spMkLst>
            <pc:docMk/>
            <pc:sldMk cId="2199008894" sldId="1790"/>
            <ac:spMk id="6" creationId="{7518D0BB-7A60-B269-1742-88CF287618B7}"/>
          </ac:spMkLst>
        </pc:spChg>
        <pc:spChg chg="add mod">
          <ac:chgData name="Yoel Kortick" userId="167978f5-7f40-4909-85d5-d4149554ad4e" providerId="ADAL" clId="{415341E9-8AB9-46F0-BEEE-EDA4E9E8721F}" dt="2022-08-25T08:16:18.742" v="3392" actId="1035"/>
          <ac:spMkLst>
            <pc:docMk/>
            <pc:sldMk cId="2199008894" sldId="1790"/>
            <ac:spMk id="9" creationId="{0BFFD810-1CA9-312E-3C76-49143EC4C0A5}"/>
          </ac:spMkLst>
        </pc:spChg>
        <pc:picChg chg="add mod">
          <ac:chgData name="Yoel Kortick" userId="167978f5-7f40-4909-85d5-d4149554ad4e" providerId="ADAL" clId="{415341E9-8AB9-46F0-BEEE-EDA4E9E8721F}" dt="2022-08-25T08:15:01.264" v="3368" actId="208"/>
          <ac:picMkLst>
            <pc:docMk/>
            <pc:sldMk cId="2199008894" sldId="1790"/>
            <ac:picMk id="5" creationId="{2B96FCCE-34FD-5988-93DE-A5CA491E24F5}"/>
          </ac:picMkLst>
        </pc:picChg>
        <pc:picChg chg="add mod">
          <ac:chgData name="Yoel Kortick" userId="167978f5-7f40-4909-85d5-d4149554ad4e" providerId="ADAL" clId="{415341E9-8AB9-46F0-BEEE-EDA4E9E8721F}" dt="2022-08-25T08:16:06.810" v="3386" actId="208"/>
          <ac:picMkLst>
            <pc:docMk/>
            <pc:sldMk cId="2199008894" sldId="1790"/>
            <ac:picMk id="8" creationId="{E80C2A1A-7C15-5999-4378-B13C59017BAC}"/>
          </ac:picMkLst>
        </pc:picChg>
      </pc:sldChg>
      <pc:sldChg chg="modSp add mod">
        <pc:chgData name="Yoel Kortick" userId="167978f5-7f40-4909-85d5-d4149554ad4e" providerId="ADAL" clId="{415341E9-8AB9-46F0-BEEE-EDA4E9E8721F}" dt="2022-08-24T07:23:55.799" v="929" actId="313"/>
        <pc:sldMkLst>
          <pc:docMk/>
          <pc:sldMk cId="3753056614" sldId="1791"/>
        </pc:sldMkLst>
        <pc:spChg chg="mod">
          <ac:chgData name="Yoel Kortick" userId="167978f5-7f40-4909-85d5-d4149554ad4e" providerId="ADAL" clId="{415341E9-8AB9-46F0-BEEE-EDA4E9E8721F}" dt="2022-08-24T07:23:55.799" v="929" actId="313"/>
          <ac:spMkLst>
            <pc:docMk/>
            <pc:sldMk cId="3753056614" sldId="1791"/>
            <ac:spMk id="4" creationId="{2490F34D-A7E2-4EA9-8B1A-78371A1F1CD1}"/>
          </ac:spMkLst>
        </pc:spChg>
      </pc:sldChg>
      <pc:sldChg chg="modSp add mod">
        <pc:chgData name="Yoel Kortick" userId="167978f5-7f40-4909-85d5-d4149554ad4e" providerId="ADAL" clId="{415341E9-8AB9-46F0-BEEE-EDA4E9E8721F}" dt="2022-08-25T07:29:15.459" v="1042" actId="20577"/>
        <pc:sldMkLst>
          <pc:docMk/>
          <pc:sldMk cId="1078410933" sldId="1792"/>
        </pc:sldMkLst>
        <pc:spChg chg="mod">
          <ac:chgData name="Yoel Kortick" userId="167978f5-7f40-4909-85d5-d4149554ad4e" providerId="ADAL" clId="{415341E9-8AB9-46F0-BEEE-EDA4E9E8721F}" dt="2022-08-25T07:29:15.459" v="1042" actId="20577"/>
          <ac:spMkLst>
            <pc:docMk/>
            <pc:sldMk cId="1078410933" sldId="1792"/>
            <ac:spMk id="3" creationId="{440E2C51-CB70-4EE1-8E6B-DADCB74DEC44}"/>
          </ac:spMkLst>
        </pc:spChg>
      </pc:sldChg>
      <pc:sldChg chg="delSp modSp add mod">
        <pc:chgData name="Yoel Kortick" userId="167978f5-7f40-4909-85d5-d4149554ad4e" providerId="ADAL" clId="{415341E9-8AB9-46F0-BEEE-EDA4E9E8721F}" dt="2022-08-25T08:37:27.718" v="4597" actId="20577"/>
        <pc:sldMkLst>
          <pc:docMk/>
          <pc:sldMk cId="4132155335" sldId="1793"/>
        </pc:sldMkLst>
        <pc:spChg chg="mod">
          <ac:chgData name="Yoel Kortick" userId="167978f5-7f40-4909-85d5-d4149554ad4e" providerId="ADAL" clId="{415341E9-8AB9-46F0-BEEE-EDA4E9E8721F}" dt="2022-08-25T07:29:24.270" v="1059" actId="20577"/>
          <ac:spMkLst>
            <pc:docMk/>
            <pc:sldMk cId="4132155335" sldId="1793"/>
            <ac:spMk id="3" creationId="{4FC18B40-6547-41EC-8A0E-1C8F40E0A42F}"/>
          </ac:spMkLst>
        </pc:spChg>
        <pc:spChg chg="mod">
          <ac:chgData name="Yoel Kortick" userId="167978f5-7f40-4909-85d5-d4149554ad4e" providerId="ADAL" clId="{415341E9-8AB9-46F0-BEEE-EDA4E9E8721F}" dt="2022-08-25T08:37:27.718" v="4597" actId="20577"/>
          <ac:spMkLst>
            <pc:docMk/>
            <pc:sldMk cId="4132155335" sldId="1793"/>
            <ac:spMk id="4" creationId="{2490F34D-A7E2-4EA9-8B1A-78371A1F1CD1}"/>
          </ac:spMkLst>
        </pc:spChg>
        <pc:picChg chg="del">
          <ac:chgData name="Yoel Kortick" userId="167978f5-7f40-4909-85d5-d4149554ad4e" providerId="ADAL" clId="{415341E9-8AB9-46F0-BEEE-EDA4E9E8721F}" dt="2022-08-25T07:29:38.881" v="1078" actId="478"/>
          <ac:picMkLst>
            <pc:docMk/>
            <pc:sldMk cId="4132155335" sldId="1793"/>
            <ac:picMk id="5" creationId="{2B96FCCE-34FD-5988-93DE-A5CA491E24F5}"/>
          </ac:picMkLst>
        </pc:picChg>
      </pc:sldChg>
      <pc:sldChg chg="addSp delSp modSp add mod">
        <pc:chgData name="Yoel Kortick" userId="167978f5-7f40-4909-85d5-d4149554ad4e" providerId="ADAL" clId="{415341E9-8AB9-46F0-BEEE-EDA4E9E8721F}" dt="2022-08-25T07:41:37.829" v="1422" actId="208"/>
        <pc:sldMkLst>
          <pc:docMk/>
          <pc:sldMk cId="562044608" sldId="1794"/>
        </pc:sldMkLst>
        <pc:spChg chg="del">
          <ac:chgData name="Yoel Kortick" userId="167978f5-7f40-4909-85d5-d4149554ad4e" providerId="ADAL" clId="{415341E9-8AB9-46F0-BEEE-EDA4E9E8721F}" dt="2022-08-25T07:33:06.183" v="1372" actId="478"/>
          <ac:spMkLst>
            <pc:docMk/>
            <pc:sldMk cId="562044608" sldId="1794"/>
            <ac:spMk id="4" creationId="{2490F34D-A7E2-4EA9-8B1A-78371A1F1CD1}"/>
          </ac:spMkLst>
        </pc:spChg>
        <pc:spChg chg="add del mod">
          <ac:chgData name="Yoel Kortick" userId="167978f5-7f40-4909-85d5-d4149554ad4e" providerId="ADAL" clId="{415341E9-8AB9-46F0-BEEE-EDA4E9E8721F}" dt="2022-08-25T07:33:07.296" v="1373" actId="478"/>
          <ac:spMkLst>
            <pc:docMk/>
            <pc:sldMk cId="562044608" sldId="1794"/>
            <ac:spMk id="5" creationId="{2FFDC9F9-9609-7C61-FEA7-9751068B1681}"/>
          </ac:spMkLst>
        </pc:spChg>
        <pc:spChg chg="add mod">
          <ac:chgData name="Yoel Kortick" userId="167978f5-7f40-4909-85d5-d4149554ad4e" providerId="ADAL" clId="{415341E9-8AB9-46F0-BEEE-EDA4E9E8721F}" dt="2022-08-25T07:36:31.246" v="1398" actId="1035"/>
          <ac:spMkLst>
            <pc:docMk/>
            <pc:sldMk cId="562044608" sldId="1794"/>
            <ac:spMk id="8" creationId="{8BAA4749-5308-FB26-61DC-2A93CE2D483F}"/>
          </ac:spMkLst>
        </pc:spChg>
        <pc:spChg chg="add mod">
          <ac:chgData name="Yoel Kortick" userId="167978f5-7f40-4909-85d5-d4149554ad4e" providerId="ADAL" clId="{415341E9-8AB9-46F0-BEEE-EDA4E9E8721F}" dt="2022-08-25T07:35:31.657" v="1393" actId="571"/>
          <ac:spMkLst>
            <pc:docMk/>
            <pc:sldMk cId="562044608" sldId="1794"/>
            <ac:spMk id="11" creationId="{DD9ACDE7-8568-B606-6BD0-FD6CDF41053C}"/>
          </ac:spMkLst>
        </pc:spChg>
        <pc:spChg chg="add mod">
          <ac:chgData name="Yoel Kortick" userId="167978f5-7f40-4909-85d5-d4149554ad4e" providerId="ADAL" clId="{415341E9-8AB9-46F0-BEEE-EDA4E9E8721F}" dt="2022-08-25T07:41:09.570" v="1417" actId="1076"/>
          <ac:spMkLst>
            <pc:docMk/>
            <pc:sldMk cId="562044608" sldId="1794"/>
            <ac:spMk id="14" creationId="{05AFA725-6E05-4E88-514A-7ECA5A3B051D}"/>
          </ac:spMkLst>
        </pc:spChg>
        <pc:spChg chg="add mod">
          <ac:chgData name="Yoel Kortick" userId="167978f5-7f40-4909-85d5-d4149554ad4e" providerId="ADAL" clId="{415341E9-8AB9-46F0-BEEE-EDA4E9E8721F}" dt="2022-08-25T07:37:23.921" v="1408" actId="1582"/>
          <ac:spMkLst>
            <pc:docMk/>
            <pc:sldMk cId="562044608" sldId="1794"/>
            <ac:spMk id="15" creationId="{70E31E72-2566-117A-07E2-E1250CE5D27D}"/>
          </ac:spMkLst>
        </pc:spChg>
        <pc:spChg chg="add mod">
          <ac:chgData name="Yoel Kortick" userId="167978f5-7f40-4909-85d5-d4149554ad4e" providerId="ADAL" clId="{415341E9-8AB9-46F0-BEEE-EDA4E9E8721F}" dt="2022-08-25T07:41:09.570" v="1417" actId="1076"/>
          <ac:spMkLst>
            <pc:docMk/>
            <pc:sldMk cId="562044608" sldId="1794"/>
            <ac:spMk id="16" creationId="{3C6084A0-A654-5C05-D26D-20BDFE25EC28}"/>
          </ac:spMkLst>
        </pc:spChg>
        <pc:spChg chg="add mod">
          <ac:chgData name="Yoel Kortick" userId="167978f5-7f40-4909-85d5-d4149554ad4e" providerId="ADAL" clId="{415341E9-8AB9-46F0-BEEE-EDA4E9E8721F}" dt="2022-08-25T07:41:20.411" v="1419"/>
          <ac:spMkLst>
            <pc:docMk/>
            <pc:sldMk cId="562044608" sldId="1794"/>
            <ac:spMk id="17" creationId="{403156C8-9E32-D064-2931-812A2363A8B1}"/>
          </ac:spMkLst>
        </pc:spChg>
        <pc:spChg chg="add">
          <ac:chgData name="Yoel Kortick" userId="167978f5-7f40-4909-85d5-d4149554ad4e" providerId="ADAL" clId="{415341E9-8AB9-46F0-BEEE-EDA4E9E8721F}" dt="2022-08-25T07:41:26.020" v="1420" actId="11529"/>
          <ac:spMkLst>
            <pc:docMk/>
            <pc:sldMk cId="562044608" sldId="1794"/>
            <ac:spMk id="20" creationId="{A6B29442-A608-46C3-5CAB-CC3E7E8B9CCF}"/>
          </ac:spMkLst>
        </pc:spChg>
        <pc:spChg chg="add mod">
          <ac:chgData name="Yoel Kortick" userId="167978f5-7f40-4909-85d5-d4149554ad4e" providerId="ADAL" clId="{415341E9-8AB9-46F0-BEEE-EDA4E9E8721F}" dt="2022-08-25T07:41:33.199" v="1421" actId="571"/>
          <ac:spMkLst>
            <pc:docMk/>
            <pc:sldMk cId="562044608" sldId="1794"/>
            <ac:spMk id="21" creationId="{69C317C7-9F5A-34BE-1C8A-19759F3160E8}"/>
          </ac:spMkLst>
        </pc:spChg>
        <pc:picChg chg="add mod">
          <ac:chgData name="Yoel Kortick" userId="167978f5-7f40-4909-85d5-d4149554ad4e" providerId="ADAL" clId="{415341E9-8AB9-46F0-BEEE-EDA4E9E8721F}" dt="2022-08-25T07:36:31.246" v="1398" actId="1035"/>
          <ac:picMkLst>
            <pc:docMk/>
            <pc:sldMk cId="562044608" sldId="1794"/>
            <ac:picMk id="7" creationId="{DA01AAF7-9EBB-86F7-CD6C-1FF9C84BF01B}"/>
          </ac:picMkLst>
        </pc:picChg>
        <pc:picChg chg="add mod">
          <ac:chgData name="Yoel Kortick" userId="167978f5-7f40-4909-85d5-d4149554ad4e" providerId="ADAL" clId="{415341E9-8AB9-46F0-BEEE-EDA4E9E8721F}" dt="2022-08-25T07:35:27.935" v="1392" actId="208"/>
          <ac:picMkLst>
            <pc:docMk/>
            <pc:sldMk cId="562044608" sldId="1794"/>
            <ac:picMk id="10" creationId="{23E4B1F1-3125-32FE-4354-7FDAF2D542F1}"/>
          </ac:picMkLst>
        </pc:picChg>
        <pc:picChg chg="add mod">
          <ac:chgData name="Yoel Kortick" userId="167978f5-7f40-4909-85d5-d4149554ad4e" providerId="ADAL" clId="{415341E9-8AB9-46F0-BEEE-EDA4E9E8721F}" dt="2022-08-25T07:41:09.570" v="1417" actId="1076"/>
          <ac:picMkLst>
            <pc:docMk/>
            <pc:sldMk cId="562044608" sldId="1794"/>
            <ac:picMk id="13" creationId="{6CA79F65-9366-E2FD-10A1-FBF8FD145C65}"/>
          </ac:picMkLst>
        </pc:picChg>
        <pc:picChg chg="add mod">
          <ac:chgData name="Yoel Kortick" userId="167978f5-7f40-4909-85d5-d4149554ad4e" providerId="ADAL" clId="{415341E9-8AB9-46F0-BEEE-EDA4E9E8721F}" dt="2022-08-25T07:41:37.829" v="1422" actId="208"/>
          <ac:picMkLst>
            <pc:docMk/>
            <pc:sldMk cId="562044608" sldId="1794"/>
            <ac:picMk id="19" creationId="{7A42665A-0E18-43E9-1317-063D94ADF3C2}"/>
          </ac:picMkLst>
        </pc:picChg>
      </pc:sldChg>
      <pc:sldChg chg="addSp modSp add mod">
        <pc:chgData name="Yoel Kortick" userId="167978f5-7f40-4909-85d5-d4149554ad4e" providerId="ADAL" clId="{415341E9-8AB9-46F0-BEEE-EDA4E9E8721F}" dt="2022-08-25T08:11:55.968" v="3143" actId="313"/>
        <pc:sldMkLst>
          <pc:docMk/>
          <pc:sldMk cId="1022672352" sldId="1795"/>
        </pc:sldMkLst>
        <pc:spChg chg="mod">
          <ac:chgData name="Yoel Kortick" userId="167978f5-7f40-4909-85d5-d4149554ad4e" providerId="ADAL" clId="{415341E9-8AB9-46F0-BEEE-EDA4E9E8721F}" dt="2022-08-25T08:11:55.968" v="3143" actId="313"/>
          <ac:spMkLst>
            <pc:docMk/>
            <pc:sldMk cId="1022672352" sldId="1795"/>
            <ac:spMk id="4" creationId="{2490F34D-A7E2-4EA9-8B1A-78371A1F1CD1}"/>
          </ac:spMkLst>
        </pc:spChg>
        <pc:spChg chg="add mod">
          <ac:chgData name="Yoel Kortick" userId="167978f5-7f40-4909-85d5-d4149554ad4e" providerId="ADAL" clId="{415341E9-8AB9-46F0-BEEE-EDA4E9E8721F}" dt="2022-08-25T08:11:31.831" v="3032" actId="1036"/>
          <ac:spMkLst>
            <pc:docMk/>
            <pc:sldMk cId="1022672352" sldId="1795"/>
            <ac:spMk id="6" creationId="{AA69EF14-6EA8-54A2-217D-35B6B4ED381A}"/>
          </ac:spMkLst>
        </pc:spChg>
        <pc:picChg chg="add mod">
          <ac:chgData name="Yoel Kortick" userId="167978f5-7f40-4909-85d5-d4149554ad4e" providerId="ADAL" clId="{415341E9-8AB9-46F0-BEEE-EDA4E9E8721F}" dt="2022-08-25T08:11:31.831" v="3032" actId="1036"/>
          <ac:picMkLst>
            <pc:docMk/>
            <pc:sldMk cId="1022672352" sldId="1795"/>
            <ac:picMk id="5" creationId="{1734EE99-4F1F-0FD9-4FCF-3BD5D17AA99B}"/>
          </ac:picMkLst>
        </pc:picChg>
      </pc:sldChg>
      <pc:sldChg chg="addSp delSp modSp add mod">
        <pc:chgData name="Yoel Kortick" userId="167978f5-7f40-4909-85d5-d4149554ad4e" providerId="ADAL" clId="{415341E9-8AB9-46F0-BEEE-EDA4E9E8721F}" dt="2022-08-25T08:37:52.137" v="4598" actId="33524"/>
        <pc:sldMkLst>
          <pc:docMk/>
          <pc:sldMk cId="3228880565" sldId="1796"/>
        </pc:sldMkLst>
        <pc:spChg chg="add mod">
          <ac:chgData name="Yoel Kortick" userId="167978f5-7f40-4909-85d5-d4149554ad4e" providerId="ADAL" clId="{415341E9-8AB9-46F0-BEEE-EDA4E9E8721F}" dt="2022-08-25T07:49:26.931" v="1718" actId="208"/>
          <ac:spMkLst>
            <pc:docMk/>
            <pc:sldMk cId="3228880565" sldId="1796"/>
            <ac:spMk id="2" creationId="{FF4EEEDE-3005-3DE3-799A-F927D07AA051}"/>
          </ac:spMkLst>
        </pc:spChg>
        <pc:spChg chg="mod">
          <ac:chgData name="Yoel Kortick" userId="167978f5-7f40-4909-85d5-d4149554ad4e" providerId="ADAL" clId="{415341E9-8AB9-46F0-BEEE-EDA4E9E8721F}" dt="2022-08-25T08:37:52.137" v="4598" actId="33524"/>
          <ac:spMkLst>
            <pc:docMk/>
            <pc:sldMk cId="3228880565" sldId="1796"/>
            <ac:spMk id="4" creationId="{2490F34D-A7E2-4EA9-8B1A-78371A1F1CD1}"/>
          </ac:spMkLst>
        </pc:spChg>
        <pc:spChg chg="del">
          <ac:chgData name="Yoel Kortick" userId="167978f5-7f40-4909-85d5-d4149554ad4e" providerId="ADAL" clId="{415341E9-8AB9-46F0-BEEE-EDA4E9E8721F}" dt="2022-08-25T07:45:36.869" v="1613" actId="478"/>
          <ac:spMkLst>
            <pc:docMk/>
            <pc:sldMk cId="3228880565" sldId="1796"/>
            <ac:spMk id="6" creationId="{AA69EF14-6EA8-54A2-217D-35B6B4ED381A}"/>
          </ac:spMkLst>
        </pc:spChg>
        <pc:spChg chg="add mod">
          <ac:chgData name="Yoel Kortick" userId="167978f5-7f40-4909-85d5-d4149554ad4e" providerId="ADAL" clId="{415341E9-8AB9-46F0-BEEE-EDA4E9E8721F}" dt="2022-08-25T07:48:25.909" v="1698" actId="20577"/>
          <ac:spMkLst>
            <pc:docMk/>
            <pc:sldMk cId="3228880565" sldId="1796"/>
            <ac:spMk id="7" creationId="{A0AA2DEA-75FF-B35F-C2A8-73BE2294F514}"/>
          </ac:spMkLst>
        </pc:spChg>
        <pc:spChg chg="add mod">
          <ac:chgData name="Yoel Kortick" userId="167978f5-7f40-4909-85d5-d4149554ad4e" providerId="ADAL" clId="{415341E9-8AB9-46F0-BEEE-EDA4E9E8721F}" dt="2022-08-25T07:48:51.257" v="1705" actId="208"/>
          <ac:spMkLst>
            <pc:docMk/>
            <pc:sldMk cId="3228880565" sldId="1796"/>
            <ac:spMk id="8" creationId="{57AD54A8-A1E2-8E81-CA13-C38837E20E26}"/>
          </ac:spMkLst>
        </pc:spChg>
        <pc:spChg chg="add mod">
          <ac:chgData name="Yoel Kortick" userId="167978f5-7f40-4909-85d5-d4149554ad4e" providerId="ADAL" clId="{415341E9-8AB9-46F0-BEEE-EDA4E9E8721F}" dt="2022-08-25T07:49:05.846" v="1716" actId="1035"/>
          <ac:spMkLst>
            <pc:docMk/>
            <pc:sldMk cId="3228880565" sldId="1796"/>
            <ac:spMk id="9" creationId="{B5EF7D99-B5B8-5866-6F10-D063B8FA2C5F}"/>
          </ac:spMkLst>
        </pc:spChg>
        <pc:picChg chg="del">
          <ac:chgData name="Yoel Kortick" userId="167978f5-7f40-4909-85d5-d4149554ad4e" providerId="ADAL" clId="{415341E9-8AB9-46F0-BEEE-EDA4E9E8721F}" dt="2022-08-25T07:45:35.649" v="1612" actId="478"/>
          <ac:picMkLst>
            <pc:docMk/>
            <pc:sldMk cId="3228880565" sldId="1796"/>
            <ac:picMk id="5" creationId="{1734EE99-4F1F-0FD9-4FCF-3BD5D17AA99B}"/>
          </ac:picMkLst>
        </pc:picChg>
      </pc:sldChg>
      <pc:sldChg chg="addSp delSp modSp add mod">
        <pc:chgData name="Yoel Kortick" userId="167978f5-7f40-4909-85d5-d4149554ad4e" providerId="ADAL" clId="{415341E9-8AB9-46F0-BEEE-EDA4E9E8721F}" dt="2022-08-25T07:50:51.379" v="1787" actId="1035"/>
        <pc:sldMkLst>
          <pc:docMk/>
          <pc:sldMk cId="995561884" sldId="1797"/>
        </pc:sldMkLst>
        <pc:spChg chg="del">
          <ac:chgData name="Yoel Kortick" userId="167978f5-7f40-4909-85d5-d4149554ad4e" providerId="ADAL" clId="{415341E9-8AB9-46F0-BEEE-EDA4E9E8721F}" dt="2022-08-25T07:50:28.410" v="1776" actId="478"/>
          <ac:spMkLst>
            <pc:docMk/>
            <pc:sldMk cId="995561884" sldId="1797"/>
            <ac:spMk id="2" creationId="{FF4EEEDE-3005-3DE3-799A-F927D07AA051}"/>
          </ac:spMkLst>
        </pc:spChg>
        <pc:spChg chg="mod">
          <ac:chgData name="Yoel Kortick" userId="167978f5-7f40-4909-85d5-d4149554ad4e" providerId="ADAL" clId="{415341E9-8AB9-46F0-BEEE-EDA4E9E8721F}" dt="2022-08-25T07:50:22.980" v="1774" actId="20577"/>
          <ac:spMkLst>
            <pc:docMk/>
            <pc:sldMk cId="995561884" sldId="1797"/>
            <ac:spMk id="4" creationId="{2490F34D-A7E2-4EA9-8B1A-78371A1F1CD1}"/>
          </ac:spMkLst>
        </pc:spChg>
        <pc:spChg chg="del">
          <ac:chgData name="Yoel Kortick" userId="167978f5-7f40-4909-85d5-d4149554ad4e" providerId="ADAL" clId="{415341E9-8AB9-46F0-BEEE-EDA4E9E8721F}" dt="2022-08-25T07:50:26.366" v="1775" actId="478"/>
          <ac:spMkLst>
            <pc:docMk/>
            <pc:sldMk cId="995561884" sldId="1797"/>
            <ac:spMk id="7" creationId="{A0AA2DEA-75FF-B35F-C2A8-73BE2294F514}"/>
          </ac:spMkLst>
        </pc:spChg>
        <pc:spChg chg="del">
          <ac:chgData name="Yoel Kortick" userId="167978f5-7f40-4909-85d5-d4149554ad4e" providerId="ADAL" clId="{415341E9-8AB9-46F0-BEEE-EDA4E9E8721F}" dt="2022-08-25T07:50:28.410" v="1776" actId="478"/>
          <ac:spMkLst>
            <pc:docMk/>
            <pc:sldMk cId="995561884" sldId="1797"/>
            <ac:spMk id="8" creationId="{57AD54A8-A1E2-8E81-CA13-C38837E20E26}"/>
          </ac:spMkLst>
        </pc:spChg>
        <pc:spChg chg="del">
          <ac:chgData name="Yoel Kortick" userId="167978f5-7f40-4909-85d5-d4149554ad4e" providerId="ADAL" clId="{415341E9-8AB9-46F0-BEEE-EDA4E9E8721F}" dt="2022-08-25T07:50:28.410" v="1776" actId="478"/>
          <ac:spMkLst>
            <pc:docMk/>
            <pc:sldMk cId="995561884" sldId="1797"/>
            <ac:spMk id="9" creationId="{B5EF7D99-B5B8-5866-6F10-D063B8FA2C5F}"/>
          </ac:spMkLst>
        </pc:spChg>
        <pc:spChg chg="add">
          <ac:chgData name="Yoel Kortick" userId="167978f5-7f40-4909-85d5-d4149554ad4e" providerId="ADAL" clId="{415341E9-8AB9-46F0-BEEE-EDA4E9E8721F}" dt="2022-08-25T07:50:42.233" v="1781" actId="11529"/>
          <ac:spMkLst>
            <pc:docMk/>
            <pc:sldMk cId="995561884" sldId="1797"/>
            <ac:spMk id="10" creationId="{98C0FF8D-2F3D-D9BB-7209-7D084EE85195}"/>
          </ac:spMkLst>
        </pc:spChg>
        <pc:spChg chg="add mod">
          <ac:chgData name="Yoel Kortick" userId="167978f5-7f40-4909-85d5-d4149554ad4e" providerId="ADAL" clId="{415341E9-8AB9-46F0-BEEE-EDA4E9E8721F}" dt="2022-08-25T07:50:51.379" v="1787" actId="1035"/>
          <ac:spMkLst>
            <pc:docMk/>
            <pc:sldMk cId="995561884" sldId="1797"/>
            <ac:spMk id="11" creationId="{65420696-3F00-8D65-97B9-F968F888B3F3}"/>
          </ac:spMkLst>
        </pc:spChg>
        <pc:picChg chg="add mod">
          <ac:chgData name="Yoel Kortick" userId="167978f5-7f40-4909-85d5-d4149554ad4e" providerId="ADAL" clId="{415341E9-8AB9-46F0-BEEE-EDA4E9E8721F}" dt="2022-08-25T07:50:35.852" v="1780" actId="208"/>
          <ac:picMkLst>
            <pc:docMk/>
            <pc:sldMk cId="995561884" sldId="1797"/>
            <ac:picMk id="6" creationId="{78E2A1E9-1679-313E-2DC7-40A638237060}"/>
          </ac:picMkLst>
        </pc:picChg>
      </pc:sldChg>
      <pc:sldChg chg="addSp delSp modSp add mod">
        <pc:chgData name="Yoel Kortick" userId="167978f5-7f40-4909-85d5-d4149554ad4e" providerId="ADAL" clId="{415341E9-8AB9-46F0-BEEE-EDA4E9E8721F}" dt="2022-08-25T08:38:22.083" v="4604" actId="1035"/>
        <pc:sldMkLst>
          <pc:docMk/>
          <pc:sldMk cId="69706687" sldId="1798"/>
        </pc:sldMkLst>
        <pc:spChg chg="mod">
          <ac:chgData name="Yoel Kortick" userId="167978f5-7f40-4909-85d5-d4149554ad4e" providerId="ADAL" clId="{415341E9-8AB9-46F0-BEEE-EDA4E9E8721F}" dt="2022-08-25T07:53:51.130" v="1916" actId="20577"/>
          <ac:spMkLst>
            <pc:docMk/>
            <pc:sldMk cId="69706687" sldId="1798"/>
            <ac:spMk id="4" creationId="{2490F34D-A7E2-4EA9-8B1A-78371A1F1CD1}"/>
          </ac:spMkLst>
        </pc:spChg>
        <pc:spChg chg="add del">
          <ac:chgData name="Yoel Kortick" userId="167978f5-7f40-4909-85d5-d4149554ad4e" providerId="ADAL" clId="{415341E9-8AB9-46F0-BEEE-EDA4E9E8721F}" dt="2022-08-25T07:53:19.774" v="1897" actId="22"/>
          <ac:spMkLst>
            <pc:docMk/>
            <pc:sldMk cId="69706687" sldId="1798"/>
            <ac:spMk id="8" creationId="{1E39BD8A-70C4-5D7C-2B9B-1D1B31FD1F92}"/>
          </ac:spMkLst>
        </pc:spChg>
        <pc:spChg chg="del">
          <ac:chgData name="Yoel Kortick" userId="167978f5-7f40-4909-85d5-d4149554ad4e" providerId="ADAL" clId="{415341E9-8AB9-46F0-BEEE-EDA4E9E8721F}" dt="2022-08-25T07:53:44.244" v="1914" actId="478"/>
          <ac:spMkLst>
            <pc:docMk/>
            <pc:sldMk cId="69706687" sldId="1798"/>
            <ac:spMk id="10" creationId="{98C0FF8D-2F3D-D9BB-7209-7D084EE85195}"/>
          </ac:spMkLst>
        </pc:spChg>
        <pc:spChg chg="mod">
          <ac:chgData name="Yoel Kortick" userId="167978f5-7f40-4909-85d5-d4149554ad4e" providerId="ADAL" clId="{415341E9-8AB9-46F0-BEEE-EDA4E9E8721F}" dt="2022-08-25T07:53:40.015" v="1913" actId="14100"/>
          <ac:spMkLst>
            <pc:docMk/>
            <pc:sldMk cId="69706687" sldId="1798"/>
            <ac:spMk id="11" creationId="{65420696-3F00-8D65-97B9-F968F888B3F3}"/>
          </ac:spMkLst>
        </pc:spChg>
        <pc:spChg chg="add mod">
          <ac:chgData name="Yoel Kortick" userId="167978f5-7f40-4909-85d5-d4149554ad4e" providerId="ADAL" clId="{415341E9-8AB9-46F0-BEEE-EDA4E9E8721F}" dt="2022-08-25T08:38:22.083" v="4604" actId="1035"/>
          <ac:spMkLst>
            <pc:docMk/>
            <pc:sldMk cId="69706687" sldId="1798"/>
            <ac:spMk id="12" creationId="{01FDAFCF-2040-84D7-378B-5E193C105480}"/>
          </ac:spMkLst>
        </pc:spChg>
        <pc:picChg chg="del">
          <ac:chgData name="Yoel Kortick" userId="167978f5-7f40-4909-85d5-d4149554ad4e" providerId="ADAL" clId="{415341E9-8AB9-46F0-BEEE-EDA4E9E8721F}" dt="2022-08-25T07:53:17.618" v="1895" actId="478"/>
          <ac:picMkLst>
            <pc:docMk/>
            <pc:sldMk cId="69706687" sldId="1798"/>
            <ac:picMk id="6" creationId="{78E2A1E9-1679-313E-2DC7-40A638237060}"/>
          </ac:picMkLst>
        </pc:picChg>
        <pc:picChg chg="add mod ord">
          <ac:chgData name="Yoel Kortick" userId="167978f5-7f40-4909-85d5-d4149554ad4e" providerId="ADAL" clId="{415341E9-8AB9-46F0-BEEE-EDA4E9E8721F}" dt="2022-08-25T07:53:47.025" v="1915" actId="208"/>
          <ac:picMkLst>
            <pc:docMk/>
            <pc:sldMk cId="69706687" sldId="1798"/>
            <ac:picMk id="7" creationId="{1846547B-C66A-C865-80A7-7EB90271BA58}"/>
          </ac:picMkLst>
        </pc:picChg>
      </pc:sldChg>
      <pc:sldChg chg="addSp delSp modSp add mod">
        <pc:chgData name="Yoel Kortick" userId="167978f5-7f40-4909-85d5-d4149554ad4e" providerId="ADAL" clId="{415341E9-8AB9-46F0-BEEE-EDA4E9E8721F}" dt="2022-08-25T08:38:40.206" v="4614" actId="20577"/>
        <pc:sldMkLst>
          <pc:docMk/>
          <pc:sldMk cId="4030600031" sldId="1799"/>
        </pc:sldMkLst>
        <pc:spChg chg="mod">
          <ac:chgData name="Yoel Kortick" userId="167978f5-7f40-4909-85d5-d4149554ad4e" providerId="ADAL" clId="{415341E9-8AB9-46F0-BEEE-EDA4E9E8721F}" dt="2022-08-25T08:38:40.206" v="4614" actId="20577"/>
          <ac:spMkLst>
            <pc:docMk/>
            <pc:sldMk cId="4030600031" sldId="1799"/>
            <ac:spMk id="4" creationId="{2490F34D-A7E2-4EA9-8B1A-78371A1F1CD1}"/>
          </ac:spMkLst>
        </pc:spChg>
        <pc:spChg chg="mod">
          <ac:chgData name="Yoel Kortick" userId="167978f5-7f40-4909-85d5-d4149554ad4e" providerId="ADAL" clId="{415341E9-8AB9-46F0-BEEE-EDA4E9E8721F}" dt="2022-08-25T07:57:06.370" v="2041" actId="1036"/>
          <ac:spMkLst>
            <pc:docMk/>
            <pc:sldMk cId="4030600031" sldId="1799"/>
            <ac:spMk id="11" creationId="{65420696-3F00-8D65-97B9-F968F888B3F3}"/>
          </ac:spMkLst>
        </pc:spChg>
        <pc:spChg chg="add mod">
          <ac:chgData name="Yoel Kortick" userId="167978f5-7f40-4909-85d5-d4149554ad4e" providerId="ADAL" clId="{415341E9-8AB9-46F0-BEEE-EDA4E9E8721F}" dt="2022-08-25T07:56:31.213" v="2000" actId="14100"/>
          <ac:spMkLst>
            <pc:docMk/>
            <pc:sldMk cId="4030600031" sldId="1799"/>
            <ac:spMk id="12" creationId="{0F04588D-F319-B7C8-D2A8-75302A46CB0A}"/>
          </ac:spMkLst>
        </pc:spChg>
        <pc:picChg chg="add mod ord">
          <ac:chgData name="Yoel Kortick" userId="167978f5-7f40-4909-85d5-d4149554ad4e" providerId="ADAL" clId="{415341E9-8AB9-46F0-BEEE-EDA4E9E8721F}" dt="2022-08-25T07:57:06.370" v="2041" actId="1036"/>
          <ac:picMkLst>
            <pc:docMk/>
            <pc:sldMk cId="4030600031" sldId="1799"/>
            <ac:picMk id="5" creationId="{2EA310A7-9A65-2A35-3D93-B0C3FAF67A2A}"/>
          </ac:picMkLst>
        </pc:picChg>
        <pc:picChg chg="del">
          <ac:chgData name="Yoel Kortick" userId="167978f5-7f40-4909-85d5-d4149554ad4e" providerId="ADAL" clId="{415341E9-8AB9-46F0-BEEE-EDA4E9E8721F}" dt="2022-08-25T07:54:22.672" v="1955" actId="478"/>
          <ac:picMkLst>
            <pc:docMk/>
            <pc:sldMk cId="4030600031" sldId="1799"/>
            <ac:picMk id="7" creationId="{1846547B-C66A-C865-80A7-7EB90271BA58}"/>
          </ac:picMkLst>
        </pc:picChg>
        <pc:picChg chg="add del mod">
          <ac:chgData name="Yoel Kortick" userId="167978f5-7f40-4909-85d5-d4149554ad4e" providerId="ADAL" clId="{415341E9-8AB9-46F0-BEEE-EDA4E9E8721F}" dt="2022-08-25T07:54:50.356" v="1963" actId="478"/>
          <ac:picMkLst>
            <pc:docMk/>
            <pc:sldMk cId="4030600031" sldId="1799"/>
            <ac:picMk id="8" creationId="{66717FA0-4422-8F3D-7119-6A95E67F1CB1}"/>
          </ac:picMkLst>
        </pc:picChg>
        <pc:picChg chg="add del mod">
          <ac:chgData name="Yoel Kortick" userId="167978f5-7f40-4909-85d5-d4149554ad4e" providerId="ADAL" clId="{415341E9-8AB9-46F0-BEEE-EDA4E9E8721F}" dt="2022-08-25T07:56:14.756" v="1969" actId="478"/>
          <ac:picMkLst>
            <pc:docMk/>
            <pc:sldMk cId="4030600031" sldId="1799"/>
            <ac:picMk id="9" creationId="{4D1C4414-69E2-6261-D460-BF581FFA2D21}"/>
          </ac:picMkLst>
        </pc:picChg>
        <pc:picChg chg="add mod ord">
          <ac:chgData name="Yoel Kortick" userId="167978f5-7f40-4909-85d5-d4149554ad4e" providerId="ADAL" clId="{415341E9-8AB9-46F0-BEEE-EDA4E9E8721F}" dt="2022-08-25T07:56:24.812" v="1998" actId="167"/>
          <ac:picMkLst>
            <pc:docMk/>
            <pc:sldMk cId="4030600031" sldId="1799"/>
            <ac:picMk id="13" creationId="{97B5D570-84CA-41CB-BAFA-BE706B979145}"/>
          </ac:picMkLst>
        </pc:picChg>
      </pc:sldChg>
      <pc:sldChg chg="addSp delSp modSp add mod">
        <pc:chgData name="Yoel Kortick" userId="167978f5-7f40-4909-85d5-d4149554ad4e" providerId="ADAL" clId="{415341E9-8AB9-46F0-BEEE-EDA4E9E8721F}" dt="2022-08-25T08:39:38.421" v="4655" actId="14100"/>
        <pc:sldMkLst>
          <pc:docMk/>
          <pc:sldMk cId="794948204" sldId="1800"/>
        </pc:sldMkLst>
        <pc:spChg chg="mod">
          <ac:chgData name="Yoel Kortick" userId="167978f5-7f40-4909-85d5-d4149554ad4e" providerId="ADAL" clId="{415341E9-8AB9-46F0-BEEE-EDA4E9E8721F}" dt="2022-08-25T08:39:34.591" v="4654" actId="313"/>
          <ac:spMkLst>
            <pc:docMk/>
            <pc:sldMk cId="794948204" sldId="1800"/>
            <ac:spMk id="4" creationId="{2490F34D-A7E2-4EA9-8B1A-78371A1F1CD1}"/>
          </ac:spMkLst>
        </pc:spChg>
        <pc:spChg chg="add mod">
          <ac:chgData name="Yoel Kortick" userId="167978f5-7f40-4909-85d5-d4149554ad4e" providerId="ADAL" clId="{415341E9-8AB9-46F0-BEEE-EDA4E9E8721F}" dt="2022-08-25T07:58:50.607" v="2143" actId="14100"/>
          <ac:spMkLst>
            <pc:docMk/>
            <pc:sldMk cId="794948204" sldId="1800"/>
            <ac:spMk id="10" creationId="{A12B97C2-FD96-E6B0-B332-48BA15048C5D}"/>
          </ac:spMkLst>
        </pc:spChg>
        <pc:spChg chg="mod">
          <ac:chgData name="Yoel Kortick" userId="167978f5-7f40-4909-85d5-d4149554ad4e" providerId="ADAL" clId="{415341E9-8AB9-46F0-BEEE-EDA4E9E8721F}" dt="2022-08-25T08:39:38.421" v="4655" actId="14100"/>
          <ac:spMkLst>
            <pc:docMk/>
            <pc:sldMk cId="794948204" sldId="1800"/>
            <ac:spMk id="11" creationId="{65420696-3F00-8D65-97B9-F968F888B3F3}"/>
          </ac:spMkLst>
        </pc:spChg>
        <pc:spChg chg="mod">
          <ac:chgData name="Yoel Kortick" userId="167978f5-7f40-4909-85d5-d4149554ad4e" providerId="ADAL" clId="{415341E9-8AB9-46F0-BEEE-EDA4E9E8721F}" dt="2022-08-25T07:58:29.120" v="2138" actId="14100"/>
          <ac:spMkLst>
            <pc:docMk/>
            <pc:sldMk cId="794948204" sldId="1800"/>
            <ac:spMk id="12" creationId="{0F04588D-F319-B7C8-D2A8-75302A46CB0A}"/>
          </ac:spMkLst>
        </pc:spChg>
        <pc:spChg chg="add mod">
          <ac:chgData name="Yoel Kortick" userId="167978f5-7f40-4909-85d5-d4149554ad4e" providerId="ADAL" clId="{415341E9-8AB9-46F0-BEEE-EDA4E9E8721F}" dt="2022-08-25T07:58:53.744" v="2144" actId="571"/>
          <ac:spMkLst>
            <pc:docMk/>
            <pc:sldMk cId="794948204" sldId="1800"/>
            <ac:spMk id="14" creationId="{C7C9329A-BC86-4C18-AC65-106E90B038AC}"/>
          </ac:spMkLst>
        </pc:spChg>
        <pc:picChg chg="del">
          <ac:chgData name="Yoel Kortick" userId="167978f5-7f40-4909-85d5-d4149554ad4e" providerId="ADAL" clId="{415341E9-8AB9-46F0-BEEE-EDA4E9E8721F}" dt="2022-08-25T07:57:50.655" v="2122" actId="478"/>
          <ac:picMkLst>
            <pc:docMk/>
            <pc:sldMk cId="794948204" sldId="1800"/>
            <ac:picMk id="5" creationId="{2EA310A7-9A65-2A35-3D93-B0C3FAF67A2A}"/>
          </ac:picMkLst>
        </pc:picChg>
        <pc:picChg chg="add mod ord">
          <ac:chgData name="Yoel Kortick" userId="167978f5-7f40-4909-85d5-d4149554ad4e" providerId="ADAL" clId="{415341E9-8AB9-46F0-BEEE-EDA4E9E8721F}" dt="2022-08-25T07:58:55.960" v="2145" actId="208"/>
          <ac:picMkLst>
            <pc:docMk/>
            <pc:sldMk cId="794948204" sldId="1800"/>
            <ac:picMk id="6" creationId="{547A736A-ECE4-A85B-FDC4-11D8D9D14E04}"/>
          </ac:picMkLst>
        </pc:picChg>
        <pc:picChg chg="del">
          <ac:chgData name="Yoel Kortick" userId="167978f5-7f40-4909-85d5-d4149554ad4e" providerId="ADAL" clId="{415341E9-8AB9-46F0-BEEE-EDA4E9E8721F}" dt="2022-08-25T07:57:51.290" v="2123" actId="478"/>
          <ac:picMkLst>
            <pc:docMk/>
            <pc:sldMk cId="794948204" sldId="1800"/>
            <ac:picMk id="13" creationId="{97B5D570-84CA-41CB-BAFA-BE706B979145}"/>
          </ac:picMkLst>
        </pc:picChg>
      </pc:sldChg>
      <pc:sldChg chg="addSp delSp modSp add mod">
        <pc:chgData name="Yoel Kortick" userId="167978f5-7f40-4909-85d5-d4149554ad4e" providerId="ADAL" clId="{415341E9-8AB9-46F0-BEEE-EDA4E9E8721F}" dt="2022-08-25T08:01:51.321" v="2234" actId="478"/>
        <pc:sldMkLst>
          <pc:docMk/>
          <pc:sldMk cId="3640139637" sldId="1801"/>
        </pc:sldMkLst>
        <pc:spChg chg="mod">
          <ac:chgData name="Yoel Kortick" userId="167978f5-7f40-4909-85d5-d4149554ad4e" providerId="ADAL" clId="{415341E9-8AB9-46F0-BEEE-EDA4E9E8721F}" dt="2022-08-25T08:01:40.411" v="2231" actId="20577"/>
          <ac:spMkLst>
            <pc:docMk/>
            <pc:sldMk cId="3640139637" sldId="1801"/>
            <ac:spMk id="4" creationId="{2490F34D-A7E2-4EA9-8B1A-78371A1F1CD1}"/>
          </ac:spMkLst>
        </pc:spChg>
        <pc:spChg chg="del">
          <ac:chgData name="Yoel Kortick" userId="167978f5-7f40-4909-85d5-d4149554ad4e" providerId="ADAL" clId="{415341E9-8AB9-46F0-BEEE-EDA4E9E8721F}" dt="2022-08-25T08:01:51.321" v="2234" actId="478"/>
          <ac:spMkLst>
            <pc:docMk/>
            <pc:sldMk cId="3640139637" sldId="1801"/>
            <ac:spMk id="10" creationId="{A12B97C2-FD96-E6B0-B332-48BA15048C5D}"/>
          </ac:spMkLst>
        </pc:spChg>
        <pc:spChg chg="mod">
          <ac:chgData name="Yoel Kortick" userId="167978f5-7f40-4909-85d5-d4149554ad4e" providerId="ADAL" clId="{415341E9-8AB9-46F0-BEEE-EDA4E9E8721F}" dt="2022-08-25T08:01:48.262" v="2233" actId="14100"/>
          <ac:spMkLst>
            <pc:docMk/>
            <pc:sldMk cId="3640139637" sldId="1801"/>
            <ac:spMk id="11" creationId="{65420696-3F00-8D65-97B9-F968F888B3F3}"/>
          </ac:spMkLst>
        </pc:spChg>
        <pc:spChg chg="mod">
          <ac:chgData name="Yoel Kortick" userId="167978f5-7f40-4909-85d5-d4149554ad4e" providerId="ADAL" clId="{415341E9-8AB9-46F0-BEEE-EDA4E9E8721F}" dt="2022-08-25T08:01:24.628" v="2196" actId="1035"/>
          <ac:spMkLst>
            <pc:docMk/>
            <pc:sldMk cId="3640139637" sldId="1801"/>
            <ac:spMk id="12" creationId="{0F04588D-F319-B7C8-D2A8-75302A46CB0A}"/>
          </ac:spMkLst>
        </pc:spChg>
        <pc:spChg chg="mod">
          <ac:chgData name="Yoel Kortick" userId="167978f5-7f40-4909-85d5-d4149554ad4e" providerId="ADAL" clId="{415341E9-8AB9-46F0-BEEE-EDA4E9E8721F}" dt="2022-08-25T08:01:31.769" v="2228" actId="1036"/>
          <ac:spMkLst>
            <pc:docMk/>
            <pc:sldMk cId="3640139637" sldId="1801"/>
            <ac:spMk id="14" creationId="{C7C9329A-BC86-4C18-AC65-106E90B038AC}"/>
          </ac:spMkLst>
        </pc:spChg>
        <pc:picChg chg="add mod ord">
          <ac:chgData name="Yoel Kortick" userId="167978f5-7f40-4909-85d5-d4149554ad4e" providerId="ADAL" clId="{415341E9-8AB9-46F0-BEEE-EDA4E9E8721F}" dt="2022-08-25T08:01:38.026" v="2230" actId="1076"/>
          <ac:picMkLst>
            <pc:docMk/>
            <pc:sldMk cId="3640139637" sldId="1801"/>
            <ac:picMk id="5" creationId="{8A1054F1-837F-0601-00E8-532F51B709E4}"/>
          </ac:picMkLst>
        </pc:picChg>
        <pc:picChg chg="del">
          <ac:chgData name="Yoel Kortick" userId="167978f5-7f40-4909-85d5-d4149554ad4e" providerId="ADAL" clId="{415341E9-8AB9-46F0-BEEE-EDA4E9E8721F}" dt="2022-08-25T08:00:49.195" v="2148" actId="478"/>
          <ac:picMkLst>
            <pc:docMk/>
            <pc:sldMk cId="3640139637" sldId="1801"/>
            <ac:picMk id="6" creationId="{547A736A-ECE4-A85B-FDC4-11D8D9D14E04}"/>
          </ac:picMkLst>
        </pc:picChg>
      </pc:sldChg>
      <pc:sldChg chg="addSp delSp modSp add mod">
        <pc:chgData name="Yoel Kortick" userId="167978f5-7f40-4909-85d5-d4149554ad4e" providerId="ADAL" clId="{415341E9-8AB9-46F0-BEEE-EDA4E9E8721F}" dt="2022-08-25T08:04:45.077" v="2518" actId="478"/>
        <pc:sldMkLst>
          <pc:docMk/>
          <pc:sldMk cId="1878864992" sldId="1802"/>
        </pc:sldMkLst>
        <pc:spChg chg="mod">
          <ac:chgData name="Yoel Kortick" userId="167978f5-7f40-4909-85d5-d4149554ad4e" providerId="ADAL" clId="{415341E9-8AB9-46F0-BEEE-EDA4E9E8721F}" dt="2022-08-25T08:04:40.016" v="2516" actId="6549"/>
          <ac:spMkLst>
            <pc:docMk/>
            <pc:sldMk cId="1878864992" sldId="1802"/>
            <ac:spMk id="4" creationId="{2490F34D-A7E2-4EA9-8B1A-78371A1F1CD1}"/>
          </ac:spMkLst>
        </pc:spChg>
        <pc:spChg chg="add mod">
          <ac:chgData name="Yoel Kortick" userId="167978f5-7f40-4909-85d5-d4149554ad4e" providerId="ADAL" clId="{415341E9-8AB9-46F0-BEEE-EDA4E9E8721F}" dt="2022-08-25T08:04:10.286" v="2505" actId="1035"/>
          <ac:spMkLst>
            <pc:docMk/>
            <pc:sldMk cId="1878864992" sldId="1802"/>
            <ac:spMk id="10" creationId="{AA5B6227-9085-2656-9346-79A816EF3BBD}"/>
          </ac:spMkLst>
        </pc:spChg>
        <pc:spChg chg="mod">
          <ac:chgData name="Yoel Kortick" userId="167978f5-7f40-4909-85d5-d4149554ad4e" providerId="ADAL" clId="{415341E9-8AB9-46F0-BEEE-EDA4E9E8721F}" dt="2022-08-25T08:04:05.159" v="2496" actId="1036"/>
          <ac:spMkLst>
            <pc:docMk/>
            <pc:sldMk cId="1878864992" sldId="1802"/>
            <ac:spMk id="11" creationId="{65420696-3F00-8D65-97B9-F968F888B3F3}"/>
          </ac:spMkLst>
        </pc:spChg>
        <pc:spChg chg="del">
          <ac:chgData name="Yoel Kortick" userId="167978f5-7f40-4909-85d5-d4149554ad4e" providerId="ADAL" clId="{415341E9-8AB9-46F0-BEEE-EDA4E9E8721F}" dt="2022-08-25T08:04:43.739" v="2517" actId="478"/>
          <ac:spMkLst>
            <pc:docMk/>
            <pc:sldMk cId="1878864992" sldId="1802"/>
            <ac:spMk id="12" creationId="{0F04588D-F319-B7C8-D2A8-75302A46CB0A}"/>
          </ac:spMkLst>
        </pc:spChg>
        <pc:spChg chg="del">
          <ac:chgData name="Yoel Kortick" userId="167978f5-7f40-4909-85d5-d4149554ad4e" providerId="ADAL" clId="{415341E9-8AB9-46F0-BEEE-EDA4E9E8721F}" dt="2022-08-25T08:04:45.077" v="2518" actId="478"/>
          <ac:spMkLst>
            <pc:docMk/>
            <pc:sldMk cId="1878864992" sldId="1802"/>
            <ac:spMk id="14" creationId="{C7C9329A-BC86-4C18-AC65-106E90B038AC}"/>
          </ac:spMkLst>
        </pc:spChg>
        <pc:picChg chg="del">
          <ac:chgData name="Yoel Kortick" userId="167978f5-7f40-4909-85d5-d4149554ad4e" providerId="ADAL" clId="{415341E9-8AB9-46F0-BEEE-EDA4E9E8721F}" dt="2022-08-25T08:02:45.887" v="2259" actId="478"/>
          <ac:picMkLst>
            <pc:docMk/>
            <pc:sldMk cId="1878864992" sldId="1802"/>
            <ac:picMk id="5" creationId="{8A1054F1-837F-0601-00E8-532F51B709E4}"/>
          </ac:picMkLst>
        </pc:picChg>
        <pc:picChg chg="add mod ord">
          <ac:chgData name="Yoel Kortick" userId="167978f5-7f40-4909-85d5-d4149554ad4e" providerId="ADAL" clId="{415341E9-8AB9-46F0-BEEE-EDA4E9E8721F}" dt="2022-08-25T08:04:12.936" v="2506" actId="208"/>
          <ac:picMkLst>
            <pc:docMk/>
            <pc:sldMk cId="1878864992" sldId="1802"/>
            <ac:picMk id="6" creationId="{871145E2-5AFF-0ED9-CAA4-97219C113F30}"/>
          </ac:picMkLst>
        </pc:picChg>
      </pc:sldChg>
      <pc:sldChg chg="addSp delSp modSp add mod">
        <pc:chgData name="Yoel Kortick" userId="167978f5-7f40-4909-85d5-d4149554ad4e" providerId="ADAL" clId="{415341E9-8AB9-46F0-BEEE-EDA4E9E8721F}" dt="2022-08-25T08:14:06.164" v="3290" actId="1582"/>
        <pc:sldMkLst>
          <pc:docMk/>
          <pc:sldMk cId="1764801124" sldId="1803"/>
        </pc:sldMkLst>
        <pc:spChg chg="mod">
          <ac:chgData name="Yoel Kortick" userId="167978f5-7f40-4909-85d5-d4149554ad4e" providerId="ADAL" clId="{415341E9-8AB9-46F0-BEEE-EDA4E9E8721F}" dt="2022-08-25T08:07:29.287" v="2810" actId="20577"/>
          <ac:spMkLst>
            <pc:docMk/>
            <pc:sldMk cId="1764801124" sldId="1803"/>
            <ac:spMk id="4" creationId="{2490F34D-A7E2-4EA9-8B1A-78371A1F1CD1}"/>
          </ac:spMkLst>
        </pc:spChg>
        <pc:spChg chg="mod">
          <ac:chgData name="Yoel Kortick" userId="167978f5-7f40-4909-85d5-d4149554ad4e" providerId="ADAL" clId="{415341E9-8AB9-46F0-BEEE-EDA4E9E8721F}" dt="2022-08-25T08:08:34.453" v="2833" actId="14100"/>
          <ac:spMkLst>
            <pc:docMk/>
            <pc:sldMk cId="1764801124" sldId="1803"/>
            <ac:spMk id="10" creationId="{AA5B6227-9085-2656-9346-79A816EF3BBD}"/>
          </ac:spMkLst>
        </pc:spChg>
        <pc:spChg chg="add del mod">
          <ac:chgData name="Yoel Kortick" userId="167978f5-7f40-4909-85d5-d4149554ad4e" providerId="ADAL" clId="{415341E9-8AB9-46F0-BEEE-EDA4E9E8721F}" dt="2022-08-25T08:08:21.744" v="2828" actId="1035"/>
          <ac:spMkLst>
            <pc:docMk/>
            <pc:sldMk cId="1764801124" sldId="1803"/>
            <ac:spMk id="11" creationId="{65420696-3F00-8D65-97B9-F968F888B3F3}"/>
          </ac:spMkLst>
        </pc:spChg>
        <pc:spChg chg="add mod">
          <ac:chgData name="Yoel Kortick" userId="167978f5-7f40-4909-85d5-d4149554ad4e" providerId="ADAL" clId="{415341E9-8AB9-46F0-BEEE-EDA4E9E8721F}" dt="2022-08-25T08:08:26.329" v="2829" actId="571"/>
          <ac:spMkLst>
            <pc:docMk/>
            <pc:sldMk cId="1764801124" sldId="1803"/>
            <ac:spMk id="12" creationId="{840D876B-158A-2076-D3AC-16B3CEF6E347}"/>
          </ac:spMkLst>
        </pc:spChg>
        <pc:picChg chg="add del">
          <ac:chgData name="Yoel Kortick" userId="167978f5-7f40-4909-85d5-d4149554ad4e" providerId="ADAL" clId="{415341E9-8AB9-46F0-BEEE-EDA4E9E8721F}" dt="2022-08-25T08:07:32.776" v="2812" actId="22"/>
          <ac:picMkLst>
            <pc:docMk/>
            <pc:sldMk cId="1764801124" sldId="1803"/>
            <ac:picMk id="5" creationId="{B343B7DA-BE01-F618-E525-B5FA1CE6EFB2}"/>
          </ac:picMkLst>
        </pc:picChg>
        <pc:picChg chg="del">
          <ac:chgData name="Yoel Kortick" userId="167978f5-7f40-4909-85d5-d4149554ad4e" providerId="ADAL" clId="{415341E9-8AB9-46F0-BEEE-EDA4E9E8721F}" dt="2022-08-25T08:05:51.609" v="2765" actId="478"/>
          <ac:picMkLst>
            <pc:docMk/>
            <pc:sldMk cId="1764801124" sldId="1803"/>
            <ac:picMk id="6" creationId="{871145E2-5AFF-0ED9-CAA4-97219C113F30}"/>
          </ac:picMkLst>
        </pc:picChg>
        <pc:picChg chg="add mod ord">
          <ac:chgData name="Yoel Kortick" userId="167978f5-7f40-4909-85d5-d4149554ad4e" providerId="ADAL" clId="{415341E9-8AB9-46F0-BEEE-EDA4E9E8721F}" dt="2022-08-25T08:08:36.537" v="2834" actId="208"/>
          <ac:picMkLst>
            <pc:docMk/>
            <pc:sldMk cId="1764801124" sldId="1803"/>
            <ac:picMk id="8" creationId="{062A4334-3CCA-71D5-887B-C702C7406467}"/>
          </ac:picMkLst>
        </pc:picChg>
        <pc:cxnChg chg="add mod">
          <ac:chgData name="Yoel Kortick" userId="167978f5-7f40-4909-85d5-d4149554ad4e" providerId="ADAL" clId="{415341E9-8AB9-46F0-BEEE-EDA4E9E8721F}" dt="2022-08-25T08:14:06.164" v="3290" actId="1582"/>
          <ac:cxnSpMkLst>
            <pc:docMk/>
            <pc:sldMk cId="1764801124" sldId="1803"/>
            <ac:cxnSpMk id="13" creationId="{70399FC5-49E5-FD61-A24C-165923A1C20D}"/>
          </ac:cxnSpMkLst>
        </pc:cxnChg>
      </pc:sldChg>
      <pc:sldChg chg="addSp delSp modSp add mod">
        <pc:chgData name="Yoel Kortick" userId="167978f5-7f40-4909-85d5-d4149554ad4e" providerId="ADAL" clId="{415341E9-8AB9-46F0-BEEE-EDA4E9E8721F}" dt="2022-08-25T08:11:05.637" v="3019" actId="478"/>
        <pc:sldMkLst>
          <pc:docMk/>
          <pc:sldMk cId="1635563092" sldId="1804"/>
        </pc:sldMkLst>
        <pc:spChg chg="mod">
          <ac:chgData name="Yoel Kortick" userId="167978f5-7f40-4909-85d5-d4149554ad4e" providerId="ADAL" clId="{415341E9-8AB9-46F0-BEEE-EDA4E9E8721F}" dt="2022-08-25T08:10:48.018" v="3003" actId="20577"/>
          <ac:spMkLst>
            <pc:docMk/>
            <pc:sldMk cId="1635563092" sldId="1804"/>
            <ac:spMk id="4" creationId="{2490F34D-A7E2-4EA9-8B1A-78371A1F1CD1}"/>
          </ac:spMkLst>
        </pc:spChg>
        <pc:spChg chg="del">
          <ac:chgData name="Yoel Kortick" userId="167978f5-7f40-4909-85d5-d4149554ad4e" providerId="ADAL" clId="{415341E9-8AB9-46F0-BEEE-EDA4E9E8721F}" dt="2022-08-25T08:11:05.637" v="3019" actId="478"/>
          <ac:spMkLst>
            <pc:docMk/>
            <pc:sldMk cId="1635563092" sldId="1804"/>
            <ac:spMk id="10" creationId="{AA5B6227-9085-2656-9346-79A816EF3BBD}"/>
          </ac:spMkLst>
        </pc:spChg>
        <pc:spChg chg="mod">
          <ac:chgData name="Yoel Kortick" userId="167978f5-7f40-4909-85d5-d4149554ad4e" providerId="ADAL" clId="{415341E9-8AB9-46F0-BEEE-EDA4E9E8721F}" dt="2022-08-25T08:10:59.795" v="3017" actId="1038"/>
          <ac:spMkLst>
            <pc:docMk/>
            <pc:sldMk cId="1635563092" sldId="1804"/>
            <ac:spMk id="11" creationId="{65420696-3F00-8D65-97B9-F968F888B3F3}"/>
          </ac:spMkLst>
        </pc:spChg>
        <pc:spChg chg="del">
          <ac:chgData name="Yoel Kortick" userId="167978f5-7f40-4909-85d5-d4149554ad4e" providerId="ADAL" clId="{415341E9-8AB9-46F0-BEEE-EDA4E9E8721F}" dt="2022-08-25T08:11:05.637" v="3019" actId="478"/>
          <ac:spMkLst>
            <pc:docMk/>
            <pc:sldMk cId="1635563092" sldId="1804"/>
            <ac:spMk id="12" creationId="{840D876B-158A-2076-D3AC-16B3CEF6E347}"/>
          </ac:spMkLst>
        </pc:spChg>
        <pc:picChg chg="add ord">
          <ac:chgData name="Yoel Kortick" userId="167978f5-7f40-4909-85d5-d4149554ad4e" providerId="ADAL" clId="{415341E9-8AB9-46F0-BEEE-EDA4E9E8721F}" dt="2022-08-25T08:11:02.822" v="3018" actId="167"/>
          <ac:picMkLst>
            <pc:docMk/>
            <pc:sldMk cId="1635563092" sldId="1804"/>
            <ac:picMk id="5" creationId="{1D9B2E83-C349-588A-3379-DEEE1745FA94}"/>
          </ac:picMkLst>
        </pc:picChg>
        <pc:picChg chg="del">
          <ac:chgData name="Yoel Kortick" userId="167978f5-7f40-4909-85d5-d4149554ad4e" providerId="ADAL" clId="{415341E9-8AB9-46F0-BEEE-EDA4E9E8721F}" dt="2022-08-25T08:09:41.588" v="2972" actId="478"/>
          <ac:picMkLst>
            <pc:docMk/>
            <pc:sldMk cId="1635563092" sldId="1804"/>
            <ac:picMk id="8" creationId="{062A4334-3CCA-71D5-887B-C702C7406467}"/>
          </ac:picMkLst>
        </pc:picChg>
      </pc:sldChg>
      <pc:sldChg chg="addSp delSp modSp add mod">
        <pc:chgData name="Yoel Kortick" userId="167978f5-7f40-4909-85d5-d4149554ad4e" providerId="ADAL" clId="{415341E9-8AB9-46F0-BEEE-EDA4E9E8721F}" dt="2022-08-25T08:42:30.904" v="4677" actId="20577"/>
        <pc:sldMkLst>
          <pc:docMk/>
          <pc:sldMk cId="3222192379" sldId="1805"/>
        </pc:sldMkLst>
        <pc:spChg chg="add mod">
          <ac:chgData name="Yoel Kortick" userId="167978f5-7f40-4909-85d5-d4149554ad4e" providerId="ADAL" clId="{415341E9-8AB9-46F0-BEEE-EDA4E9E8721F}" dt="2022-08-25T08:18:39.753" v="3494" actId="1038"/>
          <ac:spMkLst>
            <pc:docMk/>
            <pc:sldMk cId="3222192379" sldId="1805"/>
            <ac:spMk id="2" creationId="{8BD43739-E326-DDD9-E30E-F1E1271C0270}"/>
          </ac:spMkLst>
        </pc:spChg>
        <pc:spChg chg="mod">
          <ac:chgData name="Yoel Kortick" userId="167978f5-7f40-4909-85d5-d4149554ad4e" providerId="ADAL" clId="{415341E9-8AB9-46F0-BEEE-EDA4E9E8721F}" dt="2022-08-25T08:42:30.904" v="4677" actId="20577"/>
          <ac:spMkLst>
            <pc:docMk/>
            <pc:sldMk cId="3222192379" sldId="1805"/>
            <ac:spMk id="3" creationId="{4FC18B40-6547-41EC-8A0E-1C8F40E0A42F}"/>
          </ac:spMkLst>
        </pc:spChg>
        <pc:spChg chg="mod">
          <ac:chgData name="Yoel Kortick" userId="167978f5-7f40-4909-85d5-d4149554ad4e" providerId="ADAL" clId="{415341E9-8AB9-46F0-BEEE-EDA4E9E8721F}" dt="2022-08-25T08:16:58.373" v="3453" actId="20577"/>
          <ac:spMkLst>
            <pc:docMk/>
            <pc:sldMk cId="3222192379" sldId="1805"/>
            <ac:spMk id="4" creationId="{2490F34D-A7E2-4EA9-8B1A-78371A1F1CD1}"/>
          </ac:spMkLst>
        </pc:spChg>
        <pc:spChg chg="del">
          <ac:chgData name="Yoel Kortick" userId="167978f5-7f40-4909-85d5-d4149554ad4e" providerId="ADAL" clId="{415341E9-8AB9-46F0-BEEE-EDA4E9E8721F}" dt="2022-08-25T08:16:50.377" v="3448" actId="478"/>
          <ac:spMkLst>
            <pc:docMk/>
            <pc:sldMk cId="3222192379" sldId="1805"/>
            <ac:spMk id="6" creationId="{7518D0BB-7A60-B269-1742-88CF287618B7}"/>
          </ac:spMkLst>
        </pc:spChg>
        <pc:spChg chg="del">
          <ac:chgData name="Yoel Kortick" userId="167978f5-7f40-4909-85d5-d4149554ad4e" providerId="ADAL" clId="{415341E9-8AB9-46F0-BEEE-EDA4E9E8721F}" dt="2022-08-25T08:16:51.764" v="3449" actId="478"/>
          <ac:spMkLst>
            <pc:docMk/>
            <pc:sldMk cId="3222192379" sldId="1805"/>
            <ac:spMk id="9" creationId="{0BFFD810-1CA9-312E-3C76-49143EC4C0A5}"/>
          </ac:spMkLst>
        </pc:spChg>
        <pc:picChg chg="mod">
          <ac:chgData name="Yoel Kortick" userId="167978f5-7f40-4909-85d5-d4149554ad4e" providerId="ADAL" clId="{415341E9-8AB9-46F0-BEEE-EDA4E9E8721F}" dt="2022-08-25T08:16:55.194" v="3450" actId="1076"/>
          <ac:picMkLst>
            <pc:docMk/>
            <pc:sldMk cId="3222192379" sldId="1805"/>
            <ac:picMk id="5" creationId="{2B96FCCE-34FD-5988-93DE-A5CA491E24F5}"/>
          </ac:picMkLst>
        </pc:picChg>
        <pc:picChg chg="del">
          <ac:chgData name="Yoel Kortick" userId="167978f5-7f40-4909-85d5-d4149554ad4e" providerId="ADAL" clId="{415341E9-8AB9-46F0-BEEE-EDA4E9E8721F}" dt="2022-08-25T08:16:48.705" v="3447" actId="478"/>
          <ac:picMkLst>
            <pc:docMk/>
            <pc:sldMk cId="3222192379" sldId="1805"/>
            <ac:picMk id="8" creationId="{E80C2A1A-7C15-5999-4378-B13C59017BAC}"/>
          </ac:picMkLst>
        </pc:picChg>
      </pc:sldChg>
      <pc:sldChg chg="addSp delSp modSp add mod">
        <pc:chgData name="Yoel Kortick" userId="167978f5-7f40-4909-85d5-d4149554ad4e" providerId="ADAL" clId="{415341E9-8AB9-46F0-BEEE-EDA4E9E8721F}" dt="2022-08-25T09:16:21.491" v="5793" actId="208"/>
        <pc:sldMkLst>
          <pc:docMk/>
          <pc:sldMk cId="4139958417" sldId="1806"/>
        </pc:sldMkLst>
        <pc:spChg chg="mod">
          <ac:chgData name="Yoel Kortick" userId="167978f5-7f40-4909-85d5-d4149554ad4e" providerId="ADAL" clId="{415341E9-8AB9-46F0-BEEE-EDA4E9E8721F}" dt="2022-08-25T08:42:29.758" v="4675" actId="20577"/>
          <ac:spMkLst>
            <pc:docMk/>
            <pc:sldMk cId="4139958417" sldId="1806"/>
            <ac:spMk id="3" creationId="{4FC18B40-6547-41EC-8A0E-1C8F40E0A42F}"/>
          </ac:spMkLst>
        </pc:spChg>
        <pc:spChg chg="mod">
          <ac:chgData name="Yoel Kortick" userId="167978f5-7f40-4909-85d5-d4149554ad4e" providerId="ADAL" clId="{415341E9-8AB9-46F0-BEEE-EDA4E9E8721F}" dt="2022-08-25T08:43:17.790" v="4715" actId="6549"/>
          <ac:spMkLst>
            <pc:docMk/>
            <pc:sldMk cId="4139958417" sldId="1806"/>
            <ac:spMk id="4" creationId="{2490F34D-A7E2-4EA9-8B1A-78371A1F1CD1}"/>
          </ac:spMkLst>
        </pc:spChg>
        <pc:spChg chg="add mod">
          <ac:chgData name="Yoel Kortick" userId="167978f5-7f40-4909-85d5-d4149554ad4e" providerId="ADAL" clId="{415341E9-8AB9-46F0-BEEE-EDA4E9E8721F}" dt="2022-08-25T08:19:08.682" v="3522" actId="14100"/>
          <ac:spMkLst>
            <pc:docMk/>
            <pc:sldMk cId="4139958417" sldId="1806"/>
            <ac:spMk id="7" creationId="{07460E16-8E35-043E-456A-A26C7BA40592}"/>
          </ac:spMkLst>
        </pc:spChg>
        <pc:spChg chg="add mod">
          <ac:chgData name="Yoel Kortick" userId="167978f5-7f40-4909-85d5-d4149554ad4e" providerId="ADAL" clId="{415341E9-8AB9-46F0-BEEE-EDA4E9E8721F}" dt="2022-08-25T08:19:21.174" v="3605" actId="14100"/>
          <ac:spMkLst>
            <pc:docMk/>
            <pc:sldMk cId="4139958417" sldId="1806"/>
            <ac:spMk id="8" creationId="{A33EDCBA-8B32-3E0B-2CF1-DA73E3E28AB7}"/>
          </ac:spMkLst>
        </pc:spChg>
        <pc:spChg chg="add mod">
          <ac:chgData name="Yoel Kortick" userId="167978f5-7f40-4909-85d5-d4149554ad4e" providerId="ADAL" clId="{415341E9-8AB9-46F0-BEEE-EDA4E9E8721F}" dt="2022-08-25T09:16:21.491" v="5793" actId="208"/>
          <ac:spMkLst>
            <pc:docMk/>
            <pc:sldMk cId="4139958417" sldId="1806"/>
            <ac:spMk id="9" creationId="{4B0FE9D5-3CA0-5544-333B-EEEFFB404699}"/>
          </ac:spMkLst>
        </pc:spChg>
        <pc:picChg chg="del">
          <ac:chgData name="Yoel Kortick" userId="167978f5-7f40-4909-85d5-d4149554ad4e" providerId="ADAL" clId="{415341E9-8AB9-46F0-BEEE-EDA4E9E8721F}" dt="2022-08-25T08:18:47.315" v="3496" actId="478"/>
          <ac:picMkLst>
            <pc:docMk/>
            <pc:sldMk cId="4139958417" sldId="1806"/>
            <ac:picMk id="5" creationId="{2B96FCCE-34FD-5988-93DE-A5CA491E24F5}"/>
          </ac:picMkLst>
        </pc:picChg>
        <pc:picChg chg="add mod ord">
          <ac:chgData name="Yoel Kortick" userId="167978f5-7f40-4909-85d5-d4149554ad4e" providerId="ADAL" clId="{415341E9-8AB9-46F0-BEEE-EDA4E9E8721F}" dt="2022-08-25T08:18:55.745" v="3505" actId="167"/>
          <ac:picMkLst>
            <pc:docMk/>
            <pc:sldMk cId="4139958417" sldId="1806"/>
            <ac:picMk id="6" creationId="{76ABB3E8-157D-0951-56F9-69D5166F2607}"/>
          </ac:picMkLst>
        </pc:picChg>
      </pc:sldChg>
      <pc:sldChg chg="addSp delSp modSp add mod">
        <pc:chgData name="Yoel Kortick" userId="167978f5-7f40-4909-85d5-d4149554ad4e" providerId="ADAL" clId="{415341E9-8AB9-46F0-BEEE-EDA4E9E8721F}" dt="2022-08-25T08:22:50.331" v="4075" actId="313"/>
        <pc:sldMkLst>
          <pc:docMk/>
          <pc:sldMk cId="1197912755" sldId="1807"/>
        </pc:sldMkLst>
        <pc:spChg chg="mod">
          <ac:chgData name="Yoel Kortick" userId="167978f5-7f40-4909-85d5-d4149554ad4e" providerId="ADAL" clId="{415341E9-8AB9-46F0-BEEE-EDA4E9E8721F}" dt="2022-08-25T08:22:50.331" v="4075" actId="313"/>
          <ac:spMkLst>
            <pc:docMk/>
            <pc:sldMk cId="1197912755" sldId="1807"/>
            <ac:spMk id="4" creationId="{2490F34D-A7E2-4EA9-8B1A-78371A1F1CD1}"/>
          </ac:spMkLst>
        </pc:spChg>
        <pc:spChg chg="del">
          <ac:chgData name="Yoel Kortick" userId="167978f5-7f40-4909-85d5-d4149554ad4e" providerId="ADAL" clId="{415341E9-8AB9-46F0-BEEE-EDA4E9E8721F}" dt="2022-08-25T08:21:58.411" v="3915" actId="478"/>
          <ac:spMkLst>
            <pc:docMk/>
            <pc:sldMk cId="1197912755" sldId="1807"/>
            <ac:spMk id="7" creationId="{07460E16-8E35-043E-456A-A26C7BA40592}"/>
          </ac:spMkLst>
        </pc:spChg>
        <pc:spChg chg="del">
          <ac:chgData name="Yoel Kortick" userId="167978f5-7f40-4909-85d5-d4149554ad4e" providerId="ADAL" clId="{415341E9-8AB9-46F0-BEEE-EDA4E9E8721F}" dt="2022-08-25T08:22:00.879" v="3916" actId="478"/>
          <ac:spMkLst>
            <pc:docMk/>
            <pc:sldMk cId="1197912755" sldId="1807"/>
            <ac:spMk id="8" creationId="{A33EDCBA-8B32-3E0B-2CF1-DA73E3E28AB7}"/>
          </ac:spMkLst>
        </pc:spChg>
        <pc:spChg chg="add del mod">
          <ac:chgData name="Yoel Kortick" userId="167978f5-7f40-4909-85d5-d4149554ad4e" providerId="ADAL" clId="{415341E9-8AB9-46F0-BEEE-EDA4E9E8721F}" dt="2022-08-25T08:21:56.420" v="3914" actId="14100"/>
          <ac:spMkLst>
            <pc:docMk/>
            <pc:sldMk cId="1197912755" sldId="1807"/>
            <ac:spMk id="10" creationId="{1E35B6CE-607A-D5FE-4D41-2FE1762DE208}"/>
          </ac:spMkLst>
        </pc:spChg>
        <pc:picChg chg="del">
          <ac:chgData name="Yoel Kortick" userId="167978f5-7f40-4909-85d5-d4149554ad4e" providerId="ADAL" clId="{415341E9-8AB9-46F0-BEEE-EDA4E9E8721F}" dt="2022-08-25T08:21:36.196" v="3889" actId="478"/>
          <ac:picMkLst>
            <pc:docMk/>
            <pc:sldMk cId="1197912755" sldId="1807"/>
            <ac:picMk id="6" creationId="{76ABB3E8-157D-0951-56F9-69D5166F2607}"/>
          </ac:picMkLst>
        </pc:picChg>
        <pc:picChg chg="add del mod">
          <ac:chgData name="Yoel Kortick" userId="167978f5-7f40-4909-85d5-d4149554ad4e" providerId="ADAL" clId="{415341E9-8AB9-46F0-BEEE-EDA4E9E8721F}" dt="2022-08-25T08:21:46.117" v="3893" actId="21"/>
          <ac:picMkLst>
            <pc:docMk/>
            <pc:sldMk cId="1197912755" sldId="1807"/>
            <ac:picMk id="9" creationId="{D841B00D-72F4-A63F-4BAF-892A56C866CB}"/>
          </ac:picMkLst>
        </pc:picChg>
      </pc:sldChg>
      <pc:sldChg chg="delSp modSp add mod">
        <pc:chgData name="Yoel Kortick" userId="167978f5-7f40-4909-85d5-d4149554ad4e" providerId="ADAL" clId="{415341E9-8AB9-46F0-BEEE-EDA4E9E8721F}" dt="2022-08-25T09:17:10.813" v="5849" actId="33524"/>
        <pc:sldMkLst>
          <pc:docMk/>
          <pc:sldMk cId="2452503668" sldId="1808"/>
        </pc:sldMkLst>
        <pc:spChg chg="mod">
          <ac:chgData name="Yoel Kortick" userId="167978f5-7f40-4909-85d5-d4149554ad4e" providerId="ADAL" clId="{415341E9-8AB9-46F0-BEEE-EDA4E9E8721F}" dt="2022-08-25T09:17:10.813" v="5849" actId="33524"/>
          <ac:spMkLst>
            <pc:docMk/>
            <pc:sldMk cId="2452503668" sldId="1808"/>
            <ac:spMk id="4" creationId="{2490F34D-A7E2-4EA9-8B1A-78371A1F1CD1}"/>
          </ac:spMkLst>
        </pc:spChg>
        <pc:spChg chg="del">
          <ac:chgData name="Yoel Kortick" userId="167978f5-7f40-4909-85d5-d4149554ad4e" providerId="ADAL" clId="{415341E9-8AB9-46F0-BEEE-EDA4E9E8721F}" dt="2022-08-25T08:26:01.767" v="4107" actId="478"/>
          <ac:spMkLst>
            <pc:docMk/>
            <pc:sldMk cId="2452503668" sldId="1808"/>
            <ac:spMk id="10" creationId="{1E35B6CE-607A-D5FE-4D41-2FE1762DE208}"/>
          </ac:spMkLst>
        </pc:spChg>
        <pc:picChg chg="del">
          <ac:chgData name="Yoel Kortick" userId="167978f5-7f40-4909-85d5-d4149554ad4e" providerId="ADAL" clId="{415341E9-8AB9-46F0-BEEE-EDA4E9E8721F}" dt="2022-08-25T08:26:00.793" v="4106" actId="478"/>
          <ac:picMkLst>
            <pc:docMk/>
            <pc:sldMk cId="2452503668" sldId="1808"/>
            <ac:picMk id="9" creationId="{D841B00D-72F4-A63F-4BAF-892A56C866CB}"/>
          </ac:picMkLst>
        </pc:picChg>
      </pc:sldChg>
      <pc:sldChg chg="addSp delSp modSp add mod">
        <pc:chgData name="Yoel Kortick" userId="167978f5-7f40-4909-85d5-d4149554ad4e" providerId="ADAL" clId="{415341E9-8AB9-46F0-BEEE-EDA4E9E8721F}" dt="2022-08-25T08:32:54.288" v="4453" actId="14100"/>
        <pc:sldMkLst>
          <pc:docMk/>
          <pc:sldMk cId="303791280" sldId="1809"/>
        </pc:sldMkLst>
        <pc:spChg chg="del">
          <ac:chgData name="Yoel Kortick" userId="167978f5-7f40-4909-85d5-d4149554ad4e" providerId="ADAL" clId="{415341E9-8AB9-46F0-BEEE-EDA4E9E8721F}" dt="2022-08-25T08:25:43.683" v="4102" actId="478"/>
          <ac:spMkLst>
            <pc:docMk/>
            <pc:sldMk cId="303791280" sldId="1809"/>
            <ac:spMk id="4" creationId="{2490F34D-A7E2-4EA9-8B1A-78371A1F1CD1}"/>
          </ac:spMkLst>
        </pc:spChg>
        <pc:spChg chg="add del mod">
          <ac:chgData name="Yoel Kortick" userId="167978f5-7f40-4909-85d5-d4149554ad4e" providerId="ADAL" clId="{415341E9-8AB9-46F0-BEEE-EDA4E9E8721F}" dt="2022-08-25T08:25:45.233" v="4103" actId="478"/>
          <ac:spMkLst>
            <pc:docMk/>
            <pc:sldMk cId="303791280" sldId="1809"/>
            <ac:spMk id="5" creationId="{62380B42-1266-B36B-779D-1C97FA27ABF2}"/>
          </ac:spMkLst>
        </pc:spChg>
        <pc:spChg chg="del">
          <ac:chgData name="Yoel Kortick" userId="167978f5-7f40-4909-85d5-d4149554ad4e" providerId="ADAL" clId="{415341E9-8AB9-46F0-BEEE-EDA4E9E8721F}" dt="2022-08-25T08:32:30.571" v="4451" actId="478"/>
          <ac:spMkLst>
            <pc:docMk/>
            <pc:sldMk cId="303791280" sldId="1809"/>
            <ac:spMk id="10" creationId="{1E35B6CE-607A-D5FE-4D41-2FE1762DE208}"/>
          </ac:spMkLst>
        </pc:spChg>
        <pc:spChg chg="add mod">
          <ac:chgData name="Yoel Kortick" userId="167978f5-7f40-4909-85d5-d4149554ad4e" providerId="ADAL" clId="{415341E9-8AB9-46F0-BEEE-EDA4E9E8721F}" dt="2022-08-25T08:31:58.140" v="4444" actId="14100"/>
          <ac:spMkLst>
            <pc:docMk/>
            <pc:sldMk cId="303791280" sldId="1809"/>
            <ac:spMk id="12" creationId="{0EEF9A36-7AEE-246B-F552-51E13F15567F}"/>
          </ac:spMkLst>
        </pc:spChg>
        <pc:spChg chg="add mod">
          <ac:chgData name="Yoel Kortick" userId="167978f5-7f40-4909-85d5-d4149554ad4e" providerId="ADAL" clId="{415341E9-8AB9-46F0-BEEE-EDA4E9E8721F}" dt="2022-08-25T08:32:10.318" v="4448" actId="14100"/>
          <ac:spMkLst>
            <pc:docMk/>
            <pc:sldMk cId="303791280" sldId="1809"/>
            <ac:spMk id="14" creationId="{27199EE6-44E6-F2FC-6B28-495CDAA8E8A0}"/>
          </ac:spMkLst>
        </pc:spChg>
        <pc:spChg chg="add mod">
          <ac:chgData name="Yoel Kortick" userId="167978f5-7f40-4909-85d5-d4149554ad4e" providerId="ADAL" clId="{415341E9-8AB9-46F0-BEEE-EDA4E9E8721F}" dt="2022-08-25T08:32:54.288" v="4453" actId="14100"/>
          <ac:spMkLst>
            <pc:docMk/>
            <pc:sldMk cId="303791280" sldId="1809"/>
            <ac:spMk id="15" creationId="{0462967E-ECF6-8945-A16C-B9FDFE0648E9}"/>
          </ac:spMkLst>
        </pc:spChg>
        <pc:picChg chg="add del mod">
          <ac:chgData name="Yoel Kortick" userId="167978f5-7f40-4909-85d5-d4149554ad4e" providerId="ADAL" clId="{415341E9-8AB9-46F0-BEEE-EDA4E9E8721F}" dt="2022-08-25T08:31:40.703" v="4437" actId="478"/>
          <ac:picMkLst>
            <pc:docMk/>
            <pc:sldMk cId="303791280" sldId="1809"/>
            <ac:picMk id="7" creationId="{C16ED057-3E17-2AB5-D3E4-3DB2B32EC815}"/>
          </ac:picMkLst>
        </pc:picChg>
        <pc:picChg chg="del">
          <ac:chgData name="Yoel Kortick" userId="167978f5-7f40-4909-85d5-d4149554ad4e" providerId="ADAL" clId="{415341E9-8AB9-46F0-BEEE-EDA4E9E8721F}" dt="2022-08-25T08:25:47.385" v="4104" actId="478"/>
          <ac:picMkLst>
            <pc:docMk/>
            <pc:sldMk cId="303791280" sldId="1809"/>
            <ac:picMk id="9" creationId="{D841B00D-72F4-A63F-4BAF-892A56C866CB}"/>
          </ac:picMkLst>
        </pc:picChg>
        <pc:picChg chg="add mod ord">
          <ac:chgData name="Yoel Kortick" userId="167978f5-7f40-4909-85d5-d4149554ad4e" providerId="ADAL" clId="{415341E9-8AB9-46F0-BEEE-EDA4E9E8721F}" dt="2022-08-25T08:32:26.254" v="4450" actId="208"/>
          <ac:picMkLst>
            <pc:docMk/>
            <pc:sldMk cId="303791280" sldId="1809"/>
            <ac:picMk id="11" creationId="{233A2AA8-C594-A78A-345A-4F66760D2ADE}"/>
          </ac:picMkLst>
        </pc:picChg>
        <pc:picChg chg="add mod">
          <ac:chgData name="Yoel Kortick" userId="167978f5-7f40-4909-85d5-d4149554ad4e" providerId="ADAL" clId="{415341E9-8AB9-46F0-BEEE-EDA4E9E8721F}" dt="2022-08-25T08:32:00.627" v="4446" actId="571"/>
          <ac:picMkLst>
            <pc:docMk/>
            <pc:sldMk cId="303791280" sldId="1809"/>
            <ac:picMk id="13" creationId="{5DE38EB7-5B15-AB1A-4CCA-5693BA666AED}"/>
          </ac:picMkLst>
        </pc:picChg>
      </pc:sldChg>
      <pc:sldChg chg="addSp delSp modSp add mod">
        <pc:chgData name="Yoel Kortick" userId="167978f5-7f40-4909-85d5-d4149554ad4e" providerId="ADAL" clId="{415341E9-8AB9-46F0-BEEE-EDA4E9E8721F}" dt="2022-08-25T08:35:59.305" v="4575" actId="14100"/>
        <pc:sldMkLst>
          <pc:docMk/>
          <pc:sldMk cId="2147822197" sldId="1810"/>
        </pc:sldMkLst>
        <pc:spChg chg="mod">
          <ac:chgData name="Yoel Kortick" userId="167978f5-7f40-4909-85d5-d4149554ad4e" providerId="ADAL" clId="{415341E9-8AB9-46F0-BEEE-EDA4E9E8721F}" dt="2022-08-25T08:34:31.830" v="4543" actId="20577"/>
          <ac:spMkLst>
            <pc:docMk/>
            <pc:sldMk cId="2147822197" sldId="1810"/>
            <ac:spMk id="4" creationId="{2490F34D-A7E2-4EA9-8B1A-78371A1F1CD1}"/>
          </ac:spMkLst>
        </pc:spChg>
        <pc:spChg chg="add mod">
          <ac:chgData name="Yoel Kortick" userId="167978f5-7f40-4909-85d5-d4149554ad4e" providerId="ADAL" clId="{415341E9-8AB9-46F0-BEEE-EDA4E9E8721F}" dt="2022-08-25T08:35:42.497" v="4568" actId="1037"/>
          <ac:spMkLst>
            <pc:docMk/>
            <pc:sldMk cId="2147822197" sldId="1810"/>
            <ac:spMk id="6" creationId="{74751418-55C6-06F1-9397-AE9F372F8B86}"/>
          </ac:spMkLst>
        </pc:spChg>
        <pc:spChg chg="del">
          <ac:chgData name="Yoel Kortick" userId="167978f5-7f40-4909-85d5-d4149554ad4e" providerId="ADAL" clId="{415341E9-8AB9-46F0-BEEE-EDA4E9E8721F}" dt="2022-08-25T08:25:32.207" v="4084" actId="478"/>
          <ac:spMkLst>
            <pc:docMk/>
            <pc:sldMk cId="2147822197" sldId="1810"/>
            <ac:spMk id="10" creationId="{1E35B6CE-607A-D5FE-4D41-2FE1762DE208}"/>
          </ac:spMkLst>
        </pc:spChg>
        <pc:spChg chg="add mod">
          <ac:chgData name="Yoel Kortick" userId="167978f5-7f40-4909-85d5-d4149554ad4e" providerId="ADAL" clId="{415341E9-8AB9-46F0-BEEE-EDA4E9E8721F}" dt="2022-08-25T08:35:59.305" v="4575" actId="14100"/>
          <ac:spMkLst>
            <pc:docMk/>
            <pc:sldMk cId="2147822197" sldId="1810"/>
            <ac:spMk id="11" creationId="{6D04409C-3B00-6185-B32C-9BD49B82232E}"/>
          </ac:spMkLst>
        </pc:spChg>
        <pc:picChg chg="add mod">
          <ac:chgData name="Yoel Kortick" userId="167978f5-7f40-4909-85d5-d4149554ad4e" providerId="ADAL" clId="{415341E9-8AB9-46F0-BEEE-EDA4E9E8721F}" dt="2022-08-25T08:35:42.497" v="4568" actId="1037"/>
          <ac:picMkLst>
            <pc:docMk/>
            <pc:sldMk cId="2147822197" sldId="1810"/>
            <ac:picMk id="5" creationId="{07515C2A-17C1-22A7-DAD0-F2A23FF2DE43}"/>
          </ac:picMkLst>
        </pc:picChg>
        <pc:picChg chg="add mod">
          <ac:chgData name="Yoel Kortick" userId="167978f5-7f40-4909-85d5-d4149554ad4e" providerId="ADAL" clId="{415341E9-8AB9-46F0-BEEE-EDA4E9E8721F}" dt="2022-08-25T08:35:51.490" v="4573" actId="208"/>
          <ac:picMkLst>
            <pc:docMk/>
            <pc:sldMk cId="2147822197" sldId="1810"/>
            <ac:picMk id="8" creationId="{91299D3C-A163-BE3A-4132-A74BA2F730F8}"/>
          </ac:picMkLst>
        </pc:picChg>
        <pc:picChg chg="del">
          <ac:chgData name="Yoel Kortick" userId="167978f5-7f40-4909-85d5-d4149554ad4e" providerId="ADAL" clId="{415341E9-8AB9-46F0-BEEE-EDA4E9E8721F}" dt="2022-08-25T08:25:31.103" v="4083" actId="478"/>
          <ac:picMkLst>
            <pc:docMk/>
            <pc:sldMk cId="2147822197" sldId="1810"/>
            <ac:picMk id="9" creationId="{D841B00D-72F4-A63F-4BAF-892A56C866CB}"/>
          </ac:picMkLst>
        </pc:picChg>
      </pc:sldChg>
      <pc:sldChg chg="addSp delSp modSp add mod">
        <pc:chgData name="Yoel Kortick" userId="167978f5-7f40-4909-85d5-d4149554ad4e" providerId="ADAL" clId="{415341E9-8AB9-46F0-BEEE-EDA4E9E8721F}" dt="2022-08-25T08:34:00.218" v="4464" actId="21"/>
        <pc:sldMkLst>
          <pc:docMk/>
          <pc:sldMk cId="2390147886" sldId="1811"/>
        </pc:sldMkLst>
        <pc:spChg chg="add mod">
          <ac:chgData name="Yoel Kortick" userId="167978f5-7f40-4909-85d5-d4149554ad4e" providerId="ADAL" clId="{415341E9-8AB9-46F0-BEEE-EDA4E9E8721F}" dt="2022-08-25T08:33:39.325" v="4457" actId="14100"/>
          <ac:spMkLst>
            <pc:docMk/>
            <pc:sldMk cId="2390147886" sldId="1811"/>
            <ac:spMk id="5" creationId="{196EF0EC-B3A8-C7C9-EDB2-457C656FFF6A}"/>
          </ac:spMkLst>
        </pc:spChg>
        <pc:spChg chg="add mod">
          <ac:chgData name="Yoel Kortick" userId="167978f5-7f40-4909-85d5-d4149554ad4e" providerId="ADAL" clId="{415341E9-8AB9-46F0-BEEE-EDA4E9E8721F}" dt="2022-08-25T08:33:57.694" v="4463" actId="14100"/>
          <ac:spMkLst>
            <pc:docMk/>
            <pc:sldMk cId="2390147886" sldId="1811"/>
            <ac:spMk id="6" creationId="{648C399B-B2D9-3894-A75F-74F45183FE06}"/>
          </ac:spMkLst>
        </pc:spChg>
        <pc:spChg chg="add del mod">
          <ac:chgData name="Yoel Kortick" userId="167978f5-7f40-4909-85d5-d4149554ad4e" providerId="ADAL" clId="{415341E9-8AB9-46F0-BEEE-EDA4E9E8721F}" dt="2022-08-25T08:34:00.218" v="4464" actId="21"/>
          <ac:spMkLst>
            <pc:docMk/>
            <pc:sldMk cId="2390147886" sldId="1811"/>
            <ac:spMk id="8" creationId="{2B12C5DE-72E5-A4F1-15C9-EFE7BCFF13F9}"/>
          </ac:spMkLst>
        </pc:spChg>
        <pc:spChg chg="add mod">
          <ac:chgData name="Yoel Kortick" userId="167978f5-7f40-4909-85d5-d4149554ad4e" providerId="ADAL" clId="{415341E9-8AB9-46F0-BEEE-EDA4E9E8721F}" dt="2022-08-25T08:33:51.530" v="4461" actId="14100"/>
          <ac:spMkLst>
            <pc:docMk/>
            <pc:sldMk cId="2390147886" sldId="1811"/>
            <ac:spMk id="9" creationId="{531AF242-7901-1157-EC31-AFC38AAB605A}"/>
          </ac:spMkLst>
        </pc:spChg>
        <pc:spChg chg="mod">
          <ac:chgData name="Yoel Kortick" userId="167978f5-7f40-4909-85d5-d4149554ad4e" providerId="ADAL" clId="{415341E9-8AB9-46F0-BEEE-EDA4E9E8721F}" dt="2022-08-25T08:33:46.125" v="4459" actId="14100"/>
          <ac:spMkLst>
            <pc:docMk/>
            <pc:sldMk cId="2390147886" sldId="1811"/>
            <ac:spMk id="10" creationId="{1E35B6CE-607A-D5FE-4D41-2FE1762DE208}"/>
          </ac:spMkLst>
        </pc:spChg>
        <pc:picChg chg="ord">
          <ac:chgData name="Yoel Kortick" userId="167978f5-7f40-4909-85d5-d4149554ad4e" providerId="ADAL" clId="{415341E9-8AB9-46F0-BEEE-EDA4E9E8721F}" dt="2022-08-25T08:33:27.317" v="4454" actId="167"/>
          <ac:picMkLst>
            <pc:docMk/>
            <pc:sldMk cId="2390147886" sldId="1811"/>
            <ac:picMk id="7" creationId="{C16ED057-3E17-2AB5-D3E4-3DB2B32EC815}"/>
          </ac:picMkLst>
        </pc:picChg>
      </pc:sldChg>
      <pc:sldChg chg="modSp add mod">
        <pc:chgData name="Yoel Kortick" userId="167978f5-7f40-4909-85d5-d4149554ad4e" providerId="ADAL" clId="{415341E9-8AB9-46F0-BEEE-EDA4E9E8721F}" dt="2022-08-25T09:15:45.857" v="5766" actId="20577"/>
        <pc:sldMkLst>
          <pc:docMk/>
          <pc:sldMk cId="1445702250" sldId="1812"/>
        </pc:sldMkLst>
        <pc:spChg chg="mod">
          <ac:chgData name="Yoel Kortick" userId="167978f5-7f40-4909-85d5-d4149554ad4e" providerId="ADAL" clId="{415341E9-8AB9-46F0-BEEE-EDA4E9E8721F}" dt="2022-08-25T09:15:45.857" v="5766" actId="20577"/>
          <ac:spMkLst>
            <pc:docMk/>
            <pc:sldMk cId="1445702250" sldId="1812"/>
            <ac:spMk id="4" creationId="{2490F34D-A7E2-4EA9-8B1A-78371A1F1CD1}"/>
          </ac:spMkLst>
        </pc:spChg>
      </pc:sldChg>
      <pc:sldChg chg="delSp modSp add del mod">
        <pc:chgData name="Yoel Kortick" userId="167978f5-7f40-4909-85d5-d4149554ad4e" providerId="ADAL" clId="{415341E9-8AB9-46F0-BEEE-EDA4E9E8721F}" dt="2022-08-25T09:07:19.853" v="5184" actId="2696"/>
        <pc:sldMkLst>
          <pc:docMk/>
          <pc:sldMk cId="1936817447" sldId="1812"/>
        </pc:sldMkLst>
        <pc:spChg chg="mod">
          <ac:chgData name="Yoel Kortick" userId="167978f5-7f40-4909-85d5-d4149554ad4e" providerId="ADAL" clId="{415341E9-8AB9-46F0-BEEE-EDA4E9E8721F}" dt="2022-08-25T09:03:32.739" v="5142" actId="20577"/>
          <ac:spMkLst>
            <pc:docMk/>
            <pc:sldMk cId="1936817447" sldId="1812"/>
            <ac:spMk id="4" creationId="{2490F34D-A7E2-4EA9-8B1A-78371A1F1CD1}"/>
          </ac:spMkLst>
        </pc:spChg>
        <pc:spChg chg="del">
          <ac:chgData name="Yoel Kortick" userId="167978f5-7f40-4909-85d5-d4149554ad4e" providerId="ADAL" clId="{415341E9-8AB9-46F0-BEEE-EDA4E9E8721F}" dt="2022-08-25T08:57:22.824" v="4890" actId="478"/>
          <ac:spMkLst>
            <pc:docMk/>
            <pc:sldMk cId="1936817447" sldId="1812"/>
            <ac:spMk id="6" creationId="{74751418-55C6-06F1-9397-AE9F372F8B86}"/>
          </ac:spMkLst>
        </pc:spChg>
        <pc:spChg chg="del">
          <ac:chgData name="Yoel Kortick" userId="167978f5-7f40-4909-85d5-d4149554ad4e" providerId="ADAL" clId="{415341E9-8AB9-46F0-BEEE-EDA4E9E8721F}" dt="2022-08-25T08:57:22.824" v="4890" actId="478"/>
          <ac:spMkLst>
            <pc:docMk/>
            <pc:sldMk cId="1936817447" sldId="1812"/>
            <ac:spMk id="11" creationId="{6D04409C-3B00-6185-B32C-9BD49B82232E}"/>
          </ac:spMkLst>
        </pc:spChg>
        <pc:picChg chg="del">
          <ac:chgData name="Yoel Kortick" userId="167978f5-7f40-4909-85d5-d4149554ad4e" providerId="ADAL" clId="{415341E9-8AB9-46F0-BEEE-EDA4E9E8721F}" dt="2022-08-25T08:57:22.824" v="4890" actId="478"/>
          <ac:picMkLst>
            <pc:docMk/>
            <pc:sldMk cId="1936817447" sldId="1812"/>
            <ac:picMk id="5" creationId="{07515C2A-17C1-22A7-DAD0-F2A23FF2DE43}"/>
          </ac:picMkLst>
        </pc:picChg>
        <pc:picChg chg="del">
          <ac:chgData name="Yoel Kortick" userId="167978f5-7f40-4909-85d5-d4149554ad4e" providerId="ADAL" clId="{415341E9-8AB9-46F0-BEEE-EDA4E9E8721F}" dt="2022-08-25T08:57:22.824" v="4890" actId="478"/>
          <ac:picMkLst>
            <pc:docMk/>
            <pc:sldMk cId="1936817447" sldId="1812"/>
            <ac:picMk id="8" creationId="{91299D3C-A163-BE3A-4132-A74BA2F730F8}"/>
          </ac:picMkLst>
        </pc:picChg>
      </pc:sldChg>
      <pc:sldChg chg="add">
        <pc:chgData name="Yoel Kortick" userId="167978f5-7f40-4909-85d5-d4149554ad4e" providerId="ADAL" clId="{415341E9-8AB9-46F0-BEEE-EDA4E9E8721F}" dt="2022-08-25T09:07:28.318" v="5185"/>
        <pc:sldMkLst>
          <pc:docMk/>
          <pc:sldMk cId="2243208252" sldId="1813"/>
        </pc:sldMkLst>
      </pc:sldChg>
      <pc:sldChg chg="addSp delSp modSp add del mod">
        <pc:chgData name="Yoel Kortick" userId="167978f5-7f40-4909-85d5-d4149554ad4e" providerId="ADAL" clId="{415341E9-8AB9-46F0-BEEE-EDA4E9E8721F}" dt="2022-08-25T09:07:19.853" v="5184" actId="2696"/>
        <pc:sldMkLst>
          <pc:docMk/>
          <pc:sldMk cId="2922993544" sldId="1813"/>
        </pc:sldMkLst>
        <pc:spChg chg="del">
          <ac:chgData name="Yoel Kortick" userId="167978f5-7f40-4909-85d5-d4149554ad4e" providerId="ADAL" clId="{415341E9-8AB9-46F0-BEEE-EDA4E9E8721F}" dt="2022-08-25T09:04:23.870" v="5144" actId="478"/>
          <ac:spMkLst>
            <pc:docMk/>
            <pc:sldMk cId="2922993544" sldId="1813"/>
            <ac:spMk id="4" creationId="{2490F34D-A7E2-4EA9-8B1A-78371A1F1CD1}"/>
          </ac:spMkLst>
        </pc:spChg>
        <pc:spChg chg="add del mod">
          <ac:chgData name="Yoel Kortick" userId="167978f5-7f40-4909-85d5-d4149554ad4e" providerId="ADAL" clId="{415341E9-8AB9-46F0-BEEE-EDA4E9E8721F}" dt="2022-08-25T09:04:25.832" v="5145" actId="478"/>
          <ac:spMkLst>
            <pc:docMk/>
            <pc:sldMk cId="2922993544" sldId="1813"/>
            <ac:spMk id="5" creationId="{2938F983-AE37-6CB6-AEBE-3BD24FEBAAD9}"/>
          </ac:spMkLst>
        </pc:spChg>
        <pc:spChg chg="add">
          <ac:chgData name="Yoel Kortick" userId="167978f5-7f40-4909-85d5-d4149554ad4e" providerId="ADAL" clId="{415341E9-8AB9-46F0-BEEE-EDA4E9E8721F}" dt="2022-08-25T09:04:46.342" v="5150" actId="11529"/>
          <ac:spMkLst>
            <pc:docMk/>
            <pc:sldMk cId="2922993544" sldId="1813"/>
            <ac:spMk id="8" creationId="{89277987-461A-86C1-D047-EFA733C2250A}"/>
          </ac:spMkLst>
        </pc:spChg>
        <pc:spChg chg="add">
          <ac:chgData name="Yoel Kortick" userId="167978f5-7f40-4909-85d5-d4149554ad4e" providerId="ADAL" clId="{415341E9-8AB9-46F0-BEEE-EDA4E9E8721F}" dt="2022-08-25T09:04:54.742" v="5151" actId="11529"/>
          <ac:spMkLst>
            <pc:docMk/>
            <pc:sldMk cId="2922993544" sldId="1813"/>
            <ac:spMk id="9" creationId="{835724BB-E3AC-7E5F-CD6C-8CB6F4321B41}"/>
          </ac:spMkLst>
        </pc:spChg>
        <pc:spChg chg="add del mod">
          <ac:chgData name="Yoel Kortick" userId="167978f5-7f40-4909-85d5-d4149554ad4e" providerId="ADAL" clId="{415341E9-8AB9-46F0-BEEE-EDA4E9E8721F}" dt="2022-08-25T09:05:32.078" v="5178"/>
          <ac:spMkLst>
            <pc:docMk/>
            <pc:sldMk cId="2922993544" sldId="1813"/>
            <ac:spMk id="10" creationId="{2E2AA51E-382B-2383-83A6-AFC7CC4A1F05}"/>
          </ac:spMkLst>
        </pc:spChg>
        <pc:spChg chg="add mod">
          <ac:chgData name="Yoel Kortick" userId="167978f5-7f40-4909-85d5-d4149554ad4e" providerId="ADAL" clId="{415341E9-8AB9-46F0-BEEE-EDA4E9E8721F}" dt="2022-08-25T09:05:28.526" v="5175" actId="14100"/>
          <ac:spMkLst>
            <pc:docMk/>
            <pc:sldMk cId="2922993544" sldId="1813"/>
            <ac:spMk id="11" creationId="{4FC8295B-CD9F-C9C9-4856-C826FE48D0DC}"/>
          </ac:spMkLst>
        </pc:spChg>
        <pc:spChg chg="add mod">
          <ac:chgData name="Yoel Kortick" userId="167978f5-7f40-4909-85d5-d4149554ad4e" providerId="ADAL" clId="{415341E9-8AB9-46F0-BEEE-EDA4E9E8721F}" dt="2022-08-25T09:05:31.431" v="5176" actId="14100"/>
          <ac:spMkLst>
            <pc:docMk/>
            <pc:sldMk cId="2922993544" sldId="1813"/>
            <ac:spMk id="12" creationId="{BCE8E392-5E42-3EC9-795C-ED445B05CC19}"/>
          </ac:spMkLst>
        </pc:spChg>
        <pc:picChg chg="add mod">
          <ac:chgData name="Yoel Kortick" userId="167978f5-7f40-4909-85d5-d4149554ad4e" providerId="ADAL" clId="{415341E9-8AB9-46F0-BEEE-EDA4E9E8721F}" dt="2022-08-25T09:04:38.118" v="5149" actId="208"/>
          <ac:picMkLst>
            <pc:docMk/>
            <pc:sldMk cId="2922993544" sldId="1813"/>
            <ac:picMk id="7" creationId="{3CE331DA-8017-BCA2-88E8-5CC40D3635BE}"/>
          </ac:picMkLst>
        </pc:picChg>
        <pc:cxnChg chg="add mod">
          <ac:chgData name="Yoel Kortick" userId="167978f5-7f40-4909-85d5-d4149554ad4e" providerId="ADAL" clId="{415341E9-8AB9-46F0-BEEE-EDA4E9E8721F}" dt="2022-08-25T09:05:48.855" v="5182"/>
          <ac:cxnSpMkLst>
            <pc:docMk/>
            <pc:sldMk cId="2922993544" sldId="1813"/>
            <ac:cxnSpMk id="14" creationId="{7ADE6AA9-6601-46AA-FA74-D95BF0B9FEF8}"/>
          </ac:cxnSpMkLst>
        </pc:cxnChg>
        <pc:cxnChg chg="add">
          <ac:chgData name="Yoel Kortick" userId="167978f5-7f40-4909-85d5-d4149554ad4e" providerId="ADAL" clId="{415341E9-8AB9-46F0-BEEE-EDA4E9E8721F}" dt="2022-08-25T09:05:57.798" v="5183" actId="11529"/>
          <ac:cxnSpMkLst>
            <pc:docMk/>
            <pc:sldMk cId="2922993544" sldId="1813"/>
            <ac:cxnSpMk id="16" creationId="{877717DF-BFCF-2D05-DE3B-DB890E24028E}"/>
          </ac:cxnSpMkLst>
        </pc:cxnChg>
      </pc:sldChg>
      <pc:sldChg chg="modSp add mod">
        <pc:chgData name="Yoel Kortick" userId="167978f5-7f40-4909-85d5-d4149554ad4e" providerId="ADAL" clId="{415341E9-8AB9-46F0-BEEE-EDA4E9E8721F}" dt="2022-08-25T09:15:57.391" v="5768" actId="20577"/>
        <pc:sldMkLst>
          <pc:docMk/>
          <pc:sldMk cId="2801101417" sldId="1814"/>
        </pc:sldMkLst>
        <pc:spChg chg="mod">
          <ac:chgData name="Yoel Kortick" userId="167978f5-7f40-4909-85d5-d4149554ad4e" providerId="ADAL" clId="{415341E9-8AB9-46F0-BEEE-EDA4E9E8721F}" dt="2022-08-25T09:15:57.391" v="5768" actId="20577"/>
          <ac:spMkLst>
            <pc:docMk/>
            <pc:sldMk cId="2801101417" sldId="1814"/>
            <ac:spMk id="4" creationId="{2490F34D-A7E2-4EA9-8B1A-78371A1F1CD1}"/>
          </ac:spMkLst>
        </pc:spChg>
      </pc:sldChg>
    </pc:docChg>
  </pc:docChgLst>
  <pc:docChgLst>
    <pc:chgData name="Yoel Kortick" userId="167978f5-7f40-4909-85d5-d4149554ad4e" providerId="ADAL" clId="{7CCEFD71-A812-4D39-88E0-57D07BBB39B6}"/>
    <pc:docChg chg="custSel addSld delSld modSld">
      <pc:chgData name="Yoel Kortick" userId="167978f5-7f40-4909-85d5-d4149554ad4e" providerId="ADAL" clId="{7CCEFD71-A812-4D39-88E0-57D07BBB39B6}" dt="2022-08-30T05:58:52.672" v="856" actId="208"/>
      <pc:docMkLst>
        <pc:docMk/>
      </pc:docMkLst>
      <pc:sldChg chg="modSp">
        <pc:chgData name="Yoel Kortick" userId="167978f5-7f40-4909-85d5-d4149554ad4e" providerId="ADAL" clId="{7CCEFD71-A812-4D39-88E0-57D07BBB39B6}" dt="2022-08-28T11:22:46.684" v="843"/>
        <pc:sldMkLst>
          <pc:docMk/>
          <pc:sldMk cId="3267142644" sldId="1724"/>
        </pc:sldMkLst>
        <pc:spChg chg="mod">
          <ac:chgData name="Yoel Kortick" userId="167978f5-7f40-4909-85d5-d4149554ad4e" providerId="ADAL" clId="{7CCEFD71-A812-4D39-88E0-57D07BBB39B6}" dt="2022-08-28T11:22:46.684" v="843"/>
          <ac:spMkLst>
            <pc:docMk/>
            <pc:sldMk cId="3267142644" sldId="1724"/>
            <ac:spMk id="63" creationId="{2818E309-CE24-45E0-8F37-EFD6121F7540}"/>
          </ac:spMkLst>
        </pc:spChg>
      </pc:sldChg>
      <pc:sldChg chg="modSp">
        <pc:chgData name="Yoel Kortick" userId="167978f5-7f40-4909-85d5-d4149554ad4e" providerId="ADAL" clId="{7CCEFD71-A812-4D39-88E0-57D07BBB39B6}" dt="2022-08-28T11:22:31.085" v="842"/>
        <pc:sldMkLst>
          <pc:docMk/>
          <pc:sldMk cId="4244844282" sldId="1769"/>
        </pc:sldMkLst>
        <pc:spChg chg="mod">
          <ac:chgData name="Yoel Kortick" userId="167978f5-7f40-4909-85d5-d4149554ad4e" providerId="ADAL" clId="{7CCEFD71-A812-4D39-88E0-57D07BBB39B6}" dt="2022-08-28T11:22:31.085" v="842"/>
          <ac:spMkLst>
            <pc:docMk/>
            <pc:sldMk cId="4244844282" sldId="1769"/>
            <ac:spMk id="4" creationId="{2490F34D-A7E2-4EA9-8B1A-78371A1F1CD1}"/>
          </ac:spMkLst>
        </pc:spChg>
      </pc:sldChg>
      <pc:sldChg chg="modSp mod">
        <pc:chgData name="Yoel Kortick" userId="167978f5-7f40-4909-85d5-d4149554ad4e" providerId="ADAL" clId="{7CCEFD71-A812-4D39-88E0-57D07BBB39B6}" dt="2022-08-28T11:22:46.684" v="843"/>
        <pc:sldMkLst>
          <pc:docMk/>
          <pc:sldMk cId="3753056614" sldId="1791"/>
        </pc:sldMkLst>
        <pc:spChg chg="mod">
          <ac:chgData name="Yoel Kortick" userId="167978f5-7f40-4909-85d5-d4149554ad4e" providerId="ADAL" clId="{7CCEFD71-A812-4D39-88E0-57D07BBB39B6}" dt="2022-08-28T11:22:46.684" v="843"/>
          <ac:spMkLst>
            <pc:docMk/>
            <pc:sldMk cId="3753056614" sldId="1791"/>
            <ac:spMk id="4" creationId="{2490F34D-A7E2-4EA9-8B1A-78371A1F1CD1}"/>
          </ac:spMkLst>
        </pc:spChg>
      </pc:sldChg>
      <pc:sldChg chg="modSp mod">
        <pc:chgData name="Yoel Kortick" userId="167978f5-7f40-4909-85d5-d4149554ad4e" providerId="ADAL" clId="{7CCEFD71-A812-4D39-88E0-57D07BBB39B6}" dt="2022-08-28T11:22:46.684" v="843"/>
        <pc:sldMkLst>
          <pc:docMk/>
          <pc:sldMk cId="4132155335" sldId="1793"/>
        </pc:sldMkLst>
        <pc:spChg chg="mod">
          <ac:chgData name="Yoel Kortick" userId="167978f5-7f40-4909-85d5-d4149554ad4e" providerId="ADAL" clId="{7CCEFD71-A812-4D39-88E0-57D07BBB39B6}" dt="2022-08-28T11:22:46.684" v="843"/>
          <ac:spMkLst>
            <pc:docMk/>
            <pc:sldMk cId="4132155335" sldId="1793"/>
            <ac:spMk id="4" creationId="{2490F34D-A7E2-4EA9-8B1A-78371A1F1CD1}"/>
          </ac:spMkLst>
        </pc:spChg>
      </pc:sldChg>
      <pc:sldChg chg="modSp">
        <pc:chgData name="Yoel Kortick" userId="167978f5-7f40-4909-85d5-d4149554ad4e" providerId="ADAL" clId="{7CCEFD71-A812-4D39-88E0-57D07BBB39B6}" dt="2022-08-28T11:22:46.684" v="843"/>
        <pc:sldMkLst>
          <pc:docMk/>
          <pc:sldMk cId="1022672352" sldId="1795"/>
        </pc:sldMkLst>
        <pc:spChg chg="mod">
          <ac:chgData name="Yoel Kortick" userId="167978f5-7f40-4909-85d5-d4149554ad4e" providerId="ADAL" clId="{7CCEFD71-A812-4D39-88E0-57D07BBB39B6}" dt="2022-08-28T11:22:46.684" v="843"/>
          <ac:spMkLst>
            <pc:docMk/>
            <pc:sldMk cId="1022672352" sldId="1795"/>
            <ac:spMk id="4" creationId="{2490F34D-A7E2-4EA9-8B1A-78371A1F1CD1}"/>
          </ac:spMkLst>
        </pc:spChg>
      </pc:sldChg>
      <pc:sldChg chg="modSp mod">
        <pc:chgData name="Yoel Kortick" userId="167978f5-7f40-4909-85d5-d4149554ad4e" providerId="ADAL" clId="{7CCEFD71-A812-4D39-88E0-57D07BBB39B6}" dt="2022-08-28T11:22:31.085" v="842"/>
        <pc:sldMkLst>
          <pc:docMk/>
          <pc:sldMk cId="3228880565" sldId="1796"/>
        </pc:sldMkLst>
        <pc:spChg chg="mod">
          <ac:chgData name="Yoel Kortick" userId="167978f5-7f40-4909-85d5-d4149554ad4e" providerId="ADAL" clId="{7CCEFD71-A812-4D39-88E0-57D07BBB39B6}" dt="2022-08-28T11:22:31.085" v="842"/>
          <ac:spMkLst>
            <pc:docMk/>
            <pc:sldMk cId="3228880565" sldId="1796"/>
            <ac:spMk id="7" creationId="{A0AA2DEA-75FF-B35F-C2A8-73BE2294F514}"/>
          </ac:spMkLst>
        </pc:spChg>
      </pc:sldChg>
      <pc:sldChg chg="modSp">
        <pc:chgData name="Yoel Kortick" userId="167978f5-7f40-4909-85d5-d4149554ad4e" providerId="ADAL" clId="{7CCEFD71-A812-4D39-88E0-57D07BBB39B6}" dt="2022-08-28T11:22:46.684" v="843"/>
        <pc:sldMkLst>
          <pc:docMk/>
          <pc:sldMk cId="69706687" sldId="1798"/>
        </pc:sldMkLst>
        <pc:spChg chg="mod">
          <ac:chgData name="Yoel Kortick" userId="167978f5-7f40-4909-85d5-d4149554ad4e" providerId="ADAL" clId="{7CCEFD71-A812-4D39-88E0-57D07BBB39B6}" dt="2022-08-28T11:22:46.684" v="843"/>
          <ac:spMkLst>
            <pc:docMk/>
            <pc:sldMk cId="69706687" sldId="1798"/>
            <ac:spMk id="4" creationId="{2490F34D-A7E2-4EA9-8B1A-78371A1F1CD1}"/>
          </ac:spMkLst>
        </pc:spChg>
      </pc:sldChg>
      <pc:sldChg chg="modSp">
        <pc:chgData name="Yoel Kortick" userId="167978f5-7f40-4909-85d5-d4149554ad4e" providerId="ADAL" clId="{7CCEFD71-A812-4D39-88E0-57D07BBB39B6}" dt="2022-08-28T11:22:46.684" v="843"/>
        <pc:sldMkLst>
          <pc:docMk/>
          <pc:sldMk cId="794948204" sldId="1800"/>
        </pc:sldMkLst>
        <pc:spChg chg="mod">
          <ac:chgData name="Yoel Kortick" userId="167978f5-7f40-4909-85d5-d4149554ad4e" providerId="ADAL" clId="{7CCEFD71-A812-4D39-88E0-57D07BBB39B6}" dt="2022-08-28T11:22:46.684" v="843"/>
          <ac:spMkLst>
            <pc:docMk/>
            <pc:sldMk cId="794948204" sldId="1800"/>
            <ac:spMk id="4" creationId="{2490F34D-A7E2-4EA9-8B1A-78371A1F1CD1}"/>
          </ac:spMkLst>
        </pc:spChg>
      </pc:sldChg>
      <pc:sldChg chg="modSp">
        <pc:chgData name="Yoel Kortick" userId="167978f5-7f40-4909-85d5-d4149554ad4e" providerId="ADAL" clId="{7CCEFD71-A812-4D39-88E0-57D07BBB39B6}" dt="2022-08-28T11:22:46.684" v="843"/>
        <pc:sldMkLst>
          <pc:docMk/>
          <pc:sldMk cId="3640139637" sldId="1801"/>
        </pc:sldMkLst>
        <pc:spChg chg="mod">
          <ac:chgData name="Yoel Kortick" userId="167978f5-7f40-4909-85d5-d4149554ad4e" providerId="ADAL" clId="{7CCEFD71-A812-4D39-88E0-57D07BBB39B6}" dt="2022-08-28T11:22:46.684" v="843"/>
          <ac:spMkLst>
            <pc:docMk/>
            <pc:sldMk cId="3640139637" sldId="1801"/>
            <ac:spMk id="4" creationId="{2490F34D-A7E2-4EA9-8B1A-78371A1F1CD1}"/>
          </ac:spMkLst>
        </pc:spChg>
      </pc:sldChg>
      <pc:sldChg chg="modSp">
        <pc:chgData name="Yoel Kortick" userId="167978f5-7f40-4909-85d5-d4149554ad4e" providerId="ADAL" clId="{7CCEFD71-A812-4D39-88E0-57D07BBB39B6}" dt="2022-08-28T11:22:31.085" v="842"/>
        <pc:sldMkLst>
          <pc:docMk/>
          <pc:sldMk cId="1878864992" sldId="1802"/>
        </pc:sldMkLst>
        <pc:spChg chg="mod">
          <ac:chgData name="Yoel Kortick" userId="167978f5-7f40-4909-85d5-d4149554ad4e" providerId="ADAL" clId="{7CCEFD71-A812-4D39-88E0-57D07BBB39B6}" dt="2022-08-28T11:22:31.085" v="842"/>
          <ac:spMkLst>
            <pc:docMk/>
            <pc:sldMk cId="1878864992" sldId="1802"/>
            <ac:spMk id="4" creationId="{2490F34D-A7E2-4EA9-8B1A-78371A1F1CD1}"/>
          </ac:spMkLst>
        </pc:spChg>
      </pc:sldChg>
      <pc:sldChg chg="modSp">
        <pc:chgData name="Yoel Kortick" userId="167978f5-7f40-4909-85d5-d4149554ad4e" providerId="ADAL" clId="{7CCEFD71-A812-4D39-88E0-57D07BBB39B6}" dt="2022-08-28T11:22:46.684" v="843"/>
        <pc:sldMkLst>
          <pc:docMk/>
          <pc:sldMk cId="1764801124" sldId="1803"/>
        </pc:sldMkLst>
        <pc:spChg chg="mod">
          <ac:chgData name="Yoel Kortick" userId="167978f5-7f40-4909-85d5-d4149554ad4e" providerId="ADAL" clId="{7CCEFD71-A812-4D39-88E0-57D07BBB39B6}" dt="2022-08-28T11:22:46.684" v="843"/>
          <ac:spMkLst>
            <pc:docMk/>
            <pc:sldMk cId="1764801124" sldId="1803"/>
            <ac:spMk id="4" creationId="{2490F34D-A7E2-4EA9-8B1A-78371A1F1CD1}"/>
          </ac:spMkLst>
        </pc:spChg>
      </pc:sldChg>
      <pc:sldChg chg="modSp">
        <pc:chgData name="Yoel Kortick" userId="167978f5-7f40-4909-85d5-d4149554ad4e" providerId="ADAL" clId="{7CCEFD71-A812-4D39-88E0-57D07BBB39B6}" dt="2022-08-28T11:22:31.085" v="842"/>
        <pc:sldMkLst>
          <pc:docMk/>
          <pc:sldMk cId="1635563092" sldId="1804"/>
        </pc:sldMkLst>
        <pc:spChg chg="mod">
          <ac:chgData name="Yoel Kortick" userId="167978f5-7f40-4909-85d5-d4149554ad4e" providerId="ADAL" clId="{7CCEFD71-A812-4D39-88E0-57D07BBB39B6}" dt="2022-08-28T11:22:31.085" v="842"/>
          <ac:spMkLst>
            <pc:docMk/>
            <pc:sldMk cId="1635563092" sldId="1804"/>
            <ac:spMk id="4" creationId="{2490F34D-A7E2-4EA9-8B1A-78371A1F1CD1}"/>
          </ac:spMkLst>
        </pc:spChg>
      </pc:sldChg>
      <pc:sldChg chg="modSp mod">
        <pc:chgData name="Yoel Kortick" userId="167978f5-7f40-4909-85d5-d4149554ad4e" providerId="ADAL" clId="{7CCEFD71-A812-4D39-88E0-57D07BBB39B6}" dt="2022-08-28T11:22:31.085" v="842"/>
        <pc:sldMkLst>
          <pc:docMk/>
          <pc:sldMk cId="1197912755" sldId="1807"/>
        </pc:sldMkLst>
        <pc:spChg chg="mod">
          <ac:chgData name="Yoel Kortick" userId="167978f5-7f40-4909-85d5-d4149554ad4e" providerId="ADAL" clId="{7CCEFD71-A812-4D39-88E0-57D07BBB39B6}" dt="2022-08-28T11:22:31.085" v="842"/>
          <ac:spMkLst>
            <pc:docMk/>
            <pc:sldMk cId="1197912755" sldId="1807"/>
            <ac:spMk id="4" creationId="{2490F34D-A7E2-4EA9-8B1A-78371A1F1CD1}"/>
          </ac:spMkLst>
        </pc:spChg>
      </pc:sldChg>
      <pc:sldChg chg="modSp">
        <pc:chgData name="Yoel Kortick" userId="167978f5-7f40-4909-85d5-d4149554ad4e" providerId="ADAL" clId="{7CCEFD71-A812-4D39-88E0-57D07BBB39B6}" dt="2022-08-28T11:22:46.684" v="843"/>
        <pc:sldMkLst>
          <pc:docMk/>
          <pc:sldMk cId="2452503668" sldId="1808"/>
        </pc:sldMkLst>
        <pc:spChg chg="mod">
          <ac:chgData name="Yoel Kortick" userId="167978f5-7f40-4909-85d5-d4149554ad4e" providerId="ADAL" clId="{7CCEFD71-A812-4D39-88E0-57D07BBB39B6}" dt="2022-08-28T11:22:46.684" v="843"/>
          <ac:spMkLst>
            <pc:docMk/>
            <pc:sldMk cId="2452503668" sldId="1808"/>
            <ac:spMk id="4" creationId="{2490F34D-A7E2-4EA9-8B1A-78371A1F1CD1}"/>
          </ac:spMkLst>
        </pc:spChg>
      </pc:sldChg>
      <pc:sldChg chg="modSp">
        <pc:chgData name="Yoel Kortick" userId="167978f5-7f40-4909-85d5-d4149554ad4e" providerId="ADAL" clId="{7CCEFD71-A812-4D39-88E0-57D07BBB39B6}" dt="2022-08-28T11:22:46.684" v="843"/>
        <pc:sldMkLst>
          <pc:docMk/>
          <pc:sldMk cId="2147822197" sldId="1810"/>
        </pc:sldMkLst>
        <pc:spChg chg="mod">
          <ac:chgData name="Yoel Kortick" userId="167978f5-7f40-4909-85d5-d4149554ad4e" providerId="ADAL" clId="{7CCEFD71-A812-4D39-88E0-57D07BBB39B6}" dt="2022-08-28T11:22:46.684" v="843"/>
          <ac:spMkLst>
            <pc:docMk/>
            <pc:sldMk cId="2147822197" sldId="1810"/>
            <ac:spMk id="4" creationId="{2490F34D-A7E2-4EA9-8B1A-78371A1F1CD1}"/>
          </ac:spMkLst>
        </pc:spChg>
      </pc:sldChg>
      <pc:sldChg chg="modSp">
        <pc:chgData name="Yoel Kortick" userId="167978f5-7f40-4909-85d5-d4149554ad4e" providerId="ADAL" clId="{7CCEFD71-A812-4D39-88E0-57D07BBB39B6}" dt="2022-08-28T11:22:46.684" v="843"/>
        <pc:sldMkLst>
          <pc:docMk/>
          <pc:sldMk cId="1445702250" sldId="1812"/>
        </pc:sldMkLst>
        <pc:spChg chg="mod">
          <ac:chgData name="Yoel Kortick" userId="167978f5-7f40-4909-85d5-d4149554ad4e" providerId="ADAL" clId="{7CCEFD71-A812-4D39-88E0-57D07BBB39B6}" dt="2022-08-28T11:22:46.684" v="843"/>
          <ac:spMkLst>
            <pc:docMk/>
            <pc:sldMk cId="1445702250" sldId="1812"/>
            <ac:spMk id="4" creationId="{2490F34D-A7E2-4EA9-8B1A-78371A1F1CD1}"/>
          </ac:spMkLst>
        </pc:spChg>
      </pc:sldChg>
      <pc:sldChg chg="modSp">
        <pc:chgData name="Yoel Kortick" userId="167978f5-7f40-4909-85d5-d4149554ad4e" providerId="ADAL" clId="{7CCEFD71-A812-4D39-88E0-57D07BBB39B6}" dt="2022-08-28T11:22:46.684" v="843"/>
        <pc:sldMkLst>
          <pc:docMk/>
          <pc:sldMk cId="2801101417" sldId="1814"/>
        </pc:sldMkLst>
        <pc:spChg chg="mod">
          <ac:chgData name="Yoel Kortick" userId="167978f5-7f40-4909-85d5-d4149554ad4e" providerId="ADAL" clId="{7CCEFD71-A812-4D39-88E0-57D07BBB39B6}" dt="2022-08-28T11:22:46.684" v="843"/>
          <ac:spMkLst>
            <pc:docMk/>
            <pc:sldMk cId="2801101417" sldId="1814"/>
            <ac:spMk id="4" creationId="{2490F34D-A7E2-4EA9-8B1A-78371A1F1CD1}"/>
          </ac:spMkLst>
        </pc:spChg>
      </pc:sldChg>
      <pc:sldChg chg="modSp mod">
        <pc:chgData name="Yoel Kortick" userId="167978f5-7f40-4909-85d5-d4149554ad4e" providerId="ADAL" clId="{7CCEFD71-A812-4D39-88E0-57D07BBB39B6}" dt="2022-08-28T11:22:46.684" v="843"/>
        <pc:sldMkLst>
          <pc:docMk/>
          <pc:sldMk cId="11178710" sldId="1816"/>
        </pc:sldMkLst>
        <pc:spChg chg="mod">
          <ac:chgData name="Yoel Kortick" userId="167978f5-7f40-4909-85d5-d4149554ad4e" providerId="ADAL" clId="{7CCEFD71-A812-4D39-88E0-57D07BBB39B6}" dt="2022-08-28T11:22:46.684" v="843"/>
          <ac:spMkLst>
            <pc:docMk/>
            <pc:sldMk cId="11178710" sldId="1816"/>
            <ac:spMk id="4" creationId="{2490F34D-A7E2-4EA9-8B1A-78371A1F1CD1}"/>
          </ac:spMkLst>
        </pc:spChg>
      </pc:sldChg>
      <pc:sldChg chg="modSp">
        <pc:chgData name="Yoel Kortick" userId="167978f5-7f40-4909-85d5-d4149554ad4e" providerId="ADAL" clId="{7CCEFD71-A812-4D39-88E0-57D07BBB39B6}" dt="2022-08-28T11:22:46.684" v="843"/>
        <pc:sldMkLst>
          <pc:docMk/>
          <pc:sldMk cId="3128039638" sldId="1818"/>
        </pc:sldMkLst>
        <pc:spChg chg="mod">
          <ac:chgData name="Yoel Kortick" userId="167978f5-7f40-4909-85d5-d4149554ad4e" providerId="ADAL" clId="{7CCEFD71-A812-4D39-88E0-57D07BBB39B6}" dt="2022-08-28T11:22:46.684" v="843"/>
          <ac:spMkLst>
            <pc:docMk/>
            <pc:sldMk cId="3128039638" sldId="1818"/>
            <ac:spMk id="4" creationId="{2490F34D-A7E2-4EA9-8B1A-78371A1F1CD1}"/>
          </ac:spMkLst>
        </pc:spChg>
      </pc:sldChg>
      <pc:sldChg chg="modSp mod">
        <pc:chgData name="Yoel Kortick" userId="167978f5-7f40-4909-85d5-d4149554ad4e" providerId="ADAL" clId="{7CCEFD71-A812-4D39-88E0-57D07BBB39B6}" dt="2022-08-28T11:22:46.684" v="843"/>
        <pc:sldMkLst>
          <pc:docMk/>
          <pc:sldMk cId="1151650487" sldId="1819"/>
        </pc:sldMkLst>
        <pc:spChg chg="mod">
          <ac:chgData name="Yoel Kortick" userId="167978f5-7f40-4909-85d5-d4149554ad4e" providerId="ADAL" clId="{7CCEFD71-A812-4D39-88E0-57D07BBB39B6}" dt="2022-08-28T11:22:46.684" v="843"/>
          <ac:spMkLst>
            <pc:docMk/>
            <pc:sldMk cId="1151650487" sldId="1819"/>
            <ac:spMk id="4" creationId="{2490F34D-A7E2-4EA9-8B1A-78371A1F1CD1}"/>
          </ac:spMkLst>
        </pc:spChg>
      </pc:sldChg>
      <pc:sldChg chg="modSp">
        <pc:chgData name="Yoel Kortick" userId="167978f5-7f40-4909-85d5-d4149554ad4e" providerId="ADAL" clId="{7CCEFD71-A812-4D39-88E0-57D07BBB39B6}" dt="2022-08-28T11:22:46.684" v="843"/>
        <pc:sldMkLst>
          <pc:docMk/>
          <pc:sldMk cId="625495335" sldId="1820"/>
        </pc:sldMkLst>
        <pc:spChg chg="mod">
          <ac:chgData name="Yoel Kortick" userId="167978f5-7f40-4909-85d5-d4149554ad4e" providerId="ADAL" clId="{7CCEFD71-A812-4D39-88E0-57D07BBB39B6}" dt="2022-08-28T11:22:46.684" v="843"/>
          <ac:spMkLst>
            <pc:docMk/>
            <pc:sldMk cId="625495335" sldId="1820"/>
            <ac:spMk id="4" creationId="{2490F34D-A7E2-4EA9-8B1A-78371A1F1CD1}"/>
          </ac:spMkLst>
        </pc:spChg>
      </pc:sldChg>
      <pc:sldChg chg="modSp">
        <pc:chgData name="Yoel Kortick" userId="167978f5-7f40-4909-85d5-d4149554ad4e" providerId="ADAL" clId="{7CCEFD71-A812-4D39-88E0-57D07BBB39B6}" dt="2022-08-28T11:22:46.684" v="843"/>
        <pc:sldMkLst>
          <pc:docMk/>
          <pc:sldMk cId="949597637" sldId="1822"/>
        </pc:sldMkLst>
        <pc:spChg chg="mod">
          <ac:chgData name="Yoel Kortick" userId="167978f5-7f40-4909-85d5-d4149554ad4e" providerId="ADAL" clId="{7CCEFD71-A812-4D39-88E0-57D07BBB39B6}" dt="2022-08-28T11:22:46.684" v="843"/>
          <ac:spMkLst>
            <pc:docMk/>
            <pc:sldMk cId="949597637" sldId="1822"/>
            <ac:spMk id="4" creationId="{2490F34D-A7E2-4EA9-8B1A-78371A1F1CD1}"/>
          </ac:spMkLst>
        </pc:spChg>
      </pc:sldChg>
      <pc:sldChg chg="modSp">
        <pc:chgData name="Yoel Kortick" userId="167978f5-7f40-4909-85d5-d4149554ad4e" providerId="ADAL" clId="{7CCEFD71-A812-4D39-88E0-57D07BBB39B6}" dt="2022-08-28T11:22:46.684" v="843"/>
        <pc:sldMkLst>
          <pc:docMk/>
          <pc:sldMk cId="3179804047" sldId="1823"/>
        </pc:sldMkLst>
        <pc:spChg chg="mod">
          <ac:chgData name="Yoel Kortick" userId="167978f5-7f40-4909-85d5-d4149554ad4e" providerId="ADAL" clId="{7CCEFD71-A812-4D39-88E0-57D07BBB39B6}" dt="2022-08-28T11:22:46.684" v="843"/>
          <ac:spMkLst>
            <pc:docMk/>
            <pc:sldMk cId="3179804047" sldId="1823"/>
            <ac:spMk id="4" creationId="{2490F34D-A7E2-4EA9-8B1A-78371A1F1CD1}"/>
          </ac:spMkLst>
        </pc:spChg>
      </pc:sldChg>
      <pc:sldChg chg="modSp">
        <pc:chgData name="Yoel Kortick" userId="167978f5-7f40-4909-85d5-d4149554ad4e" providerId="ADAL" clId="{7CCEFD71-A812-4D39-88E0-57D07BBB39B6}" dt="2022-08-28T11:22:46.684" v="843"/>
        <pc:sldMkLst>
          <pc:docMk/>
          <pc:sldMk cId="1501124586" sldId="1824"/>
        </pc:sldMkLst>
        <pc:spChg chg="mod">
          <ac:chgData name="Yoel Kortick" userId="167978f5-7f40-4909-85d5-d4149554ad4e" providerId="ADAL" clId="{7CCEFD71-A812-4D39-88E0-57D07BBB39B6}" dt="2022-08-28T11:22:46.684" v="843"/>
          <ac:spMkLst>
            <pc:docMk/>
            <pc:sldMk cId="1501124586" sldId="1824"/>
            <ac:spMk id="4" creationId="{2490F34D-A7E2-4EA9-8B1A-78371A1F1CD1}"/>
          </ac:spMkLst>
        </pc:spChg>
      </pc:sldChg>
      <pc:sldChg chg="modSp">
        <pc:chgData name="Yoel Kortick" userId="167978f5-7f40-4909-85d5-d4149554ad4e" providerId="ADAL" clId="{7CCEFD71-A812-4D39-88E0-57D07BBB39B6}" dt="2022-08-28T11:22:46.684" v="843"/>
        <pc:sldMkLst>
          <pc:docMk/>
          <pc:sldMk cId="1306848471" sldId="1825"/>
        </pc:sldMkLst>
        <pc:spChg chg="mod">
          <ac:chgData name="Yoel Kortick" userId="167978f5-7f40-4909-85d5-d4149554ad4e" providerId="ADAL" clId="{7CCEFD71-A812-4D39-88E0-57D07BBB39B6}" dt="2022-08-28T11:22:46.684" v="843"/>
          <ac:spMkLst>
            <pc:docMk/>
            <pc:sldMk cId="1306848471" sldId="1825"/>
            <ac:spMk id="4" creationId="{2490F34D-A7E2-4EA9-8B1A-78371A1F1CD1}"/>
          </ac:spMkLst>
        </pc:spChg>
      </pc:sldChg>
      <pc:sldChg chg="modSp">
        <pc:chgData name="Yoel Kortick" userId="167978f5-7f40-4909-85d5-d4149554ad4e" providerId="ADAL" clId="{7CCEFD71-A812-4D39-88E0-57D07BBB39B6}" dt="2022-08-28T11:22:46.684" v="843"/>
        <pc:sldMkLst>
          <pc:docMk/>
          <pc:sldMk cId="3833958023" sldId="1826"/>
        </pc:sldMkLst>
        <pc:spChg chg="mod">
          <ac:chgData name="Yoel Kortick" userId="167978f5-7f40-4909-85d5-d4149554ad4e" providerId="ADAL" clId="{7CCEFD71-A812-4D39-88E0-57D07BBB39B6}" dt="2022-08-28T11:22:46.684" v="843"/>
          <ac:spMkLst>
            <pc:docMk/>
            <pc:sldMk cId="3833958023" sldId="1826"/>
            <ac:spMk id="4" creationId="{2490F34D-A7E2-4EA9-8B1A-78371A1F1CD1}"/>
          </ac:spMkLst>
        </pc:spChg>
      </pc:sldChg>
      <pc:sldChg chg="modSp">
        <pc:chgData name="Yoel Kortick" userId="167978f5-7f40-4909-85d5-d4149554ad4e" providerId="ADAL" clId="{7CCEFD71-A812-4D39-88E0-57D07BBB39B6}" dt="2022-08-28T11:22:46.684" v="843"/>
        <pc:sldMkLst>
          <pc:docMk/>
          <pc:sldMk cId="3245628198" sldId="1827"/>
        </pc:sldMkLst>
        <pc:spChg chg="mod">
          <ac:chgData name="Yoel Kortick" userId="167978f5-7f40-4909-85d5-d4149554ad4e" providerId="ADAL" clId="{7CCEFD71-A812-4D39-88E0-57D07BBB39B6}" dt="2022-08-28T11:22:46.684" v="843"/>
          <ac:spMkLst>
            <pc:docMk/>
            <pc:sldMk cId="3245628198" sldId="1827"/>
            <ac:spMk id="4" creationId="{2490F34D-A7E2-4EA9-8B1A-78371A1F1CD1}"/>
          </ac:spMkLst>
        </pc:spChg>
      </pc:sldChg>
      <pc:sldChg chg="modSp mod">
        <pc:chgData name="Yoel Kortick" userId="167978f5-7f40-4909-85d5-d4149554ad4e" providerId="ADAL" clId="{7CCEFD71-A812-4D39-88E0-57D07BBB39B6}" dt="2022-08-28T11:22:46.684" v="843"/>
        <pc:sldMkLst>
          <pc:docMk/>
          <pc:sldMk cId="883860666" sldId="1828"/>
        </pc:sldMkLst>
        <pc:spChg chg="mod">
          <ac:chgData name="Yoel Kortick" userId="167978f5-7f40-4909-85d5-d4149554ad4e" providerId="ADAL" clId="{7CCEFD71-A812-4D39-88E0-57D07BBB39B6}" dt="2022-08-28T11:22:46.684" v="843"/>
          <ac:spMkLst>
            <pc:docMk/>
            <pc:sldMk cId="883860666" sldId="1828"/>
            <ac:spMk id="4" creationId="{2490F34D-A7E2-4EA9-8B1A-78371A1F1CD1}"/>
          </ac:spMkLst>
        </pc:spChg>
      </pc:sldChg>
      <pc:sldChg chg="modSp">
        <pc:chgData name="Yoel Kortick" userId="167978f5-7f40-4909-85d5-d4149554ad4e" providerId="ADAL" clId="{7CCEFD71-A812-4D39-88E0-57D07BBB39B6}" dt="2022-08-28T11:22:46.684" v="843"/>
        <pc:sldMkLst>
          <pc:docMk/>
          <pc:sldMk cId="3878824186" sldId="1829"/>
        </pc:sldMkLst>
        <pc:spChg chg="mod">
          <ac:chgData name="Yoel Kortick" userId="167978f5-7f40-4909-85d5-d4149554ad4e" providerId="ADAL" clId="{7CCEFD71-A812-4D39-88E0-57D07BBB39B6}" dt="2022-08-28T11:22:46.684" v="843"/>
          <ac:spMkLst>
            <pc:docMk/>
            <pc:sldMk cId="3878824186" sldId="1829"/>
            <ac:spMk id="4" creationId="{2490F34D-A7E2-4EA9-8B1A-78371A1F1CD1}"/>
          </ac:spMkLst>
        </pc:spChg>
      </pc:sldChg>
      <pc:sldChg chg="modSp">
        <pc:chgData name="Yoel Kortick" userId="167978f5-7f40-4909-85d5-d4149554ad4e" providerId="ADAL" clId="{7CCEFD71-A812-4D39-88E0-57D07BBB39B6}" dt="2022-08-28T11:22:46.684" v="843"/>
        <pc:sldMkLst>
          <pc:docMk/>
          <pc:sldMk cId="598840872" sldId="1830"/>
        </pc:sldMkLst>
        <pc:spChg chg="mod">
          <ac:chgData name="Yoel Kortick" userId="167978f5-7f40-4909-85d5-d4149554ad4e" providerId="ADAL" clId="{7CCEFD71-A812-4D39-88E0-57D07BBB39B6}" dt="2022-08-28T11:22:46.684" v="843"/>
          <ac:spMkLst>
            <pc:docMk/>
            <pc:sldMk cId="598840872" sldId="1830"/>
            <ac:spMk id="3" creationId="{440E2C51-CB70-4EE1-8E6B-DADCB74DEC44}"/>
          </ac:spMkLst>
        </pc:spChg>
      </pc:sldChg>
      <pc:sldChg chg="modSp mod">
        <pc:chgData name="Yoel Kortick" userId="167978f5-7f40-4909-85d5-d4149554ad4e" providerId="ADAL" clId="{7CCEFD71-A812-4D39-88E0-57D07BBB39B6}" dt="2022-08-28T11:22:46.684" v="843"/>
        <pc:sldMkLst>
          <pc:docMk/>
          <pc:sldMk cId="4208477710" sldId="1831"/>
        </pc:sldMkLst>
        <pc:spChg chg="mod">
          <ac:chgData name="Yoel Kortick" userId="167978f5-7f40-4909-85d5-d4149554ad4e" providerId="ADAL" clId="{7CCEFD71-A812-4D39-88E0-57D07BBB39B6}" dt="2022-08-28T11:22:46.684" v="843"/>
          <ac:spMkLst>
            <pc:docMk/>
            <pc:sldMk cId="4208477710" sldId="1831"/>
            <ac:spMk id="3" creationId="{4FC18B40-6547-41EC-8A0E-1C8F40E0A42F}"/>
          </ac:spMkLst>
        </pc:spChg>
        <pc:spChg chg="mod">
          <ac:chgData name="Yoel Kortick" userId="167978f5-7f40-4909-85d5-d4149554ad4e" providerId="ADAL" clId="{7CCEFD71-A812-4D39-88E0-57D07BBB39B6}" dt="2022-08-28T11:22:46.684" v="843"/>
          <ac:spMkLst>
            <pc:docMk/>
            <pc:sldMk cId="4208477710" sldId="1831"/>
            <ac:spMk id="4" creationId="{2490F34D-A7E2-4EA9-8B1A-78371A1F1CD1}"/>
          </ac:spMkLst>
        </pc:spChg>
      </pc:sldChg>
      <pc:sldChg chg="modSp">
        <pc:chgData name="Yoel Kortick" userId="167978f5-7f40-4909-85d5-d4149554ad4e" providerId="ADAL" clId="{7CCEFD71-A812-4D39-88E0-57D07BBB39B6}" dt="2022-08-28T11:22:46.684" v="843"/>
        <pc:sldMkLst>
          <pc:docMk/>
          <pc:sldMk cId="2457852483" sldId="1832"/>
        </pc:sldMkLst>
        <pc:spChg chg="mod">
          <ac:chgData name="Yoel Kortick" userId="167978f5-7f40-4909-85d5-d4149554ad4e" providerId="ADAL" clId="{7CCEFD71-A812-4D39-88E0-57D07BBB39B6}" dt="2022-08-28T11:22:46.684" v="843"/>
          <ac:spMkLst>
            <pc:docMk/>
            <pc:sldMk cId="2457852483" sldId="1832"/>
            <ac:spMk id="4" creationId="{2490F34D-A7E2-4EA9-8B1A-78371A1F1CD1}"/>
          </ac:spMkLst>
        </pc:spChg>
      </pc:sldChg>
      <pc:sldChg chg="modSp">
        <pc:chgData name="Yoel Kortick" userId="167978f5-7f40-4909-85d5-d4149554ad4e" providerId="ADAL" clId="{7CCEFD71-A812-4D39-88E0-57D07BBB39B6}" dt="2022-08-28T11:22:46.684" v="843"/>
        <pc:sldMkLst>
          <pc:docMk/>
          <pc:sldMk cId="1107633095" sldId="1833"/>
        </pc:sldMkLst>
        <pc:spChg chg="mod">
          <ac:chgData name="Yoel Kortick" userId="167978f5-7f40-4909-85d5-d4149554ad4e" providerId="ADAL" clId="{7CCEFD71-A812-4D39-88E0-57D07BBB39B6}" dt="2022-08-28T11:22:46.684" v="843"/>
          <ac:spMkLst>
            <pc:docMk/>
            <pc:sldMk cId="1107633095" sldId="1833"/>
            <ac:spMk id="3" creationId="{4FC18B40-6547-41EC-8A0E-1C8F40E0A42F}"/>
          </ac:spMkLst>
        </pc:spChg>
        <pc:spChg chg="mod">
          <ac:chgData name="Yoel Kortick" userId="167978f5-7f40-4909-85d5-d4149554ad4e" providerId="ADAL" clId="{7CCEFD71-A812-4D39-88E0-57D07BBB39B6}" dt="2022-08-28T11:22:46.684" v="843"/>
          <ac:spMkLst>
            <pc:docMk/>
            <pc:sldMk cId="1107633095" sldId="1833"/>
            <ac:spMk id="4" creationId="{2490F34D-A7E2-4EA9-8B1A-78371A1F1CD1}"/>
          </ac:spMkLst>
        </pc:spChg>
      </pc:sldChg>
      <pc:sldChg chg="modSp">
        <pc:chgData name="Yoel Kortick" userId="167978f5-7f40-4909-85d5-d4149554ad4e" providerId="ADAL" clId="{7CCEFD71-A812-4D39-88E0-57D07BBB39B6}" dt="2022-08-28T11:22:46.684" v="843"/>
        <pc:sldMkLst>
          <pc:docMk/>
          <pc:sldMk cId="980398241" sldId="1834"/>
        </pc:sldMkLst>
        <pc:spChg chg="mod">
          <ac:chgData name="Yoel Kortick" userId="167978f5-7f40-4909-85d5-d4149554ad4e" providerId="ADAL" clId="{7CCEFD71-A812-4D39-88E0-57D07BBB39B6}" dt="2022-08-28T11:22:46.684" v="843"/>
          <ac:spMkLst>
            <pc:docMk/>
            <pc:sldMk cId="980398241" sldId="1834"/>
            <ac:spMk id="3" creationId="{4FC18B40-6547-41EC-8A0E-1C8F40E0A42F}"/>
          </ac:spMkLst>
        </pc:spChg>
      </pc:sldChg>
      <pc:sldChg chg="del">
        <pc:chgData name="Yoel Kortick" userId="167978f5-7f40-4909-85d5-d4149554ad4e" providerId="ADAL" clId="{7CCEFD71-A812-4D39-88E0-57D07BBB39B6}" dt="2022-08-28T11:16:48.971" v="708" actId="47"/>
        <pc:sldMkLst>
          <pc:docMk/>
          <pc:sldMk cId="2300658712" sldId="1835"/>
        </pc:sldMkLst>
      </pc:sldChg>
      <pc:sldChg chg="modSp mod">
        <pc:chgData name="Yoel Kortick" userId="167978f5-7f40-4909-85d5-d4149554ad4e" providerId="ADAL" clId="{7CCEFD71-A812-4D39-88E0-57D07BBB39B6}" dt="2022-08-28T11:22:46.684" v="843"/>
        <pc:sldMkLst>
          <pc:docMk/>
          <pc:sldMk cId="2722342769" sldId="1836"/>
        </pc:sldMkLst>
        <pc:spChg chg="mod">
          <ac:chgData name="Yoel Kortick" userId="167978f5-7f40-4909-85d5-d4149554ad4e" providerId="ADAL" clId="{7CCEFD71-A812-4D39-88E0-57D07BBB39B6}" dt="2022-08-28T11:22:46.684" v="843"/>
          <ac:spMkLst>
            <pc:docMk/>
            <pc:sldMk cId="2722342769" sldId="1836"/>
            <ac:spMk id="3" creationId="{4FC18B40-6547-41EC-8A0E-1C8F40E0A42F}"/>
          </ac:spMkLst>
        </pc:spChg>
        <pc:spChg chg="mod">
          <ac:chgData name="Yoel Kortick" userId="167978f5-7f40-4909-85d5-d4149554ad4e" providerId="ADAL" clId="{7CCEFD71-A812-4D39-88E0-57D07BBB39B6}" dt="2022-08-28T11:22:46.684" v="843"/>
          <ac:spMkLst>
            <pc:docMk/>
            <pc:sldMk cId="2722342769" sldId="1836"/>
            <ac:spMk id="4" creationId="{2490F34D-A7E2-4EA9-8B1A-78371A1F1CD1}"/>
          </ac:spMkLst>
        </pc:spChg>
      </pc:sldChg>
      <pc:sldChg chg="modSp">
        <pc:chgData name="Yoel Kortick" userId="167978f5-7f40-4909-85d5-d4149554ad4e" providerId="ADAL" clId="{7CCEFD71-A812-4D39-88E0-57D07BBB39B6}" dt="2022-08-28T11:22:46.684" v="843"/>
        <pc:sldMkLst>
          <pc:docMk/>
          <pc:sldMk cId="164446050" sldId="1837"/>
        </pc:sldMkLst>
        <pc:spChg chg="mod">
          <ac:chgData name="Yoel Kortick" userId="167978f5-7f40-4909-85d5-d4149554ad4e" providerId="ADAL" clId="{7CCEFD71-A812-4D39-88E0-57D07BBB39B6}" dt="2022-08-28T11:22:46.684" v="843"/>
          <ac:spMkLst>
            <pc:docMk/>
            <pc:sldMk cId="164446050" sldId="1837"/>
            <ac:spMk id="3" creationId="{4FC18B40-6547-41EC-8A0E-1C8F40E0A42F}"/>
          </ac:spMkLst>
        </pc:spChg>
        <pc:spChg chg="mod">
          <ac:chgData name="Yoel Kortick" userId="167978f5-7f40-4909-85d5-d4149554ad4e" providerId="ADAL" clId="{7CCEFD71-A812-4D39-88E0-57D07BBB39B6}" dt="2022-08-28T11:22:46.684" v="843"/>
          <ac:spMkLst>
            <pc:docMk/>
            <pc:sldMk cId="164446050" sldId="1837"/>
            <ac:spMk id="8" creationId="{3F26E94B-15B0-9158-6C0F-7D3D74BBAC6C}"/>
          </ac:spMkLst>
        </pc:spChg>
      </pc:sldChg>
      <pc:sldChg chg="modSp">
        <pc:chgData name="Yoel Kortick" userId="167978f5-7f40-4909-85d5-d4149554ad4e" providerId="ADAL" clId="{7CCEFD71-A812-4D39-88E0-57D07BBB39B6}" dt="2022-08-28T11:22:46.684" v="843"/>
        <pc:sldMkLst>
          <pc:docMk/>
          <pc:sldMk cId="2995797510" sldId="1838"/>
        </pc:sldMkLst>
        <pc:spChg chg="mod">
          <ac:chgData name="Yoel Kortick" userId="167978f5-7f40-4909-85d5-d4149554ad4e" providerId="ADAL" clId="{7CCEFD71-A812-4D39-88E0-57D07BBB39B6}" dt="2022-08-28T11:22:46.684" v="843"/>
          <ac:spMkLst>
            <pc:docMk/>
            <pc:sldMk cId="2995797510" sldId="1838"/>
            <ac:spMk id="3" creationId="{4FC18B40-6547-41EC-8A0E-1C8F40E0A42F}"/>
          </ac:spMkLst>
        </pc:spChg>
        <pc:spChg chg="mod">
          <ac:chgData name="Yoel Kortick" userId="167978f5-7f40-4909-85d5-d4149554ad4e" providerId="ADAL" clId="{7CCEFD71-A812-4D39-88E0-57D07BBB39B6}" dt="2022-08-28T11:22:46.684" v="843"/>
          <ac:spMkLst>
            <pc:docMk/>
            <pc:sldMk cId="2995797510" sldId="1838"/>
            <ac:spMk id="9" creationId="{FF2B65BE-F16B-C6C5-D41B-CA04B6BA801B}"/>
          </ac:spMkLst>
        </pc:spChg>
      </pc:sldChg>
      <pc:sldChg chg="modSp mod">
        <pc:chgData name="Yoel Kortick" userId="167978f5-7f40-4909-85d5-d4149554ad4e" providerId="ADAL" clId="{7CCEFD71-A812-4D39-88E0-57D07BBB39B6}" dt="2022-08-28T11:18:12.462" v="761" actId="20577"/>
        <pc:sldMkLst>
          <pc:docMk/>
          <pc:sldMk cId="309807513" sldId="1841"/>
        </pc:sldMkLst>
        <pc:spChg chg="mod">
          <ac:chgData name="Yoel Kortick" userId="167978f5-7f40-4909-85d5-d4149554ad4e" providerId="ADAL" clId="{7CCEFD71-A812-4D39-88E0-57D07BBB39B6}" dt="2022-08-28T11:18:12.462" v="761" actId="20577"/>
          <ac:spMkLst>
            <pc:docMk/>
            <pc:sldMk cId="309807513" sldId="1841"/>
            <ac:spMk id="4" creationId="{2490F34D-A7E2-4EA9-8B1A-78371A1F1CD1}"/>
          </ac:spMkLst>
        </pc:spChg>
      </pc:sldChg>
      <pc:sldChg chg="del">
        <pc:chgData name="Yoel Kortick" userId="167978f5-7f40-4909-85d5-d4149554ad4e" providerId="ADAL" clId="{7CCEFD71-A812-4D39-88E0-57D07BBB39B6}" dt="2022-08-28T11:18:22.748" v="762" actId="47"/>
        <pc:sldMkLst>
          <pc:docMk/>
          <pc:sldMk cId="2848345346" sldId="1842"/>
        </pc:sldMkLst>
      </pc:sldChg>
      <pc:sldChg chg="del">
        <pc:chgData name="Yoel Kortick" userId="167978f5-7f40-4909-85d5-d4149554ad4e" providerId="ADAL" clId="{7CCEFD71-A812-4D39-88E0-57D07BBB39B6}" dt="2022-08-28T11:18:33.059" v="763" actId="47"/>
        <pc:sldMkLst>
          <pc:docMk/>
          <pc:sldMk cId="1894150669" sldId="1843"/>
        </pc:sldMkLst>
      </pc:sldChg>
      <pc:sldChg chg="modSp mod">
        <pc:chgData name="Yoel Kortick" userId="167978f5-7f40-4909-85d5-d4149554ad4e" providerId="ADAL" clId="{7CCEFD71-A812-4D39-88E0-57D07BBB39B6}" dt="2022-08-28T11:23:17.886" v="844" actId="33524"/>
        <pc:sldMkLst>
          <pc:docMk/>
          <pc:sldMk cId="3159132757" sldId="1844"/>
        </pc:sldMkLst>
        <pc:spChg chg="mod">
          <ac:chgData name="Yoel Kortick" userId="167978f5-7f40-4909-85d5-d4149554ad4e" providerId="ADAL" clId="{7CCEFD71-A812-4D39-88E0-57D07BBB39B6}" dt="2022-08-28T11:23:17.886" v="844" actId="33524"/>
          <ac:spMkLst>
            <pc:docMk/>
            <pc:sldMk cId="3159132757" sldId="1844"/>
            <ac:spMk id="6" creationId="{9F15A80A-F7F4-CD36-8BDE-0FEBBF2FAE40}"/>
          </ac:spMkLst>
        </pc:spChg>
      </pc:sldChg>
      <pc:sldChg chg="modSp mod">
        <pc:chgData name="Yoel Kortick" userId="167978f5-7f40-4909-85d5-d4149554ad4e" providerId="ADAL" clId="{7CCEFD71-A812-4D39-88E0-57D07BBB39B6}" dt="2022-08-28T11:22:31.085" v="842"/>
        <pc:sldMkLst>
          <pc:docMk/>
          <pc:sldMk cId="1954226497" sldId="1845"/>
        </pc:sldMkLst>
        <pc:spChg chg="mod">
          <ac:chgData name="Yoel Kortick" userId="167978f5-7f40-4909-85d5-d4149554ad4e" providerId="ADAL" clId="{7CCEFD71-A812-4D39-88E0-57D07BBB39B6}" dt="2022-08-28T11:22:31.085" v="842"/>
          <ac:spMkLst>
            <pc:docMk/>
            <pc:sldMk cId="1954226497" sldId="1845"/>
            <ac:spMk id="4" creationId="{CA579D4F-F06B-C1CD-7F6F-E0A44F3A5451}"/>
          </ac:spMkLst>
        </pc:spChg>
        <pc:spChg chg="mod">
          <ac:chgData name="Yoel Kortick" userId="167978f5-7f40-4909-85d5-d4149554ad4e" providerId="ADAL" clId="{7CCEFD71-A812-4D39-88E0-57D07BBB39B6}" dt="2022-08-28T11:22:31.085" v="842"/>
          <ac:spMkLst>
            <pc:docMk/>
            <pc:sldMk cId="1954226497" sldId="1845"/>
            <ac:spMk id="6" creationId="{9F15A80A-F7F4-CD36-8BDE-0FEBBF2FAE40}"/>
          </ac:spMkLst>
        </pc:spChg>
      </pc:sldChg>
      <pc:sldChg chg="modSp mod">
        <pc:chgData name="Yoel Kortick" userId="167978f5-7f40-4909-85d5-d4149554ad4e" providerId="ADAL" clId="{7CCEFD71-A812-4D39-88E0-57D07BBB39B6}" dt="2022-08-28T11:22:31.085" v="842"/>
        <pc:sldMkLst>
          <pc:docMk/>
          <pc:sldMk cId="447265283" sldId="1846"/>
        </pc:sldMkLst>
        <pc:spChg chg="mod">
          <ac:chgData name="Yoel Kortick" userId="167978f5-7f40-4909-85d5-d4149554ad4e" providerId="ADAL" clId="{7CCEFD71-A812-4D39-88E0-57D07BBB39B6}" dt="2022-08-28T11:22:31.085" v="842"/>
          <ac:spMkLst>
            <pc:docMk/>
            <pc:sldMk cId="447265283" sldId="1846"/>
            <ac:spMk id="4" creationId="{CA579D4F-F06B-C1CD-7F6F-E0A44F3A5451}"/>
          </ac:spMkLst>
        </pc:spChg>
        <pc:spChg chg="mod">
          <ac:chgData name="Yoel Kortick" userId="167978f5-7f40-4909-85d5-d4149554ad4e" providerId="ADAL" clId="{7CCEFD71-A812-4D39-88E0-57D07BBB39B6}" dt="2022-08-28T11:22:31.085" v="842"/>
          <ac:spMkLst>
            <pc:docMk/>
            <pc:sldMk cId="447265283" sldId="1846"/>
            <ac:spMk id="6" creationId="{9F15A80A-F7F4-CD36-8BDE-0FEBBF2FAE40}"/>
          </ac:spMkLst>
        </pc:spChg>
      </pc:sldChg>
      <pc:sldChg chg="modSp mod">
        <pc:chgData name="Yoel Kortick" userId="167978f5-7f40-4909-85d5-d4149554ad4e" providerId="ADAL" clId="{7CCEFD71-A812-4D39-88E0-57D07BBB39B6}" dt="2022-08-28T11:22:31.085" v="842"/>
        <pc:sldMkLst>
          <pc:docMk/>
          <pc:sldMk cId="886589407" sldId="1847"/>
        </pc:sldMkLst>
        <pc:spChg chg="mod">
          <ac:chgData name="Yoel Kortick" userId="167978f5-7f40-4909-85d5-d4149554ad4e" providerId="ADAL" clId="{7CCEFD71-A812-4D39-88E0-57D07BBB39B6}" dt="2022-08-28T11:22:31.085" v="842"/>
          <ac:spMkLst>
            <pc:docMk/>
            <pc:sldMk cId="886589407" sldId="1847"/>
            <ac:spMk id="6" creationId="{9F15A80A-F7F4-CD36-8BDE-0FEBBF2FAE40}"/>
          </ac:spMkLst>
        </pc:spChg>
      </pc:sldChg>
      <pc:sldChg chg="modSp mod">
        <pc:chgData name="Yoel Kortick" userId="167978f5-7f40-4909-85d5-d4149554ad4e" providerId="ADAL" clId="{7CCEFD71-A812-4D39-88E0-57D07BBB39B6}" dt="2022-08-28T11:22:31.085" v="842"/>
        <pc:sldMkLst>
          <pc:docMk/>
          <pc:sldMk cId="4086293843" sldId="1848"/>
        </pc:sldMkLst>
        <pc:spChg chg="mod">
          <ac:chgData name="Yoel Kortick" userId="167978f5-7f40-4909-85d5-d4149554ad4e" providerId="ADAL" clId="{7CCEFD71-A812-4D39-88E0-57D07BBB39B6}" dt="2022-08-28T11:22:31.085" v="842"/>
          <ac:spMkLst>
            <pc:docMk/>
            <pc:sldMk cId="4086293843" sldId="1848"/>
            <ac:spMk id="6" creationId="{9F15A80A-F7F4-CD36-8BDE-0FEBBF2FAE40}"/>
          </ac:spMkLst>
        </pc:spChg>
      </pc:sldChg>
      <pc:sldChg chg="modSp mod">
        <pc:chgData name="Yoel Kortick" userId="167978f5-7f40-4909-85d5-d4149554ad4e" providerId="ADAL" clId="{7CCEFD71-A812-4D39-88E0-57D07BBB39B6}" dt="2022-08-28T11:22:46.684" v="843"/>
        <pc:sldMkLst>
          <pc:docMk/>
          <pc:sldMk cId="3349957859" sldId="1849"/>
        </pc:sldMkLst>
        <pc:spChg chg="mod">
          <ac:chgData name="Yoel Kortick" userId="167978f5-7f40-4909-85d5-d4149554ad4e" providerId="ADAL" clId="{7CCEFD71-A812-4D39-88E0-57D07BBB39B6}" dt="2022-08-28T11:22:31.085" v="842"/>
          <ac:spMkLst>
            <pc:docMk/>
            <pc:sldMk cId="3349957859" sldId="1849"/>
            <ac:spMk id="4" creationId="{D13F8E19-8B04-52E6-0124-2A970E215073}"/>
          </ac:spMkLst>
        </pc:spChg>
        <pc:spChg chg="mod">
          <ac:chgData name="Yoel Kortick" userId="167978f5-7f40-4909-85d5-d4149554ad4e" providerId="ADAL" clId="{7CCEFD71-A812-4D39-88E0-57D07BBB39B6}" dt="2022-08-28T11:22:46.684" v="843"/>
          <ac:spMkLst>
            <pc:docMk/>
            <pc:sldMk cId="3349957859" sldId="1849"/>
            <ac:spMk id="6" creationId="{9F15A80A-F7F4-CD36-8BDE-0FEBBF2FAE40}"/>
          </ac:spMkLst>
        </pc:spChg>
      </pc:sldChg>
      <pc:sldChg chg="modSp mod">
        <pc:chgData name="Yoel Kortick" userId="167978f5-7f40-4909-85d5-d4149554ad4e" providerId="ADAL" clId="{7CCEFD71-A812-4D39-88E0-57D07BBB39B6}" dt="2022-08-28T11:22:31.085" v="842"/>
        <pc:sldMkLst>
          <pc:docMk/>
          <pc:sldMk cId="2987314586" sldId="1850"/>
        </pc:sldMkLst>
        <pc:spChg chg="mod">
          <ac:chgData name="Yoel Kortick" userId="167978f5-7f40-4909-85d5-d4149554ad4e" providerId="ADAL" clId="{7CCEFD71-A812-4D39-88E0-57D07BBB39B6}" dt="2022-08-28T11:22:31.085" v="842"/>
          <ac:spMkLst>
            <pc:docMk/>
            <pc:sldMk cId="2987314586" sldId="1850"/>
            <ac:spMk id="6" creationId="{9F15A80A-F7F4-CD36-8BDE-0FEBBF2FAE40}"/>
          </ac:spMkLst>
        </pc:spChg>
      </pc:sldChg>
      <pc:sldChg chg="modSp mod">
        <pc:chgData name="Yoel Kortick" userId="167978f5-7f40-4909-85d5-d4149554ad4e" providerId="ADAL" clId="{7CCEFD71-A812-4D39-88E0-57D07BBB39B6}" dt="2022-08-28T11:22:31.085" v="842"/>
        <pc:sldMkLst>
          <pc:docMk/>
          <pc:sldMk cId="1261365802" sldId="1851"/>
        </pc:sldMkLst>
        <pc:spChg chg="mod">
          <ac:chgData name="Yoel Kortick" userId="167978f5-7f40-4909-85d5-d4149554ad4e" providerId="ADAL" clId="{7CCEFD71-A812-4D39-88E0-57D07BBB39B6}" dt="2022-08-28T11:22:31.085" v="842"/>
          <ac:spMkLst>
            <pc:docMk/>
            <pc:sldMk cId="1261365802" sldId="1851"/>
            <ac:spMk id="6" creationId="{9F15A80A-F7F4-CD36-8BDE-0FEBBF2FAE40}"/>
          </ac:spMkLst>
        </pc:spChg>
      </pc:sldChg>
      <pc:sldChg chg="modSp mod">
        <pc:chgData name="Yoel Kortick" userId="167978f5-7f40-4909-85d5-d4149554ad4e" providerId="ADAL" clId="{7CCEFD71-A812-4D39-88E0-57D07BBB39B6}" dt="2022-08-28T11:22:31.085" v="842"/>
        <pc:sldMkLst>
          <pc:docMk/>
          <pc:sldMk cId="2584212111" sldId="1853"/>
        </pc:sldMkLst>
        <pc:spChg chg="mod">
          <ac:chgData name="Yoel Kortick" userId="167978f5-7f40-4909-85d5-d4149554ad4e" providerId="ADAL" clId="{7CCEFD71-A812-4D39-88E0-57D07BBB39B6}" dt="2022-08-28T11:22:31.085" v="842"/>
          <ac:spMkLst>
            <pc:docMk/>
            <pc:sldMk cId="2584212111" sldId="1853"/>
            <ac:spMk id="6" creationId="{9F15A80A-F7F4-CD36-8BDE-0FEBBF2FAE40}"/>
          </ac:spMkLst>
        </pc:spChg>
      </pc:sldChg>
      <pc:sldChg chg="modSp mod">
        <pc:chgData name="Yoel Kortick" userId="167978f5-7f40-4909-85d5-d4149554ad4e" providerId="ADAL" clId="{7CCEFD71-A812-4D39-88E0-57D07BBB39B6}" dt="2022-08-28T11:18:43.196" v="765" actId="13926"/>
        <pc:sldMkLst>
          <pc:docMk/>
          <pc:sldMk cId="962602784" sldId="1854"/>
        </pc:sldMkLst>
        <pc:spChg chg="mod">
          <ac:chgData name="Yoel Kortick" userId="167978f5-7f40-4909-85d5-d4149554ad4e" providerId="ADAL" clId="{7CCEFD71-A812-4D39-88E0-57D07BBB39B6}" dt="2022-08-28T11:18:43.196" v="765" actId="13926"/>
          <ac:spMkLst>
            <pc:docMk/>
            <pc:sldMk cId="962602784" sldId="1854"/>
            <ac:spMk id="6" creationId="{9F15A80A-F7F4-CD36-8BDE-0FEBBF2FAE40}"/>
          </ac:spMkLst>
        </pc:spChg>
      </pc:sldChg>
      <pc:sldChg chg="modSp mod">
        <pc:chgData name="Yoel Kortick" userId="167978f5-7f40-4909-85d5-d4149554ad4e" providerId="ADAL" clId="{7CCEFD71-A812-4D39-88E0-57D07BBB39B6}" dt="2022-08-28T11:18:46.523" v="766" actId="13926"/>
        <pc:sldMkLst>
          <pc:docMk/>
          <pc:sldMk cId="1062360252" sldId="1855"/>
        </pc:sldMkLst>
        <pc:spChg chg="mod">
          <ac:chgData name="Yoel Kortick" userId="167978f5-7f40-4909-85d5-d4149554ad4e" providerId="ADAL" clId="{7CCEFD71-A812-4D39-88E0-57D07BBB39B6}" dt="2022-08-28T11:18:46.523" v="766" actId="13926"/>
          <ac:spMkLst>
            <pc:docMk/>
            <pc:sldMk cId="1062360252" sldId="1855"/>
            <ac:spMk id="6" creationId="{9F15A80A-F7F4-CD36-8BDE-0FEBBF2FAE40}"/>
          </ac:spMkLst>
        </pc:spChg>
      </pc:sldChg>
      <pc:sldChg chg="modSp mod">
        <pc:chgData name="Yoel Kortick" userId="167978f5-7f40-4909-85d5-d4149554ad4e" providerId="ADAL" clId="{7CCEFD71-A812-4D39-88E0-57D07BBB39B6}" dt="2022-08-28T11:22:31.085" v="842"/>
        <pc:sldMkLst>
          <pc:docMk/>
          <pc:sldMk cId="2562878506" sldId="1856"/>
        </pc:sldMkLst>
        <pc:spChg chg="mod">
          <ac:chgData name="Yoel Kortick" userId="167978f5-7f40-4909-85d5-d4149554ad4e" providerId="ADAL" clId="{7CCEFD71-A812-4D39-88E0-57D07BBB39B6}" dt="2022-08-28T11:22:31.085" v="842"/>
          <ac:spMkLst>
            <pc:docMk/>
            <pc:sldMk cId="2562878506" sldId="1856"/>
            <ac:spMk id="6" creationId="{9F15A80A-F7F4-CD36-8BDE-0FEBBF2FAE40}"/>
          </ac:spMkLst>
        </pc:spChg>
      </pc:sldChg>
      <pc:sldChg chg="modSp mod">
        <pc:chgData name="Yoel Kortick" userId="167978f5-7f40-4909-85d5-d4149554ad4e" providerId="ADAL" clId="{7CCEFD71-A812-4D39-88E0-57D07BBB39B6}" dt="2022-08-28T11:22:31.085" v="842"/>
        <pc:sldMkLst>
          <pc:docMk/>
          <pc:sldMk cId="2120603946" sldId="1857"/>
        </pc:sldMkLst>
        <pc:spChg chg="mod">
          <ac:chgData name="Yoel Kortick" userId="167978f5-7f40-4909-85d5-d4149554ad4e" providerId="ADAL" clId="{7CCEFD71-A812-4D39-88E0-57D07BBB39B6}" dt="2022-08-28T11:22:31.085" v="842"/>
          <ac:spMkLst>
            <pc:docMk/>
            <pc:sldMk cId="2120603946" sldId="1857"/>
            <ac:spMk id="6" creationId="{9F15A80A-F7F4-CD36-8BDE-0FEBBF2FAE40}"/>
          </ac:spMkLst>
        </pc:spChg>
      </pc:sldChg>
      <pc:sldChg chg="modSp mod">
        <pc:chgData name="Yoel Kortick" userId="167978f5-7f40-4909-85d5-d4149554ad4e" providerId="ADAL" clId="{7CCEFD71-A812-4D39-88E0-57D07BBB39B6}" dt="2022-08-28T11:18:59.419" v="769" actId="13926"/>
        <pc:sldMkLst>
          <pc:docMk/>
          <pc:sldMk cId="3727259958" sldId="1858"/>
        </pc:sldMkLst>
        <pc:spChg chg="mod">
          <ac:chgData name="Yoel Kortick" userId="167978f5-7f40-4909-85d5-d4149554ad4e" providerId="ADAL" clId="{7CCEFD71-A812-4D39-88E0-57D07BBB39B6}" dt="2022-08-28T11:18:59.419" v="769" actId="13926"/>
          <ac:spMkLst>
            <pc:docMk/>
            <pc:sldMk cId="3727259958" sldId="1858"/>
            <ac:spMk id="6" creationId="{9F15A80A-F7F4-CD36-8BDE-0FEBBF2FAE40}"/>
          </ac:spMkLst>
        </pc:spChg>
      </pc:sldChg>
      <pc:sldChg chg="modSp">
        <pc:chgData name="Yoel Kortick" userId="167978f5-7f40-4909-85d5-d4149554ad4e" providerId="ADAL" clId="{7CCEFD71-A812-4D39-88E0-57D07BBB39B6}" dt="2022-08-28T11:22:46.684" v="843"/>
        <pc:sldMkLst>
          <pc:docMk/>
          <pc:sldMk cId="3702054598" sldId="1862"/>
        </pc:sldMkLst>
        <pc:spChg chg="mod">
          <ac:chgData name="Yoel Kortick" userId="167978f5-7f40-4909-85d5-d4149554ad4e" providerId="ADAL" clId="{7CCEFD71-A812-4D39-88E0-57D07BBB39B6}" dt="2022-08-28T11:22:46.684" v="843"/>
          <ac:spMkLst>
            <pc:docMk/>
            <pc:sldMk cId="3702054598" sldId="1862"/>
            <ac:spMk id="4" creationId="{2490F34D-A7E2-4EA9-8B1A-78371A1F1CD1}"/>
          </ac:spMkLst>
        </pc:spChg>
      </pc:sldChg>
      <pc:sldChg chg="addSp modSp add mod">
        <pc:chgData name="Yoel Kortick" userId="167978f5-7f40-4909-85d5-d4149554ad4e" providerId="ADAL" clId="{7CCEFD71-A812-4D39-88E0-57D07BBB39B6}" dt="2022-08-28T11:13:06.151" v="528" actId="11529"/>
        <pc:sldMkLst>
          <pc:docMk/>
          <pc:sldMk cId="651580617" sldId="1864"/>
        </pc:sldMkLst>
        <pc:spChg chg="mod">
          <ac:chgData name="Yoel Kortick" userId="167978f5-7f40-4909-85d5-d4149554ad4e" providerId="ADAL" clId="{7CCEFD71-A812-4D39-88E0-57D07BBB39B6}" dt="2022-08-28T11:12:54.893" v="526" actId="313"/>
          <ac:spMkLst>
            <pc:docMk/>
            <pc:sldMk cId="651580617" sldId="1864"/>
            <ac:spMk id="4" creationId="{2490F34D-A7E2-4EA9-8B1A-78371A1F1CD1}"/>
          </ac:spMkLst>
        </pc:spChg>
        <pc:spChg chg="add">
          <ac:chgData name="Yoel Kortick" userId="167978f5-7f40-4909-85d5-d4149554ad4e" providerId="ADAL" clId="{7CCEFD71-A812-4D39-88E0-57D07BBB39B6}" dt="2022-08-28T11:13:00.809" v="527" actId="11529"/>
          <ac:spMkLst>
            <pc:docMk/>
            <pc:sldMk cId="651580617" sldId="1864"/>
            <ac:spMk id="6" creationId="{1334F0FD-1DD6-08BE-B938-F6C41233F37F}"/>
          </ac:spMkLst>
        </pc:spChg>
        <pc:spChg chg="add">
          <ac:chgData name="Yoel Kortick" userId="167978f5-7f40-4909-85d5-d4149554ad4e" providerId="ADAL" clId="{7CCEFD71-A812-4D39-88E0-57D07BBB39B6}" dt="2022-08-28T11:13:06.151" v="528" actId="11529"/>
          <ac:spMkLst>
            <pc:docMk/>
            <pc:sldMk cId="651580617" sldId="1864"/>
            <ac:spMk id="7" creationId="{E7BF4825-C168-541F-BDDF-36AD03A5908F}"/>
          </ac:spMkLst>
        </pc:spChg>
        <pc:picChg chg="add mod">
          <ac:chgData name="Yoel Kortick" userId="167978f5-7f40-4909-85d5-d4149554ad4e" providerId="ADAL" clId="{7CCEFD71-A812-4D39-88E0-57D07BBB39B6}" dt="2022-08-28T11:12:51.628" v="524" actId="208"/>
          <ac:picMkLst>
            <pc:docMk/>
            <pc:sldMk cId="651580617" sldId="1864"/>
            <ac:picMk id="5" creationId="{16B34F40-D577-517C-2055-2B1BBF02DAA4}"/>
          </ac:picMkLst>
        </pc:picChg>
      </pc:sldChg>
      <pc:sldChg chg="addSp modSp add mod">
        <pc:chgData name="Yoel Kortick" userId="167978f5-7f40-4909-85d5-d4149554ad4e" providerId="ADAL" clId="{7CCEFD71-A812-4D39-88E0-57D07BBB39B6}" dt="2022-08-28T11:22:46.684" v="843"/>
        <pc:sldMkLst>
          <pc:docMk/>
          <pc:sldMk cId="1914679669" sldId="1865"/>
        </pc:sldMkLst>
        <pc:spChg chg="mod">
          <ac:chgData name="Yoel Kortick" userId="167978f5-7f40-4909-85d5-d4149554ad4e" providerId="ADAL" clId="{7CCEFD71-A812-4D39-88E0-57D07BBB39B6}" dt="2022-08-28T11:22:46.684" v="843"/>
          <ac:spMkLst>
            <pc:docMk/>
            <pc:sldMk cId="1914679669" sldId="1865"/>
            <ac:spMk id="3" creationId="{4FC18B40-6547-41EC-8A0E-1C8F40E0A42F}"/>
          </ac:spMkLst>
        </pc:spChg>
        <pc:spChg chg="mod">
          <ac:chgData name="Yoel Kortick" userId="167978f5-7f40-4909-85d5-d4149554ad4e" providerId="ADAL" clId="{7CCEFD71-A812-4D39-88E0-57D07BBB39B6}" dt="2022-08-28T11:14:10.119" v="530" actId="6549"/>
          <ac:spMkLst>
            <pc:docMk/>
            <pc:sldMk cId="1914679669" sldId="1865"/>
            <ac:spMk id="4" creationId="{2490F34D-A7E2-4EA9-8B1A-78371A1F1CD1}"/>
          </ac:spMkLst>
        </pc:spChg>
        <pc:spChg chg="add mod">
          <ac:chgData name="Yoel Kortick" userId="167978f5-7f40-4909-85d5-d4149554ad4e" providerId="ADAL" clId="{7CCEFD71-A812-4D39-88E0-57D07BBB39B6}" dt="2022-08-28T11:16:22.004" v="707" actId="1037"/>
          <ac:spMkLst>
            <pc:docMk/>
            <pc:sldMk cId="1914679669" sldId="1865"/>
            <ac:spMk id="6" creationId="{6AE7C09B-A45F-D6F8-F527-64E839401855}"/>
          </ac:spMkLst>
        </pc:spChg>
        <pc:picChg chg="add mod">
          <ac:chgData name="Yoel Kortick" userId="167978f5-7f40-4909-85d5-d4149554ad4e" providerId="ADAL" clId="{7CCEFD71-A812-4D39-88E0-57D07BBB39B6}" dt="2022-08-28T11:16:11.614" v="697" actId="208"/>
          <ac:picMkLst>
            <pc:docMk/>
            <pc:sldMk cId="1914679669" sldId="1865"/>
            <ac:picMk id="5" creationId="{F2A5F917-AF0E-504F-BE6E-BD84E5C13B7C}"/>
          </ac:picMkLst>
        </pc:picChg>
      </pc:sldChg>
      <pc:sldChg chg="addSp delSp modSp add mod">
        <pc:chgData name="Yoel Kortick" userId="167978f5-7f40-4909-85d5-d4149554ad4e" providerId="ADAL" clId="{7CCEFD71-A812-4D39-88E0-57D07BBB39B6}" dt="2022-08-30T05:58:52.672" v="856" actId="208"/>
        <pc:sldMkLst>
          <pc:docMk/>
          <pc:sldMk cId="2797917920" sldId="1866"/>
        </pc:sldMkLst>
        <pc:spChg chg="del">
          <ac:chgData name="Yoel Kortick" userId="167978f5-7f40-4909-85d5-d4149554ad4e" providerId="ADAL" clId="{7CCEFD71-A812-4D39-88E0-57D07BBB39B6}" dt="2022-08-30T05:58:17.124" v="846" actId="478"/>
          <ac:spMkLst>
            <pc:docMk/>
            <pc:sldMk cId="2797917920" sldId="1866"/>
            <ac:spMk id="4" creationId="{2490F34D-A7E2-4EA9-8B1A-78371A1F1CD1}"/>
          </ac:spMkLst>
        </pc:spChg>
        <pc:spChg chg="mod">
          <ac:chgData name="Yoel Kortick" userId="167978f5-7f40-4909-85d5-d4149554ad4e" providerId="ADAL" clId="{7CCEFD71-A812-4D39-88E0-57D07BBB39B6}" dt="2022-08-30T05:58:38.502" v="853" actId="14100"/>
          <ac:spMkLst>
            <pc:docMk/>
            <pc:sldMk cId="2797917920" sldId="1866"/>
            <ac:spMk id="6" creationId="{74751418-55C6-06F1-9397-AE9F372F8B86}"/>
          </ac:spMkLst>
        </pc:spChg>
        <pc:spChg chg="add del mod">
          <ac:chgData name="Yoel Kortick" userId="167978f5-7f40-4909-85d5-d4149554ad4e" providerId="ADAL" clId="{7CCEFD71-A812-4D39-88E0-57D07BBB39B6}" dt="2022-08-30T05:58:18.801" v="847" actId="478"/>
          <ac:spMkLst>
            <pc:docMk/>
            <pc:sldMk cId="2797917920" sldId="1866"/>
            <ac:spMk id="7" creationId="{677EC197-1AAC-CB4D-128D-1568BB9F8CBC}"/>
          </ac:spMkLst>
        </pc:spChg>
        <pc:spChg chg="mod">
          <ac:chgData name="Yoel Kortick" userId="167978f5-7f40-4909-85d5-d4149554ad4e" providerId="ADAL" clId="{7CCEFD71-A812-4D39-88E0-57D07BBB39B6}" dt="2022-08-30T05:58:49.982" v="855" actId="14100"/>
          <ac:spMkLst>
            <pc:docMk/>
            <pc:sldMk cId="2797917920" sldId="1866"/>
            <ac:spMk id="11" creationId="{6D04409C-3B00-6185-B32C-9BD49B82232E}"/>
          </ac:spMkLst>
        </pc:spChg>
        <pc:picChg chg="del">
          <ac:chgData name="Yoel Kortick" userId="167978f5-7f40-4909-85d5-d4149554ad4e" providerId="ADAL" clId="{7CCEFD71-A812-4D39-88E0-57D07BBB39B6}" dt="2022-08-30T05:58:20.718" v="848" actId="478"/>
          <ac:picMkLst>
            <pc:docMk/>
            <pc:sldMk cId="2797917920" sldId="1866"/>
            <ac:picMk id="5" creationId="{07515C2A-17C1-22A7-DAD0-F2A23FF2DE43}"/>
          </ac:picMkLst>
        </pc:picChg>
        <pc:picChg chg="del">
          <ac:chgData name="Yoel Kortick" userId="167978f5-7f40-4909-85d5-d4149554ad4e" providerId="ADAL" clId="{7CCEFD71-A812-4D39-88E0-57D07BBB39B6}" dt="2022-08-30T05:58:23.775" v="849" actId="478"/>
          <ac:picMkLst>
            <pc:docMk/>
            <pc:sldMk cId="2797917920" sldId="1866"/>
            <ac:picMk id="8" creationId="{91299D3C-A163-BE3A-4132-A74BA2F730F8}"/>
          </ac:picMkLst>
        </pc:picChg>
        <pc:picChg chg="add mod ord">
          <ac:chgData name="Yoel Kortick" userId="167978f5-7f40-4909-85d5-d4149554ad4e" providerId="ADAL" clId="{7CCEFD71-A812-4D39-88E0-57D07BBB39B6}" dt="2022-08-30T05:58:52.672" v="856" actId="208"/>
          <ac:picMkLst>
            <pc:docMk/>
            <pc:sldMk cId="2797917920" sldId="1866"/>
            <ac:picMk id="10" creationId="{BA9D897A-567F-2FBA-6804-12C8A7BDF972}"/>
          </ac:picMkLst>
        </pc:picChg>
      </pc:sldChg>
    </pc:docChg>
  </pc:docChgLst>
  <pc:docChgLst>
    <pc:chgData name="Yoel Kortick" userId="167978f5-7f40-4909-85d5-d4149554ad4e" providerId="ADAL" clId="{4CC9CE9B-85BD-4205-A72E-3F29C41A0A6B}"/>
    <pc:docChg chg="undo custSel addSld delSld modSld">
      <pc:chgData name="Yoel Kortick" userId="167978f5-7f40-4909-85d5-d4149554ad4e" providerId="ADAL" clId="{4CC9CE9B-85BD-4205-A72E-3F29C41A0A6B}" dt="2022-08-26T12:52:24.255" v="2017" actId="207"/>
      <pc:docMkLst>
        <pc:docMk/>
      </pc:docMkLst>
      <pc:sldChg chg="modSp mod">
        <pc:chgData name="Yoel Kortick" userId="167978f5-7f40-4909-85d5-d4149554ad4e" providerId="ADAL" clId="{4CC9CE9B-85BD-4205-A72E-3F29C41A0A6B}" dt="2022-08-26T11:41:19.550" v="312"/>
        <pc:sldMkLst>
          <pc:docMk/>
          <pc:sldMk cId="3267142644" sldId="1724"/>
        </pc:sldMkLst>
        <pc:spChg chg="mod">
          <ac:chgData name="Yoel Kortick" userId="167978f5-7f40-4909-85d5-d4149554ad4e" providerId="ADAL" clId="{4CC9CE9B-85BD-4205-A72E-3F29C41A0A6B}" dt="2022-08-26T11:41:19.550" v="312"/>
          <ac:spMkLst>
            <pc:docMk/>
            <pc:sldMk cId="3267142644" sldId="1724"/>
            <ac:spMk id="63" creationId="{2818E309-CE24-45E0-8F37-EFD6121F7540}"/>
          </ac:spMkLst>
        </pc:spChg>
      </pc:sldChg>
      <pc:sldChg chg="del">
        <pc:chgData name="Yoel Kortick" userId="167978f5-7f40-4909-85d5-d4149554ad4e" providerId="ADAL" clId="{4CC9CE9B-85BD-4205-A72E-3F29C41A0A6B}" dt="2022-08-26T11:28:06.860" v="2" actId="2696"/>
        <pc:sldMkLst>
          <pc:docMk/>
          <pc:sldMk cId="2794318572" sldId="1769"/>
        </pc:sldMkLst>
      </pc:sldChg>
      <pc:sldChg chg="add">
        <pc:chgData name="Yoel Kortick" userId="167978f5-7f40-4909-85d5-d4149554ad4e" providerId="ADAL" clId="{4CC9CE9B-85BD-4205-A72E-3F29C41A0A6B}" dt="2022-08-26T11:28:14.117" v="3"/>
        <pc:sldMkLst>
          <pc:docMk/>
          <pc:sldMk cId="4244844282" sldId="1769"/>
        </pc:sldMkLst>
      </pc:sldChg>
      <pc:sldChg chg="del">
        <pc:chgData name="Yoel Kortick" userId="167978f5-7f40-4909-85d5-d4149554ad4e" providerId="ADAL" clId="{4CC9CE9B-85BD-4205-A72E-3F29C41A0A6B}" dt="2022-08-26T11:28:06.860" v="2" actId="2696"/>
        <pc:sldMkLst>
          <pc:docMk/>
          <pc:sldMk cId="200267839" sldId="1787"/>
        </pc:sldMkLst>
      </pc:sldChg>
      <pc:sldChg chg="add">
        <pc:chgData name="Yoel Kortick" userId="167978f5-7f40-4909-85d5-d4149554ad4e" providerId="ADAL" clId="{4CC9CE9B-85BD-4205-A72E-3F29C41A0A6B}" dt="2022-08-26T11:28:14.117" v="3"/>
        <pc:sldMkLst>
          <pc:docMk/>
          <pc:sldMk cId="3597810646" sldId="1787"/>
        </pc:sldMkLst>
      </pc:sldChg>
      <pc:sldChg chg="modSp add mod">
        <pc:chgData name="Yoel Kortick" userId="167978f5-7f40-4909-85d5-d4149554ad4e" providerId="ADAL" clId="{4CC9CE9B-85BD-4205-A72E-3F29C41A0A6B}" dt="2022-08-26T11:47:59.544" v="731" actId="1038"/>
        <pc:sldMkLst>
          <pc:docMk/>
          <pc:sldMk cId="598840872" sldId="1830"/>
        </pc:sldMkLst>
        <pc:spChg chg="mod">
          <ac:chgData name="Yoel Kortick" userId="167978f5-7f40-4909-85d5-d4149554ad4e" providerId="ADAL" clId="{4CC9CE9B-85BD-4205-A72E-3F29C41A0A6B}" dt="2022-08-26T11:47:59.544" v="731" actId="1038"/>
          <ac:spMkLst>
            <pc:docMk/>
            <pc:sldMk cId="598840872" sldId="1830"/>
            <ac:spMk id="3" creationId="{440E2C51-CB70-4EE1-8E6B-DADCB74DEC44}"/>
          </ac:spMkLst>
        </pc:spChg>
      </pc:sldChg>
      <pc:sldChg chg="modSp add mod">
        <pc:chgData name="Yoel Kortick" userId="167978f5-7f40-4909-85d5-d4149554ad4e" providerId="ADAL" clId="{4CC9CE9B-85BD-4205-A72E-3F29C41A0A6B}" dt="2022-08-26T12:08:44.003" v="823" actId="20577"/>
        <pc:sldMkLst>
          <pc:docMk/>
          <pc:sldMk cId="4208477710" sldId="1831"/>
        </pc:sldMkLst>
        <pc:spChg chg="mod">
          <ac:chgData name="Yoel Kortick" userId="167978f5-7f40-4909-85d5-d4149554ad4e" providerId="ADAL" clId="{4CC9CE9B-85BD-4205-A72E-3F29C41A0A6B}" dt="2022-08-26T11:41:19.550" v="312"/>
          <ac:spMkLst>
            <pc:docMk/>
            <pc:sldMk cId="4208477710" sldId="1831"/>
            <ac:spMk id="3" creationId="{4FC18B40-6547-41EC-8A0E-1C8F40E0A42F}"/>
          </ac:spMkLst>
        </pc:spChg>
        <pc:spChg chg="mod">
          <ac:chgData name="Yoel Kortick" userId="167978f5-7f40-4909-85d5-d4149554ad4e" providerId="ADAL" clId="{4CC9CE9B-85BD-4205-A72E-3F29C41A0A6B}" dt="2022-08-26T12:08:44.003" v="823" actId="20577"/>
          <ac:spMkLst>
            <pc:docMk/>
            <pc:sldMk cId="4208477710" sldId="1831"/>
            <ac:spMk id="4" creationId="{2490F34D-A7E2-4EA9-8B1A-78371A1F1CD1}"/>
          </ac:spMkLst>
        </pc:spChg>
      </pc:sldChg>
      <pc:sldChg chg="modSp add mod">
        <pc:chgData name="Yoel Kortick" userId="167978f5-7f40-4909-85d5-d4149554ad4e" providerId="ADAL" clId="{4CC9CE9B-85BD-4205-A72E-3F29C41A0A6B}" dt="2022-08-26T11:47:48.192" v="726" actId="20577"/>
        <pc:sldMkLst>
          <pc:docMk/>
          <pc:sldMk cId="2457852483" sldId="1832"/>
        </pc:sldMkLst>
        <pc:spChg chg="mod">
          <ac:chgData name="Yoel Kortick" userId="167978f5-7f40-4909-85d5-d4149554ad4e" providerId="ADAL" clId="{4CC9CE9B-85BD-4205-A72E-3F29C41A0A6B}" dt="2022-08-26T11:47:48.192" v="726" actId="20577"/>
          <ac:spMkLst>
            <pc:docMk/>
            <pc:sldMk cId="2457852483" sldId="1832"/>
            <ac:spMk id="4" creationId="{2490F34D-A7E2-4EA9-8B1A-78371A1F1CD1}"/>
          </ac:spMkLst>
        </pc:spChg>
      </pc:sldChg>
      <pc:sldChg chg="modSp add mod">
        <pc:chgData name="Yoel Kortick" userId="167978f5-7f40-4909-85d5-d4149554ad4e" providerId="ADAL" clId="{4CC9CE9B-85BD-4205-A72E-3F29C41A0A6B}" dt="2022-08-26T12:22:29.757" v="1317" actId="27636"/>
        <pc:sldMkLst>
          <pc:docMk/>
          <pc:sldMk cId="1107633095" sldId="1833"/>
        </pc:sldMkLst>
        <pc:spChg chg="mod">
          <ac:chgData name="Yoel Kortick" userId="167978f5-7f40-4909-85d5-d4149554ad4e" providerId="ADAL" clId="{4CC9CE9B-85BD-4205-A72E-3F29C41A0A6B}" dt="2022-08-26T12:22:29.757" v="1317" actId="27636"/>
          <ac:spMkLst>
            <pc:docMk/>
            <pc:sldMk cId="1107633095" sldId="1833"/>
            <ac:spMk id="4" creationId="{2490F34D-A7E2-4EA9-8B1A-78371A1F1CD1}"/>
          </ac:spMkLst>
        </pc:spChg>
      </pc:sldChg>
      <pc:sldChg chg="modSp add mod">
        <pc:chgData name="Yoel Kortick" userId="167978f5-7f40-4909-85d5-d4149554ad4e" providerId="ADAL" clId="{4CC9CE9B-85BD-4205-A72E-3F29C41A0A6B}" dt="2022-08-26T12:23:22.913" v="1455" actId="27636"/>
        <pc:sldMkLst>
          <pc:docMk/>
          <pc:sldMk cId="980398241" sldId="1834"/>
        </pc:sldMkLst>
        <pc:spChg chg="mod">
          <ac:chgData name="Yoel Kortick" userId="167978f5-7f40-4909-85d5-d4149554ad4e" providerId="ADAL" clId="{4CC9CE9B-85BD-4205-A72E-3F29C41A0A6B}" dt="2022-08-26T12:23:22.913" v="1455" actId="27636"/>
          <ac:spMkLst>
            <pc:docMk/>
            <pc:sldMk cId="980398241" sldId="1834"/>
            <ac:spMk id="4" creationId="{2490F34D-A7E2-4EA9-8B1A-78371A1F1CD1}"/>
          </ac:spMkLst>
        </pc:spChg>
      </pc:sldChg>
      <pc:sldChg chg="modSp add mod">
        <pc:chgData name="Yoel Kortick" userId="167978f5-7f40-4909-85d5-d4149554ad4e" providerId="ADAL" clId="{4CC9CE9B-85BD-4205-A72E-3F29C41A0A6B}" dt="2022-08-26T12:27:46.547" v="1606" actId="21"/>
        <pc:sldMkLst>
          <pc:docMk/>
          <pc:sldMk cId="2300658712" sldId="1835"/>
        </pc:sldMkLst>
        <pc:spChg chg="mod">
          <ac:chgData name="Yoel Kortick" userId="167978f5-7f40-4909-85d5-d4149554ad4e" providerId="ADAL" clId="{4CC9CE9B-85BD-4205-A72E-3F29C41A0A6B}" dt="2022-08-26T12:27:46.547" v="1606" actId="21"/>
          <ac:spMkLst>
            <pc:docMk/>
            <pc:sldMk cId="2300658712" sldId="1835"/>
            <ac:spMk id="4" creationId="{2490F34D-A7E2-4EA9-8B1A-78371A1F1CD1}"/>
          </ac:spMkLst>
        </pc:spChg>
      </pc:sldChg>
      <pc:sldChg chg="modSp add mod">
        <pc:chgData name="Yoel Kortick" userId="167978f5-7f40-4909-85d5-d4149554ad4e" providerId="ADAL" clId="{4CC9CE9B-85BD-4205-A72E-3F29C41A0A6B}" dt="2022-08-26T12:31:22.451" v="1826" actId="313"/>
        <pc:sldMkLst>
          <pc:docMk/>
          <pc:sldMk cId="2722342769" sldId="1836"/>
        </pc:sldMkLst>
        <pc:spChg chg="mod">
          <ac:chgData name="Yoel Kortick" userId="167978f5-7f40-4909-85d5-d4149554ad4e" providerId="ADAL" clId="{4CC9CE9B-85BD-4205-A72E-3F29C41A0A6B}" dt="2022-08-26T12:31:22.451" v="1826" actId="313"/>
          <ac:spMkLst>
            <pc:docMk/>
            <pc:sldMk cId="2722342769" sldId="1836"/>
            <ac:spMk id="4" creationId="{2490F34D-A7E2-4EA9-8B1A-78371A1F1CD1}"/>
          </ac:spMkLst>
        </pc:spChg>
      </pc:sldChg>
      <pc:sldChg chg="addSp modSp add mod">
        <pc:chgData name="Yoel Kortick" userId="167978f5-7f40-4909-85d5-d4149554ad4e" providerId="ADAL" clId="{4CC9CE9B-85BD-4205-A72E-3F29C41A0A6B}" dt="2022-08-26T12:52:24.255" v="2017" actId="207"/>
        <pc:sldMkLst>
          <pc:docMk/>
          <pc:sldMk cId="164446050" sldId="1837"/>
        </pc:sldMkLst>
        <pc:spChg chg="mod">
          <ac:chgData name="Yoel Kortick" userId="167978f5-7f40-4909-85d5-d4149554ad4e" providerId="ADAL" clId="{4CC9CE9B-85BD-4205-A72E-3F29C41A0A6B}" dt="2022-08-26T12:31:37.783" v="1868" actId="20577"/>
          <ac:spMkLst>
            <pc:docMk/>
            <pc:sldMk cId="164446050" sldId="1837"/>
            <ac:spMk id="4" creationId="{2490F34D-A7E2-4EA9-8B1A-78371A1F1CD1}"/>
          </ac:spMkLst>
        </pc:spChg>
        <pc:spChg chg="add">
          <ac:chgData name="Yoel Kortick" userId="167978f5-7f40-4909-85d5-d4149554ad4e" providerId="ADAL" clId="{4CC9CE9B-85BD-4205-A72E-3F29C41A0A6B}" dt="2022-08-26T12:31:49.792" v="1871" actId="11529"/>
          <ac:spMkLst>
            <pc:docMk/>
            <pc:sldMk cId="164446050" sldId="1837"/>
            <ac:spMk id="6" creationId="{32EAD349-6297-117F-6D68-2F51BE3C6EDB}"/>
          </ac:spMkLst>
        </pc:spChg>
        <pc:spChg chg="add mod">
          <ac:chgData name="Yoel Kortick" userId="167978f5-7f40-4909-85d5-d4149554ad4e" providerId="ADAL" clId="{4CC9CE9B-85BD-4205-A72E-3F29C41A0A6B}" dt="2022-08-26T12:31:57.252" v="1876" actId="1035"/>
          <ac:spMkLst>
            <pc:docMk/>
            <pc:sldMk cId="164446050" sldId="1837"/>
            <ac:spMk id="7" creationId="{7AB06DE7-F03B-9C8B-A07A-4341BDDE0902}"/>
          </ac:spMkLst>
        </pc:spChg>
        <pc:spChg chg="add mod">
          <ac:chgData name="Yoel Kortick" userId="167978f5-7f40-4909-85d5-d4149554ad4e" providerId="ADAL" clId="{4CC9CE9B-85BD-4205-A72E-3F29C41A0A6B}" dt="2022-08-26T12:52:24.255" v="2017" actId="207"/>
          <ac:spMkLst>
            <pc:docMk/>
            <pc:sldMk cId="164446050" sldId="1837"/>
            <ac:spMk id="8" creationId="{3F26E94B-15B0-9158-6C0F-7D3D74BBAC6C}"/>
          </ac:spMkLst>
        </pc:spChg>
        <pc:picChg chg="add mod">
          <ac:chgData name="Yoel Kortick" userId="167978f5-7f40-4909-85d5-d4149554ad4e" providerId="ADAL" clId="{4CC9CE9B-85BD-4205-A72E-3F29C41A0A6B}" dt="2022-08-26T12:31:44.312" v="1870" actId="208"/>
          <ac:picMkLst>
            <pc:docMk/>
            <pc:sldMk cId="164446050" sldId="1837"/>
            <ac:picMk id="5" creationId="{CCF12210-E8D2-D7A9-235E-9DC589CFD8FF}"/>
          </ac:picMkLst>
        </pc:picChg>
      </pc:sldChg>
      <pc:sldChg chg="addSp delSp modSp add mod">
        <pc:chgData name="Yoel Kortick" userId="167978f5-7f40-4909-85d5-d4149554ad4e" providerId="ADAL" clId="{4CC9CE9B-85BD-4205-A72E-3F29C41A0A6B}" dt="2022-08-26T12:37:33.593" v="1952"/>
        <pc:sldMkLst>
          <pc:docMk/>
          <pc:sldMk cId="2995797510" sldId="1838"/>
        </pc:sldMkLst>
        <pc:spChg chg="mod">
          <ac:chgData name="Yoel Kortick" userId="167978f5-7f40-4909-85d5-d4149554ad4e" providerId="ADAL" clId="{4CC9CE9B-85BD-4205-A72E-3F29C41A0A6B}" dt="2022-08-26T12:36:16.238" v="1889" actId="20577"/>
          <ac:spMkLst>
            <pc:docMk/>
            <pc:sldMk cId="2995797510" sldId="1838"/>
            <ac:spMk id="4" creationId="{2490F34D-A7E2-4EA9-8B1A-78371A1F1CD1}"/>
          </ac:spMkLst>
        </pc:spChg>
        <pc:spChg chg="del">
          <ac:chgData name="Yoel Kortick" userId="167978f5-7f40-4909-85d5-d4149554ad4e" providerId="ADAL" clId="{4CC9CE9B-85BD-4205-A72E-3F29C41A0A6B}" dt="2022-08-26T12:36:30.152" v="1902" actId="478"/>
          <ac:spMkLst>
            <pc:docMk/>
            <pc:sldMk cId="2995797510" sldId="1838"/>
            <ac:spMk id="7" creationId="{7AB06DE7-F03B-9C8B-A07A-4341BDDE0902}"/>
          </ac:spMkLst>
        </pc:spChg>
        <pc:spChg chg="add mod">
          <ac:chgData name="Yoel Kortick" userId="167978f5-7f40-4909-85d5-d4149554ad4e" providerId="ADAL" clId="{4CC9CE9B-85BD-4205-A72E-3F29C41A0A6B}" dt="2022-08-26T12:37:11.494" v="1948" actId="208"/>
          <ac:spMkLst>
            <pc:docMk/>
            <pc:sldMk cId="2995797510" sldId="1838"/>
            <ac:spMk id="9" creationId="{FF2B65BE-F16B-C6C5-D41B-CA04B6BA801B}"/>
          </ac:spMkLst>
        </pc:spChg>
        <pc:picChg chg="del">
          <ac:chgData name="Yoel Kortick" userId="167978f5-7f40-4909-85d5-d4149554ad4e" providerId="ADAL" clId="{4CC9CE9B-85BD-4205-A72E-3F29C41A0A6B}" dt="2022-08-26T12:36:18.855" v="1890" actId="478"/>
          <ac:picMkLst>
            <pc:docMk/>
            <pc:sldMk cId="2995797510" sldId="1838"/>
            <ac:picMk id="5" creationId="{CCF12210-E8D2-D7A9-235E-9DC589CFD8FF}"/>
          </ac:picMkLst>
        </pc:picChg>
        <pc:picChg chg="add mod ord">
          <ac:chgData name="Yoel Kortick" userId="167978f5-7f40-4909-85d5-d4149554ad4e" providerId="ADAL" clId="{4CC9CE9B-85BD-4205-A72E-3F29C41A0A6B}" dt="2022-08-26T12:37:14.422" v="1949" actId="208"/>
          <ac:picMkLst>
            <pc:docMk/>
            <pc:sldMk cId="2995797510" sldId="1838"/>
            <ac:picMk id="8" creationId="{5AD5A403-5DC4-B6F9-90BD-85CB3C4D6795}"/>
          </ac:picMkLst>
        </pc:picChg>
        <pc:cxnChg chg="add">
          <ac:chgData name="Yoel Kortick" userId="167978f5-7f40-4909-85d5-d4149554ad4e" providerId="ADAL" clId="{4CC9CE9B-85BD-4205-A72E-3F29C41A0A6B}" dt="2022-08-26T12:37:20.644" v="1950" actId="11529"/>
          <ac:cxnSpMkLst>
            <pc:docMk/>
            <pc:sldMk cId="2995797510" sldId="1838"/>
            <ac:cxnSpMk id="11" creationId="{6D6B16FA-7335-C878-8B28-F87C8A190F41}"/>
          </ac:cxnSpMkLst>
        </pc:cxnChg>
        <pc:cxnChg chg="add mod">
          <ac:chgData name="Yoel Kortick" userId="167978f5-7f40-4909-85d5-d4149554ad4e" providerId="ADAL" clId="{4CC9CE9B-85BD-4205-A72E-3F29C41A0A6B}" dt="2022-08-26T12:37:33.593" v="1952"/>
          <ac:cxnSpMkLst>
            <pc:docMk/>
            <pc:sldMk cId="2995797510" sldId="1838"/>
            <ac:cxnSpMk id="13" creationId="{69D5CF52-1BE1-BDF2-9087-3E9928A49679}"/>
          </ac:cxnSpMkLst>
        </pc:cxnChg>
      </pc:sldChg>
    </pc:docChg>
  </pc:docChgLst>
  <pc:docChgLst>
    <pc:chgData name="Yoel Kortick" userId="167978f5-7f40-4909-85d5-d4149554ad4e" providerId="ADAL" clId="{7BA6015C-3F7F-4DF1-AC56-F953E43BACEA}"/>
    <pc:docChg chg="undo custSel addSld delSld modSld">
      <pc:chgData name="Yoel Kortick" userId="167978f5-7f40-4909-85d5-d4149554ad4e" providerId="ADAL" clId="{7BA6015C-3F7F-4DF1-AC56-F953E43BACEA}" dt="2022-08-28T07:58:43.295" v="864" actId="20577"/>
      <pc:docMkLst>
        <pc:docMk/>
      </pc:docMkLst>
      <pc:sldChg chg="modSp mod">
        <pc:chgData name="Yoel Kortick" userId="167978f5-7f40-4909-85d5-d4149554ad4e" providerId="ADAL" clId="{7BA6015C-3F7F-4DF1-AC56-F953E43BACEA}" dt="2022-08-28T07:10:24.897" v="18" actId="20577"/>
        <pc:sldMkLst>
          <pc:docMk/>
          <pc:sldMk cId="3267142644" sldId="1724"/>
        </pc:sldMkLst>
        <pc:spChg chg="mod">
          <ac:chgData name="Yoel Kortick" userId="167978f5-7f40-4909-85d5-d4149554ad4e" providerId="ADAL" clId="{7BA6015C-3F7F-4DF1-AC56-F953E43BACEA}" dt="2022-08-28T07:10:24.897" v="18" actId="20577"/>
          <ac:spMkLst>
            <pc:docMk/>
            <pc:sldMk cId="3267142644" sldId="1724"/>
            <ac:spMk id="63" creationId="{2818E309-CE24-45E0-8F37-EFD6121F7540}"/>
          </ac:spMkLst>
        </pc:spChg>
      </pc:sldChg>
      <pc:sldChg chg="add del">
        <pc:chgData name="Yoel Kortick" userId="167978f5-7f40-4909-85d5-d4149554ad4e" providerId="ADAL" clId="{7BA6015C-3F7F-4DF1-AC56-F953E43BACEA}" dt="2022-08-28T07:10:39.026" v="20" actId="2696"/>
        <pc:sldMkLst>
          <pc:docMk/>
          <pc:sldMk cId="4244844282" sldId="1769"/>
        </pc:sldMkLst>
      </pc:sldChg>
      <pc:sldChg chg="add del">
        <pc:chgData name="Yoel Kortick" userId="167978f5-7f40-4909-85d5-d4149554ad4e" providerId="ADAL" clId="{7BA6015C-3F7F-4DF1-AC56-F953E43BACEA}" dt="2022-08-28T07:10:39.026" v="20" actId="2696"/>
        <pc:sldMkLst>
          <pc:docMk/>
          <pc:sldMk cId="3597810646" sldId="1787"/>
        </pc:sldMkLst>
      </pc:sldChg>
      <pc:sldChg chg="modSp add mod">
        <pc:chgData name="Yoel Kortick" userId="167978f5-7f40-4909-85d5-d4149554ad4e" providerId="ADAL" clId="{7BA6015C-3F7F-4DF1-AC56-F953E43BACEA}" dt="2022-08-28T07:10:57.322" v="37" actId="20577"/>
        <pc:sldMkLst>
          <pc:docMk/>
          <pc:sldMk cId="2678910622" sldId="1839"/>
        </pc:sldMkLst>
        <pc:spChg chg="mod">
          <ac:chgData name="Yoel Kortick" userId="167978f5-7f40-4909-85d5-d4149554ad4e" providerId="ADAL" clId="{7BA6015C-3F7F-4DF1-AC56-F953E43BACEA}" dt="2022-08-28T07:10:57.322" v="37" actId="20577"/>
          <ac:spMkLst>
            <pc:docMk/>
            <pc:sldMk cId="2678910622" sldId="1839"/>
            <ac:spMk id="3" creationId="{440E2C51-CB70-4EE1-8E6B-DADCB74DEC44}"/>
          </ac:spMkLst>
        </pc:spChg>
      </pc:sldChg>
      <pc:sldChg chg="addSp modSp add mod">
        <pc:chgData name="Yoel Kortick" userId="167978f5-7f40-4909-85d5-d4149554ad4e" providerId="ADAL" clId="{7BA6015C-3F7F-4DF1-AC56-F953E43BACEA}" dt="2022-08-28T07:18:23.322" v="316" actId="208"/>
        <pc:sldMkLst>
          <pc:docMk/>
          <pc:sldMk cId="146484598" sldId="1840"/>
        </pc:sldMkLst>
        <pc:spChg chg="mod">
          <ac:chgData name="Yoel Kortick" userId="167978f5-7f40-4909-85d5-d4149554ad4e" providerId="ADAL" clId="{7BA6015C-3F7F-4DF1-AC56-F953E43BACEA}" dt="2022-08-28T07:11:05.418" v="38"/>
          <ac:spMkLst>
            <pc:docMk/>
            <pc:sldMk cId="146484598" sldId="1840"/>
            <ac:spMk id="3" creationId="{4FC18B40-6547-41EC-8A0E-1C8F40E0A42F}"/>
          </ac:spMkLst>
        </pc:spChg>
        <pc:spChg chg="mod">
          <ac:chgData name="Yoel Kortick" userId="167978f5-7f40-4909-85d5-d4149554ad4e" providerId="ADAL" clId="{7BA6015C-3F7F-4DF1-AC56-F953E43BACEA}" dt="2022-08-28T07:18:00.549" v="302" actId="20577"/>
          <ac:spMkLst>
            <pc:docMk/>
            <pc:sldMk cId="146484598" sldId="1840"/>
            <ac:spMk id="4" creationId="{2490F34D-A7E2-4EA9-8B1A-78371A1F1CD1}"/>
          </ac:spMkLst>
        </pc:spChg>
        <pc:spChg chg="add mod">
          <ac:chgData name="Yoel Kortick" userId="167978f5-7f40-4909-85d5-d4149554ad4e" providerId="ADAL" clId="{7BA6015C-3F7F-4DF1-AC56-F953E43BACEA}" dt="2022-08-28T07:18:21.373" v="315" actId="14100"/>
          <ac:spMkLst>
            <pc:docMk/>
            <pc:sldMk cId="146484598" sldId="1840"/>
            <ac:spMk id="6" creationId="{0BB465E2-CBBA-D53F-1A95-28447863A39F}"/>
          </ac:spMkLst>
        </pc:spChg>
        <pc:picChg chg="add mod">
          <ac:chgData name="Yoel Kortick" userId="167978f5-7f40-4909-85d5-d4149554ad4e" providerId="ADAL" clId="{7BA6015C-3F7F-4DF1-AC56-F953E43BACEA}" dt="2022-08-28T07:18:23.322" v="316" actId="208"/>
          <ac:picMkLst>
            <pc:docMk/>
            <pc:sldMk cId="146484598" sldId="1840"/>
            <ac:picMk id="5" creationId="{CCF5C30A-5D3C-5CAF-1CD5-5957E2F3F189}"/>
          </ac:picMkLst>
        </pc:picChg>
      </pc:sldChg>
      <pc:sldChg chg="delSp modSp add mod">
        <pc:chgData name="Yoel Kortick" userId="167978f5-7f40-4909-85d5-d4149554ad4e" providerId="ADAL" clId="{7BA6015C-3F7F-4DF1-AC56-F953E43BACEA}" dt="2022-08-28T07:50:17.821" v="659" actId="403"/>
        <pc:sldMkLst>
          <pc:docMk/>
          <pc:sldMk cId="309807513" sldId="1841"/>
        </pc:sldMkLst>
        <pc:spChg chg="mod">
          <ac:chgData name="Yoel Kortick" userId="167978f5-7f40-4909-85d5-d4149554ad4e" providerId="ADAL" clId="{7BA6015C-3F7F-4DF1-AC56-F953E43BACEA}" dt="2022-08-28T07:50:17.821" v="659" actId="403"/>
          <ac:spMkLst>
            <pc:docMk/>
            <pc:sldMk cId="309807513" sldId="1841"/>
            <ac:spMk id="4" creationId="{2490F34D-A7E2-4EA9-8B1A-78371A1F1CD1}"/>
          </ac:spMkLst>
        </pc:spChg>
        <pc:spChg chg="del">
          <ac:chgData name="Yoel Kortick" userId="167978f5-7f40-4909-85d5-d4149554ad4e" providerId="ADAL" clId="{7BA6015C-3F7F-4DF1-AC56-F953E43BACEA}" dt="2022-08-28T07:19:52.512" v="319" actId="478"/>
          <ac:spMkLst>
            <pc:docMk/>
            <pc:sldMk cId="309807513" sldId="1841"/>
            <ac:spMk id="6" creationId="{0BB465E2-CBBA-D53F-1A95-28447863A39F}"/>
          </ac:spMkLst>
        </pc:spChg>
        <pc:picChg chg="del">
          <ac:chgData name="Yoel Kortick" userId="167978f5-7f40-4909-85d5-d4149554ad4e" providerId="ADAL" clId="{7BA6015C-3F7F-4DF1-AC56-F953E43BACEA}" dt="2022-08-28T07:19:49.491" v="318" actId="478"/>
          <ac:picMkLst>
            <pc:docMk/>
            <pc:sldMk cId="309807513" sldId="1841"/>
            <ac:picMk id="5" creationId="{CCF5C30A-5D3C-5CAF-1CD5-5957E2F3F189}"/>
          </ac:picMkLst>
        </pc:picChg>
      </pc:sldChg>
      <pc:sldChg chg="addSp delSp modSp add mod">
        <pc:chgData name="Yoel Kortick" userId="167978f5-7f40-4909-85d5-d4149554ad4e" providerId="ADAL" clId="{7BA6015C-3F7F-4DF1-AC56-F953E43BACEA}" dt="2022-08-28T07:30:32.924" v="468" actId="208"/>
        <pc:sldMkLst>
          <pc:docMk/>
          <pc:sldMk cId="2848345346" sldId="1842"/>
        </pc:sldMkLst>
        <pc:spChg chg="del">
          <ac:chgData name="Yoel Kortick" userId="167978f5-7f40-4909-85d5-d4149554ad4e" providerId="ADAL" clId="{7BA6015C-3F7F-4DF1-AC56-F953E43BACEA}" dt="2022-08-28T07:24:10.204" v="407" actId="478"/>
          <ac:spMkLst>
            <pc:docMk/>
            <pc:sldMk cId="2848345346" sldId="1842"/>
            <ac:spMk id="4" creationId="{2490F34D-A7E2-4EA9-8B1A-78371A1F1CD1}"/>
          </ac:spMkLst>
        </pc:spChg>
        <pc:spChg chg="add del mod">
          <ac:chgData name="Yoel Kortick" userId="167978f5-7f40-4909-85d5-d4149554ad4e" providerId="ADAL" clId="{7BA6015C-3F7F-4DF1-AC56-F953E43BACEA}" dt="2022-08-28T07:24:11.891" v="408" actId="478"/>
          <ac:spMkLst>
            <pc:docMk/>
            <pc:sldMk cId="2848345346" sldId="1842"/>
            <ac:spMk id="6" creationId="{532B206A-124A-670F-CD16-604CD9786E36}"/>
          </ac:spMkLst>
        </pc:spChg>
        <pc:graphicFrameChg chg="add del mod modGraphic">
          <ac:chgData name="Yoel Kortick" userId="167978f5-7f40-4909-85d5-d4149554ad4e" providerId="ADAL" clId="{7BA6015C-3F7F-4DF1-AC56-F953E43BACEA}" dt="2022-08-28T07:30:02.852" v="466" actId="478"/>
          <ac:graphicFrameMkLst>
            <pc:docMk/>
            <pc:sldMk cId="2848345346" sldId="1842"/>
            <ac:graphicFrameMk id="2" creationId="{D6A18773-59AE-C2AB-64EF-F318CB3E37AC}"/>
          </ac:graphicFrameMkLst>
        </pc:graphicFrameChg>
        <pc:picChg chg="add mod">
          <ac:chgData name="Yoel Kortick" userId="167978f5-7f40-4909-85d5-d4149554ad4e" providerId="ADAL" clId="{7BA6015C-3F7F-4DF1-AC56-F953E43BACEA}" dt="2022-08-28T07:30:32.924" v="468" actId="208"/>
          <ac:picMkLst>
            <pc:docMk/>
            <pc:sldMk cId="2848345346" sldId="1842"/>
            <ac:picMk id="8" creationId="{5AB322BB-D7DA-5655-38DD-FC0E332C5728}"/>
          </ac:picMkLst>
        </pc:picChg>
      </pc:sldChg>
      <pc:sldChg chg="addSp delSp modSp add del mod">
        <pc:chgData name="Yoel Kortick" userId="167978f5-7f40-4909-85d5-d4149554ad4e" providerId="ADAL" clId="{7BA6015C-3F7F-4DF1-AC56-F953E43BACEA}" dt="2022-08-28T07:26:43.961" v="444" actId="47"/>
        <pc:sldMkLst>
          <pc:docMk/>
          <pc:sldMk cId="237019292" sldId="1843"/>
        </pc:sldMkLst>
        <pc:graphicFrameChg chg="del">
          <ac:chgData name="Yoel Kortick" userId="167978f5-7f40-4909-85d5-d4149554ad4e" providerId="ADAL" clId="{7BA6015C-3F7F-4DF1-AC56-F953E43BACEA}" dt="2022-08-28T07:25:53.769" v="429" actId="478"/>
          <ac:graphicFrameMkLst>
            <pc:docMk/>
            <pc:sldMk cId="237019292" sldId="1843"/>
            <ac:graphicFrameMk id="2" creationId="{D6A18773-59AE-C2AB-64EF-F318CB3E37AC}"/>
          </ac:graphicFrameMkLst>
        </pc:graphicFrameChg>
        <pc:graphicFrameChg chg="add del mod modGraphic">
          <ac:chgData name="Yoel Kortick" userId="167978f5-7f40-4909-85d5-d4149554ad4e" providerId="ADAL" clId="{7BA6015C-3F7F-4DF1-AC56-F953E43BACEA}" dt="2022-08-28T07:26:41.556" v="443" actId="478"/>
          <ac:graphicFrameMkLst>
            <pc:docMk/>
            <pc:sldMk cId="237019292" sldId="1843"/>
            <ac:graphicFrameMk id="4" creationId="{832C388C-2D14-FA98-6F94-4FE24278018E}"/>
          </ac:graphicFrameMkLst>
        </pc:graphicFrameChg>
      </pc:sldChg>
      <pc:sldChg chg="addSp delSp modSp add mod">
        <pc:chgData name="Yoel Kortick" userId="167978f5-7f40-4909-85d5-d4149554ad4e" providerId="ADAL" clId="{7BA6015C-3F7F-4DF1-AC56-F953E43BACEA}" dt="2022-08-28T07:30:36.281" v="469" actId="208"/>
        <pc:sldMkLst>
          <pc:docMk/>
          <pc:sldMk cId="1894150669" sldId="1843"/>
        </pc:sldMkLst>
        <pc:graphicFrameChg chg="del mod modGraphic">
          <ac:chgData name="Yoel Kortick" userId="167978f5-7f40-4909-85d5-d4149554ad4e" providerId="ADAL" clId="{7BA6015C-3F7F-4DF1-AC56-F953E43BACEA}" dt="2022-08-28T07:29:48.342" v="458" actId="478"/>
          <ac:graphicFrameMkLst>
            <pc:docMk/>
            <pc:sldMk cId="1894150669" sldId="1843"/>
            <ac:graphicFrameMk id="2" creationId="{D6A18773-59AE-C2AB-64EF-F318CB3E37AC}"/>
          </ac:graphicFrameMkLst>
        </pc:graphicFrameChg>
        <pc:picChg chg="add mod">
          <ac:chgData name="Yoel Kortick" userId="167978f5-7f40-4909-85d5-d4149554ad4e" providerId="ADAL" clId="{7BA6015C-3F7F-4DF1-AC56-F953E43BACEA}" dt="2022-08-28T07:30:36.281" v="469" actId="208"/>
          <ac:picMkLst>
            <pc:docMk/>
            <pc:sldMk cId="1894150669" sldId="1843"/>
            <ac:picMk id="5" creationId="{F83EA4EA-BB1E-F00E-D095-2E69D9450880}"/>
          </ac:picMkLst>
        </pc:picChg>
      </pc:sldChg>
      <pc:sldChg chg="addSp delSp modSp add mod">
        <pc:chgData name="Yoel Kortick" userId="167978f5-7f40-4909-85d5-d4149554ad4e" providerId="ADAL" clId="{7BA6015C-3F7F-4DF1-AC56-F953E43BACEA}" dt="2022-08-28T07:32:44.861" v="498" actId="20577"/>
        <pc:sldMkLst>
          <pc:docMk/>
          <pc:sldMk cId="3159132757" sldId="1844"/>
        </pc:sldMkLst>
        <pc:spChg chg="add mod">
          <ac:chgData name="Yoel Kortick" userId="167978f5-7f40-4909-85d5-d4149554ad4e" providerId="ADAL" clId="{7BA6015C-3F7F-4DF1-AC56-F953E43BACEA}" dt="2022-08-28T07:32:44.861" v="498" actId="20577"/>
          <ac:spMkLst>
            <pc:docMk/>
            <pc:sldMk cId="3159132757" sldId="1844"/>
            <ac:spMk id="6" creationId="{9F15A80A-F7F4-CD36-8BDE-0FEBBF2FAE40}"/>
          </ac:spMkLst>
        </pc:spChg>
        <pc:picChg chg="del">
          <ac:chgData name="Yoel Kortick" userId="167978f5-7f40-4909-85d5-d4149554ad4e" providerId="ADAL" clId="{7BA6015C-3F7F-4DF1-AC56-F953E43BACEA}" dt="2022-08-28T07:32:19.920" v="471" actId="478"/>
          <ac:picMkLst>
            <pc:docMk/>
            <pc:sldMk cId="3159132757" sldId="1844"/>
            <ac:picMk id="5" creationId="{F83EA4EA-BB1E-F00E-D095-2E69D9450880}"/>
          </ac:picMkLst>
        </pc:picChg>
      </pc:sldChg>
      <pc:sldChg chg="addSp modSp add mod">
        <pc:chgData name="Yoel Kortick" userId="167978f5-7f40-4909-85d5-d4149554ad4e" providerId="ADAL" clId="{7BA6015C-3F7F-4DF1-AC56-F953E43BACEA}" dt="2022-08-28T07:44:11.174" v="556" actId="14100"/>
        <pc:sldMkLst>
          <pc:docMk/>
          <pc:sldMk cId="1954226497" sldId="1845"/>
        </pc:sldMkLst>
        <pc:spChg chg="add mod">
          <ac:chgData name="Yoel Kortick" userId="167978f5-7f40-4909-85d5-d4149554ad4e" providerId="ADAL" clId="{7BA6015C-3F7F-4DF1-AC56-F953E43BACEA}" dt="2022-08-28T07:44:06.420" v="555" actId="1076"/>
          <ac:spMkLst>
            <pc:docMk/>
            <pc:sldMk cId="1954226497" sldId="1845"/>
            <ac:spMk id="4" creationId="{CA579D4F-F06B-C1CD-7F6F-E0A44F3A5451}"/>
          </ac:spMkLst>
        </pc:spChg>
        <pc:spChg chg="mod">
          <ac:chgData name="Yoel Kortick" userId="167978f5-7f40-4909-85d5-d4149554ad4e" providerId="ADAL" clId="{7BA6015C-3F7F-4DF1-AC56-F953E43BACEA}" dt="2022-08-28T07:44:11.174" v="556" actId="14100"/>
          <ac:spMkLst>
            <pc:docMk/>
            <pc:sldMk cId="1954226497" sldId="1845"/>
            <ac:spMk id="6" creationId="{9F15A80A-F7F4-CD36-8BDE-0FEBBF2FAE40}"/>
          </ac:spMkLst>
        </pc:spChg>
      </pc:sldChg>
      <pc:sldChg chg="modSp add mod">
        <pc:chgData name="Yoel Kortick" userId="167978f5-7f40-4909-85d5-d4149554ad4e" providerId="ADAL" clId="{7BA6015C-3F7F-4DF1-AC56-F953E43BACEA}" dt="2022-08-28T07:46:40.327" v="589" actId="14100"/>
        <pc:sldMkLst>
          <pc:docMk/>
          <pc:sldMk cId="447265283" sldId="1846"/>
        </pc:sldMkLst>
        <pc:spChg chg="mod">
          <ac:chgData name="Yoel Kortick" userId="167978f5-7f40-4909-85d5-d4149554ad4e" providerId="ADAL" clId="{7BA6015C-3F7F-4DF1-AC56-F953E43BACEA}" dt="2022-08-28T07:46:40.327" v="589" actId="14100"/>
          <ac:spMkLst>
            <pc:docMk/>
            <pc:sldMk cId="447265283" sldId="1846"/>
            <ac:spMk id="4" creationId="{CA579D4F-F06B-C1CD-7F6F-E0A44F3A5451}"/>
          </ac:spMkLst>
        </pc:spChg>
        <pc:spChg chg="mod">
          <ac:chgData name="Yoel Kortick" userId="167978f5-7f40-4909-85d5-d4149554ad4e" providerId="ADAL" clId="{7BA6015C-3F7F-4DF1-AC56-F953E43BACEA}" dt="2022-08-28T07:46:35.373" v="586" actId="14100"/>
          <ac:spMkLst>
            <pc:docMk/>
            <pc:sldMk cId="447265283" sldId="1846"/>
            <ac:spMk id="6" creationId="{9F15A80A-F7F4-CD36-8BDE-0FEBBF2FAE40}"/>
          </ac:spMkLst>
        </pc:spChg>
      </pc:sldChg>
      <pc:sldChg chg="delSp modSp add mod">
        <pc:chgData name="Yoel Kortick" userId="167978f5-7f40-4909-85d5-d4149554ad4e" providerId="ADAL" clId="{7BA6015C-3F7F-4DF1-AC56-F953E43BACEA}" dt="2022-08-28T07:48:32.983" v="624" actId="20577"/>
        <pc:sldMkLst>
          <pc:docMk/>
          <pc:sldMk cId="886589407" sldId="1847"/>
        </pc:sldMkLst>
        <pc:spChg chg="del">
          <ac:chgData name="Yoel Kortick" userId="167978f5-7f40-4909-85d5-d4149554ad4e" providerId="ADAL" clId="{7BA6015C-3F7F-4DF1-AC56-F953E43BACEA}" dt="2022-08-28T07:47:44.880" v="598" actId="478"/>
          <ac:spMkLst>
            <pc:docMk/>
            <pc:sldMk cId="886589407" sldId="1847"/>
            <ac:spMk id="4" creationId="{CA579D4F-F06B-C1CD-7F6F-E0A44F3A5451}"/>
          </ac:spMkLst>
        </pc:spChg>
        <pc:spChg chg="mod">
          <ac:chgData name="Yoel Kortick" userId="167978f5-7f40-4909-85d5-d4149554ad4e" providerId="ADAL" clId="{7BA6015C-3F7F-4DF1-AC56-F953E43BACEA}" dt="2022-08-28T07:48:32.983" v="624" actId="20577"/>
          <ac:spMkLst>
            <pc:docMk/>
            <pc:sldMk cId="886589407" sldId="1847"/>
            <ac:spMk id="6" creationId="{9F15A80A-F7F4-CD36-8BDE-0FEBBF2FAE40}"/>
          </ac:spMkLst>
        </pc:spChg>
      </pc:sldChg>
      <pc:sldChg chg="modSp add mod">
        <pc:chgData name="Yoel Kortick" userId="167978f5-7f40-4909-85d5-d4149554ad4e" providerId="ADAL" clId="{7BA6015C-3F7F-4DF1-AC56-F953E43BACEA}" dt="2022-08-28T07:49:26.715" v="654" actId="255"/>
        <pc:sldMkLst>
          <pc:docMk/>
          <pc:sldMk cId="4086293843" sldId="1848"/>
        </pc:sldMkLst>
        <pc:spChg chg="mod">
          <ac:chgData name="Yoel Kortick" userId="167978f5-7f40-4909-85d5-d4149554ad4e" providerId="ADAL" clId="{7BA6015C-3F7F-4DF1-AC56-F953E43BACEA}" dt="2022-08-28T07:49:26.715" v="654" actId="255"/>
          <ac:spMkLst>
            <pc:docMk/>
            <pc:sldMk cId="4086293843" sldId="1848"/>
            <ac:spMk id="6" creationId="{9F15A80A-F7F4-CD36-8BDE-0FEBBF2FAE40}"/>
          </ac:spMkLst>
        </pc:spChg>
      </pc:sldChg>
      <pc:sldChg chg="addSp modSp add mod">
        <pc:chgData name="Yoel Kortick" userId="167978f5-7f40-4909-85d5-d4149554ad4e" providerId="ADAL" clId="{7BA6015C-3F7F-4DF1-AC56-F953E43BACEA}" dt="2022-08-28T07:56:11.173" v="753" actId="6549"/>
        <pc:sldMkLst>
          <pc:docMk/>
          <pc:sldMk cId="3349957859" sldId="1849"/>
        </pc:sldMkLst>
        <pc:spChg chg="add mod">
          <ac:chgData name="Yoel Kortick" userId="167978f5-7f40-4909-85d5-d4149554ad4e" providerId="ADAL" clId="{7BA6015C-3F7F-4DF1-AC56-F953E43BACEA}" dt="2022-08-28T07:56:11.173" v="753" actId="6549"/>
          <ac:spMkLst>
            <pc:docMk/>
            <pc:sldMk cId="3349957859" sldId="1849"/>
            <ac:spMk id="4" creationId="{D13F8E19-8B04-52E6-0124-2A970E215073}"/>
          </ac:spMkLst>
        </pc:spChg>
        <pc:spChg chg="mod">
          <ac:chgData name="Yoel Kortick" userId="167978f5-7f40-4909-85d5-d4149554ad4e" providerId="ADAL" clId="{7BA6015C-3F7F-4DF1-AC56-F953E43BACEA}" dt="2022-08-28T07:54:55.638" v="732" actId="14100"/>
          <ac:spMkLst>
            <pc:docMk/>
            <pc:sldMk cId="3349957859" sldId="1849"/>
            <ac:spMk id="6" creationId="{9F15A80A-F7F4-CD36-8BDE-0FEBBF2FAE40}"/>
          </ac:spMkLst>
        </pc:spChg>
      </pc:sldChg>
      <pc:sldChg chg="delSp modSp add mod">
        <pc:chgData name="Yoel Kortick" userId="167978f5-7f40-4909-85d5-d4149554ad4e" providerId="ADAL" clId="{7BA6015C-3F7F-4DF1-AC56-F953E43BACEA}" dt="2022-08-28T07:57:28.643" v="839" actId="403"/>
        <pc:sldMkLst>
          <pc:docMk/>
          <pc:sldMk cId="2987314586" sldId="1850"/>
        </pc:sldMkLst>
        <pc:spChg chg="del mod">
          <ac:chgData name="Yoel Kortick" userId="167978f5-7f40-4909-85d5-d4149554ad4e" providerId="ADAL" clId="{7BA6015C-3F7F-4DF1-AC56-F953E43BACEA}" dt="2022-08-28T07:57:17.169" v="804" actId="478"/>
          <ac:spMkLst>
            <pc:docMk/>
            <pc:sldMk cId="2987314586" sldId="1850"/>
            <ac:spMk id="4" creationId="{D13F8E19-8B04-52E6-0124-2A970E215073}"/>
          </ac:spMkLst>
        </pc:spChg>
        <pc:spChg chg="mod">
          <ac:chgData name="Yoel Kortick" userId="167978f5-7f40-4909-85d5-d4149554ad4e" providerId="ADAL" clId="{7BA6015C-3F7F-4DF1-AC56-F953E43BACEA}" dt="2022-08-28T07:57:28.643" v="839" actId="403"/>
          <ac:spMkLst>
            <pc:docMk/>
            <pc:sldMk cId="2987314586" sldId="1850"/>
            <ac:spMk id="6" creationId="{9F15A80A-F7F4-CD36-8BDE-0FEBBF2FAE40}"/>
          </ac:spMkLst>
        </pc:spChg>
      </pc:sldChg>
      <pc:sldChg chg="modSp add mod">
        <pc:chgData name="Yoel Kortick" userId="167978f5-7f40-4909-85d5-d4149554ad4e" providerId="ADAL" clId="{7BA6015C-3F7F-4DF1-AC56-F953E43BACEA}" dt="2022-08-28T07:58:43.295" v="864" actId="20577"/>
        <pc:sldMkLst>
          <pc:docMk/>
          <pc:sldMk cId="1261365802" sldId="1851"/>
        </pc:sldMkLst>
        <pc:spChg chg="mod">
          <ac:chgData name="Yoel Kortick" userId="167978f5-7f40-4909-85d5-d4149554ad4e" providerId="ADAL" clId="{7BA6015C-3F7F-4DF1-AC56-F953E43BACEA}" dt="2022-08-28T07:58:43.295" v="864" actId="20577"/>
          <ac:spMkLst>
            <pc:docMk/>
            <pc:sldMk cId="1261365802" sldId="1851"/>
            <ac:spMk id="6" creationId="{9F15A80A-F7F4-CD36-8BDE-0FEBBF2FAE40}"/>
          </ac:spMkLst>
        </pc:spChg>
      </pc:sldChg>
    </pc:docChg>
  </pc:docChgLst>
  <pc:docChgLst>
    <pc:chgData name="Yoel Kortick" userId="167978f5-7f40-4909-85d5-d4149554ad4e" providerId="ADAL" clId="{F6E698BF-2F2B-4C7A-A765-36EBCC9544AB}"/>
    <pc:docChg chg="undo custSel addSld delSld modSld">
      <pc:chgData name="Yoel Kortick" userId="167978f5-7f40-4909-85d5-d4149554ad4e" providerId="ADAL" clId="{F6E698BF-2F2B-4C7A-A765-36EBCC9544AB}" dt="2022-08-28T10:30:59.689" v="662" actId="14100"/>
      <pc:docMkLst>
        <pc:docMk/>
      </pc:docMkLst>
      <pc:sldChg chg="modSp mod">
        <pc:chgData name="Yoel Kortick" userId="167978f5-7f40-4909-85d5-d4149554ad4e" providerId="ADAL" clId="{F6E698BF-2F2B-4C7A-A765-36EBCC9544AB}" dt="2022-08-28T10:29:48.443" v="631" actId="20577"/>
        <pc:sldMkLst>
          <pc:docMk/>
          <pc:sldMk cId="3267142644" sldId="1724"/>
        </pc:sldMkLst>
        <pc:spChg chg="mod">
          <ac:chgData name="Yoel Kortick" userId="167978f5-7f40-4909-85d5-d4149554ad4e" providerId="ADAL" clId="{F6E698BF-2F2B-4C7A-A765-36EBCC9544AB}" dt="2022-08-28T10:29:48.443" v="631" actId="20577"/>
          <ac:spMkLst>
            <pc:docMk/>
            <pc:sldMk cId="3267142644" sldId="1724"/>
            <ac:spMk id="63" creationId="{2818E309-CE24-45E0-8F37-EFD6121F7540}"/>
          </ac:spMkLst>
        </pc:spChg>
      </pc:sldChg>
      <pc:sldChg chg="modSp mod">
        <pc:chgData name="Yoel Kortick" userId="167978f5-7f40-4909-85d5-d4149554ad4e" providerId="ADAL" clId="{F6E698BF-2F2B-4C7A-A765-36EBCC9544AB}" dt="2022-08-28T10:30:20.489" v="655" actId="20577"/>
        <pc:sldMkLst>
          <pc:docMk/>
          <pc:sldMk cId="2678910622" sldId="1839"/>
        </pc:sldMkLst>
        <pc:spChg chg="mod">
          <ac:chgData name="Yoel Kortick" userId="167978f5-7f40-4909-85d5-d4149554ad4e" providerId="ADAL" clId="{F6E698BF-2F2B-4C7A-A765-36EBCC9544AB}" dt="2022-08-28T10:30:20.489" v="655" actId="20577"/>
          <ac:spMkLst>
            <pc:docMk/>
            <pc:sldMk cId="2678910622" sldId="1839"/>
            <ac:spMk id="3" creationId="{440E2C51-CB70-4EE1-8E6B-DADCB74DEC44}"/>
          </ac:spMkLst>
        </pc:spChg>
      </pc:sldChg>
      <pc:sldChg chg="modSp mod">
        <pc:chgData name="Yoel Kortick" userId="167978f5-7f40-4909-85d5-d4149554ad4e" providerId="ADAL" clId="{F6E698BF-2F2B-4C7A-A765-36EBCC9544AB}" dt="2022-08-28T10:30:39.284" v="657"/>
        <pc:sldMkLst>
          <pc:docMk/>
          <pc:sldMk cId="146484598" sldId="1840"/>
        </pc:sldMkLst>
        <pc:spChg chg="mod">
          <ac:chgData name="Yoel Kortick" userId="167978f5-7f40-4909-85d5-d4149554ad4e" providerId="ADAL" clId="{F6E698BF-2F2B-4C7A-A765-36EBCC9544AB}" dt="2022-08-28T10:30:39.284" v="657"/>
          <ac:spMkLst>
            <pc:docMk/>
            <pc:sldMk cId="146484598" sldId="1840"/>
            <ac:spMk id="3" creationId="{4FC18B40-6547-41EC-8A0E-1C8F40E0A42F}"/>
          </ac:spMkLst>
        </pc:spChg>
      </pc:sldChg>
      <pc:sldChg chg="modSp mod">
        <pc:chgData name="Yoel Kortick" userId="167978f5-7f40-4909-85d5-d4149554ad4e" providerId="ADAL" clId="{F6E698BF-2F2B-4C7A-A765-36EBCC9544AB}" dt="2022-08-28T10:29:10.507" v="606" actId="6549"/>
        <pc:sldMkLst>
          <pc:docMk/>
          <pc:sldMk cId="309807513" sldId="1841"/>
        </pc:sldMkLst>
        <pc:spChg chg="mod">
          <ac:chgData name="Yoel Kortick" userId="167978f5-7f40-4909-85d5-d4149554ad4e" providerId="ADAL" clId="{F6E698BF-2F2B-4C7A-A765-36EBCC9544AB}" dt="2022-08-28T10:29:10.507" v="606" actId="6549"/>
          <ac:spMkLst>
            <pc:docMk/>
            <pc:sldMk cId="309807513" sldId="1841"/>
            <ac:spMk id="4" creationId="{2490F34D-A7E2-4EA9-8B1A-78371A1F1CD1}"/>
          </ac:spMkLst>
        </pc:spChg>
      </pc:sldChg>
      <pc:sldChg chg="modSp mod">
        <pc:chgData name="Yoel Kortick" userId="167978f5-7f40-4909-85d5-d4149554ad4e" providerId="ADAL" clId="{F6E698BF-2F2B-4C7A-A765-36EBCC9544AB}" dt="2022-08-28T10:13:48.012" v="126" actId="403"/>
        <pc:sldMkLst>
          <pc:docMk/>
          <pc:sldMk cId="3159132757" sldId="1844"/>
        </pc:sldMkLst>
        <pc:spChg chg="mod">
          <ac:chgData name="Yoel Kortick" userId="167978f5-7f40-4909-85d5-d4149554ad4e" providerId="ADAL" clId="{F6E698BF-2F2B-4C7A-A765-36EBCC9544AB}" dt="2022-08-28T10:13:48.012" v="126" actId="403"/>
          <ac:spMkLst>
            <pc:docMk/>
            <pc:sldMk cId="3159132757" sldId="1844"/>
            <ac:spMk id="6" creationId="{9F15A80A-F7F4-CD36-8BDE-0FEBBF2FAE40}"/>
          </ac:spMkLst>
        </pc:spChg>
      </pc:sldChg>
      <pc:sldChg chg="modSp mod">
        <pc:chgData name="Yoel Kortick" userId="167978f5-7f40-4909-85d5-d4149554ad4e" providerId="ADAL" clId="{F6E698BF-2F2B-4C7A-A765-36EBCC9544AB}" dt="2022-08-28T10:11:22.221" v="78" actId="27636"/>
        <pc:sldMkLst>
          <pc:docMk/>
          <pc:sldMk cId="1954226497" sldId="1845"/>
        </pc:sldMkLst>
        <pc:spChg chg="mod">
          <ac:chgData name="Yoel Kortick" userId="167978f5-7f40-4909-85d5-d4149554ad4e" providerId="ADAL" clId="{F6E698BF-2F2B-4C7A-A765-36EBCC9544AB}" dt="2022-08-28T10:11:22.221" v="78" actId="27636"/>
          <ac:spMkLst>
            <pc:docMk/>
            <pc:sldMk cId="1954226497" sldId="1845"/>
            <ac:spMk id="4" creationId="{CA579D4F-F06B-C1CD-7F6F-E0A44F3A5451}"/>
          </ac:spMkLst>
        </pc:spChg>
        <pc:spChg chg="mod">
          <ac:chgData name="Yoel Kortick" userId="167978f5-7f40-4909-85d5-d4149554ad4e" providerId="ADAL" clId="{F6E698BF-2F2B-4C7A-A765-36EBCC9544AB}" dt="2022-08-28T10:11:18.614" v="76" actId="113"/>
          <ac:spMkLst>
            <pc:docMk/>
            <pc:sldMk cId="1954226497" sldId="1845"/>
            <ac:spMk id="6" creationId="{9F15A80A-F7F4-CD36-8BDE-0FEBBF2FAE40}"/>
          </ac:spMkLst>
        </pc:spChg>
      </pc:sldChg>
      <pc:sldChg chg="modSp mod">
        <pc:chgData name="Yoel Kortick" userId="167978f5-7f40-4909-85d5-d4149554ad4e" providerId="ADAL" clId="{F6E698BF-2F2B-4C7A-A765-36EBCC9544AB}" dt="2022-08-28T10:11:29.904" v="80" actId="113"/>
        <pc:sldMkLst>
          <pc:docMk/>
          <pc:sldMk cId="447265283" sldId="1846"/>
        </pc:sldMkLst>
        <pc:spChg chg="mod">
          <ac:chgData name="Yoel Kortick" userId="167978f5-7f40-4909-85d5-d4149554ad4e" providerId="ADAL" clId="{F6E698BF-2F2B-4C7A-A765-36EBCC9544AB}" dt="2022-08-28T10:11:29.904" v="80" actId="113"/>
          <ac:spMkLst>
            <pc:docMk/>
            <pc:sldMk cId="447265283" sldId="1846"/>
            <ac:spMk id="4" creationId="{CA579D4F-F06B-C1CD-7F6F-E0A44F3A5451}"/>
          </ac:spMkLst>
        </pc:spChg>
        <pc:spChg chg="mod">
          <ac:chgData name="Yoel Kortick" userId="167978f5-7f40-4909-85d5-d4149554ad4e" providerId="ADAL" clId="{F6E698BF-2F2B-4C7A-A765-36EBCC9544AB}" dt="2022-08-28T10:11:27.849" v="79" actId="113"/>
          <ac:spMkLst>
            <pc:docMk/>
            <pc:sldMk cId="447265283" sldId="1846"/>
            <ac:spMk id="6" creationId="{9F15A80A-F7F4-CD36-8BDE-0FEBBF2FAE40}"/>
          </ac:spMkLst>
        </pc:spChg>
      </pc:sldChg>
      <pc:sldChg chg="modSp mod">
        <pc:chgData name="Yoel Kortick" userId="167978f5-7f40-4909-85d5-d4149554ad4e" providerId="ADAL" clId="{F6E698BF-2F2B-4C7A-A765-36EBCC9544AB}" dt="2022-08-28T10:11:59.461" v="93" actId="113"/>
        <pc:sldMkLst>
          <pc:docMk/>
          <pc:sldMk cId="886589407" sldId="1847"/>
        </pc:sldMkLst>
        <pc:spChg chg="mod">
          <ac:chgData name="Yoel Kortick" userId="167978f5-7f40-4909-85d5-d4149554ad4e" providerId="ADAL" clId="{F6E698BF-2F2B-4C7A-A765-36EBCC9544AB}" dt="2022-08-28T10:11:59.461" v="93" actId="113"/>
          <ac:spMkLst>
            <pc:docMk/>
            <pc:sldMk cId="886589407" sldId="1847"/>
            <ac:spMk id="6" creationId="{9F15A80A-F7F4-CD36-8BDE-0FEBBF2FAE40}"/>
          </ac:spMkLst>
        </pc:spChg>
      </pc:sldChg>
      <pc:sldChg chg="modSp mod">
        <pc:chgData name="Yoel Kortick" userId="167978f5-7f40-4909-85d5-d4149554ad4e" providerId="ADAL" clId="{F6E698BF-2F2B-4C7A-A765-36EBCC9544AB}" dt="2022-08-28T10:12:22.736" v="100" actId="14100"/>
        <pc:sldMkLst>
          <pc:docMk/>
          <pc:sldMk cId="4086293843" sldId="1848"/>
        </pc:sldMkLst>
        <pc:spChg chg="mod">
          <ac:chgData name="Yoel Kortick" userId="167978f5-7f40-4909-85d5-d4149554ad4e" providerId="ADAL" clId="{F6E698BF-2F2B-4C7A-A765-36EBCC9544AB}" dt="2022-08-28T10:12:22.736" v="100" actId="14100"/>
          <ac:spMkLst>
            <pc:docMk/>
            <pc:sldMk cId="4086293843" sldId="1848"/>
            <ac:spMk id="6" creationId="{9F15A80A-F7F4-CD36-8BDE-0FEBBF2FAE40}"/>
          </ac:spMkLst>
        </pc:spChg>
      </pc:sldChg>
      <pc:sldChg chg="modSp mod">
        <pc:chgData name="Yoel Kortick" userId="167978f5-7f40-4909-85d5-d4149554ad4e" providerId="ADAL" clId="{F6E698BF-2F2B-4C7A-A765-36EBCC9544AB}" dt="2022-08-28T10:12:07.754" v="95" actId="113"/>
        <pc:sldMkLst>
          <pc:docMk/>
          <pc:sldMk cId="3349957859" sldId="1849"/>
        </pc:sldMkLst>
        <pc:spChg chg="mod">
          <ac:chgData name="Yoel Kortick" userId="167978f5-7f40-4909-85d5-d4149554ad4e" providerId="ADAL" clId="{F6E698BF-2F2B-4C7A-A765-36EBCC9544AB}" dt="2022-08-28T10:12:07.754" v="95" actId="113"/>
          <ac:spMkLst>
            <pc:docMk/>
            <pc:sldMk cId="3349957859" sldId="1849"/>
            <ac:spMk id="4" creationId="{D13F8E19-8B04-52E6-0124-2A970E215073}"/>
          </ac:spMkLst>
        </pc:spChg>
        <pc:spChg chg="mod">
          <ac:chgData name="Yoel Kortick" userId="167978f5-7f40-4909-85d5-d4149554ad4e" providerId="ADAL" clId="{F6E698BF-2F2B-4C7A-A765-36EBCC9544AB}" dt="2022-08-28T10:12:06.004" v="94" actId="113"/>
          <ac:spMkLst>
            <pc:docMk/>
            <pc:sldMk cId="3349957859" sldId="1849"/>
            <ac:spMk id="6" creationId="{9F15A80A-F7F4-CD36-8BDE-0FEBBF2FAE40}"/>
          </ac:spMkLst>
        </pc:spChg>
      </pc:sldChg>
      <pc:sldChg chg="modSp mod">
        <pc:chgData name="Yoel Kortick" userId="167978f5-7f40-4909-85d5-d4149554ad4e" providerId="ADAL" clId="{F6E698BF-2F2B-4C7A-A765-36EBCC9544AB}" dt="2022-08-28T10:12:30.381" v="101" actId="113"/>
        <pc:sldMkLst>
          <pc:docMk/>
          <pc:sldMk cId="2987314586" sldId="1850"/>
        </pc:sldMkLst>
        <pc:spChg chg="mod">
          <ac:chgData name="Yoel Kortick" userId="167978f5-7f40-4909-85d5-d4149554ad4e" providerId="ADAL" clId="{F6E698BF-2F2B-4C7A-A765-36EBCC9544AB}" dt="2022-08-28T10:12:30.381" v="101" actId="113"/>
          <ac:spMkLst>
            <pc:docMk/>
            <pc:sldMk cId="2987314586" sldId="1850"/>
            <ac:spMk id="6" creationId="{9F15A80A-F7F4-CD36-8BDE-0FEBBF2FAE40}"/>
          </ac:spMkLst>
        </pc:spChg>
      </pc:sldChg>
      <pc:sldChg chg="modSp mod">
        <pc:chgData name="Yoel Kortick" userId="167978f5-7f40-4909-85d5-d4149554ad4e" providerId="ADAL" clId="{F6E698BF-2F2B-4C7A-A765-36EBCC9544AB}" dt="2022-08-28T10:12:35.175" v="102" actId="113"/>
        <pc:sldMkLst>
          <pc:docMk/>
          <pc:sldMk cId="1261365802" sldId="1851"/>
        </pc:sldMkLst>
        <pc:spChg chg="mod">
          <ac:chgData name="Yoel Kortick" userId="167978f5-7f40-4909-85d5-d4149554ad4e" providerId="ADAL" clId="{F6E698BF-2F2B-4C7A-A765-36EBCC9544AB}" dt="2022-08-28T10:12:35.175" v="102" actId="113"/>
          <ac:spMkLst>
            <pc:docMk/>
            <pc:sldMk cId="1261365802" sldId="1851"/>
            <ac:spMk id="6" creationId="{9F15A80A-F7F4-CD36-8BDE-0FEBBF2FAE40}"/>
          </ac:spMkLst>
        </pc:spChg>
      </pc:sldChg>
      <pc:sldChg chg="add del">
        <pc:chgData name="Yoel Kortick" userId="167978f5-7f40-4909-85d5-d4149554ad4e" providerId="ADAL" clId="{F6E698BF-2F2B-4C7A-A765-36EBCC9544AB}" dt="2022-08-28T10:14:00.954" v="130" actId="47"/>
        <pc:sldMkLst>
          <pc:docMk/>
          <pc:sldMk cId="1889594342" sldId="1852"/>
        </pc:sldMkLst>
      </pc:sldChg>
      <pc:sldChg chg="modSp add mod">
        <pc:chgData name="Yoel Kortick" userId="167978f5-7f40-4909-85d5-d4149554ad4e" providerId="ADAL" clId="{F6E698BF-2F2B-4C7A-A765-36EBCC9544AB}" dt="2022-08-28T10:12:45.480" v="103" actId="113"/>
        <pc:sldMkLst>
          <pc:docMk/>
          <pc:sldMk cId="2584212111" sldId="1853"/>
        </pc:sldMkLst>
        <pc:spChg chg="mod">
          <ac:chgData name="Yoel Kortick" userId="167978f5-7f40-4909-85d5-d4149554ad4e" providerId="ADAL" clId="{F6E698BF-2F2B-4C7A-A765-36EBCC9544AB}" dt="2022-08-28T10:12:45.480" v="103" actId="113"/>
          <ac:spMkLst>
            <pc:docMk/>
            <pc:sldMk cId="2584212111" sldId="1853"/>
            <ac:spMk id="6" creationId="{9F15A80A-F7F4-CD36-8BDE-0FEBBF2FAE40}"/>
          </ac:spMkLst>
        </pc:spChg>
      </pc:sldChg>
      <pc:sldChg chg="modSp add mod">
        <pc:chgData name="Yoel Kortick" userId="167978f5-7f40-4909-85d5-d4149554ad4e" providerId="ADAL" clId="{F6E698BF-2F2B-4C7A-A765-36EBCC9544AB}" dt="2022-08-28T10:13:54.444" v="129" actId="403"/>
        <pc:sldMkLst>
          <pc:docMk/>
          <pc:sldMk cId="962602784" sldId="1854"/>
        </pc:sldMkLst>
        <pc:spChg chg="mod">
          <ac:chgData name="Yoel Kortick" userId="167978f5-7f40-4909-85d5-d4149554ad4e" providerId="ADAL" clId="{F6E698BF-2F2B-4C7A-A765-36EBCC9544AB}" dt="2022-08-28T10:13:54.444" v="129" actId="403"/>
          <ac:spMkLst>
            <pc:docMk/>
            <pc:sldMk cId="962602784" sldId="1854"/>
            <ac:spMk id="6" creationId="{9F15A80A-F7F4-CD36-8BDE-0FEBBF2FAE40}"/>
          </ac:spMkLst>
        </pc:spChg>
      </pc:sldChg>
      <pc:sldChg chg="modSp add mod">
        <pc:chgData name="Yoel Kortick" userId="167978f5-7f40-4909-85d5-d4149554ad4e" providerId="ADAL" clId="{F6E698BF-2F2B-4C7A-A765-36EBCC9544AB}" dt="2022-08-28T10:18:40.627" v="182" actId="404"/>
        <pc:sldMkLst>
          <pc:docMk/>
          <pc:sldMk cId="1062360252" sldId="1855"/>
        </pc:sldMkLst>
        <pc:spChg chg="mod">
          <ac:chgData name="Yoel Kortick" userId="167978f5-7f40-4909-85d5-d4149554ad4e" providerId="ADAL" clId="{F6E698BF-2F2B-4C7A-A765-36EBCC9544AB}" dt="2022-08-28T10:18:40.627" v="182" actId="404"/>
          <ac:spMkLst>
            <pc:docMk/>
            <pc:sldMk cId="1062360252" sldId="1855"/>
            <ac:spMk id="6" creationId="{9F15A80A-F7F4-CD36-8BDE-0FEBBF2FAE40}"/>
          </ac:spMkLst>
        </pc:spChg>
      </pc:sldChg>
      <pc:sldChg chg="modSp add mod">
        <pc:chgData name="Yoel Kortick" userId="167978f5-7f40-4909-85d5-d4149554ad4e" providerId="ADAL" clId="{F6E698BF-2F2B-4C7A-A765-36EBCC9544AB}" dt="2022-08-28T10:18:45.153" v="183" actId="404"/>
        <pc:sldMkLst>
          <pc:docMk/>
          <pc:sldMk cId="2562878506" sldId="1856"/>
        </pc:sldMkLst>
        <pc:spChg chg="mod">
          <ac:chgData name="Yoel Kortick" userId="167978f5-7f40-4909-85d5-d4149554ad4e" providerId="ADAL" clId="{F6E698BF-2F2B-4C7A-A765-36EBCC9544AB}" dt="2022-08-28T10:18:45.153" v="183" actId="404"/>
          <ac:spMkLst>
            <pc:docMk/>
            <pc:sldMk cId="2562878506" sldId="1856"/>
            <ac:spMk id="6" creationId="{9F15A80A-F7F4-CD36-8BDE-0FEBBF2FAE40}"/>
          </ac:spMkLst>
        </pc:spChg>
      </pc:sldChg>
      <pc:sldChg chg="modSp add mod">
        <pc:chgData name="Yoel Kortick" userId="167978f5-7f40-4909-85d5-d4149554ad4e" providerId="ADAL" clId="{F6E698BF-2F2B-4C7A-A765-36EBCC9544AB}" dt="2022-08-28T10:18:23.027" v="178" actId="20577"/>
        <pc:sldMkLst>
          <pc:docMk/>
          <pc:sldMk cId="2120603946" sldId="1857"/>
        </pc:sldMkLst>
        <pc:spChg chg="mod">
          <ac:chgData name="Yoel Kortick" userId="167978f5-7f40-4909-85d5-d4149554ad4e" providerId="ADAL" clId="{F6E698BF-2F2B-4C7A-A765-36EBCC9544AB}" dt="2022-08-28T10:18:23.027" v="178" actId="20577"/>
          <ac:spMkLst>
            <pc:docMk/>
            <pc:sldMk cId="2120603946" sldId="1857"/>
            <ac:spMk id="6" creationId="{9F15A80A-F7F4-CD36-8BDE-0FEBBF2FAE40}"/>
          </ac:spMkLst>
        </pc:spChg>
      </pc:sldChg>
      <pc:sldChg chg="modSp add mod">
        <pc:chgData name="Yoel Kortick" userId="167978f5-7f40-4909-85d5-d4149554ad4e" providerId="ADAL" clId="{F6E698BF-2F2B-4C7A-A765-36EBCC9544AB}" dt="2022-08-28T10:18:51.882" v="184" actId="404"/>
        <pc:sldMkLst>
          <pc:docMk/>
          <pc:sldMk cId="3727259958" sldId="1858"/>
        </pc:sldMkLst>
        <pc:spChg chg="mod">
          <ac:chgData name="Yoel Kortick" userId="167978f5-7f40-4909-85d5-d4149554ad4e" providerId="ADAL" clId="{F6E698BF-2F2B-4C7A-A765-36EBCC9544AB}" dt="2022-08-28T10:18:51.882" v="184" actId="404"/>
          <ac:spMkLst>
            <pc:docMk/>
            <pc:sldMk cId="3727259958" sldId="1858"/>
            <ac:spMk id="6" creationId="{9F15A80A-F7F4-CD36-8BDE-0FEBBF2FAE40}"/>
          </ac:spMkLst>
        </pc:spChg>
      </pc:sldChg>
      <pc:sldChg chg="addSp delSp modSp add mod">
        <pc:chgData name="Yoel Kortick" userId="167978f5-7f40-4909-85d5-d4149554ad4e" providerId="ADAL" clId="{F6E698BF-2F2B-4C7A-A765-36EBCC9544AB}" dt="2022-08-28T10:30:41.992" v="658"/>
        <pc:sldMkLst>
          <pc:docMk/>
          <pc:sldMk cId="3886562718" sldId="1859"/>
        </pc:sldMkLst>
        <pc:spChg chg="mod">
          <ac:chgData name="Yoel Kortick" userId="167978f5-7f40-4909-85d5-d4149554ad4e" providerId="ADAL" clId="{F6E698BF-2F2B-4C7A-A765-36EBCC9544AB}" dt="2022-08-28T10:30:41.992" v="658"/>
          <ac:spMkLst>
            <pc:docMk/>
            <pc:sldMk cId="3886562718" sldId="1859"/>
            <ac:spMk id="3" creationId="{4FC18B40-6547-41EC-8A0E-1C8F40E0A42F}"/>
          </ac:spMkLst>
        </pc:spChg>
        <pc:spChg chg="mod">
          <ac:chgData name="Yoel Kortick" userId="167978f5-7f40-4909-85d5-d4149554ad4e" providerId="ADAL" clId="{F6E698BF-2F2B-4C7A-A765-36EBCC9544AB}" dt="2022-08-28T10:22:38.142" v="251" actId="14100"/>
          <ac:spMkLst>
            <pc:docMk/>
            <pc:sldMk cId="3886562718" sldId="1859"/>
            <ac:spMk id="4" creationId="{2490F34D-A7E2-4EA9-8B1A-78371A1F1CD1}"/>
          </ac:spMkLst>
        </pc:spChg>
        <pc:spChg chg="mod">
          <ac:chgData name="Yoel Kortick" userId="167978f5-7f40-4909-85d5-d4149554ad4e" providerId="ADAL" clId="{F6E698BF-2F2B-4C7A-A765-36EBCC9544AB}" dt="2022-08-28T10:22:13.465" v="238" actId="14100"/>
          <ac:spMkLst>
            <pc:docMk/>
            <pc:sldMk cId="3886562718" sldId="1859"/>
            <ac:spMk id="6" creationId="{0BB465E2-CBBA-D53F-1A95-28447863A39F}"/>
          </ac:spMkLst>
        </pc:spChg>
        <pc:picChg chg="del">
          <ac:chgData name="Yoel Kortick" userId="167978f5-7f40-4909-85d5-d4149554ad4e" providerId="ADAL" clId="{F6E698BF-2F2B-4C7A-A765-36EBCC9544AB}" dt="2022-08-28T10:21:15.281" v="187" actId="478"/>
          <ac:picMkLst>
            <pc:docMk/>
            <pc:sldMk cId="3886562718" sldId="1859"/>
            <ac:picMk id="5" creationId="{CCF5C30A-5D3C-5CAF-1CD5-5957E2F3F189}"/>
          </ac:picMkLst>
        </pc:picChg>
        <pc:picChg chg="add mod ord">
          <ac:chgData name="Yoel Kortick" userId="167978f5-7f40-4909-85d5-d4149554ad4e" providerId="ADAL" clId="{F6E698BF-2F2B-4C7A-A765-36EBCC9544AB}" dt="2022-08-28T10:22:15.747" v="239" actId="208"/>
          <ac:picMkLst>
            <pc:docMk/>
            <pc:sldMk cId="3886562718" sldId="1859"/>
            <ac:picMk id="7" creationId="{4FB71FCE-B522-B01B-F973-8736EE4D2DE3}"/>
          </ac:picMkLst>
        </pc:picChg>
      </pc:sldChg>
      <pc:sldChg chg="add del">
        <pc:chgData name="Yoel Kortick" userId="167978f5-7f40-4909-85d5-d4149554ad4e" providerId="ADAL" clId="{F6E698BF-2F2B-4C7A-A765-36EBCC9544AB}" dt="2022-08-28T10:24:21.702" v="344" actId="47"/>
        <pc:sldMkLst>
          <pc:docMk/>
          <pc:sldMk cId="1429467245" sldId="1860"/>
        </pc:sldMkLst>
      </pc:sldChg>
      <pc:sldChg chg="addSp delSp modSp add mod">
        <pc:chgData name="Yoel Kortick" userId="167978f5-7f40-4909-85d5-d4149554ad4e" providerId="ADAL" clId="{F6E698BF-2F2B-4C7A-A765-36EBCC9544AB}" dt="2022-08-28T10:30:44.610" v="659"/>
        <pc:sldMkLst>
          <pc:docMk/>
          <pc:sldMk cId="2320106316" sldId="1861"/>
        </pc:sldMkLst>
        <pc:spChg chg="mod">
          <ac:chgData name="Yoel Kortick" userId="167978f5-7f40-4909-85d5-d4149554ad4e" providerId="ADAL" clId="{F6E698BF-2F2B-4C7A-A765-36EBCC9544AB}" dt="2022-08-28T10:30:44.610" v="659"/>
          <ac:spMkLst>
            <pc:docMk/>
            <pc:sldMk cId="2320106316" sldId="1861"/>
            <ac:spMk id="3" creationId="{4FC18B40-6547-41EC-8A0E-1C8F40E0A42F}"/>
          </ac:spMkLst>
        </pc:spChg>
        <pc:spChg chg="mod">
          <ac:chgData name="Yoel Kortick" userId="167978f5-7f40-4909-85d5-d4149554ad4e" providerId="ADAL" clId="{F6E698BF-2F2B-4C7A-A765-36EBCC9544AB}" dt="2022-08-28T10:24:10.779" v="343" actId="20577"/>
          <ac:spMkLst>
            <pc:docMk/>
            <pc:sldMk cId="2320106316" sldId="1861"/>
            <ac:spMk id="4" creationId="{2490F34D-A7E2-4EA9-8B1A-78371A1F1CD1}"/>
          </ac:spMkLst>
        </pc:spChg>
        <pc:spChg chg="mod">
          <ac:chgData name="Yoel Kortick" userId="167978f5-7f40-4909-85d5-d4149554ad4e" providerId="ADAL" clId="{F6E698BF-2F2B-4C7A-A765-36EBCC9544AB}" dt="2022-08-28T10:23:45.615" v="261" actId="14100"/>
          <ac:spMkLst>
            <pc:docMk/>
            <pc:sldMk cId="2320106316" sldId="1861"/>
            <ac:spMk id="6" creationId="{0BB465E2-CBBA-D53F-1A95-28447863A39F}"/>
          </ac:spMkLst>
        </pc:spChg>
        <pc:picChg chg="add mod ord">
          <ac:chgData name="Yoel Kortick" userId="167978f5-7f40-4909-85d5-d4149554ad4e" providerId="ADAL" clId="{F6E698BF-2F2B-4C7A-A765-36EBCC9544AB}" dt="2022-08-28T10:26:23.208" v="345" actId="208"/>
          <ac:picMkLst>
            <pc:docMk/>
            <pc:sldMk cId="2320106316" sldId="1861"/>
            <ac:picMk id="5" creationId="{FA3507AD-A409-C0B8-4CFE-FA0EEB6E06E3}"/>
          </ac:picMkLst>
        </pc:picChg>
        <pc:picChg chg="del">
          <ac:chgData name="Yoel Kortick" userId="167978f5-7f40-4909-85d5-d4149554ad4e" providerId="ADAL" clId="{F6E698BF-2F2B-4C7A-A765-36EBCC9544AB}" dt="2022-08-28T10:23:26.059" v="253" actId="478"/>
          <ac:picMkLst>
            <pc:docMk/>
            <pc:sldMk cId="2320106316" sldId="1861"/>
            <ac:picMk id="7" creationId="{4FB71FCE-B522-B01B-F973-8736EE4D2DE3}"/>
          </ac:picMkLst>
        </pc:picChg>
      </pc:sldChg>
      <pc:sldChg chg="addSp delSp modSp add mod">
        <pc:chgData name="Yoel Kortick" userId="167978f5-7f40-4909-85d5-d4149554ad4e" providerId="ADAL" clId="{F6E698BF-2F2B-4C7A-A765-36EBCC9544AB}" dt="2022-08-28T10:30:59.689" v="662" actId="14100"/>
        <pc:sldMkLst>
          <pc:docMk/>
          <pc:sldMk cId="3702054598" sldId="1862"/>
        </pc:sldMkLst>
        <pc:spChg chg="mod">
          <ac:chgData name="Yoel Kortick" userId="167978f5-7f40-4909-85d5-d4149554ad4e" providerId="ADAL" clId="{F6E698BF-2F2B-4C7A-A765-36EBCC9544AB}" dt="2022-08-28T10:30:51.411" v="660"/>
          <ac:spMkLst>
            <pc:docMk/>
            <pc:sldMk cId="3702054598" sldId="1862"/>
            <ac:spMk id="3" creationId="{4FC18B40-6547-41EC-8A0E-1C8F40E0A42F}"/>
          </ac:spMkLst>
        </pc:spChg>
        <pc:spChg chg="mod">
          <ac:chgData name="Yoel Kortick" userId="167978f5-7f40-4909-85d5-d4149554ad4e" providerId="ADAL" clId="{F6E698BF-2F2B-4C7A-A765-36EBCC9544AB}" dt="2022-08-28T10:28:09.586" v="467" actId="313"/>
          <ac:spMkLst>
            <pc:docMk/>
            <pc:sldMk cId="3702054598" sldId="1862"/>
            <ac:spMk id="4" creationId="{2490F34D-A7E2-4EA9-8B1A-78371A1F1CD1}"/>
          </ac:spMkLst>
        </pc:spChg>
        <pc:spChg chg="mod">
          <ac:chgData name="Yoel Kortick" userId="167978f5-7f40-4909-85d5-d4149554ad4e" providerId="ADAL" clId="{F6E698BF-2F2B-4C7A-A765-36EBCC9544AB}" dt="2022-08-28T10:30:59.689" v="662" actId="14100"/>
          <ac:spMkLst>
            <pc:docMk/>
            <pc:sldMk cId="3702054598" sldId="1862"/>
            <ac:spMk id="6" creationId="{0BB465E2-CBBA-D53F-1A95-28447863A39F}"/>
          </ac:spMkLst>
        </pc:spChg>
        <pc:picChg chg="del">
          <ac:chgData name="Yoel Kortick" userId="167978f5-7f40-4909-85d5-d4149554ad4e" providerId="ADAL" clId="{F6E698BF-2F2B-4C7A-A765-36EBCC9544AB}" dt="2022-08-28T10:26:29.620" v="347" actId="478"/>
          <ac:picMkLst>
            <pc:docMk/>
            <pc:sldMk cId="3702054598" sldId="1862"/>
            <ac:picMk id="5" creationId="{FA3507AD-A409-C0B8-4CFE-FA0EEB6E06E3}"/>
          </ac:picMkLst>
        </pc:picChg>
        <pc:picChg chg="add mod ord">
          <ac:chgData name="Yoel Kortick" userId="167978f5-7f40-4909-85d5-d4149554ad4e" providerId="ADAL" clId="{F6E698BF-2F2B-4C7A-A765-36EBCC9544AB}" dt="2022-08-28T10:30:56.247" v="661" actId="14100"/>
          <ac:picMkLst>
            <pc:docMk/>
            <pc:sldMk cId="3702054598" sldId="1862"/>
            <ac:picMk id="7" creationId="{EA482838-5BF6-2949-EF2A-3E640C1B6A53}"/>
          </ac:picMkLst>
        </pc:picChg>
      </pc:sldChg>
      <pc:sldChg chg="add">
        <pc:chgData name="Yoel Kortick" userId="167978f5-7f40-4909-85d5-d4149554ad4e" providerId="ADAL" clId="{F6E698BF-2F2B-4C7A-A765-36EBCC9544AB}" dt="2022-08-28T10:30:30.153" v="656"/>
        <pc:sldMkLst>
          <pc:docMk/>
          <pc:sldMk cId="3014466617" sldId="1863"/>
        </pc:sldMkLst>
      </pc:sldChg>
    </pc:docChg>
  </pc:docChgLst>
  <pc:docChgLst>
    <pc:chgData name="Yoel Kortick" userId="167978f5-7f40-4909-85d5-d4149554ad4e" providerId="ADAL" clId="{814C13CD-04ED-441D-91F6-66C61924EC26}"/>
    <pc:docChg chg="undo custSel addSld delSld modSld">
      <pc:chgData name="Yoel Kortick" userId="167978f5-7f40-4909-85d5-d4149554ad4e" providerId="ADAL" clId="{814C13CD-04ED-441D-91F6-66C61924EC26}" dt="2022-08-25T16:20:19.906" v="3009" actId="47"/>
      <pc:docMkLst>
        <pc:docMk/>
      </pc:docMkLst>
      <pc:sldChg chg="modSp mod">
        <pc:chgData name="Yoel Kortick" userId="167978f5-7f40-4909-85d5-d4149554ad4e" providerId="ADAL" clId="{814C13CD-04ED-441D-91F6-66C61924EC26}" dt="2022-08-25T14:46:46.145" v="356"/>
        <pc:sldMkLst>
          <pc:docMk/>
          <pc:sldMk cId="3267142644" sldId="1724"/>
        </pc:sldMkLst>
        <pc:spChg chg="mod">
          <ac:chgData name="Yoel Kortick" userId="167978f5-7f40-4909-85d5-d4149554ad4e" providerId="ADAL" clId="{814C13CD-04ED-441D-91F6-66C61924EC26}" dt="2022-08-25T14:46:46.145" v="356"/>
          <ac:spMkLst>
            <pc:docMk/>
            <pc:sldMk cId="3267142644" sldId="1724"/>
            <ac:spMk id="63" creationId="{2818E309-CE24-45E0-8F37-EFD6121F7540}"/>
          </ac:spMkLst>
        </pc:spChg>
      </pc:sldChg>
      <pc:sldChg chg="modSp mod">
        <pc:chgData name="Yoel Kortick" userId="167978f5-7f40-4909-85d5-d4149554ad4e" providerId="ADAL" clId="{814C13CD-04ED-441D-91F6-66C61924EC26}" dt="2022-08-25T15:39:09.929" v="1683" actId="313"/>
        <pc:sldMkLst>
          <pc:docMk/>
          <pc:sldMk cId="4132155335" sldId="1793"/>
        </pc:sldMkLst>
        <pc:spChg chg="mod">
          <ac:chgData name="Yoel Kortick" userId="167978f5-7f40-4909-85d5-d4149554ad4e" providerId="ADAL" clId="{814C13CD-04ED-441D-91F6-66C61924EC26}" dt="2022-08-25T15:39:09.929" v="1683" actId="313"/>
          <ac:spMkLst>
            <pc:docMk/>
            <pc:sldMk cId="4132155335" sldId="1793"/>
            <ac:spMk id="4" creationId="{2490F34D-A7E2-4EA9-8B1A-78371A1F1CD1}"/>
          </ac:spMkLst>
        </pc:spChg>
      </pc:sldChg>
      <pc:sldChg chg="addSp delSp modSp mod">
        <pc:chgData name="Yoel Kortick" userId="167978f5-7f40-4909-85d5-d4149554ad4e" providerId="ADAL" clId="{814C13CD-04ED-441D-91F6-66C61924EC26}" dt="2022-08-25T15:40:27.599" v="1712" actId="14100"/>
        <pc:sldMkLst>
          <pc:docMk/>
          <pc:sldMk cId="562044608" sldId="1794"/>
        </pc:sldMkLst>
        <pc:spChg chg="mod">
          <ac:chgData name="Yoel Kortick" userId="167978f5-7f40-4909-85d5-d4149554ad4e" providerId="ADAL" clId="{814C13CD-04ED-441D-91F6-66C61924EC26}" dt="2022-08-25T15:39:57.079" v="1694" actId="1076"/>
          <ac:spMkLst>
            <pc:docMk/>
            <pc:sldMk cId="562044608" sldId="1794"/>
            <ac:spMk id="16" creationId="{3C6084A0-A654-5C05-D26D-20BDFE25EC28}"/>
          </ac:spMkLst>
        </pc:spChg>
        <pc:spChg chg="mod">
          <ac:chgData name="Yoel Kortick" userId="167978f5-7f40-4909-85d5-d4149554ad4e" providerId="ADAL" clId="{814C13CD-04ED-441D-91F6-66C61924EC26}" dt="2022-08-25T15:40:27.599" v="1712" actId="14100"/>
          <ac:spMkLst>
            <pc:docMk/>
            <pc:sldMk cId="562044608" sldId="1794"/>
            <ac:spMk id="20" creationId="{A6B29442-A608-46C3-5CAB-CC3E7E8B9CCF}"/>
          </ac:spMkLst>
        </pc:spChg>
        <pc:spChg chg="mod">
          <ac:chgData name="Yoel Kortick" userId="167978f5-7f40-4909-85d5-d4149554ad4e" providerId="ADAL" clId="{814C13CD-04ED-441D-91F6-66C61924EC26}" dt="2022-08-25T15:40:19.629" v="1709" actId="1035"/>
          <ac:spMkLst>
            <pc:docMk/>
            <pc:sldMk cId="562044608" sldId="1794"/>
            <ac:spMk id="21" creationId="{69C317C7-9F5A-34BE-1C8A-19759F3160E8}"/>
          </ac:spMkLst>
        </pc:spChg>
        <pc:picChg chg="add del mod ord">
          <ac:chgData name="Yoel Kortick" userId="167978f5-7f40-4909-85d5-d4149554ad4e" providerId="ADAL" clId="{814C13CD-04ED-441D-91F6-66C61924EC26}" dt="2022-08-25T15:40:00.084" v="1700" actId="22"/>
          <ac:picMkLst>
            <pc:docMk/>
            <pc:sldMk cId="562044608" sldId="1794"/>
            <ac:picMk id="4" creationId="{76572B28-1078-1CF8-20FF-27BDA2E0FC6E}"/>
          </ac:picMkLst>
        </pc:picChg>
        <pc:picChg chg="add mod ord">
          <ac:chgData name="Yoel Kortick" userId="167978f5-7f40-4909-85d5-d4149554ad4e" providerId="ADAL" clId="{814C13CD-04ED-441D-91F6-66C61924EC26}" dt="2022-08-25T15:40:22.909" v="1710" actId="208"/>
          <ac:picMkLst>
            <pc:docMk/>
            <pc:sldMk cId="562044608" sldId="1794"/>
            <ac:picMk id="6" creationId="{5AD2DC30-EAC0-84E7-C8C2-4DC498A145FA}"/>
          </ac:picMkLst>
        </pc:picChg>
        <pc:picChg chg="add del">
          <ac:chgData name="Yoel Kortick" userId="167978f5-7f40-4909-85d5-d4149554ad4e" providerId="ADAL" clId="{814C13CD-04ED-441D-91F6-66C61924EC26}" dt="2022-08-25T15:40:00.584" v="1701" actId="478"/>
          <ac:picMkLst>
            <pc:docMk/>
            <pc:sldMk cId="562044608" sldId="1794"/>
            <ac:picMk id="13" creationId="{6CA79F65-9366-E2FD-10A1-FBF8FD145C65}"/>
          </ac:picMkLst>
        </pc:picChg>
        <pc:picChg chg="del">
          <ac:chgData name="Yoel Kortick" userId="167978f5-7f40-4909-85d5-d4149554ad4e" providerId="ADAL" clId="{814C13CD-04ED-441D-91F6-66C61924EC26}" dt="2022-08-25T15:40:04.293" v="1702" actId="478"/>
          <ac:picMkLst>
            <pc:docMk/>
            <pc:sldMk cId="562044608" sldId="1794"/>
            <ac:picMk id="19" creationId="{7A42665A-0E18-43E9-1317-063D94ADF3C2}"/>
          </ac:picMkLst>
        </pc:picChg>
      </pc:sldChg>
      <pc:sldChg chg="modSp mod">
        <pc:chgData name="Yoel Kortick" userId="167978f5-7f40-4909-85d5-d4149554ad4e" providerId="ADAL" clId="{814C13CD-04ED-441D-91F6-66C61924EC26}" dt="2022-08-25T14:30:21.083" v="17" actId="20577"/>
        <pc:sldMkLst>
          <pc:docMk/>
          <pc:sldMk cId="1022672352" sldId="1795"/>
        </pc:sldMkLst>
        <pc:spChg chg="mod">
          <ac:chgData name="Yoel Kortick" userId="167978f5-7f40-4909-85d5-d4149554ad4e" providerId="ADAL" clId="{814C13CD-04ED-441D-91F6-66C61924EC26}" dt="2022-08-25T14:30:21.083" v="17" actId="20577"/>
          <ac:spMkLst>
            <pc:docMk/>
            <pc:sldMk cId="1022672352" sldId="1795"/>
            <ac:spMk id="4" creationId="{2490F34D-A7E2-4EA9-8B1A-78371A1F1CD1}"/>
          </ac:spMkLst>
        </pc:spChg>
      </pc:sldChg>
      <pc:sldChg chg="addSp modSp mod">
        <pc:chgData name="Yoel Kortick" userId="167978f5-7f40-4909-85d5-d4149554ad4e" providerId="ADAL" clId="{814C13CD-04ED-441D-91F6-66C61924EC26}" dt="2022-08-25T14:31:16.443" v="30" actId="1036"/>
        <pc:sldMkLst>
          <pc:docMk/>
          <pc:sldMk cId="3228880565" sldId="1796"/>
        </pc:sldMkLst>
        <pc:spChg chg="mod">
          <ac:chgData name="Yoel Kortick" userId="167978f5-7f40-4909-85d5-d4149554ad4e" providerId="ADAL" clId="{814C13CD-04ED-441D-91F6-66C61924EC26}" dt="2022-08-25T14:31:09.778" v="25" actId="1036"/>
          <ac:spMkLst>
            <pc:docMk/>
            <pc:sldMk cId="3228880565" sldId="1796"/>
            <ac:spMk id="2" creationId="{FF4EEEDE-3005-3DE3-799A-F927D07AA051}"/>
          </ac:spMkLst>
        </pc:spChg>
        <pc:spChg chg="mod">
          <ac:chgData name="Yoel Kortick" userId="167978f5-7f40-4909-85d5-d4149554ad4e" providerId="ADAL" clId="{814C13CD-04ED-441D-91F6-66C61924EC26}" dt="2022-08-25T14:31:16.443" v="30" actId="1036"/>
          <ac:spMkLst>
            <pc:docMk/>
            <pc:sldMk cId="3228880565" sldId="1796"/>
            <ac:spMk id="7" creationId="{A0AA2DEA-75FF-B35F-C2A8-73BE2294F514}"/>
          </ac:spMkLst>
        </pc:spChg>
        <pc:spChg chg="mod">
          <ac:chgData name="Yoel Kortick" userId="167978f5-7f40-4909-85d5-d4149554ad4e" providerId="ADAL" clId="{814C13CD-04ED-441D-91F6-66C61924EC26}" dt="2022-08-25T14:31:09.778" v="25" actId="1036"/>
          <ac:spMkLst>
            <pc:docMk/>
            <pc:sldMk cId="3228880565" sldId="1796"/>
            <ac:spMk id="8" creationId="{57AD54A8-A1E2-8E81-CA13-C38837E20E26}"/>
          </ac:spMkLst>
        </pc:spChg>
        <pc:spChg chg="mod">
          <ac:chgData name="Yoel Kortick" userId="167978f5-7f40-4909-85d5-d4149554ad4e" providerId="ADAL" clId="{814C13CD-04ED-441D-91F6-66C61924EC26}" dt="2022-08-25T14:31:09.778" v="25" actId="1036"/>
          <ac:spMkLst>
            <pc:docMk/>
            <pc:sldMk cId="3228880565" sldId="1796"/>
            <ac:spMk id="9" creationId="{B5EF7D99-B5B8-5866-6F10-D063B8FA2C5F}"/>
          </ac:spMkLst>
        </pc:spChg>
        <pc:cxnChg chg="add mod">
          <ac:chgData name="Yoel Kortick" userId="167978f5-7f40-4909-85d5-d4149554ad4e" providerId="ADAL" clId="{814C13CD-04ED-441D-91F6-66C61924EC26}" dt="2022-08-25T14:31:09.778" v="25" actId="1036"/>
          <ac:cxnSpMkLst>
            <pc:docMk/>
            <pc:sldMk cId="3228880565" sldId="1796"/>
            <ac:cxnSpMk id="6" creationId="{39982EFA-CCE9-51A2-7B82-1C98FA6B3B2E}"/>
          </ac:cxnSpMkLst>
        </pc:cxnChg>
        <pc:cxnChg chg="add mod">
          <ac:chgData name="Yoel Kortick" userId="167978f5-7f40-4909-85d5-d4149554ad4e" providerId="ADAL" clId="{814C13CD-04ED-441D-91F6-66C61924EC26}" dt="2022-08-25T14:31:09.778" v="25" actId="1036"/>
          <ac:cxnSpMkLst>
            <pc:docMk/>
            <pc:sldMk cId="3228880565" sldId="1796"/>
            <ac:cxnSpMk id="10" creationId="{068A38DC-0A9C-8FAA-5809-7AD74EE186B9}"/>
          </ac:cxnSpMkLst>
        </pc:cxnChg>
      </pc:sldChg>
      <pc:sldChg chg="addSp modSp mod">
        <pc:chgData name="Yoel Kortick" userId="167978f5-7f40-4909-85d5-d4149554ad4e" providerId="ADAL" clId="{814C13CD-04ED-441D-91F6-66C61924EC26}" dt="2022-08-25T14:32:08.975" v="33" actId="11529"/>
        <pc:sldMkLst>
          <pc:docMk/>
          <pc:sldMk cId="4030600031" sldId="1799"/>
        </pc:sldMkLst>
        <pc:cxnChg chg="add mod">
          <ac:chgData name="Yoel Kortick" userId="167978f5-7f40-4909-85d5-d4149554ad4e" providerId="ADAL" clId="{814C13CD-04ED-441D-91F6-66C61924EC26}" dt="2022-08-25T14:32:03.111" v="32"/>
          <ac:cxnSpMkLst>
            <pc:docMk/>
            <pc:sldMk cId="4030600031" sldId="1799"/>
            <ac:cxnSpMk id="6" creationId="{CDD71DB8-51B8-1C7D-573D-73E2AB6BC130}"/>
          </ac:cxnSpMkLst>
        </pc:cxnChg>
        <pc:cxnChg chg="add">
          <ac:chgData name="Yoel Kortick" userId="167978f5-7f40-4909-85d5-d4149554ad4e" providerId="ADAL" clId="{814C13CD-04ED-441D-91F6-66C61924EC26}" dt="2022-08-25T14:32:08.975" v="33" actId="11529"/>
          <ac:cxnSpMkLst>
            <pc:docMk/>
            <pc:sldMk cId="4030600031" sldId="1799"/>
            <ac:cxnSpMk id="8" creationId="{1C8B19C1-E15B-D86B-2E5A-6F0797219505}"/>
          </ac:cxnSpMkLst>
        </pc:cxnChg>
      </pc:sldChg>
      <pc:sldChg chg="modSp mod">
        <pc:chgData name="Yoel Kortick" userId="167978f5-7f40-4909-85d5-d4149554ad4e" providerId="ADAL" clId="{814C13CD-04ED-441D-91F6-66C61924EC26}" dt="2022-08-25T14:32:41.640" v="71" actId="313"/>
        <pc:sldMkLst>
          <pc:docMk/>
          <pc:sldMk cId="794948204" sldId="1800"/>
        </pc:sldMkLst>
        <pc:spChg chg="mod">
          <ac:chgData name="Yoel Kortick" userId="167978f5-7f40-4909-85d5-d4149554ad4e" providerId="ADAL" clId="{814C13CD-04ED-441D-91F6-66C61924EC26}" dt="2022-08-25T14:32:41.640" v="71" actId="313"/>
          <ac:spMkLst>
            <pc:docMk/>
            <pc:sldMk cId="794948204" sldId="1800"/>
            <ac:spMk id="4" creationId="{2490F34D-A7E2-4EA9-8B1A-78371A1F1CD1}"/>
          </ac:spMkLst>
        </pc:spChg>
      </pc:sldChg>
      <pc:sldChg chg="delSp modSp mod">
        <pc:chgData name="Yoel Kortick" userId="167978f5-7f40-4909-85d5-d4149554ad4e" providerId="ADAL" clId="{814C13CD-04ED-441D-91F6-66C61924EC26}" dt="2022-08-25T14:34:46.180" v="124" actId="478"/>
        <pc:sldMkLst>
          <pc:docMk/>
          <pc:sldMk cId="1764801124" sldId="1803"/>
        </pc:sldMkLst>
        <pc:spChg chg="mod">
          <ac:chgData name="Yoel Kortick" userId="167978f5-7f40-4909-85d5-d4149554ad4e" providerId="ADAL" clId="{814C13CD-04ED-441D-91F6-66C61924EC26}" dt="2022-08-25T14:34:41.016" v="122" actId="27636"/>
          <ac:spMkLst>
            <pc:docMk/>
            <pc:sldMk cId="1764801124" sldId="1803"/>
            <ac:spMk id="4" creationId="{2490F34D-A7E2-4EA9-8B1A-78371A1F1CD1}"/>
          </ac:spMkLst>
        </pc:spChg>
        <pc:spChg chg="del mod">
          <ac:chgData name="Yoel Kortick" userId="167978f5-7f40-4909-85d5-d4149554ad4e" providerId="ADAL" clId="{814C13CD-04ED-441D-91F6-66C61924EC26}" dt="2022-08-25T14:34:46.180" v="124" actId="478"/>
          <ac:spMkLst>
            <pc:docMk/>
            <pc:sldMk cId="1764801124" sldId="1803"/>
            <ac:spMk id="10" creationId="{AA5B6227-9085-2656-9346-79A816EF3BBD}"/>
          </ac:spMkLst>
        </pc:spChg>
        <pc:spChg chg="mod">
          <ac:chgData name="Yoel Kortick" userId="167978f5-7f40-4909-85d5-d4149554ad4e" providerId="ADAL" clId="{814C13CD-04ED-441D-91F6-66C61924EC26}" dt="2022-08-25T14:33:53.357" v="120" actId="1036"/>
          <ac:spMkLst>
            <pc:docMk/>
            <pc:sldMk cId="1764801124" sldId="1803"/>
            <ac:spMk id="11" creationId="{65420696-3F00-8D65-97B9-F968F888B3F3}"/>
          </ac:spMkLst>
        </pc:spChg>
        <pc:spChg chg="del mod">
          <ac:chgData name="Yoel Kortick" userId="167978f5-7f40-4909-85d5-d4149554ad4e" providerId="ADAL" clId="{814C13CD-04ED-441D-91F6-66C61924EC26}" dt="2022-08-25T14:34:44.192" v="123" actId="478"/>
          <ac:spMkLst>
            <pc:docMk/>
            <pc:sldMk cId="1764801124" sldId="1803"/>
            <ac:spMk id="12" creationId="{840D876B-158A-2076-D3AC-16B3CEF6E347}"/>
          </ac:spMkLst>
        </pc:spChg>
        <pc:picChg chg="mod">
          <ac:chgData name="Yoel Kortick" userId="167978f5-7f40-4909-85d5-d4149554ad4e" providerId="ADAL" clId="{814C13CD-04ED-441D-91F6-66C61924EC26}" dt="2022-08-25T14:33:53.357" v="120" actId="1036"/>
          <ac:picMkLst>
            <pc:docMk/>
            <pc:sldMk cId="1764801124" sldId="1803"/>
            <ac:picMk id="8" creationId="{062A4334-3CCA-71D5-887B-C702C7406467}"/>
          </ac:picMkLst>
        </pc:picChg>
        <pc:cxnChg chg="mod">
          <ac:chgData name="Yoel Kortick" userId="167978f5-7f40-4909-85d5-d4149554ad4e" providerId="ADAL" clId="{814C13CD-04ED-441D-91F6-66C61924EC26}" dt="2022-08-25T14:33:53.357" v="120" actId="1036"/>
          <ac:cxnSpMkLst>
            <pc:docMk/>
            <pc:sldMk cId="1764801124" sldId="1803"/>
            <ac:cxnSpMk id="13" creationId="{70399FC5-49E5-FD61-A24C-165923A1C20D}"/>
          </ac:cxnSpMkLst>
        </pc:cxnChg>
      </pc:sldChg>
      <pc:sldChg chg="modSp mod">
        <pc:chgData name="Yoel Kortick" userId="167978f5-7f40-4909-85d5-d4149554ad4e" providerId="ADAL" clId="{814C13CD-04ED-441D-91F6-66C61924EC26}" dt="2022-08-25T14:36:49.020" v="150" actId="27636"/>
        <pc:sldMkLst>
          <pc:docMk/>
          <pc:sldMk cId="1197912755" sldId="1807"/>
        </pc:sldMkLst>
        <pc:spChg chg="mod">
          <ac:chgData name="Yoel Kortick" userId="167978f5-7f40-4909-85d5-d4149554ad4e" providerId="ADAL" clId="{814C13CD-04ED-441D-91F6-66C61924EC26}" dt="2022-08-25T14:36:49.020" v="150" actId="27636"/>
          <ac:spMkLst>
            <pc:docMk/>
            <pc:sldMk cId="1197912755" sldId="1807"/>
            <ac:spMk id="4" creationId="{2490F34D-A7E2-4EA9-8B1A-78371A1F1CD1}"/>
          </ac:spMkLst>
        </pc:spChg>
        <pc:spChg chg="mod">
          <ac:chgData name="Yoel Kortick" userId="167978f5-7f40-4909-85d5-d4149554ad4e" providerId="ADAL" clId="{814C13CD-04ED-441D-91F6-66C61924EC26}" dt="2022-08-25T14:36:44.632" v="148" actId="1036"/>
          <ac:spMkLst>
            <pc:docMk/>
            <pc:sldMk cId="1197912755" sldId="1807"/>
            <ac:spMk id="10" creationId="{1E35B6CE-607A-D5FE-4D41-2FE1762DE208}"/>
          </ac:spMkLst>
        </pc:spChg>
        <pc:picChg chg="mod">
          <ac:chgData name="Yoel Kortick" userId="167978f5-7f40-4909-85d5-d4149554ad4e" providerId="ADAL" clId="{814C13CD-04ED-441D-91F6-66C61924EC26}" dt="2022-08-25T14:36:44.632" v="148" actId="1036"/>
          <ac:picMkLst>
            <pc:docMk/>
            <pc:sldMk cId="1197912755" sldId="1807"/>
            <ac:picMk id="9" creationId="{D841B00D-72F4-A63F-4BAF-892A56C866CB}"/>
          </ac:picMkLst>
        </pc:picChg>
      </pc:sldChg>
      <pc:sldChg chg="modSp mod">
        <pc:chgData name="Yoel Kortick" userId="167978f5-7f40-4909-85d5-d4149554ad4e" providerId="ADAL" clId="{814C13CD-04ED-441D-91F6-66C61924EC26}" dt="2022-08-25T14:37:16.077" v="195" actId="20577"/>
        <pc:sldMkLst>
          <pc:docMk/>
          <pc:sldMk cId="2452503668" sldId="1808"/>
        </pc:sldMkLst>
        <pc:spChg chg="mod">
          <ac:chgData name="Yoel Kortick" userId="167978f5-7f40-4909-85d5-d4149554ad4e" providerId="ADAL" clId="{814C13CD-04ED-441D-91F6-66C61924EC26}" dt="2022-08-25T14:37:16.077" v="195" actId="20577"/>
          <ac:spMkLst>
            <pc:docMk/>
            <pc:sldMk cId="2452503668" sldId="1808"/>
            <ac:spMk id="4" creationId="{2490F34D-A7E2-4EA9-8B1A-78371A1F1CD1}"/>
          </ac:spMkLst>
        </pc:spChg>
      </pc:sldChg>
      <pc:sldChg chg="addSp modSp mod">
        <pc:chgData name="Yoel Kortick" userId="167978f5-7f40-4909-85d5-d4149554ad4e" providerId="ADAL" clId="{814C13CD-04ED-441D-91F6-66C61924EC26}" dt="2022-08-25T14:38:04.240" v="263" actId="207"/>
        <pc:sldMkLst>
          <pc:docMk/>
          <pc:sldMk cId="303791280" sldId="1809"/>
        </pc:sldMkLst>
        <pc:spChg chg="add mod">
          <ac:chgData name="Yoel Kortick" userId="167978f5-7f40-4909-85d5-d4149554ad4e" providerId="ADAL" clId="{814C13CD-04ED-441D-91F6-66C61924EC26}" dt="2022-08-25T14:38:04.240" v="263" actId="207"/>
          <ac:spMkLst>
            <pc:docMk/>
            <pc:sldMk cId="303791280" sldId="1809"/>
            <ac:spMk id="2" creationId="{775CE2F8-E9AF-DA38-8F0D-988010B527D4}"/>
          </ac:spMkLst>
        </pc:spChg>
      </pc:sldChg>
      <pc:sldChg chg="addSp modSp mod">
        <pc:chgData name="Yoel Kortick" userId="167978f5-7f40-4909-85d5-d4149554ad4e" providerId="ADAL" clId="{814C13CD-04ED-441D-91F6-66C61924EC26}" dt="2022-08-25T14:38:10.882" v="265" actId="1076"/>
        <pc:sldMkLst>
          <pc:docMk/>
          <pc:sldMk cId="2390147886" sldId="1811"/>
        </pc:sldMkLst>
        <pc:spChg chg="add mod">
          <ac:chgData name="Yoel Kortick" userId="167978f5-7f40-4909-85d5-d4149554ad4e" providerId="ADAL" clId="{814C13CD-04ED-441D-91F6-66C61924EC26}" dt="2022-08-25T14:38:10.882" v="265" actId="1076"/>
          <ac:spMkLst>
            <pc:docMk/>
            <pc:sldMk cId="2390147886" sldId="1811"/>
            <ac:spMk id="8" creationId="{8D629338-BCD1-A702-1237-63A51A08D080}"/>
          </ac:spMkLst>
        </pc:spChg>
      </pc:sldChg>
      <pc:sldChg chg="modSp mod">
        <pc:chgData name="Yoel Kortick" userId="167978f5-7f40-4909-85d5-d4149554ad4e" providerId="ADAL" clId="{814C13CD-04ED-441D-91F6-66C61924EC26}" dt="2022-08-25T14:50:06.368" v="474" actId="403"/>
        <pc:sldMkLst>
          <pc:docMk/>
          <pc:sldMk cId="1445702250" sldId="1812"/>
        </pc:sldMkLst>
        <pc:spChg chg="mod">
          <ac:chgData name="Yoel Kortick" userId="167978f5-7f40-4909-85d5-d4149554ad4e" providerId="ADAL" clId="{814C13CD-04ED-441D-91F6-66C61924EC26}" dt="2022-08-25T14:50:06.368" v="474" actId="403"/>
          <ac:spMkLst>
            <pc:docMk/>
            <pc:sldMk cId="1445702250" sldId="1812"/>
            <ac:spMk id="4" creationId="{2490F34D-A7E2-4EA9-8B1A-78371A1F1CD1}"/>
          </ac:spMkLst>
        </pc:spChg>
      </pc:sldChg>
      <pc:sldChg chg="modSp add mod">
        <pc:chgData name="Yoel Kortick" userId="167978f5-7f40-4909-85d5-d4149554ad4e" providerId="ADAL" clId="{814C13CD-04ED-441D-91F6-66C61924EC26}" dt="2022-08-25T14:44:42.157" v="317" actId="20577"/>
        <pc:sldMkLst>
          <pc:docMk/>
          <pc:sldMk cId="1100523210" sldId="1815"/>
        </pc:sldMkLst>
        <pc:spChg chg="mod">
          <ac:chgData name="Yoel Kortick" userId="167978f5-7f40-4909-85d5-d4149554ad4e" providerId="ADAL" clId="{814C13CD-04ED-441D-91F6-66C61924EC26}" dt="2022-08-25T14:44:42.157" v="317" actId="20577"/>
          <ac:spMkLst>
            <pc:docMk/>
            <pc:sldMk cId="1100523210" sldId="1815"/>
            <ac:spMk id="3" creationId="{440E2C51-CB70-4EE1-8E6B-DADCB74DEC44}"/>
          </ac:spMkLst>
        </pc:spChg>
      </pc:sldChg>
      <pc:sldChg chg="modSp add mod">
        <pc:chgData name="Yoel Kortick" userId="167978f5-7f40-4909-85d5-d4149554ad4e" providerId="ADAL" clId="{814C13CD-04ED-441D-91F6-66C61924EC26}" dt="2022-08-25T15:28:40.344" v="1556" actId="33524"/>
        <pc:sldMkLst>
          <pc:docMk/>
          <pc:sldMk cId="11178710" sldId="1816"/>
        </pc:sldMkLst>
        <pc:spChg chg="mod">
          <ac:chgData name="Yoel Kortick" userId="167978f5-7f40-4909-85d5-d4149554ad4e" providerId="ADAL" clId="{814C13CD-04ED-441D-91F6-66C61924EC26}" dt="2022-08-25T14:45:00.312" v="318"/>
          <ac:spMkLst>
            <pc:docMk/>
            <pc:sldMk cId="11178710" sldId="1816"/>
            <ac:spMk id="3" creationId="{4FC18B40-6547-41EC-8A0E-1C8F40E0A42F}"/>
          </ac:spMkLst>
        </pc:spChg>
        <pc:spChg chg="mod">
          <ac:chgData name="Yoel Kortick" userId="167978f5-7f40-4909-85d5-d4149554ad4e" providerId="ADAL" clId="{814C13CD-04ED-441D-91F6-66C61924EC26}" dt="2022-08-25T15:28:40.344" v="1556" actId="33524"/>
          <ac:spMkLst>
            <pc:docMk/>
            <pc:sldMk cId="11178710" sldId="1816"/>
            <ac:spMk id="4" creationId="{2490F34D-A7E2-4EA9-8B1A-78371A1F1CD1}"/>
          </ac:spMkLst>
        </pc:spChg>
      </pc:sldChg>
      <pc:sldChg chg="modSp add mod">
        <pc:chgData name="Yoel Kortick" userId="167978f5-7f40-4909-85d5-d4149554ad4e" providerId="ADAL" clId="{814C13CD-04ED-441D-91F6-66C61924EC26}" dt="2022-08-25T14:46:32.131" v="353" actId="14100"/>
        <pc:sldMkLst>
          <pc:docMk/>
          <pc:sldMk cId="3620035551" sldId="1817"/>
        </pc:sldMkLst>
        <pc:spChg chg="mod">
          <ac:chgData name="Yoel Kortick" userId="167978f5-7f40-4909-85d5-d4149554ad4e" providerId="ADAL" clId="{814C13CD-04ED-441D-91F6-66C61924EC26}" dt="2022-08-25T14:46:32.131" v="353" actId="14100"/>
          <ac:spMkLst>
            <pc:docMk/>
            <pc:sldMk cId="3620035551" sldId="1817"/>
            <ac:spMk id="3" creationId="{440E2C51-CB70-4EE1-8E6B-DADCB74DEC44}"/>
          </ac:spMkLst>
        </pc:spChg>
      </pc:sldChg>
      <pc:sldChg chg="addSp delSp modSp add mod">
        <pc:chgData name="Yoel Kortick" userId="167978f5-7f40-4909-85d5-d4149554ad4e" providerId="ADAL" clId="{814C13CD-04ED-441D-91F6-66C61924EC26}" dt="2022-08-25T14:53:45.214" v="623" actId="27636"/>
        <pc:sldMkLst>
          <pc:docMk/>
          <pc:sldMk cId="3128039638" sldId="1818"/>
        </pc:sldMkLst>
        <pc:spChg chg="add del">
          <ac:chgData name="Yoel Kortick" userId="167978f5-7f40-4909-85d5-d4149554ad4e" providerId="ADAL" clId="{814C13CD-04ED-441D-91F6-66C61924EC26}" dt="2022-08-25T14:52:39.249" v="611"/>
          <ac:spMkLst>
            <pc:docMk/>
            <pc:sldMk cId="3128039638" sldId="1818"/>
            <ac:spMk id="2" creationId="{B0EE65FC-18AD-53E7-07D1-54DB68C0EA4D}"/>
          </ac:spMkLst>
        </pc:spChg>
        <pc:spChg chg="mod">
          <ac:chgData name="Yoel Kortick" userId="167978f5-7f40-4909-85d5-d4149554ad4e" providerId="ADAL" clId="{814C13CD-04ED-441D-91F6-66C61924EC26}" dt="2022-08-25T14:46:36.454" v="354"/>
          <ac:spMkLst>
            <pc:docMk/>
            <pc:sldMk cId="3128039638" sldId="1818"/>
            <ac:spMk id="3" creationId="{4FC18B40-6547-41EC-8A0E-1C8F40E0A42F}"/>
          </ac:spMkLst>
        </pc:spChg>
        <pc:spChg chg="mod">
          <ac:chgData name="Yoel Kortick" userId="167978f5-7f40-4909-85d5-d4149554ad4e" providerId="ADAL" clId="{814C13CD-04ED-441D-91F6-66C61924EC26}" dt="2022-08-25T14:53:45.214" v="623" actId="27636"/>
          <ac:spMkLst>
            <pc:docMk/>
            <pc:sldMk cId="3128039638" sldId="1818"/>
            <ac:spMk id="4" creationId="{2490F34D-A7E2-4EA9-8B1A-78371A1F1CD1}"/>
          </ac:spMkLst>
        </pc:spChg>
        <pc:picChg chg="add del">
          <ac:chgData name="Yoel Kortick" userId="167978f5-7f40-4909-85d5-d4149554ad4e" providerId="ADAL" clId="{814C13CD-04ED-441D-91F6-66C61924EC26}" dt="2022-08-25T14:52:39.249" v="611"/>
          <ac:picMkLst>
            <pc:docMk/>
            <pc:sldMk cId="3128039638" sldId="1818"/>
            <ac:picMk id="1026" creationId="{186C8B25-8C8A-581A-7669-F4DFF7032FC5}"/>
          </ac:picMkLst>
        </pc:picChg>
        <pc:picChg chg="add del">
          <ac:chgData name="Yoel Kortick" userId="167978f5-7f40-4909-85d5-d4149554ad4e" providerId="ADAL" clId="{814C13CD-04ED-441D-91F6-66C61924EC26}" dt="2022-08-25T14:52:39.249" v="611"/>
          <ac:picMkLst>
            <pc:docMk/>
            <pc:sldMk cId="3128039638" sldId="1818"/>
            <ac:picMk id="1027" creationId="{148D5188-D266-6FC7-6B82-B3578396D4D9}"/>
          </ac:picMkLst>
        </pc:picChg>
        <pc:picChg chg="add del">
          <ac:chgData name="Yoel Kortick" userId="167978f5-7f40-4909-85d5-d4149554ad4e" providerId="ADAL" clId="{814C13CD-04ED-441D-91F6-66C61924EC26}" dt="2022-08-25T14:52:39.249" v="611"/>
          <ac:picMkLst>
            <pc:docMk/>
            <pc:sldMk cId="3128039638" sldId="1818"/>
            <ac:picMk id="1028" creationId="{178888FF-965E-205A-9660-9E6218A887DF}"/>
          </ac:picMkLst>
        </pc:picChg>
        <pc:picChg chg="add del">
          <ac:chgData name="Yoel Kortick" userId="167978f5-7f40-4909-85d5-d4149554ad4e" providerId="ADAL" clId="{814C13CD-04ED-441D-91F6-66C61924EC26}" dt="2022-08-25T14:52:39.249" v="611"/>
          <ac:picMkLst>
            <pc:docMk/>
            <pc:sldMk cId="3128039638" sldId="1818"/>
            <ac:picMk id="1029" creationId="{EB493EE1-BFC8-758E-45C8-9DE5074007E6}"/>
          </ac:picMkLst>
        </pc:picChg>
        <pc:picChg chg="add del">
          <ac:chgData name="Yoel Kortick" userId="167978f5-7f40-4909-85d5-d4149554ad4e" providerId="ADAL" clId="{814C13CD-04ED-441D-91F6-66C61924EC26}" dt="2022-08-25T14:52:39.249" v="611"/>
          <ac:picMkLst>
            <pc:docMk/>
            <pc:sldMk cId="3128039638" sldId="1818"/>
            <ac:picMk id="1030" creationId="{AD488546-68DA-1DC8-24EF-F51F1D1AC009}"/>
          </ac:picMkLst>
        </pc:picChg>
        <pc:picChg chg="add del">
          <ac:chgData name="Yoel Kortick" userId="167978f5-7f40-4909-85d5-d4149554ad4e" providerId="ADAL" clId="{814C13CD-04ED-441D-91F6-66C61924EC26}" dt="2022-08-25T14:52:39.249" v="611"/>
          <ac:picMkLst>
            <pc:docMk/>
            <pc:sldMk cId="3128039638" sldId="1818"/>
            <ac:picMk id="1031" creationId="{5CBFF257-1F97-B33B-D0D6-F1DF93688B9D}"/>
          </ac:picMkLst>
        </pc:picChg>
        <pc:picChg chg="add del">
          <ac:chgData name="Yoel Kortick" userId="167978f5-7f40-4909-85d5-d4149554ad4e" providerId="ADAL" clId="{814C13CD-04ED-441D-91F6-66C61924EC26}" dt="2022-08-25T14:52:39.249" v="611"/>
          <ac:picMkLst>
            <pc:docMk/>
            <pc:sldMk cId="3128039638" sldId="1818"/>
            <ac:picMk id="1032" creationId="{A0996871-1AD5-571D-A844-E578F19C2FFF}"/>
          </ac:picMkLst>
        </pc:picChg>
        <pc:picChg chg="add del">
          <ac:chgData name="Yoel Kortick" userId="167978f5-7f40-4909-85d5-d4149554ad4e" providerId="ADAL" clId="{814C13CD-04ED-441D-91F6-66C61924EC26}" dt="2022-08-25T14:52:39.249" v="611"/>
          <ac:picMkLst>
            <pc:docMk/>
            <pc:sldMk cId="3128039638" sldId="1818"/>
            <ac:picMk id="1033" creationId="{2D10507E-82B5-464B-BD1A-4B6ECA67E4EE}"/>
          </ac:picMkLst>
        </pc:picChg>
        <pc:picChg chg="add del">
          <ac:chgData name="Yoel Kortick" userId="167978f5-7f40-4909-85d5-d4149554ad4e" providerId="ADAL" clId="{814C13CD-04ED-441D-91F6-66C61924EC26}" dt="2022-08-25T14:52:39.249" v="611"/>
          <ac:picMkLst>
            <pc:docMk/>
            <pc:sldMk cId="3128039638" sldId="1818"/>
            <ac:picMk id="1034" creationId="{C19E83C5-F630-C86F-AB83-A3E4B3EA6799}"/>
          </ac:picMkLst>
        </pc:picChg>
      </pc:sldChg>
      <pc:sldChg chg="modSp add mod">
        <pc:chgData name="Yoel Kortick" userId="167978f5-7f40-4909-85d5-d4149554ad4e" providerId="ADAL" clId="{814C13CD-04ED-441D-91F6-66C61924EC26}" dt="2022-08-25T15:27:29.406" v="1356" actId="6549"/>
        <pc:sldMkLst>
          <pc:docMk/>
          <pc:sldMk cId="1151650487" sldId="1819"/>
        </pc:sldMkLst>
        <pc:spChg chg="mod">
          <ac:chgData name="Yoel Kortick" userId="167978f5-7f40-4909-85d5-d4149554ad4e" providerId="ADAL" clId="{814C13CD-04ED-441D-91F6-66C61924EC26}" dt="2022-08-25T15:27:29.406" v="1356" actId="6549"/>
          <ac:spMkLst>
            <pc:docMk/>
            <pc:sldMk cId="1151650487" sldId="1819"/>
            <ac:spMk id="4" creationId="{2490F34D-A7E2-4EA9-8B1A-78371A1F1CD1}"/>
          </ac:spMkLst>
        </pc:spChg>
      </pc:sldChg>
      <pc:sldChg chg="addSp modSp add mod">
        <pc:chgData name="Yoel Kortick" userId="167978f5-7f40-4909-85d5-d4149554ad4e" providerId="ADAL" clId="{814C13CD-04ED-441D-91F6-66C61924EC26}" dt="2022-08-25T15:14:18.983" v="975" actId="1035"/>
        <pc:sldMkLst>
          <pc:docMk/>
          <pc:sldMk cId="625495335" sldId="1820"/>
        </pc:sldMkLst>
        <pc:spChg chg="mod">
          <ac:chgData name="Yoel Kortick" userId="167978f5-7f40-4909-85d5-d4149554ad4e" providerId="ADAL" clId="{814C13CD-04ED-441D-91F6-66C61924EC26}" dt="2022-08-25T15:14:01.442" v="962" actId="313"/>
          <ac:spMkLst>
            <pc:docMk/>
            <pc:sldMk cId="625495335" sldId="1820"/>
            <ac:spMk id="4" creationId="{2490F34D-A7E2-4EA9-8B1A-78371A1F1CD1}"/>
          </ac:spMkLst>
        </pc:spChg>
        <pc:spChg chg="add mod">
          <ac:chgData name="Yoel Kortick" userId="167978f5-7f40-4909-85d5-d4149554ad4e" providerId="ADAL" clId="{814C13CD-04ED-441D-91F6-66C61924EC26}" dt="2022-08-25T15:14:18.983" v="975" actId="1035"/>
          <ac:spMkLst>
            <pc:docMk/>
            <pc:sldMk cId="625495335" sldId="1820"/>
            <ac:spMk id="6" creationId="{2D8CA312-7011-7B15-2C2A-4D82398B38D3}"/>
          </ac:spMkLst>
        </pc:spChg>
        <pc:picChg chg="add mod">
          <ac:chgData name="Yoel Kortick" userId="167978f5-7f40-4909-85d5-d4149554ad4e" providerId="ADAL" clId="{814C13CD-04ED-441D-91F6-66C61924EC26}" dt="2022-08-25T15:14:11.279" v="970" actId="208"/>
          <ac:picMkLst>
            <pc:docMk/>
            <pc:sldMk cId="625495335" sldId="1820"/>
            <ac:picMk id="5" creationId="{E80C901B-958D-AE41-CCB0-DAACDFEEEF73}"/>
          </ac:picMkLst>
        </pc:picChg>
      </pc:sldChg>
      <pc:sldChg chg="addSp delSp modSp add mod">
        <pc:chgData name="Yoel Kortick" userId="167978f5-7f40-4909-85d5-d4149554ad4e" providerId="ADAL" clId="{814C13CD-04ED-441D-91F6-66C61924EC26}" dt="2022-08-25T15:22:03.040" v="1102" actId="11529"/>
        <pc:sldMkLst>
          <pc:docMk/>
          <pc:sldMk cId="3800506852" sldId="1821"/>
        </pc:sldMkLst>
        <pc:spChg chg="mod">
          <ac:chgData name="Yoel Kortick" userId="167978f5-7f40-4909-85d5-d4149554ad4e" providerId="ADAL" clId="{814C13CD-04ED-441D-91F6-66C61924EC26}" dt="2022-08-25T15:15:15.967" v="993" actId="20577"/>
          <ac:spMkLst>
            <pc:docMk/>
            <pc:sldMk cId="3800506852" sldId="1821"/>
            <ac:spMk id="4" creationId="{2490F34D-A7E2-4EA9-8B1A-78371A1F1CD1}"/>
          </ac:spMkLst>
        </pc:spChg>
        <pc:spChg chg="mod">
          <ac:chgData name="Yoel Kortick" userId="167978f5-7f40-4909-85d5-d4149554ad4e" providerId="ADAL" clId="{814C13CD-04ED-441D-91F6-66C61924EC26}" dt="2022-08-25T15:15:39.774" v="1006" actId="14100"/>
          <ac:spMkLst>
            <pc:docMk/>
            <pc:sldMk cId="3800506852" sldId="1821"/>
            <ac:spMk id="6" creationId="{2D8CA312-7011-7B15-2C2A-4D82398B38D3}"/>
          </ac:spMkLst>
        </pc:spChg>
        <pc:spChg chg="add mod">
          <ac:chgData name="Yoel Kortick" userId="167978f5-7f40-4909-85d5-d4149554ad4e" providerId="ADAL" clId="{814C13CD-04ED-441D-91F6-66C61924EC26}" dt="2022-08-25T15:15:32.968" v="1004" actId="14100"/>
          <ac:spMkLst>
            <pc:docMk/>
            <pc:sldMk cId="3800506852" sldId="1821"/>
            <ac:spMk id="8" creationId="{CFA67AFB-3688-91E5-98EC-2E558DAF3D4B}"/>
          </ac:spMkLst>
        </pc:spChg>
        <pc:spChg chg="add">
          <ac:chgData name="Yoel Kortick" userId="167978f5-7f40-4909-85d5-d4149554ad4e" providerId="ADAL" clId="{814C13CD-04ED-441D-91F6-66C61924EC26}" dt="2022-08-25T15:22:03.040" v="1102" actId="11529"/>
          <ac:spMkLst>
            <pc:docMk/>
            <pc:sldMk cId="3800506852" sldId="1821"/>
            <ac:spMk id="9" creationId="{A00E999D-8926-F897-C353-8FE820F84DEB}"/>
          </ac:spMkLst>
        </pc:spChg>
        <pc:picChg chg="del">
          <ac:chgData name="Yoel Kortick" userId="167978f5-7f40-4909-85d5-d4149554ad4e" providerId="ADAL" clId="{814C13CD-04ED-441D-91F6-66C61924EC26}" dt="2022-08-25T15:15:18.603" v="994" actId="478"/>
          <ac:picMkLst>
            <pc:docMk/>
            <pc:sldMk cId="3800506852" sldId="1821"/>
            <ac:picMk id="5" creationId="{E80C901B-958D-AE41-CCB0-DAACDFEEEF73}"/>
          </ac:picMkLst>
        </pc:picChg>
        <pc:picChg chg="add mod ord">
          <ac:chgData name="Yoel Kortick" userId="167978f5-7f40-4909-85d5-d4149554ad4e" providerId="ADAL" clId="{814C13CD-04ED-441D-91F6-66C61924EC26}" dt="2022-08-25T15:15:43.968" v="1007" actId="208"/>
          <ac:picMkLst>
            <pc:docMk/>
            <pc:sldMk cId="3800506852" sldId="1821"/>
            <ac:picMk id="7" creationId="{26006634-02CB-3A40-CBF0-00FE18FE1035}"/>
          </ac:picMkLst>
        </pc:picChg>
      </pc:sldChg>
      <pc:sldChg chg="addSp delSp modSp add mod">
        <pc:chgData name="Yoel Kortick" userId="167978f5-7f40-4909-85d5-d4149554ad4e" providerId="ADAL" clId="{814C13CD-04ED-441D-91F6-66C61924EC26}" dt="2022-08-25T15:24:11.501" v="1182" actId="1036"/>
        <pc:sldMkLst>
          <pc:docMk/>
          <pc:sldMk cId="949597637" sldId="1822"/>
        </pc:sldMkLst>
        <pc:spChg chg="mod">
          <ac:chgData name="Yoel Kortick" userId="167978f5-7f40-4909-85d5-d4149554ad4e" providerId="ADAL" clId="{814C13CD-04ED-441D-91F6-66C61924EC26}" dt="2022-08-25T15:23:30.327" v="1161" actId="6549"/>
          <ac:spMkLst>
            <pc:docMk/>
            <pc:sldMk cId="949597637" sldId="1822"/>
            <ac:spMk id="4" creationId="{2490F34D-A7E2-4EA9-8B1A-78371A1F1CD1}"/>
          </ac:spMkLst>
        </pc:spChg>
        <pc:spChg chg="mod">
          <ac:chgData name="Yoel Kortick" userId="167978f5-7f40-4909-85d5-d4149554ad4e" providerId="ADAL" clId="{814C13CD-04ED-441D-91F6-66C61924EC26}" dt="2022-08-25T15:24:00.834" v="1177" actId="14100"/>
          <ac:spMkLst>
            <pc:docMk/>
            <pc:sldMk cId="949597637" sldId="1822"/>
            <ac:spMk id="6" creationId="{2D8CA312-7011-7B15-2C2A-4D82398B38D3}"/>
          </ac:spMkLst>
        </pc:spChg>
        <pc:spChg chg="mod">
          <ac:chgData name="Yoel Kortick" userId="167978f5-7f40-4909-85d5-d4149554ad4e" providerId="ADAL" clId="{814C13CD-04ED-441D-91F6-66C61924EC26}" dt="2022-08-25T15:23:42.750" v="1172" actId="1037"/>
          <ac:spMkLst>
            <pc:docMk/>
            <pc:sldMk cId="949597637" sldId="1822"/>
            <ac:spMk id="8" creationId="{CFA67AFB-3688-91E5-98EC-2E558DAF3D4B}"/>
          </ac:spMkLst>
        </pc:spChg>
        <pc:spChg chg="mod">
          <ac:chgData name="Yoel Kortick" userId="167978f5-7f40-4909-85d5-d4149554ad4e" providerId="ADAL" clId="{814C13CD-04ED-441D-91F6-66C61924EC26}" dt="2022-08-25T15:24:11.501" v="1182" actId="1036"/>
          <ac:spMkLst>
            <pc:docMk/>
            <pc:sldMk cId="949597637" sldId="1822"/>
            <ac:spMk id="9" creationId="{A00E999D-8926-F897-C353-8FE820F84DEB}"/>
          </ac:spMkLst>
        </pc:spChg>
        <pc:picChg chg="add mod ord">
          <ac:chgData name="Yoel Kortick" userId="167978f5-7f40-4909-85d5-d4149554ad4e" providerId="ADAL" clId="{814C13CD-04ED-441D-91F6-66C61924EC26}" dt="2022-08-25T15:23:48.329" v="1174" actId="167"/>
          <ac:picMkLst>
            <pc:docMk/>
            <pc:sldMk cId="949597637" sldId="1822"/>
            <ac:picMk id="5" creationId="{DC65726A-4DF4-DFA4-C362-4592E1E476BF}"/>
          </ac:picMkLst>
        </pc:picChg>
        <pc:picChg chg="del">
          <ac:chgData name="Yoel Kortick" userId="167978f5-7f40-4909-85d5-d4149554ad4e" providerId="ADAL" clId="{814C13CD-04ED-441D-91F6-66C61924EC26}" dt="2022-08-25T15:23:09.799" v="1149" actId="478"/>
          <ac:picMkLst>
            <pc:docMk/>
            <pc:sldMk cId="949597637" sldId="1822"/>
            <ac:picMk id="7" creationId="{26006634-02CB-3A40-CBF0-00FE18FE1035}"/>
          </ac:picMkLst>
        </pc:picChg>
      </pc:sldChg>
      <pc:sldChg chg="addSp delSp modSp add mod">
        <pc:chgData name="Yoel Kortick" userId="167978f5-7f40-4909-85d5-d4149554ad4e" providerId="ADAL" clId="{814C13CD-04ED-441D-91F6-66C61924EC26}" dt="2022-08-25T15:43:00.692" v="1719" actId="167"/>
        <pc:sldMkLst>
          <pc:docMk/>
          <pc:sldMk cId="3179804047" sldId="1823"/>
        </pc:sldMkLst>
        <pc:spChg chg="mod">
          <ac:chgData name="Yoel Kortick" userId="167978f5-7f40-4909-85d5-d4149554ad4e" providerId="ADAL" clId="{814C13CD-04ED-441D-91F6-66C61924EC26}" dt="2022-08-25T15:33:52.294" v="1665" actId="20577"/>
          <ac:spMkLst>
            <pc:docMk/>
            <pc:sldMk cId="3179804047" sldId="1823"/>
            <ac:spMk id="4" creationId="{2490F34D-A7E2-4EA9-8B1A-78371A1F1CD1}"/>
          </ac:spMkLst>
        </pc:spChg>
        <pc:picChg chg="add del mod">
          <ac:chgData name="Yoel Kortick" userId="167978f5-7f40-4909-85d5-d4149554ad4e" providerId="ADAL" clId="{814C13CD-04ED-441D-91F6-66C61924EC26}" dt="2022-08-25T15:42:32.281" v="1713" actId="478"/>
          <ac:picMkLst>
            <pc:docMk/>
            <pc:sldMk cId="3179804047" sldId="1823"/>
            <ac:picMk id="5" creationId="{EE1B9043-0E1A-B7D4-DA9E-D4AF697B625C}"/>
          </ac:picMkLst>
        </pc:picChg>
        <pc:picChg chg="add del">
          <ac:chgData name="Yoel Kortick" userId="167978f5-7f40-4909-85d5-d4149554ad4e" providerId="ADAL" clId="{814C13CD-04ED-441D-91F6-66C61924EC26}" dt="2022-08-25T15:42:35.545" v="1715" actId="22"/>
          <ac:picMkLst>
            <pc:docMk/>
            <pc:sldMk cId="3179804047" sldId="1823"/>
            <ac:picMk id="7" creationId="{D2B5DA8F-299B-4D7B-6372-24B3FEABD687}"/>
          </ac:picMkLst>
        </pc:picChg>
        <pc:picChg chg="add mod ord">
          <ac:chgData name="Yoel Kortick" userId="167978f5-7f40-4909-85d5-d4149554ad4e" providerId="ADAL" clId="{814C13CD-04ED-441D-91F6-66C61924EC26}" dt="2022-08-25T15:43:00.692" v="1719" actId="167"/>
          <ac:picMkLst>
            <pc:docMk/>
            <pc:sldMk cId="3179804047" sldId="1823"/>
            <ac:picMk id="9" creationId="{2C902DE6-DDED-C967-338F-426DD9A87A2A}"/>
          </ac:picMkLst>
        </pc:picChg>
      </pc:sldChg>
      <pc:sldChg chg="addSp delSp modSp add mod">
        <pc:chgData name="Yoel Kortick" userId="167978f5-7f40-4909-85d5-d4149554ad4e" providerId="ADAL" clId="{814C13CD-04ED-441D-91F6-66C61924EC26}" dt="2022-08-25T15:33:44.658" v="1656" actId="1076"/>
        <pc:sldMkLst>
          <pc:docMk/>
          <pc:sldMk cId="1501124586" sldId="1824"/>
        </pc:sldMkLst>
        <pc:spChg chg="mod">
          <ac:chgData name="Yoel Kortick" userId="167978f5-7f40-4909-85d5-d4149554ad4e" providerId="ADAL" clId="{814C13CD-04ED-441D-91F6-66C61924EC26}" dt="2022-08-25T15:32:51.621" v="1643" actId="20577"/>
          <ac:spMkLst>
            <pc:docMk/>
            <pc:sldMk cId="1501124586" sldId="1824"/>
            <ac:spMk id="4" creationId="{2490F34D-A7E2-4EA9-8B1A-78371A1F1CD1}"/>
          </ac:spMkLst>
        </pc:spChg>
        <pc:spChg chg="add mod">
          <ac:chgData name="Yoel Kortick" userId="167978f5-7f40-4909-85d5-d4149554ad4e" providerId="ADAL" clId="{814C13CD-04ED-441D-91F6-66C61924EC26}" dt="2022-08-25T15:33:44.658" v="1656" actId="1076"/>
          <ac:spMkLst>
            <pc:docMk/>
            <pc:sldMk cId="1501124586" sldId="1824"/>
            <ac:spMk id="7" creationId="{25444139-925B-D0DB-41AD-6F279534E048}"/>
          </ac:spMkLst>
        </pc:spChg>
        <pc:picChg chg="del">
          <ac:chgData name="Yoel Kortick" userId="167978f5-7f40-4909-85d5-d4149554ad4e" providerId="ADAL" clId="{814C13CD-04ED-441D-91F6-66C61924EC26}" dt="2022-08-25T15:32:54.698" v="1644" actId="478"/>
          <ac:picMkLst>
            <pc:docMk/>
            <pc:sldMk cId="1501124586" sldId="1824"/>
            <ac:picMk id="5" creationId="{EE1B9043-0E1A-B7D4-DA9E-D4AF697B625C}"/>
          </ac:picMkLst>
        </pc:picChg>
        <pc:picChg chg="add del mod">
          <ac:chgData name="Yoel Kortick" userId="167978f5-7f40-4909-85d5-d4149554ad4e" providerId="ADAL" clId="{814C13CD-04ED-441D-91F6-66C61924EC26}" dt="2022-08-25T15:33:29.449" v="1650" actId="478"/>
          <ac:picMkLst>
            <pc:docMk/>
            <pc:sldMk cId="1501124586" sldId="1824"/>
            <ac:picMk id="6" creationId="{610B3A4E-FB74-C564-8C54-51899EE64F17}"/>
          </ac:picMkLst>
        </pc:picChg>
        <pc:picChg chg="add mod ord">
          <ac:chgData name="Yoel Kortick" userId="167978f5-7f40-4909-85d5-d4149554ad4e" providerId="ADAL" clId="{814C13CD-04ED-441D-91F6-66C61924EC26}" dt="2022-08-25T15:33:38.985" v="1655" actId="167"/>
          <ac:picMkLst>
            <pc:docMk/>
            <pc:sldMk cId="1501124586" sldId="1824"/>
            <ac:picMk id="9" creationId="{27159ADA-A6F7-7863-FC36-67B21C3B5548}"/>
          </ac:picMkLst>
        </pc:picChg>
      </pc:sldChg>
      <pc:sldChg chg="addSp delSp modSp add mod">
        <pc:chgData name="Yoel Kortick" userId="167978f5-7f40-4909-85d5-d4149554ad4e" providerId="ADAL" clId="{814C13CD-04ED-441D-91F6-66C61924EC26}" dt="2022-08-25T15:44:40.936" v="1889" actId="208"/>
        <pc:sldMkLst>
          <pc:docMk/>
          <pc:sldMk cId="1306848471" sldId="1825"/>
        </pc:sldMkLst>
        <pc:spChg chg="mod">
          <ac:chgData name="Yoel Kortick" userId="167978f5-7f40-4909-85d5-d4149554ad4e" providerId="ADAL" clId="{814C13CD-04ED-441D-91F6-66C61924EC26}" dt="2022-08-25T15:44:01.771" v="1875" actId="255"/>
          <ac:spMkLst>
            <pc:docMk/>
            <pc:sldMk cId="1306848471" sldId="1825"/>
            <ac:spMk id="4" creationId="{2490F34D-A7E2-4EA9-8B1A-78371A1F1CD1}"/>
          </ac:spMkLst>
        </pc:spChg>
        <pc:spChg chg="mod">
          <ac:chgData name="Yoel Kortick" userId="167978f5-7f40-4909-85d5-d4149554ad4e" providerId="ADAL" clId="{814C13CD-04ED-441D-91F6-66C61924EC26}" dt="2022-08-25T15:44:38.565" v="1888" actId="14100"/>
          <ac:spMkLst>
            <pc:docMk/>
            <pc:sldMk cId="1306848471" sldId="1825"/>
            <ac:spMk id="7" creationId="{25444139-925B-D0DB-41AD-6F279534E048}"/>
          </ac:spMkLst>
        </pc:spChg>
        <pc:picChg chg="add mod ord">
          <ac:chgData name="Yoel Kortick" userId="167978f5-7f40-4909-85d5-d4149554ad4e" providerId="ADAL" clId="{814C13CD-04ED-441D-91F6-66C61924EC26}" dt="2022-08-25T15:44:40.936" v="1889" actId="208"/>
          <ac:picMkLst>
            <pc:docMk/>
            <pc:sldMk cId="1306848471" sldId="1825"/>
            <ac:picMk id="5" creationId="{803EB69B-1953-53CA-9A2C-6056DF57C083}"/>
          </ac:picMkLst>
        </pc:picChg>
        <pc:picChg chg="del">
          <ac:chgData name="Yoel Kortick" userId="167978f5-7f40-4909-85d5-d4149554ad4e" providerId="ADAL" clId="{814C13CD-04ED-441D-91F6-66C61924EC26}" dt="2022-08-25T15:44:04.531" v="1876" actId="478"/>
          <ac:picMkLst>
            <pc:docMk/>
            <pc:sldMk cId="1306848471" sldId="1825"/>
            <ac:picMk id="9" creationId="{27159ADA-A6F7-7863-FC36-67B21C3B5548}"/>
          </ac:picMkLst>
        </pc:picChg>
      </pc:sldChg>
      <pc:sldChg chg="addSp delSp modSp add mod">
        <pc:chgData name="Yoel Kortick" userId="167978f5-7f40-4909-85d5-d4149554ad4e" providerId="ADAL" clId="{814C13CD-04ED-441D-91F6-66C61924EC26}" dt="2022-08-25T15:54:26.314" v="2782" actId="313"/>
        <pc:sldMkLst>
          <pc:docMk/>
          <pc:sldMk cId="3833958023" sldId="1826"/>
        </pc:sldMkLst>
        <pc:spChg chg="mod">
          <ac:chgData name="Yoel Kortick" userId="167978f5-7f40-4909-85d5-d4149554ad4e" providerId="ADAL" clId="{814C13CD-04ED-441D-91F6-66C61924EC26}" dt="2022-08-25T15:54:26.314" v="2782" actId="313"/>
          <ac:spMkLst>
            <pc:docMk/>
            <pc:sldMk cId="3833958023" sldId="1826"/>
            <ac:spMk id="4" creationId="{2490F34D-A7E2-4EA9-8B1A-78371A1F1CD1}"/>
          </ac:spMkLst>
        </pc:spChg>
        <pc:spChg chg="mod">
          <ac:chgData name="Yoel Kortick" userId="167978f5-7f40-4909-85d5-d4149554ad4e" providerId="ADAL" clId="{814C13CD-04ED-441D-91F6-66C61924EC26}" dt="2022-08-25T15:45:49.332" v="1986" actId="1038"/>
          <ac:spMkLst>
            <pc:docMk/>
            <pc:sldMk cId="3833958023" sldId="1826"/>
            <ac:spMk id="7" creationId="{25444139-925B-D0DB-41AD-6F279534E048}"/>
          </ac:spMkLst>
        </pc:spChg>
        <pc:spChg chg="add">
          <ac:chgData name="Yoel Kortick" userId="167978f5-7f40-4909-85d5-d4149554ad4e" providerId="ADAL" clId="{814C13CD-04ED-441D-91F6-66C61924EC26}" dt="2022-08-25T15:46:01.765" v="1988" actId="11529"/>
          <ac:spMkLst>
            <pc:docMk/>
            <pc:sldMk cId="3833958023" sldId="1826"/>
            <ac:spMk id="8" creationId="{CEE81E12-899F-EDD3-F137-28053BD4297E}"/>
          </ac:spMkLst>
        </pc:spChg>
        <pc:picChg chg="del">
          <ac:chgData name="Yoel Kortick" userId="167978f5-7f40-4909-85d5-d4149554ad4e" providerId="ADAL" clId="{814C13CD-04ED-441D-91F6-66C61924EC26}" dt="2022-08-25T15:45:38.476" v="1970" actId="478"/>
          <ac:picMkLst>
            <pc:docMk/>
            <pc:sldMk cId="3833958023" sldId="1826"/>
            <ac:picMk id="5" creationId="{803EB69B-1953-53CA-9A2C-6056DF57C083}"/>
          </ac:picMkLst>
        </pc:picChg>
        <pc:picChg chg="add mod ord">
          <ac:chgData name="Yoel Kortick" userId="167978f5-7f40-4909-85d5-d4149554ad4e" providerId="ADAL" clId="{814C13CD-04ED-441D-91F6-66C61924EC26}" dt="2022-08-25T15:45:53.940" v="1987" actId="208"/>
          <ac:picMkLst>
            <pc:docMk/>
            <pc:sldMk cId="3833958023" sldId="1826"/>
            <ac:picMk id="6" creationId="{76C2215E-A76A-584C-3EFA-56743278E44D}"/>
          </ac:picMkLst>
        </pc:picChg>
      </pc:sldChg>
      <pc:sldChg chg="addSp delSp modSp add mod">
        <pc:chgData name="Yoel Kortick" userId="167978f5-7f40-4909-85d5-d4149554ad4e" providerId="ADAL" clId="{814C13CD-04ED-441D-91F6-66C61924EC26}" dt="2022-08-25T15:47:43.125" v="2178" actId="313"/>
        <pc:sldMkLst>
          <pc:docMk/>
          <pc:sldMk cId="3245628198" sldId="1827"/>
        </pc:sldMkLst>
        <pc:spChg chg="mod">
          <ac:chgData name="Yoel Kortick" userId="167978f5-7f40-4909-85d5-d4149554ad4e" providerId="ADAL" clId="{814C13CD-04ED-441D-91F6-66C61924EC26}" dt="2022-08-25T15:47:43.125" v="2178" actId="313"/>
          <ac:spMkLst>
            <pc:docMk/>
            <pc:sldMk cId="3245628198" sldId="1827"/>
            <ac:spMk id="4" creationId="{2490F34D-A7E2-4EA9-8B1A-78371A1F1CD1}"/>
          </ac:spMkLst>
        </pc:spChg>
        <pc:spChg chg="del">
          <ac:chgData name="Yoel Kortick" userId="167978f5-7f40-4909-85d5-d4149554ad4e" providerId="ADAL" clId="{814C13CD-04ED-441D-91F6-66C61924EC26}" dt="2022-08-25T15:47:20.543" v="2171" actId="478"/>
          <ac:spMkLst>
            <pc:docMk/>
            <pc:sldMk cId="3245628198" sldId="1827"/>
            <ac:spMk id="7" creationId="{25444139-925B-D0DB-41AD-6F279534E048}"/>
          </ac:spMkLst>
        </pc:spChg>
        <pc:spChg chg="mod">
          <ac:chgData name="Yoel Kortick" userId="167978f5-7f40-4909-85d5-d4149554ad4e" providerId="ADAL" clId="{814C13CD-04ED-441D-91F6-66C61924EC26}" dt="2022-08-25T15:47:34.139" v="2176" actId="1037"/>
          <ac:spMkLst>
            <pc:docMk/>
            <pc:sldMk cId="3245628198" sldId="1827"/>
            <ac:spMk id="8" creationId="{CEE81E12-899F-EDD3-F137-28053BD4297E}"/>
          </ac:spMkLst>
        </pc:spChg>
        <pc:picChg chg="add mod ord">
          <ac:chgData name="Yoel Kortick" userId="167978f5-7f40-4909-85d5-d4149554ad4e" providerId="ADAL" clId="{814C13CD-04ED-441D-91F6-66C61924EC26}" dt="2022-08-25T15:47:34.139" v="2176" actId="1037"/>
          <ac:picMkLst>
            <pc:docMk/>
            <pc:sldMk cId="3245628198" sldId="1827"/>
            <ac:picMk id="5" creationId="{00885721-0CA7-BD14-6A35-1EED0DDEB3E6}"/>
          </ac:picMkLst>
        </pc:picChg>
        <pc:picChg chg="del">
          <ac:chgData name="Yoel Kortick" userId="167978f5-7f40-4909-85d5-d4149554ad4e" providerId="ADAL" clId="{814C13CD-04ED-441D-91F6-66C61924EC26}" dt="2022-08-25T15:46:53.996" v="2165" actId="478"/>
          <ac:picMkLst>
            <pc:docMk/>
            <pc:sldMk cId="3245628198" sldId="1827"/>
            <ac:picMk id="6" creationId="{76C2215E-A76A-584C-3EFA-56743278E44D}"/>
          </ac:picMkLst>
        </pc:picChg>
      </pc:sldChg>
      <pc:sldChg chg="delSp modSp add mod">
        <pc:chgData name="Yoel Kortick" userId="167978f5-7f40-4909-85d5-d4149554ad4e" providerId="ADAL" clId="{814C13CD-04ED-441D-91F6-66C61924EC26}" dt="2022-08-25T15:56:15.007" v="2844"/>
        <pc:sldMkLst>
          <pc:docMk/>
          <pc:sldMk cId="883860666" sldId="1828"/>
        </pc:sldMkLst>
        <pc:spChg chg="mod">
          <ac:chgData name="Yoel Kortick" userId="167978f5-7f40-4909-85d5-d4149554ad4e" providerId="ADAL" clId="{814C13CD-04ED-441D-91F6-66C61924EC26}" dt="2022-08-25T15:56:15.007" v="2844"/>
          <ac:spMkLst>
            <pc:docMk/>
            <pc:sldMk cId="883860666" sldId="1828"/>
            <ac:spMk id="4" creationId="{2490F34D-A7E2-4EA9-8B1A-78371A1F1CD1}"/>
          </ac:spMkLst>
        </pc:spChg>
        <pc:spChg chg="del">
          <ac:chgData name="Yoel Kortick" userId="167978f5-7f40-4909-85d5-d4149554ad4e" providerId="ADAL" clId="{814C13CD-04ED-441D-91F6-66C61924EC26}" dt="2022-08-25T15:53:48.322" v="2775" actId="478"/>
          <ac:spMkLst>
            <pc:docMk/>
            <pc:sldMk cId="883860666" sldId="1828"/>
            <ac:spMk id="8" creationId="{CEE81E12-899F-EDD3-F137-28053BD4297E}"/>
          </ac:spMkLst>
        </pc:spChg>
        <pc:picChg chg="del">
          <ac:chgData name="Yoel Kortick" userId="167978f5-7f40-4909-85d5-d4149554ad4e" providerId="ADAL" clId="{814C13CD-04ED-441D-91F6-66C61924EC26}" dt="2022-08-25T15:51:16.940" v="2618" actId="478"/>
          <ac:picMkLst>
            <pc:docMk/>
            <pc:sldMk cId="883860666" sldId="1828"/>
            <ac:picMk id="5" creationId="{00885721-0CA7-BD14-6A35-1EED0DDEB3E6}"/>
          </ac:picMkLst>
        </pc:picChg>
      </pc:sldChg>
      <pc:sldChg chg="addSp delSp modSp add mod">
        <pc:chgData name="Yoel Kortick" userId="167978f5-7f40-4909-85d5-d4149554ad4e" providerId="ADAL" clId="{814C13CD-04ED-441D-91F6-66C61924EC26}" dt="2022-08-25T16:20:00.261" v="3006" actId="208"/>
        <pc:sldMkLst>
          <pc:docMk/>
          <pc:sldMk cId="3878824186" sldId="1829"/>
        </pc:sldMkLst>
        <pc:spChg chg="mod">
          <ac:chgData name="Yoel Kortick" userId="167978f5-7f40-4909-85d5-d4149554ad4e" providerId="ADAL" clId="{814C13CD-04ED-441D-91F6-66C61924EC26}" dt="2022-08-25T16:08:41.314" v="2934" actId="14100"/>
          <ac:spMkLst>
            <pc:docMk/>
            <pc:sldMk cId="3878824186" sldId="1829"/>
            <ac:spMk id="4" creationId="{2490F34D-A7E2-4EA9-8B1A-78371A1F1CD1}"/>
          </ac:spMkLst>
        </pc:spChg>
        <pc:spChg chg="add mod">
          <ac:chgData name="Yoel Kortick" userId="167978f5-7f40-4909-85d5-d4149554ad4e" providerId="ADAL" clId="{814C13CD-04ED-441D-91F6-66C61924EC26}" dt="2022-08-25T15:57:22.319" v="2917" actId="1036"/>
          <ac:spMkLst>
            <pc:docMk/>
            <pc:sldMk cId="3878824186" sldId="1829"/>
            <ac:spMk id="5" creationId="{DDA15A8A-6546-040A-6846-570D7720F297}"/>
          </ac:spMkLst>
        </pc:spChg>
        <pc:spChg chg="add mod">
          <ac:chgData name="Yoel Kortick" userId="167978f5-7f40-4909-85d5-d4149554ad4e" providerId="ADAL" clId="{814C13CD-04ED-441D-91F6-66C61924EC26}" dt="2022-08-25T16:12:20.634" v="2945" actId="1076"/>
          <ac:spMkLst>
            <pc:docMk/>
            <pc:sldMk cId="3878824186" sldId="1829"/>
            <ac:spMk id="6" creationId="{92DFC491-12FB-8284-DE2A-C8AC3BC01DCE}"/>
          </ac:spMkLst>
        </pc:spChg>
        <pc:spChg chg="add mod">
          <ac:chgData name="Yoel Kortick" userId="167978f5-7f40-4909-85d5-d4149554ad4e" providerId="ADAL" clId="{814C13CD-04ED-441D-91F6-66C61924EC26}" dt="2022-08-25T16:12:36.475" v="2948" actId="1076"/>
          <ac:spMkLst>
            <pc:docMk/>
            <pc:sldMk cId="3878824186" sldId="1829"/>
            <ac:spMk id="7" creationId="{177ECB30-9CB1-0C88-4D06-32D4398562C1}"/>
          </ac:spMkLst>
        </pc:spChg>
        <pc:spChg chg="add del mod">
          <ac:chgData name="Yoel Kortick" userId="167978f5-7f40-4909-85d5-d4149554ad4e" providerId="ADAL" clId="{814C13CD-04ED-441D-91F6-66C61924EC26}" dt="2022-08-25T15:59:32.953" v="2929" actId="478"/>
          <ac:spMkLst>
            <pc:docMk/>
            <pc:sldMk cId="3878824186" sldId="1829"/>
            <ac:spMk id="8" creationId="{211967E9-A513-6A85-D96D-7549B13AB8DE}"/>
          </ac:spMkLst>
        </pc:spChg>
        <pc:spChg chg="add del mod">
          <ac:chgData name="Yoel Kortick" userId="167978f5-7f40-4909-85d5-d4149554ad4e" providerId="ADAL" clId="{814C13CD-04ED-441D-91F6-66C61924EC26}" dt="2022-08-25T15:59:34.254" v="2930" actId="478"/>
          <ac:spMkLst>
            <pc:docMk/>
            <pc:sldMk cId="3878824186" sldId="1829"/>
            <ac:spMk id="9" creationId="{F0D37C8B-6C60-5540-D9D2-12C172AF0C7F}"/>
          </ac:spMkLst>
        </pc:spChg>
        <pc:spChg chg="add del mod">
          <ac:chgData name="Yoel Kortick" userId="167978f5-7f40-4909-85d5-d4149554ad4e" providerId="ADAL" clId="{814C13CD-04ED-441D-91F6-66C61924EC26}" dt="2022-08-25T15:59:31.498" v="2928" actId="478"/>
          <ac:spMkLst>
            <pc:docMk/>
            <pc:sldMk cId="3878824186" sldId="1829"/>
            <ac:spMk id="10" creationId="{755A7B1F-FC4F-7DDE-B954-C0DCA5D81129}"/>
          </ac:spMkLst>
        </pc:spChg>
        <pc:spChg chg="add del mod">
          <ac:chgData name="Yoel Kortick" userId="167978f5-7f40-4909-85d5-d4149554ad4e" providerId="ADAL" clId="{814C13CD-04ED-441D-91F6-66C61924EC26}" dt="2022-08-25T15:59:35.318" v="2931" actId="478"/>
          <ac:spMkLst>
            <pc:docMk/>
            <pc:sldMk cId="3878824186" sldId="1829"/>
            <ac:spMk id="11" creationId="{A07D0FD4-CC22-1F6C-687B-6D09CC43CC4C}"/>
          </ac:spMkLst>
        </pc:spChg>
        <pc:spChg chg="add mod">
          <ac:chgData name="Yoel Kortick" userId="167978f5-7f40-4909-85d5-d4149554ad4e" providerId="ADAL" clId="{814C13CD-04ED-441D-91F6-66C61924EC26}" dt="2022-08-25T16:12:15.389" v="2943" actId="1076"/>
          <ac:spMkLst>
            <pc:docMk/>
            <pc:sldMk cId="3878824186" sldId="1829"/>
            <ac:spMk id="12" creationId="{3CB0B0A4-13CD-0034-726C-2B8579D13193}"/>
          </ac:spMkLst>
        </pc:spChg>
        <pc:picChg chg="add mod ord">
          <ac:chgData name="Yoel Kortick" userId="167978f5-7f40-4909-85d5-d4149554ad4e" providerId="ADAL" clId="{814C13CD-04ED-441D-91F6-66C61924EC26}" dt="2022-08-25T15:58:32.052" v="2923" actId="208"/>
          <ac:picMkLst>
            <pc:docMk/>
            <pc:sldMk cId="3878824186" sldId="1829"/>
            <ac:picMk id="13" creationId="{0CEEE60C-7BAF-1C87-1CCF-79B11BA0E7D5}"/>
          </ac:picMkLst>
        </pc:picChg>
        <pc:picChg chg="add mod">
          <ac:chgData name="Yoel Kortick" userId="167978f5-7f40-4909-85d5-d4149554ad4e" providerId="ADAL" clId="{814C13CD-04ED-441D-91F6-66C61924EC26}" dt="2022-08-25T16:12:23.538" v="2946" actId="1076"/>
          <ac:picMkLst>
            <pc:docMk/>
            <pc:sldMk cId="3878824186" sldId="1829"/>
            <ac:picMk id="15" creationId="{4314B214-2FC1-D0AD-E7BD-0AD604E248B4}"/>
          </ac:picMkLst>
        </pc:picChg>
        <pc:picChg chg="add mod">
          <ac:chgData name="Yoel Kortick" userId="167978f5-7f40-4909-85d5-d4149554ad4e" providerId="ADAL" clId="{814C13CD-04ED-441D-91F6-66C61924EC26}" dt="2022-08-25T16:12:11.990" v="2942" actId="208"/>
          <ac:picMkLst>
            <pc:docMk/>
            <pc:sldMk cId="3878824186" sldId="1829"/>
            <ac:picMk id="17" creationId="{E252F14E-BFB6-8929-898E-804ECFB14E74}"/>
          </ac:picMkLst>
        </pc:picChg>
        <pc:picChg chg="add del mod">
          <ac:chgData name="Yoel Kortick" userId="167978f5-7f40-4909-85d5-d4149554ad4e" providerId="ADAL" clId="{814C13CD-04ED-441D-91F6-66C61924EC26}" dt="2022-08-25T16:19:49.653" v="2951" actId="478"/>
          <ac:picMkLst>
            <pc:docMk/>
            <pc:sldMk cId="3878824186" sldId="1829"/>
            <ac:picMk id="19" creationId="{F7DB7B39-F48D-F91A-E95D-CFA913FF4DDA}"/>
          </ac:picMkLst>
        </pc:picChg>
        <pc:picChg chg="add del">
          <ac:chgData name="Yoel Kortick" userId="167978f5-7f40-4909-85d5-d4149554ad4e" providerId="ADAL" clId="{814C13CD-04ED-441D-91F6-66C61924EC26}" dt="2022-08-25T16:19:38.918" v="2950" actId="22"/>
          <ac:picMkLst>
            <pc:docMk/>
            <pc:sldMk cId="3878824186" sldId="1829"/>
            <ac:picMk id="21" creationId="{C2A26D4E-B0BA-5813-11C9-7F5F9C00BD41}"/>
          </ac:picMkLst>
        </pc:picChg>
        <pc:picChg chg="add mod">
          <ac:chgData name="Yoel Kortick" userId="167978f5-7f40-4909-85d5-d4149554ad4e" providerId="ADAL" clId="{814C13CD-04ED-441D-91F6-66C61924EC26}" dt="2022-08-25T16:20:00.261" v="3006" actId="208"/>
          <ac:picMkLst>
            <pc:docMk/>
            <pc:sldMk cId="3878824186" sldId="1829"/>
            <ac:picMk id="23" creationId="{D4D788EA-4319-3B73-BEF9-BD959AF8C639}"/>
          </ac:picMkLst>
        </pc:picChg>
      </pc:sldChg>
      <pc:sldChg chg="delSp add del mod">
        <pc:chgData name="Yoel Kortick" userId="167978f5-7f40-4909-85d5-d4149554ad4e" providerId="ADAL" clId="{814C13CD-04ED-441D-91F6-66C61924EC26}" dt="2022-08-25T16:20:19.906" v="3009" actId="47"/>
        <pc:sldMkLst>
          <pc:docMk/>
          <pc:sldMk cId="412393449" sldId="1830"/>
        </pc:sldMkLst>
        <pc:spChg chg="del">
          <ac:chgData name="Yoel Kortick" userId="167978f5-7f40-4909-85d5-d4149554ad4e" providerId="ADAL" clId="{814C13CD-04ED-441D-91F6-66C61924EC26}" dt="2022-08-25T16:20:14.194" v="3008" actId="478"/>
          <ac:spMkLst>
            <pc:docMk/>
            <pc:sldMk cId="412393449" sldId="1830"/>
            <ac:spMk id="5" creationId="{DDA15A8A-6546-040A-6846-570D7720F297}"/>
          </ac:spMkLst>
        </pc:spChg>
        <pc:spChg chg="del">
          <ac:chgData name="Yoel Kortick" userId="167978f5-7f40-4909-85d5-d4149554ad4e" providerId="ADAL" clId="{814C13CD-04ED-441D-91F6-66C61924EC26}" dt="2022-08-25T16:20:14.194" v="3008" actId="478"/>
          <ac:spMkLst>
            <pc:docMk/>
            <pc:sldMk cId="412393449" sldId="1830"/>
            <ac:spMk id="6" creationId="{92DFC491-12FB-8284-DE2A-C8AC3BC01DCE}"/>
          </ac:spMkLst>
        </pc:spChg>
        <pc:spChg chg="del">
          <ac:chgData name="Yoel Kortick" userId="167978f5-7f40-4909-85d5-d4149554ad4e" providerId="ADAL" clId="{814C13CD-04ED-441D-91F6-66C61924EC26}" dt="2022-08-25T16:20:14.194" v="3008" actId="478"/>
          <ac:spMkLst>
            <pc:docMk/>
            <pc:sldMk cId="412393449" sldId="1830"/>
            <ac:spMk id="7" creationId="{177ECB30-9CB1-0C88-4D06-32D4398562C1}"/>
          </ac:spMkLst>
        </pc:spChg>
        <pc:spChg chg="del">
          <ac:chgData name="Yoel Kortick" userId="167978f5-7f40-4909-85d5-d4149554ad4e" providerId="ADAL" clId="{814C13CD-04ED-441D-91F6-66C61924EC26}" dt="2022-08-25T16:20:14.194" v="3008" actId="478"/>
          <ac:spMkLst>
            <pc:docMk/>
            <pc:sldMk cId="412393449" sldId="1830"/>
            <ac:spMk id="12" creationId="{3CB0B0A4-13CD-0034-726C-2B8579D13193}"/>
          </ac:spMkLst>
        </pc:spChg>
        <pc:picChg chg="del">
          <ac:chgData name="Yoel Kortick" userId="167978f5-7f40-4909-85d5-d4149554ad4e" providerId="ADAL" clId="{814C13CD-04ED-441D-91F6-66C61924EC26}" dt="2022-08-25T16:20:14.194" v="3008" actId="478"/>
          <ac:picMkLst>
            <pc:docMk/>
            <pc:sldMk cId="412393449" sldId="1830"/>
            <ac:picMk id="13" creationId="{0CEEE60C-7BAF-1C87-1CCF-79B11BA0E7D5}"/>
          </ac:picMkLst>
        </pc:picChg>
        <pc:picChg chg="del">
          <ac:chgData name="Yoel Kortick" userId="167978f5-7f40-4909-85d5-d4149554ad4e" providerId="ADAL" clId="{814C13CD-04ED-441D-91F6-66C61924EC26}" dt="2022-08-25T16:20:14.194" v="3008" actId="478"/>
          <ac:picMkLst>
            <pc:docMk/>
            <pc:sldMk cId="412393449" sldId="1830"/>
            <ac:picMk id="15" creationId="{4314B214-2FC1-D0AD-E7BD-0AD604E248B4}"/>
          </ac:picMkLst>
        </pc:picChg>
        <pc:picChg chg="del">
          <ac:chgData name="Yoel Kortick" userId="167978f5-7f40-4909-85d5-d4149554ad4e" providerId="ADAL" clId="{814C13CD-04ED-441D-91F6-66C61924EC26}" dt="2022-08-25T16:20:14.194" v="3008" actId="478"/>
          <ac:picMkLst>
            <pc:docMk/>
            <pc:sldMk cId="412393449" sldId="1830"/>
            <ac:picMk id="17" creationId="{E252F14E-BFB6-8929-898E-804ECFB14E7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8/30/2022</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8/30/2022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2022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pitt.primo.exlibrisgroup.com/discovery/search?vid=01PITT_INST:01PITT_INST&amp;lang=en" TargetMode="External"/><Relationship Id="rId7"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4.xml"/><Relationship Id="rId6" Type="http://schemas.openxmlformats.org/officeDocument/2006/relationships/hyperlink" Target="https://weizmann.primo.exlibrisgroup.com/discovery/search?vid=972WIS_INST:972WIS_V1&amp;lang=en" TargetMode="External"/><Relationship Id="rId5" Type="http://schemas.openxmlformats.org/officeDocument/2006/relationships/hyperlink" Target="https://discovered.ed.ac.uk/discovery/search?vid=44UOE_INST:44UOE_VU2" TargetMode="External"/><Relationship Id="rId4" Type="http://schemas.openxmlformats.org/officeDocument/2006/relationships/hyperlink" Target="https://rutgers.primo.exlibrisgroup.com/discovery/search?vid=01RUT_INST:01RUT&amp;lang=en" TargetMode="External"/><Relationship Id="rId9" Type="http://schemas.openxmlformats.org/officeDocument/2006/relationships/image" Target="../media/image5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60_Alma_Single_Activation_Source_for_CDI/020Single_Activation_with_the_Fully_Flexible_Setting" TargetMode="External"/><Relationship Id="rId2" Type="http://schemas.openxmlformats.org/officeDocument/2006/relationships/hyperlink" Target="https://knowledge.exlibrisgroup.com/Alma/Product_Documentation/010Alma_Online_Help_(English)/Electronic_Resource_Management/060_Alma_Single_Activation_Source_for_CDI/040Single_Activation_with_the_EasyActive_Setting#EasyActive_Setting" TargetMode="Externa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Electronic_Resource_Management/060_Alma_Single_Activation_Source_for_CDI/Activating_Targets%2F%2FCollections_for_CDI_by_Collection_Type_for_Discovery" TargetMode="External"/><Relationship Id="rId2" Type="http://schemas.openxmlformats.org/officeDocument/2006/relationships/hyperlink" Target="https://knowledge.exlibrisgroup.com/Alma/Product_Documentation/010Alma_Online_Help_(English)/Electronic_Resource_Management/030_Working_with_Local_Electronic_Resources/015Managing_Electronic_Resources" TargetMode="Externa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3" Type="http://schemas.openxmlformats.org/officeDocument/2006/relationships/hyperlink" Target="https://knowledge.exlibrisgroup.com/Primo/Content_Corner/Central_Discovery_Index/Documentation_and_Training/Documentation_and_Training_(English)/CDI_-_The_Central_Discovery_Index/010An_Overview_of_the_Ex_Libris_Central_Discovery_Index_(CDI)" TargetMode="External"/><Relationship Id="rId2" Type="http://schemas.openxmlformats.org/officeDocument/2006/relationships/hyperlink" Target="https://knowledge.exlibrisgroup.com/Alma/Product_Documentation/010Alma_Online_Help_(English)/Electronic_Resource_Management/060_Alma_Single_Activation_Source_for_CDI/060Using_the_Central_Discovery_Index_(CDI)_in_Alma" TargetMode="External"/><Relationship Id="rId1" Type="http://schemas.openxmlformats.org/officeDocument/2006/relationships/slideLayout" Target="../slideLayouts/slideLayout4.xml"/><Relationship Id="rId5" Type="http://schemas.openxmlformats.org/officeDocument/2006/relationships/hyperlink" Target="https://knowledge.exlibrisgroup.com/Alma/Product_Documentation/010Alma_Online_Help_(English)/Electronic_Resource_Management/060_Alma_Single_Activation_Source_for_CDI/050CDI_Collection_Lists_for_Alma_Customers" TargetMode="External"/><Relationship Id="rId4" Type="http://schemas.openxmlformats.org/officeDocument/2006/relationships/hyperlink" Target="https://knowledge.exlibrisgroup.com/Alma/Product_Documentation/010Alma_Online_Help_(English)/090Integrations_with_External_Systems/030Resource_Management/107Publishing_to_Central_Discovery_Index"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pitt.primo.exlibrisgroup.com/discovery/search?vid=01PITT_INST:01PITT_INST" TargetMode="External"/><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hyperlink" Target="https://haifa-primo.hosted.exlibrisgroup.com/primo-explore/search?vid=HAU&amp;lang=en_US" TargetMode="External"/><Relationship Id="rId5" Type="http://schemas.openxmlformats.org/officeDocument/2006/relationships/image" Target="../media/image25.png"/><Relationship Id="rId4" Type="http://schemas.openxmlformats.org/officeDocument/2006/relationships/hyperlink" Target="https://hollis.harvard.edu/primo-explore/search?vid=HVD2&amp;sortby=rank&amp;lang=en_US" TargetMode="External"/><Relationship Id="rId9" Type="http://schemas.openxmlformats.org/officeDocument/2006/relationships/hyperlink" Target="https://icc-bic.primo.exlibrisgroup.com/discovery/search?vid=972ICC_BIC:972BIC&amp;lang=en"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490712"/>
            <a:ext cx="6196533" cy="1305174"/>
          </a:xfrm>
        </p:spPr>
        <p:txBody>
          <a:bodyPr/>
          <a:lstStyle/>
          <a:p>
            <a:r>
              <a:rPr lang="en-US" dirty="0"/>
              <a:t>CDI (Central Discovery Index)</a:t>
            </a:r>
            <a:endParaRPr lang="LID4096" dirty="0"/>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p:txBody>
          <a:bodyPr>
            <a:normAutofit fontScale="92500" lnSpcReduction="10000"/>
          </a:bodyPr>
          <a:lstStyle/>
          <a:p>
            <a:r>
              <a:rPr lang="en-US" dirty="0"/>
              <a:t>Yoel Kortick</a:t>
            </a:r>
          </a:p>
          <a:p>
            <a:r>
              <a:rPr lang="en-US" dirty="0"/>
              <a:t>Senior Librarian</a:t>
            </a:r>
            <a:endParaRPr lang="LID4096"/>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r>
              <a:rPr lang="en-US" dirty="0"/>
              <a:t>When searching this option, the results URL includes the following:</a:t>
            </a:r>
          </a:p>
        </p:txBody>
      </p:sp>
      <p:sp>
        <p:nvSpPr>
          <p:cNvPr id="2" name="TextBox 1">
            <a:extLst>
              <a:ext uri="{FF2B5EF4-FFF2-40B4-BE49-F238E27FC236}">
                <a16:creationId xmlns:a16="http://schemas.microsoft.com/office/drawing/2014/main" id="{FF4EEEDE-3005-3DE3-799A-F927D07AA051}"/>
              </a:ext>
            </a:extLst>
          </p:cNvPr>
          <p:cNvSpPr txBox="1"/>
          <p:nvPr/>
        </p:nvSpPr>
        <p:spPr>
          <a:xfrm>
            <a:off x="251520" y="2233196"/>
            <a:ext cx="8784976" cy="338554"/>
          </a:xfrm>
          <a:prstGeom prst="rect">
            <a:avLst/>
          </a:prstGeom>
          <a:noFill/>
          <a:ln>
            <a:solidFill>
              <a:schemeClr val="tx1"/>
            </a:solidFill>
          </a:ln>
        </p:spPr>
        <p:txBody>
          <a:bodyPr wrap="square" rtlCol="0">
            <a:spAutoFit/>
          </a:bodyPr>
          <a:lstStyle/>
          <a:p>
            <a:r>
              <a:rPr lang="en-US" sz="1600" dirty="0">
                <a:latin typeface="Courier New" panose="02070309020205020404" pitchFamily="49" charset="0"/>
                <a:cs typeface="Courier New" panose="02070309020205020404" pitchFamily="49" charset="0"/>
              </a:rPr>
              <a:t>&amp;tab=Everything&amp;</a:t>
            </a:r>
            <a:r>
              <a:rPr lang="en-US" sz="1600" dirty="0">
                <a:highlight>
                  <a:srgbClr val="FFFF00"/>
                </a:highlight>
                <a:latin typeface="Courier New" panose="02070309020205020404" pitchFamily="49" charset="0"/>
                <a:cs typeface="Courier New" panose="02070309020205020404" pitchFamily="49" charset="0"/>
              </a:rPr>
              <a:t>search_scope=MyInst_and_CI</a:t>
            </a:r>
            <a:r>
              <a:rPr lang="en-US" sz="1600" dirty="0">
                <a:latin typeface="Courier New" panose="02070309020205020404" pitchFamily="49" charset="0"/>
                <a:cs typeface="Courier New" panose="02070309020205020404" pitchFamily="49" charset="0"/>
              </a:rPr>
              <a:t>&amp;</a:t>
            </a:r>
            <a:r>
              <a:rPr lang="en-US" sz="1600" dirty="0">
                <a:highlight>
                  <a:srgbClr val="00FFFF"/>
                </a:highlight>
                <a:latin typeface="Courier New" panose="02070309020205020404" pitchFamily="49" charset="0"/>
                <a:cs typeface="Courier New" panose="02070309020205020404" pitchFamily="49" charset="0"/>
              </a:rPr>
              <a:t>vid=01PITT_INST:01PITT_INST</a:t>
            </a:r>
            <a:endParaRPr lang="en-IL" sz="1600" dirty="0">
              <a:highlight>
                <a:srgbClr val="00FFFF"/>
              </a:highlight>
              <a:latin typeface="Courier New" panose="02070309020205020404" pitchFamily="49" charset="0"/>
              <a:cs typeface="Courier New" panose="02070309020205020404" pitchFamily="49" charset="0"/>
            </a:endParaRPr>
          </a:p>
        </p:txBody>
      </p:sp>
      <p:sp>
        <p:nvSpPr>
          <p:cNvPr id="7" name="Content Placeholder 3">
            <a:extLst>
              <a:ext uri="{FF2B5EF4-FFF2-40B4-BE49-F238E27FC236}">
                <a16:creationId xmlns:a16="http://schemas.microsoft.com/office/drawing/2014/main" id="{A0AA2DEA-75FF-B35F-C2A8-73BE2294F514}"/>
              </a:ext>
            </a:extLst>
          </p:cNvPr>
          <p:cNvSpPr txBox="1">
            <a:spLocks/>
          </p:cNvSpPr>
          <p:nvPr/>
        </p:nvSpPr>
        <p:spPr>
          <a:xfrm>
            <a:off x="393630" y="3075806"/>
            <a:ext cx="8424936" cy="93610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Let's go see what the </a:t>
            </a:r>
            <a:r>
              <a:rPr lang="en-US" dirty="0" err="1">
                <a:latin typeface="Courier New" panose="02070309020205020404" pitchFamily="49" charset="0"/>
                <a:cs typeface="Courier New" panose="02070309020205020404" pitchFamily="49" charset="0"/>
              </a:rPr>
              <a:t>MyInst_and_CI</a:t>
            </a:r>
            <a:r>
              <a:rPr lang="en-US" dirty="0"/>
              <a:t> scope is in the </a:t>
            </a:r>
            <a:r>
              <a:rPr lang="en-US" dirty="0">
                <a:latin typeface="Courier New" panose="02070309020205020404" pitchFamily="49" charset="0"/>
                <a:cs typeface="Courier New" panose="02070309020205020404" pitchFamily="49" charset="0"/>
              </a:rPr>
              <a:t>01PITT_INST:01PITT_INST</a:t>
            </a:r>
            <a:r>
              <a:rPr lang="en-US" dirty="0"/>
              <a:t> view and what it includes.</a:t>
            </a:r>
          </a:p>
          <a:p>
            <a:endParaRPr lang="en-US" dirty="0"/>
          </a:p>
        </p:txBody>
      </p:sp>
      <p:sp>
        <p:nvSpPr>
          <p:cNvPr id="8" name="TextBox 7">
            <a:extLst>
              <a:ext uri="{FF2B5EF4-FFF2-40B4-BE49-F238E27FC236}">
                <a16:creationId xmlns:a16="http://schemas.microsoft.com/office/drawing/2014/main" id="{57AD54A8-A1E2-8E81-CA13-C38837E20E26}"/>
              </a:ext>
            </a:extLst>
          </p:cNvPr>
          <p:cNvSpPr txBox="1"/>
          <p:nvPr/>
        </p:nvSpPr>
        <p:spPr>
          <a:xfrm>
            <a:off x="6953398" y="1499178"/>
            <a:ext cx="720080" cy="369332"/>
          </a:xfrm>
          <a:prstGeom prst="rect">
            <a:avLst/>
          </a:prstGeom>
          <a:noFill/>
          <a:ln>
            <a:solidFill>
              <a:schemeClr val="tx1"/>
            </a:solidFill>
          </a:ln>
        </p:spPr>
        <p:txBody>
          <a:bodyPr wrap="square" rtlCol="0">
            <a:spAutoFit/>
          </a:bodyPr>
          <a:lstStyle/>
          <a:p>
            <a:r>
              <a:rPr lang="en-US" dirty="0"/>
              <a:t>View</a:t>
            </a:r>
            <a:endParaRPr lang="en-IL" dirty="0"/>
          </a:p>
        </p:txBody>
      </p:sp>
      <p:sp>
        <p:nvSpPr>
          <p:cNvPr id="9" name="TextBox 8">
            <a:extLst>
              <a:ext uri="{FF2B5EF4-FFF2-40B4-BE49-F238E27FC236}">
                <a16:creationId xmlns:a16="http://schemas.microsoft.com/office/drawing/2014/main" id="{B5EF7D99-B5B8-5866-6F10-D063B8FA2C5F}"/>
              </a:ext>
            </a:extLst>
          </p:cNvPr>
          <p:cNvSpPr txBox="1"/>
          <p:nvPr/>
        </p:nvSpPr>
        <p:spPr>
          <a:xfrm>
            <a:off x="4494857" y="1501170"/>
            <a:ext cx="874365" cy="369332"/>
          </a:xfrm>
          <a:prstGeom prst="rect">
            <a:avLst/>
          </a:prstGeom>
          <a:noFill/>
          <a:ln>
            <a:solidFill>
              <a:schemeClr val="tx1"/>
            </a:solidFill>
          </a:ln>
        </p:spPr>
        <p:txBody>
          <a:bodyPr wrap="square" rtlCol="0">
            <a:spAutoFit/>
          </a:bodyPr>
          <a:lstStyle/>
          <a:p>
            <a:r>
              <a:rPr lang="en-US" dirty="0"/>
              <a:t>Scope</a:t>
            </a:r>
            <a:endParaRPr lang="en-IL" dirty="0"/>
          </a:p>
        </p:txBody>
      </p:sp>
      <p:cxnSp>
        <p:nvCxnSpPr>
          <p:cNvPr id="6" name="Straight Arrow Connector 5">
            <a:extLst>
              <a:ext uri="{FF2B5EF4-FFF2-40B4-BE49-F238E27FC236}">
                <a16:creationId xmlns:a16="http://schemas.microsoft.com/office/drawing/2014/main" id="{39982EFA-CCE9-51A2-7B82-1C98FA6B3B2E}"/>
              </a:ext>
            </a:extLst>
          </p:cNvPr>
          <p:cNvCxnSpPr/>
          <p:nvPr/>
        </p:nvCxnSpPr>
        <p:spPr>
          <a:xfrm flipH="1">
            <a:off x="4860032" y="1873156"/>
            <a:ext cx="72008" cy="360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68A38DC-0A9C-8FAA-5809-7AD74EE186B9}"/>
              </a:ext>
            </a:extLst>
          </p:cNvPr>
          <p:cNvCxnSpPr/>
          <p:nvPr/>
        </p:nvCxnSpPr>
        <p:spPr>
          <a:xfrm flipH="1">
            <a:off x="7229329" y="1868510"/>
            <a:ext cx="72008" cy="360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8880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64095"/>
          </a:xfrm>
        </p:spPr>
        <p:txBody>
          <a:bodyPr>
            <a:normAutofit/>
          </a:bodyPr>
          <a:lstStyle/>
          <a:p>
            <a:r>
              <a:rPr lang="en-US" dirty="0"/>
              <a:t>We will access the different views from within Alma</a:t>
            </a:r>
          </a:p>
        </p:txBody>
      </p:sp>
      <p:pic>
        <p:nvPicPr>
          <p:cNvPr id="6" name="Picture 5">
            <a:extLst>
              <a:ext uri="{FF2B5EF4-FFF2-40B4-BE49-F238E27FC236}">
                <a16:creationId xmlns:a16="http://schemas.microsoft.com/office/drawing/2014/main" id="{78E2A1E9-1679-313E-2DC7-40A638237060}"/>
              </a:ext>
            </a:extLst>
          </p:cNvPr>
          <p:cNvPicPr>
            <a:picLocks noChangeAspect="1"/>
          </p:cNvPicPr>
          <p:nvPr/>
        </p:nvPicPr>
        <p:blipFill>
          <a:blip r:embed="rId2"/>
          <a:stretch>
            <a:fillRect/>
          </a:stretch>
        </p:blipFill>
        <p:spPr>
          <a:xfrm>
            <a:off x="2832460" y="1347614"/>
            <a:ext cx="3479080" cy="3462232"/>
          </a:xfrm>
          <a:prstGeom prst="rect">
            <a:avLst/>
          </a:prstGeom>
          <a:ln>
            <a:solidFill>
              <a:schemeClr val="tx1"/>
            </a:solidFill>
          </a:ln>
        </p:spPr>
      </p:pic>
      <p:sp>
        <p:nvSpPr>
          <p:cNvPr id="10" name="Rectangle 9">
            <a:extLst>
              <a:ext uri="{FF2B5EF4-FFF2-40B4-BE49-F238E27FC236}">
                <a16:creationId xmlns:a16="http://schemas.microsoft.com/office/drawing/2014/main" id="{98C0FF8D-2F3D-D9BB-7209-7D084EE85195}"/>
              </a:ext>
            </a:extLst>
          </p:cNvPr>
          <p:cNvSpPr/>
          <p:nvPr/>
        </p:nvSpPr>
        <p:spPr>
          <a:xfrm>
            <a:off x="2699792" y="3363838"/>
            <a:ext cx="1008112" cy="5040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1" name="Rectangle 10">
            <a:extLst>
              <a:ext uri="{FF2B5EF4-FFF2-40B4-BE49-F238E27FC236}">
                <a16:creationId xmlns:a16="http://schemas.microsoft.com/office/drawing/2014/main" id="{65420696-3F00-8D65-97B9-F968F888B3F3}"/>
              </a:ext>
            </a:extLst>
          </p:cNvPr>
          <p:cNvSpPr/>
          <p:nvPr/>
        </p:nvSpPr>
        <p:spPr>
          <a:xfrm>
            <a:off x="3840572" y="2321506"/>
            <a:ext cx="1019460" cy="197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99556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846547B-C66A-C865-80A7-7EB90271BA58}"/>
              </a:ext>
            </a:extLst>
          </p:cNvPr>
          <p:cNvPicPr>
            <a:picLocks noChangeAspect="1"/>
          </p:cNvPicPr>
          <p:nvPr/>
        </p:nvPicPr>
        <p:blipFill>
          <a:blip r:embed="rId2"/>
          <a:stretch>
            <a:fillRect/>
          </a:stretch>
        </p:blipFill>
        <p:spPr>
          <a:xfrm>
            <a:off x="0" y="1760403"/>
            <a:ext cx="9144000" cy="2827571"/>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88852"/>
          </a:xfrm>
        </p:spPr>
        <p:txBody>
          <a:bodyPr>
            <a:normAutofit fontScale="92500" lnSpcReduction="20000"/>
          </a:bodyPr>
          <a:lstStyle/>
          <a:p>
            <a:r>
              <a:rPr lang="en-US" dirty="0"/>
              <a:t>Here is the "search profile slots" tab of the view 01PITT_INST:01PITT_INST which we saw in the URL of the search results </a:t>
            </a:r>
          </a:p>
        </p:txBody>
      </p:sp>
      <p:sp>
        <p:nvSpPr>
          <p:cNvPr id="11" name="Rectangle 10">
            <a:extLst>
              <a:ext uri="{FF2B5EF4-FFF2-40B4-BE49-F238E27FC236}">
                <a16:creationId xmlns:a16="http://schemas.microsoft.com/office/drawing/2014/main" id="{65420696-3F00-8D65-97B9-F968F888B3F3}"/>
              </a:ext>
            </a:extLst>
          </p:cNvPr>
          <p:cNvSpPr/>
          <p:nvPr/>
        </p:nvSpPr>
        <p:spPr>
          <a:xfrm>
            <a:off x="1475656" y="2139702"/>
            <a:ext cx="122413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2" name="Rectangle 11">
            <a:extLst>
              <a:ext uri="{FF2B5EF4-FFF2-40B4-BE49-F238E27FC236}">
                <a16:creationId xmlns:a16="http://schemas.microsoft.com/office/drawing/2014/main" id="{01FDAFCF-2040-84D7-378B-5E193C105480}"/>
              </a:ext>
            </a:extLst>
          </p:cNvPr>
          <p:cNvSpPr/>
          <p:nvPr/>
        </p:nvSpPr>
        <p:spPr>
          <a:xfrm>
            <a:off x="0" y="1728504"/>
            <a:ext cx="1691680" cy="3410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69706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7B5D570-84CA-41CB-BAFA-BE706B979145}"/>
              </a:ext>
            </a:extLst>
          </p:cNvPr>
          <p:cNvPicPr>
            <a:picLocks noChangeAspect="1"/>
          </p:cNvPicPr>
          <p:nvPr/>
        </p:nvPicPr>
        <p:blipFill>
          <a:blip r:embed="rId2"/>
          <a:stretch>
            <a:fillRect/>
          </a:stretch>
        </p:blipFill>
        <p:spPr>
          <a:xfrm>
            <a:off x="1311349" y="3499073"/>
            <a:ext cx="7077075" cy="1304925"/>
          </a:xfrm>
          <a:prstGeom prst="rect">
            <a:avLst/>
          </a:prstGeom>
          <a:ln>
            <a:solidFill>
              <a:schemeClr val="tx1"/>
            </a:solidFill>
          </a:ln>
        </p:spPr>
      </p:pic>
      <p:pic>
        <p:nvPicPr>
          <p:cNvPr id="5" name="Picture 4">
            <a:extLst>
              <a:ext uri="{FF2B5EF4-FFF2-40B4-BE49-F238E27FC236}">
                <a16:creationId xmlns:a16="http://schemas.microsoft.com/office/drawing/2014/main" id="{2EA310A7-9A65-2A35-3D93-B0C3FAF67A2A}"/>
              </a:ext>
            </a:extLst>
          </p:cNvPr>
          <p:cNvPicPr>
            <a:picLocks noChangeAspect="1"/>
          </p:cNvPicPr>
          <p:nvPr/>
        </p:nvPicPr>
        <p:blipFill>
          <a:blip r:embed="rId3"/>
          <a:stretch>
            <a:fillRect/>
          </a:stretch>
        </p:blipFill>
        <p:spPr>
          <a:xfrm>
            <a:off x="1157039" y="1653530"/>
            <a:ext cx="7591425" cy="163830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88852"/>
          </a:xfrm>
        </p:spPr>
        <p:txBody>
          <a:bodyPr>
            <a:normAutofit fontScale="92500"/>
          </a:bodyPr>
          <a:lstStyle/>
          <a:p>
            <a:r>
              <a:rPr lang="en-US" dirty="0"/>
              <a:t>Here is the correlation between the search profile slots configured in this Alma view and what the end user sees when searching Primo.</a:t>
            </a:r>
          </a:p>
        </p:txBody>
      </p:sp>
      <p:sp>
        <p:nvSpPr>
          <p:cNvPr id="11" name="Rectangle 10">
            <a:extLst>
              <a:ext uri="{FF2B5EF4-FFF2-40B4-BE49-F238E27FC236}">
                <a16:creationId xmlns:a16="http://schemas.microsoft.com/office/drawing/2014/main" id="{65420696-3F00-8D65-97B9-F968F888B3F3}"/>
              </a:ext>
            </a:extLst>
          </p:cNvPr>
          <p:cNvSpPr/>
          <p:nvPr/>
        </p:nvSpPr>
        <p:spPr>
          <a:xfrm>
            <a:off x="3116956" y="2002428"/>
            <a:ext cx="1311027" cy="12894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2" name="Rectangle 11">
            <a:extLst>
              <a:ext uri="{FF2B5EF4-FFF2-40B4-BE49-F238E27FC236}">
                <a16:creationId xmlns:a16="http://schemas.microsoft.com/office/drawing/2014/main" id="{0F04588D-F319-B7C8-D2A8-75302A46CB0A}"/>
              </a:ext>
            </a:extLst>
          </p:cNvPr>
          <p:cNvSpPr/>
          <p:nvPr/>
        </p:nvSpPr>
        <p:spPr>
          <a:xfrm>
            <a:off x="6588224" y="3494349"/>
            <a:ext cx="1656184" cy="12894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cxnSp>
        <p:nvCxnSpPr>
          <p:cNvPr id="6" name="Straight Connector 5">
            <a:extLst>
              <a:ext uri="{FF2B5EF4-FFF2-40B4-BE49-F238E27FC236}">
                <a16:creationId xmlns:a16="http://schemas.microsoft.com/office/drawing/2014/main" id="{CDD71DB8-51B8-1C7D-573D-73E2AB6BC130}"/>
              </a:ext>
            </a:extLst>
          </p:cNvPr>
          <p:cNvCxnSpPr/>
          <p:nvPr/>
        </p:nvCxnSpPr>
        <p:spPr>
          <a:xfrm>
            <a:off x="4427983" y="2571750"/>
            <a:ext cx="2736305"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C8B19C1-E15B-D86B-2E5A-6F0797219505}"/>
              </a:ext>
            </a:extLst>
          </p:cNvPr>
          <p:cNvCxnSpPr/>
          <p:nvPr/>
        </p:nvCxnSpPr>
        <p:spPr>
          <a:xfrm>
            <a:off x="7164288" y="2571750"/>
            <a:ext cx="0" cy="92259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0600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7A736A-ECE4-A85B-FDC4-11D8D9D14E04}"/>
              </a:ext>
            </a:extLst>
          </p:cNvPr>
          <p:cNvPicPr>
            <a:picLocks noChangeAspect="1"/>
          </p:cNvPicPr>
          <p:nvPr/>
        </p:nvPicPr>
        <p:blipFill>
          <a:blip r:embed="rId2"/>
          <a:stretch>
            <a:fillRect/>
          </a:stretch>
        </p:blipFill>
        <p:spPr>
          <a:xfrm>
            <a:off x="0" y="1882445"/>
            <a:ext cx="9144000" cy="137861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88852"/>
          </a:xfrm>
        </p:spPr>
        <p:txBody>
          <a:bodyPr>
            <a:normAutofit fontScale="92500"/>
          </a:bodyPr>
          <a:lstStyle/>
          <a:p>
            <a:r>
              <a:rPr lang="en-US" dirty="0"/>
              <a:t>Let's look at what the search profile "</a:t>
            </a:r>
            <a:r>
              <a:rPr lang="en-US" dirty="0" err="1"/>
              <a:t>MyInst_and_CI</a:t>
            </a:r>
            <a:r>
              <a:rPr lang="en-US" dirty="0"/>
              <a:t>" (Named "Books, Article and More") includes.  We will edit the search profile.</a:t>
            </a:r>
          </a:p>
        </p:txBody>
      </p:sp>
      <p:sp>
        <p:nvSpPr>
          <p:cNvPr id="11" name="Rectangle 10">
            <a:extLst>
              <a:ext uri="{FF2B5EF4-FFF2-40B4-BE49-F238E27FC236}">
                <a16:creationId xmlns:a16="http://schemas.microsoft.com/office/drawing/2014/main" id="{65420696-3F00-8D65-97B9-F968F888B3F3}"/>
              </a:ext>
            </a:extLst>
          </p:cNvPr>
          <p:cNvSpPr/>
          <p:nvPr/>
        </p:nvSpPr>
        <p:spPr>
          <a:xfrm>
            <a:off x="1619672" y="2143075"/>
            <a:ext cx="946511" cy="4286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2" name="Rectangle 11">
            <a:extLst>
              <a:ext uri="{FF2B5EF4-FFF2-40B4-BE49-F238E27FC236}">
                <a16:creationId xmlns:a16="http://schemas.microsoft.com/office/drawing/2014/main" id="{0F04588D-F319-B7C8-D2A8-75302A46CB0A}"/>
              </a:ext>
            </a:extLst>
          </p:cNvPr>
          <p:cNvSpPr/>
          <p:nvPr/>
        </p:nvSpPr>
        <p:spPr>
          <a:xfrm>
            <a:off x="8028383" y="2525457"/>
            <a:ext cx="477949" cy="2623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0" name="Rectangle 9">
            <a:extLst>
              <a:ext uri="{FF2B5EF4-FFF2-40B4-BE49-F238E27FC236}">
                <a16:creationId xmlns:a16="http://schemas.microsoft.com/office/drawing/2014/main" id="{A12B97C2-FD96-E6B0-B332-48BA15048C5D}"/>
              </a:ext>
            </a:extLst>
          </p:cNvPr>
          <p:cNvSpPr/>
          <p:nvPr/>
        </p:nvSpPr>
        <p:spPr>
          <a:xfrm>
            <a:off x="5004048" y="2131112"/>
            <a:ext cx="1224138" cy="4286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4" name="Rectangle 13">
            <a:extLst>
              <a:ext uri="{FF2B5EF4-FFF2-40B4-BE49-F238E27FC236}">
                <a16:creationId xmlns:a16="http://schemas.microsoft.com/office/drawing/2014/main" id="{C7C9329A-BC86-4C18-AC65-106E90B038AC}"/>
              </a:ext>
            </a:extLst>
          </p:cNvPr>
          <p:cNvSpPr/>
          <p:nvPr/>
        </p:nvSpPr>
        <p:spPr>
          <a:xfrm>
            <a:off x="8666051" y="2214291"/>
            <a:ext cx="477949" cy="2623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79494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A1054F1-837F-0601-00E8-532F51B709E4}"/>
              </a:ext>
            </a:extLst>
          </p:cNvPr>
          <p:cNvPicPr>
            <a:picLocks noChangeAspect="1"/>
          </p:cNvPicPr>
          <p:nvPr/>
        </p:nvPicPr>
        <p:blipFill>
          <a:blip r:embed="rId2"/>
          <a:stretch>
            <a:fillRect/>
          </a:stretch>
        </p:blipFill>
        <p:spPr>
          <a:xfrm>
            <a:off x="0" y="1710690"/>
            <a:ext cx="9144000" cy="172212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988852"/>
          </a:xfrm>
        </p:spPr>
        <p:txBody>
          <a:bodyPr>
            <a:normAutofit/>
          </a:bodyPr>
          <a:lstStyle/>
          <a:p>
            <a:r>
              <a:rPr lang="en-US" dirty="0"/>
              <a:t>And now let's view the details of  "</a:t>
            </a:r>
            <a:r>
              <a:rPr lang="en-US" dirty="0" err="1"/>
              <a:t>MyInst_and_CI</a:t>
            </a:r>
            <a:r>
              <a:rPr lang="en-US" dirty="0"/>
              <a:t>"</a:t>
            </a:r>
          </a:p>
        </p:txBody>
      </p:sp>
      <p:sp>
        <p:nvSpPr>
          <p:cNvPr id="11" name="Rectangle 10">
            <a:extLst>
              <a:ext uri="{FF2B5EF4-FFF2-40B4-BE49-F238E27FC236}">
                <a16:creationId xmlns:a16="http://schemas.microsoft.com/office/drawing/2014/main" id="{65420696-3F00-8D65-97B9-F968F888B3F3}"/>
              </a:ext>
            </a:extLst>
          </p:cNvPr>
          <p:cNvSpPr/>
          <p:nvPr/>
        </p:nvSpPr>
        <p:spPr>
          <a:xfrm>
            <a:off x="251520" y="2620210"/>
            <a:ext cx="1538275" cy="4286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2" name="Rectangle 11">
            <a:extLst>
              <a:ext uri="{FF2B5EF4-FFF2-40B4-BE49-F238E27FC236}">
                <a16:creationId xmlns:a16="http://schemas.microsoft.com/office/drawing/2014/main" id="{0F04588D-F319-B7C8-D2A8-75302A46CB0A}"/>
              </a:ext>
            </a:extLst>
          </p:cNvPr>
          <p:cNvSpPr/>
          <p:nvPr/>
        </p:nvSpPr>
        <p:spPr>
          <a:xfrm>
            <a:off x="7956376" y="3025083"/>
            <a:ext cx="477949" cy="2623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4" name="Rectangle 13">
            <a:extLst>
              <a:ext uri="{FF2B5EF4-FFF2-40B4-BE49-F238E27FC236}">
                <a16:creationId xmlns:a16="http://schemas.microsoft.com/office/drawing/2014/main" id="{C7C9329A-BC86-4C18-AC65-106E90B038AC}"/>
              </a:ext>
            </a:extLst>
          </p:cNvPr>
          <p:cNvSpPr/>
          <p:nvPr/>
        </p:nvSpPr>
        <p:spPr>
          <a:xfrm>
            <a:off x="8612886" y="2703389"/>
            <a:ext cx="477949" cy="2623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3640139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1145E2-5AFF-0ED9-CAA4-97219C113F30}"/>
              </a:ext>
            </a:extLst>
          </p:cNvPr>
          <p:cNvPicPr>
            <a:picLocks noChangeAspect="1"/>
          </p:cNvPicPr>
          <p:nvPr/>
        </p:nvPicPr>
        <p:blipFill>
          <a:blip r:embed="rId2"/>
          <a:stretch>
            <a:fillRect/>
          </a:stretch>
        </p:blipFill>
        <p:spPr>
          <a:xfrm>
            <a:off x="0" y="2898585"/>
            <a:ext cx="9144000" cy="1185333"/>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1931839"/>
          </a:xfrm>
        </p:spPr>
        <p:txBody>
          <a:bodyPr>
            <a:normAutofit lnSpcReduction="10000"/>
          </a:bodyPr>
          <a:lstStyle/>
          <a:p>
            <a:r>
              <a:rPr lang="en-US" dirty="0"/>
              <a:t>It includes two scopes:</a:t>
            </a:r>
          </a:p>
          <a:p>
            <a:pPr marL="457200" indent="-457200">
              <a:buFont typeface="+mj-lt"/>
              <a:buAutoNum type="arabicPeriod"/>
            </a:pPr>
            <a:r>
              <a:rPr lang="en-US" dirty="0"/>
              <a:t>Central Index = All records in the Central Index for the institution's Central Index profile</a:t>
            </a:r>
          </a:p>
          <a:p>
            <a:pPr marL="457200" indent="-457200">
              <a:buFont typeface="+mj-lt"/>
              <a:buAutoNum type="arabicPeriod"/>
            </a:pPr>
            <a:r>
              <a:rPr lang="en-US" dirty="0"/>
              <a:t>My Institution = All records in the repository of the institution (which are published to Primo)</a:t>
            </a:r>
          </a:p>
        </p:txBody>
      </p:sp>
      <p:sp>
        <p:nvSpPr>
          <p:cNvPr id="11" name="Rectangle 10">
            <a:extLst>
              <a:ext uri="{FF2B5EF4-FFF2-40B4-BE49-F238E27FC236}">
                <a16:creationId xmlns:a16="http://schemas.microsoft.com/office/drawing/2014/main" id="{65420696-3F00-8D65-97B9-F968F888B3F3}"/>
              </a:ext>
            </a:extLst>
          </p:cNvPr>
          <p:cNvSpPr/>
          <p:nvPr/>
        </p:nvSpPr>
        <p:spPr>
          <a:xfrm>
            <a:off x="1043608" y="3317544"/>
            <a:ext cx="818195" cy="2623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0" name="Rectangle 9">
            <a:extLst>
              <a:ext uri="{FF2B5EF4-FFF2-40B4-BE49-F238E27FC236}">
                <a16:creationId xmlns:a16="http://schemas.microsoft.com/office/drawing/2014/main" id="{AA5B6227-9085-2656-9346-79A816EF3BBD}"/>
              </a:ext>
            </a:extLst>
          </p:cNvPr>
          <p:cNvSpPr/>
          <p:nvPr/>
        </p:nvSpPr>
        <p:spPr>
          <a:xfrm>
            <a:off x="1043608" y="3728326"/>
            <a:ext cx="818195" cy="2623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878864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2A4334-3CCA-71D5-887B-C702C7406467}"/>
              </a:ext>
            </a:extLst>
          </p:cNvPr>
          <p:cNvPicPr>
            <a:picLocks noChangeAspect="1"/>
          </p:cNvPicPr>
          <p:nvPr/>
        </p:nvPicPr>
        <p:blipFill>
          <a:blip r:embed="rId2"/>
          <a:stretch>
            <a:fillRect/>
          </a:stretch>
        </p:blipFill>
        <p:spPr>
          <a:xfrm>
            <a:off x="0" y="2839066"/>
            <a:ext cx="9144000" cy="1460876"/>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1931839"/>
          </a:xfrm>
        </p:spPr>
        <p:txBody>
          <a:bodyPr>
            <a:normAutofit/>
          </a:bodyPr>
          <a:lstStyle/>
          <a:p>
            <a:r>
              <a:rPr lang="en-US" dirty="0"/>
              <a:t>Note that this type of search profile is called "Blended" because it includes both CDI records and the institution's repository.</a:t>
            </a:r>
          </a:p>
        </p:txBody>
      </p:sp>
      <p:sp>
        <p:nvSpPr>
          <p:cNvPr id="11" name="Rectangle 10">
            <a:extLst>
              <a:ext uri="{FF2B5EF4-FFF2-40B4-BE49-F238E27FC236}">
                <a16:creationId xmlns:a16="http://schemas.microsoft.com/office/drawing/2014/main" id="{65420696-3F00-8D65-97B9-F968F888B3F3}"/>
              </a:ext>
            </a:extLst>
          </p:cNvPr>
          <p:cNvSpPr/>
          <p:nvPr/>
        </p:nvSpPr>
        <p:spPr>
          <a:xfrm>
            <a:off x="8100392" y="3194934"/>
            <a:ext cx="818195" cy="26231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cxnSp>
        <p:nvCxnSpPr>
          <p:cNvPr id="13" name="Straight Arrow Connector 12">
            <a:extLst>
              <a:ext uri="{FF2B5EF4-FFF2-40B4-BE49-F238E27FC236}">
                <a16:creationId xmlns:a16="http://schemas.microsoft.com/office/drawing/2014/main" id="{70399FC5-49E5-FD61-A24C-165923A1C20D}"/>
              </a:ext>
            </a:extLst>
          </p:cNvPr>
          <p:cNvCxnSpPr/>
          <p:nvPr/>
        </p:nvCxnSpPr>
        <p:spPr>
          <a:xfrm>
            <a:off x="7308304" y="2919413"/>
            <a:ext cx="792088" cy="27552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801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9B2E83-C349-588A-3379-DEEE1745FA94}"/>
              </a:ext>
            </a:extLst>
          </p:cNvPr>
          <p:cNvPicPr>
            <a:picLocks noChangeAspect="1"/>
          </p:cNvPicPr>
          <p:nvPr/>
        </p:nvPicPr>
        <p:blipFill>
          <a:blip r:embed="rId2"/>
          <a:stretch>
            <a:fillRect/>
          </a:stretch>
        </p:blipFill>
        <p:spPr>
          <a:xfrm>
            <a:off x="1062037" y="2252662"/>
            <a:ext cx="7019925" cy="638175"/>
          </a:xfrm>
          <a:prstGeom prst="rect">
            <a:avLst/>
          </a:prstGeom>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1931839"/>
          </a:xfrm>
        </p:spPr>
        <p:txBody>
          <a:bodyPr>
            <a:normAutofit/>
          </a:bodyPr>
          <a:lstStyle/>
          <a:p>
            <a:r>
              <a:rPr lang="en-US" dirty="0"/>
              <a:t>So, in summary, in this case, when a user searches 'Books, Articles, and More', he or she is searching both the CDI and the institution's repository</a:t>
            </a:r>
          </a:p>
        </p:txBody>
      </p:sp>
      <p:sp>
        <p:nvSpPr>
          <p:cNvPr id="11" name="Rectangle 10">
            <a:extLst>
              <a:ext uri="{FF2B5EF4-FFF2-40B4-BE49-F238E27FC236}">
                <a16:creationId xmlns:a16="http://schemas.microsoft.com/office/drawing/2014/main" id="{65420696-3F00-8D65-97B9-F968F888B3F3}"/>
              </a:ext>
            </a:extLst>
          </p:cNvPr>
          <p:cNvSpPr/>
          <p:nvPr/>
        </p:nvSpPr>
        <p:spPr>
          <a:xfrm>
            <a:off x="5883620" y="2403636"/>
            <a:ext cx="1728192" cy="4248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635563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For example</a:t>
            </a:r>
            <a:endParaRPr lang="LID4096" dirty="0"/>
          </a:p>
        </p:txBody>
      </p:sp>
    </p:spTree>
    <p:extLst>
      <p:ext uri="{BB962C8B-B14F-4D97-AF65-F5344CB8AC3E}">
        <p14:creationId xmlns:p14="http://schemas.microsoft.com/office/powerpoint/2010/main" val="2299300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933602" y="436492"/>
            <a:ext cx="4824536" cy="4208505"/>
          </a:xfrm>
        </p:spPr>
        <p:txBody>
          <a:bodyPr>
            <a:normAutofit fontScale="92500" lnSpcReduction="10000"/>
          </a:bodyPr>
          <a:lstStyle/>
          <a:p>
            <a:r>
              <a:rPr lang="en-US" dirty="0"/>
              <a:t>Introduction</a:t>
            </a:r>
          </a:p>
          <a:p>
            <a:r>
              <a:rPr lang="en-US" dirty="0"/>
              <a:t>Searching the CDI</a:t>
            </a:r>
          </a:p>
          <a:p>
            <a:r>
              <a:rPr lang="en-US" dirty="0"/>
              <a:t>For example</a:t>
            </a:r>
          </a:p>
          <a:p>
            <a:r>
              <a:rPr lang="en-US" dirty="0"/>
              <a:t>Publish electronic records to Central Discovery Index</a:t>
            </a:r>
          </a:p>
          <a:p>
            <a:r>
              <a:rPr lang="en-US" dirty="0"/>
              <a:t>Viewing all CDI citations</a:t>
            </a:r>
          </a:p>
          <a:p>
            <a:r>
              <a:rPr lang="en-US" dirty="0"/>
              <a:t>The Institutional Setting "</a:t>
            </a:r>
            <a:r>
              <a:rPr lang="en-US" dirty="0" err="1"/>
              <a:t>EasyActive</a:t>
            </a:r>
            <a:r>
              <a:rPr lang="en-US" dirty="0"/>
              <a:t>" or "</a:t>
            </a:r>
            <a:r>
              <a:rPr lang="en-US" dirty="0" err="1"/>
              <a:t>FullyFelixible</a:t>
            </a:r>
            <a:r>
              <a:rPr lang="en-US" dirty="0"/>
              <a:t>"</a:t>
            </a:r>
          </a:p>
          <a:p>
            <a:r>
              <a:rPr lang="en-US" dirty="0"/>
              <a:t>Viewing and searching CDI Attributes</a:t>
            </a:r>
          </a:p>
          <a:p>
            <a:r>
              <a:rPr lang="en-US" dirty="0"/>
              <a:t>CDI Attributes</a:t>
            </a:r>
          </a:p>
          <a:p>
            <a:r>
              <a:rPr lang="en-US" dirty="0"/>
              <a:t>See also</a:t>
            </a:r>
          </a:p>
          <a:p>
            <a:endParaRPr lang="en-US" dirty="0"/>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dirty="0"/>
              <a:t>On the next slide we see an example where the user searches "Books, Articles, and More" for keywords "Diet human immune".</a:t>
            </a:r>
          </a:p>
          <a:p>
            <a:r>
              <a:rPr lang="en-US" dirty="0"/>
              <a:t>The first two results are an example of "blended" search results.</a:t>
            </a:r>
          </a:p>
          <a:p>
            <a:pPr lvl="1"/>
            <a:r>
              <a:rPr lang="en-US" sz="2400" dirty="0"/>
              <a:t>The first result, title "Gut-microbiota-targeted diets modulate human immune status" is a citation from CDI for an article.</a:t>
            </a:r>
          </a:p>
          <a:p>
            <a:pPr lvl="1"/>
            <a:r>
              <a:rPr lang="en-US" sz="2400" dirty="0"/>
              <a:t>The second result, title "Diet and human immune function" is a physical book in the institution's local repository.  </a:t>
            </a:r>
          </a:p>
        </p:txBody>
      </p:sp>
    </p:spTree>
    <p:extLst>
      <p:ext uri="{BB962C8B-B14F-4D97-AF65-F5344CB8AC3E}">
        <p14:creationId xmlns:p14="http://schemas.microsoft.com/office/powerpoint/2010/main" val="1445702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pic>
        <p:nvPicPr>
          <p:cNvPr id="7" name="Picture 6">
            <a:extLst>
              <a:ext uri="{FF2B5EF4-FFF2-40B4-BE49-F238E27FC236}">
                <a16:creationId xmlns:a16="http://schemas.microsoft.com/office/drawing/2014/main" id="{3CE331DA-8017-BCA2-88E8-5CC40D3635BE}"/>
              </a:ext>
            </a:extLst>
          </p:cNvPr>
          <p:cNvPicPr>
            <a:picLocks noChangeAspect="1"/>
          </p:cNvPicPr>
          <p:nvPr/>
        </p:nvPicPr>
        <p:blipFill>
          <a:blip r:embed="rId2"/>
          <a:stretch>
            <a:fillRect/>
          </a:stretch>
        </p:blipFill>
        <p:spPr>
          <a:xfrm>
            <a:off x="1763688" y="646479"/>
            <a:ext cx="6241504" cy="4231672"/>
          </a:xfrm>
          <a:prstGeom prst="rect">
            <a:avLst/>
          </a:prstGeom>
          <a:ln>
            <a:solidFill>
              <a:schemeClr val="tx1"/>
            </a:solidFill>
          </a:ln>
        </p:spPr>
      </p:pic>
      <p:sp>
        <p:nvSpPr>
          <p:cNvPr id="8" name="Rectangle 7">
            <a:extLst>
              <a:ext uri="{FF2B5EF4-FFF2-40B4-BE49-F238E27FC236}">
                <a16:creationId xmlns:a16="http://schemas.microsoft.com/office/drawing/2014/main" id="{89277987-461A-86C1-D047-EFA733C2250A}"/>
              </a:ext>
            </a:extLst>
          </p:cNvPr>
          <p:cNvSpPr/>
          <p:nvPr/>
        </p:nvSpPr>
        <p:spPr>
          <a:xfrm>
            <a:off x="6084168" y="699542"/>
            <a:ext cx="151216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9" name="Rectangle 8">
            <a:extLst>
              <a:ext uri="{FF2B5EF4-FFF2-40B4-BE49-F238E27FC236}">
                <a16:creationId xmlns:a16="http://schemas.microsoft.com/office/drawing/2014/main" id="{835724BB-E3AC-7E5F-CD6C-8CB6F4321B41}"/>
              </a:ext>
            </a:extLst>
          </p:cNvPr>
          <p:cNvSpPr/>
          <p:nvPr/>
        </p:nvSpPr>
        <p:spPr>
          <a:xfrm>
            <a:off x="2555776" y="1851670"/>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1" name="TextBox 10">
            <a:extLst>
              <a:ext uri="{FF2B5EF4-FFF2-40B4-BE49-F238E27FC236}">
                <a16:creationId xmlns:a16="http://schemas.microsoft.com/office/drawing/2014/main" id="{4FC8295B-CD9F-C9C9-4856-C826FE48D0DC}"/>
              </a:ext>
            </a:extLst>
          </p:cNvPr>
          <p:cNvSpPr txBox="1"/>
          <p:nvPr/>
        </p:nvSpPr>
        <p:spPr>
          <a:xfrm>
            <a:off x="179512" y="1222543"/>
            <a:ext cx="1296144" cy="369332"/>
          </a:xfrm>
          <a:prstGeom prst="rect">
            <a:avLst/>
          </a:prstGeom>
          <a:noFill/>
          <a:ln>
            <a:solidFill>
              <a:schemeClr val="tx1"/>
            </a:solidFill>
          </a:ln>
        </p:spPr>
        <p:txBody>
          <a:bodyPr wrap="square" rtlCol="0">
            <a:spAutoFit/>
          </a:bodyPr>
          <a:lstStyle/>
          <a:p>
            <a:r>
              <a:rPr lang="en-US" dirty="0"/>
              <a:t>From CDI</a:t>
            </a:r>
            <a:endParaRPr lang="en-IL" dirty="0"/>
          </a:p>
        </p:txBody>
      </p:sp>
      <p:sp>
        <p:nvSpPr>
          <p:cNvPr id="12" name="TextBox 11">
            <a:extLst>
              <a:ext uri="{FF2B5EF4-FFF2-40B4-BE49-F238E27FC236}">
                <a16:creationId xmlns:a16="http://schemas.microsoft.com/office/drawing/2014/main" id="{BCE8E392-5E42-3EC9-795C-ED445B05CC19}"/>
              </a:ext>
            </a:extLst>
          </p:cNvPr>
          <p:cNvSpPr txBox="1"/>
          <p:nvPr/>
        </p:nvSpPr>
        <p:spPr>
          <a:xfrm>
            <a:off x="179512" y="3291830"/>
            <a:ext cx="1296144" cy="646331"/>
          </a:xfrm>
          <a:prstGeom prst="rect">
            <a:avLst/>
          </a:prstGeom>
          <a:noFill/>
          <a:ln>
            <a:solidFill>
              <a:schemeClr val="tx1"/>
            </a:solidFill>
          </a:ln>
        </p:spPr>
        <p:txBody>
          <a:bodyPr wrap="square" rtlCol="0">
            <a:spAutoFit/>
          </a:bodyPr>
          <a:lstStyle/>
          <a:p>
            <a:r>
              <a:rPr lang="en-US" dirty="0"/>
              <a:t>From Repository</a:t>
            </a:r>
            <a:endParaRPr lang="en-IL" dirty="0"/>
          </a:p>
        </p:txBody>
      </p:sp>
      <p:cxnSp>
        <p:nvCxnSpPr>
          <p:cNvPr id="14" name="Straight Arrow Connector 13">
            <a:extLst>
              <a:ext uri="{FF2B5EF4-FFF2-40B4-BE49-F238E27FC236}">
                <a16:creationId xmlns:a16="http://schemas.microsoft.com/office/drawing/2014/main" id="{7ADE6AA9-6601-46AA-FA74-D95BF0B9FEF8}"/>
              </a:ext>
            </a:extLst>
          </p:cNvPr>
          <p:cNvCxnSpPr/>
          <p:nvPr/>
        </p:nvCxnSpPr>
        <p:spPr>
          <a:xfrm>
            <a:off x="1475656" y="1591875"/>
            <a:ext cx="1008112" cy="3318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77717DF-BFCF-2D05-DE3B-DB890E24028E}"/>
              </a:ext>
            </a:extLst>
          </p:cNvPr>
          <p:cNvCxnSpPr/>
          <p:nvPr/>
        </p:nvCxnSpPr>
        <p:spPr>
          <a:xfrm>
            <a:off x="1475656" y="3920957"/>
            <a:ext cx="1224136" cy="739025"/>
          </a:xfrm>
          <a:prstGeom prst="line">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32082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dirty="0"/>
              <a:t>Now we will focus on a citation from CDI which appears in the search results and analyze why it is included in the results.</a:t>
            </a:r>
          </a:p>
          <a:p>
            <a:r>
              <a:rPr lang="en-US" dirty="0"/>
              <a:t>On the next slide we see an example where the user searches "Books, Articles, and More" for keywords "Advil headache".</a:t>
            </a:r>
          </a:p>
          <a:p>
            <a:r>
              <a:rPr lang="en-US" dirty="0"/>
              <a:t>The first result is a citation from CDI for article title "Advil's Legal Headache"</a:t>
            </a:r>
          </a:p>
        </p:txBody>
      </p:sp>
    </p:spTree>
    <p:extLst>
      <p:ext uri="{BB962C8B-B14F-4D97-AF65-F5344CB8AC3E}">
        <p14:creationId xmlns:p14="http://schemas.microsoft.com/office/powerpoint/2010/main" val="2801101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a:bodyPr>
          <a:lstStyle/>
          <a:p>
            <a:r>
              <a:rPr lang="en-US" dirty="0"/>
              <a:t>A user searches as follows in Primo</a:t>
            </a:r>
          </a:p>
        </p:txBody>
      </p:sp>
      <p:pic>
        <p:nvPicPr>
          <p:cNvPr id="5" name="Picture 4">
            <a:extLst>
              <a:ext uri="{FF2B5EF4-FFF2-40B4-BE49-F238E27FC236}">
                <a16:creationId xmlns:a16="http://schemas.microsoft.com/office/drawing/2014/main" id="{2B96FCCE-34FD-5988-93DE-A5CA491E24F5}"/>
              </a:ext>
            </a:extLst>
          </p:cNvPr>
          <p:cNvPicPr>
            <a:picLocks noChangeAspect="1"/>
          </p:cNvPicPr>
          <p:nvPr/>
        </p:nvPicPr>
        <p:blipFill>
          <a:blip r:embed="rId2"/>
          <a:stretch>
            <a:fillRect/>
          </a:stretch>
        </p:blipFill>
        <p:spPr>
          <a:xfrm>
            <a:off x="585787" y="2931790"/>
            <a:ext cx="7972425" cy="1866900"/>
          </a:xfrm>
          <a:prstGeom prst="rect">
            <a:avLst/>
          </a:prstGeom>
          <a:ln>
            <a:solidFill>
              <a:schemeClr val="tx1"/>
            </a:solidFill>
          </a:ln>
        </p:spPr>
      </p:pic>
      <p:sp>
        <p:nvSpPr>
          <p:cNvPr id="6" name="Content Placeholder 3">
            <a:extLst>
              <a:ext uri="{FF2B5EF4-FFF2-40B4-BE49-F238E27FC236}">
                <a16:creationId xmlns:a16="http://schemas.microsoft.com/office/drawing/2014/main" id="{7518D0BB-7A60-B269-1742-88CF287618B7}"/>
              </a:ext>
            </a:extLst>
          </p:cNvPr>
          <p:cNvSpPr txBox="1">
            <a:spLocks/>
          </p:cNvSpPr>
          <p:nvPr/>
        </p:nvSpPr>
        <p:spPr>
          <a:xfrm>
            <a:off x="359531" y="2211710"/>
            <a:ext cx="8424936" cy="57606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And receives this result</a:t>
            </a:r>
          </a:p>
        </p:txBody>
      </p:sp>
      <p:pic>
        <p:nvPicPr>
          <p:cNvPr id="8" name="Picture 7">
            <a:extLst>
              <a:ext uri="{FF2B5EF4-FFF2-40B4-BE49-F238E27FC236}">
                <a16:creationId xmlns:a16="http://schemas.microsoft.com/office/drawing/2014/main" id="{E80C2A1A-7C15-5999-4378-B13C59017BAC}"/>
              </a:ext>
            </a:extLst>
          </p:cNvPr>
          <p:cNvPicPr>
            <a:picLocks noChangeAspect="1"/>
          </p:cNvPicPr>
          <p:nvPr/>
        </p:nvPicPr>
        <p:blipFill>
          <a:blip r:embed="rId3"/>
          <a:stretch>
            <a:fillRect/>
          </a:stretch>
        </p:blipFill>
        <p:spPr>
          <a:xfrm>
            <a:off x="1100137" y="1419622"/>
            <a:ext cx="6943725" cy="561975"/>
          </a:xfrm>
          <a:prstGeom prst="rect">
            <a:avLst/>
          </a:prstGeom>
          <a:ln>
            <a:solidFill>
              <a:schemeClr val="tx1"/>
            </a:solidFill>
          </a:ln>
        </p:spPr>
      </p:pic>
      <p:sp>
        <p:nvSpPr>
          <p:cNvPr id="9" name="Rectangle 8">
            <a:extLst>
              <a:ext uri="{FF2B5EF4-FFF2-40B4-BE49-F238E27FC236}">
                <a16:creationId xmlns:a16="http://schemas.microsoft.com/office/drawing/2014/main" id="{0BFFD810-1CA9-312E-3C76-49143EC4C0A5}"/>
              </a:ext>
            </a:extLst>
          </p:cNvPr>
          <p:cNvSpPr/>
          <p:nvPr/>
        </p:nvSpPr>
        <p:spPr>
          <a:xfrm>
            <a:off x="5868144" y="1510473"/>
            <a:ext cx="1800200" cy="4179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199008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a:bodyPr>
          <a:lstStyle/>
          <a:p>
            <a:r>
              <a:rPr lang="en-US" dirty="0"/>
              <a:t>This is a citation from CDI.  </a:t>
            </a:r>
          </a:p>
        </p:txBody>
      </p:sp>
      <p:pic>
        <p:nvPicPr>
          <p:cNvPr id="5" name="Picture 4">
            <a:extLst>
              <a:ext uri="{FF2B5EF4-FFF2-40B4-BE49-F238E27FC236}">
                <a16:creationId xmlns:a16="http://schemas.microsoft.com/office/drawing/2014/main" id="{2B96FCCE-34FD-5988-93DE-A5CA491E24F5}"/>
              </a:ext>
            </a:extLst>
          </p:cNvPr>
          <p:cNvPicPr>
            <a:picLocks noChangeAspect="1"/>
          </p:cNvPicPr>
          <p:nvPr/>
        </p:nvPicPr>
        <p:blipFill>
          <a:blip r:embed="rId2"/>
          <a:stretch>
            <a:fillRect/>
          </a:stretch>
        </p:blipFill>
        <p:spPr>
          <a:xfrm>
            <a:off x="585787" y="2067694"/>
            <a:ext cx="7972425" cy="1866900"/>
          </a:xfrm>
          <a:prstGeom prst="rect">
            <a:avLst/>
          </a:prstGeom>
          <a:ln>
            <a:solidFill>
              <a:schemeClr val="tx1"/>
            </a:solidFill>
          </a:ln>
        </p:spPr>
      </p:pic>
      <p:sp>
        <p:nvSpPr>
          <p:cNvPr id="2" name="Rectangle 1">
            <a:extLst>
              <a:ext uri="{FF2B5EF4-FFF2-40B4-BE49-F238E27FC236}">
                <a16:creationId xmlns:a16="http://schemas.microsoft.com/office/drawing/2014/main" id="{8BD43739-E326-DDD9-E30E-F1E1271C0270}"/>
              </a:ext>
            </a:extLst>
          </p:cNvPr>
          <p:cNvSpPr/>
          <p:nvPr/>
        </p:nvSpPr>
        <p:spPr>
          <a:xfrm>
            <a:off x="1590196" y="2323827"/>
            <a:ext cx="21602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3222192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ABB3E8-157D-0951-56F9-69D5166F2607}"/>
              </a:ext>
            </a:extLst>
          </p:cNvPr>
          <p:cNvPicPr>
            <a:picLocks noChangeAspect="1"/>
          </p:cNvPicPr>
          <p:nvPr/>
        </p:nvPicPr>
        <p:blipFill>
          <a:blip r:embed="rId2"/>
          <a:stretch>
            <a:fillRect/>
          </a:stretch>
        </p:blipFill>
        <p:spPr>
          <a:xfrm>
            <a:off x="819150" y="1552550"/>
            <a:ext cx="7505700" cy="2819400"/>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a:bodyPr>
          <a:lstStyle/>
          <a:p>
            <a:r>
              <a:rPr lang="en-US" dirty="0"/>
              <a:t>This citation from CDI is not in the Alma repository. It is in CDI.   </a:t>
            </a:r>
          </a:p>
        </p:txBody>
      </p:sp>
      <p:sp>
        <p:nvSpPr>
          <p:cNvPr id="7" name="Rectangle 6">
            <a:extLst>
              <a:ext uri="{FF2B5EF4-FFF2-40B4-BE49-F238E27FC236}">
                <a16:creationId xmlns:a16="http://schemas.microsoft.com/office/drawing/2014/main" id="{07460E16-8E35-043E-456A-A26C7BA40592}"/>
              </a:ext>
            </a:extLst>
          </p:cNvPr>
          <p:cNvSpPr/>
          <p:nvPr/>
        </p:nvSpPr>
        <p:spPr>
          <a:xfrm>
            <a:off x="1590196" y="1606170"/>
            <a:ext cx="247774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8" name="Rectangle 7">
            <a:extLst>
              <a:ext uri="{FF2B5EF4-FFF2-40B4-BE49-F238E27FC236}">
                <a16:creationId xmlns:a16="http://schemas.microsoft.com/office/drawing/2014/main" id="{A33EDCBA-8B32-3E0B-2CF1-DA73E3E28AB7}"/>
              </a:ext>
            </a:extLst>
          </p:cNvPr>
          <p:cNvSpPr/>
          <p:nvPr/>
        </p:nvSpPr>
        <p:spPr>
          <a:xfrm>
            <a:off x="6516216" y="3651869"/>
            <a:ext cx="1656184" cy="720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9" name="TextBox 8">
            <a:extLst>
              <a:ext uri="{FF2B5EF4-FFF2-40B4-BE49-F238E27FC236}">
                <a16:creationId xmlns:a16="http://schemas.microsoft.com/office/drawing/2014/main" id="{4B0FE9D5-3CA0-5544-333B-EEEFFB404699}"/>
              </a:ext>
            </a:extLst>
          </p:cNvPr>
          <p:cNvSpPr txBox="1"/>
          <p:nvPr/>
        </p:nvSpPr>
        <p:spPr>
          <a:xfrm>
            <a:off x="2483768" y="3734186"/>
            <a:ext cx="2592288" cy="369332"/>
          </a:xfrm>
          <a:prstGeom prst="rect">
            <a:avLst/>
          </a:prstGeom>
          <a:noFill/>
          <a:ln>
            <a:solidFill>
              <a:schemeClr val="tx1"/>
            </a:solidFill>
          </a:ln>
        </p:spPr>
        <p:txBody>
          <a:bodyPr wrap="square" rtlCol="0">
            <a:spAutoFit/>
          </a:bodyPr>
          <a:lstStyle/>
          <a:p>
            <a:r>
              <a:rPr lang="en-US" dirty="0"/>
              <a:t>Not in Alma Repository</a:t>
            </a:r>
            <a:endParaRPr lang="en-IL" dirty="0"/>
          </a:p>
        </p:txBody>
      </p:sp>
    </p:spTree>
    <p:extLst>
      <p:ext uri="{BB962C8B-B14F-4D97-AF65-F5344CB8AC3E}">
        <p14:creationId xmlns:p14="http://schemas.microsoft.com/office/powerpoint/2010/main" val="4139958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1722883"/>
          </a:xfrm>
        </p:spPr>
        <p:txBody>
          <a:bodyPr>
            <a:normAutofit fontScale="85000" lnSpcReduction="20000"/>
          </a:bodyPr>
          <a:lstStyle/>
          <a:p>
            <a:r>
              <a:rPr lang="en-US" dirty="0"/>
              <a:t>The reason this citation from CDI is in the search results is because it is in an activated electronic resource which the institutions holds for the specific coverage period of the citation. </a:t>
            </a:r>
          </a:p>
          <a:p>
            <a:r>
              <a:rPr lang="en-US" dirty="0"/>
              <a:t>Because the institution has  'ABA Journal' with coverage which includes 1988 Vol. 74 activated (and published to Primo Central) this citation appears in the search results.</a:t>
            </a:r>
          </a:p>
        </p:txBody>
      </p:sp>
      <p:pic>
        <p:nvPicPr>
          <p:cNvPr id="9" name="Picture 8">
            <a:extLst>
              <a:ext uri="{FF2B5EF4-FFF2-40B4-BE49-F238E27FC236}">
                <a16:creationId xmlns:a16="http://schemas.microsoft.com/office/drawing/2014/main" id="{D841B00D-72F4-A63F-4BAF-892A56C866CB}"/>
              </a:ext>
            </a:extLst>
          </p:cNvPr>
          <p:cNvPicPr>
            <a:picLocks noChangeAspect="1"/>
          </p:cNvPicPr>
          <p:nvPr/>
        </p:nvPicPr>
        <p:blipFill>
          <a:blip r:embed="rId2"/>
          <a:stretch>
            <a:fillRect/>
          </a:stretch>
        </p:blipFill>
        <p:spPr>
          <a:xfrm>
            <a:off x="543256" y="2649066"/>
            <a:ext cx="7972425" cy="1866900"/>
          </a:xfrm>
          <a:prstGeom prst="rect">
            <a:avLst/>
          </a:prstGeom>
          <a:ln>
            <a:solidFill>
              <a:schemeClr val="tx1"/>
            </a:solidFill>
          </a:ln>
        </p:spPr>
      </p:pic>
      <p:sp>
        <p:nvSpPr>
          <p:cNvPr id="10" name="Rectangle 9">
            <a:extLst>
              <a:ext uri="{FF2B5EF4-FFF2-40B4-BE49-F238E27FC236}">
                <a16:creationId xmlns:a16="http://schemas.microsoft.com/office/drawing/2014/main" id="{1E35B6CE-607A-D5FE-4D41-2FE1762DE208}"/>
              </a:ext>
            </a:extLst>
          </p:cNvPr>
          <p:cNvSpPr/>
          <p:nvPr/>
        </p:nvSpPr>
        <p:spPr>
          <a:xfrm>
            <a:off x="1653994" y="3318404"/>
            <a:ext cx="2413949"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197912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2880319"/>
          </a:xfrm>
        </p:spPr>
        <p:txBody>
          <a:bodyPr>
            <a:normAutofit lnSpcReduction="10000"/>
          </a:bodyPr>
          <a:lstStyle/>
          <a:p>
            <a:r>
              <a:rPr lang="en-US" dirty="0"/>
              <a:t>On the next two slides we see that title "ABA Journal" (in which the citation article is published) is active in electronic collection "EBSCOhost Academic Search Premier" from 1984 onwards.</a:t>
            </a:r>
          </a:p>
          <a:p>
            <a:r>
              <a:rPr lang="en-US" dirty="0"/>
              <a:t>The article citation from CDI is for 1988, so it is within the coverage of the electronic resource which the institution has activated.</a:t>
            </a:r>
          </a:p>
          <a:p>
            <a:r>
              <a:rPr lang="en-US" dirty="0"/>
              <a:t>Therefore, this citation is included in the search results, and it appears in Primo as "Available Online"</a:t>
            </a:r>
          </a:p>
        </p:txBody>
      </p:sp>
    </p:spTree>
    <p:extLst>
      <p:ext uri="{BB962C8B-B14F-4D97-AF65-F5344CB8AC3E}">
        <p14:creationId xmlns:p14="http://schemas.microsoft.com/office/powerpoint/2010/main" val="2452503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33A2AA8-C594-A78A-345A-4F66760D2ADE}"/>
              </a:ext>
            </a:extLst>
          </p:cNvPr>
          <p:cNvPicPr>
            <a:picLocks noChangeAspect="1"/>
          </p:cNvPicPr>
          <p:nvPr/>
        </p:nvPicPr>
        <p:blipFill>
          <a:blip r:embed="rId2"/>
          <a:stretch>
            <a:fillRect/>
          </a:stretch>
        </p:blipFill>
        <p:spPr>
          <a:xfrm>
            <a:off x="2100262" y="661987"/>
            <a:ext cx="4943475" cy="3819525"/>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12" name="Rectangle 11">
            <a:extLst>
              <a:ext uri="{FF2B5EF4-FFF2-40B4-BE49-F238E27FC236}">
                <a16:creationId xmlns:a16="http://schemas.microsoft.com/office/drawing/2014/main" id="{0EEF9A36-7AEE-246B-F552-51E13F15567F}"/>
              </a:ext>
            </a:extLst>
          </p:cNvPr>
          <p:cNvSpPr/>
          <p:nvPr/>
        </p:nvSpPr>
        <p:spPr>
          <a:xfrm>
            <a:off x="2555777" y="739651"/>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4" name="Rectangle 13">
            <a:extLst>
              <a:ext uri="{FF2B5EF4-FFF2-40B4-BE49-F238E27FC236}">
                <a16:creationId xmlns:a16="http://schemas.microsoft.com/office/drawing/2014/main" id="{27199EE6-44E6-F2FC-6B28-495CDAA8E8A0}"/>
              </a:ext>
            </a:extLst>
          </p:cNvPr>
          <p:cNvSpPr/>
          <p:nvPr/>
        </p:nvSpPr>
        <p:spPr>
          <a:xfrm>
            <a:off x="2267743" y="757241"/>
            <a:ext cx="288033"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5" name="Rectangle 14">
            <a:extLst>
              <a:ext uri="{FF2B5EF4-FFF2-40B4-BE49-F238E27FC236}">
                <a16:creationId xmlns:a16="http://schemas.microsoft.com/office/drawing/2014/main" id="{0462967E-ECF6-8945-A16C-B9FDFE0648E9}"/>
              </a:ext>
            </a:extLst>
          </p:cNvPr>
          <p:cNvSpPr/>
          <p:nvPr/>
        </p:nvSpPr>
        <p:spPr>
          <a:xfrm>
            <a:off x="2267743" y="1507138"/>
            <a:ext cx="1621861"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2" name="TextBox 1">
            <a:extLst>
              <a:ext uri="{FF2B5EF4-FFF2-40B4-BE49-F238E27FC236}">
                <a16:creationId xmlns:a16="http://schemas.microsoft.com/office/drawing/2014/main" id="{775CE2F8-E9AF-DA38-8F0D-988010B527D4}"/>
              </a:ext>
            </a:extLst>
          </p:cNvPr>
          <p:cNvSpPr txBox="1"/>
          <p:nvPr/>
        </p:nvSpPr>
        <p:spPr>
          <a:xfrm>
            <a:off x="611560" y="2571750"/>
            <a:ext cx="2376264" cy="923330"/>
          </a:xfrm>
          <a:prstGeom prst="rect">
            <a:avLst/>
          </a:prstGeom>
          <a:solidFill>
            <a:schemeClr val="bg1"/>
          </a:solidFill>
          <a:ln>
            <a:solidFill>
              <a:schemeClr val="accent1"/>
            </a:solidFill>
          </a:ln>
        </p:spPr>
        <p:txBody>
          <a:bodyPr wrap="square" rtlCol="0">
            <a:spAutoFit/>
          </a:bodyPr>
          <a:lstStyle/>
          <a:p>
            <a:r>
              <a:rPr lang="en-US" dirty="0"/>
              <a:t>ABA Journal has been activated and coverage includes 1988</a:t>
            </a:r>
            <a:endParaRPr lang="en-IL" dirty="0"/>
          </a:p>
        </p:txBody>
      </p:sp>
    </p:spTree>
    <p:extLst>
      <p:ext uri="{BB962C8B-B14F-4D97-AF65-F5344CB8AC3E}">
        <p14:creationId xmlns:p14="http://schemas.microsoft.com/office/powerpoint/2010/main" val="303791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16ED057-3E17-2AB5-D3E4-3DB2B32EC815}"/>
              </a:ext>
            </a:extLst>
          </p:cNvPr>
          <p:cNvPicPr>
            <a:picLocks noChangeAspect="1"/>
          </p:cNvPicPr>
          <p:nvPr/>
        </p:nvPicPr>
        <p:blipFill>
          <a:blip r:embed="rId2"/>
          <a:stretch>
            <a:fillRect/>
          </a:stretch>
        </p:blipFill>
        <p:spPr>
          <a:xfrm>
            <a:off x="0" y="719333"/>
            <a:ext cx="9144000" cy="3704833"/>
          </a:xfrm>
          <a:prstGeom prst="rect">
            <a:avLst/>
          </a:prstGeom>
          <a:ln>
            <a:solidFill>
              <a:schemeClr val="tx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10" name="Rectangle 9">
            <a:extLst>
              <a:ext uri="{FF2B5EF4-FFF2-40B4-BE49-F238E27FC236}">
                <a16:creationId xmlns:a16="http://schemas.microsoft.com/office/drawing/2014/main" id="{1E35B6CE-607A-D5FE-4D41-2FE1762DE208}"/>
              </a:ext>
            </a:extLst>
          </p:cNvPr>
          <p:cNvSpPr/>
          <p:nvPr/>
        </p:nvSpPr>
        <p:spPr>
          <a:xfrm>
            <a:off x="1259633" y="2283718"/>
            <a:ext cx="79208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5" name="Rectangle 4">
            <a:extLst>
              <a:ext uri="{FF2B5EF4-FFF2-40B4-BE49-F238E27FC236}">
                <a16:creationId xmlns:a16="http://schemas.microsoft.com/office/drawing/2014/main" id="{196EF0EC-B3A8-C7C9-EDB2-457C656FFF6A}"/>
              </a:ext>
            </a:extLst>
          </p:cNvPr>
          <p:cNvSpPr/>
          <p:nvPr/>
        </p:nvSpPr>
        <p:spPr>
          <a:xfrm>
            <a:off x="171895" y="3867894"/>
            <a:ext cx="871714" cy="5183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6" name="Rectangle 5">
            <a:extLst>
              <a:ext uri="{FF2B5EF4-FFF2-40B4-BE49-F238E27FC236}">
                <a16:creationId xmlns:a16="http://schemas.microsoft.com/office/drawing/2014/main" id="{648C399B-B2D9-3894-A75F-74F45183FE06}"/>
              </a:ext>
            </a:extLst>
          </p:cNvPr>
          <p:cNvSpPr/>
          <p:nvPr/>
        </p:nvSpPr>
        <p:spPr>
          <a:xfrm>
            <a:off x="1527292" y="1357510"/>
            <a:ext cx="189258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9" name="Rectangle 8">
            <a:extLst>
              <a:ext uri="{FF2B5EF4-FFF2-40B4-BE49-F238E27FC236}">
                <a16:creationId xmlns:a16="http://schemas.microsoft.com/office/drawing/2014/main" id="{531AF242-7901-1157-EC31-AFC38AAB605A}"/>
              </a:ext>
            </a:extLst>
          </p:cNvPr>
          <p:cNvSpPr/>
          <p:nvPr/>
        </p:nvSpPr>
        <p:spPr>
          <a:xfrm>
            <a:off x="579817" y="1118127"/>
            <a:ext cx="87171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8" name="TextBox 7">
            <a:extLst>
              <a:ext uri="{FF2B5EF4-FFF2-40B4-BE49-F238E27FC236}">
                <a16:creationId xmlns:a16="http://schemas.microsoft.com/office/drawing/2014/main" id="{8D629338-BCD1-A702-1237-63A51A08D080}"/>
              </a:ext>
            </a:extLst>
          </p:cNvPr>
          <p:cNvSpPr txBox="1"/>
          <p:nvPr/>
        </p:nvSpPr>
        <p:spPr>
          <a:xfrm>
            <a:off x="5004048" y="2787774"/>
            <a:ext cx="2376264" cy="923330"/>
          </a:xfrm>
          <a:prstGeom prst="rect">
            <a:avLst/>
          </a:prstGeom>
          <a:solidFill>
            <a:schemeClr val="bg1"/>
          </a:solidFill>
          <a:ln>
            <a:solidFill>
              <a:schemeClr val="accent1"/>
            </a:solidFill>
          </a:ln>
        </p:spPr>
        <p:txBody>
          <a:bodyPr wrap="square" rtlCol="0">
            <a:spAutoFit/>
          </a:bodyPr>
          <a:lstStyle/>
          <a:p>
            <a:r>
              <a:rPr lang="en-US" dirty="0"/>
              <a:t>ABA Journal has been activated and coverage includes 1988</a:t>
            </a:r>
            <a:endParaRPr lang="en-IL" dirty="0"/>
          </a:p>
        </p:txBody>
      </p:sp>
    </p:spTree>
    <p:extLst>
      <p:ext uri="{BB962C8B-B14F-4D97-AF65-F5344CB8AC3E}">
        <p14:creationId xmlns:p14="http://schemas.microsoft.com/office/powerpoint/2010/main" val="239014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303874"/>
          </a:xfrm>
        </p:spPr>
        <p:txBody>
          <a:bodyPr>
            <a:normAutofit/>
          </a:bodyPr>
          <a:lstStyle/>
          <a:p>
            <a:r>
              <a:rPr lang="en-US" dirty="0"/>
              <a:t>When the user clicks the "available online" he or she can access the article</a:t>
            </a:r>
          </a:p>
        </p:txBody>
      </p:sp>
      <p:pic>
        <p:nvPicPr>
          <p:cNvPr id="5" name="Picture 4">
            <a:extLst>
              <a:ext uri="{FF2B5EF4-FFF2-40B4-BE49-F238E27FC236}">
                <a16:creationId xmlns:a16="http://schemas.microsoft.com/office/drawing/2014/main" id="{07515C2A-17C1-22A7-DAD0-F2A23FF2DE43}"/>
              </a:ext>
            </a:extLst>
          </p:cNvPr>
          <p:cNvPicPr>
            <a:picLocks noChangeAspect="1"/>
          </p:cNvPicPr>
          <p:nvPr/>
        </p:nvPicPr>
        <p:blipFill>
          <a:blip r:embed="rId2"/>
          <a:stretch>
            <a:fillRect/>
          </a:stretch>
        </p:blipFill>
        <p:spPr>
          <a:xfrm>
            <a:off x="323528" y="1866900"/>
            <a:ext cx="6829425" cy="1409700"/>
          </a:xfrm>
          <a:prstGeom prst="rect">
            <a:avLst/>
          </a:prstGeom>
          <a:ln>
            <a:solidFill>
              <a:schemeClr val="tx1"/>
            </a:solidFill>
          </a:ln>
        </p:spPr>
      </p:pic>
      <p:sp>
        <p:nvSpPr>
          <p:cNvPr id="6" name="Rectangle 5">
            <a:extLst>
              <a:ext uri="{FF2B5EF4-FFF2-40B4-BE49-F238E27FC236}">
                <a16:creationId xmlns:a16="http://schemas.microsoft.com/office/drawing/2014/main" id="{74751418-55C6-06F1-9397-AE9F372F8B86}"/>
              </a:ext>
            </a:extLst>
          </p:cNvPr>
          <p:cNvSpPr/>
          <p:nvPr/>
        </p:nvSpPr>
        <p:spPr>
          <a:xfrm>
            <a:off x="1175429" y="3004278"/>
            <a:ext cx="1512168" cy="2957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pic>
        <p:nvPicPr>
          <p:cNvPr id="8" name="Picture 7">
            <a:extLst>
              <a:ext uri="{FF2B5EF4-FFF2-40B4-BE49-F238E27FC236}">
                <a16:creationId xmlns:a16="http://schemas.microsoft.com/office/drawing/2014/main" id="{91299D3C-A163-BE3A-4132-A74BA2F730F8}"/>
              </a:ext>
            </a:extLst>
          </p:cNvPr>
          <p:cNvPicPr>
            <a:picLocks noChangeAspect="1"/>
          </p:cNvPicPr>
          <p:nvPr/>
        </p:nvPicPr>
        <p:blipFill>
          <a:blip r:embed="rId3"/>
          <a:stretch>
            <a:fillRect/>
          </a:stretch>
        </p:blipFill>
        <p:spPr>
          <a:xfrm>
            <a:off x="3886901" y="2262035"/>
            <a:ext cx="4933571" cy="2250252"/>
          </a:xfrm>
          <a:prstGeom prst="rect">
            <a:avLst/>
          </a:prstGeom>
          <a:ln>
            <a:solidFill>
              <a:schemeClr val="tx1"/>
            </a:solidFill>
          </a:ln>
        </p:spPr>
      </p:pic>
      <p:sp>
        <p:nvSpPr>
          <p:cNvPr id="11" name="Rectangle 10">
            <a:extLst>
              <a:ext uri="{FF2B5EF4-FFF2-40B4-BE49-F238E27FC236}">
                <a16:creationId xmlns:a16="http://schemas.microsoft.com/office/drawing/2014/main" id="{6D04409C-3B00-6185-B32C-9BD49B82232E}"/>
              </a:ext>
            </a:extLst>
          </p:cNvPr>
          <p:cNvSpPr/>
          <p:nvPr/>
        </p:nvSpPr>
        <p:spPr>
          <a:xfrm>
            <a:off x="3905534" y="2875012"/>
            <a:ext cx="2178633" cy="4208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147822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9D897A-567F-2FBA-6804-12C8A7BDF972}"/>
              </a:ext>
            </a:extLst>
          </p:cNvPr>
          <p:cNvPicPr>
            <a:picLocks noChangeAspect="1"/>
          </p:cNvPicPr>
          <p:nvPr/>
        </p:nvPicPr>
        <p:blipFill>
          <a:blip r:embed="rId2"/>
          <a:stretch>
            <a:fillRect/>
          </a:stretch>
        </p:blipFill>
        <p:spPr>
          <a:xfrm>
            <a:off x="0" y="850650"/>
            <a:ext cx="9144000" cy="344219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For example</a:t>
            </a:r>
          </a:p>
        </p:txBody>
      </p:sp>
      <p:sp>
        <p:nvSpPr>
          <p:cNvPr id="6" name="Rectangle 5">
            <a:extLst>
              <a:ext uri="{FF2B5EF4-FFF2-40B4-BE49-F238E27FC236}">
                <a16:creationId xmlns:a16="http://schemas.microsoft.com/office/drawing/2014/main" id="{74751418-55C6-06F1-9397-AE9F372F8B86}"/>
              </a:ext>
            </a:extLst>
          </p:cNvPr>
          <p:cNvSpPr/>
          <p:nvPr/>
        </p:nvSpPr>
        <p:spPr>
          <a:xfrm>
            <a:off x="2123728" y="2784930"/>
            <a:ext cx="1944216" cy="6509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1" name="Rectangle 10">
            <a:extLst>
              <a:ext uri="{FF2B5EF4-FFF2-40B4-BE49-F238E27FC236}">
                <a16:creationId xmlns:a16="http://schemas.microsoft.com/office/drawing/2014/main" id="{6D04409C-3B00-6185-B32C-9BD49B82232E}"/>
              </a:ext>
            </a:extLst>
          </p:cNvPr>
          <p:cNvSpPr/>
          <p:nvPr/>
        </p:nvSpPr>
        <p:spPr>
          <a:xfrm>
            <a:off x="1" y="1717508"/>
            <a:ext cx="1331640" cy="6382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2797917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8077975" cy="1240583"/>
          </a:xfrm>
        </p:spPr>
        <p:txBody>
          <a:bodyPr/>
          <a:lstStyle/>
          <a:p>
            <a:r>
              <a:rPr lang="en-US" dirty="0"/>
              <a:t>Publish electronic records to Central Discovery Index</a:t>
            </a:r>
            <a:endParaRPr lang="LID4096" dirty="0"/>
          </a:p>
        </p:txBody>
      </p:sp>
    </p:spTree>
    <p:extLst>
      <p:ext uri="{BB962C8B-B14F-4D97-AF65-F5344CB8AC3E}">
        <p14:creationId xmlns:p14="http://schemas.microsoft.com/office/powerpoint/2010/main" val="3620035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Publish electronic records to Central Discovery Index</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dirty="0"/>
              <a:t>In the previous examples when we searched scope "Books, Articles, and More" for keywords </a:t>
            </a:r>
          </a:p>
          <a:p>
            <a:endParaRPr lang="en-US" dirty="0"/>
          </a:p>
          <a:p>
            <a:pPr lvl="1"/>
            <a:r>
              <a:rPr lang="en-US" dirty="0"/>
              <a:t>"Diet human immune" CDI somehow "knew" that title "Gut-microbiota-targeted diets modulate human immune status"  was something for which the institution has electronic resource coverage and therefore displayed it.</a:t>
            </a:r>
          </a:p>
          <a:p>
            <a:pPr lvl="1"/>
            <a:r>
              <a:rPr lang="en-US" dirty="0"/>
              <a:t>"Advil headache" CDI somehow "knew" that title "Advil's Legal Headache"  was something for which the institution has electronic resource coverage and therefore displayed it.</a:t>
            </a:r>
          </a:p>
          <a:p>
            <a:endParaRPr lang="en-US" dirty="0"/>
          </a:p>
          <a:p>
            <a:endParaRPr lang="en-US" dirty="0"/>
          </a:p>
        </p:txBody>
      </p:sp>
    </p:spTree>
    <p:extLst>
      <p:ext uri="{BB962C8B-B14F-4D97-AF65-F5344CB8AC3E}">
        <p14:creationId xmlns:p14="http://schemas.microsoft.com/office/powerpoint/2010/main" val="31280396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Publish electronic records to Central Discovery Index</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lnSpcReduction="10000"/>
          </a:bodyPr>
          <a:lstStyle/>
          <a:p>
            <a:r>
              <a:rPr lang="en-US" dirty="0"/>
              <a:t>How did CDI "know" that the institution has electronic resource coverage for these articles?</a:t>
            </a:r>
          </a:p>
          <a:p>
            <a:r>
              <a:rPr lang="en-US" dirty="0"/>
              <a:t>This is because of the job "Publish electronic records to Central Discovery Index"</a:t>
            </a:r>
          </a:p>
          <a:p>
            <a:r>
              <a:rPr lang="en-US" dirty="0"/>
              <a:t>This job runs daily and publishes the Electronic Resources that are active for full-text, such as ebooks or ejournals, including the coverage dates to CDI.</a:t>
            </a:r>
          </a:p>
          <a:p>
            <a:r>
              <a:rPr lang="en-US" dirty="0"/>
              <a:t>The holdings file "tells" CDI: "this electronic content is held by the institution" and then matches the content with the CDI citations.</a:t>
            </a:r>
          </a:p>
          <a:p>
            <a:endParaRPr lang="en-US" dirty="0"/>
          </a:p>
        </p:txBody>
      </p:sp>
    </p:spTree>
    <p:extLst>
      <p:ext uri="{BB962C8B-B14F-4D97-AF65-F5344CB8AC3E}">
        <p14:creationId xmlns:p14="http://schemas.microsoft.com/office/powerpoint/2010/main" val="11516504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Publish electronic records to Central Discovery Index</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dirty="0"/>
              <a:t>This job is accessed from the Alma "Resources" menu under "Publishing &gt; Publishing Profiles"</a:t>
            </a:r>
          </a:p>
          <a:p>
            <a:endParaRPr lang="en-US" dirty="0"/>
          </a:p>
        </p:txBody>
      </p:sp>
      <p:pic>
        <p:nvPicPr>
          <p:cNvPr id="5" name="Picture 4">
            <a:extLst>
              <a:ext uri="{FF2B5EF4-FFF2-40B4-BE49-F238E27FC236}">
                <a16:creationId xmlns:a16="http://schemas.microsoft.com/office/drawing/2014/main" id="{E80C901B-958D-AE41-CCB0-DAACDFEEEF73}"/>
              </a:ext>
            </a:extLst>
          </p:cNvPr>
          <p:cNvPicPr>
            <a:picLocks noChangeAspect="1"/>
          </p:cNvPicPr>
          <p:nvPr/>
        </p:nvPicPr>
        <p:blipFill>
          <a:blip r:embed="rId2"/>
          <a:stretch>
            <a:fillRect/>
          </a:stretch>
        </p:blipFill>
        <p:spPr>
          <a:xfrm>
            <a:off x="1853555" y="1635646"/>
            <a:ext cx="5454749" cy="3120237"/>
          </a:xfrm>
          <a:prstGeom prst="rect">
            <a:avLst/>
          </a:prstGeom>
          <a:ln>
            <a:solidFill>
              <a:schemeClr val="accent1"/>
            </a:solidFill>
          </a:ln>
        </p:spPr>
      </p:pic>
      <p:sp>
        <p:nvSpPr>
          <p:cNvPr id="6" name="Rectangle 5">
            <a:extLst>
              <a:ext uri="{FF2B5EF4-FFF2-40B4-BE49-F238E27FC236}">
                <a16:creationId xmlns:a16="http://schemas.microsoft.com/office/drawing/2014/main" id="{2D8CA312-7011-7B15-2C2A-4D82398B38D3}"/>
              </a:ext>
            </a:extLst>
          </p:cNvPr>
          <p:cNvSpPr/>
          <p:nvPr/>
        </p:nvSpPr>
        <p:spPr>
          <a:xfrm>
            <a:off x="5148064" y="4185402"/>
            <a:ext cx="1008112"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625495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006634-02CB-3A40-CBF0-00FE18FE1035}"/>
              </a:ext>
            </a:extLst>
          </p:cNvPr>
          <p:cNvPicPr>
            <a:picLocks noChangeAspect="1"/>
          </p:cNvPicPr>
          <p:nvPr/>
        </p:nvPicPr>
        <p:blipFill>
          <a:blip r:embed="rId2"/>
          <a:stretch>
            <a:fillRect/>
          </a:stretch>
        </p:blipFill>
        <p:spPr>
          <a:xfrm>
            <a:off x="0" y="1283396"/>
            <a:ext cx="9144000" cy="344859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Publish electronic records to Central Discovery Index</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dirty="0"/>
              <a:t>Here is the job</a:t>
            </a:r>
          </a:p>
          <a:p>
            <a:endParaRPr lang="en-US" dirty="0"/>
          </a:p>
        </p:txBody>
      </p:sp>
      <p:sp>
        <p:nvSpPr>
          <p:cNvPr id="6" name="Rectangle 5">
            <a:extLst>
              <a:ext uri="{FF2B5EF4-FFF2-40B4-BE49-F238E27FC236}">
                <a16:creationId xmlns:a16="http://schemas.microsoft.com/office/drawing/2014/main" id="{2D8CA312-7011-7B15-2C2A-4D82398B38D3}"/>
              </a:ext>
            </a:extLst>
          </p:cNvPr>
          <p:cNvSpPr/>
          <p:nvPr/>
        </p:nvSpPr>
        <p:spPr>
          <a:xfrm>
            <a:off x="1907704" y="3716088"/>
            <a:ext cx="2376264" cy="4398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8" name="Rectangle 7">
            <a:extLst>
              <a:ext uri="{FF2B5EF4-FFF2-40B4-BE49-F238E27FC236}">
                <a16:creationId xmlns:a16="http://schemas.microsoft.com/office/drawing/2014/main" id="{CFA67AFB-3688-91E5-98EC-2E558DAF3D4B}"/>
              </a:ext>
            </a:extLst>
          </p:cNvPr>
          <p:cNvSpPr/>
          <p:nvPr/>
        </p:nvSpPr>
        <p:spPr>
          <a:xfrm>
            <a:off x="7668344" y="4083919"/>
            <a:ext cx="432048"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9" name="Rectangle 8">
            <a:extLst>
              <a:ext uri="{FF2B5EF4-FFF2-40B4-BE49-F238E27FC236}">
                <a16:creationId xmlns:a16="http://schemas.microsoft.com/office/drawing/2014/main" id="{A00E999D-8926-F897-C353-8FE820F84DEB}"/>
              </a:ext>
            </a:extLst>
          </p:cNvPr>
          <p:cNvSpPr/>
          <p:nvPr/>
        </p:nvSpPr>
        <p:spPr>
          <a:xfrm>
            <a:off x="395536" y="2499742"/>
            <a:ext cx="2376264"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38005068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65726A-4DF4-DFA4-C362-4592E1E476BF}"/>
              </a:ext>
            </a:extLst>
          </p:cNvPr>
          <p:cNvPicPr>
            <a:picLocks noChangeAspect="1"/>
          </p:cNvPicPr>
          <p:nvPr/>
        </p:nvPicPr>
        <p:blipFill>
          <a:blip r:embed="rId2"/>
          <a:stretch>
            <a:fillRect/>
          </a:stretch>
        </p:blipFill>
        <p:spPr>
          <a:xfrm>
            <a:off x="2314947" y="1563638"/>
            <a:ext cx="4921349" cy="328358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Publish electronic records to Central Discovery Index</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dirty="0"/>
              <a:t>"Publish electronic records to Central Discovery Index" should be active and scheduled to run daily.</a:t>
            </a:r>
          </a:p>
          <a:p>
            <a:endParaRPr lang="en-US" dirty="0"/>
          </a:p>
        </p:txBody>
      </p:sp>
      <p:sp>
        <p:nvSpPr>
          <p:cNvPr id="6" name="Rectangle 5">
            <a:extLst>
              <a:ext uri="{FF2B5EF4-FFF2-40B4-BE49-F238E27FC236}">
                <a16:creationId xmlns:a16="http://schemas.microsoft.com/office/drawing/2014/main" id="{2D8CA312-7011-7B15-2C2A-4D82398B38D3}"/>
              </a:ext>
            </a:extLst>
          </p:cNvPr>
          <p:cNvSpPr/>
          <p:nvPr/>
        </p:nvSpPr>
        <p:spPr>
          <a:xfrm>
            <a:off x="3203848" y="3867894"/>
            <a:ext cx="1224136"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8" name="Rectangle 7">
            <a:extLst>
              <a:ext uri="{FF2B5EF4-FFF2-40B4-BE49-F238E27FC236}">
                <a16:creationId xmlns:a16="http://schemas.microsoft.com/office/drawing/2014/main" id="{CFA67AFB-3688-91E5-98EC-2E558DAF3D4B}"/>
              </a:ext>
            </a:extLst>
          </p:cNvPr>
          <p:cNvSpPr/>
          <p:nvPr/>
        </p:nvSpPr>
        <p:spPr>
          <a:xfrm>
            <a:off x="2984517" y="4187825"/>
            <a:ext cx="1894357" cy="2880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9" name="Rectangle 8">
            <a:extLst>
              <a:ext uri="{FF2B5EF4-FFF2-40B4-BE49-F238E27FC236}">
                <a16:creationId xmlns:a16="http://schemas.microsoft.com/office/drawing/2014/main" id="{A00E999D-8926-F897-C353-8FE820F84DEB}"/>
              </a:ext>
            </a:extLst>
          </p:cNvPr>
          <p:cNvSpPr/>
          <p:nvPr/>
        </p:nvSpPr>
        <p:spPr>
          <a:xfrm>
            <a:off x="2843808" y="2423629"/>
            <a:ext cx="3888432" cy="28803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9495976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Viewing all CDI citations</a:t>
            </a:r>
            <a:endParaRPr lang="LID4096" dirty="0"/>
          </a:p>
        </p:txBody>
      </p:sp>
    </p:spTree>
    <p:extLst>
      <p:ext uri="{BB962C8B-B14F-4D97-AF65-F5344CB8AC3E}">
        <p14:creationId xmlns:p14="http://schemas.microsoft.com/office/powerpoint/2010/main" val="11005232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lnSpcReduction="10000"/>
          </a:bodyPr>
          <a:lstStyle/>
          <a:p>
            <a:r>
              <a:rPr lang="en-US" dirty="0"/>
              <a:t>As we have seen, when the end user searches the CDI index in discovery, he or she retrieves citations for which the institution has an active full text portfolio with relevant coverage.</a:t>
            </a:r>
          </a:p>
          <a:p>
            <a:r>
              <a:rPr lang="en-US" dirty="0"/>
              <a:t>Colloquially this is often referred to as a "filtered" search because it filters for resources accessible to the institution for the coverage period in question.</a:t>
            </a:r>
          </a:p>
          <a:p>
            <a:r>
              <a:rPr lang="en-US" dirty="0"/>
              <a:t>This means that end users of two different institutions may both search the CDI in their discovery and receive different results (even though it is the same CDI index).</a:t>
            </a:r>
            <a:br>
              <a:rPr lang="en-US" dirty="0"/>
            </a:br>
            <a:endParaRPr lang="en-US" dirty="0"/>
          </a:p>
        </p:txBody>
      </p:sp>
    </p:spTree>
    <p:extLst>
      <p:ext uri="{BB962C8B-B14F-4D97-AF65-F5344CB8AC3E}">
        <p14:creationId xmlns:p14="http://schemas.microsoft.com/office/powerpoint/2010/main" val="11178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CDI is a </a:t>
            </a:r>
            <a:r>
              <a:rPr lang="en-US" b="1" dirty="0"/>
              <a:t>C</a:t>
            </a:r>
            <a:r>
              <a:rPr lang="en-US" dirty="0"/>
              <a:t>entral </a:t>
            </a:r>
            <a:r>
              <a:rPr lang="en-US" b="1" dirty="0"/>
              <a:t>D</a:t>
            </a:r>
            <a:r>
              <a:rPr lang="en-US" dirty="0"/>
              <a:t>iscovery </a:t>
            </a:r>
            <a:r>
              <a:rPr lang="en-US" b="1" dirty="0"/>
              <a:t>I</a:t>
            </a:r>
            <a:r>
              <a:rPr lang="en-US" dirty="0"/>
              <a:t>ndex. </a:t>
            </a:r>
          </a:p>
          <a:p>
            <a:r>
              <a:rPr lang="en-US" dirty="0"/>
              <a:t>It is a searchable database of citations collected from scholarly e-resources including journal articles, e-books, legal documents and more. </a:t>
            </a:r>
          </a:p>
          <a:p>
            <a:r>
              <a:rPr lang="en-US" dirty="0"/>
              <a:t>It supports both Summon and Primo</a:t>
            </a:r>
          </a:p>
          <a:p>
            <a:r>
              <a:rPr lang="en-US" dirty="0"/>
              <a:t>Formerly there were two separate indexes:  the Primo Central and Summon Indexes.  CDI replaces them both.</a:t>
            </a:r>
          </a:p>
        </p:txBody>
      </p:sp>
    </p:spTree>
    <p:extLst>
      <p:ext uri="{BB962C8B-B14F-4D97-AF65-F5344CB8AC3E}">
        <p14:creationId xmlns:p14="http://schemas.microsoft.com/office/powerpoint/2010/main" val="1773716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902DE6-DDED-C967-338F-426DD9A87A2A}"/>
              </a:ext>
            </a:extLst>
          </p:cNvPr>
          <p:cNvPicPr>
            <a:picLocks noChangeAspect="1"/>
          </p:cNvPicPr>
          <p:nvPr/>
        </p:nvPicPr>
        <p:blipFill>
          <a:blip r:embed="rId2"/>
          <a:stretch>
            <a:fillRect/>
          </a:stretch>
        </p:blipFill>
        <p:spPr>
          <a:xfrm>
            <a:off x="609922" y="1620737"/>
            <a:ext cx="8210550" cy="291465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dirty="0"/>
              <a:t>User in institution A searches for "To Relieve Your Headache of Training an MRF, Take </a:t>
            </a:r>
            <a:r>
              <a:rPr lang="en-US" dirty="0" err="1"/>
              <a:t>AdVIL</a:t>
            </a:r>
            <a:r>
              <a:rPr lang="en-US" dirty="0"/>
              <a:t>" and receives no results from CDI</a:t>
            </a:r>
            <a:br>
              <a:rPr lang="en-US" dirty="0"/>
            </a:br>
            <a:endParaRPr lang="en-US" dirty="0"/>
          </a:p>
        </p:txBody>
      </p:sp>
    </p:spTree>
    <p:extLst>
      <p:ext uri="{BB962C8B-B14F-4D97-AF65-F5344CB8AC3E}">
        <p14:creationId xmlns:p14="http://schemas.microsoft.com/office/powerpoint/2010/main" val="3179804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7159ADA-A6F7-7863-FC36-67B21C3B5548}"/>
              </a:ext>
            </a:extLst>
          </p:cNvPr>
          <p:cNvPicPr>
            <a:picLocks noChangeAspect="1"/>
          </p:cNvPicPr>
          <p:nvPr/>
        </p:nvPicPr>
        <p:blipFill>
          <a:blip r:embed="rId2"/>
          <a:stretch>
            <a:fillRect/>
          </a:stretch>
        </p:blipFill>
        <p:spPr>
          <a:xfrm>
            <a:off x="1907704" y="1710986"/>
            <a:ext cx="5603155" cy="283745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dirty="0"/>
              <a:t>User in institution B searches for "To Relieve Your Headache of Training an MRF, Take </a:t>
            </a:r>
            <a:r>
              <a:rPr lang="en-US" dirty="0" err="1"/>
              <a:t>AdVIL</a:t>
            </a:r>
            <a:r>
              <a:rPr lang="en-US" dirty="0"/>
              <a:t>" and receives two results from CDI</a:t>
            </a:r>
            <a:br>
              <a:rPr lang="en-US" dirty="0"/>
            </a:br>
            <a:endParaRPr lang="en-US" dirty="0"/>
          </a:p>
        </p:txBody>
      </p:sp>
      <p:sp>
        <p:nvSpPr>
          <p:cNvPr id="7" name="Rectangle 6">
            <a:extLst>
              <a:ext uri="{FF2B5EF4-FFF2-40B4-BE49-F238E27FC236}">
                <a16:creationId xmlns:a16="http://schemas.microsoft.com/office/drawing/2014/main" id="{25444139-925B-D0DB-41AD-6F279534E048}"/>
              </a:ext>
            </a:extLst>
          </p:cNvPr>
          <p:cNvSpPr/>
          <p:nvPr/>
        </p:nvSpPr>
        <p:spPr>
          <a:xfrm>
            <a:off x="3563888" y="2355725"/>
            <a:ext cx="57606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501124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3EB69B-1953-53CA-9A2C-6056DF57C083}"/>
              </a:ext>
            </a:extLst>
          </p:cNvPr>
          <p:cNvPicPr>
            <a:picLocks noChangeAspect="1"/>
          </p:cNvPicPr>
          <p:nvPr/>
        </p:nvPicPr>
        <p:blipFill>
          <a:blip r:embed="rId2"/>
          <a:stretch>
            <a:fillRect/>
          </a:stretch>
        </p:blipFill>
        <p:spPr>
          <a:xfrm>
            <a:off x="0" y="1713323"/>
            <a:ext cx="9144000" cy="258661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2200" dirty="0"/>
              <a:t>In order to see all CDI citations including ones which are not accessible by the institution the "Expand My Results" option can be used</a:t>
            </a:r>
          </a:p>
        </p:txBody>
      </p:sp>
      <p:sp>
        <p:nvSpPr>
          <p:cNvPr id="7" name="Rectangle 6">
            <a:extLst>
              <a:ext uri="{FF2B5EF4-FFF2-40B4-BE49-F238E27FC236}">
                <a16:creationId xmlns:a16="http://schemas.microsoft.com/office/drawing/2014/main" id="{25444139-925B-D0DB-41AD-6F279534E048}"/>
              </a:ext>
            </a:extLst>
          </p:cNvPr>
          <p:cNvSpPr/>
          <p:nvPr/>
        </p:nvSpPr>
        <p:spPr>
          <a:xfrm>
            <a:off x="7452320" y="3291830"/>
            <a:ext cx="151216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306848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C2215E-A76A-584C-3EFA-56743278E44D}"/>
              </a:ext>
            </a:extLst>
          </p:cNvPr>
          <p:cNvPicPr>
            <a:picLocks noChangeAspect="1"/>
          </p:cNvPicPr>
          <p:nvPr/>
        </p:nvPicPr>
        <p:blipFill>
          <a:blip r:embed="rId2"/>
          <a:stretch>
            <a:fillRect/>
          </a:stretch>
        </p:blipFill>
        <p:spPr>
          <a:xfrm>
            <a:off x="0" y="1534431"/>
            <a:ext cx="9144000" cy="33415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2200" dirty="0"/>
              <a:t>With the "Expand My Results" we find three records, where we found 0 without expanding the results</a:t>
            </a:r>
          </a:p>
        </p:txBody>
      </p:sp>
      <p:sp>
        <p:nvSpPr>
          <p:cNvPr id="7" name="Rectangle 6">
            <a:extLst>
              <a:ext uri="{FF2B5EF4-FFF2-40B4-BE49-F238E27FC236}">
                <a16:creationId xmlns:a16="http://schemas.microsoft.com/office/drawing/2014/main" id="{25444139-925B-D0DB-41AD-6F279534E048}"/>
              </a:ext>
            </a:extLst>
          </p:cNvPr>
          <p:cNvSpPr/>
          <p:nvPr/>
        </p:nvSpPr>
        <p:spPr>
          <a:xfrm>
            <a:off x="7473586" y="3075806"/>
            <a:ext cx="151216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8" name="Rectangle 7">
            <a:extLst>
              <a:ext uri="{FF2B5EF4-FFF2-40B4-BE49-F238E27FC236}">
                <a16:creationId xmlns:a16="http://schemas.microsoft.com/office/drawing/2014/main" id="{CEE81E12-899F-EDD3-F137-28053BD4297E}"/>
              </a:ext>
            </a:extLst>
          </p:cNvPr>
          <p:cNvSpPr/>
          <p:nvPr/>
        </p:nvSpPr>
        <p:spPr>
          <a:xfrm>
            <a:off x="1115616" y="2715766"/>
            <a:ext cx="576064"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3833958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885721-0CA7-BD14-6A35-1EED0DDEB3E6}"/>
              </a:ext>
            </a:extLst>
          </p:cNvPr>
          <p:cNvPicPr>
            <a:picLocks noChangeAspect="1"/>
          </p:cNvPicPr>
          <p:nvPr/>
        </p:nvPicPr>
        <p:blipFill>
          <a:blip r:embed="rId2"/>
          <a:stretch>
            <a:fillRect/>
          </a:stretch>
        </p:blipFill>
        <p:spPr>
          <a:xfrm>
            <a:off x="539552" y="2375837"/>
            <a:ext cx="8067675" cy="214312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2200" dirty="0"/>
              <a:t>When using "Expand My Results" and retrieving records for which the institution does not have an active full text portfolio with relevant coverage there will be a "No Online Access" message</a:t>
            </a:r>
          </a:p>
        </p:txBody>
      </p:sp>
      <p:sp>
        <p:nvSpPr>
          <p:cNvPr id="8" name="Rectangle 7">
            <a:extLst>
              <a:ext uri="{FF2B5EF4-FFF2-40B4-BE49-F238E27FC236}">
                <a16:creationId xmlns:a16="http://schemas.microsoft.com/office/drawing/2014/main" id="{CEE81E12-899F-EDD3-F137-28053BD4297E}"/>
              </a:ext>
            </a:extLst>
          </p:cNvPr>
          <p:cNvSpPr/>
          <p:nvPr/>
        </p:nvSpPr>
        <p:spPr>
          <a:xfrm>
            <a:off x="1552349" y="4011910"/>
            <a:ext cx="151216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3245628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lnSpcReduction="10000"/>
          </a:bodyPr>
          <a:lstStyle/>
          <a:p>
            <a:r>
              <a:rPr lang="en-US" sz="2200" dirty="0"/>
              <a:t>A real-life use case for using the "Expand My Results" would be that a user searches for an article and does not find it. He or she then wants to know if it is not retrieved because of A or B</a:t>
            </a:r>
          </a:p>
          <a:p>
            <a:pPr marL="457200" indent="-457200">
              <a:buFont typeface="+mj-lt"/>
              <a:buAutoNum type="alphaUcPeriod"/>
            </a:pPr>
            <a:r>
              <a:rPr lang="en-US" sz="2200" dirty="0"/>
              <a:t>The institution does not have access to it  </a:t>
            </a:r>
          </a:p>
          <a:p>
            <a:pPr marL="457200" indent="-457200">
              <a:buFont typeface="+mj-lt"/>
              <a:buAutoNum type="alphaUcPeriod"/>
            </a:pPr>
            <a:r>
              <a:rPr lang="en-US" sz="2200" dirty="0"/>
              <a:t>Because it is not indexed in CDI.</a:t>
            </a:r>
          </a:p>
          <a:p>
            <a:r>
              <a:rPr lang="en-US" sz="2200" dirty="0"/>
              <a:t>If it is found via "Expand My Results" and not found via a regular search then that means it is indexed in CDI and the institution does not have access to it.</a:t>
            </a:r>
          </a:p>
          <a:p>
            <a:r>
              <a:rPr lang="en-US" sz="2200" dirty="0"/>
              <a:t>If it is not found via a regular search and also not found via  "Expand My Results" then that means that CDI has not indexed it as a citation.  </a:t>
            </a:r>
          </a:p>
        </p:txBody>
      </p:sp>
    </p:spTree>
    <p:extLst>
      <p:ext uri="{BB962C8B-B14F-4D97-AF65-F5344CB8AC3E}">
        <p14:creationId xmlns:p14="http://schemas.microsoft.com/office/powerpoint/2010/main" val="8838606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CEEE60C-7BAF-1C87-1CCF-79B11BA0E7D5}"/>
              </a:ext>
            </a:extLst>
          </p:cNvPr>
          <p:cNvPicPr>
            <a:picLocks noChangeAspect="1"/>
          </p:cNvPicPr>
          <p:nvPr/>
        </p:nvPicPr>
        <p:blipFill>
          <a:blip r:embed="rId2"/>
          <a:stretch>
            <a:fillRect/>
          </a:stretch>
        </p:blipFill>
        <p:spPr>
          <a:xfrm>
            <a:off x="509042" y="1921768"/>
            <a:ext cx="2190750" cy="7239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3460"/>
            <a:ext cx="8424936" cy="541771"/>
          </a:xfrm>
        </p:spPr>
        <p:txBody>
          <a:bodyPr>
            <a:normAutofit/>
          </a:bodyPr>
          <a:lstStyle/>
          <a:p>
            <a:r>
              <a:rPr lang="en-US" sz="2200" dirty="0"/>
              <a:t>The "Expand My Results" is often customized by the institutions.  </a:t>
            </a:r>
          </a:p>
          <a:p>
            <a:endParaRPr lang="en-US" sz="2200" dirty="0"/>
          </a:p>
        </p:txBody>
      </p:sp>
      <p:sp>
        <p:nvSpPr>
          <p:cNvPr id="5" name="TextBox 4">
            <a:extLst>
              <a:ext uri="{FF2B5EF4-FFF2-40B4-BE49-F238E27FC236}">
                <a16:creationId xmlns:a16="http://schemas.microsoft.com/office/drawing/2014/main" id="{DDA15A8A-6546-040A-6846-570D7720F297}"/>
              </a:ext>
            </a:extLst>
          </p:cNvPr>
          <p:cNvSpPr txBox="1"/>
          <p:nvPr/>
        </p:nvSpPr>
        <p:spPr>
          <a:xfrm>
            <a:off x="683568" y="1347614"/>
            <a:ext cx="2952328" cy="369332"/>
          </a:xfrm>
          <a:prstGeom prst="rect">
            <a:avLst/>
          </a:prstGeom>
          <a:noFill/>
        </p:spPr>
        <p:txBody>
          <a:bodyPr wrap="square" rtlCol="0">
            <a:spAutoFit/>
          </a:bodyPr>
          <a:lstStyle/>
          <a:p>
            <a:r>
              <a:rPr lang="en-US" dirty="0">
                <a:hlinkClick r:id="rId3"/>
              </a:rPr>
              <a:t>For example</a:t>
            </a:r>
            <a:endParaRPr lang="en-IL" dirty="0"/>
          </a:p>
        </p:txBody>
      </p:sp>
      <p:sp>
        <p:nvSpPr>
          <p:cNvPr id="6" name="TextBox 5">
            <a:extLst>
              <a:ext uri="{FF2B5EF4-FFF2-40B4-BE49-F238E27FC236}">
                <a16:creationId xmlns:a16="http://schemas.microsoft.com/office/drawing/2014/main" id="{92DFC491-12FB-8284-DE2A-C8AC3BC01DCE}"/>
              </a:ext>
            </a:extLst>
          </p:cNvPr>
          <p:cNvSpPr txBox="1"/>
          <p:nvPr/>
        </p:nvSpPr>
        <p:spPr>
          <a:xfrm>
            <a:off x="5057392" y="1358657"/>
            <a:ext cx="2952328" cy="369332"/>
          </a:xfrm>
          <a:prstGeom prst="rect">
            <a:avLst/>
          </a:prstGeom>
          <a:noFill/>
        </p:spPr>
        <p:txBody>
          <a:bodyPr wrap="square" rtlCol="0">
            <a:spAutoFit/>
          </a:bodyPr>
          <a:lstStyle/>
          <a:p>
            <a:r>
              <a:rPr lang="en-US" dirty="0">
                <a:hlinkClick r:id="rId4"/>
              </a:rPr>
              <a:t>For example</a:t>
            </a:r>
            <a:endParaRPr lang="en-IL" dirty="0"/>
          </a:p>
        </p:txBody>
      </p:sp>
      <p:sp>
        <p:nvSpPr>
          <p:cNvPr id="7" name="TextBox 6">
            <a:extLst>
              <a:ext uri="{FF2B5EF4-FFF2-40B4-BE49-F238E27FC236}">
                <a16:creationId xmlns:a16="http://schemas.microsoft.com/office/drawing/2014/main" id="{177ECB30-9CB1-0C88-4D06-32D4398562C1}"/>
              </a:ext>
            </a:extLst>
          </p:cNvPr>
          <p:cNvSpPr txBox="1"/>
          <p:nvPr/>
        </p:nvSpPr>
        <p:spPr>
          <a:xfrm>
            <a:off x="5281512" y="2999347"/>
            <a:ext cx="2952328" cy="369332"/>
          </a:xfrm>
          <a:prstGeom prst="rect">
            <a:avLst/>
          </a:prstGeom>
          <a:noFill/>
        </p:spPr>
        <p:txBody>
          <a:bodyPr wrap="square" rtlCol="0">
            <a:spAutoFit/>
          </a:bodyPr>
          <a:lstStyle/>
          <a:p>
            <a:r>
              <a:rPr lang="en-US" dirty="0">
                <a:hlinkClick r:id="rId5"/>
              </a:rPr>
              <a:t>For example</a:t>
            </a:r>
            <a:endParaRPr lang="en-IL" dirty="0"/>
          </a:p>
        </p:txBody>
      </p:sp>
      <p:sp>
        <p:nvSpPr>
          <p:cNvPr id="12" name="TextBox 11">
            <a:extLst>
              <a:ext uri="{FF2B5EF4-FFF2-40B4-BE49-F238E27FC236}">
                <a16:creationId xmlns:a16="http://schemas.microsoft.com/office/drawing/2014/main" id="{3CB0B0A4-13CD-0034-726C-2B8579D13193}"/>
              </a:ext>
            </a:extLst>
          </p:cNvPr>
          <p:cNvSpPr txBox="1"/>
          <p:nvPr/>
        </p:nvSpPr>
        <p:spPr>
          <a:xfrm>
            <a:off x="610983" y="2999347"/>
            <a:ext cx="2952328" cy="369332"/>
          </a:xfrm>
          <a:prstGeom prst="rect">
            <a:avLst/>
          </a:prstGeom>
          <a:noFill/>
        </p:spPr>
        <p:txBody>
          <a:bodyPr wrap="square" rtlCol="0">
            <a:spAutoFit/>
          </a:bodyPr>
          <a:lstStyle/>
          <a:p>
            <a:r>
              <a:rPr lang="en-US" dirty="0">
                <a:hlinkClick r:id="rId6"/>
              </a:rPr>
              <a:t>For example</a:t>
            </a:r>
            <a:endParaRPr lang="en-IL" dirty="0"/>
          </a:p>
        </p:txBody>
      </p:sp>
      <p:pic>
        <p:nvPicPr>
          <p:cNvPr id="15" name="Picture 14">
            <a:extLst>
              <a:ext uri="{FF2B5EF4-FFF2-40B4-BE49-F238E27FC236}">
                <a16:creationId xmlns:a16="http://schemas.microsoft.com/office/drawing/2014/main" id="{4314B214-2FC1-D0AD-E7BD-0AD604E248B4}"/>
              </a:ext>
            </a:extLst>
          </p:cNvPr>
          <p:cNvPicPr>
            <a:picLocks noChangeAspect="1"/>
          </p:cNvPicPr>
          <p:nvPr/>
        </p:nvPicPr>
        <p:blipFill>
          <a:blip r:embed="rId7"/>
          <a:stretch>
            <a:fillRect/>
          </a:stretch>
        </p:blipFill>
        <p:spPr>
          <a:xfrm>
            <a:off x="5060840" y="1921768"/>
            <a:ext cx="2047875" cy="790575"/>
          </a:xfrm>
          <a:prstGeom prst="rect">
            <a:avLst/>
          </a:prstGeom>
          <a:ln>
            <a:solidFill>
              <a:schemeClr val="accent1"/>
            </a:solidFill>
          </a:ln>
        </p:spPr>
      </p:pic>
      <p:pic>
        <p:nvPicPr>
          <p:cNvPr id="17" name="Picture 16">
            <a:extLst>
              <a:ext uri="{FF2B5EF4-FFF2-40B4-BE49-F238E27FC236}">
                <a16:creationId xmlns:a16="http://schemas.microsoft.com/office/drawing/2014/main" id="{E252F14E-BFB6-8929-898E-804ECFB14E74}"/>
              </a:ext>
            </a:extLst>
          </p:cNvPr>
          <p:cNvPicPr>
            <a:picLocks noChangeAspect="1"/>
          </p:cNvPicPr>
          <p:nvPr/>
        </p:nvPicPr>
        <p:blipFill>
          <a:blip r:embed="rId8"/>
          <a:stretch>
            <a:fillRect/>
          </a:stretch>
        </p:blipFill>
        <p:spPr>
          <a:xfrm>
            <a:off x="585242" y="3636615"/>
            <a:ext cx="2038350" cy="733425"/>
          </a:xfrm>
          <a:prstGeom prst="rect">
            <a:avLst/>
          </a:prstGeom>
          <a:ln>
            <a:solidFill>
              <a:schemeClr val="accent1"/>
            </a:solidFill>
          </a:ln>
        </p:spPr>
      </p:pic>
      <p:pic>
        <p:nvPicPr>
          <p:cNvPr id="23" name="Picture 22">
            <a:extLst>
              <a:ext uri="{FF2B5EF4-FFF2-40B4-BE49-F238E27FC236}">
                <a16:creationId xmlns:a16="http://schemas.microsoft.com/office/drawing/2014/main" id="{D4D788EA-4319-3B73-BEF9-BD959AF8C639}"/>
              </a:ext>
            </a:extLst>
          </p:cNvPr>
          <p:cNvPicPr>
            <a:picLocks noChangeAspect="1"/>
          </p:cNvPicPr>
          <p:nvPr/>
        </p:nvPicPr>
        <p:blipFill>
          <a:blip r:embed="rId9"/>
          <a:stretch>
            <a:fillRect/>
          </a:stretch>
        </p:blipFill>
        <p:spPr>
          <a:xfrm>
            <a:off x="5037162" y="3616424"/>
            <a:ext cx="2343150" cy="971550"/>
          </a:xfrm>
          <a:prstGeom prst="rect">
            <a:avLst/>
          </a:prstGeom>
          <a:ln>
            <a:solidFill>
              <a:schemeClr val="accent1"/>
            </a:solidFill>
          </a:ln>
        </p:spPr>
      </p:pic>
    </p:spTree>
    <p:extLst>
      <p:ext uri="{BB962C8B-B14F-4D97-AF65-F5344CB8AC3E}">
        <p14:creationId xmlns:p14="http://schemas.microsoft.com/office/powerpoint/2010/main" val="3878824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2200" dirty="0"/>
              <a:t>Note that the only citations which will not appear in the "expand my results" are the citations from collections and databases that are not free to search.  These collections and databases, which require a subscription to be able to search for them, are a very small minority of the total citations in CDI.</a:t>
            </a:r>
          </a:p>
          <a:p>
            <a:r>
              <a:rPr lang="en-US" sz="2200" dirty="0"/>
              <a:t>The citations which are not free to search are primarily </a:t>
            </a:r>
            <a:r>
              <a:rPr lang="en-US" sz="2000" dirty="0"/>
              <a:t>Abstracting &amp; Indexing (A&amp;I) Databases.</a:t>
            </a:r>
            <a:endParaRPr lang="en-US" sz="2200" dirty="0"/>
          </a:p>
          <a:p>
            <a:endParaRPr lang="en-US" sz="2200" dirty="0"/>
          </a:p>
        </p:txBody>
      </p:sp>
    </p:spTree>
    <p:extLst>
      <p:ext uri="{BB962C8B-B14F-4D97-AF65-F5344CB8AC3E}">
        <p14:creationId xmlns:p14="http://schemas.microsoft.com/office/powerpoint/2010/main" val="24578524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all CDI citations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sz="2200" dirty="0"/>
              <a:t>It is possible to do an advanced search for electronic collections which are (or are not) free to search in CDI</a:t>
            </a:r>
          </a:p>
          <a:p>
            <a:endParaRPr lang="en-US" sz="2200" dirty="0"/>
          </a:p>
        </p:txBody>
      </p:sp>
      <p:pic>
        <p:nvPicPr>
          <p:cNvPr id="5" name="Picture 4">
            <a:extLst>
              <a:ext uri="{FF2B5EF4-FFF2-40B4-BE49-F238E27FC236}">
                <a16:creationId xmlns:a16="http://schemas.microsoft.com/office/drawing/2014/main" id="{16B34F40-D577-517C-2055-2B1BBF02DAA4}"/>
              </a:ext>
            </a:extLst>
          </p:cNvPr>
          <p:cNvPicPr>
            <a:picLocks noChangeAspect="1"/>
          </p:cNvPicPr>
          <p:nvPr/>
        </p:nvPicPr>
        <p:blipFill>
          <a:blip r:embed="rId2"/>
          <a:stretch>
            <a:fillRect/>
          </a:stretch>
        </p:blipFill>
        <p:spPr>
          <a:xfrm>
            <a:off x="885825" y="2067669"/>
            <a:ext cx="7372350" cy="1800225"/>
          </a:xfrm>
          <a:prstGeom prst="rect">
            <a:avLst/>
          </a:prstGeom>
          <a:ln>
            <a:solidFill>
              <a:schemeClr val="accent1"/>
            </a:solidFill>
          </a:ln>
        </p:spPr>
      </p:pic>
      <p:sp>
        <p:nvSpPr>
          <p:cNvPr id="6" name="Rectangle 5">
            <a:extLst>
              <a:ext uri="{FF2B5EF4-FFF2-40B4-BE49-F238E27FC236}">
                <a16:creationId xmlns:a16="http://schemas.microsoft.com/office/drawing/2014/main" id="{1334F0FD-1DD6-08BE-B938-F6C41233F37F}"/>
              </a:ext>
            </a:extLst>
          </p:cNvPr>
          <p:cNvSpPr/>
          <p:nvPr/>
        </p:nvSpPr>
        <p:spPr>
          <a:xfrm>
            <a:off x="885825" y="2715766"/>
            <a:ext cx="2174007"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E7BF4825-C168-541F-BDDF-36AD03A5908F}"/>
              </a:ext>
            </a:extLst>
          </p:cNvPr>
          <p:cNvSpPr/>
          <p:nvPr/>
        </p:nvSpPr>
        <p:spPr>
          <a:xfrm>
            <a:off x="5004048" y="3147814"/>
            <a:ext cx="792088"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6515806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382457" y="3319778"/>
            <a:ext cx="8438015" cy="1240583"/>
          </a:xfrm>
        </p:spPr>
        <p:txBody>
          <a:bodyPr/>
          <a:lstStyle/>
          <a:p>
            <a:r>
              <a:rPr lang="en-US" dirty="0"/>
              <a:t>The Institutional Setting "</a:t>
            </a:r>
            <a:r>
              <a:rPr lang="en-US" dirty="0" err="1"/>
              <a:t>EasyActive</a:t>
            </a:r>
            <a:r>
              <a:rPr lang="en-US" dirty="0"/>
              <a:t>" or "</a:t>
            </a:r>
            <a:r>
              <a:rPr lang="en-US" dirty="0" err="1"/>
              <a:t>FullyFelixible</a:t>
            </a:r>
            <a:r>
              <a:rPr lang="en-US" dirty="0"/>
              <a:t>"</a:t>
            </a:r>
            <a:endParaRPr lang="LID4096" dirty="0"/>
          </a:p>
        </p:txBody>
      </p:sp>
    </p:spTree>
    <p:extLst>
      <p:ext uri="{BB962C8B-B14F-4D97-AF65-F5344CB8AC3E}">
        <p14:creationId xmlns:p14="http://schemas.microsoft.com/office/powerpoint/2010/main" val="598840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lnSpcReduction="10000"/>
          </a:bodyPr>
          <a:lstStyle/>
          <a:p>
            <a:r>
              <a:rPr lang="en-US" dirty="0"/>
              <a:t>With CDI there is a single activation for electronic resources.  The activation does not require that the staff user activate a resource in multiple places. </a:t>
            </a:r>
          </a:p>
          <a:p>
            <a:r>
              <a:rPr lang="en-US" dirty="0"/>
              <a:t>There is no separate admin interface as there previously was in the "pre-CDI days" with "Primo Central Index".</a:t>
            </a:r>
          </a:p>
          <a:p>
            <a:r>
              <a:rPr lang="en-US" dirty="0"/>
              <a:t>Each institution chooses which collections to activate/deactivate in CDI</a:t>
            </a:r>
          </a:p>
          <a:p>
            <a:r>
              <a:rPr lang="en-US" dirty="0"/>
              <a:t>CDI collections activated in Alma are reflected in discovery within 48 hours of activation (depending on the job "Publish electronic records to Central Discovery Index")</a:t>
            </a:r>
          </a:p>
        </p:txBody>
      </p:sp>
    </p:spTree>
    <p:extLst>
      <p:ext uri="{BB962C8B-B14F-4D97-AF65-F5344CB8AC3E}">
        <p14:creationId xmlns:p14="http://schemas.microsoft.com/office/powerpoint/2010/main" val="37530566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Institutional Setting "</a:t>
            </a:r>
            <a:r>
              <a:rPr lang="en-US" dirty="0" err="1"/>
              <a:t>EasyActive</a:t>
            </a:r>
            <a:r>
              <a:rPr lang="en-US" dirty="0"/>
              <a:t>" or "</a:t>
            </a:r>
            <a:r>
              <a:rPr lang="en-US" dirty="0" err="1"/>
              <a:t>FullyFelixible</a:t>
            </a:r>
            <a:r>
              <a:rPr lang="en-US" dirty="0"/>
              <a: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dirty="0"/>
              <a:t>There is an institutional setting "behind" the scenes for each institution, with minor differences between them:</a:t>
            </a:r>
          </a:p>
          <a:p>
            <a:pPr lvl="1"/>
            <a:r>
              <a:rPr lang="en-US" sz="2400" dirty="0" err="1"/>
              <a:t>EasyActive</a:t>
            </a:r>
            <a:r>
              <a:rPr lang="en-US" sz="2400" dirty="0"/>
              <a:t> setting (described in depth </a:t>
            </a:r>
            <a:r>
              <a:rPr lang="en-US" sz="2400" dirty="0">
                <a:hlinkClick r:id="rId2"/>
              </a:rPr>
              <a:t>here</a:t>
            </a:r>
            <a:r>
              <a:rPr lang="en-US" sz="2400" dirty="0"/>
              <a:t>)</a:t>
            </a:r>
          </a:p>
          <a:p>
            <a:pPr lvl="1"/>
            <a:r>
              <a:rPr lang="en-US" sz="2400" dirty="0" err="1"/>
              <a:t>FullyFlexible</a:t>
            </a:r>
            <a:r>
              <a:rPr lang="en-US" sz="2400" dirty="0"/>
              <a:t> setting (described in depth </a:t>
            </a:r>
            <a:r>
              <a:rPr lang="en-US" sz="2400" dirty="0">
                <a:hlinkClick r:id="rId3"/>
              </a:rPr>
              <a:t>here</a:t>
            </a:r>
            <a:r>
              <a:rPr lang="en-US" sz="2400" dirty="0"/>
              <a:t>)</a:t>
            </a:r>
          </a:p>
          <a:p>
            <a:r>
              <a:rPr lang="en-US" dirty="0"/>
              <a:t>When we say "behind the scenes" we mean that it is not accessible to the institution staff user.  It is accessible only to Ex Libris staff.</a:t>
            </a:r>
          </a:p>
          <a:p>
            <a:endParaRPr lang="en-US" dirty="0"/>
          </a:p>
          <a:p>
            <a:endParaRPr lang="en-US" dirty="0"/>
          </a:p>
          <a:p>
            <a:endParaRPr lang="en-US" dirty="0"/>
          </a:p>
        </p:txBody>
      </p:sp>
    </p:spTree>
    <p:extLst>
      <p:ext uri="{BB962C8B-B14F-4D97-AF65-F5344CB8AC3E}">
        <p14:creationId xmlns:p14="http://schemas.microsoft.com/office/powerpoint/2010/main" val="42084777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Institutional Setting "</a:t>
            </a:r>
            <a:r>
              <a:rPr lang="en-US" dirty="0" err="1"/>
              <a:t>EasyActive</a:t>
            </a:r>
            <a:r>
              <a:rPr lang="en-US" dirty="0"/>
              <a:t>" or "</a:t>
            </a:r>
            <a:r>
              <a:rPr lang="en-US" dirty="0" err="1"/>
              <a:t>FullyFelixible</a:t>
            </a:r>
            <a:r>
              <a:rPr lang="en-US" dirty="0"/>
              <a: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dirty="0"/>
              <a:t>The vast majority of institutions that have gone live since 2020 are using </a:t>
            </a:r>
            <a:r>
              <a:rPr lang="en-US" dirty="0" err="1"/>
              <a:t>EasyActive</a:t>
            </a:r>
            <a:endParaRPr lang="en-US" dirty="0"/>
          </a:p>
          <a:p>
            <a:endParaRPr lang="en-US" sz="2800" dirty="0"/>
          </a:p>
          <a:p>
            <a:endParaRPr lang="en-US" dirty="0"/>
          </a:p>
          <a:p>
            <a:endParaRPr lang="en-US" dirty="0"/>
          </a:p>
        </p:txBody>
      </p:sp>
      <p:pic>
        <p:nvPicPr>
          <p:cNvPr id="5" name="Picture 4">
            <a:extLst>
              <a:ext uri="{FF2B5EF4-FFF2-40B4-BE49-F238E27FC236}">
                <a16:creationId xmlns:a16="http://schemas.microsoft.com/office/drawing/2014/main" id="{F2A5F917-AF0E-504F-BE6E-BD84E5C13B7C}"/>
              </a:ext>
            </a:extLst>
          </p:cNvPr>
          <p:cNvPicPr>
            <a:picLocks noChangeAspect="1"/>
          </p:cNvPicPr>
          <p:nvPr/>
        </p:nvPicPr>
        <p:blipFill>
          <a:blip r:embed="rId2"/>
          <a:stretch>
            <a:fillRect/>
          </a:stretch>
        </p:blipFill>
        <p:spPr>
          <a:xfrm>
            <a:off x="1385887" y="1893557"/>
            <a:ext cx="6372225" cy="2505075"/>
          </a:xfrm>
          <a:prstGeom prst="rect">
            <a:avLst/>
          </a:prstGeom>
          <a:ln>
            <a:solidFill>
              <a:schemeClr val="accent1"/>
            </a:solidFill>
          </a:ln>
        </p:spPr>
      </p:pic>
      <p:sp>
        <p:nvSpPr>
          <p:cNvPr id="6" name="Rectangle 5">
            <a:extLst>
              <a:ext uri="{FF2B5EF4-FFF2-40B4-BE49-F238E27FC236}">
                <a16:creationId xmlns:a16="http://schemas.microsoft.com/office/drawing/2014/main" id="{6AE7C09B-A45F-D6F8-F527-64E839401855}"/>
              </a:ext>
            </a:extLst>
          </p:cNvPr>
          <p:cNvSpPr/>
          <p:nvPr/>
        </p:nvSpPr>
        <p:spPr>
          <a:xfrm>
            <a:off x="2483768" y="3147814"/>
            <a:ext cx="4824536"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9146796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Institutional Setting "</a:t>
            </a:r>
            <a:r>
              <a:rPr lang="en-US" dirty="0" err="1"/>
              <a:t>EasyActive</a:t>
            </a:r>
            <a:r>
              <a:rPr lang="en-US" dirty="0"/>
              <a:t>" or "</a:t>
            </a:r>
            <a:r>
              <a:rPr lang="en-US" dirty="0" err="1"/>
              <a:t>FullyFelixible</a:t>
            </a:r>
            <a:r>
              <a:rPr lang="en-US" dirty="0"/>
              <a: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lnSpcReduction="10000"/>
          </a:bodyPr>
          <a:lstStyle/>
          <a:p>
            <a:r>
              <a:rPr lang="en-US" dirty="0"/>
              <a:t>The primary difference between the two settings is:</a:t>
            </a:r>
          </a:p>
          <a:p>
            <a:pPr lvl="1"/>
            <a:r>
              <a:rPr lang="en-US" sz="2400" dirty="0"/>
              <a:t>When </a:t>
            </a:r>
            <a:r>
              <a:rPr lang="en-US" sz="2400" dirty="0" err="1"/>
              <a:t>FullyFlexible</a:t>
            </a:r>
            <a:r>
              <a:rPr lang="en-US" sz="2400" dirty="0"/>
              <a:t> is used, collections with "activate for search in CDI" must be activated in Alma in order for the institution to see these resources in the "Expand My Search" of Primo.</a:t>
            </a:r>
          </a:p>
          <a:p>
            <a:pPr lvl="1"/>
            <a:r>
              <a:rPr lang="en-US" sz="2400" dirty="0"/>
              <a:t>When </a:t>
            </a:r>
            <a:r>
              <a:rPr lang="en-US" sz="2400" dirty="0" err="1"/>
              <a:t>EasyActive</a:t>
            </a:r>
            <a:r>
              <a:rPr lang="en-US" sz="2400" dirty="0"/>
              <a:t> is used, collections with "activate for search in CDI" do not need to be activated in Alma in order for the institution to see these resources in the "Expand My Search" of Primo.  These resources will be automatically searchable in the "Expand My Search" of Primo.</a:t>
            </a:r>
          </a:p>
          <a:p>
            <a:endParaRPr lang="en-US" dirty="0"/>
          </a:p>
          <a:p>
            <a:endParaRPr lang="en-US" dirty="0"/>
          </a:p>
          <a:p>
            <a:endParaRPr lang="en-US" dirty="0"/>
          </a:p>
        </p:txBody>
      </p:sp>
    </p:spTree>
    <p:extLst>
      <p:ext uri="{BB962C8B-B14F-4D97-AF65-F5344CB8AC3E}">
        <p14:creationId xmlns:p14="http://schemas.microsoft.com/office/powerpoint/2010/main" val="11076330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Institutional Setting "</a:t>
            </a:r>
            <a:r>
              <a:rPr lang="en-US" dirty="0" err="1"/>
              <a:t>EasyActive</a:t>
            </a:r>
            <a:r>
              <a:rPr lang="en-US" dirty="0"/>
              <a:t>" or "</a:t>
            </a:r>
            <a:r>
              <a:rPr lang="en-US" dirty="0" err="1"/>
              <a:t>FullyFelixible</a:t>
            </a:r>
            <a:r>
              <a:rPr lang="en-US" dirty="0"/>
              <a: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dirty="0"/>
              <a:t>It is possible to switch from</a:t>
            </a:r>
            <a:r>
              <a:rPr lang="en-US" sz="2400" dirty="0"/>
              <a:t> </a:t>
            </a:r>
            <a:r>
              <a:rPr lang="en-US" sz="2400" dirty="0" err="1"/>
              <a:t>FullyFlexible</a:t>
            </a:r>
            <a:r>
              <a:rPr lang="en-US" sz="2400" dirty="0"/>
              <a:t> to </a:t>
            </a:r>
            <a:r>
              <a:rPr lang="en-US" sz="2400" dirty="0" err="1"/>
              <a:t>EasyActive</a:t>
            </a:r>
            <a:r>
              <a:rPr lang="en-US" sz="2400" dirty="0"/>
              <a:t>.</a:t>
            </a:r>
          </a:p>
          <a:p>
            <a:r>
              <a:rPr lang="en-US" dirty="0"/>
              <a:t>It is not possible to switch from </a:t>
            </a:r>
            <a:r>
              <a:rPr lang="en-US" dirty="0" err="1"/>
              <a:t>EasyActive</a:t>
            </a:r>
            <a:r>
              <a:rPr lang="en-US" dirty="0"/>
              <a:t> to </a:t>
            </a:r>
            <a:r>
              <a:rPr lang="en-US" dirty="0" err="1"/>
              <a:t>FullyFlexible</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9803982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Institutional Setting "</a:t>
            </a:r>
            <a:r>
              <a:rPr lang="en-US" dirty="0" err="1"/>
              <a:t>EasyActive</a:t>
            </a:r>
            <a:r>
              <a:rPr lang="en-US" dirty="0"/>
              <a:t>" or "</a:t>
            </a:r>
            <a:r>
              <a:rPr lang="en-US" dirty="0" err="1"/>
              <a:t>FullyFelixible</a:t>
            </a:r>
            <a:r>
              <a:rPr lang="en-US" dirty="0"/>
              <a: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dirty="0"/>
              <a:t>While this is a "hidden" setting controlled by Ex Libris, it is possible to know which setting you have in the following manner:</a:t>
            </a:r>
          </a:p>
          <a:p>
            <a:pPr marL="457200" indent="-457200">
              <a:buFont typeface="+mj-lt"/>
              <a:buAutoNum type="arabicPeriod"/>
            </a:pPr>
            <a:r>
              <a:rPr lang="en-US" dirty="0"/>
              <a:t>Search for an electronic collection in the CZ which is active in the IZ.</a:t>
            </a:r>
          </a:p>
          <a:p>
            <a:pPr marL="457200" indent="-457200">
              <a:buFont typeface="+mj-lt"/>
              <a:buAutoNum type="arabicPeriod"/>
            </a:pPr>
            <a:r>
              <a:rPr lang="en-US" dirty="0"/>
              <a:t>Click the "Action Items".</a:t>
            </a:r>
          </a:p>
          <a:p>
            <a:pPr marL="457200" indent="-457200">
              <a:buFont typeface="+mj-lt"/>
              <a:buAutoNum type="arabicPeriod"/>
            </a:pPr>
            <a:r>
              <a:rPr lang="en-US" dirty="0"/>
              <a:t>If you see a link for "Activate for search in CDI" then you are using "</a:t>
            </a:r>
            <a:r>
              <a:rPr lang="en-US" dirty="0" err="1"/>
              <a:t>FullyFlexible</a:t>
            </a:r>
            <a:r>
              <a:rPr lang="en-US" dirty="0"/>
              <a:t>".  Otherwise, you have "</a:t>
            </a:r>
            <a:r>
              <a:rPr lang="en-US" dirty="0" err="1"/>
              <a:t>EasyActive</a:t>
            </a:r>
            <a:r>
              <a:rPr lang="en-US" dirty="0"/>
              <a:t>".</a:t>
            </a:r>
          </a:p>
          <a:p>
            <a:endParaRPr lang="en-US" dirty="0"/>
          </a:p>
        </p:txBody>
      </p:sp>
    </p:spTree>
    <p:extLst>
      <p:ext uri="{BB962C8B-B14F-4D97-AF65-F5344CB8AC3E}">
        <p14:creationId xmlns:p14="http://schemas.microsoft.com/office/powerpoint/2010/main" val="27223427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Institutional Setting "</a:t>
            </a:r>
            <a:r>
              <a:rPr lang="en-US" dirty="0" err="1"/>
              <a:t>EasyActive</a:t>
            </a:r>
            <a:r>
              <a:rPr lang="en-US" dirty="0"/>
              <a:t>" or "</a:t>
            </a:r>
            <a:r>
              <a:rPr lang="en-US" dirty="0" err="1"/>
              <a:t>FullyFelixible</a:t>
            </a:r>
            <a:r>
              <a:rPr lang="en-US" dirty="0"/>
              <a: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dirty="0"/>
              <a:t>This institution is using </a:t>
            </a:r>
            <a:r>
              <a:rPr lang="en-US" dirty="0" err="1"/>
              <a:t>FullyFlexible</a:t>
            </a:r>
            <a:endParaRPr lang="en-US" dirty="0"/>
          </a:p>
          <a:p>
            <a:endParaRPr lang="en-US" dirty="0"/>
          </a:p>
        </p:txBody>
      </p:sp>
      <p:pic>
        <p:nvPicPr>
          <p:cNvPr id="5" name="Picture 4">
            <a:extLst>
              <a:ext uri="{FF2B5EF4-FFF2-40B4-BE49-F238E27FC236}">
                <a16:creationId xmlns:a16="http://schemas.microsoft.com/office/drawing/2014/main" id="{CCF12210-E8D2-D7A9-235E-9DC589CFD8FF}"/>
              </a:ext>
            </a:extLst>
          </p:cNvPr>
          <p:cNvPicPr>
            <a:picLocks noChangeAspect="1"/>
          </p:cNvPicPr>
          <p:nvPr/>
        </p:nvPicPr>
        <p:blipFill>
          <a:blip r:embed="rId2"/>
          <a:stretch>
            <a:fillRect/>
          </a:stretch>
        </p:blipFill>
        <p:spPr>
          <a:xfrm>
            <a:off x="0" y="1390873"/>
            <a:ext cx="9144000" cy="2361754"/>
          </a:xfrm>
          <a:prstGeom prst="rect">
            <a:avLst/>
          </a:prstGeom>
          <a:ln>
            <a:solidFill>
              <a:schemeClr val="accent1"/>
            </a:solidFill>
          </a:ln>
        </p:spPr>
      </p:pic>
      <p:sp>
        <p:nvSpPr>
          <p:cNvPr id="6" name="Rectangle 5">
            <a:extLst>
              <a:ext uri="{FF2B5EF4-FFF2-40B4-BE49-F238E27FC236}">
                <a16:creationId xmlns:a16="http://schemas.microsoft.com/office/drawing/2014/main" id="{32EAD349-6297-117F-6D68-2F51BE3C6EDB}"/>
              </a:ext>
            </a:extLst>
          </p:cNvPr>
          <p:cNvSpPr/>
          <p:nvPr/>
        </p:nvSpPr>
        <p:spPr>
          <a:xfrm>
            <a:off x="107504" y="1491630"/>
            <a:ext cx="2880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7" name="Rectangle 6">
            <a:extLst>
              <a:ext uri="{FF2B5EF4-FFF2-40B4-BE49-F238E27FC236}">
                <a16:creationId xmlns:a16="http://schemas.microsoft.com/office/drawing/2014/main" id="{7AB06DE7-F03B-9C8B-A07A-4341BDDE0902}"/>
              </a:ext>
            </a:extLst>
          </p:cNvPr>
          <p:cNvSpPr/>
          <p:nvPr/>
        </p:nvSpPr>
        <p:spPr>
          <a:xfrm>
            <a:off x="7513695" y="1747763"/>
            <a:ext cx="158417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8" name="TextBox 7">
            <a:extLst>
              <a:ext uri="{FF2B5EF4-FFF2-40B4-BE49-F238E27FC236}">
                <a16:creationId xmlns:a16="http://schemas.microsoft.com/office/drawing/2014/main" id="{3F26E94B-15B0-9158-6C0F-7D3D74BBAC6C}"/>
              </a:ext>
            </a:extLst>
          </p:cNvPr>
          <p:cNvSpPr txBox="1"/>
          <p:nvPr/>
        </p:nvSpPr>
        <p:spPr>
          <a:xfrm>
            <a:off x="5652120" y="2931790"/>
            <a:ext cx="2448272" cy="1200329"/>
          </a:xfrm>
          <a:prstGeom prst="rect">
            <a:avLst/>
          </a:prstGeom>
          <a:solidFill>
            <a:schemeClr val="bg1"/>
          </a:solidFill>
          <a:ln>
            <a:solidFill>
              <a:schemeClr val="accent1"/>
            </a:solidFill>
          </a:ln>
        </p:spPr>
        <p:txBody>
          <a:bodyPr wrap="square" rtlCol="0">
            <a:spAutoFit/>
          </a:bodyPr>
          <a:lstStyle/>
          <a:p>
            <a:r>
              <a:rPr lang="en-US" dirty="0"/>
              <a:t>This may state "</a:t>
            </a:r>
            <a:r>
              <a:rPr lang="en-US" b="1" dirty="0"/>
              <a:t>De</a:t>
            </a:r>
            <a:r>
              <a:rPr lang="en-US" dirty="0"/>
              <a:t>activate for Search in CDI" if it was already activated for search.</a:t>
            </a:r>
            <a:endParaRPr lang="en-IL" dirty="0"/>
          </a:p>
        </p:txBody>
      </p:sp>
    </p:spTree>
    <p:extLst>
      <p:ext uri="{BB962C8B-B14F-4D97-AF65-F5344CB8AC3E}">
        <p14:creationId xmlns:p14="http://schemas.microsoft.com/office/powerpoint/2010/main" val="1644460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AD5A403-5DC4-B6F9-90BD-85CB3C4D6795}"/>
              </a:ext>
            </a:extLst>
          </p:cNvPr>
          <p:cNvPicPr>
            <a:picLocks noChangeAspect="1"/>
          </p:cNvPicPr>
          <p:nvPr/>
        </p:nvPicPr>
        <p:blipFill>
          <a:blip r:embed="rId2"/>
          <a:stretch>
            <a:fillRect/>
          </a:stretch>
        </p:blipFill>
        <p:spPr>
          <a:xfrm>
            <a:off x="0" y="1403142"/>
            <a:ext cx="9144000" cy="294996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The Institutional Setting "</a:t>
            </a:r>
            <a:r>
              <a:rPr lang="en-US" dirty="0" err="1"/>
              <a:t>EasyActive</a:t>
            </a:r>
            <a:r>
              <a:rPr lang="en-US" dirty="0"/>
              <a:t>" or "</a:t>
            </a:r>
            <a:r>
              <a:rPr lang="en-US" dirty="0" err="1"/>
              <a:t>FullyFelixible</a:t>
            </a:r>
            <a:r>
              <a:rPr lang="en-US" dirty="0"/>
              <a:t>"</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0"/>
            <a:ext cx="8424936" cy="3744415"/>
          </a:xfrm>
        </p:spPr>
        <p:txBody>
          <a:bodyPr>
            <a:normAutofit/>
          </a:bodyPr>
          <a:lstStyle/>
          <a:p>
            <a:r>
              <a:rPr lang="en-US" dirty="0"/>
              <a:t>This institution is using </a:t>
            </a:r>
            <a:r>
              <a:rPr lang="en-US" dirty="0" err="1"/>
              <a:t>EasyActive</a:t>
            </a:r>
            <a:endParaRPr lang="en-US" dirty="0"/>
          </a:p>
          <a:p>
            <a:endParaRPr lang="en-US" dirty="0"/>
          </a:p>
        </p:txBody>
      </p:sp>
      <p:sp>
        <p:nvSpPr>
          <p:cNvPr id="6" name="Rectangle 5">
            <a:extLst>
              <a:ext uri="{FF2B5EF4-FFF2-40B4-BE49-F238E27FC236}">
                <a16:creationId xmlns:a16="http://schemas.microsoft.com/office/drawing/2014/main" id="{32EAD349-6297-117F-6D68-2F51BE3C6EDB}"/>
              </a:ext>
            </a:extLst>
          </p:cNvPr>
          <p:cNvSpPr/>
          <p:nvPr/>
        </p:nvSpPr>
        <p:spPr>
          <a:xfrm>
            <a:off x="107504" y="1491630"/>
            <a:ext cx="28803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TextBox 8">
            <a:extLst>
              <a:ext uri="{FF2B5EF4-FFF2-40B4-BE49-F238E27FC236}">
                <a16:creationId xmlns:a16="http://schemas.microsoft.com/office/drawing/2014/main" id="{FF2B65BE-F16B-C6C5-D41B-CA04B6BA801B}"/>
              </a:ext>
            </a:extLst>
          </p:cNvPr>
          <p:cNvSpPr txBox="1"/>
          <p:nvPr/>
        </p:nvSpPr>
        <p:spPr>
          <a:xfrm>
            <a:off x="5652120" y="2931790"/>
            <a:ext cx="2304256" cy="646331"/>
          </a:xfrm>
          <a:prstGeom prst="rect">
            <a:avLst/>
          </a:prstGeom>
          <a:noFill/>
          <a:ln>
            <a:solidFill>
              <a:schemeClr val="accent1"/>
            </a:solidFill>
          </a:ln>
        </p:spPr>
        <p:txBody>
          <a:bodyPr wrap="square" rtlCol="0">
            <a:spAutoFit/>
          </a:bodyPr>
          <a:lstStyle/>
          <a:p>
            <a:r>
              <a:rPr lang="en-US" dirty="0"/>
              <a:t>There is no "Activate for Search in CDI"</a:t>
            </a:r>
            <a:endParaRPr lang="en-IL" dirty="0"/>
          </a:p>
        </p:txBody>
      </p:sp>
      <p:cxnSp>
        <p:nvCxnSpPr>
          <p:cNvPr id="11" name="Straight Arrow Connector 10">
            <a:extLst>
              <a:ext uri="{FF2B5EF4-FFF2-40B4-BE49-F238E27FC236}">
                <a16:creationId xmlns:a16="http://schemas.microsoft.com/office/drawing/2014/main" id="{6D6B16FA-7335-C878-8B28-F87C8A190F41}"/>
              </a:ext>
            </a:extLst>
          </p:cNvPr>
          <p:cNvCxnSpPr/>
          <p:nvPr/>
        </p:nvCxnSpPr>
        <p:spPr>
          <a:xfrm flipV="1">
            <a:off x="7164288" y="1851670"/>
            <a:ext cx="576064"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9D5CF52-1BE1-BDF2-9087-3E9928A49679}"/>
              </a:ext>
            </a:extLst>
          </p:cNvPr>
          <p:cNvCxnSpPr/>
          <p:nvPr/>
        </p:nvCxnSpPr>
        <p:spPr>
          <a:xfrm>
            <a:off x="7164288" y="2139702"/>
            <a:ext cx="0" cy="792088"/>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57975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Viewing and searching CDI attributes</a:t>
            </a:r>
            <a:endParaRPr lang="LID4096" dirty="0"/>
          </a:p>
        </p:txBody>
      </p:sp>
    </p:spTree>
    <p:extLst>
      <p:ext uri="{BB962C8B-B14F-4D97-AF65-F5344CB8AC3E}">
        <p14:creationId xmlns:p14="http://schemas.microsoft.com/office/powerpoint/2010/main" val="26789106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and searching CDI attributes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The CDI attributes of the Electronic Collection can be seen in the CDI tab of the Electronic Collection. </a:t>
            </a:r>
          </a:p>
        </p:txBody>
      </p:sp>
      <p:pic>
        <p:nvPicPr>
          <p:cNvPr id="5" name="Picture 4">
            <a:extLst>
              <a:ext uri="{FF2B5EF4-FFF2-40B4-BE49-F238E27FC236}">
                <a16:creationId xmlns:a16="http://schemas.microsoft.com/office/drawing/2014/main" id="{CCF5C30A-5D3C-5CAF-1CD5-5957E2F3F189}"/>
              </a:ext>
            </a:extLst>
          </p:cNvPr>
          <p:cNvPicPr>
            <a:picLocks noChangeAspect="1"/>
          </p:cNvPicPr>
          <p:nvPr/>
        </p:nvPicPr>
        <p:blipFill>
          <a:blip r:embed="rId2"/>
          <a:stretch>
            <a:fillRect/>
          </a:stretch>
        </p:blipFill>
        <p:spPr>
          <a:xfrm>
            <a:off x="1745084" y="1689103"/>
            <a:ext cx="5653831" cy="3101883"/>
          </a:xfrm>
          <a:prstGeom prst="rect">
            <a:avLst/>
          </a:prstGeom>
          <a:ln>
            <a:solidFill>
              <a:schemeClr val="accent1"/>
            </a:solidFill>
          </a:ln>
        </p:spPr>
      </p:pic>
      <p:sp>
        <p:nvSpPr>
          <p:cNvPr id="6" name="Rectangle 5">
            <a:extLst>
              <a:ext uri="{FF2B5EF4-FFF2-40B4-BE49-F238E27FC236}">
                <a16:creationId xmlns:a16="http://schemas.microsoft.com/office/drawing/2014/main" id="{0BB465E2-CBBA-D53F-1A95-28447863A39F}"/>
              </a:ext>
            </a:extLst>
          </p:cNvPr>
          <p:cNvSpPr/>
          <p:nvPr/>
        </p:nvSpPr>
        <p:spPr>
          <a:xfrm>
            <a:off x="4650536" y="1963787"/>
            <a:ext cx="3535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464845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B71FCE-B522-B01B-F973-8736EE4D2DE3}"/>
              </a:ext>
            </a:extLst>
          </p:cNvPr>
          <p:cNvPicPr>
            <a:picLocks noChangeAspect="1"/>
          </p:cNvPicPr>
          <p:nvPr/>
        </p:nvPicPr>
        <p:blipFill>
          <a:blip r:embed="rId2"/>
          <a:stretch>
            <a:fillRect/>
          </a:stretch>
        </p:blipFill>
        <p:spPr>
          <a:xfrm>
            <a:off x="611560" y="767802"/>
            <a:ext cx="7643762" cy="396143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and searching CDI attributes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03848" y="1963787"/>
            <a:ext cx="4896544" cy="1976115"/>
          </a:xfrm>
        </p:spPr>
        <p:txBody>
          <a:bodyPr>
            <a:normAutofit/>
          </a:bodyPr>
          <a:lstStyle/>
          <a:p>
            <a:r>
              <a:rPr lang="en-US" dirty="0"/>
              <a:t>The CDI attributes of the Electronic Collection can also be seen in the repository search results of the Electronic Collection. </a:t>
            </a:r>
          </a:p>
        </p:txBody>
      </p:sp>
      <p:sp>
        <p:nvSpPr>
          <p:cNvPr id="6" name="Rectangle 5">
            <a:extLst>
              <a:ext uri="{FF2B5EF4-FFF2-40B4-BE49-F238E27FC236}">
                <a16:creationId xmlns:a16="http://schemas.microsoft.com/office/drawing/2014/main" id="{0BB465E2-CBBA-D53F-1A95-28447863A39F}"/>
              </a:ext>
            </a:extLst>
          </p:cNvPr>
          <p:cNvSpPr/>
          <p:nvPr/>
        </p:nvSpPr>
        <p:spPr>
          <a:xfrm>
            <a:off x="884790" y="2417952"/>
            <a:ext cx="1454961" cy="209801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88656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Searching the CDI</a:t>
            </a:r>
            <a:endParaRPr lang="LID4096" dirty="0"/>
          </a:p>
        </p:txBody>
      </p:sp>
    </p:spTree>
    <p:extLst>
      <p:ext uri="{BB962C8B-B14F-4D97-AF65-F5344CB8AC3E}">
        <p14:creationId xmlns:p14="http://schemas.microsoft.com/office/powerpoint/2010/main" val="1078410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3507AD-A409-C0B8-4CFE-FA0EEB6E06E3}"/>
              </a:ext>
            </a:extLst>
          </p:cNvPr>
          <p:cNvPicPr>
            <a:picLocks noChangeAspect="1"/>
          </p:cNvPicPr>
          <p:nvPr/>
        </p:nvPicPr>
        <p:blipFill>
          <a:blip r:embed="rId2"/>
          <a:stretch>
            <a:fillRect/>
          </a:stretch>
        </p:blipFill>
        <p:spPr>
          <a:xfrm>
            <a:off x="551976" y="646479"/>
            <a:ext cx="8112056" cy="408253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and searching CDI attributes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203848" y="1963787"/>
            <a:ext cx="4896544" cy="1976115"/>
          </a:xfrm>
        </p:spPr>
        <p:txBody>
          <a:bodyPr>
            <a:normAutofit/>
          </a:bodyPr>
          <a:lstStyle/>
          <a:p>
            <a:r>
              <a:rPr lang="en-US" dirty="0"/>
              <a:t>The CDI attributes of the Electronic Collection can also be searched via the Electronic Collection advanced search. </a:t>
            </a:r>
          </a:p>
        </p:txBody>
      </p:sp>
      <p:sp>
        <p:nvSpPr>
          <p:cNvPr id="6" name="Rectangle 5">
            <a:extLst>
              <a:ext uri="{FF2B5EF4-FFF2-40B4-BE49-F238E27FC236}">
                <a16:creationId xmlns:a16="http://schemas.microsoft.com/office/drawing/2014/main" id="{0BB465E2-CBBA-D53F-1A95-28447863A39F}"/>
              </a:ext>
            </a:extLst>
          </p:cNvPr>
          <p:cNvSpPr/>
          <p:nvPr/>
        </p:nvSpPr>
        <p:spPr>
          <a:xfrm>
            <a:off x="551976" y="2139702"/>
            <a:ext cx="2088232" cy="258931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3201063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482838-5BF6-2949-EF2A-3E640C1B6A53}"/>
              </a:ext>
            </a:extLst>
          </p:cNvPr>
          <p:cNvPicPr>
            <a:picLocks noChangeAspect="1"/>
          </p:cNvPicPr>
          <p:nvPr/>
        </p:nvPicPr>
        <p:blipFill>
          <a:blip r:embed="rId2"/>
          <a:stretch>
            <a:fillRect/>
          </a:stretch>
        </p:blipFill>
        <p:spPr>
          <a:xfrm>
            <a:off x="363151" y="646479"/>
            <a:ext cx="3785819" cy="397868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Viewing and searching CDI attributes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4247456" y="1779662"/>
            <a:ext cx="4595673" cy="1976115"/>
          </a:xfrm>
        </p:spPr>
        <p:txBody>
          <a:bodyPr>
            <a:normAutofit/>
          </a:bodyPr>
          <a:lstStyle/>
          <a:p>
            <a:r>
              <a:rPr lang="en-US" dirty="0"/>
              <a:t>The CDI attributes of the Electronic Collection can also be reported on in Alma Analytics via the "E-Inventory" subject area "Electronic Collection" folder.</a:t>
            </a:r>
          </a:p>
        </p:txBody>
      </p:sp>
      <p:sp>
        <p:nvSpPr>
          <p:cNvPr id="6" name="Rectangle 5">
            <a:extLst>
              <a:ext uri="{FF2B5EF4-FFF2-40B4-BE49-F238E27FC236}">
                <a16:creationId xmlns:a16="http://schemas.microsoft.com/office/drawing/2014/main" id="{0BB465E2-CBBA-D53F-1A95-28447863A39F}"/>
              </a:ext>
            </a:extLst>
          </p:cNvPr>
          <p:cNvSpPr/>
          <p:nvPr/>
        </p:nvSpPr>
        <p:spPr>
          <a:xfrm>
            <a:off x="539552" y="1222543"/>
            <a:ext cx="3312368" cy="34374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37020545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CDI Attributes</a:t>
            </a:r>
            <a:endParaRPr lang="LID4096" dirty="0"/>
          </a:p>
        </p:txBody>
      </p:sp>
    </p:spTree>
    <p:extLst>
      <p:ext uri="{BB962C8B-B14F-4D97-AF65-F5344CB8AC3E}">
        <p14:creationId xmlns:p14="http://schemas.microsoft.com/office/powerpoint/2010/main" val="30144666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We will now review selected CDI attributes.</a:t>
            </a:r>
          </a:p>
          <a:p>
            <a:r>
              <a:rPr lang="en-US" dirty="0"/>
              <a:t>For more on these CDI attributes as well as additional CDI attributes it is recommended to see </a:t>
            </a:r>
          </a:p>
          <a:p>
            <a:pPr lvl="1"/>
            <a:r>
              <a:rPr lang="en-US" sz="2400" dirty="0">
                <a:hlinkClick r:id="rId2"/>
              </a:rPr>
              <a:t>Managing Electronic Resources</a:t>
            </a:r>
            <a:r>
              <a:rPr lang="en-US" sz="2400" dirty="0"/>
              <a:t> </a:t>
            </a:r>
          </a:p>
          <a:p>
            <a:pPr lvl="1"/>
            <a:r>
              <a:rPr lang="en-US" sz="2400" dirty="0">
                <a:hlinkClick r:id="rId3"/>
              </a:rPr>
              <a:t>Activating Targets/Collections for CDI by Collection Type for Discovery</a:t>
            </a:r>
            <a:r>
              <a:rPr lang="en-US" sz="2400" dirty="0"/>
              <a:t> </a:t>
            </a:r>
          </a:p>
        </p:txBody>
      </p:sp>
    </p:spTree>
    <p:extLst>
      <p:ext uri="{BB962C8B-B14F-4D97-AF65-F5344CB8AC3E}">
        <p14:creationId xmlns:p14="http://schemas.microsoft.com/office/powerpoint/2010/main" val="3098075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646479"/>
            <a:ext cx="8424936" cy="4157519"/>
          </a:xfrm>
          <a:prstGeom prst="rect">
            <a:avLst/>
          </a:prstGeom>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b="1" dirty="0">
                <a:highlight>
                  <a:srgbClr val="FFFF00"/>
                </a:highlight>
              </a:rPr>
              <a:t>We subscribe to only some titles in this collection </a:t>
            </a:r>
            <a:r>
              <a:rPr lang="en-US" sz="2000" b="1" dirty="0"/>
              <a:t>– (slide 1 of 2)</a:t>
            </a:r>
          </a:p>
          <a:p>
            <a:pPr lvl="1"/>
            <a:r>
              <a:rPr lang="en-US" dirty="0"/>
              <a:t>Select "Yes" to indicate a selective subscription (where you subscribe to only part of the content) </a:t>
            </a:r>
          </a:p>
          <a:p>
            <a:pPr lvl="1"/>
            <a:r>
              <a:rPr lang="en-US" dirty="0"/>
              <a:t>Select "No" to indicate a non-selective subscription for this collection (where you subscribe to all the content in the collection).</a:t>
            </a:r>
          </a:p>
          <a:p>
            <a:r>
              <a:rPr lang="en-US" sz="2000" dirty="0"/>
              <a:t>This option is available only for Aggregator/Selective collections (not for Database types of collections where no portfolios exist). The default setting is Yes.</a:t>
            </a:r>
          </a:p>
          <a:p>
            <a:r>
              <a:rPr lang="en-US" sz="2000" dirty="0"/>
              <a:t>Selecting No should be done only in case your subscription is non-selective (for example for aggregator collections or where you subscribe to the full content of the collection) and will cause the Full Text Available indicators to appear for all records in the collection.</a:t>
            </a:r>
          </a:p>
        </p:txBody>
      </p:sp>
    </p:spTree>
    <p:extLst>
      <p:ext uri="{BB962C8B-B14F-4D97-AF65-F5344CB8AC3E}">
        <p14:creationId xmlns:p14="http://schemas.microsoft.com/office/powerpoint/2010/main" val="31591327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646479"/>
            <a:ext cx="8424936" cy="4157519"/>
          </a:xfrm>
          <a:prstGeom prst="rect">
            <a:avLst/>
          </a:prstGeom>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b="1" dirty="0">
                <a:highlight>
                  <a:srgbClr val="FFFF00"/>
                </a:highlight>
              </a:rPr>
              <a:t>We subscribe to only some titles in this collection </a:t>
            </a:r>
            <a:r>
              <a:rPr lang="en-US" sz="2000" b="1" dirty="0"/>
              <a:t>– (slide 2 of 2)</a:t>
            </a:r>
          </a:p>
          <a:p>
            <a:r>
              <a:rPr lang="en-US" sz="2000" dirty="0"/>
              <a:t>It is recommended to set the value to No for Link in Record link type of collections as these are typically non-selective subscriptions and this will make sure that also non-ID content is flagged as available.</a:t>
            </a:r>
          </a:p>
          <a:p>
            <a:r>
              <a:rPr lang="en-US" sz="2000" dirty="0"/>
              <a:t>It is recommended to keep the default setting </a:t>
            </a:r>
            <a:r>
              <a:rPr lang="en-US" sz="2000" b="1" dirty="0"/>
              <a:t>Yes</a:t>
            </a:r>
            <a:r>
              <a:rPr lang="en-US" sz="2000" dirty="0"/>
              <a:t> for </a:t>
            </a:r>
            <a:r>
              <a:rPr lang="en-US" sz="2000" b="1" dirty="0" err="1"/>
              <a:t>Linkresolver</a:t>
            </a:r>
            <a:r>
              <a:rPr lang="en-US" sz="2000" dirty="0"/>
              <a:t> link type of collections because setting the value to </a:t>
            </a:r>
            <a:r>
              <a:rPr lang="en-US" sz="2000" b="1" dirty="0"/>
              <a:t>No</a:t>
            </a:r>
            <a:r>
              <a:rPr lang="en-US" sz="2000" dirty="0"/>
              <a:t> may result in linking failures, if the collection in CDI contains additional content that is not reflected in the object portfolio list in Alma.</a:t>
            </a:r>
          </a:p>
          <a:p>
            <a:endParaRPr lang="en-US" sz="2000" dirty="0"/>
          </a:p>
        </p:txBody>
      </p:sp>
    </p:spTree>
    <p:extLst>
      <p:ext uri="{BB962C8B-B14F-4D97-AF65-F5344CB8AC3E}">
        <p14:creationId xmlns:p14="http://schemas.microsoft.com/office/powerpoint/2010/main" val="9626027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646479"/>
            <a:ext cx="8424936" cy="4157519"/>
          </a:xfrm>
          <a:prstGeom prst="rect">
            <a:avLst/>
          </a:prstGeom>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b="1" dirty="0">
                <a:highlight>
                  <a:srgbClr val="FFFF00"/>
                </a:highlight>
              </a:rPr>
              <a:t>Do not show as Full Text available in CDI even if active in Alma </a:t>
            </a:r>
            <a:r>
              <a:rPr lang="en-US" sz="2000" b="1" dirty="0"/>
              <a:t>(slide 1 of 4)</a:t>
            </a:r>
          </a:p>
          <a:p>
            <a:r>
              <a:rPr lang="en-US" sz="2000" dirty="0"/>
              <a:t>Select this option to suppress this collection when publishing holdings information to CDI. As a result, content will not be flagged as Full text available in the filtered search, unless it is also available from another collection where it is active and not suppressed. </a:t>
            </a:r>
          </a:p>
          <a:p>
            <a:r>
              <a:rPr lang="en-US" sz="2000" dirty="0"/>
              <a:t>The collection will still appear on your link resolver, and users can link to the full text when coming from other search engines or platforms. </a:t>
            </a:r>
          </a:p>
        </p:txBody>
      </p:sp>
    </p:spTree>
    <p:extLst>
      <p:ext uri="{BB962C8B-B14F-4D97-AF65-F5344CB8AC3E}">
        <p14:creationId xmlns:p14="http://schemas.microsoft.com/office/powerpoint/2010/main" val="10623602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646479"/>
            <a:ext cx="8424936" cy="4157519"/>
          </a:xfrm>
          <a:prstGeom prst="rect">
            <a:avLst/>
          </a:prstGeom>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b="1" dirty="0">
                <a:highlight>
                  <a:srgbClr val="FFFF00"/>
                </a:highlight>
              </a:rPr>
              <a:t>Do not show as Full Text available in CDI even if active in Alma </a:t>
            </a:r>
            <a:r>
              <a:rPr lang="en-US" sz="2000" b="1" dirty="0"/>
              <a:t>(slide 2 of 4)</a:t>
            </a:r>
          </a:p>
          <a:p>
            <a:r>
              <a:rPr lang="en-US" sz="2000" dirty="0"/>
              <a:t>When a collection is 'suppressed', its content is also not searchable in the expand search, unless the collection set to active for search or unless the same content is available from other active collections.</a:t>
            </a:r>
          </a:p>
          <a:p>
            <a:r>
              <a:rPr lang="en-US" sz="2000" dirty="0"/>
              <a:t>Note: This option appears only for collections with either of the following settings:</a:t>
            </a:r>
          </a:p>
          <a:p>
            <a:pPr lvl="1"/>
            <a:r>
              <a:rPr lang="en-US" dirty="0"/>
              <a:t>The </a:t>
            </a:r>
            <a:r>
              <a:rPr lang="en-US" b="1" dirty="0"/>
              <a:t>Available for CDI search Activation</a:t>
            </a:r>
            <a:r>
              <a:rPr lang="en-US" dirty="0"/>
              <a:t> field is set to </a:t>
            </a:r>
            <a:r>
              <a:rPr lang="en-US" b="1" dirty="0"/>
              <a:t>Yes</a:t>
            </a:r>
            <a:r>
              <a:rPr lang="en-US" dirty="0"/>
              <a:t>.</a:t>
            </a:r>
          </a:p>
          <a:p>
            <a:pPr lvl="1"/>
            <a:r>
              <a:rPr lang="en-US" dirty="0"/>
              <a:t>The </a:t>
            </a:r>
            <a:r>
              <a:rPr lang="en-US" b="1" dirty="0"/>
              <a:t>Available for CDI search Activation</a:t>
            </a:r>
            <a:r>
              <a:rPr lang="en-US" dirty="0"/>
              <a:t> is set to </a:t>
            </a:r>
            <a:r>
              <a:rPr lang="en-US" b="1" dirty="0"/>
              <a:t>No</a:t>
            </a:r>
            <a:r>
              <a:rPr lang="en-US" dirty="0"/>
              <a:t>, but the collection has portfolios in Alma.</a:t>
            </a:r>
          </a:p>
          <a:p>
            <a:endParaRPr lang="en-US" sz="2000" dirty="0"/>
          </a:p>
        </p:txBody>
      </p:sp>
    </p:spTree>
    <p:extLst>
      <p:ext uri="{BB962C8B-B14F-4D97-AF65-F5344CB8AC3E}">
        <p14:creationId xmlns:p14="http://schemas.microsoft.com/office/powerpoint/2010/main" val="25628785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646479"/>
            <a:ext cx="8424936" cy="4157519"/>
          </a:xfrm>
          <a:prstGeom prst="rect">
            <a:avLst/>
          </a:prstGeom>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b="1" dirty="0">
                <a:highlight>
                  <a:srgbClr val="FFFF00"/>
                </a:highlight>
              </a:rPr>
              <a:t>Do not show as Full Text available in CDI even if active in Alma </a:t>
            </a:r>
            <a:r>
              <a:rPr lang="en-US" sz="2000" b="1" dirty="0"/>
              <a:t>(slide 3 of 4)</a:t>
            </a:r>
          </a:p>
          <a:p>
            <a:r>
              <a:rPr lang="en-US" sz="2000" b="1" dirty="0"/>
              <a:t>Results</a:t>
            </a:r>
            <a:r>
              <a:rPr lang="en-US" sz="2000" dirty="0"/>
              <a:t>:</a:t>
            </a:r>
          </a:p>
          <a:p>
            <a:pPr>
              <a:buFont typeface="+mj-lt"/>
              <a:buAutoNum type="arabicPeriod"/>
            </a:pPr>
            <a:r>
              <a:rPr lang="en-US" sz="2000" dirty="0">
                <a:effectLst/>
              </a:rPr>
              <a:t>All portfolios for the collection are removed from the CDI holdings file. This will ensure that the content is not flagged as 'Full text available' unless it is also available from another collection where it is active and not suppressed. </a:t>
            </a:r>
          </a:p>
          <a:p>
            <a:pPr>
              <a:buFont typeface="+mj-lt"/>
              <a:buAutoNum type="arabicPeriod"/>
            </a:pPr>
            <a:r>
              <a:rPr lang="en-US" sz="2000" dirty="0">
                <a:effectLst/>
              </a:rPr>
              <a:t>The collection will still appear on your link resolver, and users can link to the full text when coming from other search engines or platforms. </a:t>
            </a:r>
          </a:p>
          <a:p>
            <a:pPr>
              <a:buFont typeface="+mj-lt"/>
              <a:buAutoNum type="arabicPeriod"/>
            </a:pPr>
            <a:r>
              <a:rPr lang="en-US" sz="2000" dirty="0">
                <a:effectLst/>
              </a:rPr>
              <a:t>Content from collections where the full text is suppressed is also not searchable in the expand search unless set to active for search or unless the same content is available from other active collections.</a:t>
            </a:r>
          </a:p>
          <a:p>
            <a:pPr>
              <a:buFont typeface="+mj-lt"/>
              <a:buAutoNum type="arabicPeriod"/>
            </a:pPr>
            <a:r>
              <a:rPr lang="en-US" sz="2000" dirty="0">
                <a:effectLst/>
              </a:rPr>
              <a:t>The local bibliographic records are not affected and are published to the local Primo Index for discovery.</a:t>
            </a:r>
          </a:p>
        </p:txBody>
      </p:sp>
    </p:spTree>
    <p:extLst>
      <p:ext uri="{BB962C8B-B14F-4D97-AF65-F5344CB8AC3E}">
        <p14:creationId xmlns:p14="http://schemas.microsoft.com/office/powerpoint/2010/main" val="21206039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646479"/>
            <a:ext cx="8424936" cy="4157519"/>
          </a:xfrm>
          <a:prstGeom prst="rect">
            <a:avLst/>
          </a:prstGeom>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b="1" dirty="0">
                <a:highlight>
                  <a:srgbClr val="FFFF00"/>
                </a:highlight>
              </a:rPr>
              <a:t>Do not show as Full Text available in CDI even if active in Alma </a:t>
            </a:r>
            <a:r>
              <a:rPr lang="en-US" sz="2000" b="1" dirty="0"/>
              <a:t>(slide 4 of 4)</a:t>
            </a:r>
          </a:p>
          <a:p>
            <a:r>
              <a:rPr lang="en-US" sz="2000" b="1" dirty="0"/>
              <a:t>Why use this option</a:t>
            </a:r>
            <a:r>
              <a:rPr lang="en-US" sz="2000" dirty="0"/>
              <a:t>:</a:t>
            </a:r>
          </a:p>
          <a:p>
            <a:pPr>
              <a:buFont typeface="+mj-lt"/>
              <a:buAutoNum type="arabicPeriod"/>
            </a:pPr>
            <a:r>
              <a:rPr lang="en-US" sz="2000" dirty="0">
                <a:effectLst/>
              </a:rPr>
              <a:t>Prevent content from certain collections from appearing in Primo results for example for Open Access collections – where you would like to have only the full text active for the link resolver, but you do not want the same full text visible in the filtered search in discovery because it could clutter the result lists for your users. </a:t>
            </a:r>
          </a:p>
          <a:p>
            <a:pPr>
              <a:buFont typeface="+mj-lt"/>
              <a:buAutoNum type="arabicPeriod"/>
            </a:pPr>
            <a:r>
              <a:rPr lang="en-US" sz="2000" dirty="0">
                <a:effectLst/>
              </a:rPr>
              <a:t>Prevent duplicate </a:t>
            </a:r>
            <a:r>
              <a:rPr lang="en-US" sz="2000" dirty="0" err="1">
                <a:effectLst/>
              </a:rPr>
              <a:t>ebook</a:t>
            </a:r>
            <a:r>
              <a:rPr lang="en-US" sz="2000" dirty="0">
                <a:effectLst/>
              </a:rPr>
              <a:t> results where bib records are published to Primo local and in addition the CDI records appear in the result list. This option will make sure that the CDI records do not appear in the result list. Note that this will also eliminate the chapter level records in CDI.</a:t>
            </a:r>
          </a:p>
          <a:p>
            <a:endParaRPr lang="en-US" sz="2000" dirty="0"/>
          </a:p>
        </p:txBody>
      </p:sp>
    </p:spTree>
    <p:extLst>
      <p:ext uri="{BB962C8B-B14F-4D97-AF65-F5344CB8AC3E}">
        <p14:creationId xmlns:p14="http://schemas.microsoft.com/office/powerpoint/2010/main" val="3727259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Typically search scopes in Discovery which include CDI will be called "Books, Article and More" or "Article and More" or "Catalog and Articles" or "Everything".  </a:t>
            </a:r>
          </a:p>
          <a:p>
            <a:r>
              <a:rPr lang="en-US" dirty="0"/>
              <a:t>It will be something indicating that the search scope includes  not only material from the institution's repository but also from the CDI.</a:t>
            </a:r>
          </a:p>
          <a:p>
            <a:r>
              <a:rPr lang="en-US" dirty="0"/>
              <a:t>There may also be a scope of only CDI records.</a:t>
            </a:r>
          </a:p>
        </p:txBody>
      </p:sp>
    </p:spTree>
    <p:extLst>
      <p:ext uri="{BB962C8B-B14F-4D97-AF65-F5344CB8AC3E}">
        <p14:creationId xmlns:p14="http://schemas.microsoft.com/office/powerpoint/2010/main" val="41321553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987574"/>
            <a:ext cx="8424936" cy="1200329"/>
          </a:xfrm>
          <a:prstGeom prst="rect">
            <a:avLst/>
          </a:prstGeom>
        </p:spPr>
        <p:txBody>
          <a:bodyPr vert="horz" lIns="91440" tIns="45720" rIns="91440" bIns="45720" rtlCol="0">
            <a:norm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b="1" dirty="0">
                <a:highlight>
                  <a:srgbClr val="FFFF00"/>
                </a:highlight>
              </a:rPr>
              <a:t>CDI Collection ID </a:t>
            </a:r>
            <a:r>
              <a:rPr lang="en-US" dirty="0"/>
              <a:t>– A 'View Only' field Used when publishing the CDI holdings file of the institution.</a:t>
            </a:r>
          </a:p>
        </p:txBody>
      </p:sp>
    </p:spTree>
    <p:extLst>
      <p:ext uri="{BB962C8B-B14F-4D97-AF65-F5344CB8AC3E}">
        <p14:creationId xmlns:p14="http://schemas.microsoft.com/office/powerpoint/2010/main" val="25842121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987574"/>
            <a:ext cx="8424936" cy="2448272"/>
          </a:xfrm>
          <a:prstGeom prst="rect">
            <a:avLst/>
          </a:prstGeom>
          <a:ln>
            <a:solidFill>
              <a:schemeClr val="accent1"/>
            </a:solid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b="1" dirty="0">
                <a:highlight>
                  <a:srgbClr val="FFFF00"/>
                </a:highlight>
              </a:rPr>
              <a:t>Provider Coverage </a:t>
            </a:r>
            <a:r>
              <a:rPr lang="en-US" sz="2000" dirty="0"/>
              <a:t>– A 'View Only' field.  Indicates how a collection is indexed in CDI.</a:t>
            </a:r>
          </a:p>
          <a:p>
            <a:r>
              <a:rPr lang="en-US" sz="2000" dirty="0"/>
              <a:t>If set to 'Yes', the collection is indexed with data received directly from provider.</a:t>
            </a:r>
          </a:p>
          <a:p>
            <a:r>
              <a:rPr lang="en-US" sz="2000" dirty="0"/>
              <a:t>If set to 'No', we do not get a database directly from the provider, but at least 80% of the content of the collection is covered in CDI by data received from other providers.</a:t>
            </a:r>
          </a:p>
        </p:txBody>
      </p:sp>
      <p:sp>
        <p:nvSpPr>
          <p:cNvPr id="4" name="TextBox 3">
            <a:extLst>
              <a:ext uri="{FF2B5EF4-FFF2-40B4-BE49-F238E27FC236}">
                <a16:creationId xmlns:a16="http://schemas.microsoft.com/office/drawing/2014/main" id="{CA579D4F-F06B-C1CD-7F6F-E0A44F3A5451}"/>
              </a:ext>
            </a:extLst>
          </p:cNvPr>
          <p:cNvSpPr txBox="1"/>
          <p:nvPr/>
        </p:nvSpPr>
        <p:spPr>
          <a:xfrm>
            <a:off x="251520" y="3939902"/>
            <a:ext cx="8424936" cy="648072"/>
          </a:xfrm>
          <a:prstGeom prst="rect">
            <a:avLst/>
          </a:prstGeom>
          <a:ln>
            <a:solidFill>
              <a:schemeClr val="accent1"/>
            </a:solidFill>
          </a:ln>
        </p:spPr>
        <p:txBody>
          <a:bodyPr vert="horz" lIns="91440" tIns="45720" rIns="91440" bIns="45720" rtlCol="0">
            <a:normAutofit fontScale="92500" lnSpcReduction="10000"/>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b="1" dirty="0">
                <a:highlight>
                  <a:srgbClr val="FFFF00"/>
                </a:highlight>
              </a:rPr>
              <a:t>Number of records </a:t>
            </a:r>
            <a:r>
              <a:rPr lang="en-US" sz="2000" dirty="0"/>
              <a:t>– A 'View Only' field. Number of records currently indexed in CDI. The number is updated in Alma for each collection twice a year.</a:t>
            </a:r>
          </a:p>
        </p:txBody>
      </p:sp>
    </p:spTree>
    <p:extLst>
      <p:ext uri="{BB962C8B-B14F-4D97-AF65-F5344CB8AC3E}">
        <p14:creationId xmlns:p14="http://schemas.microsoft.com/office/powerpoint/2010/main" val="19542264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987574"/>
            <a:ext cx="8424936" cy="1152128"/>
          </a:xfrm>
          <a:prstGeom prst="rect">
            <a:avLst/>
          </a:prstGeom>
          <a:ln>
            <a:solidFill>
              <a:schemeClr val="accent1"/>
            </a:solid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b="1" dirty="0">
                <a:highlight>
                  <a:srgbClr val="FFFF00"/>
                </a:highlight>
              </a:rPr>
              <a:t>Resource Types </a:t>
            </a:r>
            <a:r>
              <a:rPr lang="en-US" sz="2000" dirty="0"/>
              <a:t>– A 'View Only' field. Lists up to 5 of the most frequently index resource types for the collection. This list is updated in Alma for each collection twice a year.</a:t>
            </a:r>
          </a:p>
        </p:txBody>
      </p:sp>
      <p:sp>
        <p:nvSpPr>
          <p:cNvPr id="4" name="TextBox 3">
            <a:extLst>
              <a:ext uri="{FF2B5EF4-FFF2-40B4-BE49-F238E27FC236}">
                <a16:creationId xmlns:a16="http://schemas.microsoft.com/office/drawing/2014/main" id="{CA579D4F-F06B-C1CD-7F6F-E0A44F3A5451}"/>
              </a:ext>
            </a:extLst>
          </p:cNvPr>
          <p:cNvSpPr txBox="1"/>
          <p:nvPr/>
        </p:nvSpPr>
        <p:spPr>
          <a:xfrm>
            <a:off x="251520" y="2480797"/>
            <a:ext cx="8424936" cy="1459105"/>
          </a:xfrm>
          <a:prstGeom prst="rect">
            <a:avLst/>
          </a:prstGeom>
          <a:ln>
            <a:solidFill>
              <a:schemeClr val="accent1"/>
            </a:solidFill>
          </a:ln>
        </p:spPr>
        <p:txBody>
          <a:bodyPr vert="horz" lIns="91440" tIns="45720" rIns="91440" bIns="45720" rtlCol="0">
            <a:norm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b="1" dirty="0">
                <a:highlight>
                  <a:srgbClr val="FFFF00"/>
                </a:highlight>
              </a:rPr>
              <a:t>CDI update frequency </a:t>
            </a:r>
            <a:r>
              <a:rPr lang="en-US" sz="2000" dirty="0"/>
              <a:t>– A 'View Only' field. estimated update frequency of the collection in CDI. Values can be weekly, monthly, quarterly or yearly. The update frequency is based on the average update frequency of the last 12 months and is updated in Alma for each collection twice a year.</a:t>
            </a:r>
          </a:p>
        </p:txBody>
      </p:sp>
    </p:spTree>
    <p:extLst>
      <p:ext uri="{BB962C8B-B14F-4D97-AF65-F5344CB8AC3E}">
        <p14:creationId xmlns:p14="http://schemas.microsoft.com/office/powerpoint/2010/main" val="4472652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987574"/>
            <a:ext cx="8424936" cy="3312368"/>
          </a:xfrm>
          <a:prstGeom prst="rect">
            <a:avLst/>
          </a:prstGeom>
          <a:ln>
            <a:solidFill>
              <a:schemeClr val="accent1"/>
            </a:solid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b="1" dirty="0">
                <a:highlight>
                  <a:srgbClr val="FFFF00"/>
                </a:highlight>
              </a:rPr>
              <a:t>CDI Last Market Update </a:t>
            </a:r>
            <a:r>
              <a:rPr lang="en-US" sz="2000" dirty="0"/>
              <a:t>– A 'View Only' field. Last date that at least one record in the Electronic collection was updated in the CDI index. This field is currently updated quarterly.</a:t>
            </a:r>
          </a:p>
          <a:p>
            <a:endParaRPr lang="en-US" sz="2000" dirty="0"/>
          </a:p>
          <a:p>
            <a:r>
              <a:rPr lang="en-US" sz="2000" b="1" dirty="0">
                <a:highlight>
                  <a:srgbClr val="FFFF00"/>
                </a:highlight>
              </a:rPr>
              <a:t>The CDI Last Market Update </a:t>
            </a:r>
            <a:r>
              <a:rPr lang="en-US" sz="2000" b="1" dirty="0"/>
              <a:t>– </a:t>
            </a:r>
            <a:r>
              <a:rPr lang="en-US" sz="2000" dirty="0"/>
              <a:t>A</a:t>
            </a:r>
            <a:r>
              <a:rPr lang="en-US" sz="2000" b="1" dirty="0"/>
              <a:t> </a:t>
            </a:r>
            <a:r>
              <a:rPr lang="en-US" sz="2000" dirty="0"/>
              <a:t>'View Only' field. Dynamic by nature, as CDI is continuously updated by many sources on an ongoing basis. Currently, the update frequency of this field is quarterly due to technical challenges. We are working to improve and automate this process, and our goal is to reach a 6-week update cycle by the end of 2022, for all collections which are in CDI.</a:t>
            </a:r>
          </a:p>
        </p:txBody>
      </p:sp>
    </p:spTree>
    <p:extLst>
      <p:ext uri="{BB962C8B-B14F-4D97-AF65-F5344CB8AC3E}">
        <p14:creationId xmlns:p14="http://schemas.microsoft.com/office/powerpoint/2010/main" val="8865894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987574"/>
            <a:ext cx="8424936" cy="3600400"/>
          </a:xfrm>
          <a:prstGeom prst="rect">
            <a:avLst/>
          </a:prstGeom>
          <a:ln>
            <a:solidFill>
              <a:schemeClr val="accent1"/>
            </a:solid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sz="2000" b="1" dirty="0">
                <a:highlight>
                  <a:srgbClr val="FFFF00"/>
                </a:highlight>
              </a:rPr>
              <a:t>Full Text Rights in CDI </a:t>
            </a:r>
            <a:r>
              <a:rPr lang="en-US" sz="2000" dirty="0"/>
              <a:t>– A 'View Only Field'. </a:t>
            </a:r>
            <a:r>
              <a:rPr lang="en-US" sz="2000" b="0" i="0" dirty="0">
                <a:solidFill>
                  <a:srgbClr val="000000"/>
                </a:solidFill>
                <a:effectLst/>
              </a:rPr>
              <a:t> values are:</a:t>
            </a:r>
          </a:p>
          <a:p>
            <a:pPr lvl="1"/>
            <a:r>
              <a:rPr lang="en-US" b="1" i="0" dirty="0">
                <a:solidFill>
                  <a:srgbClr val="000000"/>
                </a:solidFill>
                <a:effectLst/>
              </a:rPr>
              <a:t>Open Access</a:t>
            </a:r>
            <a:r>
              <a:rPr lang="en-US" b="0" i="0" dirty="0">
                <a:solidFill>
                  <a:srgbClr val="000000"/>
                </a:solidFill>
                <a:effectLst/>
              </a:rPr>
              <a:t> – All collections that do not require a subscription to access full text.</a:t>
            </a:r>
          </a:p>
          <a:p>
            <a:pPr lvl="1"/>
            <a:r>
              <a:rPr lang="en-US" b="1" i="0" dirty="0">
                <a:solidFill>
                  <a:srgbClr val="000000"/>
                </a:solidFill>
                <a:effectLst/>
              </a:rPr>
              <a:t>Subscription (Collection Level)</a:t>
            </a:r>
            <a:r>
              <a:rPr lang="en-US" b="0" i="0" dirty="0">
                <a:solidFill>
                  <a:srgbClr val="000000"/>
                </a:solidFill>
                <a:effectLst/>
              </a:rPr>
              <a:t> – All collections that require a subscription for full text and are set to available on the collection level. They do not use the link resolver for selectively setting the collection content to available.</a:t>
            </a:r>
          </a:p>
          <a:p>
            <a:pPr lvl="1"/>
            <a:r>
              <a:rPr lang="en-US" b="1" i="0" dirty="0">
                <a:solidFill>
                  <a:srgbClr val="000000"/>
                </a:solidFill>
                <a:effectLst/>
              </a:rPr>
              <a:t>Subscription (</a:t>
            </a:r>
            <a:r>
              <a:rPr lang="en-US" b="1" i="0" dirty="0" err="1">
                <a:solidFill>
                  <a:srgbClr val="000000"/>
                </a:solidFill>
                <a:effectLst/>
              </a:rPr>
              <a:t>Linkresolver</a:t>
            </a:r>
            <a:r>
              <a:rPr lang="en-US" b="1" i="0" dirty="0">
                <a:solidFill>
                  <a:srgbClr val="000000"/>
                </a:solidFill>
                <a:effectLst/>
              </a:rPr>
              <a:t>)</a:t>
            </a:r>
            <a:r>
              <a:rPr lang="en-US" b="0" i="0" dirty="0">
                <a:solidFill>
                  <a:srgbClr val="000000"/>
                </a:solidFill>
                <a:effectLst/>
              </a:rPr>
              <a:t> – All collections that require a subscription for full text and the availability setting is performed selectively on the item level, based on your link resolver activations.</a:t>
            </a:r>
          </a:p>
        </p:txBody>
      </p:sp>
    </p:spTree>
    <p:extLst>
      <p:ext uri="{BB962C8B-B14F-4D97-AF65-F5344CB8AC3E}">
        <p14:creationId xmlns:p14="http://schemas.microsoft.com/office/powerpoint/2010/main" val="40862938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251520" y="987574"/>
            <a:ext cx="8424936" cy="720080"/>
          </a:xfrm>
          <a:prstGeom prst="rect">
            <a:avLst/>
          </a:prstGeom>
          <a:ln>
            <a:solidFill>
              <a:schemeClr val="accent1"/>
            </a:solid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sz="1800" b="1" dirty="0">
                <a:highlight>
                  <a:srgbClr val="FFFF00"/>
                </a:highlight>
              </a:rPr>
              <a:t>Full Text Linking in CDI </a:t>
            </a:r>
            <a:r>
              <a:rPr lang="en-US" sz="1800" dirty="0"/>
              <a:t>– Either "</a:t>
            </a:r>
            <a:r>
              <a:rPr lang="en-US" sz="1800" dirty="0" err="1"/>
              <a:t>LinkResolver</a:t>
            </a:r>
            <a:r>
              <a:rPr lang="en-US" sz="1800" dirty="0"/>
              <a:t>, Link in Record, or Hybrid. See also 'CDI Type'</a:t>
            </a:r>
            <a:endParaRPr lang="en-US" sz="1800" b="0" i="0" dirty="0">
              <a:solidFill>
                <a:srgbClr val="000000"/>
              </a:solidFill>
              <a:effectLst/>
            </a:endParaRPr>
          </a:p>
        </p:txBody>
      </p:sp>
      <p:sp>
        <p:nvSpPr>
          <p:cNvPr id="4" name="TextBox 3">
            <a:extLst>
              <a:ext uri="{FF2B5EF4-FFF2-40B4-BE49-F238E27FC236}">
                <a16:creationId xmlns:a16="http://schemas.microsoft.com/office/drawing/2014/main" id="{D13F8E19-8B04-52E6-0124-2A970E215073}"/>
              </a:ext>
            </a:extLst>
          </p:cNvPr>
          <p:cNvSpPr txBox="1"/>
          <p:nvPr/>
        </p:nvSpPr>
        <p:spPr>
          <a:xfrm>
            <a:off x="251520" y="1923678"/>
            <a:ext cx="8424936" cy="2727920"/>
          </a:xfrm>
          <a:prstGeom prst="rect">
            <a:avLst/>
          </a:prstGeom>
          <a:ln>
            <a:solidFill>
              <a:schemeClr val="accent1"/>
            </a:solid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sz="1800" b="1" dirty="0">
                <a:highlight>
                  <a:srgbClr val="FFFF00"/>
                </a:highlight>
              </a:rPr>
              <a:t>CDI Type </a:t>
            </a:r>
            <a:r>
              <a:rPr lang="en-US" sz="1800" dirty="0"/>
              <a:t>– A 'View Only' field. Type of database in CDI. Values can be:</a:t>
            </a:r>
          </a:p>
          <a:p>
            <a:pPr lvl="1"/>
            <a:r>
              <a:rPr lang="en-US" sz="1800" dirty="0"/>
              <a:t>A&amp;I Database: Citation-only database. Records from the collection do not provide </a:t>
            </a:r>
            <a:r>
              <a:rPr lang="en-US" sz="1800" b="1" dirty="0"/>
              <a:t>full text linking in CDI</a:t>
            </a:r>
            <a:r>
              <a:rPr lang="en-US" sz="1800" dirty="0"/>
              <a:t>. However, some of the records from the A&amp;I database may be included in the CDI filtered search, with 'Full text available' indication, in case there are active portfolios in Alma from other collections.</a:t>
            </a:r>
          </a:p>
          <a:p>
            <a:pPr lvl="1"/>
            <a:r>
              <a:rPr lang="en-US" sz="1800" dirty="0"/>
              <a:t>Full Text Collection: Records from the collection provide full </a:t>
            </a:r>
            <a:r>
              <a:rPr lang="en-US" sz="1800" b="1" dirty="0"/>
              <a:t>text linking in CDI</a:t>
            </a:r>
            <a:r>
              <a:rPr lang="en-US" sz="1800" dirty="0"/>
              <a:t>.</a:t>
            </a:r>
          </a:p>
          <a:p>
            <a:pPr lvl="1"/>
            <a:r>
              <a:rPr lang="en-US" sz="1800" dirty="0"/>
              <a:t>Hybrid: Only part of the collection has a direct link to full text on the provider platform.</a:t>
            </a:r>
            <a:endParaRPr lang="en-US" sz="1800" b="0" i="0" dirty="0">
              <a:solidFill>
                <a:srgbClr val="000000"/>
              </a:solidFill>
              <a:effectLst/>
            </a:endParaRPr>
          </a:p>
        </p:txBody>
      </p:sp>
    </p:spTree>
    <p:extLst>
      <p:ext uri="{BB962C8B-B14F-4D97-AF65-F5344CB8AC3E}">
        <p14:creationId xmlns:p14="http://schemas.microsoft.com/office/powerpoint/2010/main" val="33499578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323528" y="749210"/>
            <a:ext cx="8424936" cy="3622740"/>
          </a:xfrm>
          <a:prstGeom prst="rect">
            <a:avLst/>
          </a:prstGeom>
          <a:ln>
            <a:solidFill>
              <a:schemeClr val="accent1"/>
            </a:solid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sz="2200" b="1" dirty="0">
                <a:highlight>
                  <a:srgbClr val="FFFF00"/>
                </a:highlight>
              </a:rPr>
              <a:t>Newspapers</a:t>
            </a:r>
            <a:r>
              <a:rPr lang="en-US" sz="2200" dirty="0"/>
              <a:t> – A 'View Only' field. values are:</a:t>
            </a:r>
          </a:p>
          <a:p>
            <a:pPr lvl="1"/>
            <a:r>
              <a:rPr lang="en-US" sz="2200" dirty="0"/>
              <a:t>Yes – All collections with content that is available in both the Newspaper Search interface and the Regular Primo search interface.</a:t>
            </a:r>
          </a:p>
          <a:p>
            <a:pPr lvl="1"/>
            <a:r>
              <a:rPr lang="en-US" sz="2200" dirty="0"/>
              <a:t>Yes, Newspapers Search only – All collections with content that is available exclusively via the Newspaper Search interface, not via the Regular Primo search interface.</a:t>
            </a:r>
          </a:p>
          <a:p>
            <a:pPr lvl="1"/>
            <a:r>
              <a:rPr lang="en-US" sz="2200" dirty="0"/>
              <a:t>No – All collections that are not available using the Newspaper Search interface because they do not contain newspapers.</a:t>
            </a:r>
          </a:p>
          <a:p>
            <a:pPr algn="l"/>
            <a:endParaRPr lang="en-US" sz="2200" dirty="0"/>
          </a:p>
          <a:p>
            <a:pPr algn="l"/>
            <a:endParaRPr lang="en-US" sz="2200" b="0" i="0" dirty="0">
              <a:solidFill>
                <a:srgbClr val="000000"/>
              </a:solidFill>
              <a:effectLst/>
            </a:endParaRPr>
          </a:p>
        </p:txBody>
      </p:sp>
    </p:spTree>
    <p:extLst>
      <p:ext uri="{BB962C8B-B14F-4D97-AF65-F5344CB8AC3E}">
        <p14:creationId xmlns:p14="http://schemas.microsoft.com/office/powerpoint/2010/main" val="29873145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CDI Attributes</a:t>
            </a:r>
          </a:p>
        </p:txBody>
      </p:sp>
      <p:sp>
        <p:nvSpPr>
          <p:cNvPr id="6" name="TextBox 5">
            <a:extLst>
              <a:ext uri="{FF2B5EF4-FFF2-40B4-BE49-F238E27FC236}">
                <a16:creationId xmlns:a16="http://schemas.microsoft.com/office/drawing/2014/main" id="{9F15A80A-F7F4-CD36-8BDE-0FEBBF2FAE40}"/>
              </a:ext>
            </a:extLst>
          </p:cNvPr>
          <p:cNvSpPr txBox="1"/>
          <p:nvPr/>
        </p:nvSpPr>
        <p:spPr>
          <a:xfrm>
            <a:off x="323528" y="749210"/>
            <a:ext cx="8424936" cy="3622740"/>
          </a:xfrm>
          <a:prstGeom prst="rect">
            <a:avLst/>
          </a:prstGeom>
          <a:ln>
            <a:solidFill>
              <a:schemeClr val="accent1"/>
            </a:solidFill>
          </a:ln>
        </p:spPr>
        <p:txBody>
          <a:bodyPr vert="horz" lIns="91440" tIns="45720" rIns="91440" bIns="45720" rtlCol="0">
            <a:noAutofit/>
          </a:bodyPr>
          <a:lstStyle>
            <a:lvl1pPr marL="228600" indent="-228600">
              <a:lnSpc>
                <a:spcPct val="100000"/>
              </a:lnSpc>
              <a:spcBef>
                <a:spcPts val="600"/>
              </a:spcBef>
              <a:spcAft>
                <a:spcPts val="0"/>
              </a:spcAft>
              <a:buClr>
                <a:schemeClr val="accent1"/>
              </a:buClr>
              <a:buFont typeface="Arial" panose="020B0604020202020204" pitchFamily="34" charset="0"/>
              <a:buChar char="•"/>
              <a:defRPr sz="2400">
                <a:solidFill>
                  <a:schemeClr val="tx1">
                    <a:lumMod val="85000"/>
                    <a:lumOff val="15000"/>
                  </a:schemeClr>
                </a:solidFill>
              </a:defRPr>
            </a:lvl1pPr>
            <a:lvl2pPr marL="685800" lvl="1" indent="-228600">
              <a:lnSpc>
                <a:spcPct val="100000"/>
              </a:lnSpc>
              <a:spcBef>
                <a:spcPts val="600"/>
              </a:spcBef>
              <a:spcAft>
                <a:spcPts val="0"/>
              </a:spcAft>
              <a:buClr>
                <a:schemeClr val="accent6"/>
              </a:buClr>
              <a:buFont typeface="Arial" panose="020B0604020202020204" pitchFamily="34" charset="0"/>
              <a:buChar char="•"/>
              <a:defRPr sz="2000" baseline="0">
                <a:solidFill>
                  <a:schemeClr val="tx1">
                    <a:lumMod val="85000"/>
                    <a:lumOff val="15000"/>
                  </a:schemeClr>
                </a:solidFill>
              </a:defRPr>
            </a:lvl2pPr>
            <a:lvl3pPr marL="1143000" indent="-228600">
              <a:lnSpc>
                <a:spcPct val="100000"/>
              </a:lnSpc>
              <a:spcBef>
                <a:spcPts val="0"/>
              </a:spcBef>
              <a:spcAft>
                <a:spcPts val="0"/>
              </a:spcAft>
              <a:buFont typeface="Arial" panose="020B0604020202020204" pitchFamily="34" charset="0"/>
              <a:buChar char="•"/>
            </a:lvl3pPr>
            <a:lvl4pPr marL="1600200" indent="-228600">
              <a:lnSpc>
                <a:spcPct val="100000"/>
              </a:lnSpc>
              <a:spcBef>
                <a:spcPts val="0"/>
              </a:spcBef>
              <a:spcAft>
                <a:spcPts val="0"/>
              </a:spcAft>
              <a:buFont typeface="Arial" panose="020B0604020202020204" pitchFamily="34" charset="0"/>
              <a:buChar char="•"/>
              <a:defRPr sz="1600"/>
            </a:lvl4pPr>
            <a:lvl5pPr marL="2057400" indent="-228600">
              <a:spcBef>
                <a:spcPts val="3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lgn="l"/>
            <a:r>
              <a:rPr lang="en-US" b="1" dirty="0">
                <a:highlight>
                  <a:srgbClr val="FFFF00"/>
                </a:highlight>
              </a:rPr>
              <a:t>Coverage Percentage</a:t>
            </a:r>
            <a:r>
              <a:rPr lang="en-US" b="1" dirty="0"/>
              <a:t> </a:t>
            </a:r>
            <a:r>
              <a:rPr lang="en-US" dirty="0"/>
              <a:t>– A 'View Only' field. Items that are available for CDI indicate the coverage percentage of the records in CDI. </a:t>
            </a:r>
          </a:p>
          <a:p>
            <a:pPr lvl="1"/>
            <a:r>
              <a:rPr lang="en-US" sz="2400" dirty="0"/>
              <a:t>This indicator also includes the last date of calculation for this statistic. This information only displays if the coverage percentage has been calculated. </a:t>
            </a:r>
          </a:p>
          <a:p>
            <a:pPr lvl="1"/>
            <a:r>
              <a:rPr lang="en-US" sz="2400" dirty="0"/>
              <a:t>If the date is not populated, it will not be displayed.</a:t>
            </a:r>
          </a:p>
          <a:p>
            <a:pPr algn="l"/>
            <a:endParaRPr lang="en-US" b="0" i="0" dirty="0">
              <a:solidFill>
                <a:srgbClr val="000000"/>
              </a:solidFill>
              <a:effectLst/>
            </a:endParaRPr>
          </a:p>
        </p:txBody>
      </p:sp>
    </p:spTree>
    <p:extLst>
      <p:ext uri="{BB962C8B-B14F-4D97-AF65-F5344CB8AC3E}">
        <p14:creationId xmlns:p14="http://schemas.microsoft.com/office/powerpoint/2010/main" val="12613658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See also</a:t>
            </a:r>
            <a:endParaRPr lang="LID4096" dirty="0"/>
          </a:p>
        </p:txBody>
      </p:sp>
    </p:spTree>
    <p:extLst>
      <p:ext uri="{BB962C8B-B14F-4D97-AF65-F5344CB8AC3E}">
        <p14:creationId xmlns:p14="http://schemas.microsoft.com/office/powerpoint/2010/main" val="35978106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See also</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fontScale="85000" lnSpcReduction="10000"/>
          </a:bodyPr>
          <a:lstStyle/>
          <a:p>
            <a:r>
              <a:rPr lang="en-US" dirty="0">
                <a:hlinkClick r:id="rId2"/>
              </a:rPr>
              <a:t>Using the Central Discovery Index (CDI) in Alma</a:t>
            </a:r>
            <a:r>
              <a:rPr lang="en-US" dirty="0">
                <a:hlinkClick r:id="rId3"/>
              </a:rPr>
              <a:t> </a:t>
            </a:r>
            <a:endParaRPr lang="en-US" dirty="0"/>
          </a:p>
          <a:p>
            <a:pPr lvl="1"/>
            <a:r>
              <a:rPr lang="en-US" dirty="0"/>
              <a:t>Under 'Alma &gt; Product Documentation'.  A main page pointing to specific CDI documentation</a:t>
            </a:r>
          </a:p>
          <a:p>
            <a:r>
              <a:rPr lang="en-US" dirty="0">
                <a:hlinkClick r:id="rId3"/>
              </a:rPr>
              <a:t>CDI - The Central Discovery Index </a:t>
            </a:r>
            <a:endParaRPr lang="en-US" dirty="0"/>
          </a:p>
          <a:p>
            <a:pPr lvl="1"/>
            <a:r>
              <a:rPr lang="en-US" dirty="0"/>
              <a:t>Under 'Primo &gt; Content Corner'.  A main page pointing to specific CDI documentation</a:t>
            </a:r>
          </a:p>
          <a:p>
            <a:r>
              <a:rPr lang="en-US" dirty="0">
                <a:hlinkClick r:id="rId3"/>
              </a:rPr>
              <a:t>An Overview of the Ex Libris Central Discovery Index (CDI)</a:t>
            </a:r>
            <a:r>
              <a:rPr lang="en-US" dirty="0"/>
              <a:t> </a:t>
            </a:r>
          </a:p>
          <a:p>
            <a:pPr lvl="1"/>
            <a:r>
              <a:rPr lang="en-US" dirty="0"/>
              <a:t>Under 'Primo &gt; Content Corner'</a:t>
            </a:r>
          </a:p>
          <a:p>
            <a:r>
              <a:rPr lang="en-US" dirty="0">
                <a:hlinkClick r:id="rId4"/>
              </a:rPr>
              <a:t>Publishing to Central Discovery Index</a:t>
            </a:r>
            <a:r>
              <a:rPr lang="en-US" dirty="0"/>
              <a:t> </a:t>
            </a:r>
          </a:p>
          <a:p>
            <a:pPr lvl="1"/>
            <a:r>
              <a:rPr lang="en-US" dirty="0"/>
              <a:t>Under 'Alma &gt; Product Documentation'</a:t>
            </a:r>
          </a:p>
          <a:p>
            <a:r>
              <a:rPr lang="en-US" dirty="0">
                <a:hlinkClick r:id="rId5"/>
              </a:rPr>
              <a:t>CDI Collection Lists for Alma Customers</a:t>
            </a:r>
            <a:r>
              <a:rPr lang="en-US" dirty="0"/>
              <a:t> </a:t>
            </a:r>
          </a:p>
          <a:p>
            <a:pPr lvl="1"/>
            <a:r>
              <a:rPr lang="en-US" dirty="0"/>
              <a:t>Under 'Electronic Resource Management &gt; Alma Single Activation Source for CDI &gt; CDI Collection Lists for Alma Customers</a:t>
            </a:r>
          </a:p>
        </p:txBody>
      </p:sp>
    </p:spTree>
    <p:extLst>
      <p:ext uri="{BB962C8B-B14F-4D97-AF65-F5344CB8AC3E}">
        <p14:creationId xmlns:p14="http://schemas.microsoft.com/office/powerpoint/2010/main" val="4244844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D2DC30-EAC0-84E7-C8C2-4DC498A145FA}"/>
              </a:ext>
            </a:extLst>
          </p:cNvPr>
          <p:cNvPicPr>
            <a:picLocks noChangeAspect="1"/>
          </p:cNvPicPr>
          <p:nvPr/>
        </p:nvPicPr>
        <p:blipFill>
          <a:blip r:embed="rId2"/>
          <a:stretch>
            <a:fillRect/>
          </a:stretch>
        </p:blipFill>
        <p:spPr>
          <a:xfrm>
            <a:off x="1002210" y="3340889"/>
            <a:ext cx="1962289" cy="133881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pic>
        <p:nvPicPr>
          <p:cNvPr id="7" name="Picture 6">
            <a:extLst>
              <a:ext uri="{FF2B5EF4-FFF2-40B4-BE49-F238E27FC236}">
                <a16:creationId xmlns:a16="http://schemas.microsoft.com/office/drawing/2014/main" id="{DA01AAF7-9EBB-86F7-CD6C-1FF9C84BF01B}"/>
              </a:ext>
            </a:extLst>
          </p:cNvPr>
          <p:cNvPicPr>
            <a:picLocks noChangeAspect="1"/>
          </p:cNvPicPr>
          <p:nvPr/>
        </p:nvPicPr>
        <p:blipFill>
          <a:blip r:embed="rId3"/>
          <a:stretch>
            <a:fillRect/>
          </a:stretch>
        </p:blipFill>
        <p:spPr>
          <a:xfrm>
            <a:off x="467544" y="1059582"/>
            <a:ext cx="3495675" cy="1714500"/>
          </a:xfrm>
          <a:prstGeom prst="rect">
            <a:avLst/>
          </a:prstGeom>
          <a:ln>
            <a:solidFill>
              <a:schemeClr val="accent1"/>
            </a:solidFill>
          </a:ln>
        </p:spPr>
      </p:pic>
      <p:sp>
        <p:nvSpPr>
          <p:cNvPr id="8" name="TextBox 7">
            <a:extLst>
              <a:ext uri="{FF2B5EF4-FFF2-40B4-BE49-F238E27FC236}">
                <a16:creationId xmlns:a16="http://schemas.microsoft.com/office/drawing/2014/main" id="{8BAA4749-5308-FB26-61DC-2A93CE2D483F}"/>
              </a:ext>
            </a:extLst>
          </p:cNvPr>
          <p:cNvSpPr txBox="1"/>
          <p:nvPr/>
        </p:nvSpPr>
        <p:spPr>
          <a:xfrm>
            <a:off x="683568" y="627534"/>
            <a:ext cx="2952328" cy="369332"/>
          </a:xfrm>
          <a:prstGeom prst="rect">
            <a:avLst/>
          </a:prstGeom>
          <a:noFill/>
        </p:spPr>
        <p:txBody>
          <a:bodyPr wrap="square" rtlCol="0">
            <a:spAutoFit/>
          </a:bodyPr>
          <a:lstStyle/>
          <a:p>
            <a:r>
              <a:rPr lang="en-US" dirty="0">
                <a:hlinkClick r:id="rId4"/>
              </a:rPr>
              <a:t>For example</a:t>
            </a:r>
            <a:endParaRPr lang="en-IL" dirty="0"/>
          </a:p>
        </p:txBody>
      </p:sp>
      <p:pic>
        <p:nvPicPr>
          <p:cNvPr id="10" name="Picture 9">
            <a:extLst>
              <a:ext uri="{FF2B5EF4-FFF2-40B4-BE49-F238E27FC236}">
                <a16:creationId xmlns:a16="http://schemas.microsoft.com/office/drawing/2014/main" id="{23E4B1F1-3125-32FE-4354-7FDAF2D542F1}"/>
              </a:ext>
            </a:extLst>
          </p:cNvPr>
          <p:cNvPicPr>
            <a:picLocks noChangeAspect="1"/>
          </p:cNvPicPr>
          <p:nvPr/>
        </p:nvPicPr>
        <p:blipFill>
          <a:blip r:embed="rId5"/>
          <a:stretch>
            <a:fillRect/>
          </a:stretch>
        </p:blipFill>
        <p:spPr>
          <a:xfrm>
            <a:off x="5004048" y="1352550"/>
            <a:ext cx="3152775" cy="1219200"/>
          </a:xfrm>
          <a:prstGeom prst="rect">
            <a:avLst/>
          </a:prstGeom>
          <a:ln>
            <a:solidFill>
              <a:schemeClr val="accent1"/>
            </a:solidFill>
          </a:ln>
        </p:spPr>
      </p:pic>
      <p:sp>
        <p:nvSpPr>
          <p:cNvPr id="11" name="TextBox 10">
            <a:extLst>
              <a:ext uri="{FF2B5EF4-FFF2-40B4-BE49-F238E27FC236}">
                <a16:creationId xmlns:a16="http://schemas.microsoft.com/office/drawing/2014/main" id="{DD9ACDE7-8568-B606-6BD0-FD6CDF41053C}"/>
              </a:ext>
            </a:extLst>
          </p:cNvPr>
          <p:cNvSpPr txBox="1"/>
          <p:nvPr/>
        </p:nvSpPr>
        <p:spPr>
          <a:xfrm>
            <a:off x="5004048" y="843558"/>
            <a:ext cx="2952328" cy="369332"/>
          </a:xfrm>
          <a:prstGeom prst="rect">
            <a:avLst/>
          </a:prstGeom>
          <a:noFill/>
        </p:spPr>
        <p:txBody>
          <a:bodyPr wrap="square" rtlCol="0">
            <a:spAutoFit/>
          </a:bodyPr>
          <a:lstStyle/>
          <a:p>
            <a:r>
              <a:rPr lang="en-US" dirty="0">
                <a:hlinkClick r:id="rId6"/>
              </a:rPr>
              <a:t>For example</a:t>
            </a:r>
            <a:endParaRPr lang="en-IL" dirty="0"/>
          </a:p>
        </p:txBody>
      </p:sp>
      <p:pic>
        <p:nvPicPr>
          <p:cNvPr id="13" name="Picture 12">
            <a:extLst>
              <a:ext uri="{FF2B5EF4-FFF2-40B4-BE49-F238E27FC236}">
                <a16:creationId xmlns:a16="http://schemas.microsoft.com/office/drawing/2014/main" id="{6CA79F65-9366-E2FD-10A1-FBF8FD145C65}"/>
              </a:ext>
            </a:extLst>
          </p:cNvPr>
          <p:cNvPicPr>
            <a:picLocks noChangeAspect="1"/>
          </p:cNvPicPr>
          <p:nvPr/>
        </p:nvPicPr>
        <p:blipFill>
          <a:blip r:embed="rId7"/>
          <a:stretch>
            <a:fillRect/>
          </a:stretch>
        </p:blipFill>
        <p:spPr>
          <a:xfrm>
            <a:off x="4999797" y="3127133"/>
            <a:ext cx="3457575" cy="1552575"/>
          </a:xfrm>
          <a:prstGeom prst="rect">
            <a:avLst/>
          </a:prstGeom>
          <a:ln>
            <a:solidFill>
              <a:schemeClr val="accent1"/>
            </a:solidFill>
          </a:ln>
        </p:spPr>
      </p:pic>
      <p:sp>
        <p:nvSpPr>
          <p:cNvPr id="14" name="TextBox 13">
            <a:extLst>
              <a:ext uri="{FF2B5EF4-FFF2-40B4-BE49-F238E27FC236}">
                <a16:creationId xmlns:a16="http://schemas.microsoft.com/office/drawing/2014/main" id="{05AFA725-6E05-4E88-514A-7ECA5A3B051D}"/>
              </a:ext>
            </a:extLst>
          </p:cNvPr>
          <p:cNvSpPr txBox="1"/>
          <p:nvPr/>
        </p:nvSpPr>
        <p:spPr>
          <a:xfrm>
            <a:off x="5124764" y="2757801"/>
            <a:ext cx="2952328" cy="369332"/>
          </a:xfrm>
          <a:prstGeom prst="rect">
            <a:avLst/>
          </a:prstGeom>
          <a:noFill/>
        </p:spPr>
        <p:txBody>
          <a:bodyPr wrap="square" rtlCol="0">
            <a:spAutoFit/>
          </a:bodyPr>
          <a:lstStyle/>
          <a:p>
            <a:r>
              <a:rPr lang="en-US" dirty="0">
                <a:hlinkClick r:id="rId8"/>
              </a:rPr>
              <a:t>For example</a:t>
            </a:r>
            <a:endParaRPr lang="en-IL" dirty="0"/>
          </a:p>
        </p:txBody>
      </p:sp>
      <p:sp>
        <p:nvSpPr>
          <p:cNvPr id="15" name="Rectangle 14">
            <a:extLst>
              <a:ext uri="{FF2B5EF4-FFF2-40B4-BE49-F238E27FC236}">
                <a16:creationId xmlns:a16="http://schemas.microsoft.com/office/drawing/2014/main" id="{70E31E72-2566-117A-07E2-E1250CE5D27D}"/>
              </a:ext>
            </a:extLst>
          </p:cNvPr>
          <p:cNvSpPr/>
          <p:nvPr/>
        </p:nvSpPr>
        <p:spPr>
          <a:xfrm>
            <a:off x="683568" y="1419622"/>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6" name="Rectangle 15">
            <a:extLst>
              <a:ext uri="{FF2B5EF4-FFF2-40B4-BE49-F238E27FC236}">
                <a16:creationId xmlns:a16="http://schemas.microsoft.com/office/drawing/2014/main" id="{3C6084A0-A654-5C05-D26D-20BDFE25EC28}"/>
              </a:ext>
            </a:extLst>
          </p:cNvPr>
          <p:cNvSpPr/>
          <p:nvPr/>
        </p:nvSpPr>
        <p:spPr>
          <a:xfrm>
            <a:off x="5844844" y="3307150"/>
            <a:ext cx="1944216"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17" name="Rectangle 16">
            <a:extLst>
              <a:ext uri="{FF2B5EF4-FFF2-40B4-BE49-F238E27FC236}">
                <a16:creationId xmlns:a16="http://schemas.microsoft.com/office/drawing/2014/main" id="{403156C8-9E32-D064-2931-812A2363A8B1}"/>
              </a:ext>
            </a:extLst>
          </p:cNvPr>
          <p:cNvSpPr/>
          <p:nvPr/>
        </p:nvSpPr>
        <p:spPr>
          <a:xfrm>
            <a:off x="5284291" y="1972139"/>
            <a:ext cx="129614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20" name="Rectangle 19">
            <a:extLst>
              <a:ext uri="{FF2B5EF4-FFF2-40B4-BE49-F238E27FC236}">
                <a16:creationId xmlns:a16="http://schemas.microsoft.com/office/drawing/2014/main" id="{A6B29442-A608-46C3-5CAB-CC3E7E8B9CCF}"/>
              </a:ext>
            </a:extLst>
          </p:cNvPr>
          <p:cNvSpPr/>
          <p:nvPr/>
        </p:nvSpPr>
        <p:spPr>
          <a:xfrm>
            <a:off x="1547664" y="3682516"/>
            <a:ext cx="1152128" cy="32939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
        <p:nvSpPr>
          <p:cNvPr id="21" name="TextBox 20">
            <a:extLst>
              <a:ext uri="{FF2B5EF4-FFF2-40B4-BE49-F238E27FC236}">
                <a16:creationId xmlns:a16="http://schemas.microsoft.com/office/drawing/2014/main" id="{69C317C7-9F5A-34BE-1C8A-19759F3160E8}"/>
              </a:ext>
            </a:extLst>
          </p:cNvPr>
          <p:cNvSpPr txBox="1"/>
          <p:nvPr/>
        </p:nvSpPr>
        <p:spPr>
          <a:xfrm>
            <a:off x="469600" y="2931790"/>
            <a:ext cx="2952328" cy="369332"/>
          </a:xfrm>
          <a:prstGeom prst="rect">
            <a:avLst/>
          </a:prstGeom>
          <a:noFill/>
        </p:spPr>
        <p:txBody>
          <a:bodyPr wrap="square" rtlCol="0">
            <a:spAutoFit/>
          </a:bodyPr>
          <a:lstStyle/>
          <a:p>
            <a:r>
              <a:rPr lang="en-US" dirty="0">
                <a:hlinkClick r:id="rId9"/>
              </a:rPr>
              <a:t>For example</a:t>
            </a:r>
            <a:endParaRPr lang="en-IL" dirty="0"/>
          </a:p>
        </p:txBody>
      </p:sp>
    </p:spTree>
    <p:extLst>
      <p:ext uri="{BB962C8B-B14F-4D97-AF65-F5344CB8AC3E}">
        <p14:creationId xmlns:p14="http://schemas.microsoft.com/office/powerpoint/2010/main" val="5620446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Searching the CDI</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Let's take a look at this example in Primo where the end user can choose to search "Books, Article and More".</a:t>
            </a:r>
          </a:p>
          <a:p>
            <a:r>
              <a:rPr lang="en-US" dirty="0"/>
              <a:t>We will see how it is defined to include records from both the institution's repository and from CDI.</a:t>
            </a:r>
          </a:p>
          <a:p>
            <a:endParaRPr lang="en-US" dirty="0"/>
          </a:p>
          <a:p>
            <a:endParaRPr lang="en-US" dirty="0"/>
          </a:p>
        </p:txBody>
      </p:sp>
      <p:pic>
        <p:nvPicPr>
          <p:cNvPr id="5" name="Picture 4">
            <a:extLst>
              <a:ext uri="{FF2B5EF4-FFF2-40B4-BE49-F238E27FC236}">
                <a16:creationId xmlns:a16="http://schemas.microsoft.com/office/drawing/2014/main" id="{1734EE99-4F1F-0FD9-4FCF-3BD5D17AA99B}"/>
              </a:ext>
            </a:extLst>
          </p:cNvPr>
          <p:cNvPicPr>
            <a:picLocks noChangeAspect="1"/>
          </p:cNvPicPr>
          <p:nvPr/>
        </p:nvPicPr>
        <p:blipFill>
          <a:blip r:embed="rId2"/>
          <a:stretch>
            <a:fillRect/>
          </a:stretch>
        </p:blipFill>
        <p:spPr>
          <a:xfrm>
            <a:off x="3214687" y="2728317"/>
            <a:ext cx="2714625" cy="1571625"/>
          </a:xfrm>
          <a:prstGeom prst="rect">
            <a:avLst/>
          </a:prstGeom>
          <a:ln>
            <a:solidFill>
              <a:schemeClr val="tx1"/>
            </a:solidFill>
          </a:ln>
        </p:spPr>
      </p:pic>
      <p:sp>
        <p:nvSpPr>
          <p:cNvPr id="6" name="Rectangle 5">
            <a:extLst>
              <a:ext uri="{FF2B5EF4-FFF2-40B4-BE49-F238E27FC236}">
                <a16:creationId xmlns:a16="http://schemas.microsoft.com/office/drawing/2014/main" id="{AA69EF14-6EA8-54A2-217D-35B6B4ED381A}"/>
              </a:ext>
            </a:extLst>
          </p:cNvPr>
          <p:cNvSpPr/>
          <p:nvPr/>
        </p:nvSpPr>
        <p:spPr>
          <a:xfrm>
            <a:off x="3275856" y="2866058"/>
            <a:ext cx="2088232"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dirty="0"/>
          </a:p>
        </p:txBody>
      </p:sp>
    </p:spTree>
    <p:extLst>
      <p:ext uri="{BB962C8B-B14F-4D97-AF65-F5344CB8AC3E}">
        <p14:creationId xmlns:p14="http://schemas.microsoft.com/office/powerpoint/2010/main" val="1022672352"/>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82260EC1-3551-4F4B-B512-1443F2EC7D27}">
  <ds:schemaRefs>
    <ds:schemaRef ds:uri="http://schemas.microsoft.com/sharepoint/v3/contenttype/forms"/>
  </ds:schemaRefs>
</ds:datastoreItem>
</file>

<file path=customXml/itemProps3.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2638</TotalTime>
  <Words>3907</Words>
  <Application>Microsoft Office PowerPoint</Application>
  <PresentationFormat>On-screen Show (16:9)</PresentationFormat>
  <Paragraphs>269</Paragraphs>
  <Slides>80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Calibri</vt:lpstr>
      <vt:lpstr>Calibri Light</vt:lpstr>
      <vt:lpstr>Courier New</vt:lpstr>
      <vt:lpstr>IGeLU_2016_16X9 (1)</vt:lpstr>
      <vt:lpstr>CDI (Central Discovery Index)</vt:lpstr>
      <vt:lpstr>PowerPoint Presentation</vt:lpstr>
      <vt:lpstr>Introduction</vt:lpstr>
      <vt:lpstr>Introduction</vt:lpstr>
      <vt:lpstr>Introduction</vt:lpstr>
      <vt:lpstr>Searching the CDI</vt:lpstr>
      <vt:lpstr>Searching the CDI</vt:lpstr>
      <vt:lpstr>Searching the CDI</vt:lpstr>
      <vt:lpstr>Searching the CDI</vt:lpstr>
      <vt:lpstr>Searching the CDI</vt:lpstr>
      <vt:lpstr>Searching the CDI</vt:lpstr>
      <vt:lpstr>Searching the CDI</vt:lpstr>
      <vt:lpstr>Searching the CDI</vt:lpstr>
      <vt:lpstr>Searching the CDI</vt:lpstr>
      <vt:lpstr>Searching the CDI</vt:lpstr>
      <vt:lpstr>Searching the CDI</vt:lpstr>
      <vt:lpstr>Searching the CDI</vt:lpstr>
      <vt:lpstr>Searching the CDI</vt:lpstr>
      <vt:lpstr>For example</vt:lpstr>
      <vt:lpstr>For example</vt:lpstr>
      <vt:lpstr>For example</vt:lpstr>
      <vt:lpstr>For example</vt:lpstr>
      <vt:lpstr>For example</vt:lpstr>
      <vt:lpstr>For example</vt:lpstr>
      <vt:lpstr>For example</vt:lpstr>
      <vt:lpstr>For example</vt:lpstr>
      <vt:lpstr>For example</vt:lpstr>
      <vt:lpstr>For example</vt:lpstr>
      <vt:lpstr>For example</vt:lpstr>
      <vt:lpstr>For example</vt:lpstr>
      <vt:lpstr>For example</vt:lpstr>
      <vt:lpstr>Publish electronic records to Central Discovery Index</vt:lpstr>
      <vt:lpstr>Publish electronic records to Central Discovery Index</vt:lpstr>
      <vt:lpstr>Publish electronic records to Central Discovery Index</vt:lpstr>
      <vt:lpstr>Publish electronic records to Central Discovery Index</vt:lpstr>
      <vt:lpstr>Publish electronic records to Central Discovery Index</vt:lpstr>
      <vt:lpstr>Publish electronic records to Central Discovery Index</vt:lpstr>
      <vt:lpstr>Viewing all CDI citations</vt:lpstr>
      <vt:lpstr>Viewing all CDI citations</vt:lpstr>
      <vt:lpstr>Viewing all CDI citations</vt:lpstr>
      <vt:lpstr>Viewing all CDI citations</vt:lpstr>
      <vt:lpstr>Viewing all CDI citations</vt:lpstr>
      <vt:lpstr>Viewing all CDI citations</vt:lpstr>
      <vt:lpstr>Viewing all CDI citations</vt:lpstr>
      <vt:lpstr>Viewing all CDI citations</vt:lpstr>
      <vt:lpstr>Viewing all CDI citations</vt:lpstr>
      <vt:lpstr>Viewing all CDI citations</vt:lpstr>
      <vt:lpstr>Viewing all CDI citations</vt:lpstr>
      <vt:lpstr>The Institutional Setting "EasyActive" or "FullyFelixible"</vt:lpstr>
      <vt:lpstr>The Institutional Setting "EasyActive" or "FullyFelixible"</vt:lpstr>
      <vt:lpstr>The Institutional Setting "EasyActive" or "FullyFelixible"</vt:lpstr>
      <vt:lpstr>The Institutional Setting "EasyActive" or "FullyFelixible"</vt:lpstr>
      <vt:lpstr>The Institutional Setting "EasyActive" or "FullyFelixible"</vt:lpstr>
      <vt:lpstr>The Institutional Setting "EasyActive" or "FullyFelixible"</vt:lpstr>
      <vt:lpstr>The Institutional Setting "EasyActive" or "FullyFelixible"</vt:lpstr>
      <vt:lpstr>The Institutional Setting "EasyActive" or "FullyFelixible"</vt:lpstr>
      <vt:lpstr>Viewing and searching CDI attributes</vt:lpstr>
      <vt:lpstr>Viewing and searching CDI attributes</vt:lpstr>
      <vt:lpstr>Viewing and searching CDI attributes</vt:lpstr>
      <vt:lpstr>Viewing and searching CDI attributes</vt:lpstr>
      <vt:lpstr>Viewing and searching 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CDI Attributes</vt:lpstr>
      <vt:lpstr>See also</vt:lpstr>
      <vt:lpstr>See also</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Idit Or</dc:creator>
  <cp:lastModifiedBy>Yoel Kortick</cp:lastModifiedBy>
  <cp:revision>42</cp:revision>
  <dcterms:created xsi:type="dcterms:W3CDTF">2021-11-30T14:32:13Z</dcterms:created>
  <dcterms:modified xsi:type="dcterms:W3CDTF">2022-08-30T05:58:55Z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