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1782" r:id="rId5"/>
    <p:sldId id="1724" r:id="rId6"/>
    <p:sldId id="1783" r:id="rId7"/>
    <p:sldId id="1997" r:id="rId8"/>
    <p:sldId id="1792" r:id="rId9"/>
    <p:sldId id="1793" r:id="rId10"/>
    <p:sldId id="2061" r:id="rId11"/>
    <p:sldId id="1935" r:id="rId12"/>
    <p:sldId id="1918" r:id="rId13"/>
    <p:sldId id="1999" r:id="rId14"/>
    <p:sldId id="2095" r:id="rId15"/>
    <p:sldId id="2096" r:id="rId16"/>
    <p:sldId id="2000" r:id="rId17"/>
    <p:sldId id="2065" r:id="rId18"/>
    <p:sldId id="2067" r:id="rId19"/>
    <p:sldId id="2068" r:id="rId20"/>
    <p:sldId id="2069" r:id="rId21"/>
    <p:sldId id="2070" r:id="rId22"/>
    <p:sldId id="2071" r:id="rId23"/>
    <p:sldId id="2001" r:id="rId24"/>
    <p:sldId id="2097" r:id="rId25"/>
    <p:sldId id="1936" r:id="rId26"/>
    <p:sldId id="1922" r:id="rId27"/>
    <p:sldId id="1926" r:id="rId28"/>
    <p:sldId id="1939" r:id="rId29"/>
    <p:sldId id="2098" r:id="rId30"/>
    <p:sldId id="1976" r:id="rId31"/>
    <p:sldId id="1786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1EC"/>
    <a:srgbClr val="F1F9F7"/>
    <a:srgbClr val="EAF6F3"/>
    <a:srgbClr val="F0F0F0"/>
    <a:srgbClr val="C6E6BD"/>
    <a:srgbClr val="B2E7E7"/>
    <a:srgbClr val="50CFDA"/>
    <a:srgbClr val="5CAFFF"/>
    <a:srgbClr val="7CCAB7"/>
    <a:srgbClr val="ABD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7F8CD6-6211-4EF0-9956-BEC5B7021E76}" v="24" dt="2024-01-08T09:46:28.243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80" autoAdjust="0"/>
    <p:restoredTop sz="95181" autoAdjust="0"/>
  </p:normalViewPr>
  <p:slideViewPr>
    <p:cSldViewPr>
      <p:cViewPr varScale="1">
        <p:scale>
          <a:sx n="83" d="100"/>
          <a:sy n="83" d="100"/>
        </p:scale>
        <p:origin x="1140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309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BA7969D7-89B4-479B-8079-E03B09C5410B}"/>
    <pc:docChg chg="undo custSel addSld delSld modSld">
      <pc:chgData name="Yoel Kortick" userId="167978f5-7f40-4909-85d5-d4149554ad4e" providerId="ADAL" clId="{BA7969D7-89B4-479B-8079-E03B09C5410B}" dt="2023-11-29T06:13:51.812" v="1773" actId="20577"/>
      <pc:docMkLst>
        <pc:docMk/>
      </pc:docMkLst>
      <pc:sldChg chg="modSp mod">
        <pc:chgData name="Yoel Kortick" userId="167978f5-7f40-4909-85d5-d4149554ad4e" providerId="ADAL" clId="{BA7969D7-89B4-479B-8079-E03B09C5410B}" dt="2023-11-27T08:02:21.467" v="41" actId="20577"/>
        <pc:sldMkLst>
          <pc:docMk/>
          <pc:sldMk cId="3267142644" sldId="1724"/>
        </pc:sldMkLst>
        <pc:spChg chg="mod">
          <ac:chgData name="Yoel Kortick" userId="167978f5-7f40-4909-85d5-d4149554ad4e" providerId="ADAL" clId="{BA7969D7-89B4-479B-8079-E03B09C5410B}" dt="2023-11-27T08:02:21.467" v="41" actId="20577"/>
          <ac:spMkLst>
            <pc:docMk/>
            <pc:sldMk cId="3267142644" sldId="1724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BA7969D7-89B4-479B-8079-E03B09C5410B}" dt="2023-11-27T08:02:11.349" v="24" actId="14100"/>
        <pc:sldMkLst>
          <pc:docMk/>
          <pc:sldMk cId="1404067891" sldId="1782"/>
        </pc:sldMkLst>
        <pc:spChg chg="mod">
          <ac:chgData name="Yoel Kortick" userId="167978f5-7f40-4909-85d5-d4149554ad4e" providerId="ADAL" clId="{BA7969D7-89B4-479B-8079-E03B09C5410B}" dt="2023-11-27T08:02:11.349" v="24" actId="14100"/>
          <ac:spMkLst>
            <pc:docMk/>
            <pc:sldMk cId="1404067891" sldId="1782"/>
            <ac:spMk id="4" creationId="{A02F1239-CFFA-4E95-8A0B-536CBE397E4E}"/>
          </ac:spMkLst>
        </pc:spChg>
      </pc:sldChg>
      <pc:sldChg chg="del">
        <pc:chgData name="Yoel Kortick" userId="167978f5-7f40-4909-85d5-d4149554ad4e" providerId="ADAL" clId="{BA7969D7-89B4-479B-8079-E03B09C5410B}" dt="2023-11-26T08:14:04.526" v="0" actId="47"/>
        <pc:sldMkLst>
          <pc:docMk/>
          <pc:sldMk cId="1773716853" sldId="1788"/>
        </pc:sldMkLst>
      </pc:sldChg>
      <pc:sldChg chg="modSp mod">
        <pc:chgData name="Yoel Kortick" userId="167978f5-7f40-4909-85d5-d4149554ad4e" providerId="ADAL" clId="{BA7969D7-89B4-479B-8079-E03B09C5410B}" dt="2023-11-29T06:13:51.812" v="1773" actId="20577"/>
        <pc:sldMkLst>
          <pc:docMk/>
          <pc:sldMk cId="3753056614" sldId="1791"/>
        </pc:sldMkLst>
        <pc:spChg chg="mod">
          <ac:chgData name="Yoel Kortick" userId="167978f5-7f40-4909-85d5-d4149554ad4e" providerId="ADAL" clId="{BA7969D7-89B4-479B-8079-E03B09C5410B}" dt="2023-11-29T06:13:51.812" v="1773" actId="20577"/>
          <ac:spMkLst>
            <pc:docMk/>
            <pc:sldMk cId="3753056614" sldId="1791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4132155335" sldId="1793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4132155335" sldId="1793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BA7969D7-89B4-479B-8079-E03B09C5410B}" dt="2023-11-27T09:59:34.499" v="1723"/>
        <pc:sldMkLst>
          <pc:docMk/>
          <pc:sldMk cId="2370129783" sldId="1917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2370129783" sldId="1917"/>
            <ac:spMk id="4" creationId="{2490F34D-A7E2-4EA9-8B1A-78371A1F1CD1}"/>
          </ac:spMkLst>
        </pc:spChg>
        <pc:spChg chg="mod">
          <ac:chgData name="Yoel Kortick" userId="167978f5-7f40-4909-85d5-d4149554ad4e" providerId="ADAL" clId="{BA7969D7-89B4-479B-8079-E03B09C5410B}" dt="2023-11-26T08:15:18.298" v="6" actId="1036"/>
          <ac:spMkLst>
            <pc:docMk/>
            <pc:sldMk cId="2370129783" sldId="1917"/>
            <ac:spMk id="6" creationId="{664210A6-707B-FF6B-42C6-8D2F518B60E7}"/>
          </ac:spMkLst>
        </pc:spChg>
        <pc:spChg chg="mod">
          <ac:chgData name="Yoel Kortick" userId="167978f5-7f40-4909-85d5-d4149554ad4e" providerId="ADAL" clId="{BA7969D7-89B4-479B-8079-E03B09C5410B}" dt="2023-11-26T08:15:18.298" v="6" actId="1036"/>
          <ac:spMkLst>
            <pc:docMk/>
            <pc:sldMk cId="2370129783" sldId="1917"/>
            <ac:spMk id="8" creationId="{A8B7D853-E7D6-815E-9927-305C8DEC9799}"/>
          </ac:spMkLst>
        </pc:spChg>
        <pc:picChg chg="mod">
          <ac:chgData name="Yoel Kortick" userId="167978f5-7f40-4909-85d5-d4149554ad4e" providerId="ADAL" clId="{BA7969D7-89B4-479B-8079-E03B09C5410B}" dt="2023-11-26T08:15:18.298" v="6" actId="1036"/>
          <ac:picMkLst>
            <pc:docMk/>
            <pc:sldMk cId="2370129783" sldId="1917"/>
            <ac:picMk id="5" creationId="{2DE39C68-6CB9-A400-335E-B373D37FC71D}"/>
          </ac:picMkLst>
        </pc:picChg>
      </pc:sldChg>
      <pc:sldChg chg="modSp mod">
        <pc:chgData name="Yoel Kortick" userId="167978f5-7f40-4909-85d5-d4149554ad4e" providerId="ADAL" clId="{BA7969D7-89B4-479B-8079-E03B09C5410B}" dt="2023-11-27T09:59:34.499" v="1723"/>
        <pc:sldMkLst>
          <pc:docMk/>
          <pc:sldMk cId="3828660448" sldId="1918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3828660448" sldId="1918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155175924" sldId="1922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155175924" sldId="1922"/>
            <ac:spMk id="10" creationId="{19E9D55E-0049-4072-9DC2-48193A586191}"/>
          </ac:spMkLst>
        </pc:sp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1969600818" sldId="1926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1969600818" sldId="1926"/>
            <ac:spMk id="5" creationId="{2D1BA1C4-D854-2DEC-E32B-0E247178C2C5}"/>
          </ac:spMkLst>
        </pc:spChg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1969600818" sldId="1926"/>
            <ac:spMk id="10" creationId="{19E9D55E-0049-4072-9DC2-48193A586191}"/>
          </ac:spMkLst>
        </pc:sp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4076534036" sldId="1939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4076534036" sldId="1939"/>
            <ac:spMk id="10" creationId="{19E9D55E-0049-4072-9DC2-48193A586191}"/>
          </ac:spMkLst>
        </pc:sp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659316361" sldId="1976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659316361" sldId="1976"/>
            <ac:spMk id="16" creationId="{B2EAFB0F-283B-6DD5-8EF5-A3939B56B78E}"/>
          </ac:spMkLst>
        </pc:sp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4146543981" sldId="1977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4146543981" sldId="1977"/>
            <ac:spMk id="16" creationId="{B2EAFB0F-283B-6DD5-8EF5-A3939B56B78E}"/>
          </ac:spMkLst>
        </pc:spChg>
      </pc:sldChg>
      <pc:sldChg chg="modSp mod">
        <pc:chgData name="Yoel Kortick" userId="167978f5-7f40-4909-85d5-d4149554ad4e" providerId="ADAL" clId="{BA7969D7-89B4-479B-8079-E03B09C5410B}" dt="2023-11-27T09:59:34.499" v="1723"/>
        <pc:sldMkLst>
          <pc:docMk/>
          <pc:sldMk cId="2945707853" sldId="1996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2945707853" sldId="1996"/>
            <ac:spMk id="10" creationId="{19E9D55E-0049-4072-9DC2-48193A586191}"/>
          </ac:spMkLst>
        </pc:sp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2381708409" sldId="1998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2381708409" sldId="1998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BA7969D7-89B4-479B-8079-E03B09C5410B}" dt="2023-11-27T09:59:34.499" v="1723"/>
        <pc:sldMkLst>
          <pc:docMk/>
          <pc:sldMk cId="1356658148" sldId="1999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1356658148" sldId="1999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BA7969D7-89B4-479B-8079-E03B09C5410B}" dt="2023-11-27T09:59:34.499" v="1723"/>
        <pc:sldMkLst>
          <pc:docMk/>
          <pc:sldMk cId="654802575" sldId="2000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654802575" sldId="2000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BA7969D7-89B4-479B-8079-E03B09C5410B}" dt="2023-11-27T09:59:34.499" v="1723"/>
        <pc:sldMkLst>
          <pc:docMk/>
          <pc:sldMk cId="946172633" sldId="2001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946172633" sldId="2001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2251509354" sldId="2002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2251509354" sldId="2002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130197306" sldId="2003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130197306" sldId="2003"/>
            <ac:spMk id="10" creationId="{19E9D55E-0049-4072-9DC2-48193A586191}"/>
          </ac:spMkLst>
        </pc:spChg>
      </pc:sldChg>
      <pc:sldChg chg="addSp delSp modSp mod">
        <pc:chgData name="Yoel Kortick" userId="167978f5-7f40-4909-85d5-d4149554ad4e" providerId="ADAL" clId="{BA7969D7-89B4-479B-8079-E03B09C5410B}" dt="2023-11-27T10:02:44.726" v="1733" actId="208"/>
        <pc:sldMkLst>
          <pc:docMk/>
          <pc:sldMk cId="841814455" sldId="2004"/>
        </pc:sldMkLst>
        <pc:spChg chg="mod">
          <ac:chgData name="Yoel Kortick" userId="167978f5-7f40-4909-85d5-d4149554ad4e" providerId="ADAL" clId="{BA7969D7-89B4-479B-8079-E03B09C5410B}" dt="2023-11-27T10:02:38.324" v="1730" actId="14100"/>
          <ac:spMkLst>
            <pc:docMk/>
            <pc:sldMk cId="841814455" sldId="2004"/>
            <ac:spMk id="5" creationId="{C116341A-F81D-8FDC-DCD9-B8423A27A9FA}"/>
          </ac:spMkLst>
        </pc:spChg>
        <pc:spChg chg="mod">
          <ac:chgData name="Yoel Kortick" userId="167978f5-7f40-4909-85d5-d4149554ad4e" providerId="ADAL" clId="{BA7969D7-89B4-479B-8079-E03B09C5410B}" dt="2023-11-27T10:02:42.987" v="1732" actId="14100"/>
          <ac:spMkLst>
            <pc:docMk/>
            <pc:sldMk cId="841814455" sldId="2004"/>
            <ac:spMk id="6" creationId="{6E7150AE-7A9A-1BFE-FC61-AC564FA3771C}"/>
          </ac:spMkLst>
        </pc:spChg>
        <pc:spChg chg="mod">
          <ac:chgData name="Yoel Kortick" userId="167978f5-7f40-4909-85d5-d4149554ad4e" providerId="ADAL" clId="{BA7969D7-89B4-479B-8079-E03B09C5410B}" dt="2023-11-27T09:45:46.736" v="1341" actId="20577"/>
          <ac:spMkLst>
            <pc:docMk/>
            <pc:sldMk cId="841814455" sldId="2004"/>
            <ac:spMk id="10" creationId="{19E9D55E-0049-4072-9DC2-48193A586191}"/>
          </ac:spMkLst>
        </pc:spChg>
        <pc:picChg chg="del">
          <ac:chgData name="Yoel Kortick" userId="167978f5-7f40-4909-85d5-d4149554ad4e" providerId="ADAL" clId="{BA7969D7-89B4-479B-8079-E03B09C5410B}" dt="2023-11-27T10:02:25.882" v="1724" actId="478"/>
          <ac:picMkLst>
            <pc:docMk/>
            <pc:sldMk cId="841814455" sldId="2004"/>
            <ac:picMk id="4" creationId="{25767502-AEAB-8241-1A29-3E2F354F1C0A}"/>
          </ac:picMkLst>
        </pc:picChg>
        <pc:picChg chg="add mod ord">
          <ac:chgData name="Yoel Kortick" userId="167978f5-7f40-4909-85d5-d4149554ad4e" providerId="ADAL" clId="{BA7969D7-89B4-479B-8079-E03B09C5410B}" dt="2023-11-27T10:02:44.726" v="1733" actId="208"/>
          <ac:picMkLst>
            <pc:docMk/>
            <pc:sldMk cId="841814455" sldId="2004"/>
            <ac:picMk id="7" creationId="{ED3EC977-AD70-74B8-6B29-058F5958EA91}"/>
          </ac:picMkLst>
        </pc:pic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1343478844" sldId="2005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1343478844" sldId="2005"/>
            <ac:spMk id="10" creationId="{19E9D55E-0049-4072-9DC2-48193A586191}"/>
          </ac:spMkLst>
        </pc:sp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2340199546" sldId="2006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2340199546" sldId="2006"/>
            <ac:spMk id="10" creationId="{19E9D55E-0049-4072-9DC2-48193A586191}"/>
          </ac:spMkLst>
        </pc:sp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3471335470" sldId="2007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3471335470" sldId="2007"/>
            <ac:spMk id="10" creationId="{19E9D55E-0049-4072-9DC2-48193A586191}"/>
          </ac:spMkLst>
        </pc:sp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421026720" sldId="2009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421026720" sldId="2009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2281969264" sldId="2011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2281969264" sldId="2011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1135368109" sldId="2012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1135368109" sldId="2012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3602258422" sldId="2014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3602258422" sldId="2014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4048764639" sldId="2015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4048764639" sldId="2015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3783655907" sldId="2017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3783655907" sldId="2017"/>
            <ac:spMk id="2" creationId="{4C346591-C024-0538-2A70-2EB22A915797}"/>
          </ac:spMkLst>
        </pc:spChg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3783655907" sldId="2017"/>
            <ac:spMk id="7" creationId="{5304A87F-34E4-79AF-46B4-54765B5BBB87}"/>
          </ac:spMkLst>
        </pc:sp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2995538774" sldId="2025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2995538774" sldId="2025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427259885" sldId="2027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427259885" sldId="2027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538266131" sldId="2031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538266131" sldId="2031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740404641" sldId="2041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740404641" sldId="2041"/>
            <ac:spMk id="4" creationId="{2490F34D-A7E2-4EA9-8B1A-78371A1F1CD1}"/>
          </ac:spMkLst>
        </pc:spChg>
      </pc:sldChg>
      <pc:sldChg chg="del">
        <pc:chgData name="Yoel Kortick" userId="167978f5-7f40-4909-85d5-d4149554ad4e" providerId="ADAL" clId="{BA7969D7-89B4-479B-8079-E03B09C5410B}" dt="2023-11-26T12:02:09.490" v="21" actId="47"/>
        <pc:sldMkLst>
          <pc:docMk/>
          <pc:sldMk cId="3199765203" sldId="2043"/>
        </pc:sldMkLst>
      </pc:sldChg>
      <pc:sldChg chg="modSp">
        <pc:chgData name="Yoel Kortick" userId="167978f5-7f40-4909-85d5-d4149554ad4e" providerId="ADAL" clId="{BA7969D7-89B4-479B-8079-E03B09C5410B}" dt="2023-11-27T09:59:34.499" v="1723"/>
        <pc:sldMkLst>
          <pc:docMk/>
          <pc:sldMk cId="4092916735" sldId="2044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4092916735" sldId="2044"/>
            <ac:spMk id="4" creationId="{2490F34D-A7E2-4EA9-8B1A-78371A1F1CD1}"/>
          </ac:spMkLst>
        </pc:spChg>
      </pc:sldChg>
      <pc:sldChg chg="addSp delSp modSp mod">
        <pc:chgData name="Yoel Kortick" userId="167978f5-7f40-4909-85d5-d4149554ad4e" providerId="ADAL" clId="{BA7969D7-89B4-479B-8079-E03B09C5410B}" dt="2023-11-27T09:59:34.499" v="1723"/>
        <pc:sldMkLst>
          <pc:docMk/>
          <pc:sldMk cId="2209988054" sldId="2045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2209988054" sldId="2045"/>
            <ac:spMk id="4" creationId="{2490F34D-A7E2-4EA9-8B1A-78371A1F1CD1}"/>
          </ac:spMkLst>
        </pc:spChg>
        <pc:spChg chg="add del">
          <ac:chgData name="Yoel Kortick" userId="167978f5-7f40-4909-85d5-d4149554ad4e" providerId="ADAL" clId="{BA7969D7-89B4-479B-8079-E03B09C5410B}" dt="2023-11-27T08:03:10.495" v="43" actId="478"/>
          <ac:spMkLst>
            <pc:docMk/>
            <pc:sldMk cId="2209988054" sldId="2045"/>
            <ac:spMk id="5" creationId="{D2A54226-1C21-179D-7E8B-531CCA3C35C9}"/>
          </ac:spMkLst>
        </pc:spChg>
      </pc:sldChg>
      <pc:sldChg chg="modSp add mod">
        <pc:chgData name="Yoel Kortick" userId="167978f5-7f40-4909-85d5-d4149554ad4e" providerId="ADAL" clId="{BA7969D7-89B4-479B-8079-E03B09C5410B}" dt="2023-11-27T08:03:52.687" v="59" actId="20577"/>
        <pc:sldMkLst>
          <pc:docMk/>
          <pc:sldMk cId="18181161" sldId="2046"/>
        </pc:sldMkLst>
        <pc:spChg chg="mod">
          <ac:chgData name="Yoel Kortick" userId="167978f5-7f40-4909-85d5-d4149554ad4e" providerId="ADAL" clId="{BA7969D7-89B4-479B-8079-E03B09C5410B}" dt="2023-11-27T08:03:52.687" v="59" actId="20577"/>
          <ac:spMkLst>
            <pc:docMk/>
            <pc:sldMk cId="18181161" sldId="2046"/>
            <ac:spMk id="3" creationId="{440E2C51-CB70-4EE1-8E6B-DADCB74DEC44}"/>
          </ac:spMkLst>
        </pc:spChg>
      </pc:sldChg>
      <pc:sldChg chg="addSp delSp modSp add mod">
        <pc:chgData name="Yoel Kortick" userId="167978f5-7f40-4909-85d5-d4149554ad4e" providerId="ADAL" clId="{BA7969D7-89B4-479B-8079-E03B09C5410B}" dt="2023-11-27T09:59:34.499" v="1723"/>
        <pc:sldMkLst>
          <pc:docMk/>
          <pc:sldMk cId="4074614249" sldId="2047"/>
        </pc:sldMkLst>
        <pc:spChg chg="mod">
          <ac:chgData name="Yoel Kortick" userId="167978f5-7f40-4909-85d5-d4149554ad4e" providerId="ADAL" clId="{BA7969D7-89B4-479B-8079-E03B09C5410B}" dt="2023-11-27T08:04:01.084" v="74" actId="20577"/>
          <ac:spMkLst>
            <pc:docMk/>
            <pc:sldMk cId="4074614249" sldId="2047"/>
            <ac:spMk id="3" creationId="{4FC18B40-6547-41EC-8A0E-1C8F40E0A42F}"/>
          </ac:spMkLst>
        </pc:spChg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4074614249" sldId="2047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BA7969D7-89B4-479B-8079-E03B09C5410B}" dt="2023-11-27T09:56:07.858" v="1570" actId="478"/>
          <ac:spMkLst>
            <pc:docMk/>
            <pc:sldMk cId="4074614249" sldId="2047"/>
            <ac:spMk id="6" creationId="{123FA553-385D-C606-3EF3-594E994D49FA}"/>
          </ac:spMkLst>
        </pc:spChg>
        <pc:picChg chg="add del mod">
          <ac:chgData name="Yoel Kortick" userId="167978f5-7f40-4909-85d5-d4149554ad4e" providerId="ADAL" clId="{BA7969D7-89B4-479B-8079-E03B09C5410B}" dt="2023-11-27T09:27:47.249" v="1035" actId="478"/>
          <ac:picMkLst>
            <pc:docMk/>
            <pc:sldMk cId="4074614249" sldId="2047"/>
            <ac:picMk id="5" creationId="{98F57A4E-293F-3DC3-888A-7BDBF9A3DF5D}"/>
          </ac:picMkLst>
        </pc:picChg>
        <pc:picChg chg="add del mod">
          <ac:chgData name="Yoel Kortick" userId="167978f5-7f40-4909-85d5-d4149554ad4e" providerId="ADAL" clId="{BA7969D7-89B4-479B-8079-E03B09C5410B}" dt="2023-11-27T09:29:37.866" v="1053" actId="478"/>
          <ac:picMkLst>
            <pc:docMk/>
            <pc:sldMk cId="4074614249" sldId="2047"/>
            <ac:picMk id="8" creationId="{36F18469-8D54-2FDE-EF48-8B7EC4F3DA14}"/>
          </ac:picMkLst>
        </pc:picChg>
        <pc:picChg chg="add del mod">
          <ac:chgData name="Yoel Kortick" userId="167978f5-7f40-4909-85d5-d4149554ad4e" providerId="ADAL" clId="{BA7969D7-89B4-479B-8079-E03B09C5410B}" dt="2023-11-27T09:56:09.377" v="1571" actId="478"/>
          <ac:picMkLst>
            <pc:docMk/>
            <pc:sldMk cId="4074614249" sldId="2047"/>
            <ac:picMk id="10" creationId="{52784285-29AC-1CD7-CC2C-FAB1F96A0C4A}"/>
          </ac:picMkLst>
        </pc:picChg>
      </pc:sldChg>
      <pc:sldChg chg="addSp delSp modSp add mod">
        <pc:chgData name="Yoel Kortick" userId="167978f5-7f40-4909-85d5-d4149554ad4e" providerId="ADAL" clId="{BA7969D7-89B4-479B-8079-E03B09C5410B}" dt="2023-11-27T09:59:34.499" v="1723"/>
        <pc:sldMkLst>
          <pc:docMk/>
          <pc:sldMk cId="4202315657" sldId="2048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4202315657" sldId="2048"/>
            <ac:spMk id="4" creationId="{2490F34D-A7E2-4EA9-8B1A-78371A1F1CD1}"/>
          </ac:spMkLst>
        </pc:spChg>
        <pc:spChg chg="del">
          <ac:chgData name="Yoel Kortick" userId="167978f5-7f40-4909-85d5-d4149554ad4e" providerId="ADAL" clId="{BA7969D7-89B4-479B-8079-E03B09C5410B}" dt="2023-11-27T08:11:09.682" v="364" actId="478"/>
          <ac:spMkLst>
            <pc:docMk/>
            <pc:sldMk cId="4202315657" sldId="2048"/>
            <ac:spMk id="6" creationId="{123FA553-385D-C606-3EF3-594E994D49FA}"/>
          </ac:spMkLst>
        </pc:spChg>
        <pc:spChg chg="add mod">
          <ac:chgData name="Yoel Kortick" userId="167978f5-7f40-4909-85d5-d4149554ad4e" providerId="ADAL" clId="{BA7969D7-89B4-479B-8079-E03B09C5410B}" dt="2023-11-27T08:13:06.362" v="384" actId="1076"/>
          <ac:spMkLst>
            <pc:docMk/>
            <pc:sldMk cId="4202315657" sldId="2048"/>
            <ac:spMk id="8" creationId="{4CC83FE6-8C0A-DFAB-45A0-D755BB2FD9E5}"/>
          </ac:spMkLst>
        </pc:spChg>
        <pc:spChg chg="add mod">
          <ac:chgData name="Yoel Kortick" userId="167978f5-7f40-4909-85d5-d4149554ad4e" providerId="ADAL" clId="{BA7969D7-89B4-479B-8079-E03B09C5410B}" dt="2023-11-27T09:31:53.993" v="1095" actId="14100"/>
          <ac:spMkLst>
            <pc:docMk/>
            <pc:sldMk cId="4202315657" sldId="2048"/>
            <ac:spMk id="11" creationId="{81A9D36E-DFFF-E23C-A808-EF509E34A753}"/>
          </ac:spMkLst>
        </pc:spChg>
        <pc:picChg chg="del">
          <ac:chgData name="Yoel Kortick" userId="167978f5-7f40-4909-85d5-d4149554ad4e" providerId="ADAL" clId="{BA7969D7-89B4-479B-8079-E03B09C5410B}" dt="2023-11-27T08:11:07.911" v="363" actId="478"/>
          <ac:picMkLst>
            <pc:docMk/>
            <pc:sldMk cId="4202315657" sldId="2048"/>
            <ac:picMk id="5" creationId="{98F57A4E-293F-3DC3-888A-7BDBF9A3DF5D}"/>
          </ac:picMkLst>
        </pc:picChg>
        <pc:picChg chg="add mod">
          <ac:chgData name="Yoel Kortick" userId="167978f5-7f40-4909-85d5-d4149554ad4e" providerId="ADAL" clId="{BA7969D7-89B4-479B-8079-E03B09C5410B}" dt="2023-11-27T08:11:52.356" v="369" actId="1076"/>
          <ac:picMkLst>
            <pc:docMk/>
            <pc:sldMk cId="4202315657" sldId="2048"/>
            <ac:picMk id="7" creationId="{4E3451D4-6F9A-D66B-3FE3-866BF22CE1CB}"/>
          </ac:picMkLst>
        </pc:picChg>
        <pc:picChg chg="add del mod">
          <ac:chgData name="Yoel Kortick" userId="167978f5-7f40-4909-85d5-d4149554ad4e" providerId="ADAL" clId="{BA7969D7-89B4-479B-8079-E03B09C5410B}" dt="2023-11-27T09:31:44.048" v="1090" actId="478"/>
          <ac:picMkLst>
            <pc:docMk/>
            <pc:sldMk cId="4202315657" sldId="2048"/>
            <ac:picMk id="10" creationId="{EC66E0BB-8E06-437A-AF2F-6AABDF0DBAB9}"/>
          </ac:picMkLst>
        </pc:picChg>
        <pc:picChg chg="add mod ord">
          <ac:chgData name="Yoel Kortick" userId="167978f5-7f40-4909-85d5-d4149554ad4e" providerId="ADAL" clId="{BA7969D7-89B4-479B-8079-E03B09C5410B}" dt="2023-11-27T09:31:56.214" v="1096" actId="208"/>
          <ac:picMkLst>
            <pc:docMk/>
            <pc:sldMk cId="4202315657" sldId="2048"/>
            <ac:picMk id="13" creationId="{56ECA5BC-EA45-96A9-1034-717A212D7F3E}"/>
          </ac:picMkLst>
        </pc:picChg>
      </pc:sldChg>
      <pc:sldChg chg="addSp delSp modSp add mod">
        <pc:chgData name="Yoel Kortick" userId="167978f5-7f40-4909-85d5-d4149554ad4e" providerId="ADAL" clId="{BA7969D7-89B4-479B-8079-E03B09C5410B}" dt="2023-11-27T10:04:25.209" v="1739" actId="14100"/>
        <pc:sldMkLst>
          <pc:docMk/>
          <pc:sldMk cId="2237949578" sldId="2049"/>
        </pc:sldMkLst>
        <pc:spChg chg="mod">
          <ac:chgData name="Yoel Kortick" userId="167978f5-7f40-4909-85d5-d4149554ad4e" providerId="ADAL" clId="{BA7969D7-89B4-479B-8079-E03B09C5410B}" dt="2023-11-27T10:04:25.209" v="1739" actId="14100"/>
          <ac:spMkLst>
            <pc:docMk/>
            <pc:sldMk cId="2237949578" sldId="2049"/>
            <ac:spMk id="4" creationId="{2490F34D-A7E2-4EA9-8B1A-78371A1F1CD1}"/>
          </ac:spMkLst>
        </pc:spChg>
        <pc:spChg chg="mod">
          <ac:chgData name="Yoel Kortick" userId="167978f5-7f40-4909-85d5-d4149554ad4e" providerId="ADAL" clId="{BA7969D7-89B4-479B-8079-E03B09C5410B}" dt="2023-11-27T08:14:29.156" v="495" actId="14100"/>
          <ac:spMkLst>
            <pc:docMk/>
            <pc:sldMk cId="2237949578" sldId="2049"/>
            <ac:spMk id="8" creationId="{4CC83FE6-8C0A-DFAB-45A0-D755BB2FD9E5}"/>
          </ac:spMkLst>
        </pc:spChg>
        <pc:spChg chg="mod">
          <ac:chgData name="Yoel Kortick" userId="167978f5-7f40-4909-85d5-d4149554ad4e" providerId="ADAL" clId="{BA7969D7-89B4-479B-8079-E03B09C5410B}" dt="2023-11-27T08:17:23.599" v="696" actId="14100"/>
          <ac:spMkLst>
            <pc:docMk/>
            <pc:sldMk cId="2237949578" sldId="2049"/>
            <ac:spMk id="11" creationId="{81A9D36E-DFFF-E23C-A808-EF509E34A753}"/>
          </ac:spMkLst>
        </pc:spChg>
        <pc:spChg chg="add mod">
          <ac:chgData name="Yoel Kortick" userId="167978f5-7f40-4909-85d5-d4149554ad4e" providerId="ADAL" clId="{BA7969D7-89B4-479B-8079-E03B09C5410B}" dt="2023-11-27T09:33:28.652" v="1119" actId="14100"/>
          <ac:spMkLst>
            <pc:docMk/>
            <pc:sldMk cId="2237949578" sldId="2049"/>
            <ac:spMk id="12" creationId="{C06A2533-2CB4-A1BE-E92B-31A4BAC3304A}"/>
          </ac:spMkLst>
        </pc:spChg>
        <pc:spChg chg="add mod">
          <ac:chgData name="Yoel Kortick" userId="167978f5-7f40-4909-85d5-d4149554ad4e" providerId="ADAL" clId="{BA7969D7-89B4-479B-8079-E03B09C5410B}" dt="2023-11-27T09:33:22.099" v="1115" actId="1036"/>
          <ac:spMkLst>
            <pc:docMk/>
            <pc:sldMk cId="2237949578" sldId="2049"/>
            <ac:spMk id="13" creationId="{7BBE1CDE-72CC-8868-173F-489BCB77AD27}"/>
          </ac:spMkLst>
        </pc:spChg>
        <pc:spChg chg="add mod">
          <ac:chgData name="Yoel Kortick" userId="167978f5-7f40-4909-85d5-d4149554ad4e" providerId="ADAL" clId="{BA7969D7-89B4-479B-8079-E03B09C5410B}" dt="2023-11-27T09:33:33.231" v="1125" actId="1035"/>
          <ac:spMkLst>
            <pc:docMk/>
            <pc:sldMk cId="2237949578" sldId="2049"/>
            <ac:spMk id="14" creationId="{843A918E-05F5-C95A-F106-3FBA555498BC}"/>
          </ac:spMkLst>
        </pc:spChg>
        <pc:picChg chg="add mod ord">
          <ac:chgData name="Yoel Kortick" userId="167978f5-7f40-4909-85d5-d4149554ad4e" providerId="ADAL" clId="{BA7969D7-89B4-479B-8079-E03B09C5410B}" dt="2023-11-27T08:16:37.021" v="660" actId="14100"/>
          <ac:picMkLst>
            <pc:docMk/>
            <pc:sldMk cId="2237949578" sldId="2049"/>
            <ac:picMk id="5" creationId="{BF9A11B8-22F6-AE93-1BE5-C0C22714004E}"/>
          </ac:picMkLst>
        </pc:picChg>
        <pc:picChg chg="del">
          <ac:chgData name="Yoel Kortick" userId="167978f5-7f40-4909-85d5-d4149554ad4e" providerId="ADAL" clId="{BA7969D7-89B4-479B-8079-E03B09C5410B}" dt="2023-11-27T08:13:24.377" v="475" actId="478"/>
          <ac:picMkLst>
            <pc:docMk/>
            <pc:sldMk cId="2237949578" sldId="2049"/>
            <ac:picMk id="7" creationId="{4E3451D4-6F9A-D66B-3FE3-866BF22CE1CB}"/>
          </ac:picMkLst>
        </pc:picChg>
        <pc:picChg chg="add del mod">
          <ac:chgData name="Yoel Kortick" userId="167978f5-7f40-4909-85d5-d4149554ad4e" providerId="ADAL" clId="{BA7969D7-89B4-479B-8079-E03B09C5410B}" dt="2023-11-27T09:33:05.650" v="1097" actId="478"/>
          <ac:picMkLst>
            <pc:docMk/>
            <pc:sldMk cId="2237949578" sldId="2049"/>
            <ac:picMk id="9" creationId="{140159C3-82A6-87F0-5728-E0724F9060A3}"/>
          </ac:picMkLst>
        </pc:picChg>
        <pc:picChg chg="del">
          <ac:chgData name="Yoel Kortick" userId="167978f5-7f40-4909-85d5-d4149554ad4e" providerId="ADAL" clId="{BA7969D7-89B4-479B-8079-E03B09C5410B}" dt="2023-11-27T08:13:23.445" v="474" actId="478"/>
          <ac:picMkLst>
            <pc:docMk/>
            <pc:sldMk cId="2237949578" sldId="2049"/>
            <ac:picMk id="10" creationId="{EC66E0BB-8E06-437A-AF2F-6AABDF0DBAB9}"/>
          </ac:picMkLst>
        </pc:picChg>
        <pc:picChg chg="add mod ord">
          <ac:chgData name="Yoel Kortick" userId="167978f5-7f40-4909-85d5-d4149554ad4e" providerId="ADAL" clId="{BA7969D7-89B4-479B-8079-E03B09C5410B}" dt="2023-11-27T09:33:35.954" v="1126" actId="208"/>
          <ac:picMkLst>
            <pc:docMk/>
            <pc:sldMk cId="2237949578" sldId="2049"/>
            <ac:picMk id="16" creationId="{3ABD2985-707E-6E1F-1F5D-6EB5535989F4}"/>
          </ac:picMkLst>
        </pc:picChg>
      </pc:sldChg>
      <pc:sldChg chg="addSp delSp modSp add mod">
        <pc:chgData name="Yoel Kortick" userId="167978f5-7f40-4909-85d5-d4149554ad4e" providerId="ADAL" clId="{BA7969D7-89B4-479B-8079-E03B09C5410B}" dt="2023-11-27T09:34:23.274" v="1133" actId="14100"/>
        <pc:sldMkLst>
          <pc:docMk/>
          <pc:sldMk cId="78790965" sldId="2050"/>
        </pc:sldMkLst>
        <pc:spChg chg="mod">
          <ac:chgData name="Yoel Kortick" userId="167978f5-7f40-4909-85d5-d4149554ad4e" providerId="ADAL" clId="{BA7969D7-89B4-479B-8079-E03B09C5410B}" dt="2023-11-27T08:18:52.991" v="747" actId="20577"/>
          <ac:spMkLst>
            <pc:docMk/>
            <pc:sldMk cId="78790965" sldId="2050"/>
            <ac:spMk id="4" creationId="{2490F34D-A7E2-4EA9-8B1A-78371A1F1CD1}"/>
          </ac:spMkLst>
        </pc:spChg>
        <pc:spChg chg="del">
          <ac:chgData name="Yoel Kortick" userId="167978f5-7f40-4909-85d5-d4149554ad4e" providerId="ADAL" clId="{BA7969D7-89B4-479B-8079-E03B09C5410B}" dt="2023-11-27T08:18:58.867" v="751" actId="478"/>
          <ac:spMkLst>
            <pc:docMk/>
            <pc:sldMk cId="78790965" sldId="2050"/>
            <ac:spMk id="8" creationId="{4CC83FE6-8C0A-DFAB-45A0-D755BB2FD9E5}"/>
          </ac:spMkLst>
        </pc:spChg>
        <pc:spChg chg="mod">
          <ac:chgData name="Yoel Kortick" userId="167978f5-7f40-4909-85d5-d4149554ad4e" providerId="ADAL" clId="{BA7969D7-89B4-479B-8079-E03B09C5410B}" dt="2023-11-27T09:34:23.274" v="1133" actId="14100"/>
          <ac:spMkLst>
            <pc:docMk/>
            <pc:sldMk cId="78790965" sldId="2050"/>
            <ac:spMk id="11" creationId="{81A9D36E-DFFF-E23C-A808-EF509E34A753}"/>
          </ac:spMkLst>
        </pc:spChg>
        <pc:spChg chg="del">
          <ac:chgData name="Yoel Kortick" userId="167978f5-7f40-4909-85d5-d4149554ad4e" providerId="ADAL" clId="{BA7969D7-89B4-479B-8079-E03B09C5410B}" dt="2023-11-27T08:18:55.913" v="748" actId="478"/>
          <ac:spMkLst>
            <pc:docMk/>
            <pc:sldMk cId="78790965" sldId="2050"/>
            <ac:spMk id="12" creationId="{C06A2533-2CB4-A1BE-E92B-31A4BAC3304A}"/>
          </ac:spMkLst>
        </pc:spChg>
        <pc:spChg chg="del">
          <ac:chgData name="Yoel Kortick" userId="167978f5-7f40-4909-85d5-d4149554ad4e" providerId="ADAL" clId="{BA7969D7-89B4-479B-8079-E03B09C5410B}" dt="2023-11-27T08:18:56.853" v="749" actId="478"/>
          <ac:spMkLst>
            <pc:docMk/>
            <pc:sldMk cId="78790965" sldId="2050"/>
            <ac:spMk id="13" creationId="{7BBE1CDE-72CC-8868-173F-489BCB77AD27}"/>
          </ac:spMkLst>
        </pc:spChg>
        <pc:spChg chg="del">
          <ac:chgData name="Yoel Kortick" userId="167978f5-7f40-4909-85d5-d4149554ad4e" providerId="ADAL" clId="{BA7969D7-89B4-479B-8079-E03B09C5410B}" dt="2023-11-27T08:18:57.744" v="750" actId="478"/>
          <ac:spMkLst>
            <pc:docMk/>
            <pc:sldMk cId="78790965" sldId="2050"/>
            <ac:spMk id="14" creationId="{843A918E-05F5-C95A-F106-3FBA555498BC}"/>
          </ac:spMkLst>
        </pc:spChg>
        <pc:picChg chg="del">
          <ac:chgData name="Yoel Kortick" userId="167978f5-7f40-4909-85d5-d4149554ad4e" providerId="ADAL" clId="{BA7969D7-89B4-479B-8079-E03B09C5410B}" dt="2023-11-27T08:18:29.104" v="707" actId="478"/>
          <ac:picMkLst>
            <pc:docMk/>
            <pc:sldMk cId="78790965" sldId="2050"/>
            <ac:picMk id="5" creationId="{BF9A11B8-22F6-AE93-1BE5-C0C22714004E}"/>
          </ac:picMkLst>
        </pc:picChg>
        <pc:picChg chg="add del">
          <ac:chgData name="Yoel Kortick" userId="167978f5-7f40-4909-85d5-d4149554ad4e" providerId="ADAL" clId="{BA7969D7-89B4-479B-8079-E03B09C5410B}" dt="2023-11-27T08:18:39.003" v="726" actId="22"/>
          <ac:picMkLst>
            <pc:docMk/>
            <pc:sldMk cId="78790965" sldId="2050"/>
            <ac:picMk id="6" creationId="{7685E3CC-33BA-221A-C063-08A795C448F1}"/>
          </ac:picMkLst>
        </pc:picChg>
        <pc:picChg chg="del">
          <ac:chgData name="Yoel Kortick" userId="167978f5-7f40-4909-85d5-d4149554ad4e" providerId="ADAL" clId="{BA7969D7-89B4-479B-8079-E03B09C5410B}" dt="2023-11-27T08:18:29.979" v="708" actId="478"/>
          <ac:picMkLst>
            <pc:docMk/>
            <pc:sldMk cId="78790965" sldId="2050"/>
            <ac:picMk id="9" creationId="{140159C3-82A6-87F0-5728-E0724F9060A3}"/>
          </ac:picMkLst>
        </pc:picChg>
        <pc:picChg chg="add del mod ord">
          <ac:chgData name="Yoel Kortick" userId="167978f5-7f40-4909-85d5-d4149554ad4e" providerId="ADAL" clId="{BA7969D7-89B4-479B-8079-E03B09C5410B}" dt="2023-11-27T09:34:09.197" v="1127" actId="478"/>
          <ac:picMkLst>
            <pc:docMk/>
            <pc:sldMk cId="78790965" sldId="2050"/>
            <ac:picMk id="10" creationId="{2F2F8587-2C4A-AFD6-5E48-3E6409E22671}"/>
          </ac:picMkLst>
        </pc:picChg>
        <pc:picChg chg="add mod ord">
          <ac:chgData name="Yoel Kortick" userId="167978f5-7f40-4909-85d5-d4149554ad4e" providerId="ADAL" clId="{BA7969D7-89B4-479B-8079-E03B09C5410B}" dt="2023-11-27T09:34:15.394" v="1131" actId="167"/>
          <ac:picMkLst>
            <pc:docMk/>
            <pc:sldMk cId="78790965" sldId="2050"/>
            <ac:picMk id="16" creationId="{166F9E35-0C58-BB72-F60A-A503FE73266A}"/>
          </ac:picMkLst>
        </pc:picChg>
      </pc:sldChg>
      <pc:sldChg chg="addSp delSp modSp add mod">
        <pc:chgData name="Yoel Kortick" userId="167978f5-7f40-4909-85d5-d4149554ad4e" providerId="ADAL" clId="{BA7969D7-89B4-479B-8079-E03B09C5410B}" dt="2023-11-27T09:40:13.578" v="1203" actId="1037"/>
        <pc:sldMkLst>
          <pc:docMk/>
          <pc:sldMk cId="809612959" sldId="2051"/>
        </pc:sldMkLst>
        <pc:spChg chg="mod">
          <ac:chgData name="Yoel Kortick" userId="167978f5-7f40-4909-85d5-d4149554ad4e" providerId="ADAL" clId="{BA7969D7-89B4-479B-8079-E03B09C5410B}" dt="2023-11-27T08:19:51.001" v="898" actId="6549"/>
          <ac:spMkLst>
            <pc:docMk/>
            <pc:sldMk cId="809612959" sldId="2051"/>
            <ac:spMk id="4" creationId="{2490F34D-A7E2-4EA9-8B1A-78371A1F1CD1}"/>
          </ac:spMkLst>
        </pc:spChg>
        <pc:spChg chg="add mod">
          <ac:chgData name="Yoel Kortick" userId="167978f5-7f40-4909-85d5-d4149554ad4e" providerId="ADAL" clId="{BA7969D7-89B4-479B-8079-E03B09C5410B}" dt="2023-11-27T09:39:07.807" v="1142" actId="1076"/>
          <ac:spMkLst>
            <pc:docMk/>
            <pc:sldMk cId="809612959" sldId="2051"/>
            <ac:spMk id="6" creationId="{356D74C9-837D-AA5C-A07E-383A5DDA3002}"/>
          </ac:spMkLst>
        </pc:spChg>
        <pc:spChg chg="add mod">
          <ac:chgData name="Yoel Kortick" userId="167978f5-7f40-4909-85d5-d4149554ad4e" providerId="ADAL" clId="{BA7969D7-89B4-479B-8079-E03B09C5410B}" dt="2023-11-27T09:39:56.268" v="1197" actId="208"/>
          <ac:spMkLst>
            <pc:docMk/>
            <pc:sldMk cId="809612959" sldId="2051"/>
            <ac:spMk id="9" creationId="{49661F47-8DE4-54E9-784C-97B3422E1578}"/>
          </ac:spMkLst>
        </pc:spChg>
        <pc:spChg chg="mod">
          <ac:chgData name="Yoel Kortick" userId="167978f5-7f40-4909-85d5-d4149554ad4e" providerId="ADAL" clId="{BA7969D7-89B4-479B-8079-E03B09C5410B}" dt="2023-11-27T09:39:14.605" v="1146" actId="1035"/>
          <ac:spMkLst>
            <pc:docMk/>
            <pc:sldMk cId="809612959" sldId="2051"/>
            <ac:spMk id="11" creationId="{81A9D36E-DFFF-E23C-A808-EF509E34A753}"/>
          </ac:spMkLst>
        </pc:spChg>
        <pc:picChg chg="add del mod ord">
          <ac:chgData name="Yoel Kortick" userId="167978f5-7f40-4909-85d5-d4149554ad4e" providerId="ADAL" clId="{BA7969D7-89B4-479B-8079-E03B09C5410B}" dt="2023-11-27T09:38:53.562" v="1134" actId="478"/>
          <ac:picMkLst>
            <pc:docMk/>
            <pc:sldMk cId="809612959" sldId="2051"/>
            <ac:picMk id="5" creationId="{6C33D54E-5227-FE1F-B310-E236EAE4C781}"/>
          </ac:picMkLst>
        </pc:picChg>
        <pc:picChg chg="add mod ord">
          <ac:chgData name="Yoel Kortick" userId="167978f5-7f40-4909-85d5-d4149554ad4e" providerId="ADAL" clId="{BA7969D7-89B4-479B-8079-E03B09C5410B}" dt="2023-11-27T09:39:04.666" v="1141" actId="167"/>
          <ac:picMkLst>
            <pc:docMk/>
            <pc:sldMk cId="809612959" sldId="2051"/>
            <ac:picMk id="8" creationId="{4F04ED72-B032-7293-BFA8-BD1CCAE5CF25}"/>
          </ac:picMkLst>
        </pc:picChg>
        <pc:picChg chg="del">
          <ac:chgData name="Yoel Kortick" userId="167978f5-7f40-4909-85d5-d4149554ad4e" providerId="ADAL" clId="{BA7969D7-89B4-479B-8079-E03B09C5410B}" dt="2023-11-27T08:19:54.007" v="899" actId="478"/>
          <ac:picMkLst>
            <pc:docMk/>
            <pc:sldMk cId="809612959" sldId="2051"/>
            <ac:picMk id="10" creationId="{2F2F8587-2C4A-AFD6-5E48-3E6409E22671}"/>
          </ac:picMkLst>
        </pc:picChg>
        <pc:cxnChg chg="add">
          <ac:chgData name="Yoel Kortick" userId="167978f5-7f40-4909-85d5-d4149554ad4e" providerId="ADAL" clId="{BA7969D7-89B4-479B-8079-E03B09C5410B}" dt="2023-11-27T09:40:02.666" v="1198" actId="11529"/>
          <ac:cxnSpMkLst>
            <pc:docMk/>
            <pc:sldMk cId="809612959" sldId="2051"/>
            <ac:cxnSpMk id="13" creationId="{5AD5B63C-F714-FEAB-39F7-0BF4B091D1C7}"/>
          </ac:cxnSpMkLst>
        </pc:cxnChg>
        <pc:cxnChg chg="add mod">
          <ac:chgData name="Yoel Kortick" userId="167978f5-7f40-4909-85d5-d4149554ad4e" providerId="ADAL" clId="{BA7969D7-89B4-479B-8079-E03B09C5410B}" dt="2023-11-27T09:40:13.578" v="1203" actId="1037"/>
          <ac:cxnSpMkLst>
            <pc:docMk/>
            <pc:sldMk cId="809612959" sldId="2051"/>
            <ac:cxnSpMk id="14" creationId="{9EBD76F0-F239-B569-6D91-AE7351861F43}"/>
          </ac:cxnSpMkLst>
        </pc:cxnChg>
      </pc:sldChg>
      <pc:sldChg chg="addSp delSp modSp add mod">
        <pc:chgData name="Yoel Kortick" userId="167978f5-7f40-4909-85d5-d4149554ad4e" providerId="ADAL" clId="{BA7969D7-89B4-479B-8079-E03B09C5410B}" dt="2023-11-27T09:59:34.499" v="1723"/>
        <pc:sldMkLst>
          <pc:docMk/>
          <pc:sldMk cId="950464599" sldId="2052"/>
        </pc:sldMkLst>
        <pc:spChg chg="mod">
          <ac:chgData name="Yoel Kortick" userId="167978f5-7f40-4909-85d5-d4149554ad4e" providerId="ADAL" clId="{BA7969D7-89B4-479B-8079-E03B09C5410B}" dt="2023-11-27T08:22:10.540" v="995" actId="20577"/>
          <ac:spMkLst>
            <pc:docMk/>
            <pc:sldMk cId="950464599" sldId="2052"/>
            <ac:spMk id="4" creationId="{2490F34D-A7E2-4EA9-8B1A-78371A1F1CD1}"/>
          </ac:spMkLst>
        </pc:spChg>
        <pc:spChg chg="del">
          <ac:chgData name="Yoel Kortick" userId="167978f5-7f40-4909-85d5-d4149554ad4e" providerId="ADAL" clId="{BA7969D7-89B4-479B-8079-E03B09C5410B}" dt="2023-11-27T08:22:28.041" v="1003" actId="478"/>
          <ac:spMkLst>
            <pc:docMk/>
            <pc:sldMk cId="950464599" sldId="2052"/>
            <ac:spMk id="6" creationId="{356D74C9-837D-AA5C-A07E-383A5DDA3002}"/>
          </ac:spMkLst>
        </pc:spChg>
        <pc:spChg chg="mod">
          <ac:chgData name="Yoel Kortick" userId="167978f5-7f40-4909-85d5-d4149554ad4e" providerId="ADAL" clId="{BA7969D7-89B4-479B-8079-E03B09C5410B}" dt="2023-11-27T09:41:12.540" v="1213" actId="1076"/>
          <ac:spMkLst>
            <pc:docMk/>
            <pc:sldMk cId="950464599" sldId="2052"/>
            <ac:spMk id="11" creationId="{81A9D36E-DFFF-E23C-A808-EF509E34A753}"/>
          </ac:spMkLst>
        </pc:spChg>
        <pc:spChg chg="add mod">
          <ac:chgData name="Yoel Kortick" userId="167978f5-7f40-4909-85d5-d4149554ad4e" providerId="ADAL" clId="{BA7969D7-89B4-479B-8079-E03B09C5410B}" dt="2023-11-27T09:41:38.758" v="1218" actId="14100"/>
          <ac:spMkLst>
            <pc:docMk/>
            <pc:sldMk cId="950464599" sldId="2052"/>
            <ac:spMk id="13" creationId="{15CE4ADE-7084-E6D6-1695-CBC44AF600FE}"/>
          </ac:spMkLst>
        </pc:spChg>
        <pc:spChg chg="add mod">
          <ac:chgData name="Yoel Kortick" userId="167978f5-7f40-4909-85d5-d4149554ad4e" providerId="ADAL" clId="{BA7969D7-89B4-479B-8079-E03B09C5410B}" dt="2023-11-27T09:59:34.499" v="1723"/>
          <ac:spMkLst>
            <pc:docMk/>
            <pc:sldMk cId="950464599" sldId="2052"/>
            <ac:spMk id="14" creationId="{C2C74CCE-1CEB-383F-0AE5-F28164CC8AAD}"/>
          </ac:spMkLst>
        </pc:spChg>
        <pc:picChg chg="del">
          <ac:chgData name="Yoel Kortick" userId="167978f5-7f40-4909-85d5-d4149554ad4e" providerId="ADAL" clId="{BA7969D7-89B4-479B-8079-E03B09C5410B}" dt="2023-11-27T08:22:12.562" v="996" actId="478"/>
          <ac:picMkLst>
            <pc:docMk/>
            <pc:sldMk cId="950464599" sldId="2052"/>
            <ac:picMk id="5" creationId="{6C33D54E-5227-FE1F-B310-E236EAE4C781}"/>
          </ac:picMkLst>
        </pc:picChg>
        <pc:picChg chg="add del mod ord">
          <ac:chgData name="Yoel Kortick" userId="167978f5-7f40-4909-85d5-d4149554ad4e" providerId="ADAL" clId="{BA7969D7-89B4-479B-8079-E03B09C5410B}" dt="2023-11-27T09:40:45.434" v="1204" actId="478"/>
          <ac:picMkLst>
            <pc:docMk/>
            <pc:sldMk cId="950464599" sldId="2052"/>
            <ac:picMk id="7" creationId="{39BE7BF2-22F6-A1A9-D195-48005A55417B}"/>
          </ac:picMkLst>
        </pc:picChg>
        <pc:picChg chg="add del">
          <ac:chgData name="Yoel Kortick" userId="167978f5-7f40-4909-85d5-d4149554ad4e" providerId="ADAL" clId="{BA7969D7-89B4-479B-8079-E03B09C5410B}" dt="2023-11-27T09:40:47.454" v="1206" actId="22"/>
          <ac:picMkLst>
            <pc:docMk/>
            <pc:sldMk cId="950464599" sldId="2052"/>
            <ac:picMk id="9" creationId="{15202BA7-8715-43EB-D59D-7B614BF481A3}"/>
          </ac:picMkLst>
        </pc:picChg>
        <pc:picChg chg="add mod ord">
          <ac:chgData name="Yoel Kortick" userId="167978f5-7f40-4909-85d5-d4149554ad4e" providerId="ADAL" clId="{BA7969D7-89B4-479B-8079-E03B09C5410B}" dt="2023-11-27T09:41:17.807" v="1214" actId="208"/>
          <ac:picMkLst>
            <pc:docMk/>
            <pc:sldMk cId="950464599" sldId="2052"/>
            <ac:picMk id="12" creationId="{6F58E0FD-8D88-C2BC-A44D-03DD4E5D15FA}"/>
          </ac:picMkLst>
        </pc:picChg>
        <pc:cxnChg chg="add del mod">
          <ac:chgData name="Yoel Kortick" userId="167978f5-7f40-4909-85d5-d4149554ad4e" providerId="ADAL" clId="{BA7969D7-89B4-479B-8079-E03B09C5410B}" dt="2023-11-27T09:42:01.807" v="1250" actId="14100"/>
          <ac:cxnSpMkLst>
            <pc:docMk/>
            <pc:sldMk cId="950464599" sldId="2052"/>
            <ac:cxnSpMk id="15" creationId="{27FE2469-E045-77A9-D1A8-C7F6926ACA88}"/>
          </ac:cxnSpMkLst>
        </pc:cxnChg>
        <pc:cxnChg chg="add del mod">
          <ac:chgData name="Yoel Kortick" userId="167978f5-7f40-4909-85d5-d4149554ad4e" providerId="ADAL" clId="{BA7969D7-89B4-479B-8079-E03B09C5410B}" dt="2023-11-27T09:41:58.201" v="1248" actId="478"/>
          <ac:cxnSpMkLst>
            <pc:docMk/>
            <pc:sldMk cId="950464599" sldId="2052"/>
            <ac:cxnSpMk id="16" creationId="{C6322014-4611-5BA3-DDC1-EF93452434B7}"/>
          </ac:cxnSpMkLst>
        </pc:cxnChg>
      </pc:sldChg>
      <pc:sldChg chg="addSp delSp modSp add mod">
        <pc:chgData name="Yoel Kortick" userId="167978f5-7f40-4909-85d5-d4149554ad4e" providerId="ADAL" clId="{BA7969D7-89B4-479B-8079-E03B09C5410B}" dt="2023-11-27T09:59:34.499" v="1723"/>
        <pc:sldMkLst>
          <pc:docMk/>
          <pc:sldMk cId="866617019" sldId="2053"/>
        </pc:sldMkLst>
        <pc:spChg chg="mod">
          <ac:chgData name="Yoel Kortick" userId="167978f5-7f40-4909-85d5-d4149554ad4e" providerId="ADAL" clId="{BA7969D7-89B4-479B-8079-E03B09C5410B}" dt="2023-11-27T08:23:02.159" v="1022" actId="20577"/>
          <ac:spMkLst>
            <pc:docMk/>
            <pc:sldMk cId="866617019" sldId="2053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BA7969D7-89B4-479B-8079-E03B09C5410B}" dt="2023-11-27T09:42:50.446" v="1259" actId="478"/>
          <ac:spMkLst>
            <pc:docMk/>
            <pc:sldMk cId="866617019" sldId="2053"/>
            <ac:spMk id="6" creationId="{4572F5C8-492B-00C5-2814-33DBBA50EAC2}"/>
          </ac:spMkLst>
        </pc:spChg>
        <pc:spChg chg="add mod">
          <ac:chgData name="Yoel Kortick" userId="167978f5-7f40-4909-85d5-d4149554ad4e" providerId="ADAL" clId="{BA7969D7-89B4-479B-8079-E03B09C5410B}" dt="2023-11-27T09:59:34.499" v="1723"/>
          <ac:spMkLst>
            <pc:docMk/>
            <pc:sldMk cId="866617019" sldId="2053"/>
            <ac:spMk id="10" creationId="{7664F386-F500-66B1-8A25-3CB5719AFC9C}"/>
          </ac:spMkLst>
        </pc:spChg>
        <pc:spChg chg="mod">
          <ac:chgData name="Yoel Kortick" userId="167978f5-7f40-4909-85d5-d4149554ad4e" providerId="ADAL" clId="{BA7969D7-89B4-479B-8079-E03B09C5410B}" dt="2023-11-27T09:42:47.139" v="1258" actId="1076"/>
          <ac:spMkLst>
            <pc:docMk/>
            <pc:sldMk cId="866617019" sldId="2053"/>
            <ac:spMk id="11" creationId="{81A9D36E-DFFF-E23C-A808-EF509E34A753}"/>
          </ac:spMkLst>
        </pc:spChg>
        <pc:picChg chg="add del mod ord">
          <ac:chgData name="Yoel Kortick" userId="167978f5-7f40-4909-85d5-d4149554ad4e" providerId="ADAL" clId="{BA7969D7-89B4-479B-8079-E03B09C5410B}" dt="2023-11-27T09:42:32.452" v="1251" actId="478"/>
          <ac:picMkLst>
            <pc:docMk/>
            <pc:sldMk cId="866617019" sldId="2053"/>
            <ac:picMk id="5" creationId="{FE6A294A-F3BD-EB08-0C7B-F6C0D6A14D5A}"/>
          </ac:picMkLst>
        </pc:picChg>
        <pc:picChg chg="del">
          <ac:chgData name="Yoel Kortick" userId="167978f5-7f40-4909-85d5-d4149554ad4e" providerId="ADAL" clId="{BA7969D7-89B4-479B-8079-E03B09C5410B}" dt="2023-11-27T08:23:04.575" v="1023" actId="478"/>
          <ac:picMkLst>
            <pc:docMk/>
            <pc:sldMk cId="866617019" sldId="2053"/>
            <ac:picMk id="7" creationId="{39BE7BF2-22F6-A1A9-D195-48005A55417B}"/>
          </ac:picMkLst>
        </pc:picChg>
        <pc:picChg chg="add mod ord">
          <ac:chgData name="Yoel Kortick" userId="167978f5-7f40-4909-85d5-d4149554ad4e" providerId="ADAL" clId="{BA7969D7-89B4-479B-8079-E03B09C5410B}" dt="2023-11-27T09:43:15.186" v="1263" actId="167"/>
          <ac:picMkLst>
            <pc:docMk/>
            <pc:sldMk cId="866617019" sldId="2053"/>
            <ac:picMk id="9" creationId="{6A3200A6-45AF-0BCF-C850-498E4BB17CFA}"/>
          </ac:picMkLst>
        </pc:picChg>
        <pc:cxnChg chg="add mod">
          <ac:chgData name="Yoel Kortick" userId="167978f5-7f40-4909-85d5-d4149554ad4e" providerId="ADAL" clId="{BA7969D7-89B4-479B-8079-E03B09C5410B}" dt="2023-11-27T09:44:59.739" v="1327" actId="14100"/>
          <ac:cxnSpMkLst>
            <pc:docMk/>
            <pc:sldMk cId="866617019" sldId="2053"/>
            <ac:cxnSpMk id="12" creationId="{C45B8918-A0E6-E361-1502-CA9F5E6429EF}"/>
          </ac:cxnSpMkLst>
        </pc:cxnChg>
      </pc:sldChg>
      <pc:sldChg chg="addSp delSp modSp add mod">
        <pc:chgData name="Yoel Kortick" userId="167978f5-7f40-4909-85d5-d4149554ad4e" providerId="ADAL" clId="{BA7969D7-89B4-479B-8079-E03B09C5410B}" dt="2023-11-27T09:59:34.499" v="1723"/>
        <pc:sldMkLst>
          <pc:docMk/>
          <pc:sldMk cId="3809573223" sldId="2054"/>
        </pc:sldMkLst>
        <pc:spChg chg="mod">
          <ac:chgData name="Yoel Kortick" userId="167978f5-7f40-4909-85d5-d4149554ad4e" providerId="ADAL" clId="{BA7969D7-89B4-479B-8079-E03B09C5410B}" dt="2023-11-27T09:46:30.234" v="1344"/>
          <ac:spMkLst>
            <pc:docMk/>
            <pc:sldMk cId="3809573223" sldId="2054"/>
            <ac:spMk id="3" creationId="{4FC18B40-6547-41EC-8A0E-1C8F40E0A42F}"/>
          </ac:spMkLst>
        </pc:spChg>
        <pc:spChg chg="mod">
          <ac:chgData name="Yoel Kortick" userId="167978f5-7f40-4909-85d5-d4149554ad4e" providerId="ADAL" clId="{BA7969D7-89B4-479B-8079-E03B09C5410B}" dt="2023-11-27T09:48:14.140" v="1354" actId="14100"/>
          <ac:spMkLst>
            <pc:docMk/>
            <pc:sldMk cId="3809573223" sldId="2054"/>
            <ac:spMk id="5" creationId="{C116341A-F81D-8FDC-DCD9-B8423A27A9FA}"/>
          </ac:spMkLst>
        </pc:spChg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3809573223" sldId="2054"/>
            <ac:spMk id="10" creationId="{19E9D55E-0049-4072-9DC2-48193A586191}"/>
          </ac:spMkLst>
        </pc:spChg>
        <pc:picChg chg="add mod ord">
          <ac:chgData name="Yoel Kortick" userId="167978f5-7f40-4909-85d5-d4149554ad4e" providerId="ADAL" clId="{BA7969D7-89B4-479B-8079-E03B09C5410B}" dt="2023-11-27T09:48:02.983" v="1352" actId="208"/>
          <ac:picMkLst>
            <pc:docMk/>
            <pc:sldMk cId="3809573223" sldId="2054"/>
            <ac:picMk id="4" creationId="{4E98DF4F-1FE0-B0E9-3CB4-0EBFC1D953CB}"/>
          </ac:picMkLst>
        </pc:picChg>
        <pc:picChg chg="del">
          <ac:chgData name="Yoel Kortick" userId="167978f5-7f40-4909-85d5-d4149554ad4e" providerId="ADAL" clId="{BA7969D7-89B4-479B-8079-E03B09C5410B}" dt="2023-11-27T09:47:56.623" v="1348" actId="478"/>
          <ac:picMkLst>
            <pc:docMk/>
            <pc:sldMk cId="3809573223" sldId="2054"/>
            <ac:picMk id="7" creationId="{BD2D06A9-E0CA-E007-0CC3-CA0C5E2E966D}"/>
          </ac:picMkLst>
        </pc:picChg>
      </pc:sldChg>
      <pc:sldChg chg="add del">
        <pc:chgData name="Yoel Kortick" userId="167978f5-7f40-4909-85d5-d4149554ad4e" providerId="ADAL" clId="{BA7969D7-89B4-479B-8079-E03B09C5410B}" dt="2023-11-27T09:46:18.584" v="1342" actId="47"/>
        <pc:sldMkLst>
          <pc:docMk/>
          <pc:sldMk cId="3834578857" sldId="2054"/>
        </pc:sldMkLst>
      </pc:sldChg>
      <pc:sldChg chg="addSp delSp modSp add mod">
        <pc:chgData name="Yoel Kortick" userId="167978f5-7f40-4909-85d5-d4149554ad4e" providerId="ADAL" clId="{BA7969D7-89B4-479B-8079-E03B09C5410B}" dt="2023-11-27T09:59:34.499" v="1723"/>
        <pc:sldMkLst>
          <pc:docMk/>
          <pc:sldMk cId="938792959" sldId="2055"/>
        </pc:sldMkLst>
        <pc:spChg chg="mod">
          <ac:chgData name="Yoel Kortick" userId="167978f5-7f40-4909-85d5-d4149554ad4e" providerId="ADAL" clId="{BA7969D7-89B4-479B-8079-E03B09C5410B}" dt="2023-11-27T09:46:33.441" v="1345"/>
          <ac:spMkLst>
            <pc:docMk/>
            <pc:sldMk cId="938792959" sldId="2055"/>
            <ac:spMk id="3" creationId="{4FC18B40-6547-41EC-8A0E-1C8F40E0A42F}"/>
          </ac:spMkLst>
        </pc:spChg>
        <pc:spChg chg="mod">
          <ac:chgData name="Yoel Kortick" userId="167978f5-7f40-4909-85d5-d4149554ad4e" providerId="ADAL" clId="{BA7969D7-89B4-479B-8079-E03B09C5410B}" dt="2023-11-27T09:49:35.031" v="1359" actId="14100"/>
          <ac:spMkLst>
            <pc:docMk/>
            <pc:sldMk cId="938792959" sldId="2055"/>
            <ac:spMk id="5" creationId="{C116341A-F81D-8FDC-DCD9-B8423A27A9FA}"/>
          </ac:spMkLst>
        </pc:spChg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938792959" sldId="2055"/>
            <ac:spMk id="10" creationId="{19E9D55E-0049-4072-9DC2-48193A586191}"/>
          </ac:spMkLst>
        </pc:spChg>
        <pc:picChg chg="del">
          <ac:chgData name="Yoel Kortick" userId="167978f5-7f40-4909-85d5-d4149554ad4e" providerId="ADAL" clId="{BA7969D7-89B4-479B-8079-E03B09C5410B}" dt="2023-11-27T09:49:23.504" v="1355" actId="478"/>
          <ac:picMkLst>
            <pc:docMk/>
            <pc:sldMk cId="938792959" sldId="2055"/>
            <ac:picMk id="4" creationId="{5776B4F1-3C4D-1CF6-F52C-B7454B81C6A2}"/>
          </ac:picMkLst>
        </pc:picChg>
        <pc:picChg chg="add mod ord">
          <ac:chgData name="Yoel Kortick" userId="167978f5-7f40-4909-85d5-d4149554ad4e" providerId="ADAL" clId="{BA7969D7-89B4-479B-8079-E03B09C5410B}" dt="2023-11-27T09:49:37.118" v="1360" actId="208"/>
          <ac:picMkLst>
            <pc:docMk/>
            <pc:sldMk cId="938792959" sldId="2055"/>
            <ac:picMk id="6" creationId="{CA1E8F95-93EC-9B24-E2A5-D3E58737EBBE}"/>
          </ac:picMkLst>
        </pc:picChg>
      </pc:sldChg>
      <pc:sldChg chg="addSp delSp modSp add mod">
        <pc:chgData name="Yoel Kortick" userId="167978f5-7f40-4909-85d5-d4149554ad4e" providerId="ADAL" clId="{BA7969D7-89B4-479B-8079-E03B09C5410B}" dt="2023-11-27T09:59:34.499" v="1723"/>
        <pc:sldMkLst>
          <pc:docMk/>
          <pc:sldMk cId="2398238334" sldId="2056"/>
        </pc:sldMkLst>
        <pc:spChg chg="mod">
          <ac:chgData name="Yoel Kortick" userId="167978f5-7f40-4909-85d5-d4149554ad4e" providerId="ADAL" clId="{BA7969D7-89B4-479B-8079-E03B09C5410B}" dt="2023-11-27T09:46:36.696" v="1346"/>
          <ac:spMkLst>
            <pc:docMk/>
            <pc:sldMk cId="2398238334" sldId="2056"/>
            <ac:spMk id="3" creationId="{4FC18B40-6547-41EC-8A0E-1C8F40E0A42F}"/>
          </ac:spMkLst>
        </pc:spChg>
        <pc:spChg chg="mod">
          <ac:chgData name="Yoel Kortick" userId="167978f5-7f40-4909-85d5-d4149554ad4e" providerId="ADAL" clId="{BA7969D7-89B4-479B-8079-E03B09C5410B}" dt="2023-11-27T09:53:51.381" v="1552" actId="14100"/>
          <ac:spMkLst>
            <pc:docMk/>
            <pc:sldMk cId="2398238334" sldId="2056"/>
            <ac:spMk id="5" creationId="{C116341A-F81D-8FDC-DCD9-B8423A27A9FA}"/>
          </ac:spMkLst>
        </pc:spChg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2398238334" sldId="2056"/>
            <ac:spMk id="10" creationId="{19E9D55E-0049-4072-9DC2-48193A586191}"/>
          </ac:spMkLst>
        </pc:spChg>
        <pc:picChg chg="add mod ord">
          <ac:chgData name="Yoel Kortick" userId="167978f5-7f40-4909-85d5-d4149554ad4e" providerId="ADAL" clId="{BA7969D7-89B4-479B-8079-E03B09C5410B}" dt="2023-11-27T09:53:53.102" v="1553" actId="208"/>
          <ac:picMkLst>
            <pc:docMk/>
            <pc:sldMk cId="2398238334" sldId="2056"/>
            <ac:picMk id="4" creationId="{190EFD64-FBFC-47A8-2DE1-038C9AFB9965}"/>
          </ac:picMkLst>
        </pc:picChg>
        <pc:picChg chg="del">
          <ac:chgData name="Yoel Kortick" userId="167978f5-7f40-4909-85d5-d4149554ad4e" providerId="ADAL" clId="{BA7969D7-89B4-479B-8079-E03B09C5410B}" dt="2023-11-27T09:51:59.761" v="1361" actId="478"/>
          <ac:picMkLst>
            <pc:docMk/>
            <pc:sldMk cId="2398238334" sldId="2056"/>
            <ac:picMk id="6" creationId="{159DA54F-E7AA-C0DB-8A58-2A4338253539}"/>
          </ac:picMkLst>
        </pc:picChg>
      </pc:sldChg>
      <pc:sldChg chg="addSp delSp modSp add mod">
        <pc:chgData name="Yoel Kortick" userId="167978f5-7f40-4909-85d5-d4149554ad4e" providerId="ADAL" clId="{BA7969D7-89B4-479B-8079-E03B09C5410B}" dt="2023-11-27T09:55:50.769" v="1568" actId="208"/>
        <pc:sldMkLst>
          <pc:docMk/>
          <pc:sldMk cId="3024022155" sldId="2057"/>
        </pc:sldMkLst>
        <pc:spChg chg="mod">
          <ac:chgData name="Yoel Kortick" userId="167978f5-7f40-4909-85d5-d4149554ad4e" providerId="ADAL" clId="{BA7969D7-89B4-479B-8079-E03B09C5410B}" dt="2023-11-27T09:46:40.055" v="1347"/>
          <ac:spMkLst>
            <pc:docMk/>
            <pc:sldMk cId="3024022155" sldId="2057"/>
            <ac:spMk id="3" creationId="{4FC18B40-6547-41EC-8A0E-1C8F40E0A42F}"/>
          </ac:spMkLst>
        </pc:spChg>
        <pc:spChg chg="mod">
          <ac:chgData name="Yoel Kortick" userId="167978f5-7f40-4909-85d5-d4149554ad4e" providerId="ADAL" clId="{BA7969D7-89B4-479B-8079-E03B09C5410B}" dt="2023-11-27T09:55:48.171" v="1567" actId="1036"/>
          <ac:spMkLst>
            <pc:docMk/>
            <pc:sldMk cId="3024022155" sldId="2057"/>
            <ac:spMk id="5" creationId="{C116341A-F81D-8FDC-DCD9-B8423A27A9FA}"/>
          </ac:spMkLst>
        </pc:spChg>
        <pc:picChg chg="del">
          <ac:chgData name="Yoel Kortick" userId="167978f5-7f40-4909-85d5-d4149554ad4e" providerId="ADAL" clId="{BA7969D7-89B4-479B-8079-E03B09C5410B}" dt="2023-11-27T09:55:10.656" v="1554" actId="478"/>
          <ac:picMkLst>
            <pc:docMk/>
            <pc:sldMk cId="3024022155" sldId="2057"/>
            <ac:picMk id="4" creationId="{66B87EA8-3110-D7F0-E2A7-1A8AE7348A7C}"/>
          </ac:picMkLst>
        </pc:picChg>
        <pc:picChg chg="add del mod">
          <ac:chgData name="Yoel Kortick" userId="167978f5-7f40-4909-85d5-d4149554ad4e" providerId="ADAL" clId="{BA7969D7-89B4-479B-8079-E03B09C5410B}" dt="2023-11-27T09:55:29.477" v="1557" actId="478"/>
          <ac:picMkLst>
            <pc:docMk/>
            <pc:sldMk cId="3024022155" sldId="2057"/>
            <ac:picMk id="6" creationId="{3E87FB4B-316B-ACC4-740E-7A962C765AE6}"/>
          </ac:picMkLst>
        </pc:picChg>
        <pc:picChg chg="add mod ord">
          <ac:chgData name="Yoel Kortick" userId="167978f5-7f40-4909-85d5-d4149554ad4e" providerId="ADAL" clId="{BA7969D7-89B4-479B-8079-E03B09C5410B}" dt="2023-11-27T09:55:50.769" v="1568" actId="208"/>
          <ac:picMkLst>
            <pc:docMk/>
            <pc:sldMk cId="3024022155" sldId="2057"/>
            <ac:picMk id="8" creationId="{FB57F4A3-E7B7-41DC-083B-094819EC8D47}"/>
          </ac:picMkLst>
        </pc:picChg>
      </pc:sldChg>
      <pc:sldChg chg="modSp add">
        <pc:chgData name="Yoel Kortick" userId="167978f5-7f40-4909-85d5-d4149554ad4e" providerId="ADAL" clId="{BA7969D7-89B4-479B-8079-E03B09C5410B}" dt="2023-11-27T09:59:34.499" v="1723"/>
        <pc:sldMkLst>
          <pc:docMk/>
          <pc:sldMk cId="3045617396" sldId="2058"/>
        </pc:sldMkLst>
        <pc:spChg chg="mod">
          <ac:chgData name="Yoel Kortick" userId="167978f5-7f40-4909-85d5-d4149554ad4e" providerId="ADAL" clId="{BA7969D7-89B4-479B-8079-E03B09C5410B}" dt="2023-11-27T09:59:34.499" v="1723"/>
          <ac:spMkLst>
            <pc:docMk/>
            <pc:sldMk cId="3045617396" sldId="2058"/>
            <ac:spMk id="6" creationId="{123FA553-385D-C606-3EF3-594E994D49FA}"/>
          </ac:spMkLst>
        </pc:spChg>
      </pc:sldChg>
    </pc:docChg>
  </pc:docChgLst>
  <pc:docChgLst>
    <pc:chgData name="Yoel Kortick" userId="167978f5-7f40-4909-85d5-d4149554ad4e" providerId="ADAL" clId="{B57F8CD6-6211-4EF0-9956-BEC5B7021E76}"/>
    <pc:docChg chg="undo custSel addSld delSld modSld modMainMaster">
      <pc:chgData name="Yoel Kortick" userId="167978f5-7f40-4909-85d5-d4149554ad4e" providerId="ADAL" clId="{B57F8CD6-6211-4EF0-9956-BEC5B7021E76}" dt="2024-01-08T09:46:36.822" v="1020" actId="14100"/>
      <pc:docMkLst>
        <pc:docMk/>
      </pc:docMkLst>
      <pc:sldChg chg="modSp mod">
        <pc:chgData name="Yoel Kortick" userId="167978f5-7f40-4909-85d5-d4149554ad4e" providerId="ADAL" clId="{B57F8CD6-6211-4EF0-9956-BEC5B7021E76}" dt="2024-01-08T09:42:24.661" v="869" actId="20577"/>
        <pc:sldMkLst>
          <pc:docMk/>
          <pc:sldMk cId="3267142644" sldId="1724"/>
        </pc:sldMkLst>
        <pc:spChg chg="mod">
          <ac:chgData name="Yoel Kortick" userId="167978f5-7f40-4909-85d5-d4149554ad4e" providerId="ADAL" clId="{B57F8CD6-6211-4EF0-9956-BEC5B7021E76}" dt="2024-01-08T09:42:24.661" v="869" actId="20577"/>
          <ac:spMkLst>
            <pc:docMk/>
            <pc:sldMk cId="3267142644" sldId="1724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B57F8CD6-6211-4EF0-9956-BEC5B7021E76}" dt="2024-01-08T07:51:30.415" v="53"/>
        <pc:sldMkLst>
          <pc:docMk/>
          <pc:sldMk cId="1404067891" sldId="1782"/>
        </pc:sldMkLst>
        <pc:spChg chg="mod">
          <ac:chgData name="Yoel Kortick" userId="167978f5-7f40-4909-85d5-d4149554ad4e" providerId="ADAL" clId="{B57F8CD6-6211-4EF0-9956-BEC5B7021E76}" dt="2024-01-08T07:51:30.415" v="53"/>
          <ac:spMkLst>
            <pc:docMk/>
            <pc:sldMk cId="1404067891" sldId="1782"/>
            <ac:spMk id="4" creationId="{A02F1239-CFFA-4E95-8A0B-536CBE397E4E}"/>
          </ac:spMkLst>
        </pc:spChg>
      </pc:sldChg>
      <pc:sldChg chg="modSp">
        <pc:chgData name="Yoel Kortick" userId="167978f5-7f40-4909-85d5-d4149554ad4e" providerId="ADAL" clId="{B57F8CD6-6211-4EF0-9956-BEC5B7021E76}" dt="2024-01-08T07:50:34.500" v="41"/>
        <pc:sldMkLst>
          <pc:docMk/>
          <pc:sldMk cId="1078410933" sldId="1792"/>
        </pc:sldMkLst>
        <pc:spChg chg="mod">
          <ac:chgData name="Yoel Kortick" userId="167978f5-7f40-4909-85d5-d4149554ad4e" providerId="ADAL" clId="{B57F8CD6-6211-4EF0-9956-BEC5B7021E76}" dt="2024-01-08T07:50:34.500" v="41"/>
          <ac:spMkLst>
            <pc:docMk/>
            <pc:sldMk cId="1078410933" sldId="1792"/>
            <ac:spMk id="3" creationId="{440E2C51-CB70-4EE1-8E6B-DADCB74DEC44}"/>
          </ac:spMkLst>
        </pc:spChg>
      </pc:sldChg>
      <pc:sldChg chg="delSp modSp mod">
        <pc:chgData name="Yoel Kortick" userId="167978f5-7f40-4909-85d5-d4149554ad4e" providerId="ADAL" clId="{B57F8CD6-6211-4EF0-9956-BEC5B7021E76}" dt="2024-01-08T09:42:45.172" v="870" actId="255"/>
        <pc:sldMkLst>
          <pc:docMk/>
          <pc:sldMk cId="4132155335" sldId="1793"/>
        </pc:sldMkLst>
        <pc:spChg chg="mod">
          <ac:chgData name="Yoel Kortick" userId="167978f5-7f40-4909-85d5-d4149554ad4e" providerId="ADAL" clId="{B57F8CD6-6211-4EF0-9956-BEC5B7021E76}" dt="2024-01-08T07:50:34.500" v="41"/>
          <ac:spMkLst>
            <pc:docMk/>
            <pc:sldMk cId="4132155335" sldId="1793"/>
            <ac:spMk id="3" creationId="{4FC18B40-6547-41EC-8A0E-1C8F40E0A42F}"/>
          </ac:spMkLst>
        </pc:spChg>
        <pc:spChg chg="mod">
          <ac:chgData name="Yoel Kortick" userId="167978f5-7f40-4909-85d5-d4149554ad4e" providerId="ADAL" clId="{B57F8CD6-6211-4EF0-9956-BEC5B7021E76}" dt="2024-01-08T09:42:45.172" v="870" actId="255"/>
          <ac:spMkLst>
            <pc:docMk/>
            <pc:sldMk cId="4132155335" sldId="1793"/>
            <ac:spMk id="4" creationId="{2490F34D-A7E2-4EA9-8B1A-78371A1F1CD1}"/>
          </ac:spMkLst>
        </pc:spChg>
        <pc:spChg chg="del">
          <ac:chgData name="Yoel Kortick" userId="167978f5-7f40-4909-85d5-d4149554ad4e" providerId="ADAL" clId="{B57F8CD6-6211-4EF0-9956-BEC5B7021E76}" dt="2024-01-08T07:50:53.922" v="51" actId="478"/>
          <ac:spMkLst>
            <pc:docMk/>
            <pc:sldMk cId="4132155335" sldId="1793"/>
            <ac:spMk id="6" creationId="{6C626ADE-2BD7-F286-B8DF-1367C1CB0E92}"/>
          </ac:spMkLst>
        </pc:spChg>
        <pc:picChg chg="del">
          <ac:chgData name="Yoel Kortick" userId="167978f5-7f40-4909-85d5-d4149554ad4e" providerId="ADAL" clId="{B57F8CD6-6211-4EF0-9956-BEC5B7021E76}" dt="2024-01-08T07:50:53.922" v="51" actId="478"/>
          <ac:picMkLst>
            <pc:docMk/>
            <pc:sldMk cId="4132155335" sldId="1793"/>
            <ac:picMk id="5" creationId="{B46EF854-790F-7317-2FB3-82BE70F88A8F}"/>
          </ac:picMkLst>
        </pc:picChg>
      </pc:sldChg>
      <pc:sldChg chg="modSp del">
        <pc:chgData name="Yoel Kortick" userId="167978f5-7f40-4909-85d5-d4149554ad4e" providerId="ADAL" clId="{B57F8CD6-6211-4EF0-9956-BEC5B7021E76}" dt="2024-01-08T07:54:29.345" v="54" actId="47"/>
        <pc:sldMkLst>
          <pc:docMk/>
          <pc:sldMk cId="2370129783" sldId="1917"/>
        </pc:sldMkLst>
        <pc:spChg chg="mod">
          <ac:chgData name="Yoel Kortick" userId="167978f5-7f40-4909-85d5-d4149554ad4e" providerId="ADAL" clId="{B57F8CD6-6211-4EF0-9956-BEC5B7021E76}" dt="2024-01-08T07:50:34.500" v="41"/>
          <ac:spMkLst>
            <pc:docMk/>
            <pc:sldMk cId="2370129783" sldId="1917"/>
            <ac:spMk id="3" creationId="{4FC18B40-6547-41EC-8A0E-1C8F40E0A42F}"/>
          </ac:spMkLst>
        </pc:spChg>
      </pc:sldChg>
      <pc:sldChg chg="delSp modSp mod">
        <pc:chgData name="Yoel Kortick" userId="167978f5-7f40-4909-85d5-d4149554ad4e" providerId="ADAL" clId="{B57F8CD6-6211-4EF0-9956-BEC5B7021E76}" dt="2024-01-08T09:43:03.706" v="874" actId="255"/>
        <pc:sldMkLst>
          <pc:docMk/>
          <pc:sldMk cId="3828660448" sldId="1918"/>
        </pc:sldMkLst>
        <pc:spChg chg="mod">
          <ac:chgData name="Yoel Kortick" userId="167978f5-7f40-4909-85d5-d4149554ad4e" providerId="ADAL" clId="{B57F8CD6-6211-4EF0-9956-BEC5B7021E76}" dt="2024-01-08T08:20:21.075" v="77"/>
          <ac:spMkLst>
            <pc:docMk/>
            <pc:sldMk cId="3828660448" sldId="1918"/>
            <ac:spMk id="3" creationId="{4FC18B40-6547-41EC-8A0E-1C8F40E0A42F}"/>
          </ac:spMkLst>
        </pc:spChg>
        <pc:spChg chg="mod">
          <ac:chgData name="Yoel Kortick" userId="167978f5-7f40-4909-85d5-d4149554ad4e" providerId="ADAL" clId="{B57F8CD6-6211-4EF0-9956-BEC5B7021E76}" dt="2024-01-08T09:43:03.706" v="874" actId="255"/>
          <ac:spMkLst>
            <pc:docMk/>
            <pc:sldMk cId="3828660448" sldId="1918"/>
            <ac:spMk id="4" creationId="{2490F34D-A7E2-4EA9-8B1A-78371A1F1CD1}"/>
          </ac:spMkLst>
        </pc:spChg>
        <pc:spChg chg="del">
          <ac:chgData name="Yoel Kortick" userId="167978f5-7f40-4909-85d5-d4149554ad4e" providerId="ADAL" clId="{B57F8CD6-6211-4EF0-9956-BEC5B7021E76}" dt="2024-01-08T08:20:48.072" v="79" actId="478"/>
          <ac:spMkLst>
            <pc:docMk/>
            <pc:sldMk cId="3828660448" sldId="1918"/>
            <ac:spMk id="10" creationId="{6636D1CB-A192-D450-0379-FF4CB46B5330}"/>
          </ac:spMkLst>
        </pc:spChg>
        <pc:picChg chg="del">
          <ac:chgData name="Yoel Kortick" userId="167978f5-7f40-4909-85d5-d4149554ad4e" providerId="ADAL" clId="{B57F8CD6-6211-4EF0-9956-BEC5B7021E76}" dt="2024-01-08T08:20:47.010" v="78" actId="478"/>
          <ac:picMkLst>
            <pc:docMk/>
            <pc:sldMk cId="3828660448" sldId="1918"/>
            <ac:picMk id="9" creationId="{4021B22B-6917-22D2-9146-5AB9CF2F6470}"/>
          </ac:picMkLst>
        </pc:picChg>
      </pc:sldChg>
      <pc:sldChg chg="addSp delSp modSp mod">
        <pc:chgData name="Yoel Kortick" userId="167978f5-7f40-4909-85d5-d4149554ad4e" providerId="ADAL" clId="{B57F8CD6-6211-4EF0-9956-BEC5B7021E76}" dt="2024-01-08T09:45:26.371" v="938" actId="33524"/>
        <pc:sldMkLst>
          <pc:docMk/>
          <pc:sldMk cId="155175924" sldId="1922"/>
        </pc:sldMkLst>
        <pc:spChg chg="del mod">
          <ac:chgData name="Yoel Kortick" userId="167978f5-7f40-4909-85d5-d4149554ad4e" providerId="ADAL" clId="{B57F8CD6-6211-4EF0-9956-BEC5B7021E76}" dt="2024-01-08T09:31:27.533" v="481" actId="478"/>
          <ac:spMkLst>
            <pc:docMk/>
            <pc:sldMk cId="155175924" sldId="1922"/>
            <ac:spMk id="2" creationId="{34EB2799-162B-BD6E-42E2-C8FB42275F79}"/>
          </ac:spMkLst>
        </pc:spChg>
        <pc:spChg chg="mod">
          <ac:chgData name="Yoel Kortick" userId="167978f5-7f40-4909-85d5-d4149554ad4e" providerId="ADAL" clId="{B57F8CD6-6211-4EF0-9956-BEC5B7021E76}" dt="2024-01-08T09:24:08.478" v="394"/>
          <ac:spMkLst>
            <pc:docMk/>
            <pc:sldMk cId="155175924" sldId="1922"/>
            <ac:spMk id="3" creationId="{4FC18B40-6547-41EC-8A0E-1C8F40E0A42F}"/>
          </ac:spMkLst>
        </pc:spChg>
        <pc:spChg chg="add mod ord">
          <ac:chgData name="Yoel Kortick" userId="167978f5-7f40-4909-85d5-d4149554ad4e" providerId="ADAL" clId="{B57F8CD6-6211-4EF0-9956-BEC5B7021E76}" dt="2024-01-08T09:35:37.934" v="636" actId="313"/>
          <ac:spMkLst>
            <pc:docMk/>
            <pc:sldMk cId="155175924" sldId="1922"/>
            <ac:spMk id="6" creationId="{58F6F825-544C-358B-F14D-E6212317A7D8}"/>
          </ac:spMkLst>
        </pc:spChg>
        <pc:spChg chg="add mod">
          <ac:chgData name="Yoel Kortick" userId="167978f5-7f40-4909-85d5-d4149554ad4e" providerId="ADAL" clId="{B57F8CD6-6211-4EF0-9956-BEC5B7021E76}" dt="2024-01-08T09:35:43.087" v="642" actId="313"/>
          <ac:spMkLst>
            <pc:docMk/>
            <pc:sldMk cId="155175924" sldId="1922"/>
            <ac:spMk id="7" creationId="{4488515D-184C-6DD4-06E6-D69C101F9DCF}"/>
          </ac:spMkLst>
        </pc:spChg>
        <pc:spChg chg="mod">
          <ac:chgData name="Yoel Kortick" userId="167978f5-7f40-4909-85d5-d4149554ad4e" providerId="ADAL" clId="{B57F8CD6-6211-4EF0-9956-BEC5B7021E76}" dt="2024-01-08T09:45:26.371" v="938" actId="33524"/>
          <ac:spMkLst>
            <pc:docMk/>
            <pc:sldMk cId="155175924" sldId="1922"/>
            <ac:spMk id="10" creationId="{19E9D55E-0049-4072-9DC2-48193A586191}"/>
          </ac:spMkLst>
        </pc:spChg>
        <pc:picChg chg="add mod ord">
          <ac:chgData name="Yoel Kortick" userId="167978f5-7f40-4909-85d5-d4149554ad4e" providerId="ADAL" clId="{B57F8CD6-6211-4EF0-9956-BEC5B7021E76}" dt="2024-01-08T09:32:04.304" v="517" actId="167"/>
          <ac:picMkLst>
            <pc:docMk/>
            <pc:sldMk cId="155175924" sldId="1922"/>
            <ac:picMk id="4" creationId="{48A27DBB-C855-DFD5-7082-D1DD738B77C7}"/>
          </ac:picMkLst>
        </pc:picChg>
        <pc:picChg chg="del">
          <ac:chgData name="Yoel Kortick" userId="167978f5-7f40-4909-85d5-d4149554ad4e" providerId="ADAL" clId="{B57F8CD6-6211-4EF0-9956-BEC5B7021E76}" dt="2024-01-08T09:31:26.928" v="480" actId="478"/>
          <ac:picMkLst>
            <pc:docMk/>
            <pc:sldMk cId="155175924" sldId="1922"/>
            <ac:picMk id="5" creationId="{F1A371A5-9C26-8C57-9CDE-36EFADD2F637}"/>
          </ac:picMkLst>
        </pc:picChg>
        <pc:cxnChg chg="add">
          <ac:chgData name="Yoel Kortick" userId="167978f5-7f40-4909-85d5-d4149554ad4e" providerId="ADAL" clId="{B57F8CD6-6211-4EF0-9956-BEC5B7021E76}" dt="2024-01-08T09:32:31.224" v="527" actId="11529"/>
          <ac:cxnSpMkLst>
            <pc:docMk/>
            <pc:sldMk cId="155175924" sldId="1922"/>
            <ac:cxnSpMk id="9" creationId="{4AF61676-CBCB-E8CC-17FF-CAFCD90AF0F3}"/>
          </ac:cxnSpMkLst>
        </pc:cxnChg>
        <pc:cxnChg chg="add mod">
          <ac:chgData name="Yoel Kortick" userId="167978f5-7f40-4909-85d5-d4149554ad4e" providerId="ADAL" clId="{B57F8CD6-6211-4EF0-9956-BEC5B7021E76}" dt="2024-01-08T09:32:35.781" v="529" actId="14100"/>
          <ac:cxnSpMkLst>
            <pc:docMk/>
            <pc:sldMk cId="155175924" sldId="1922"/>
            <ac:cxnSpMk id="11" creationId="{BB5A6B1A-81C0-A3BE-29AE-941D866E58F5}"/>
          </ac:cxnSpMkLst>
        </pc:cxnChg>
      </pc:sldChg>
      <pc:sldChg chg="addSp delSp modSp mod">
        <pc:chgData name="Yoel Kortick" userId="167978f5-7f40-4909-85d5-d4149554ad4e" providerId="ADAL" clId="{B57F8CD6-6211-4EF0-9956-BEC5B7021E76}" dt="2024-01-08T09:45:45.544" v="955" actId="20577"/>
        <pc:sldMkLst>
          <pc:docMk/>
          <pc:sldMk cId="1969600818" sldId="1926"/>
        </pc:sldMkLst>
        <pc:spChg chg="mod">
          <ac:chgData name="Yoel Kortick" userId="167978f5-7f40-4909-85d5-d4149554ad4e" providerId="ADAL" clId="{B57F8CD6-6211-4EF0-9956-BEC5B7021E76}" dt="2024-01-08T09:24:08.478" v="394"/>
          <ac:spMkLst>
            <pc:docMk/>
            <pc:sldMk cId="1969600818" sldId="1926"/>
            <ac:spMk id="3" creationId="{4FC18B40-6547-41EC-8A0E-1C8F40E0A42F}"/>
          </ac:spMkLst>
        </pc:spChg>
        <pc:spChg chg="del">
          <ac:chgData name="Yoel Kortick" userId="167978f5-7f40-4909-85d5-d4149554ad4e" providerId="ADAL" clId="{B57F8CD6-6211-4EF0-9956-BEC5B7021E76}" dt="2024-01-08T09:35:21.835" v="623" actId="478"/>
          <ac:spMkLst>
            <pc:docMk/>
            <pc:sldMk cId="1969600818" sldId="1926"/>
            <ac:spMk id="8" creationId="{375A2D0F-B8C5-AC95-69BB-D7CE05010BDE}"/>
          </ac:spMkLst>
        </pc:spChg>
        <pc:spChg chg="mod">
          <ac:chgData name="Yoel Kortick" userId="167978f5-7f40-4909-85d5-d4149554ad4e" providerId="ADAL" clId="{B57F8CD6-6211-4EF0-9956-BEC5B7021E76}" dt="2024-01-08T09:35:19.299" v="622" actId="14100"/>
          <ac:spMkLst>
            <pc:docMk/>
            <pc:sldMk cId="1969600818" sldId="1926"/>
            <ac:spMk id="9" creationId="{8F29BE01-4E95-6027-5536-08841D536DE3}"/>
          </ac:spMkLst>
        </pc:spChg>
        <pc:spChg chg="mod">
          <ac:chgData name="Yoel Kortick" userId="167978f5-7f40-4909-85d5-d4149554ad4e" providerId="ADAL" clId="{B57F8CD6-6211-4EF0-9956-BEC5B7021E76}" dt="2024-01-08T09:45:45.544" v="955" actId="20577"/>
          <ac:spMkLst>
            <pc:docMk/>
            <pc:sldMk cId="1969600818" sldId="1926"/>
            <ac:spMk id="10" creationId="{19E9D55E-0049-4072-9DC2-48193A586191}"/>
          </ac:spMkLst>
        </pc:spChg>
        <pc:spChg chg="del">
          <ac:chgData name="Yoel Kortick" userId="167978f5-7f40-4909-85d5-d4149554ad4e" providerId="ADAL" clId="{B57F8CD6-6211-4EF0-9956-BEC5B7021E76}" dt="2024-01-08T09:35:23.203" v="624" actId="478"/>
          <ac:spMkLst>
            <pc:docMk/>
            <pc:sldMk cId="1969600818" sldId="1926"/>
            <ac:spMk id="11" creationId="{4EED4CC4-255B-4619-BC65-8C5F38B3930E}"/>
          </ac:spMkLst>
        </pc:spChg>
        <pc:picChg chg="add mod ord">
          <ac:chgData name="Yoel Kortick" userId="167978f5-7f40-4909-85d5-d4149554ad4e" providerId="ADAL" clId="{B57F8CD6-6211-4EF0-9956-BEC5B7021E76}" dt="2024-01-08T09:35:25.662" v="625" actId="208"/>
          <ac:picMkLst>
            <pc:docMk/>
            <pc:sldMk cId="1969600818" sldId="1926"/>
            <ac:picMk id="4" creationId="{8CA24EA3-EDF0-FAB4-A8EF-383E786E99C5}"/>
          </ac:picMkLst>
        </pc:picChg>
        <pc:picChg chg="del">
          <ac:chgData name="Yoel Kortick" userId="167978f5-7f40-4909-85d5-d4149554ad4e" providerId="ADAL" clId="{B57F8CD6-6211-4EF0-9956-BEC5B7021E76}" dt="2024-01-08T09:35:09.394" v="618" actId="478"/>
          <ac:picMkLst>
            <pc:docMk/>
            <pc:sldMk cId="1969600818" sldId="1926"/>
            <ac:picMk id="6" creationId="{B596A2F2-C7A6-E3C6-E50E-5538B11C89BE}"/>
          </ac:picMkLst>
        </pc:picChg>
      </pc:sldChg>
      <pc:sldChg chg="modSp">
        <pc:chgData name="Yoel Kortick" userId="167978f5-7f40-4909-85d5-d4149554ad4e" providerId="ADAL" clId="{B57F8CD6-6211-4EF0-9956-BEC5B7021E76}" dt="2024-01-08T08:20:21.075" v="77"/>
        <pc:sldMkLst>
          <pc:docMk/>
          <pc:sldMk cId="732818305" sldId="1935"/>
        </pc:sldMkLst>
        <pc:spChg chg="mod">
          <ac:chgData name="Yoel Kortick" userId="167978f5-7f40-4909-85d5-d4149554ad4e" providerId="ADAL" clId="{B57F8CD6-6211-4EF0-9956-BEC5B7021E76}" dt="2024-01-08T08:20:21.075" v="77"/>
          <ac:spMkLst>
            <pc:docMk/>
            <pc:sldMk cId="732818305" sldId="1935"/>
            <ac:spMk id="3" creationId="{440E2C51-CB70-4EE1-8E6B-DADCB74DEC44}"/>
          </ac:spMkLst>
        </pc:spChg>
      </pc:sldChg>
      <pc:sldChg chg="modSp">
        <pc:chgData name="Yoel Kortick" userId="167978f5-7f40-4909-85d5-d4149554ad4e" providerId="ADAL" clId="{B57F8CD6-6211-4EF0-9956-BEC5B7021E76}" dt="2024-01-08T09:24:08.478" v="394"/>
        <pc:sldMkLst>
          <pc:docMk/>
          <pc:sldMk cId="947444753" sldId="1936"/>
        </pc:sldMkLst>
        <pc:spChg chg="mod">
          <ac:chgData name="Yoel Kortick" userId="167978f5-7f40-4909-85d5-d4149554ad4e" providerId="ADAL" clId="{B57F8CD6-6211-4EF0-9956-BEC5B7021E76}" dt="2024-01-08T09:24:08.478" v="394"/>
          <ac:spMkLst>
            <pc:docMk/>
            <pc:sldMk cId="947444753" sldId="1936"/>
            <ac:spMk id="3" creationId="{440E2C51-CB70-4EE1-8E6B-DADCB74DEC44}"/>
          </ac:spMkLst>
        </pc:spChg>
      </pc:sldChg>
      <pc:sldChg chg="addSp delSp modSp mod">
        <pc:chgData name="Yoel Kortick" userId="167978f5-7f40-4909-85d5-d4149554ad4e" providerId="ADAL" clId="{B57F8CD6-6211-4EF0-9956-BEC5B7021E76}" dt="2024-01-08T09:46:36.822" v="1020" actId="14100"/>
        <pc:sldMkLst>
          <pc:docMk/>
          <pc:sldMk cId="4076534036" sldId="1939"/>
        </pc:sldMkLst>
        <pc:spChg chg="mod">
          <ac:chgData name="Yoel Kortick" userId="167978f5-7f40-4909-85d5-d4149554ad4e" providerId="ADAL" clId="{B57F8CD6-6211-4EF0-9956-BEC5B7021E76}" dt="2024-01-08T09:24:08.478" v="394"/>
          <ac:spMkLst>
            <pc:docMk/>
            <pc:sldMk cId="4076534036" sldId="1939"/>
            <ac:spMk id="3" creationId="{4FC18B40-6547-41EC-8A0E-1C8F40E0A42F}"/>
          </ac:spMkLst>
        </pc:spChg>
        <pc:spChg chg="add">
          <ac:chgData name="Yoel Kortick" userId="167978f5-7f40-4909-85d5-d4149554ad4e" providerId="ADAL" clId="{B57F8CD6-6211-4EF0-9956-BEC5B7021E76}" dt="2024-01-08T09:36:39.102" v="704" actId="11529"/>
          <ac:spMkLst>
            <pc:docMk/>
            <pc:sldMk cId="4076534036" sldId="1939"/>
            <ac:spMk id="6" creationId="{7B7CC463-9130-23D1-E0A9-11E19F465AFB}"/>
          </ac:spMkLst>
        </pc:spChg>
        <pc:spChg chg="add mod">
          <ac:chgData name="Yoel Kortick" userId="167978f5-7f40-4909-85d5-d4149554ad4e" providerId="ADAL" clId="{B57F8CD6-6211-4EF0-9956-BEC5B7021E76}" dt="2024-01-08T09:36:46.579" v="718" actId="1036"/>
          <ac:spMkLst>
            <pc:docMk/>
            <pc:sldMk cId="4076534036" sldId="1939"/>
            <ac:spMk id="7" creationId="{1FBCC7C0-2667-5ACE-FC82-AF9F2B81AD77}"/>
          </ac:spMkLst>
        </pc:spChg>
        <pc:spChg chg="add mod">
          <ac:chgData name="Yoel Kortick" userId="167978f5-7f40-4909-85d5-d4149554ad4e" providerId="ADAL" clId="{B57F8CD6-6211-4EF0-9956-BEC5B7021E76}" dt="2024-01-08T09:46:18.257" v="1016" actId="208"/>
          <ac:spMkLst>
            <pc:docMk/>
            <pc:sldMk cId="4076534036" sldId="1939"/>
            <ac:spMk id="8" creationId="{1D2C553E-115C-F5A1-4AA9-AA5BAA546822}"/>
          </ac:spMkLst>
        </pc:spChg>
        <pc:spChg chg="mod">
          <ac:chgData name="Yoel Kortick" userId="167978f5-7f40-4909-85d5-d4149554ad4e" providerId="ADAL" clId="{B57F8CD6-6211-4EF0-9956-BEC5B7021E76}" dt="2024-01-08T09:36:09.540" v="699" actId="14100"/>
          <ac:spMkLst>
            <pc:docMk/>
            <pc:sldMk cId="4076534036" sldId="1939"/>
            <ac:spMk id="10" creationId="{19E9D55E-0049-4072-9DC2-48193A586191}"/>
          </ac:spMkLst>
        </pc:spChg>
        <pc:picChg chg="del">
          <ac:chgData name="Yoel Kortick" userId="167978f5-7f40-4909-85d5-d4149554ad4e" providerId="ADAL" clId="{B57F8CD6-6211-4EF0-9956-BEC5B7021E76}" dt="2024-01-08T09:36:10.752" v="700" actId="478"/>
          <ac:picMkLst>
            <pc:docMk/>
            <pc:sldMk cId="4076534036" sldId="1939"/>
            <ac:picMk id="4" creationId="{F939997C-7D2F-B801-7230-318442B3A937}"/>
          </ac:picMkLst>
        </pc:picChg>
        <pc:picChg chg="add mod">
          <ac:chgData name="Yoel Kortick" userId="167978f5-7f40-4909-85d5-d4149554ad4e" providerId="ADAL" clId="{B57F8CD6-6211-4EF0-9956-BEC5B7021E76}" dt="2024-01-08T09:36:32.210" v="703" actId="208"/>
          <ac:picMkLst>
            <pc:docMk/>
            <pc:sldMk cId="4076534036" sldId="1939"/>
            <ac:picMk id="5" creationId="{9E2DF330-7BB5-B37C-C927-AFDB114FDAEC}"/>
          </ac:picMkLst>
        </pc:picChg>
        <pc:cxnChg chg="add mod">
          <ac:chgData name="Yoel Kortick" userId="167978f5-7f40-4909-85d5-d4149554ad4e" providerId="ADAL" clId="{B57F8CD6-6211-4EF0-9956-BEC5B7021E76}" dt="2024-01-08T09:46:28.243" v="1018"/>
          <ac:cxnSpMkLst>
            <pc:docMk/>
            <pc:sldMk cId="4076534036" sldId="1939"/>
            <ac:cxnSpMk id="11" creationId="{92F2CEFE-FC2B-DB20-E002-F69550D3B212}"/>
          </ac:cxnSpMkLst>
        </pc:cxnChg>
        <pc:cxnChg chg="add mod">
          <ac:chgData name="Yoel Kortick" userId="167978f5-7f40-4909-85d5-d4149554ad4e" providerId="ADAL" clId="{B57F8CD6-6211-4EF0-9956-BEC5B7021E76}" dt="2024-01-08T09:46:36.822" v="1020" actId="14100"/>
          <ac:cxnSpMkLst>
            <pc:docMk/>
            <pc:sldMk cId="4076534036" sldId="1939"/>
            <ac:cxnSpMk id="13" creationId="{0708AA50-A135-7DF7-A099-A6B6246452CD}"/>
          </ac:cxnSpMkLst>
        </pc:cxnChg>
      </pc:sldChg>
      <pc:sldChg chg="addSp delSp modSp mod">
        <pc:chgData name="Yoel Kortick" userId="167978f5-7f40-4909-85d5-d4149554ad4e" providerId="ADAL" clId="{B57F8CD6-6211-4EF0-9956-BEC5B7021E76}" dt="2024-01-08T09:42:04.356" v="867" actId="11529"/>
        <pc:sldMkLst>
          <pc:docMk/>
          <pc:sldMk cId="659316361" sldId="1976"/>
        </pc:sldMkLst>
        <pc:spChg chg="mod">
          <ac:chgData name="Yoel Kortick" userId="167978f5-7f40-4909-85d5-d4149554ad4e" providerId="ADAL" clId="{B57F8CD6-6211-4EF0-9956-BEC5B7021E76}" dt="2024-01-08T09:24:08.478" v="394"/>
          <ac:spMkLst>
            <pc:docMk/>
            <pc:sldMk cId="659316361" sldId="1976"/>
            <ac:spMk id="3" creationId="{4FC18B40-6547-41EC-8A0E-1C8F40E0A42F}"/>
          </ac:spMkLst>
        </pc:spChg>
        <pc:spChg chg="del">
          <ac:chgData name="Yoel Kortick" userId="167978f5-7f40-4909-85d5-d4149554ad4e" providerId="ADAL" clId="{B57F8CD6-6211-4EF0-9956-BEC5B7021E76}" dt="2024-01-08T09:42:00.149" v="866" actId="478"/>
          <ac:spMkLst>
            <pc:docMk/>
            <pc:sldMk cId="659316361" sldId="1976"/>
            <ac:spMk id="5" creationId="{3DD46861-DF7A-2403-0037-920041155781}"/>
          </ac:spMkLst>
        </pc:spChg>
        <pc:spChg chg="del">
          <ac:chgData name="Yoel Kortick" userId="167978f5-7f40-4909-85d5-d4149554ad4e" providerId="ADAL" clId="{B57F8CD6-6211-4EF0-9956-BEC5B7021E76}" dt="2024-01-08T09:41:57.475" v="865" actId="478"/>
          <ac:spMkLst>
            <pc:docMk/>
            <pc:sldMk cId="659316361" sldId="1976"/>
            <ac:spMk id="7" creationId="{3FBD1505-52D3-1582-8A8D-2CDCE0840E90}"/>
          </ac:spMkLst>
        </pc:spChg>
        <pc:spChg chg="mod">
          <ac:chgData name="Yoel Kortick" userId="167978f5-7f40-4909-85d5-d4149554ad4e" providerId="ADAL" clId="{B57F8CD6-6211-4EF0-9956-BEC5B7021E76}" dt="2024-01-08T09:41:43.664" v="858" actId="20577"/>
          <ac:spMkLst>
            <pc:docMk/>
            <pc:sldMk cId="659316361" sldId="1976"/>
            <ac:spMk id="16" creationId="{B2EAFB0F-283B-6DD5-8EF5-A3939B56B78E}"/>
          </ac:spMkLst>
        </pc:spChg>
        <pc:picChg chg="add mod ord">
          <ac:chgData name="Yoel Kortick" userId="167978f5-7f40-4909-85d5-d4149554ad4e" providerId="ADAL" clId="{B57F8CD6-6211-4EF0-9956-BEC5B7021E76}" dt="2024-01-08T09:41:54.326" v="864" actId="167"/>
          <ac:picMkLst>
            <pc:docMk/>
            <pc:sldMk cId="659316361" sldId="1976"/>
            <ac:picMk id="4" creationId="{E12A5619-92AF-144C-9EF4-FFC5F38FD4F9}"/>
          </ac:picMkLst>
        </pc:picChg>
        <pc:picChg chg="del">
          <ac:chgData name="Yoel Kortick" userId="167978f5-7f40-4909-85d5-d4149554ad4e" providerId="ADAL" clId="{B57F8CD6-6211-4EF0-9956-BEC5B7021E76}" dt="2024-01-08T09:41:45.300" v="859" actId="478"/>
          <ac:picMkLst>
            <pc:docMk/>
            <pc:sldMk cId="659316361" sldId="1976"/>
            <ac:picMk id="6" creationId="{26476C19-A02D-A0A6-B9F7-7D77F74ACE9C}"/>
          </ac:picMkLst>
        </pc:picChg>
        <pc:cxnChg chg="add">
          <ac:chgData name="Yoel Kortick" userId="167978f5-7f40-4909-85d5-d4149554ad4e" providerId="ADAL" clId="{B57F8CD6-6211-4EF0-9956-BEC5B7021E76}" dt="2024-01-08T09:42:04.356" v="867" actId="11529"/>
          <ac:cxnSpMkLst>
            <pc:docMk/>
            <pc:sldMk cId="659316361" sldId="1976"/>
            <ac:cxnSpMk id="9" creationId="{98655886-9D8A-86F7-6247-9344D19A8036}"/>
          </ac:cxnSpMkLst>
        </pc:cxnChg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529348470" sldId="1995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2945707853" sldId="1996"/>
        </pc:sldMkLst>
      </pc:sldChg>
      <pc:sldChg chg="modSp mod">
        <pc:chgData name="Yoel Kortick" userId="167978f5-7f40-4909-85d5-d4149554ad4e" providerId="ADAL" clId="{B57F8CD6-6211-4EF0-9956-BEC5B7021E76}" dt="2024-01-08T09:42:51.285" v="871" actId="255"/>
        <pc:sldMkLst>
          <pc:docMk/>
          <pc:sldMk cId="1269053929" sldId="1997"/>
        </pc:sldMkLst>
        <pc:spChg chg="mod">
          <ac:chgData name="Yoel Kortick" userId="167978f5-7f40-4909-85d5-d4149554ad4e" providerId="ADAL" clId="{B57F8CD6-6211-4EF0-9956-BEC5B7021E76}" dt="2024-01-08T09:42:51.285" v="871" actId="255"/>
          <ac:spMkLst>
            <pc:docMk/>
            <pc:sldMk cId="1269053929" sldId="1997"/>
            <ac:spMk id="4" creationId="{2490F34D-A7E2-4EA9-8B1A-78371A1F1CD1}"/>
          </ac:spMkLst>
        </pc:spChg>
      </pc:sldChg>
      <pc:sldChg chg="addSp delSp modSp mod">
        <pc:chgData name="Yoel Kortick" userId="167978f5-7f40-4909-85d5-d4149554ad4e" providerId="ADAL" clId="{B57F8CD6-6211-4EF0-9956-BEC5B7021E76}" dt="2024-01-08T09:43:37.279" v="883" actId="1035"/>
        <pc:sldMkLst>
          <pc:docMk/>
          <pc:sldMk cId="1356658148" sldId="1999"/>
        </pc:sldMkLst>
        <pc:spChg chg="del">
          <ac:chgData name="Yoel Kortick" userId="167978f5-7f40-4909-85d5-d4149554ad4e" providerId="ADAL" clId="{B57F8CD6-6211-4EF0-9956-BEC5B7021E76}" dt="2024-01-08T08:21:11.499" v="83" actId="478"/>
          <ac:spMkLst>
            <pc:docMk/>
            <pc:sldMk cId="1356658148" sldId="1999"/>
            <ac:spMk id="2" creationId="{3D4AF8BD-1442-4618-6610-06F5B8E44175}"/>
          </ac:spMkLst>
        </pc:spChg>
        <pc:spChg chg="mod">
          <ac:chgData name="Yoel Kortick" userId="167978f5-7f40-4909-85d5-d4149554ad4e" providerId="ADAL" clId="{B57F8CD6-6211-4EF0-9956-BEC5B7021E76}" dt="2024-01-08T08:20:21.075" v="77"/>
          <ac:spMkLst>
            <pc:docMk/>
            <pc:sldMk cId="1356658148" sldId="1999"/>
            <ac:spMk id="3" creationId="{4FC18B40-6547-41EC-8A0E-1C8F40E0A42F}"/>
          </ac:spMkLst>
        </pc:spChg>
        <pc:spChg chg="mod">
          <ac:chgData name="Yoel Kortick" userId="167978f5-7f40-4909-85d5-d4149554ad4e" providerId="ADAL" clId="{B57F8CD6-6211-4EF0-9956-BEC5B7021E76}" dt="2024-01-08T09:43:15.480" v="877" actId="255"/>
          <ac:spMkLst>
            <pc:docMk/>
            <pc:sldMk cId="1356658148" sldId="1999"/>
            <ac:spMk id="4" creationId="{2490F34D-A7E2-4EA9-8B1A-78371A1F1CD1}"/>
          </ac:spMkLst>
        </pc:spChg>
        <pc:spChg chg="del">
          <ac:chgData name="Yoel Kortick" userId="167978f5-7f40-4909-85d5-d4149554ad4e" providerId="ADAL" clId="{B57F8CD6-6211-4EF0-9956-BEC5B7021E76}" dt="2024-01-08T08:21:13.495" v="85" actId="478"/>
          <ac:spMkLst>
            <pc:docMk/>
            <pc:sldMk cId="1356658148" sldId="1999"/>
            <ac:spMk id="7" creationId="{3593285D-90C0-0E29-FD44-164100EDE382}"/>
          </ac:spMkLst>
        </pc:spChg>
        <pc:spChg chg="add mod">
          <ac:chgData name="Yoel Kortick" userId="167978f5-7f40-4909-85d5-d4149554ad4e" providerId="ADAL" clId="{B57F8CD6-6211-4EF0-9956-BEC5B7021E76}" dt="2024-01-08T09:43:27.745" v="880" actId="1036"/>
          <ac:spMkLst>
            <pc:docMk/>
            <pc:sldMk cId="1356658148" sldId="1999"/>
            <ac:spMk id="9" creationId="{EBF5E1DD-EDF7-373B-8647-C4B58A842E00}"/>
          </ac:spMkLst>
        </pc:spChg>
        <pc:spChg chg="add mod">
          <ac:chgData name="Yoel Kortick" userId="167978f5-7f40-4909-85d5-d4149554ad4e" providerId="ADAL" clId="{B57F8CD6-6211-4EF0-9956-BEC5B7021E76}" dt="2024-01-08T09:43:34.565" v="882" actId="1035"/>
          <ac:spMkLst>
            <pc:docMk/>
            <pc:sldMk cId="1356658148" sldId="1999"/>
            <ac:spMk id="12" creationId="{245757A5-9CEB-091E-29BC-1A16FEFD6F78}"/>
          </ac:spMkLst>
        </pc:spChg>
        <pc:picChg chg="add del mod">
          <ac:chgData name="Yoel Kortick" userId="167978f5-7f40-4909-85d5-d4149554ad4e" providerId="ADAL" clId="{B57F8CD6-6211-4EF0-9956-BEC5B7021E76}" dt="2024-01-08T08:34:24.977" v="100" actId="478"/>
          <ac:picMkLst>
            <pc:docMk/>
            <pc:sldMk cId="1356658148" sldId="1999"/>
            <ac:picMk id="6" creationId="{7AAF9FDC-866E-B631-1F51-C42091AEB070}"/>
          </ac:picMkLst>
        </pc:picChg>
        <pc:picChg chg="del">
          <ac:chgData name="Yoel Kortick" userId="167978f5-7f40-4909-85d5-d4149554ad4e" providerId="ADAL" clId="{B57F8CD6-6211-4EF0-9956-BEC5B7021E76}" dt="2024-01-08T08:21:10.479" v="82" actId="478"/>
          <ac:picMkLst>
            <pc:docMk/>
            <pc:sldMk cId="1356658148" sldId="1999"/>
            <ac:picMk id="8" creationId="{3DD86C47-737D-712E-7923-8A5EE0DA2E79}"/>
          </ac:picMkLst>
        </pc:picChg>
        <pc:picChg chg="add mod ord">
          <ac:chgData name="Yoel Kortick" userId="167978f5-7f40-4909-85d5-d4149554ad4e" providerId="ADAL" clId="{B57F8CD6-6211-4EF0-9956-BEC5B7021E76}" dt="2024-01-08T09:43:27.745" v="880" actId="1036"/>
          <ac:picMkLst>
            <pc:docMk/>
            <pc:sldMk cId="1356658148" sldId="1999"/>
            <ac:picMk id="15" creationId="{2DE7F9F8-2852-647A-F06E-BCCDAC8330D1}"/>
          </ac:picMkLst>
        </pc:picChg>
        <pc:cxnChg chg="del">
          <ac:chgData name="Yoel Kortick" userId="167978f5-7f40-4909-85d5-d4149554ad4e" providerId="ADAL" clId="{B57F8CD6-6211-4EF0-9956-BEC5B7021E76}" dt="2024-01-08T08:21:12.397" v="84" actId="478"/>
          <ac:cxnSpMkLst>
            <pc:docMk/>
            <pc:sldMk cId="1356658148" sldId="1999"/>
            <ac:cxnSpMk id="10" creationId="{6866F0E2-E8C0-6573-00E9-492E95CA73DB}"/>
          </ac:cxnSpMkLst>
        </pc:cxnChg>
        <pc:cxnChg chg="add mod">
          <ac:chgData name="Yoel Kortick" userId="167978f5-7f40-4909-85d5-d4149554ad4e" providerId="ADAL" clId="{B57F8CD6-6211-4EF0-9956-BEC5B7021E76}" dt="2024-01-08T09:43:27.745" v="880" actId="1036"/>
          <ac:cxnSpMkLst>
            <pc:docMk/>
            <pc:sldMk cId="1356658148" sldId="1999"/>
            <ac:cxnSpMk id="11" creationId="{EC23AF05-B849-0315-ED8D-621B07058871}"/>
          </ac:cxnSpMkLst>
        </pc:cxnChg>
        <pc:cxnChg chg="add mod">
          <ac:chgData name="Yoel Kortick" userId="167978f5-7f40-4909-85d5-d4149554ad4e" providerId="ADAL" clId="{B57F8CD6-6211-4EF0-9956-BEC5B7021E76}" dt="2024-01-08T09:43:37.279" v="883" actId="1035"/>
          <ac:cxnSpMkLst>
            <pc:docMk/>
            <pc:sldMk cId="1356658148" sldId="1999"/>
            <ac:cxnSpMk id="13" creationId="{85A9950D-3FEF-BC54-6399-CDCED7D07923}"/>
          </ac:cxnSpMkLst>
        </pc:cxnChg>
        <pc:cxnChg chg="add mod">
          <ac:chgData name="Yoel Kortick" userId="167978f5-7f40-4909-85d5-d4149554ad4e" providerId="ADAL" clId="{B57F8CD6-6211-4EF0-9956-BEC5B7021E76}" dt="2024-01-08T09:43:27.745" v="880" actId="1036"/>
          <ac:cxnSpMkLst>
            <pc:docMk/>
            <pc:sldMk cId="1356658148" sldId="1999"/>
            <ac:cxnSpMk id="17" creationId="{998ADFB2-1AF5-D17D-2BDD-2AD219CBA068}"/>
          </ac:cxnSpMkLst>
        </pc:cxnChg>
      </pc:sldChg>
      <pc:sldChg chg="addSp delSp modSp mod">
        <pc:chgData name="Yoel Kortick" userId="167978f5-7f40-4909-85d5-d4149554ad4e" providerId="ADAL" clId="{B57F8CD6-6211-4EF0-9956-BEC5B7021E76}" dt="2024-01-08T08:47:11.436" v="176" actId="208"/>
        <pc:sldMkLst>
          <pc:docMk/>
          <pc:sldMk cId="654802575" sldId="2000"/>
        </pc:sldMkLst>
        <pc:spChg chg="mod">
          <ac:chgData name="Yoel Kortick" userId="167978f5-7f40-4909-85d5-d4149554ad4e" providerId="ADAL" clId="{B57F8CD6-6211-4EF0-9956-BEC5B7021E76}" dt="2024-01-08T08:20:21.075" v="77"/>
          <ac:spMkLst>
            <pc:docMk/>
            <pc:sldMk cId="654802575" sldId="2000"/>
            <ac:spMk id="3" creationId="{4FC18B40-6547-41EC-8A0E-1C8F40E0A42F}"/>
          </ac:spMkLst>
        </pc:spChg>
        <pc:spChg chg="mod">
          <ac:chgData name="Yoel Kortick" userId="167978f5-7f40-4909-85d5-d4149554ad4e" providerId="ADAL" clId="{B57F8CD6-6211-4EF0-9956-BEC5B7021E76}" dt="2024-01-08T08:46:27.615" v="170"/>
          <ac:spMkLst>
            <pc:docMk/>
            <pc:sldMk cId="654802575" sldId="2000"/>
            <ac:spMk id="4" creationId="{2490F34D-A7E2-4EA9-8B1A-78371A1F1CD1}"/>
          </ac:spMkLst>
        </pc:spChg>
        <pc:spChg chg="add">
          <ac:chgData name="Yoel Kortick" userId="167978f5-7f40-4909-85d5-d4149554ad4e" providerId="ADAL" clId="{B57F8CD6-6211-4EF0-9956-BEC5B7021E76}" dt="2024-01-08T08:47:08.948" v="175" actId="11529"/>
          <ac:spMkLst>
            <pc:docMk/>
            <pc:sldMk cId="654802575" sldId="2000"/>
            <ac:spMk id="6" creationId="{FF813B74-CFBC-A338-D630-7579DA151CD1}"/>
          </ac:spMkLst>
        </pc:spChg>
        <pc:picChg chg="add mod ord">
          <ac:chgData name="Yoel Kortick" userId="167978f5-7f40-4909-85d5-d4149554ad4e" providerId="ADAL" clId="{B57F8CD6-6211-4EF0-9956-BEC5B7021E76}" dt="2024-01-08T08:47:11.436" v="176" actId="208"/>
          <ac:picMkLst>
            <pc:docMk/>
            <pc:sldMk cId="654802575" sldId="2000"/>
            <ac:picMk id="5" creationId="{3E311C31-BE17-BB8E-4F3C-D9C7C276E6D9}"/>
          </ac:picMkLst>
        </pc:picChg>
        <pc:picChg chg="del">
          <ac:chgData name="Yoel Kortick" userId="167978f5-7f40-4909-85d5-d4149554ad4e" providerId="ADAL" clId="{B57F8CD6-6211-4EF0-9956-BEC5B7021E76}" dt="2024-01-08T08:46:55.488" v="171" actId="478"/>
          <ac:picMkLst>
            <pc:docMk/>
            <pc:sldMk cId="654802575" sldId="2000"/>
            <ac:picMk id="10" creationId="{382E7F03-CF31-CE55-E520-145409A8D727}"/>
          </ac:picMkLst>
        </pc:picChg>
        <pc:cxnChg chg="mod">
          <ac:chgData name="Yoel Kortick" userId="167978f5-7f40-4909-85d5-d4149554ad4e" providerId="ADAL" clId="{B57F8CD6-6211-4EF0-9956-BEC5B7021E76}" dt="2024-01-08T08:46:59.730" v="173" actId="1076"/>
          <ac:cxnSpMkLst>
            <pc:docMk/>
            <pc:sldMk cId="654802575" sldId="2000"/>
            <ac:cxnSpMk id="13" creationId="{0C3B1D19-4A57-D71B-E563-4D8626F045AC}"/>
          </ac:cxnSpMkLst>
        </pc:cxnChg>
      </pc:sldChg>
      <pc:sldChg chg="addSp delSp modSp mod">
        <pc:chgData name="Yoel Kortick" userId="167978f5-7f40-4909-85d5-d4149554ad4e" providerId="ADAL" clId="{B57F8CD6-6211-4EF0-9956-BEC5B7021E76}" dt="2024-01-08T09:21:59.220" v="382" actId="14100"/>
        <pc:sldMkLst>
          <pc:docMk/>
          <pc:sldMk cId="946172633" sldId="2001"/>
        </pc:sldMkLst>
        <pc:spChg chg="mod">
          <ac:chgData name="Yoel Kortick" userId="167978f5-7f40-4909-85d5-d4149554ad4e" providerId="ADAL" clId="{B57F8CD6-6211-4EF0-9956-BEC5B7021E76}" dt="2024-01-08T08:20:21.075" v="77"/>
          <ac:spMkLst>
            <pc:docMk/>
            <pc:sldMk cId="946172633" sldId="2001"/>
            <ac:spMk id="3" creationId="{4FC18B40-6547-41EC-8A0E-1C8F40E0A42F}"/>
          </ac:spMkLst>
        </pc:spChg>
        <pc:spChg chg="mod">
          <ac:chgData name="Yoel Kortick" userId="167978f5-7f40-4909-85d5-d4149554ad4e" providerId="ADAL" clId="{B57F8CD6-6211-4EF0-9956-BEC5B7021E76}" dt="2024-01-08T09:16:47.741" v="339" actId="27636"/>
          <ac:spMkLst>
            <pc:docMk/>
            <pc:sldMk cId="946172633" sldId="2001"/>
            <ac:spMk id="4" creationId="{2490F34D-A7E2-4EA9-8B1A-78371A1F1CD1}"/>
          </ac:spMkLst>
        </pc:spChg>
        <pc:spChg chg="add mod">
          <ac:chgData name="Yoel Kortick" userId="167978f5-7f40-4909-85d5-d4149554ad4e" providerId="ADAL" clId="{B57F8CD6-6211-4EF0-9956-BEC5B7021E76}" dt="2024-01-08T09:21:45.893" v="376" actId="1035"/>
          <ac:spMkLst>
            <pc:docMk/>
            <pc:sldMk cId="946172633" sldId="2001"/>
            <ac:spMk id="6" creationId="{94C35FEA-7AE6-61A6-B870-641015F211EE}"/>
          </ac:spMkLst>
        </pc:spChg>
        <pc:spChg chg="del mod">
          <ac:chgData name="Yoel Kortick" userId="167978f5-7f40-4909-85d5-d4149554ad4e" providerId="ADAL" clId="{B57F8CD6-6211-4EF0-9956-BEC5B7021E76}" dt="2024-01-08T09:16:50.966" v="341" actId="478"/>
          <ac:spMkLst>
            <pc:docMk/>
            <pc:sldMk cId="946172633" sldId="2001"/>
            <ac:spMk id="7" creationId="{6796FFAF-880B-A727-52DA-5F9FA791BF06}"/>
          </ac:spMkLst>
        </pc:spChg>
        <pc:spChg chg="add mod">
          <ac:chgData name="Yoel Kortick" userId="167978f5-7f40-4909-85d5-d4149554ad4e" providerId="ADAL" clId="{B57F8CD6-6211-4EF0-9956-BEC5B7021E76}" dt="2024-01-08T09:18:54.429" v="356" actId="1076"/>
          <ac:spMkLst>
            <pc:docMk/>
            <pc:sldMk cId="946172633" sldId="2001"/>
            <ac:spMk id="16" creationId="{3EA3FB0A-DEB0-50BE-BF86-E3B94D144965}"/>
          </ac:spMkLst>
        </pc:spChg>
        <pc:spChg chg="add mod">
          <ac:chgData name="Yoel Kortick" userId="167978f5-7f40-4909-85d5-d4149554ad4e" providerId="ADAL" clId="{B57F8CD6-6211-4EF0-9956-BEC5B7021E76}" dt="2024-01-08T09:18:54.429" v="356" actId="1076"/>
          <ac:spMkLst>
            <pc:docMk/>
            <pc:sldMk cId="946172633" sldId="2001"/>
            <ac:spMk id="18" creationId="{33F3033D-85FA-9448-C57F-B8C1072A8BC6}"/>
          </ac:spMkLst>
        </pc:spChg>
        <pc:picChg chg="add del mod">
          <ac:chgData name="Yoel Kortick" userId="167978f5-7f40-4909-85d5-d4149554ad4e" providerId="ADAL" clId="{B57F8CD6-6211-4EF0-9956-BEC5B7021E76}" dt="2024-01-08T09:21:16.448" v="366" actId="478"/>
          <ac:picMkLst>
            <pc:docMk/>
            <pc:sldMk cId="946172633" sldId="2001"/>
            <ac:picMk id="5" creationId="{2DFF5432-D7E6-4D5A-0DD3-F70E8EDF5BAC}"/>
          </ac:picMkLst>
        </pc:picChg>
        <pc:picChg chg="del">
          <ac:chgData name="Yoel Kortick" userId="167978f5-7f40-4909-85d5-d4149554ad4e" providerId="ADAL" clId="{B57F8CD6-6211-4EF0-9956-BEC5B7021E76}" dt="2024-01-08T09:16:46.447" v="337" actId="478"/>
          <ac:picMkLst>
            <pc:docMk/>
            <pc:sldMk cId="946172633" sldId="2001"/>
            <ac:picMk id="9" creationId="{851F4F1B-01C4-126D-1FEE-D18A3E835152}"/>
          </ac:picMkLst>
        </pc:picChg>
        <pc:picChg chg="add mod ord">
          <ac:chgData name="Yoel Kortick" userId="167978f5-7f40-4909-85d5-d4149554ad4e" providerId="ADAL" clId="{B57F8CD6-6211-4EF0-9956-BEC5B7021E76}" dt="2024-01-08T09:21:53.193" v="379" actId="208"/>
          <ac:picMkLst>
            <pc:docMk/>
            <pc:sldMk cId="946172633" sldId="2001"/>
            <ac:picMk id="21" creationId="{9E8AE7C4-D3DD-95A3-131C-1A42D9ED0B0F}"/>
          </ac:picMkLst>
        </pc:picChg>
        <pc:cxnChg chg="add mod">
          <ac:chgData name="Yoel Kortick" userId="167978f5-7f40-4909-85d5-d4149554ad4e" providerId="ADAL" clId="{B57F8CD6-6211-4EF0-9956-BEC5B7021E76}" dt="2024-01-08T09:21:51.182" v="378" actId="14100"/>
          <ac:cxnSpMkLst>
            <pc:docMk/>
            <pc:sldMk cId="946172633" sldId="2001"/>
            <ac:cxnSpMk id="8" creationId="{3E875AD0-3143-0E08-FAA5-8CCBEDE3FD5A}"/>
          </ac:cxnSpMkLst>
        </pc:cxnChg>
        <pc:cxnChg chg="add mod">
          <ac:chgData name="Yoel Kortick" userId="167978f5-7f40-4909-85d5-d4149554ad4e" providerId="ADAL" clId="{B57F8CD6-6211-4EF0-9956-BEC5B7021E76}" dt="2024-01-08T09:21:45.893" v="376" actId="1035"/>
          <ac:cxnSpMkLst>
            <pc:docMk/>
            <pc:sldMk cId="946172633" sldId="2001"/>
            <ac:cxnSpMk id="10" creationId="{4408652E-3A3C-6EC6-65B4-FAB66D6E7468}"/>
          </ac:cxnSpMkLst>
        </pc:cxnChg>
        <pc:cxnChg chg="add mod">
          <ac:chgData name="Yoel Kortick" userId="167978f5-7f40-4909-85d5-d4149554ad4e" providerId="ADAL" clId="{B57F8CD6-6211-4EF0-9956-BEC5B7021E76}" dt="2024-01-08T09:21:56.469" v="381" actId="14100"/>
          <ac:cxnSpMkLst>
            <pc:docMk/>
            <pc:sldMk cId="946172633" sldId="2001"/>
            <ac:cxnSpMk id="17" creationId="{BCC76A9F-DBC5-29F4-37C6-7BC8DB8E4ACD}"/>
          </ac:cxnSpMkLst>
        </pc:cxnChg>
        <pc:cxnChg chg="add mod">
          <ac:chgData name="Yoel Kortick" userId="167978f5-7f40-4909-85d5-d4149554ad4e" providerId="ADAL" clId="{B57F8CD6-6211-4EF0-9956-BEC5B7021E76}" dt="2024-01-08T09:21:59.220" v="382" actId="14100"/>
          <ac:cxnSpMkLst>
            <pc:docMk/>
            <pc:sldMk cId="946172633" sldId="2001"/>
            <ac:cxnSpMk id="19" creationId="{FC1D01FC-AE9C-4495-B0E8-2A1F0E960460}"/>
          </ac:cxnSpMkLst>
        </pc:cxnChg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130197306" sldId="2003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841814455" sldId="2004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1343478844" sldId="2005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2340199546" sldId="2006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3471335470" sldId="2007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4253246006" sldId="2008"/>
        </pc:sldMkLst>
      </pc:sldChg>
      <pc:sldChg chg="del">
        <pc:chgData name="Yoel Kortick" userId="167978f5-7f40-4909-85d5-d4149554ad4e" providerId="ADAL" clId="{B57F8CD6-6211-4EF0-9956-BEC5B7021E76}" dt="2024-01-08T07:50:20.537" v="39" actId="47"/>
        <pc:sldMkLst>
          <pc:docMk/>
          <pc:sldMk cId="421026720" sldId="2009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1354717881" sldId="2010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2281969264" sldId="2011"/>
        </pc:sldMkLst>
      </pc:sldChg>
      <pc:sldChg chg="del">
        <pc:chgData name="Yoel Kortick" userId="167978f5-7f40-4909-85d5-d4149554ad4e" providerId="ADAL" clId="{B57F8CD6-6211-4EF0-9956-BEC5B7021E76}" dt="2024-01-08T07:50:19.216" v="38" actId="47"/>
        <pc:sldMkLst>
          <pc:docMk/>
          <pc:sldMk cId="1576774115" sldId="2059"/>
        </pc:sldMkLst>
      </pc:sldChg>
      <pc:sldChg chg="del">
        <pc:chgData name="Yoel Kortick" userId="167978f5-7f40-4909-85d5-d4149554ad4e" providerId="ADAL" clId="{B57F8CD6-6211-4EF0-9956-BEC5B7021E76}" dt="2024-01-08T07:50:22.344" v="40" actId="47"/>
        <pc:sldMkLst>
          <pc:docMk/>
          <pc:sldMk cId="1975630912" sldId="2060"/>
        </pc:sldMkLst>
      </pc:sldChg>
      <pc:sldChg chg="addSp delSp modSp mod">
        <pc:chgData name="Yoel Kortick" userId="167978f5-7f40-4909-85d5-d4149554ad4e" providerId="ADAL" clId="{B57F8CD6-6211-4EF0-9956-BEC5B7021E76}" dt="2024-01-08T08:19:50.477" v="76" actId="1037"/>
        <pc:sldMkLst>
          <pc:docMk/>
          <pc:sldMk cId="1552220131" sldId="2061"/>
        </pc:sldMkLst>
        <pc:spChg chg="mod">
          <ac:chgData name="Yoel Kortick" userId="167978f5-7f40-4909-85d5-d4149554ad4e" providerId="ADAL" clId="{B57F8CD6-6211-4EF0-9956-BEC5B7021E76}" dt="2024-01-08T07:50:34.500" v="41"/>
          <ac:spMkLst>
            <pc:docMk/>
            <pc:sldMk cId="1552220131" sldId="2061"/>
            <ac:spMk id="3" creationId="{4FC18B40-6547-41EC-8A0E-1C8F40E0A42F}"/>
          </ac:spMkLst>
        </pc:spChg>
        <pc:spChg chg="del">
          <ac:chgData name="Yoel Kortick" userId="167978f5-7f40-4909-85d5-d4149554ad4e" providerId="ADAL" clId="{B57F8CD6-6211-4EF0-9956-BEC5B7021E76}" dt="2024-01-08T07:54:35.665" v="58" actId="478"/>
          <ac:spMkLst>
            <pc:docMk/>
            <pc:sldMk cId="1552220131" sldId="2061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B57F8CD6-6211-4EF0-9956-BEC5B7021E76}" dt="2024-01-08T07:54:36.483" v="59" actId="478"/>
          <ac:spMkLst>
            <pc:docMk/>
            <pc:sldMk cId="1552220131" sldId="2061"/>
            <ac:spMk id="5" creationId="{BB308603-BB02-BAC0-2EB7-2ACDA2F89EF4}"/>
          </ac:spMkLst>
        </pc:spChg>
        <pc:spChg chg="add mod">
          <ac:chgData name="Yoel Kortick" userId="167978f5-7f40-4909-85d5-d4149554ad4e" providerId="ADAL" clId="{B57F8CD6-6211-4EF0-9956-BEC5B7021E76}" dt="2024-01-08T08:19:50.477" v="76" actId="1037"/>
          <ac:spMkLst>
            <pc:docMk/>
            <pc:sldMk cId="1552220131" sldId="2061"/>
            <ac:spMk id="8" creationId="{8FB6332B-B36C-C96B-D1BD-7B2DB1877070}"/>
          </ac:spMkLst>
        </pc:spChg>
        <pc:spChg chg="add mod">
          <ac:chgData name="Yoel Kortick" userId="167978f5-7f40-4909-85d5-d4149554ad4e" providerId="ADAL" clId="{B57F8CD6-6211-4EF0-9956-BEC5B7021E76}" dt="2024-01-08T08:19:50.477" v="76" actId="1037"/>
          <ac:spMkLst>
            <pc:docMk/>
            <pc:sldMk cId="1552220131" sldId="2061"/>
            <ac:spMk id="9" creationId="{6D3EBDF6-DE76-2F9E-81B4-1A70BF6C4DCA}"/>
          </ac:spMkLst>
        </pc:spChg>
        <pc:picChg chg="add mod">
          <ac:chgData name="Yoel Kortick" userId="167978f5-7f40-4909-85d5-d4149554ad4e" providerId="ADAL" clId="{B57F8CD6-6211-4EF0-9956-BEC5B7021E76}" dt="2024-01-08T08:18:41.432" v="62" actId="208"/>
          <ac:picMkLst>
            <pc:docMk/>
            <pc:sldMk cId="1552220131" sldId="2061"/>
            <ac:picMk id="7" creationId="{89BB5004-4B10-B44E-100A-5EDBCEEA7172}"/>
          </ac:picMkLst>
        </pc:picChg>
      </pc:sldChg>
      <pc:sldChg chg="modSp del">
        <pc:chgData name="Yoel Kortick" userId="167978f5-7f40-4909-85d5-d4149554ad4e" providerId="ADAL" clId="{B57F8CD6-6211-4EF0-9956-BEC5B7021E76}" dt="2024-01-08T07:54:29.866" v="55" actId="47"/>
        <pc:sldMkLst>
          <pc:docMk/>
          <pc:sldMk cId="3789052842" sldId="2062"/>
        </pc:sldMkLst>
        <pc:spChg chg="mod">
          <ac:chgData name="Yoel Kortick" userId="167978f5-7f40-4909-85d5-d4149554ad4e" providerId="ADAL" clId="{B57F8CD6-6211-4EF0-9956-BEC5B7021E76}" dt="2024-01-08T07:50:34.500" v="41"/>
          <ac:spMkLst>
            <pc:docMk/>
            <pc:sldMk cId="3789052842" sldId="2062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B57F8CD6-6211-4EF0-9956-BEC5B7021E76}" dt="2024-01-08T07:54:30.337" v="56" actId="47"/>
        <pc:sldMkLst>
          <pc:docMk/>
          <pc:sldMk cId="1056965158" sldId="2063"/>
        </pc:sldMkLst>
        <pc:spChg chg="mod">
          <ac:chgData name="Yoel Kortick" userId="167978f5-7f40-4909-85d5-d4149554ad4e" providerId="ADAL" clId="{B57F8CD6-6211-4EF0-9956-BEC5B7021E76}" dt="2024-01-08T07:50:34.500" v="41"/>
          <ac:spMkLst>
            <pc:docMk/>
            <pc:sldMk cId="1056965158" sldId="2063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B57F8CD6-6211-4EF0-9956-BEC5B7021E76}" dt="2024-01-08T07:54:30.806" v="57" actId="47"/>
        <pc:sldMkLst>
          <pc:docMk/>
          <pc:sldMk cId="3894620045" sldId="2064"/>
        </pc:sldMkLst>
        <pc:spChg chg="mod">
          <ac:chgData name="Yoel Kortick" userId="167978f5-7f40-4909-85d5-d4149554ad4e" providerId="ADAL" clId="{B57F8CD6-6211-4EF0-9956-BEC5B7021E76}" dt="2024-01-08T07:50:34.500" v="41"/>
          <ac:spMkLst>
            <pc:docMk/>
            <pc:sldMk cId="3894620045" sldId="2064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B57F8CD6-6211-4EF0-9956-BEC5B7021E76}" dt="2024-01-08T09:44:28.939" v="927" actId="14100"/>
        <pc:sldMkLst>
          <pc:docMk/>
          <pc:sldMk cId="575754316" sldId="2065"/>
        </pc:sldMkLst>
        <pc:spChg chg="mod">
          <ac:chgData name="Yoel Kortick" userId="167978f5-7f40-4909-85d5-d4149554ad4e" providerId="ADAL" clId="{B57F8CD6-6211-4EF0-9956-BEC5B7021E76}" dt="2024-01-08T08:20:21.075" v="77"/>
          <ac:spMkLst>
            <pc:docMk/>
            <pc:sldMk cId="575754316" sldId="2065"/>
            <ac:spMk id="3" creationId="{4FC18B40-6547-41EC-8A0E-1C8F40E0A42F}"/>
          </ac:spMkLst>
        </pc:spChg>
        <pc:spChg chg="del">
          <ac:chgData name="Yoel Kortick" userId="167978f5-7f40-4909-85d5-d4149554ad4e" providerId="ADAL" clId="{B57F8CD6-6211-4EF0-9956-BEC5B7021E76}" dt="2024-01-08T08:49:02.719" v="179" actId="478"/>
          <ac:spMkLst>
            <pc:docMk/>
            <pc:sldMk cId="575754316" sldId="2065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B57F8CD6-6211-4EF0-9956-BEC5B7021E76}" dt="2024-01-08T08:49:03.645" v="180" actId="478"/>
          <ac:spMkLst>
            <pc:docMk/>
            <pc:sldMk cId="575754316" sldId="2065"/>
            <ac:spMk id="8" creationId="{158DD3C4-69B7-B6A0-BEF2-3BF2C9AE2864}"/>
          </ac:spMkLst>
        </pc:spChg>
        <pc:spChg chg="add mod">
          <ac:chgData name="Yoel Kortick" userId="167978f5-7f40-4909-85d5-d4149554ad4e" providerId="ADAL" clId="{B57F8CD6-6211-4EF0-9956-BEC5B7021E76}" dt="2024-01-08T08:49:30.042" v="191" actId="14100"/>
          <ac:spMkLst>
            <pc:docMk/>
            <pc:sldMk cId="575754316" sldId="2065"/>
            <ac:spMk id="9" creationId="{0CAE2D1D-9A8D-35EC-F65E-A5B486BE4BFD}"/>
          </ac:spMkLst>
        </pc:spChg>
        <pc:spChg chg="del">
          <ac:chgData name="Yoel Kortick" userId="167978f5-7f40-4909-85d5-d4149554ad4e" providerId="ADAL" clId="{B57F8CD6-6211-4EF0-9956-BEC5B7021E76}" dt="2024-01-08T08:49:07.968" v="183" actId="478"/>
          <ac:spMkLst>
            <pc:docMk/>
            <pc:sldMk cId="575754316" sldId="2065"/>
            <ac:spMk id="10" creationId="{6636D1CB-A192-D450-0379-FF4CB46B5330}"/>
          </ac:spMkLst>
        </pc:spChg>
        <pc:spChg chg="add mod">
          <ac:chgData name="Yoel Kortick" userId="167978f5-7f40-4909-85d5-d4149554ad4e" providerId="ADAL" clId="{B57F8CD6-6211-4EF0-9956-BEC5B7021E76}" dt="2024-01-08T08:49:33.672" v="193" actId="14100"/>
          <ac:spMkLst>
            <pc:docMk/>
            <pc:sldMk cId="575754316" sldId="2065"/>
            <ac:spMk id="12" creationId="{35577EB3-CB68-69F5-62C0-27E5CE4B9363}"/>
          </ac:spMkLst>
        </pc:spChg>
        <pc:spChg chg="add mod">
          <ac:chgData name="Yoel Kortick" userId="167978f5-7f40-4909-85d5-d4149554ad4e" providerId="ADAL" clId="{B57F8CD6-6211-4EF0-9956-BEC5B7021E76}" dt="2024-01-08T08:49:35.970" v="194" actId="14100"/>
          <ac:spMkLst>
            <pc:docMk/>
            <pc:sldMk cId="575754316" sldId="2065"/>
            <ac:spMk id="13" creationId="{48482D99-2476-FF89-B3B1-3F1639B4FDF3}"/>
          </ac:spMkLst>
        </pc:spChg>
        <pc:spChg chg="add mod">
          <ac:chgData name="Yoel Kortick" userId="167978f5-7f40-4909-85d5-d4149554ad4e" providerId="ADAL" clId="{B57F8CD6-6211-4EF0-9956-BEC5B7021E76}" dt="2024-01-08T08:49:40.653" v="199" actId="1035"/>
          <ac:spMkLst>
            <pc:docMk/>
            <pc:sldMk cId="575754316" sldId="2065"/>
            <ac:spMk id="14" creationId="{3A03DE34-AC2A-57EE-DDCB-94286D348524}"/>
          </ac:spMkLst>
        </pc:spChg>
        <pc:spChg chg="add mod">
          <ac:chgData name="Yoel Kortick" userId="167978f5-7f40-4909-85d5-d4149554ad4e" providerId="ADAL" clId="{B57F8CD6-6211-4EF0-9956-BEC5B7021E76}" dt="2024-01-08T09:44:28.939" v="927" actId="14100"/>
          <ac:spMkLst>
            <pc:docMk/>
            <pc:sldMk cId="575754316" sldId="2065"/>
            <ac:spMk id="27" creationId="{99004132-658F-3EA9-FCE3-6E17C33E19A7}"/>
          </ac:spMkLst>
        </pc:spChg>
        <pc:picChg chg="del">
          <ac:chgData name="Yoel Kortick" userId="167978f5-7f40-4909-85d5-d4149554ad4e" providerId="ADAL" clId="{B57F8CD6-6211-4EF0-9956-BEC5B7021E76}" dt="2024-01-08T08:48:33.186" v="177" actId="478"/>
          <ac:picMkLst>
            <pc:docMk/>
            <pc:sldMk cId="575754316" sldId="2065"/>
            <ac:picMk id="5" creationId="{8BA4C7D7-5205-8898-4F55-6263D4D70C23}"/>
          </ac:picMkLst>
        </pc:picChg>
        <pc:picChg chg="add del mod">
          <ac:chgData name="Yoel Kortick" userId="167978f5-7f40-4909-85d5-d4149554ad4e" providerId="ADAL" clId="{B57F8CD6-6211-4EF0-9956-BEC5B7021E76}" dt="2024-01-08T08:49:17.633" v="187" actId="1076"/>
          <ac:picMkLst>
            <pc:docMk/>
            <pc:sldMk cId="575754316" sldId="2065"/>
            <ac:picMk id="6" creationId="{2B52C0D8-EBCE-91C3-94FC-1325FA59577D}"/>
          </ac:picMkLst>
        </pc:picChg>
        <pc:cxnChg chg="add mod">
          <ac:chgData name="Yoel Kortick" userId="167978f5-7f40-4909-85d5-d4149554ad4e" providerId="ADAL" clId="{B57F8CD6-6211-4EF0-9956-BEC5B7021E76}" dt="2024-01-08T08:49:30.042" v="191" actId="14100"/>
          <ac:cxnSpMkLst>
            <pc:docMk/>
            <pc:sldMk cId="575754316" sldId="2065"/>
            <ac:cxnSpMk id="11" creationId="{1B404D5A-DD1A-5750-5F06-9249770C9A90}"/>
          </ac:cxnSpMkLst>
        </pc:cxnChg>
        <pc:cxnChg chg="add mod">
          <ac:chgData name="Yoel Kortick" userId="167978f5-7f40-4909-85d5-d4149554ad4e" providerId="ADAL" clId="{B57F8CD6-6211-4EF0-9956-BEC5B7021E76}" dt="2024-01-08T08:49:48.768" v="201" actId="14100"/>
          <ac:cxnSpMkLst>
            <pc:docMk/>
            <pc:sldMk cId="575754316" sldId="2065"/>
            <ac:cxnSpMk id="15" creationId="{B8304011-ECCC-D5C5-8F53-EF9BA0C6D334}"/>
          </ac:cxnSpMkLst>
        </pc:cxnChg>
        <pc:cxnChg chg="add mod">
          <ac:chgData name="Yoel Kortick" userId="167978f5-7f40-4909-85d5-d4149554ad4e" providerId="ADAL" clId="{B57F8CD6-6211-4EF0-9956-BEC5B7021E76}" dt="2024-01-08T08:49:26.391" v="190" actId="14100"/>
          <ac:cxnSpMkLst>
            <pc:docMk/>
            <pc:sldMk cId="575754316" sldId="2065"/>
            <ac:cxnSpMk id="16" creationId="{558BF79D-6B2A-BC5C-368F-300512B7DE93}"/>
          </ac:cxnSpMkLst>
        </pc:cxnChg>
        <pc:cxnChg chg="add mod">
          <ac:chgData name="Yoel Kortick" userId="167978f5-7f40-4909-85d5-d4149554ad4e" providerId="ADAL" clId="{B57F8CD6-6211-4EF0-9956-BEC5B7021E76}" dt="2024-01-08T08:49:45.064" v="200" actId="14100"/>
          <ac:cxnSpMkLst>
            <pc:docMk/>
            <pc:sldMk cId="575754316" sldId="2065"/>
            <ac:cxnSpMk id="17" creationId="{E5943EA1-2C30-735E-F21D-81431E056629}"/>
          </ac:cxnSpMkLst>
        </pc:cxnChg>
        <pc:cxnChg chg="add mod">
          <ac:chgData name="Yoel Kortick" userId="167978f5-7f40-4909-85d5-d4149554ad4e" providerId="ADAL" clId="{B57F8CD6-6211-4EF0-9956-BEC5B7021E76}" dt="2024-01-08T09:44:28.939" v="927" actId="14100"/>
          <ac:cxnSpMkLst>
            <pc:docMk/>
            <pc:sldMk cId="575754316" sldId="2065"/>
            <ac:cxnSpMk id="28" creationId="{D2F87F92-84CB-2C6A-0FD6-A240FC8A1685}"/>
          </ac:cxnSpMkLst>
        </pc:cxnChg>
      </pc:sldChg>
      <pc:sldChg chg="modSp del">
        <pc:chgData name="Yoel Kortick" userId="167978f5-7f40-4909-85d5-d4149554ad4e" providerId="ADAL" clId="{B57F8CD6-6211-4EF0-9956-BEC5B7021E76}" dt="2024-01-08T08:52:27.104" v="202" actId="47"/>
        <pc:sldMkLst>
          <pc:docMk/>
          <pc:sldMk cId="3866412570" sldId="2066"/>
        </pc:sldMkLst>
        <pc:spChg chg="mod">
          <ac:chgData name="Yoel Kortick" userId="167978f5-7f40-4909-85d5-d4149554ad4e" providerId="ADAL" clId="{B57F8CD6-6211-4EF0-9956-BEC5B7021E76}" dt="2024-01-08T08:20:21.075" v="77"/>
          <ac:spMkLst>
            <pc:docMk/>
            <pc:sldMk cId="3866412570" sldId="2066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B57F8CD6-6211-4EF0-9956-BEC5B7021E76}" dt="2024-01-08T08:53:04.915" v="208" actId="208"/>
        <pc:sldMkLst>
          <pc:docMk/>
          <pc:sldMk cId="3758707630" sldId="2067"/>
        </pc:sldMkLst>
        <pc:spChg chg="mod">
          <ac:chgData name="Yoel Kortick" userId="167978f5-7f40-4909-85d5-d4149554ad4e" providerId="ADAL" clId="{B57F8CD6-6211-4EF0-9956-BEC5B7021E76}" dt="2024-01-08T08:20:21.075" v="77"/>
          <ac:spMkLst>
            <pc:docMk/>
            <pc:sldMk cId="3758707630" sldId="2067"/>
            <ac:spMk id="3" creationId="{4FC18B40-6547-41EC-8A0E-1C8F40E0A42F}"/>
          </ac:spMkLst>
        </pc:spChg>
        <pc:spChg chg="mod">
          <ac:chgData name="Yoel Kortick" userId="167978f5-7f40-4909-85d5-d4149554ad4e" providerId="ADAL" clId="{B57F8CD6-6211-4EF0-9956-BEC5B7021E76}" dt="2024-01-08T08:52:31.350" v="205"/>
          <ac:spMkLst>
            <pc:docMk/>
            <pc:sldMk cId="3758707630" sldId="2067"/>
            <ac:spMk id="4" creationId="{2490F34D-A7E2-4EA9-8B1A-78371A1F1CD1}"/>
          </ac:spMkLst>
        </pc:spChg>
        <pc:spChg chg="del">
          <ac:chgData name="Yoel Kortick" userId="167978f5-7f40-4909-85d5-d4149554ad4e" providerId="ADAL" clId="{B57F8CD6-6211-4EF0-9956-BEC5B7021E76}" dt="2024-01-08T08:52:29.693" v="204" actId="478"/>
          <ac:spMkLst>
            <pc:docMk/>
            <pc:sldMk cId="3758707630" sldId="2067"/>
            <ac:spMk id="6" creationId="{11D161B3-6B1B-7C44-5FCA-A1EC5271C132}"/>
          </ac:spMkLst>
        </pc:spChg>
        <pc:spChg chg="add">
          <ac:chgData name="Yoel Kortick" userId="167978f5-7f40-4909-85d5-d4149554ad4e" providerId="ADAL" clId="{B57F8CD6-6211-4EF0-9956-BEC5B7021E76}" dt="2024-01-08T08:53:02.730" v="207" actId="11529"/>
          <ac:spMkLst>
            <pc:docMk/>
            <pc:sldMk cId="3758707630" sldId="2067"/>
            <ac:spMk id="8" creationId="{B7CEAED2-4058-A12F-81BF-AFB7DA208AB0}"/>
          </ac:spMkLst>
        </pc:spChg>
        <pc:picChg chg="del">
          <ac:chgData name="Yoel Kortick" userId="167978f5-7f40-4909-85d5-d4149554ad4e" providerId="ADAL" clId="{B57F8CD6-6211-4EF0-9956-BEC5B7021E76}" dt="2024-01-08T08:52:28.398" v="203" actId="478"/>
          <ac:picMkLst>
            <pc:docMk/>
            <pc:sldMk cId="3758707630" sldId="2067"/>
            <ac:picMk id="5" creationId="{3A000F7B-7FFB-EE90-D52B-5E60BCB74326}"/>
          </ac:picMkLst>
        </pc:picChg>
        <pc:picChg chg="add mod">
          <ac:chgData name="Yoel Kortick" userId="167978f5-7f40-4909-85d5-d4149554ad4e" providerId="ADAL" clId="{B57F8CD6-6211-4EF0-9956-BEC5B7021E76}" dt="2024-01-08T08:53:04.915" v="208" actId="208"/>
          <ac:picMkLst>
            <pc:docMk/>
            <pc:sldMk cId="3758707630" sldId="2067"/>
            <ac:picMk id="7" creationId="{BEF9E9F1-0C22-2407-0E1B-11A658B12668}"/>
          </ac:picMkLst>
        </pc:picChg>
      </pc:sldChg>
      <pc:sldChg chg="addSp delSp modSp mod">
        <pc:chgData name="Yoel Kortick" userId="167978f5-7f40-4909-85d5-d4149554ad4e" providerId="ADAL" clId="{B57F8CD6-6211-4EF0-9956-BEC5B7021E76}" dt="2024-01-08T08:58:28.194" v="223" actId="208"/>
        <pc:sldMkLst>
          <pc:docMk/>
          <pc:sldMk cId="4018330709" sldId="2068"/>
        </pc:sldMkLst>
        <pc:spChg chg="mod">
          <ac:chgData name="Yoel Kortick" userId="167978f5-7f40-4909-85d5-d4149554ad4e" providerId="ADAL" clId="{B57F8CD6-6211-4EF0-9956-BEC5B7021E76}" dt="2024-01-08T08:20:21.075" v="77"/>
          <ac:spMkLst>
            <pc:docMk/>
            <pc:sldMk cId="4018330709" sldId="2068"/>
            <ac:spMk id="3" creationId="{4FC18B40-6547-41EC-8A0E-1C8F40E0A42F}"/>
          </ac:spMkLst>
        </pc:spChg>
        <pc:spChg chg="del">
          <ac:chgData name="Yoel Kortick" userId="167978f5-7f40-4909-85d5-d4149554ad4e" providerId="ADAL" clId="{B57F8CD6-6211-4EF0-9956-BEC5B7021E76}" dt="2024-01-08T08:57:00.981" v="210" actId="478"/>
          <ac:spMkLst>
            <pc:docMk/>
            <pc:sldMk cId="4018330709" sldId="2068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B57F8CD6-6211-4EF0-9956-BEC5B7021E76}" dt="2024-01-08T08:57:01.751" v="211" actId="478"/>
          <ac:spMkLst>
            <pc:docMk/>
            <pc:sldMk cId="4018330709" sldId="2068"/>
            <ac:spMk id="5" creationId="{99A6C976-DE8A-F29D-F174-2013B864B611}"/>
          </ac:spMkLst>
        </pc:spChg>
        <pc:spChg chg="add mod">
          <ac:chgData name="Yoel Kortick" userId="167978f5-7f40-4909-85d5-d4149554ad4e" providerId="ADAL" clId="{B57F8CD6-6211-4EF0-9956-BEC5B7021E76}" dt="2024-01-08T08:57:02.860" v="212"/>
          <ac:spMkLst>
            <pc:docMk/>
            <pc:sldMk cId="4018330709" sldId="2068"/>
            <ac:spMk id="6" creationId="{02A449F4-0ADB-F3EF-958A-9E63BFE5AC41}"/>
          </ac:spMkLst>
        </pc:spChg>
        <pc:spChg chg="add mod">
          <ac:chgData name="Yoel Kortick" userId="167978f5-7f40-4909-85d5-d4149554ad4e" providerId="ADAL" clId="{B57F8CD6-6211-4EF0-9956-BEC5B7021E76}" dt="2024-01-08T08:57:02.860" v="212"/>
          <ac:spMkLst>
            <pc:docMk/>
            <pc:sldMk cId="4018330709" sldId="2068"/>
            <ac:spMk id="9" creationId="{D2F0519B-EC8C-3CDC-CD82-3CA571F218A3}"/>
          </ac:spMkLst>
        </pc:spChg>
        <pc:spChg chg="del">
          <ac:chgData name="Yoel Kortick" userId="167978f5-7f40-4909-85d5-d4149554ad4e" providerId="ADAL" clId="{B57F8CD6-6211-4EF0-9956-BEC5B7021E76}" dt="2024-01-08T08:57:47.752" v="213" actId="478"/>
          <ac:spMkLst>
            <pc:docMk/>
            <pc:sldMk cId="4018330709" sldId="2068"/>
            <ac:spMk id="10" creationId="{6636D1CB-A192-D450-0379-FF4CB46B5330}"/>
          </ac:spMkLst>
        </pc:spChg>
        <pc:spChg chg="add mod">
          <ac:chgData name="Yoel Kortick" userId="167978f5-7f40-4909-85d5-d4149554ad4e" providerId="ADAL" clId="{B57F8CD6-6211-4EF0-9956-BEC5B7021E76}" dt="2024-01-08T08:57:02.860" v="212"/>
          <ac:spMkLst>
            <pc:docMk/>
            <pc:sldMk cId="4018330709" sldId="2068"/>
            <ac:spMk id="11" creationId="{EFC356B2-4A8E-2855-4724-1A452FFF5271}"/>
          </ac:spMkLst>
        </pc:spChg>
        <pc:spChg chg="add mod">
          <ac:chgData name="Yoel Kortick" userId="167978f5-7f40-4909-85d5-d4149554ad4e" providerId="ADAL" clId="{B57F8CD6-6211-4EF0-9956-BEC5B7021E76}" dt="2024-01-08T08:57:02.860" v="212"/>
          <ac:spMkLst>
            <pc:docMk/>
            <pc:sldMk cId="4018330709" sldId="2068"/>
            <ac:spMk id="12" creationId="{220535F0-3F93-4AEA-9757-7594DA789192}"/>
          </ac:spMkLst>
        </pc:spChg>
        <pc:picChg chg="del">
          <ac:chgData name="Yoel Kortick" userId="167978f5-7f40-4909-85d5-d4149554ad4e" providerId="ADAL" clId="{B57F8CD6-6211-4EF0-9956-BEC5B7021E76}" dt="2024-01-08T08:56:58.974" v="209" actId="478"/>
          <ac:picMkLst>
            <pc:docMk/>
            <pc:sldMk cId="4018330709" sldId="2068"/>
            <ac:picMk id="7" creationId="{3D20CADB-0990-9A9A-E398-F858F89A575E}"/>
          </ac:picMkLst>
        </pc:picChg>
        <pc:picChg chg="add mod ord">
          <ac:chgData name="Yoel Kortick" userId="167978f5-7f40-4909-85d5-d4149554ad4e" providerId="ADAL" clId="{B57F8CD6-6211-4EF0-9956-BEC5B7021E76}" dt="2024-01-08T08:58:28.194" v="223" actId="208"/>
          <ac:picMkLst>
            <pc:docMk/>
            <pc:sldMk cId="4018330709" sldId="2068"/>
            <ac:picMk id="17" creationId="{AFD236D3-9BA9-E853-87B0-0A28D926242C}"/>
          </ac:picMkLst>
        </pc:picChg>
        <pc:cxnChg chg="add mod">
          <ac:chgData name="Yoel Kortick" userId="167978f5-7f40-4909-85d5-d4149554ad4e" providerId="ADAL" clId="{B57F8CD6-6211-4EF0-9956-BEC5B7021E76}" dt="2024-01-08T08:58:03.981" v="221" actId="14100"/>
          <ac:cxnSpMkLst>
            <pc:docMk/>
            <pc:sldMk cId="4018330709" sldId="2068"/>
            <ac:cxnSpMk id="8" creationId="{D2D6F76B-9D47-14D1-6B4D-3ED736FC13FF}"/>
          </ac:cxnSpMkLst>
        </pc:cxnChg>
        <pc:cxnChg chg="add mod">
          <ac:chgData name="Yoel Kortick" userId="167978f5-7f40-4909-85d5-d4149554ad4e" providerId="ADAL" clId="{B57F8CD6-6211-4EF0-9956-BEC5B7021E76}" dt="2024-01-08T08:58:01.854" v="220" actId="14100"/>
          <ac:cxnSpMkLst>
            <pc:docMk/>
            <pc:sldMk cId="4018330709" sldId="2068"/>
            <ac:cxnSpMk id="13" creationId="{82E88B51-D25F-E325-DC94-D32312F4FDB7}"/>
          </ac:cxnSpMkLst>
        </pc:cxnChg>
        <pc:cxnChg chg="add mod">
          <ac:chgData name="Yoel Kortick" userId="167978f5-7f40-4909-85d5-d4149554ad4e" providerId="ADAL" clId="{B57F8CD6-6211-4EF0-9956-BEC5B7021E76}" dt="2024-01-08T08:57:59.464" v="219" actId="14100"/>
          <ac:cxnSpMkLst>
            <pc:docMk/>
            <pc:sldMk cId="4018330709" sldId="2068"/>
            <ac:cxnSpMk id="14" creationId="{DA45FF60-5138-9F63-C37D-3C0DF4A8F04D}"/>
          </ac:cxnSpMkLst>
        </pc:cxnChg>
        <pc:cxnChg chg="add mod">
          <ac:chgData name="Yoel Kortick" userId="167978f5-7f40-4909-85d5-d4149554ad4e" providerId="ADAL" clId="{B57F8CD6-6211-4EF0-9956-BEC5B7021E76}" dt="2024-01-08T08:57:57.643" v="218" actId="14100"/>
          <ac:cxnSpMkLst>
            <pc:docMk/>
            <pc:sldMk cId="4018330709" sldId="2068"/>
            <ac:cxnSpMk id="15" creationId="{4851FB4B-F24A-9D24-33B7-842243B76303}"/>
          </ac:cxnSpMkLst>
        </pc:cxnChg>
      </pc:sldChg>
      <pc:sldChg chg="addSp delSp modSp mod">
        <pc:chgData name="Yoel Kortick" userId="167978f5-7f40-4909-85d5-d4149554ad4e" providerId="ADAL" clId="{B57F8CD6-6211-4EF0-9956-BEC5B7021E76}" dt="2024-01-08T08:58:58.447" v="230" actId="208"/>
        <pc:sldMkLst>
          <pc:docMk/>
          <pc:sldMk cId="553369375" sldId="2069"/>
        </pc:sldMkLst>
        <pc:spChg chg="del">
          <ac:chgData name="Yoel Kortick" userId="167978f5-7f40-4909-85d5-d4149554ad4e" providerId="ADAL" clId="{B57F8CD6-6211-4EF0-9956-BEC5B7021E76}" dt="2024-01-08T08:58:36.159" v="226" actId="478"/>
          <ac:spMkLst>
            <pc:docMk/>
            <pc:sldMk cId="553369375" sldId="2069"/>
            <ac:spMk id="2" creationId="{3D4AF8BD-1442-4618-6610-06F5B8E44175}"/>
          </ac:spMkLst>
        </pc:spChg>
        <pc:spChg chg="mod">
          <ac:chgData name="Yoel Kortick" userId="167978f5-7f40-4909-85d5-d4149554ad4e" providerId="ADAL" clId="{B57F8CD6-6211-4EF0-9956-BEC5B7021E76}" dt="2024-01-08T08:20:21.075" v="77"/>
          <ac:spMkLst>
            <pc:docMk/>
            <pc:sldMk cId="553369375" sldId="2069"/>
            <ac:spMk id="3" creationId="{4FC18B40-6547-41EC-8A0E-1C8F40E0A42F}"/>
          </ac:spMkLst>
        </pc:spChg>
        <pc:spChg chg="mod">
          <ac:chgData name="Yoel Kortick" userId="167978f5-7f40-4909-85d5-d4149554ad4e" providerId="ADAL" clId="{B57F8CD6-6211-4EF0-9956-BEC5B7021E76}" dt="2024-01-08T08:58:38.594" v="228"/>
          <ac:spMkLst>
            <pc:docMk/>
            <pc:sldMk cId="553369375" sldId="2069"/>
            <ac:spMk id="4" creationId="{2490F34D-A7E2-4EA9-8B1A-78371A1F1CD1}"/>
          </ac:spMkLst>
        </pc:spChg>
        <pc:spChg chg="del">
          <ac:chgData name="Yoel Kortick" userId="167978f5-7f40-4909-85d5-d4149554ad4e" providerId="ADAL" clId="{B57F8CD6-6211-4EF0-9956-BEC5B7021E76}" dt="2024-01-08T08:58:37.059" v="227" actId="478"/>
          <ac:spMkLst>
            <pc:docMk/>
            <pc:sldMk cId="553369375" sldId="2069"/>
            <ac:spMk id="7" creationId="{3593285D-90C0-0E29-FD44-164100EDE382}"/>
          </ac:spMkLst>
        </pc:spChg>
        <pc:picChg chg="add mod">
          <ac:chgData name="Yoel Kortick" userId="167978f5-7f40-4909-85d5-d4149554ad4e" providerId="ADAL" clId="{B57F8CD6-6211-4EF0-9956-BEC5B7021E76}" dt="2024-01-08T08:58:58.447" v="230" actId="208"/>
          <ac:picMkLst>
            <pc:docMk/>
            <pc:sldMk cId="553369375" sldId="2069"/>
            <ac:picMk id="6" creationId="{296AE564-4004-CD43-54D2-8B1FAEE7A9ED}"/>
          </ac:picMkLst>
        </pc:picChg>
        <pc:picChg chg="del">
          <ac:chgData name="Yoel Kortick" userId="167978f5-7f40-4909-85d5-d4149554ad4e" providerId="ADAL" clId="{B57F8CD6-6211-4EF0-9956-BEC5B7021E76}" dt="2024-01-08T08:58:34.625" v="224" actId="478"/>
          <ac:picMkLst>
            <pc:docMk/>
            <pc:sldMk cId="553369375" sldId="2069"/>
            <ac:picMk id="11" creationId="{F5856607-E09B-1FA8-7DA9-AC0E49E1F17C}"/>
          </ac:picMkLst>
        </pc:picChg>
        <pc:cxnChg chg="del">
          <ac:chgData name="Yoel Kortick" userId="167978f5-7f40-4909-85d5-d4149554ad4e" providerId="ADAL" clId="{B57F8CD6-6211-4EF0-9956-BEC5B7021E76}" dt="2024-01-08T08:58:35.467" v="225" actId="478"/>
          <ac:cxnSpMkLst>
            <pc:docMk/>
            <pc:sldMk cId="553369375" sldId="2069"/>
            <ac:cxnSpMk id="10" creationId="{6866F0E2-E8C0-6573-00E9-492E95CA73DB}"/>
          </ac:cxnSpMkLst>
        </pc:cxnChg>
      </pc:sldChg>
      <pc:sldChg chg="delSp modSp mod">
        <pc:chgData name="Yoel Kortick" userId="167978f5-7f40-4909-85d5-d4149554ad4e" providerId="ADAL" clId="{B57F8CD6-6211-4EF0-9956-BEC5B7021E76}" dt="2024-01-08T09:44:45.376" v="929" actId="255"/>
        <pc:sldMkLst>
          <pc:docMk/>
          <pc:sldMk cId="3407511560" sldId="2070"/>
        </pc:sldMkLst>
        <pc:spChg chg="mod">
          <ac:chgData name="Yoel Kortick" userId="167978f5-7f40-4909-85d5-d4149554ad4e" providerId="ADAL" clId="{B57F8CD6-6211-4EF0-9956-BEC5B7021E76}" dt="2024-01-08T08:20:21.075" v="77"/>
          <ac:spMkLst>
            <pc:docMk/>
            <pc:sldMk cId="3407511560" sldId="2070"/>
            <ac:spMk id="3" creationId="{4FC18B40-6547-41EC-8A0E-1C8F40E0A42F}"/>
          </ac:spMkLst>
        </pc:spChg>
        <pc:spChg chg="mod">
          <ac:chgData name="Yoel Kortick" userId="167978f5-7f40-4909-85d5-d4149554ad4e" providerId="ADAL" clId="{B57F8CD6-6211-4EF0-9956-BEC5B7021E76}" dt="2024-01-08T09:44:45.376" v="929" actId="255"/>
          <ac:spMkLst>
            <pc:docMk/>
            <pc:sldMk cId="3407511560" sldId="2070"/>
            <ac:spMk id="4" creationId="{2490F34D-A7E2-4EA9-8B1A-78371A1F1CD1}"/>
          </ac:spMkLst>
        </pc:spChg>
        <pc:picChg chg="del">
          <ac:chgData name="Yoel Kortick" userId="167978f5-7f40-4909-85d5-d4149554ad4e" providerId="ADAL" clId="{B57F8CD6-6211-4EF0-9956-BEC5B7021E76}" dt="2024-01-08T08:59:22.968" v="231" actId="478"/>
          <ac:picMkLst>
            <pc:docMk/>
            <pc:sldMk cId="3407511560" sldId="2070"/>
            <ac:picMk id="7" creationId="{49513464-EFA1-A6EF-115E-95D880EB12A9}"/>
          </ac:picMkLst>
        </pc:picChg>
        <pc:cxnChg chg="del">
          <ac:chgData name="Yoel Kortick" userId="167978f5-7f40-4909-85d5-d4149554ad4e" providerId="ADAL" clId="{B57F8CD6-6211-4EF0-9956-BEC5B7021E76}" dt="2024-01-08T08:59:23.838" v="232" actId="478"/>
          <ac:cxnSpMkLst>
            <pc:docMk/>
            <pc:sldMk cId="3407511560" sldId="2070"/>
            <ac:cxnSpMk id="13" creationId="{0C3B1D19-4A57-D71B-E563-4D8626F045AC}"/>
          </ac:cxnSpMkLst>
        </pc:cxnChg>
      </pc:sldChg>
      <pc:sldChg chg="addSp delSp modSp mod">
        <pc:chgData name="Yoel Kortick" userId="167978f5-7f40-4909-85d5-d4149554ad4e" providerId="ADAL" clId="{B57F8CD6-6211-4EF0-9956-BEC5B7021E76}" dt="2024-01-08T09:44:56.814" v="931" actId="20577"/>
        <pc:sldMkLst>
          <pc:docMk/>
          <pc:sldMk cId="1276955741" sldId="2071"/>
        </pc:sldMkLst>
        <pc:spChg chg="del">
          <ac:chgData name="Yoel Kortick" userId="167978f5-7f40-4909-85d5-d4149554ad4e" providerId="ADAL" clId="{B57F8CD6-6211-4EF0-9956-BEC5B7021E76}" dt="2024-01-08T09:01:32.542" v="239" actId="478"/>
          <ac:spMkLst>
            <pc:docMk/>
            <pc:sldMk cId="1276955741" sldId="2071"/>
            <ac:spMk id="2" creationId="{232BA0A9-32CC-84E9-CAD6-BB0353D5E7A0}"/>
          </ac:spMkLst>
        </pc:spChg>
        <pc:spChg chg="mod">
          <ac:chgData name="Yoel Kortick" userId="167978f5-7f40-4909-85d5-d4149554ad4e" providerId="ADAL" clId="{B57F8CD6-6211-4EF0-9956-BEC5B7021E76}" dt="2024-01-08T08:20:21.075" v="77"/>
          <ac:spMkLst>
            <pc:docMk/>
            <pc:sldMk cId="1276955741" sldId="2071"/>
            <ac:spMk id="3" creationId="{4FC18B40-6547-41EC-8A0E-1C8F40E0A42F}"/>
          </ac:spMkLst>
        </pc:spChg>
        <pc:spChg chg="mod">
          <ac:chgData name="Yoel Kortick" userId="167978f5-7f40-4909-85d5-d4149554ad4e" providerId="ADAL" clId="{B57F8CD6-6211-4EF0-9956-BEC5B7021E76}" dt="2024-01-08T09:01:27.497" v="237"/>
          <ac:spMkLst>
            <pc:docMk/>
            <pc:sldMk cId="1276955741" sldId="2071"/>
            <ac:spMk id="4" creationId="{2490F34D-A7E2-4EA9-8B1A-78371A1F1CD1}"/>
          </ac:spMkLst>
        </pc:spChg>
        <pc:spChg chg="add mod">
          <ac:chgData name="Yoel Kortick" userId="167978f5-7f40-4909-85d5-d4149554ad4e" providerId="ADAL" clId="{B57F8CD6-6211-4EF0-9956-BEC5B7021E76}" dt="2024-01-08T09:44:56.814" v="931" actId="20577"/>
          <ac:spMkLst>
            <pc:docMk/>
            <pc:sldMk cId="1276955741" sldId="2071"/>
            <ac:spMk id="7" creationId="{B314F925-15F5-2C71-52B4-D6BC8C804E11}"/>
          </ac:spMkLst>
        </pc:spChg>
        <pc:spChg chg="add mod">
          <ac:chgData name="Yoel Kortick" userId="167978f5-7f40-4909-85d5-d4149554ad4e" providerId="ADAL" clId="{B57F8CD6-6211-4EF0-9956-BEC5B7021E76}" dt="2024-01-08T09:01:48.592" v="243"/>
          <ac:spMkLst>
            <pc:docMk/>
            <pc:sldMk cId="1276955741" sldId="2071"/>
            <ac:spMk id="11" creationId="{7385399B-F9C4-A104-2874-1408E454AFF3}"/>
          </ac:spMkLst>
        </pc:spChg>
        <pc:spChg chg="add mod">
          <ac:chgData name="Yoel Kortick" userId="167978f5-7f40-4909-85d5-d4149554ad4e" providerId="ADAL" clId="{B57F8CD6-6211-4EF0-9956-BEC5B7021E76}" dt="2024-01-08T09:16:18.262" v="335" actId="6549"/>
          <ac:spMkLst>
            <pc:docMk/>
            <pc:sldMk cId="1276955741" sldId="2071"/>
            <ac:spMk id="18" creationId="{2965227C-44BA-941A-A43B-EF365A8C6685}"/>
          </ac:spMkLst>
        </pc:spChg>
        <pc:picChg chg="del">
          <ac:chgData name="Yoel Kortick" userId="167978f5-7f40-4909-85d5-d4149554ad4e" providerId="ADAL" clId="{B57F8CD6-6211-4EF0-9956-BEC5B7021E76}" dt="2024-01-08T09:01:30.912" v="238" actId="478"/>
          <ac:picMkLst>
            <pc:docMk/>
            <pc:sldMk cId="1276955741" sldId="2071"/>
            <ac:picMk id="5" creationId="{C03DC06F-04F8-D955-E1FD-0BB4A943EF0C}"/>
          </ac:picMkLst>
        </pc:picChg>
        <pc:picChg chg="add mod ord">
          <ac:chgData name="Yoel Kortick" userId="167978f5-7f40-4909-85d5-d4149554ad4e" providerId="ADAL" clId="{B57F8CD6-6211-4EF0-9956-BEC5B7021E76}" dt="2024-01-08T09:15:45.105" v="280" actId="208"/>
          <ac:picMkLst>
            <pc:docMk/>
            <pc:sldMk cId="1276955741" sldId="2071"/>
            <ac:picMk id="14" creationId="{36652544-B459-0CBB-0F86-9A560B66D636}"/>
          </ac:picMkLst>
        </pc:picChg>
        <pc:cxnChg chg="del">
          <ac:chgData name="Yoel Kortick" userId="167978f5-7f40-4909-85d5-d4149554ad4e" providerId="ADAL" clId="{B57F8CD6-6211-4EF0-9956-BEC5B7021E76}" dt="2024-01-08T09:01:34.307" v="241" actId="478"/>
          <ac:cxnSpMkLst>
            <pc:docMk/>
            <pc:sldMk cId="1276955741" sldId="2071"/>
            <ac:cxnSpMk id="6" creationId="{9A380865-BA22-FA28-E4BF-CFA927B90DC5}"/>
          </ac:cxnSpMkLst>
        </pc:cxnChg>
        <pc:cxnChg chg="del">
          <ac:chgData name="Yoel Kortick" userId="167978f5-7f40-4909-85d5-d4149554ad4e" providerId="ADAL" clId="{B57F8CD6-6211-4EF0-9956-BEC5B7021E76}" dt="2024-01-08T09:01:33.429" v="240" actId="478"/>
          <ac:cxnSpMkLst>
            <pc:docMk/>
            <pc:sldMk cId="1276955741" sldId="2071"/>
            <ac:cxnSpMk id="8" creationId="{7DA2FB76-3BA2-579A-2A6E-D15F41A3E66D}"/>
          </ac:cxnSpMkLst>
        </pc:cxnChg>
        <pc:cxnChg chg="add mod">
          <ac:chgData name="Yoel Kortick" userId="167978f5-7f40-4909-85d5-d4149554ad4e" providerId="ADAL" clId="{B57F8CD6-6211-4EF0-9956-BEC5B7021E76}" dt="2024-01-08T09:01:48.592" v="243"/>
          <ac:cxnSpMkLst>
            <pc:docMk/>
            <pc:sldMk cId="1276955741" sldId="2071"/>
            <ac:cxnSpMk id="9" creationId="{E4C084F1-FB3A-E593-08E7-E631E7DB78F0}"/>
          </ac:cxnSpMkLst>
        </pc:cxnChg>
        <pc:cxnChg chg="add mod">
          <ac:chgData name="Yoel Kortick" userId="167978f5-7f40-4909-85d5-d4149554ad4e" providerId="ADAL" clId="{B57F8CD6-6211-4EF0-9956-BEC5B7021E76}" dt="2024-01-08T09:15:43.307" v="279" actId="1076"/>
          <ac:cxnSpMkLst>
            <pc:docMk/>
            <pc:sldMk cId="1276955741" sldId="2071"/>
            <ac:cxnSpMk id="10" creationId="{ACAEF7A1-9FA1-8A24-925D-01A664A257BB}"/>
          </ac:cxnSpMkLst>
        </pc:cxnChg>
        <pc:cxnChg chg="del">
          <ac:chgData name="Yoel Kortick" userId="167978f5-7f40-4909-85d5-d4149554ad4e" providerId="ADAL" clId="{B57F8CD6-6211-4EF0-9956-BEC5B7021E76}" dt="2024-01-08T09:01:35.368" v="242" actId="478"/>
          <ac:cxnSpMkLst>
            <pc:docMk/>
            <pc:sldMk cId="1276955741" sldId="2071"/>
            <ac:cxnSpMk id="13" creationId="{0C3B1D19-4A57-D71B-E563-4D8626F045AC}"/>
          </ac:cxnSpMkLst>
        </pc:cxnChg>
        <pc:cxnChg chg="add mod">
          <ac:chgData name="Yoel Kortick" userId="167978f5-7f40-4909-85d5-d4149554ad4e" providerId="ADAL" clId="{B57F8CD6-6211-4EF0-9956-BEC5B7021E76}" dt="2024-01-08T09:16:00.579" v="284" actId="14100"/>
          <ac:cxnSpMkLst>
            <pc:docMk/>
            <pc:sldMk cId="1276955741" sldId="2071"/>
            <ac:cxnSpMk id="15" creationId="{30C6D859-DC1C-99B9-8B51-B1776CAC7AD6}"/>
          </ac:cxnSpMkLst>
        </pc:cxnChg>
      </pc:sldChg>
      <pc:sldChg chg="modSp del mod">
        <pc:chgData name="Yoel Kortick" userId="167978f5-7f40-4909-85d5-d4149554ad4e" providerId="ADAL" clId="{B57F8CD6-6211-4EF0-9956-BEC5B7021E76}" dt="2024-01-08T09:42:16.303" v="868" actId="47"/>
        <pc:sldMkLst>
          <pc:docMk/>
          <pc:sldMk cId="1948393169" sldId="2072"/>
        </pc:sldMkLst>
        <pc:spChg chg="mod">
          <ac:chgData name="Yoel Kortick" userId="167978f5-7f40-4909-85d5-d4149554ad4e" providerId="ADAL" clId="{B57F8CD6-6211-4EF0-9956-BEC5B7021E76}" dt="2024-01-08T09:24:08.478" v="394"/>
          <ac:spMkLst>
            <pc:docMk/>
            <pc:sldMk cId="1948393169" sldId="2072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B57F8CD6-6211-4EF0-9956-BEC5B7021E76}" dt="2024-01-08T09:42:16.303" v="868" actId="47"/>
        <pc:sldMkLst>
          <pc:docMk/>
          <pc:sldMk cId="1244136330" sldId="2073"/>
        </pc:sldMkLst>
        <pc:spChg chg="mod">
          <ac:chgData name="Yoel Kortick" userId="167978f5-7f40-4909-85d5-d4149554ad4e" providerId="ADAL" clId="{B57F8CD6-6211-4EF0-9956-BEC5B7021E76}" dt="2024-01-08T09:24:08.478" v="394"/>
          <ac:spMkLst>
            <pc:docMk/>
            <pc:sldMk cId="1244136330" sldId="2073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B57F8CD6-6211-4EF0-9956-BEC5B7021E76}" dt="2024-01-08T09:42:16.303" v="868" actId="47"/>
        <pc:sldMkLst>
          <pc:docMk/>
          <pc:sldMk cId="3254742492" sldId="2074"/>
        </pc:sldMkLst>
        <pc:spChg chg="mod">
          <ac:chgData name="Yoel Kortick" userId="167978f5-7f40-4909-85d5-d4149554ad4e" providerId="ADAL" clId="{B57F8CD6-6211-4EF0-9956-BEC5B7021E76}" dt="2024-01-08T09:24:08.478" v="394"/>
          <ac:spMkLst>
            <pc:docMk/>
            <pc:sldMk cId="3254742492" sldId="2074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B57F8CD6-6211-4EF0-9956-BEC5B7021E76}" dt="2024-01-08T09:42:16.303" v="868" actId="47"/>
        <pc:sldMkLst>
          <pc:docMk/>
          <pc:sldMk cId="1036408129" sldId="2075"/>
        </pc:sldMkLst>
        <pc:spChg chg="mod">
          <ac:chgData name="Yoel Kortick" userId="167978f5-7f40-4909-85d5-d4149554ad4e" providerId="ADAL" clId="{B57F8CD6-6211-4EF0-9956-BEC5B7021E76}" dt="2024-01-08T09:24:08.478" v="394"/>
          <ac:spMkLst>
            <pc:docMk/>
            <pc:sldMk cId="1036408129" sldId="2075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B57F8CD6-6211-4EF0-9956-BEC5B7021E76}" dt="2024-01-08T09:42:16.303" v="868" actId="47"/>
        <pc:sldMkLst>
          <pc:docMk/>
          <pc:sldMk cId="1622034759" sldId="2076"/>
        </pc:sldMkLst>
        <pc:spChg chg="mod">
          <ac:chgData name="Yoel Kortick" userId="167978f5-7f40-4909-85d5-d4149554ad4e" providerId="ADAL" clId="{B57F8CD6-6211-4EF0-9956-BEC5B7021E76}" dt="2024-01-08T09:24:08.478" v="394"/>
          <ac:spMkLst>
            <pc:docMk/>
            <pc:sldMk cId="1622034759" sldId="2076"/>
            <ac:spMk id="3" creationId="{4FC18B40-6547-41EC-8A0E-1C8F40E0A42F}"/>
          </ac:spMkLst>
        </pc:spChg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804512580" sldId="2077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1435979130" sldId="2078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3719853805" sldId="2079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3850478938" sldId="2080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2981781672" sldId="2081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2077187421" sldId="2082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4110807980" sldId="2083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2149653344" sldId="2084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2509125860" sldId="2085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2080693812" sldId="2087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155353832" sldId="2088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3336179988" sldId="2089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3489711929" sldId="2090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3317938502" sldId="2091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1624540354" sldId="2092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3182911485" sldId="2093"/>
        </pc:sldMkLst>
      </pc:sldChg>
      <pc:sldChg chg="del">
        <pc:chgData name="Yoel Kortick" userId="167978f5-7f40-4909-85d5-d4149554ad4e" providerId="ADAL" clId="{B57F8CD6-6211-4EF0-9956-BEC5B7021E76}" dt="2024-01-08T09:42:16.303" v="868" actId="47"/>
        <pc:sldMkLst>
          <pc:docMk/>
          <pc:sldMk cId="575746005" sldId="2094"/>
        </pc:sldMkLst>
      </pc:sldChg>
      <pc:sldChg chg="addSp delSp modSp add mod">
        <pc:chgData name="Yoel Kortick" userId="167978f5-7f40-4909-85d5-d4149554ad4e" providerId="ADAL" clId="{B57F8CD6-6211-4EF0-9956-BEC5B7021E76}" dt="2024-01-08T09:04:44.846" v="259" actId="14100"/>
        <pc:sldMkLst>
          <pc:docMk/>
          <pc:sldMk cId="3192449288" sldId="2095"/>
        </pc:sldMkLst>
        <pc:spChg chg="mod">
          <ac:chgData name="Yoel Kortick" userId="167978f5-7f40-4909-85d5-d4149554ad4e" providerId="ADAL" clId="{B57F8CD6-6211-4EF0-9956-BEC5B7021E76}" dt="2024-01-08T08:36:15.864" v="139" actId="27636"/>
          <ac:spMkLst>
            <pc:docMk/>
            <pc:sldMk cId="3192449288" sldId="2095"/>
            <ac:spMk id="4" creationId="{2490F34D-A7E2-4EA9-8B1A-78371A1F1CD1}"/>
          </ac:spMkLst>
        </pc:spChg>
        <pc:spChg chg="add mod">
          <ac:chgData name="Yoel Kortick" userId="167978f5-7f40-4909-85d5-d4149554ad4e" providerId="ADAL" clId="{B57F8CD6-6211-4EF0-9956-BEC5B7021E76}" dt="2024-01-08T08:38:07.329" v="148" actId="1076"/>
          <ac:spMkLst>
            <pc:docMk/>
            <pc:sldMk cId="3192449288" sldId="2095"/>
            <ac:spMk id="6" creationId="{CF6D163F-B0AA-1C59-1CC8-E8F00B3ED221}"/>
          </ac:spMkLst>
        </pc:spChg>
        <pc:spChg chg="del">
          <ac:chgData name="Yoel Kortick" userId="167978f5-7f40-4909-85d5-d4149554ad4e" providerId="ADAL" clId="{B57F8CD6-6211-4EF0-9956-BEC5B7021E76}" dt="2024-01-08T08:36:11.028" v="137" actId="478"/>
          <ac:spMkLst>
            <pc:docMk/>
            <pc:sldMk cId="3192449288" sldId="2095"/>
            <ac:spMk id="9" creationId="{EBF5E1DD-EDF7-373B-8647-C4B58A842E00}"/>
          </ac:spMkLst>
        </pc:spChg>
        <pc:spChg chg="del">
          <ac:chgData name="Yoel Kortick" userId="167978f5-7f40-4909-85d5-d4149554ad4e" providerId="ADAL" clId="{B57F8CD6-6211-4EF0-9956-BEC5B7021E76}" dt="2024-01-08T08:36:09.182" v="135" actId="478"/>
          <ac:spMkLst>
            <pc:docMk/>
            <pc:sldMk cId="3192449288" sldId="2095"/>
            <ac:spMk id="12" creationId="{245757A5-9CEB-091E-29BC-1A16FEFD6F78}"/>
          </ac:spMkLst>
        </pc:spChg>
        <pc:spChg chg="add mod">
          <ac:chgData name="Yoel Kortick" userId="167978f5-7f40-4909-85d5-d4149554ad4e" providerId="ADAL" clId="{B57F8CD6-6211-4EF0-9956-BEC5B7021E76}" dt="2024-01-08T09:04:35.776" v="257" actId="1035"/>
          <ac:spMkLst>
            <pc:docMk/>
            <pc:sldMk cId="3192449288" sldId="2095"/>
            <ac:spMk id="16" creationId="{1AB9C46F-B4CE-82A9-B22E-9881645EF4E1}"/>
          </ac:spMkLst>
        </pc:spChg>
        <pc:picChg chg="add del mod">
          <ac:chgData name="Yoel Kortick" userId="167978f5-7f40-4909-85d5-d4149554ad4e" providerId="ADAL" clId="{B57F8CD6-6211-4EF0-9956-BEC5B7021E76}" dt="2024-01-08T09:04:14.309" v="244" actId="478"/>
          <ac:picMkLst>
            <pc:docMk/>
            <pc:sldMk cId="3192449288" sldId="2095"/>
            <ac:picMk id="5" creationId="{3F737624-EEAB-5A75-C190-7BBDBEC3F870}"/>
          </ac:picMkLst>
        </pc:picChg>
        <pc:picChg chg="add mod ord">
          <ac:chgData name="Yoel Kortick" userId="167978f5-7f40-4909-85d5-d4149554ad4e" providerId="ADAL" clId="{B57F8CD6-6211-4EF0-9956-BEC5B7021E76}" dt="2024-01-08T09:04:39.014" v="258" actId="208"/>
          <ac:picMkLst>
            <pc:docMk/>
            <pc:sldMk cId="3192449288" sldId="2095"/>
            <ac:picMk id="14" creationId="{2577C694-AF8D-06C6-AD1D-C60D8538100D}"/>
          </ac:picMkLst>
        </pc:picChg>
        <pc:picChg chg="del">
          <ac:chgData name="Yoel Kortick" userId="167978f5-7f40-4909-85d5-d4149554ad4e" providerId="ADAL" clId="{B57F8CD6-6211-4EF0-9956-BEC5B7021E76}" dt="2024-01-08T08:36:07.743" v="134" actId="478"/>
          <ac:picMkLst>
            <pc:docMk/>
            <pc:sldMk cId="3192449288" sldId="2095"/>
            <ac:picMk id="15" creationId="{2DE7F9F8-2852-647A-F06E-BCCDAC8330D1}"/>
          </ac:picMkLst>
        </pc:picChg>
        <pc:cxnChg chg="add mod">
          <ac:chgData name="Yoel Kortick" userId="167978f5-7f40-4909-85d5-d4149554ad4e" providerId="ADAL" clId="{B57F8CD6-6211-4EF0-9956-BEC5B7021E76}" dt="2024-01-08T09:04:44.846" v="259" actId="14100"/>
          <ac:cxnSpMkLst>
            <pc:docMk/>
            <pc:sldMk cId="3192449288" sldId="2095"/>
            <ac:cxnSpMk id="7" creationId="{5F0FA20D-9E74-4E48-99DA-85D2FF838988}"/>
          </ac:cxnSpMkLst>
        </pc:cxnChg>
        <pc:cxnChg chg="del">
          <ac:chgData name="Yoel Kortick" userId="167978f5-7f40-4909-85d5-d4149554ad4e" providerId="ADAL" clId="{B57F8CD6-6211-4EF0-9956-BEC5B7021E76}" dt="2024-01-08T08:37:48.723" v="146" actId="478"/>
          <ac:cxnSpMkLst>
            <pc:docMk/>
            <pc:sldMk cId="3192449288" sldId="2095"/>
            <ac:cxnSpMk id="11" creationId="{EC23AF05-B849-0315-ED8D-621B07058871}"/>
          </ac:cxnSpMkLst>
        </pc:cxnChg>
        <pc:cxnChg chg="del">
          <ac:chgData name="Yoel Kortick" userId="167978f5-7f40-4909-85d5-d4149554ad4e" providerId="ADAL" clId="{B57F8CD6-6211-4EF0-9956-BEC5B7021E76}" dt="2024-01-08T08:36:10.176" v="136" actId="478"/>
          <ac:cxnSpMkLst>
            <pc:docMk/>
            <pc:sldMk cId="3192449288" sldId="2095"/>
            <ac:cxnSpMk id="13" creationId="{85A9950D-3FEF-BC54-6399-CDCED7D07923}"/>
          </ac:cxnSpMkLst>
        </pc:cxnChg>
        <pc:cxnChg chg="del">
          <ac:chgData name="Yoel Kortick" userId="167978f5-7f40-4909-85d5-d4149554ad4e" providerId="ADAL" clId="{B57F8CD6-6211-4EF0-9956-BEC5B7021E76}" dt="2024-01-08T08:37:47.955" v="145" actId="478"/>
          <ac:cxnSpMkLst>
            <pc:docMk/>
            <pc:sldMk cId="3192449288" sldId="2095"/>
            <ac:cxnSpMk id="17" creationId="{998ADFB2-1AF5-D17D-2BDD-2AD219CBA068}"/>
          </ac:cxnSpMkLst>
        </pc:cxnChg>
      </pc:sldChg>
      <pc:sldChg chg="addSp delSp modSp add mod">
        <pc:chgData name="Yoel Kortick" userId="167978f5-7f40-4909-85d5-d4149554ad4e" providerId="ADAL" clId="{B57F8CD6-6211-4EF0-9956-BEC5B7021E76}" dt="2024-01-08T09:21:08.033" v="365" actId="1076"/>
        <pc:sldMkLst>
          <pc:docMk/>
          <pc:sldMk cId="321810292" sldId="2096"/>
        </pc:sldMkLst>
        <pc:spChg chg="mod">
          <ac:chgData name="Yoel Kortick" userId="167978f5-7f40-4909-85d5-d4149554ad4e" providerId="ADAL" clId="{B57F8CD6-6211-4EF0-9956-BEC5B7021E76}" dt="2024-01-08T08:39:20.901" v="152" actId="20577"/>
          <ac:spMkLst>
            <pc:docMk/>
            <pc:sldMk cId="321810292" sldId="2096"/>
            <ac:spMk id="4" creationId="{2490F34D-A7E2-4EA9-8B1A-78371A1F1CD1}"/>
          </ac:spMkLst>
        </pc:spChg>
        <pc:spChg chg="mod">
          <ac:chgData name="Yoel Kortick" userId="167978f5-7f40-4909-85d5-d4149554ad4e" providerId="ADAL" clId="{B57F8CD6-6211-4EF0-9956-BEC5B7021E76}" dt="2024-01-08T09:07:24.847" v="275" actId="1076"/>
          <ac:spMkLst>
            <pc:docMk/>
            <pc:sldMk cId="321810292" sldId="2096"/>
            <ac:spMk id="6" creationId="{CF6D163F-B0AA-1C59-1CC8-E8F00B3ED221}"/>
          </ac:spMkLst>
        </pc:spChg>
        <pc:picChg chg="del">
          <ac:chgData name="Yoel Kortick" userId="167978f5-7f40-4909-85d5-d4149554ad4e" providerId="ADAL" clId="{B57F8CD6-6211-4EF0-9956-BEC5B7021E76}" dt="2024-01-08T08:39:22.499" v="153" actId="478"/>
          <ac:picMkLst>
            <pc:docMk/>
            <pc:sldMk cId="321810292" sldId="2096"/>
            <ac:picMk id="5" creationId="{3F737624-EEAB-5A75-C190-7BBDBEC3F870}"/>
          </ac:picMkLst>
        </pc:picChg>
        <pc:picChg chg="add del mod ord">
          <ac:chgData name="Yoel Kortick" userId="167978f5-7f40-4909-85d5-d4149554ad4e" providerId="ADAL" clId="{B57F8CD6-6211-4EF0-9956-BEC5B7021E76}" dt="2024-01-08T09:05:17.101" v="260" actId="478"/>
          <ac:picMkLst>
            <pc:docMk/>
            <pc:sldMk cId="321810292" sldId="2096"/>
            <ac:picMk id="8" creationId="{D5870CD2-9469-C926-51A3-E2FCD1F83171}"/>
          </ac:picMkLst>
        </pc:picChg>
        <pc:picChg chg="add del mod ord">
          <ac:chgData name="Yoel Kortick" userId="167978f5-7f40-4909-85d5-d4149554ad4e" providerId="ADAL" clId="{B57F8CD6-6211-4EF0-9956-BEC5B7021E76}" dt="2024-01-08T09:07:01.393" v="266" actId="478"/>
          <ac:picMkLst>
            <pc:docMk/>
            <pc:sldMk cId="321810292" sldId="2096"/>
            <ac:picMk id="11" creationId="{FAD5B420-6545-E463-0FE7-074648F8EEC4}"/>
          </ac:picMkLst>
        </pc:picChg>
        <pc:picChg chg="add del mod ord">
          <ac:chgData name="Yoel Kortick" userId="167978f5-7f40-4909-85d5-d4149554ad4e" providerId="ADAL" clId="{B57F8CD6-6211-4EF0-9956-BEC5B7021E76}" dt="2024-01-08T09:20:35.603" v="357" actId="478"/>
          <ac:picMkLst>
            <pc:docMk/>
            <pc:sldMk cId="321810292" sldId="2096"/>
            <ac:picMk id="13" creationId="{6F395366-CA25-A41E-B94B-64DAE10EA54C}"/>
          </ac:picMkLst>
        </pc:picChg>
        <pc:picChg chg="add mod ord">
          <ac:chgData name="Yoel Kortick" userId="167978f5-7f40-4909-85d5-d4149554ad4e" providerId="ADAL" clId="{B57F8CD6-6211-4EF0-9956-BEC5B7021E76}" dt="2024-01-08T09:21:00.406" v="362" actId="208"/>
          <ac:picMkLst>
            <pc:docMk/>
            <pc:sldMk cId="321810292" sldId="2096"/>
            <ac:picMk id="15" creationId="{A6CE6636-7AEF-B4F1-1B1C-5431257BA3B0}"/>
          </ac:picMkLst>
        </pc:picChg>
        <pc:cxnChg chg="mod">
          <ac:chgData name="Yoel Kortick" userId="167978f5-7f40-4909-85d5-d4149554ad4e" providerId="ADAL" clId="{B57F8CD6-6211-4EF0-9956-BEC5B7021E76}" dt="2024-01-08T09:21:08.033" v="365" actId="1076"/>
          <ac:cxnSpMkLst>
            <pc:docMk/>
            <pc:sldMk cId="321810292" sldId="2096"/>
            <ac:cxnSpMk id="7" creationId="{5F0FA20D-9E74-4E48-99DA-85D2FF838988}"/>
          </ac:cxnSpMkLst>
        </pc:cxnChg>
      </pc:sldChg>
      <pc:sldChg chg="addSp delSp modSp add mod">
        <pc:chgData name="Yoel Kortick" userId="167978f5-7f40-4909-85d5-d4149554ad4e" providerId="ADAL" clId="{B57F8CD6-6211-4EF0-9956-BEC5B7021E76}" dt="2024-01-08T09:23:33.661" v="393" actId="14100"/>
        <pc:sldMkLst>
          <pc:docMk/>
          <pc:sldMk cId="3157656133" sldId="2097"/>
        </pc:sldMkLst>
        <pc:spChg chg="mod">
          <ac:chgData name="Yoel Kortick" userId="167978f5-7f40-4909-85d5-d4149554ad4e" providerId="ADAL" clId="{B57F8CD6-6211-4EF0-9956-BEC5B7021E76}" dt="2024-01-08T09:22:27.595" v="384"/>
          <ac:spMkLst>
            <pc:docMk/>
            <pc:sldMk cId="3157656133" sldId="2097"/>
            <ac:spMk id="4" creationId="{2490F34D-A7E2-4EA9-8B1A-78371A1F1CD1}"/>
          </ac:spMkLst>
        </pc:spChg>
        <pc:spChg chg="del">
          <ac:chgData name="Yoel Kortick" userId="167978f5-7f40-4909-85d5-d4149554ad4e" providerId="ADAL" clId="{B57F8CD6-6211-4EF0-9956-BEC5B7021E76}" dt="2024-01-08T09:22:33.757" v="386" actId="478"/>
          <ac:spMkLst>
            <pc:docMk/>
            <pc:sldMk cId="3157656133" sldId="2097"/>
            <ac:spMk id="6" creationId="{94C35FEA-7AE6-61A6-B870-641015F211EE}"/>
          </ac:spMkLst>
        </pc:spChg>
        <pc:spChg chg="del">
          <ac:chgData name="Yoel Kortick" userId="167978f5-7f40-4909-85d5-d4149554ad4e" providerId="ADAL" clId="{B57F8CD6-6211-4EF0-9956-BEC5B7021E76}" dt="2024-01-08T09:22:33.757" v="386" actId="478"/>
          <ac:spMkLst>
            <pc:docMk/>
            <pc:sldMk cId="3157656133" sldId="2097"/>
            <ac:spMk id="16" creationId="{3EA3FB0A-DEB0-50BE-BF86-E3B94D144965}"/>
          </ac:spMkLst>
        </pc:spChg>
        <pc:spChg chg="del">
          <ac:chgData name="Yoel Kortick" userId="167978f5-7f40-4909-85d5-d4149554ad4e" providerId="ADAL" clId="{B57F8CD6-6211-4EF0-9956-BEC5B7021E76}" dt="2024-01-08T09:22:33.757" v="386" actId="478"/>
          <ac:spMkLst>
            <pc:docMk/>
            <pc:sldMk cId="3157656133" sldId="2097"/>
            <ac:spMk id="18" creationId="{33F3033D-85FA-9448-C57F-B8C1072A8BC6}"/>
          </ac:spMkLst>
        </pc:spChg>
        <pc:picChg chg="add mod">
          <ac:chgData name="Yoel Kortick" userId="167978f5-7f40-4909-85d5-d4149554ad4e" providerId="ADAL" clId="{B57F8CD6-6211-4EF0-9956-BEC5B7021E76}" dt="2024-01-08T09:23:23.838" v="390" actId="208"/>
          <ac:picMkLst>
            <pc:docMk/>
            <pc:sldMk cId="3157656133" sldId="2097"/>
            <ac:picMk id="5" creationId="{07F6514F-0DE7-8DEC-0F12-691613A1B5D6}"/>
          </ac:picMkLst>
        </pc:picChg>
        <pc:picChg chg="del">
          <ac:chgData name="Yoel Kortick" userId="167978f5-7f40-4909-85d5-d4149554ad4e" providerId="ADAL" clId="{B57F8CD6-6211-4EF0-9956-BEC5B7021E76}" dt="2024-01-08T09:22:29.068" v="385" actId="478"/>
          <ac:picMkLst>
            <pc:docMk/>
            <pc:sldMk cId="3157656133" sldId="2097"/>
            <ac:picMk id="21" creationId="{9E8AE7C4-D3DD-95A3-131C-1A42D9ED0B0F}"/>
          </ac:picMkLst>
        </pc:picChg>
        <pc:cxnChg chg="del">
          <ac:chgData name="Yoel Kortick" userId="167978f5-7f40-4909-85d5-d4149554ad4e" providerId="ADAL" clId="{B57F8CD6-6211-4EF0-9956-BEC5B7021E76}" dt="2024-01-08T09:22:33.757" v="386" actId="478"/>
          <ac:cxnSpMkLst>
            <pc:docMk/>
            <pc:sldMk cId="3157656133" sldId="2097"/>
            <ac:cxnSpMk id="8" creationId="{3E875AD0-3143-0E08-FAA5-8CCBEDE3FD5A}"/>
          </ac:cxnSpMkLst>
        </pc:cxnChg>
        <pc:cxnChg chg="add mod">
          <ac:chgData name="Yoel Kortick" userId="167978f5-7f40-4909-85d5-d4149554ad4e" providerId="ADAL" clId="{B57F8CD6-6211-4EF0-9956-BEC5B7021E76}" dt="2024-01-08T09:23:33.661" v="393" actId="14100"/>
          <ac:cxnSpMkLst>
            <pc:docMk/>
            <pc:sldMk cId="3157656133" sldId="2097"/>
            <ac:cxnSpMk id="9" creationId="{1FFF3807-DFC2-92DA-DCC2-BE2DEE477DEC}"/>
          </ac:cxnSpMkLst>
        </pc:cxnChg>
        <pc:cxnChg chg="del">
          <ac:chgData name="Yoel Kortick" userId="167978f5-7f40-4909-85d5-d4149554ad4e" providerId="ADAL" clId="{B57F8CD6-6211-4EF0-9956-BEC5B7021E76}" dt="2024-01-08T09:22:33.757" v="386" actId="478"/>
          <ac:cxnSpMkLst>
            <pc:docMk/>
            <pc:sldMk cId="3157656133" sldId="2097"/>
            <ac:cxnSpMk id="10" creationId="{4408652E-3A3C-6EC6-65B4-FAB66D6E7468}"/>
          </ac:cxnSpMkLst>
        </pc:cxnChg>
        <pc:cxnChg chg="del">
          <ac:chgData name="Yoel Kortick" userId="167978f5-7f40-4909-85d5-d4149554ad4e" providerId="ADAL" clId="{B57F8CD6-6211-4EF0-9956-BEC5B7021E76}" dt="2024-01-08T09:22:33.757" v="386" actId="478"/>
          <ac:cxnSpMkLst>
            <pc:docMk/>
            <pc:sldMk cId="3157656133" sldId="2097"/>
            <ac:cxnSpMk id="17" creationId="{BCC76A9F-DBC5-29F4-37C6-7BC8DB8E4ACD}"/>
          </ac:cxnSpMkLst>
        </pc:cxnChg>
        <pc:cxnChg chg="del">
          <ac:chgData name="Yoel Kortick" userId="167978f5-7f40-4909-85d5-d4149554ad4e" providerId="ADAL" clId="{B57F8CD6-6211-4EF0-9956-BEC5B7021E76}" dt="2024-01-08T09:22:33.757" v="386" actId="478"/>
          <ac:cxnSpMkLst>
            <pc:docMk/>
            <pc:sldMk cId="3157656133" sldId="2097"/>
            <ac:cxnSpMk id="19" creationId="{FC1D01FC-AE9C-4495-B0E8-2A1F0E960460}"/>
          </ac:cxnSpMkLst>
        </pc:cxnChg>
      </pc:sldChg>
      <pc:sldChg chg="addSp delSp modSp add mod">
        <pc:chgData name="Yoel Kortick" userId="167978f5-7f40-4909-85d5-d4149554ad4e" providerId="ADAL" clId="{B57F8CD6-6211-4EF0-9956-BEC5B7021E76}" dt="2024-01-08T09:38:15.082" v="772" actId="478"/>
        <pc:sldMkLst>
          <pc:docMk/>
          <pc:sldMk cId="2957719289" sldId="2098"/>
        </pc:sldMkLst>
        <pc:spChg chg="del">
          <ac:chgData name="Yoel Kortick" userId="167978f5-7f40-4909-85d5-d4149554ad4e" providerId="ADAL" clId="{B57F8CD6-6211-4EF0-9956-BEC5B7021E76}" dt="2024-01-08T09:38:15.082" v="772" actId="478"/>
          <ac:spMkLst>
            <pc:docMk/>
            <pc:sldMk cId="2957719289" sldId="2098"/>
            <ac:spMk id="6" creationId="{7B7CC463-9130-23D1-E0A9-11E19F465AFB}"/>
          </ac:spMkLst>
        </pc:spChg>
        <pc:spChg chg="mod">
          <ac:chgData name="Yoel Kortick" userId="167978f5-7f40-4909-85d5-d4149554ad4e" providerId="ADAL" clId="{B57F8CD6-6211-4EF0-9956-BEC5B7021E76}" dt="2024-01-08T09:38:12.087" v="771" actId="1036"/>
          <ac:spMkLst>
            <pc:docMk/>
            <pc:sldMk cId="2957719289" sldId="2098"/>
            <ac:spMk id="7" creationId="{1FBCC7C0-2667-5ACE-FC82-AF9F2B81AD77}"/>
          </ac:spMkLst>
        </pc:spChg>
        <pc:spChg chg="mod">
          <ac:chgData name="Yoel Kortick" userId="167978f5-7f40-4909-85d5-d4149554ad4e" providerId="ADAL" clId="{B57F8CD6-6211-4EF0-9956-BEC5B7021E76}" dt="2024-01-08T09:37:56.825" v="757" actId="20577"/>
          <ac:spMkLst>
            <pc:docMk/>
            <pc:sldMk cId="2957719289" sldId="2098"/>
            <ac:spMk id="10" creationId="{19E9D55E-0049-4072-9DC2-48193A586191}"/>
          </ac:spMkLst>
        </pc:spChg>
        <pc:picChg chg="add mod ord">
          <ac:chgData name="Yoel Kortick" userId="167978f5-7f40-4909-85d5-d4149554ad4e" providerId="ADAL" clId="{B57F8CD6-6211-4EF0-9956-BEC5B7021E76}" dt="2024-01-08T09:38:05.616" v="765" actId="208"/>
          <ac:picMkLst>
            <pc:docMk/>
            <pc:sldMk cId="2957719289" sldId="2098"/>
            <ac:picMk id="4" creationId="{2DD04749-3FFB-66D0-C1F9-B3D58212CACA}"/>
          </ac:picMkLst>
        </pc:picChg>
        <pc:picChg chg="del">
          <ac:chgData name="Yoel Kortick" userId="167978f5-7f40-4909-85d5-d4149554ad4e" providerId="ADAL" clId="{B57F8CD6-6211-4EF0-9956-BEC5B7021E76}" dt="2024-01-08T09:37:58.753" v="758" actId="478"/>
          <ac:picMkLst>
            <pc:docMk/>
            <pc:sldMk cId="2957719289" sldId="2098"/>
            <ac:picMk id="5" creationId="{9E2DF330-7BB5-B37C-C927-AFDB114FDAEC}"/>
          </ac:picMkLst>
        </pc:picChg>
      </pc:sldChg>
      <pc:sldMasterChg chg="modSp mod">
        <pc:chgData name="Yoel Kortick" userId="167978f5-7f40-4909-85d5-d4149554ad4e" providerId="ADAL" clId="{B57F8CD6-6211-4EF0-9956-BEC5B7021E76}" dt="2024-01-08T07:44:29.199" v="4" actId="20577"/>
        <pc:sldMasterMkLst>
          <pc:docMk/>
          <pc:sldMasterMk cId="2149381290" sldId="2147483648"/>
        </pc:sldMasterMkLst>
        <pc:spChg chg="mod">
          <ac:chgData name="Yoel Kortick" userId="167978f5-7f40-4909-85d5-d4149554ad4e" providerId="ADAL" clId="{B57F8CD6-6211-4EF0-9956-BEC5B7021E76}" dt="2024-01-08T07:44:29.199" v="4" actId="20577"/>
          <ac:spMkLst>
            <pc:docMk/>
            <pc:sldMasterMk cId="2149381290" sldId="2147483648"/>
            <ac:spMk id="27" creationId="{00000000-0000-0000-0000-000000000000}"/>
          </ac:spMkLst>
        </pc:spChg>
      </pc:sldMasterChg>
    </pc:docChg>
  </pc:docChgLst>
  <pc:docChgLst>
    <pc:chgData name="Yoel Kortick" userId="167978f5-7f40-4909-85d5-d4149554ad4e" providerId="ADAL" clId="{A73E0DC1-22D5-4A8A-877E-325E7230E999}"/>
    <pc:docChg chg="undo custSel addSld delSld modSld">
      <pc:chgData name="Yoel Kortick" userId="167978f5-7f40-4909-85d5-d4149554ad4e" providerId="ADAL" clId="{A73E0DC1-22D5-4A8A-877E-325E7230E999}" dt="2023-01-31T11:15:05.702" v="4958" actId="33524"/>
      <pc:docMkLst>
        <pc:docMk/>
      </pc:docMkLst>
      <pc:sldChg chg="modSp">
        <pc:chgData name="Yoel Kortick" userId="167978f5-7f40-4909-85d5-d4149554ad4e" providerId="ADAL" clId="{A73E0DC1-22D5-4A8A-877E-325E7230E999}" dt="2023-01-31T11:08:14.341" v="4612"/>
        <pc:sldMkLst>
          <pc:docMk/>
          <pc:sldMk cId="3267142644" sldId="1724"/>
        </pc:sldMkLst>
        <pc:spChg chg="mod">
          <ac:chgData name="Yoel Kortick" userId="167978f5-7f40-4909-85d5-d4149554ad4e" providerId="ADAL" clId="{A73E0DC1-22D5-4A8A-877E-325E7230E999}" dt="2023-01-31T11:08:14.341" v="4612"/>
          <ac:spMkLst>
            <pc:docMk/>
            <pc:sldMk cId="3267142644" sldId="1724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A73E0DC1-22D5-4A8A-877E-325E7230E999}" dt="2023-01-31T09:07:53.200" v="1" actId="14100"/>
        <pc:sldMkLst>
          <pc:docMk/>
          <pc:sldMk cId="1404067891" sldId="1782"/>
        </pc:sldMkLst>
        <pc:spChg chg="mod">
          <ac:chgData name="Yoel Kortick" userId="167978f5-7f40-4909-85d5-d4149554ad4e" providerId="ADAL" clId="{A73E0DC1-22D5-4A8A-877E-325E7230E999}" dt="2023-01-31T09:07:53.200" v="1" actId="14100"/>
          <ac:spMkLst>
            <pc:docMk/>
            <pc:sldMk cId="1404067891" sldId="1782"/>
            <ac:spMk id="4" creationId="{A02F1239-CFFA-4E95-8A0B-536CBE397E4E}"/>
          </ac:spMkLst>
        </pc:spChg>
      </pc:sldChg>
      <pc:sldChg chg="modSp mod">
        <pc:chgData name="Yoel Kortick" userId="167978f5-7f40-4909-85d5-d4149554ad4e" providerId="ADAL" clId="{A73E0DC1-22D5-4A8A-877E-325E7230E999}" dt="2023-01-31T11:09:55.522" v="4811" actId="313"/>
        <pc:sldMkLst>
          <pc:docMk/>
          <pc:sldMk cId="1773716853" sldId="1788"/>
        </pc:sldMkLst>
        <pc:spChg chg="mod">
          <ac:chgData name="Yoel Kortick" userId="167978f5-7f40-4909-85d5-d4149554ad4e" providerId="ADAL" clId="{A73E0DC1-22D5-4A8A-877E-325E7230E999}" dt="2023-01-31T11:09:55.522" v="4811" actId="313"/>
          <ac:spMkLst>
            <pc:docMk/>
            <pc:sldMk cId="1773716853" sldId="1788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A73E0DC1-22D5-4A8A-877E-325E7230E999}" dt="2023-01-31T09:25:00.663" v="961" actId="6549"/>
        <pc:sldMkLst>
          <pc:docMk/>
          <pc:sldMk cId="3753056614" sldId="1791"/>
        </pc:sldMkLst>
        <pc:spChg chg="mod">
          <ac:chgData name="Yoel Kortick" userId="167978f5-7f40-4909-85d5-d4149554ad4e" providerId="ADAL" clId="{A73E0DC1-22D5-4A8A-877E-325E7230E999}" dt="2023-01-31T09:25:00.663" v="961" actId="6549"/>
          <ac:spMkLst>
            <pc:docMk/>
            <pc:sldMk cId="3753056614" sldId="1791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A73E0DC1-22D5-4A8A-877E-325E7230E999}" dt="2023-01-31T09:23:12.041" v="719"/>
        <pc:sldMkLst>
          <pc:docMk/>
          <pc:sldMk cId="1078410933" sldId="1792"/>
        </pc:sldMkLst>
        <pc:spChg chg="mod">
          <ac:chgData name="Yoel Kortick" userId="167978f5-7f40-4909-85d5-d4149554ad4e" providerId="ADAL" clId="{A73E0DC1-22D5-4A8A-877E-325E7230E999}" dt="2023-01-31T09:23:12.041" v="719"/>
          <ac:spMkLst>
            <pc:docMk/>
            <pc:sldMk cId="1078410933" sldId="1792"/>
            <ac:spMk id="3" creationId="{440E2C51-CB70-4EE1-8E6B-DADCB74DEC44}"/>
          </ac:spMkLst>
        </pc:spChg>
      </pc:sldChg>
      <pc:sldChg chg="modSp mod">
        <pc:chgData name="Yoel Kortick" userId="167978f5-7f40-4909-85d5-d4149554ad4e" providerId="ADAL" clId="{A73E0DC1-22D5-4A8A-877E-325E7230E999}" dt="2023-01-31T09:36:57.642" v="1718" actId="20577"/>
        <pc:sldMkLst>
          <pc:docMk/>
          <pc:sldMk cId="4132155335" sldId="1793"/>
        </pc:sldMkLst>
        <pc:spChg chg="mod">
          <ac:chgData name="Yoel Kortick" userId="167978f5-7f40-4909-85d5-d4149554ad4e" providerId="ADAL" clId="{A73E0DC1-22D5-4A8A-877E-325E7230E999}" dt="2023-01-31T09:23:12.041" v="719"/>
          <ac:spMkLst>
            <pc:docMk/>
            <pc:sldMk cId="4132155335" sldId="1793"/>
            <ac:spMk id="3" creationId="{4FC18B40-6547-41EC-8A0E-1C8F40E0A42F}"/>
          </ac:spMkLst>
        </pc:spChg>
        <pc:spChg chg="mod">
          <ac:chgData name="Yoel Kortick" userId="167978f5-7f40-4909-85d5-d4149554ad4e" providerId="ADAL" clId="{A73E0DC1-22D5-4A8A-877E-325E7230E999}" dt="2023-01-31T09:36:57.642" v="1718" actId="20577"/>
          <ac:spMkLst>
            <pc:docMk/>
            <pc:sldMk cId="4132155335" sldId="1793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A73E0DC1-22D5-4A8A-877E-325E7230E999}" dt="2023-01-31T09:39:07.697" v="1858" actId="47"/>
        <pc:sldMkLst>
          <pc:docMk/>
          <pc:sldMk cId="1022672352" sldId="1795"/>
        </pc:sldMkLst>
        <pc:spChg chg="mod">
          <ac:chgData name="Yoel Kortick" userId="167978f5-7f40-4909-85d5-d4149554ad4e" providerId="ADAL" clId="{A73E0DC1-22D5-4A8A-877E-325E7230E999}" dt="2023-01-31T09:23:12.041" v="719"/>
          <ac:spMkLst>
            <pc:docMk/>
            <pc:sldMk cId="1022672352" sldId="1795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09:39:08.655" v="1859" actId="47"/>
        <pc:sldMkLst>
          <pc:docMk/>
          <pc:sldMk cId="3228880565" sldId="1796"/>
        </pc:sldMkLst>
        <pc:spChg chg="mod">
          <ac:chgData name="Yoel Kortick" userId="167978f5-7f40-4909-85d5-d4149554ad4e" providerId="ADAL" clId="{A73E0DC1-22D5-4A8A-877E-325E7230E999}" dt="2023-01-31T09:23:12.078" v="720" actId="27636"/>
          <ac:spMkLst>
            <pc:docMk/>
            <pc:sldMk cId="3228880565" sldId="1796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09:39:09.350" v="1860" actId="47"/>
        <pc:sldMkLst>
          <pc:docMk/>
          <pc:sldMk cId="2255328081" sldId="1898"/>
        </pc:sldMkLst>
        <pc:spChg chg="mod">
          <ac:chgData name="Yoel Kortick" userId="167978f5-7f40-4909-85d5-d4149554ad4e" providerId="ADAL" clId="{A73E0DC1-22D5-4A8A-877E-325E7230E999}" dt="2023-01-31T09:23:12.084" v="721" actId="27636"/>
          <ac:spMkLst>
            <pc:docMk/>
            <pc:sldMk cId="2255328081" sldId="1898"/>
            <ac:spMk id="3" creationId="{4FC18B40-6547-41EC-8A0E-1C8F40E0A42F}"/>
          </ac:spMkLst>
        </pc:spChg>
      </pc:sldChg>
      <pc:sldChg chg="del">
        <pc:chgData name="Yoel Kortick" userId="167978f5-7f40-4909-85d5-d4149554ad4e" providerId="ADAL" clId="{A73E0DC1-22D5-4A8A-877E-325E7230E999}" dt="2023-01-31T09:22:43.469" v="717" actId="47"/>
        <pc:sldMkLst>
          <pc:docMk/>
          <pc:sldMk cId="3034439576" sldId="1910"/>
        </pc:sldMkLst>
      </pc:sldChg>
      <pc:sldChg chg="del">
        <pc:chgData name="Yoel Kortick" userId="167978f5-7f40-4909-85d5-d4149554ad4e" providerId="ADAL" clId="{A73E0DC1-22D5-4A8A-877E-325E7230E999}" dt="2023-01-31T09:22:45.981" v="718" actId="47"/>
        <pc:sldMkLst>
          <pc:docMk/>
          <pc:sldMk cId="2051600660" sldId="1911"/>
        </pc:sldMkLst>
      </pc:sldChg>
      <pc:sldChg chg="addSp delSp modSp mod">
        <pc:chgData name="Yoel Kortick" userId="167978f5-7f40-4909-85d5-d4149554ad4e" providerId="ADAL" clId="{A73E0DC1-22D5-4A8A-877E-325E7230E999}" dt="2023-01-31T09:38:46.361" v="1857" actId="208"/>
        <pc:sldMkLst>
          <pc:docMk/>
          <pc:sldMk cId="2370129783" sldId="1917"/>
        </pc:sldMkLst>
        <pc:spChg chg="mod">
          <ac:chgData name="Yoel Kortick" userId="167978f5-7f40-4909-85d5-d4149554ad4e" providerId="ADAL" clId="{A73E0DC1-22D5-4A8A-877E-325E7230E999}" dt="2023-01-31T09:23:12.041" v="719"/>
          <ac:spMkLst>
            <pc:docMk/>
            <pc:sldMk cId="2370129783" sldId="1917"/>
            <ac:spMk id="3" creationId="{4FC18B40-6547-41EC-8A0E-1C8F40E0A42F}"/>
          </ac:spMkLst>
        </pc:spChg>
        <pc:spChg chg="mod">
          <ac:chgData name="Yoel Kortick" userId="167978f5-7f40-4909-85d5-d4149554ad4e" providerId="ADAL" clId="{A73E0DC1-22D5-4A8A-877E-325E7230E999}" dt="2023-01-31T09:38:30.737" v="1853" actId="20577"/>
          <ac:spMkLst>
            <pc:docMk/>
            <pc:sldMk cId="2370129783" sldId="1917"/>
            <ac:spMk id="4" creationId="{2490F34D-A7E2-4EA9-8B1A-78371A1F1CD1}"/>
          </ac:spMkLst>
        </pc:spChg>
        <pc:spChg chg="mod">
          <ac:chgData name="Yoel Kortick" userId="167978f5-7f40-4909-85d5-d4149554ad4e" providerId="ADAL" clId="{A73E0DC1-22D5-4A8A-877E-325E7230E999}" dt="2023-01-31T09:38:35.997" v="1854" actId="1076"/>
          <ac:spMkLst>
            <pc:docMk/>
            <pc:sldMk cId="2370129783" sldId="1917"/>
            <ac:spMk id="6" creationId="{664210A6-707B-FF6B-42C6-8D2F518B60E7}"/>
          </ac:spMkLst>
        </pc:spChg>
        <pc:spChg chg="mod">
          <ac:chgData name="Yoel Kortick" userId="167978f5-7f40-4909-85d5-d4149554ad4e" providerId="ADAL" clId="{A73E0DC1-22D5-4A8A-877E-325E7230E999}" dt="2023-01-31T09:38:43.372" v="1856" actId="1076"/>
          <ac:spMkLst>
            <pc:docMk/>
            <pc:sldMk cId="2370129783" sldId="1917"/>
            <ac:spMk id="8" creationId="{A8B7D853-E7D6-815E-9927-305C8DEC9799}"/>
          </ac:spMkLst>
        </pc:spChg>
        <pc:spChg chg="del">
          <ac:chgData name="Yoel Kortick" userId="167978f5-7f40-4909-85d5-d4149554ad4e" providerId="ADAL" clId="{A73E0DC1-22D5-4A8A-877E-325E7230E999}" dt="2023-01-31T09:37:54.119" v="1745" actId="478"/>
          <ac:spMkLst>
            <pc:docMk/>
            <pc:sldMk cId="2370129783" sldId="1917"/>
            <ac:spMk id="9" creationId="{38F3EF76-CA0E-9AD3-EE21-62E4C8160D77}"/>
          </ac:spMkLst>
        </pc:spChg>
        <pc:picChg chg="add mod ord">
          <ac:chgData name="Yoel Kortick" userId="167978f5-7f40-4909-85d5-d4149554ad4e" providerId="ADAL" clId="{A73E0DC1-22D5-4A8A-877E-325E7230E999}" dt="2023-01-31T09:38:46.361" v="1857" actId="208"/>
          <ac:picMkLst>
            <pc:docMk/>
            <pc:sldMk cId="2370129783" sldId="1917"/>
            <ac:picMk id="5" creationId="{2DE39C68-6CB9-A400-335E-B373D37FC71D}"/>
          </ac:picMkLst>
        </pc:picChg>
        <pc:picChg chg="del">
          <ac:chgData name="Yoel Kortick" userId="167978f5-7f40-4909-85d5-d4149554ad4e" providerId="ADAL" clId="{A73E0DC1-22D5-4A8A-877E-325E7230E999}" dt="2023-01-31T09:37:30.334" v="1719" actId="478"/>
          <ac:picMkLst>
            <pc:docMk/>
            <pc:sldMk cId="2370129783" sldId="1917"/>
            <ac:picMk id="7" creationId="{F16D5C68-9C13-C37F-1841-4D8B28661C84}"/>
          </ac:picMkLst>
        </pc:picChg>
      </pc:sldChg>
      <pc:sldChg chg="addSp modSp mod">
        <pc:chgData name="Yoel Kortick" userId="167978f5-7f40-4909-85d5-d4149554ad4e" providerId="ADAL" clId="{A73E0DC1-22D5-4A8A-877E-325E7230E999}" dt="2023-01-31T09:54:39.814" v="2057" actId="404"/>
        <pc:sldMkLst>
          <pc:docMk/>
          <pc:sldMk cId="3828660448" sldId="1918"/>
        </pc:sldMkLst>
        <pc:spChg chg="mod">
          <ac:chgData name="Yoel Kortick" userId="167978f5-7f40-4909-85d5-d4149554ad4e" providerId="ADAL" clId="{A73E0DC1-22D5-4A8A-877E-325E7230E999}" dt="2023-01-31T09:48:54.296" v="1884"/>
          <ac:spMkLst>
            <pc:docMk/>
            <pc:sldMk cId="3828660448" sldId="1918"/>
            <ac:spMk id="3" creationId="{4FC18B40-6547-41EC-8A0E-1C8F40E0A42F}"/>
          </ac:spMkLst>
        </pc:spChg>
        <pc:spChg chg="mod">
          <ac:chgData name="Yoel Kortick" userId="167978f5-7f40-4909-85d5-d4149554ad4e" providerId="ADAL" clId="{A73E0DC1-22D5-4A8A-877E-325E7230E999}" dt="2023-01-31T09:54:39.814" v="2057" actId="404"/>
          <ac:spMkLst>
            <pc:docMk/>
            <pc:sldMk cId="3828660448" sldId="1918"/>
            <ac:spMk id="4" creationId="{2490F34D-A7E2-4EA9-8B1A-78371A1F1CD1}"/>
          </ac:spMkLst>
        </pc:spChg>
        <pc:spChg chg="add">
          <ac:chgData name="Yoel Kortick" userId="167978f5-7f40-4909-85d5-d4149554ad4e" providerId="ADAL" clId="{A73E0DC1-22D5-4A8A-877E-325E7230E999}" dt="2023-01-31T09:51:46.047" v="1979" actId="11529"/>
          <ac:spMkLst>
            <pc:docMk/>
            <pc:sldMk cId="3828660448" sldId="1918"/>
            <ac:spMk id="6" creationId="{6CCB612F-529F-CB16-96C2-2EDE1F6A0A89}"/>
          </ac:spMkLst>
        </pc:spChg>
        <pc:spChg chg="add mod">
          <ac:chgData name="Yoel Kortick" userId="167978f5-7f40-4909-85d5-d4149554ad4e" providerId="ADAL" clId="{A73E0DC1-22D5-4A8A-877E-325E7230E999}" dt="2023-01-31T09:51:57.597" v="2039" actId="14100"/>
          <ac:spMkLst>
            <pc:docMk/>
            <pc:sldMk cId="3828660448" sldId="1918"/>
            <ac:spMk id="7" creationId="{B82A8ABB-C6E6-65B7-855A-E84438E22720}"/>
          </ac:spMkLst>
        </pc:spChg>
        <pc:picChg chg="add mod ord">
          <ac:chgData name="Yoel Kortick" userId="167978f5-7f40-4909-85d5-d4149554ad4e" providerId="ADAL" clId="{A73E0DC1-22D5-4A8A-877E-325E7230E999}" dt="2023-01-31T09:51:26.437" v="1978" actId="208"/>
          <ac:picMkLst>
            <pc:docMk/>
            <pc:sldMk cId="3828660448" sldId="1918"/>
            <ac:picMk id="5" creationId="{4DB65D68-8922-7D35-9F8E-F1413AC15B13}"/>
          </ac:picMkLst>
        </pc:picChg>
      </pc:sldChg>
      <pc:sldChg chg="modSp del">
        <pc:chgData name="Yoel Kortick" userId="167978f5-7f40-4909-85d5-d4149554ad4e" providerId="ADAL" clId="{A73E0DC1-22D5-4A8A-877E-325E7230E999}" dt="2023-01-31T10:06:06.978" v="2304" actId="47"/>
        <pc:sldMkLst>
          <pc:docMk/>
          <pc:sldMk cId="1461165050" sldId="1919"/>
        </pc:sldMkLst>
        <pc:spChg chg="mod">
          <ac:chgData name="Yoel Kortick" userId="167978f5-7f40-4909-85d5-d4149554ad4e" providerId="ADAL" clId="{A73E0DC1-22D5-4A8A-877E-325E7230E999}" dt="2023-01-31T09:48:54.296" v="1884"/>
          <ac:spMkLst>
            <pc:docMk/>
            <pc:sldMk cId="1461165050" sldId="1919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06:07.551" v="2305" actId="47"/>
        <pc:sldMkLst>
          <pc:docMk/>
          <pc:sldMk cId="3511593972" sldId="1920"/>
        </pc:sldMkLst>
        <pc:spChg chg="mod">
          <ac:chgData name="Yoel Kortick" userId="167978f5-7f40-4909-85d5-d4149554ad4e" providerId="ADAL" clId="{A73E0DC1-22D5-4A8A-877E-325E7230E999}" dt="2023-01-31T09:48:54.336" v="1885" actId="27636"/>
          <ac:spMkLst>
            <pc:docMk/>
            <pc:sldMk cId="3511593972" sldId="1920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06:08.052" v="2306" actId="47"/>
        <pc:sldMkLst>
          <pc:docMk/>
          <pc:sldMk cId="3705580969" sldId="1921"/>
        </pc:sldMkLst>
        <pc:spChg chg="mod">
          <ac:chgData name="Yoel Kortick" userId="167978f5-7f40-4909-85d5-d4149554ad4e" providerId="ADAL" clId="{A73E0DC1-22D5-4A8A-877E-325E7230E999}" dt="2023-01-31T09:48:54.346" v="1886" actId="27636"/>
          <ac:spMkLst>
            <pc:docMk/>
            <pc:sldMk cId="3705580969" sldId="1921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A73E0DC1-22D5-4A8A-877E-325E7230E999}" dt="2023-01-31T10:27:21.156" v="2562" actId="11529"/>
        <pc:sldMkLst>
          <pc:docMk/>
          <pc:sldMk cId="155175924" sldId="1922"/>
        </pc:sldMkLst>
        <pc:spChg chg="mod">
          <ac:chgData name="Yoel Kortick" userId="167978f5-7f40-4909-85d5-d4149554ad4e" providerId="ADAL" clId="{A73E0DC1-22D5-4A8A-877E-325E7230E999}" dt="2023-01-31T10:08:01.097" v="2368"/>
          <ac:spMkLst>
            <pc:docMk/>
            <pc:sldMk cId="155175924" sldId="1922"/>
            <ac:spMk id="3" creationId="{4FC18B40-6547-41EC-8A0E-1C8F40E0A42F}"/>
          </ac:spMkLst>
        </pc:spChg>
        <pc:spChg chg="add">
          <ac:chgData name="Yoel Kortick" userId="167978f5-7f40-4909-85d5-d4149554ad4e" providerId="ADAL" clId="{A73E0DC1-22D5-4A8A-877E-325E7230E999}" dt="2023-01-31T10:27:21.156" v="2562" actId="11529"/>
          <ac:spMkLst>
            <pc:docMk/>
            <pc:sldMk cId="155175924" sldId="1922"/>
            <ac:spMk id="6" creationId="{ABCEA96B-EC53-698A-5867-C0333A43F686}"/>
          </ac:spMkLst>
        </pc:spChg>
        <pc:spChg chg="del">
          <ac:chgData name="Yoel Kortick" userId="167978f5-7f40-4909-85d5-d4149554ad4e" providerId="ADAL" clId="{A73E0DC1-22D5-4A8A-877E-325E7230E999}" dt="2023-01-31T10:09:59.515" v="2506" actId="478"/>
          <ac:spMkLst>
            <pc:docMk/>
            <pc:sldMk cId="155175924" sldId="1922"/>
            <ac:spMk id="8" creationId="{6B42F5C9-E8F2-9AA9-2E6A-C06EA814091E}"/>
          </ac:spMkLst>
        </pc:spChg>
        <pc:spChg chg="mod">
          <ac:chgData name="Yoel Kortick" userId="167978f5-7f40-4909-85d5-d4149554ad4e" providerId="ADAL" clId="{A73E0DC1-22D5-4A8A-877E-325E7230E999}" dt="2023-01-31T10:27:14.989" v="2561" actId="14100"/>
          <ac:spMkLst>
            <pc:docMk/>
            <pc:sldMk cId="155175924" sldId="1922"/>
            <ac:spMk id="10" creationId="{19E9D55E-0049-4072-9DC2-48193A586191}"/>
          </ac:spMkLst>
        </pc:spChg>
        <pc:picChg chg="del">
          <ac:chgData name="Yoel Kortick" userId="167978f5-7f40-4909-85d5-d4149554ad4e" providerId="ADAL" clId="{A73E0DC1-22D5-4A8A-877E-325E7230E999}" dt="2023-01-31T10:09:59.515" v="2506" actId="478"/>
          <ac:picMkLst>
            <pc:docMk/>
            <pc:sldMk cId="155175924" sldId="1922"/>
            <ac:picMk id="4" creationId="{2FC43633-BFB4-BF41-2706-F134A4D5A86C}"/>
          </ac:picMkLst>
        </pc:picChg>
        <pc:picChg chg="add mod">
          <ac:chgData name="Yoel Kortick" userId="167978f5-7f40-4909-85d5-d4149554ad4e" providerId="ADAL" clId="{A73E0DC1-22D5-4A8A-877E-325E7230E999}" dt="2023-01-31T10:26:53.528" v="2535" actId="208"/>
          <ac:picMkLst>
            <pc:docMk/>
            <pc:sldMk cId="155175924" sldId="1922"/>
            <ac:picMk id="5" creationId="{0872D062-ABCA-8499-CB4D-B52813B56B0B}"/>
          </ac:picMkLst>
        </pc:picChg>
      </pc:sldChg>
      <pc:sldChg chg="addSp delSp modSp mod">
        <pc:chgData name="Yoel Kortick" userId="167978f5-7f40-4909-85d5-d4149554ad4e" providerId="ADAL" clId="{A73E0DC1-22D5-4A8A-877E-325E7230E999}" dt="2023-01-31T10:36:02.403" v="2777" actId="1035"/>
        <pc:sldMkLst>
          <pc:docMk/>
          <pc:sldMk cId="3426772566" sldId="1923"/>
        </pc:sldMkLst>
        <pc:spChg chg="mod">
          <ac:chgData name="Yoel Kortick" userId="167978f5-7f40-4909-85d5-d4149554ad4e" providerId="ADAL" clId="{A73E0DC1-22D5-4A8A-877E-325E7230E999}" dt="2023-01-31T10:08:01.097" v="2368"/>
          <ac:spMkLst>
            <pc:docMk/>
            <pc:sldMk cId="3426772566" sldId="1923"/>
            <ac:spMk id="3" creationId="{4FC18B40-6547-41EC-8A0E-1C8F40E0A42F}"/>
          </ac:spMkLst>
        </pc:spChg>
        <pc:spChg chg="add del mod">
          <ac:chgData name="Yoel Kortick" userId="167978f5-7f40-4909-85d5-d4149554ad4e" providerId="ADAL" clId="{A73E0DC1-22D5-4A8A-877E-325E7230E999}" dt="2023-01-31T10:31:26.368" v="2564" actId="478"/>
          <ac:spMkLst>
            <pc:docMk/>
            <pc:sldMk cId="3426772566" sldId="1923"/>
            <ac:spMk id="4" creationId="{F8D0AEFD-6F48-C320-679A-102AA6FD8A1D}"/>
          </ac:spMkLst>
        </pc:spChg>
        <pc:spChg chg="add mod">
          <ac:chgData name="Yoel Kortick" userId="167978f5-7f40-4909-85d5-d4149554ad4e" providerId="ADAL" clId="{A73E0DC1-22D5-4A8A-877E-325E7230E999}" dt="2023-01-31T10:36:02.403" v="2777" actId="1035"/>
          <ac:spMkLst>
            <pc:docMk/>
            <pc:sldMk cId="3426772566" sldId="1923"/>
            <ac:spMk id="7" creationId="{466F9D2D-CBD6-C587-3FB2-131753854D37}"/>
          </ac:spMkLst>
        </pc:spChg>
        <pc:spChg chg="add">
          <ac:chgData name="Yoel Kortick" userId="167978f5-7f40-4909-85d5-d4149554ad4e" providerId="ADAL" clId="{A73E0DC1-22D5-4A8A-877E-325E7230E999}" dt="2023-01-31T10:32:55.010" v="2713" actId="11529"/>
          <ac:spMkLst>
            <pc:docMk/>
            <pc:sldMk cId="3426772566" sldId="1923"/>
            <ac:spMk id="8" creationId="{31ED7030-A262-A0D4-5E23-08A96F68FEC0}"/>
          </ac:spMkLst>
        </pc:spChg>
        <pc:spChg chg="del">
          <ac:chgData name="Yoel Kortick" userId="167978f5-7f40-4909-85d5-d4149554ad4e" providerId="ADAL" clId="{A73E0DC1-22D5-4A8A-877E-325E7230E999}" dt="2023-01-31T10:31:25.135" v="2563" actId="478"/>
          <ac:spMkLst>
            <pc:docMk/>
            <pc:sldMk cId="3426772566" sldId="1923"/>
            <ac:spMk id="12" creationId="{38CF2CC6-6111-5017-AEE1-9BE1D146FCAA}"/>
          </ac:spMkLst>
        </pc:spChg>
        <pc:picChg chg="add mod">
          <ac:chgData name="Yoel Kortick" userId="167978f5-7f40-4909-85d5-d4149554ad4e" providerId="ADAL" clId="{A73E0DC1-22D5-4A8A-877E-325E7230E999}" dt="2023-01-31T10:31:34.142" v="2566" actId="208"/>
          <ac:picMkLst>
            <pc:docMk/>
            <pc:sldMk cId="3426772566" sldId="1923"/>
            <ac:picMk id="6" creationId="{B5A00F65-2B4C-F3E8-BF73-C7BA933C093F}"/>
          </ac:picMkLst>
        </pc:picChg>
      </pc:sldChg>
      <pc:sldChg chg="modSp del">
        <pc:chgData name="Yoel Kortick" userId="167978f5-7f40-4909-85d5-d4149554ad4e" providerId="ADAL" clId="{A73E0DC1-22D5-4A8A-877E-325E7230E999}" dt="2023-01-31T10:35:13.215" v="2723" actId="47"/>
        <pc:sldMkLst>
          <pc:docMk/>
          <pc:sldMk cId="3568988773" sldId="1924"/>
        </pc:sldMkLst>
        <pc:spChg chg="mod">
          <ac:chgData name="Yoel Kortick" userId="167978f5-7f40-4909-85d5-d4149554ad4e" providerId="ADAL" clId="{A73E0DC1-22D5-4A8A-877E-325E7230E999}" dt="2023-01-31T10:08:01.097" v="2368"/>
          <ac:spMkLst>
            <pc:docMk/>
            <pc:sldMk cId="3568988773" sldId="1924"/>
            <ac:spMk id="3" creationId="{4FC18B40-6547-41EC-8A0E-1C8F40E0A42F}"/>
          </ac:spMkLst>
        </pc:spChg>
      </pc:sldChg>
      <pc:sldChg chg="addSp modSp mod">
        <pc:chgData name="Yoel Kortick" userId="167978f5-7f40-4909-85d5-d4149554ad4e" providerId="ADAL" clId="{A73E0DC1-22D5-4A8A-877E-325E7230E999}" dt="2023-01-31T11:13:45.865" v="4954" actId="20577"/>
        <pc:sldMkLst>
          <pc:docMk/>
          <pc:sldMk cId="1969600818" sldId="1926"/>
        </pc:sldMkLst>
        <pc:spChg chg="mod">
          <ac:chgData name="Yoel Kortick" userId="167978f5-7f40-4909-85d5-d4149554ad4e" providerId="ADAL" clId="{A73E0DC1-22D5-4A8A-877E-325E7230E999}" dt="2023-01-31T10:08:01.097" v="2368"/>
          <ac:spMkLst>
            <pc:docMk/>
            <pc:sldMk cId="1969600818" sldId="1926"/>
            <ac:spMk id="3" creationId="{4FC18B40-6547-41EC-8A0E-1C8F40E0A42F}"/>
          </ac:spMkLst>
        </pc:spChg>
        <pc:spChg chg="add mod">
          <ac:chgData name="Yoel Kortick" userId="167978f5-7f40-4909-85d5-d4149554ad4e" providerId="ADAL" clId="{A73E0DC1-22D5-4A8A-877E-325E7230E999}" dt="2023-01-31T11:13:45.865" v="4954" actId="20577"/>
          <ac:spMkLst>
            <pc:docMk/>
            <pc:sldMk cId="1969600818" sldId="1926"/>
            <ac:spMk id="5" creationId="{2D1BA1C4-D854-2DEC-E32B-0E247178C2C5}"/>
          </ac:spMkLst>
        </pc:spChg>
        <pc:spChg chg="mod">
          <ac:chgData name="Yoel Kortick" userId="167978f5-7f40-4909-85d5-d4149554ad4e" providerId="ADAL" clId="{A73E0DC1-22D5-4A8A-877E-325E7230E999}" dt="2023-01-31T10:35:29.366" v="2770" actId="20577"/>
          <ac:spMkLst>
            <pc:docMk/>
            <pc:sldMk cId="1969600818" sldId="1926"/>
            <ac:spMk id="10" creationId="{19E9D55E-0049-4072-9DC2-48193A586191}"/>
          </ac:spMkLst>
        </pc:spChg>
        <pc:picChg chg="add mod">
          <ac:chgData name="Yoel Kortick" userId="167978f5-7f40-4909-85d5-d4149554ad4e" providerId="ADAL" clId="{A73E0DC1-22D5-4A8A-877E-325E7230E999}" dt="2023-01-31T10:35:42.233" v="2774" actId="208"/>
          <ac:picMkLst>
            <pc:docMk/>
            <pc:sldMk cId="1969600818" sldId="1926"/>
            <ac:picMk id="4" creationId="{282B507D-B652-588A-D400-19F27CB6FFB9}"/>
          </ac:picMkLst>
        </pc:picChg>
        <pc:cxnChg chg="add">
          <ac:chgData name="Yoel Kortick" userId="167978f5-7f40-4909-85d5-d4149554ad4e" providerId="ADAL" clId="{A73E0DC1-22D5-4A8A-877E-325E7230E999}" dt="2023-01-31T10:37:01.574" v="2896" actId="11529"/>
          <ac:cxnSpMkLst>
            <pc:docMk/>
            <pc:sldMk cId="1969600818" sldId="1926"/>
            <ac:cxnSpMk id="7" creationId="{8DB0FDDD-6EE1-40A6-3315-33C9A968BA31}"/>
          </ac:cxnSpMkLst>
        </pc:cxnChg>
      </pc:sldChg>
      <pc:sldChg chg="modSp mod">
        <pc:chgData name="Yoel Kortick" userId="167978f5-7f40-4909-85d5-d4149554ad4e" providerId="ADAL" clId="{A73E0DC1-22D5-4A8A-877E-325E7230E999}" dt="2023-01-31T09:48:12.305" v="1883" actId="20577"/>
        <pc:sldMkLst>
          <pc:docMk/>
          <pc:sldMk cId="732818305" sldId="1935"/>
        </pc:sldMkLst>
        <pc:spChg chg="mod">
          <ac:chgData name="Yoel Kortick" userId="167978f5-7f40-4909-85d5-d4149554ad4e" providerId="ADAL" clId="{A73E0DC1-22D5-4A8A-877E-325E7230E999}" dt="2023-01-31T09:48:12.305" v="1883" actId="20577"/>
          <ac:spMkLst>
            <pc:docMk/>
            <pc:sldMk cId="732818305" sldId="1935"/>
            <ac:spMk id="3" creationId="{440E2C51-CB70-4EE1-8E6B-DADCB74DEC44}"/>
          </ac:spMkLst>
        </pc:spChg>
      </pc:sldChg>
      <pc:sldChg chg="modSp mod">
        <pc:chgData name="Yoel Kortick" userId="167978f5-7f40-4909-85d5-d4149554ad4e" providerId="ADAL" clId="{A73E0DC1-22D5-4A8A-877E-325E7230E999}" dt="2023-01-31T10:07:19.223" v="2367" actId="20577"/>
        <pc:sldMkLst>
          <pc:docMk/>
          <pc:sldMk cId="947444753" sldId="1936"/>
        </pc:sldMkLst>
        <pc:spChg chg="mod">
          <ac:chgData name="Yoel Kortick" userId="167978f5-7f40-4909-85d5-d4149554ad4e" providerId="ADAL" clId="{A73E0DC1-22D5-4A8A-877E-325E7230E999}" dt="2023-01-31T10:07:19.223" v="2367" actId="20577"/>
          <ac:spMkLst>
            <pc:docMk/>
            <pc:sldMk cId="947444753" sldId="1936"/>
            <ac:spMk id="3" creationId="{440E2C51-CB70-4EE1-8E6B-DADCB74DEC44}"/>
          </ac:spMkLst>
        </pc:spChg>
      </pc:sldChg>
      <pc:sldChg chg="modSp del mod">
        <pc:chgData name="Yoel Kortick" userId="167978f5-7f40-4909-85d5-d4149554ad4e" providerId="ADAL" clId="{A73E0DC1-22D5-4A8A-877E-325E7230E999}" dt="2023-01-31T10:06:08.475" v="2307" actId="47"/>
        <pc:sldMkLst>
          <pc:docMk/>
          <pc:sldMk cId="2433040510" sldId="1937"/>
        </pc:sldMkLst>
        <pc:spChg chg="mod">
          <ac:chgData name="Yoel Kortick" userId="167978f5-7f40-4909-85d5-d4149554ad4e" providerId="ADAL" clId="{A73E0DC1-22D5-4A8A-877E-325E7230E999}" dt="2023-01-31T09:48:54.346" v="1887" actId="27636"/>
          <ac:spMkLst>
            <pc:docMk/>
            <pc:sldMk cId="2433040510" sldId="1937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06:08.931" v="2308" actId="47"/>
        <pc:sldMkLst>
          <pc:docMk/>
          <pc:sldMk cId="164967176" sldId="1938"/>
        </pc:sldMkLst>
        <pc:spChg chg="mod">
          <ac:chgData name="Yoel Kortick" userId="167978f5-7f40-4909-85d5-d4149554ad4e" providerId="ADAL" clId="{A73E0DC1-22D5-4A8A-877E-325E7230E999}" dt="2023-01-31T09:48:54.357" v="1888" actId="27636"/>
          <ac:spMkLst>
            <pc:docMk/>
            <pc:sldMk cId="164967176" sldId="1938"/>
            <ac:spMk id="3" creationId="{4FC18B40-6547-41EC-8A0E-1C8F40E0A42F}"/>
          </ac:spMkLst>
        </pc:spChg>
      </pc:sldChg>
      <pc:sldChg chg="delSp modSp mod">
        <pc:chgData name="Yoel Kortick" userId="167978f5-7f40-4909-85d5-d4149554ad4e" providerId="ADAL" clId="{A73E0DC1-22D5-4A8A-877E-325E7230E999}" dt="2023-01-31T11:14:03.686" v="4955" actId="33524"/>
        <pc:sldMkLst>
          <pc:docMk/>
          <pc:sldMk cId="4076534036" sldId="1939"/>
        </pc:sldMkLst>
        <pc:spChg chg="mod">
          <ac:chgData name="Yoel Kortick" userId="167978f5-7f40-4909-85d5-d4149554ad4e" providerId="ADAL" clId="{A73E0DC1-22D5-4A8A-877E-325E7230E999}" dt="2023-01-31T10:38:43.125" v="3184" actId="27636"/>
          <ac:spMkLst>
            <pc:docMk/>
            <pc:sldMk cId="4076534036" sldId="1939"/>
            <ac:spMk id="3" creationId="{4FC18B40-6547-41EC-8A0E-1C8F40E0A42F}"/>
          </ac:spMkLst>
        </pc:spChg>
        <pc:spChg chg="del">
          <ac:chgData name="Yoel Kortick" userId="167978f5-7f40-4909-85d5-d4149554ad4e" providerId="ADAL" clId="{A73E0DC1-22D5-4A8A-877E-325E7230E999}" dt="2023-01-31T10:39:03.158" v="3205" actId="478"/>
          <ac:spMkLst>
            <pc:docMk/>
            <pc:sldMk cId="4076534036" sldId="1939"/>
            <ac:spMk id="8" creationId="{8B34C33F-A8B4-46D9-95F8-3317371EA1B7}"/>
          </ac:spMkLst>
        </pc:spChg>
        <pc:spChg chg="mod">
          <ac:chgData name="Yoel Kortick" userId="167978f5-7f40-4909-85d5-d4149554ad4e" providerId="ADAL" clId="{A73E0DC1-22D5-4A8A-877E-325E7230E999}" dt="2023-01-31T11:14:03.686" v="4955" actId="33524"/>
          <ac:spMkLst>
            <pc:docMk/>
            <pc:sldMk cId="4076534036" sldId="1939"/>
            <ac:spMk id="10" creationId="{19E9D55E-0049-4072-9DC2-48193A586191}"/>
          </ac:spMkLst>
        </pc:spChg>
        <pc:spChg chg="del">
          <ac:chgData name="Yoel Kortick" userId="167978f5-7f40-4909-85d5-d4149554ad4e" providerId="ADAL" clId="{A73E0DC1-22D5-4A8A-877E-325E7230E999}" dt="2023-01-31T10:39:02.496" v="3204" actId="478"/>
          <ac:spMkLst>
            <pc:docMk/>
            <pc:sldMk cId="4076534036" sldId="1939"/>
            <ac:spMk id="11" creationId="{32DF9F09-7D9B-B689-FBBE-94B326D3593F}"/>
          </ac:spMkLst>
        </pc:spChg>
        <pc:spChg chg="del">
          <ac:chgData name="Yoel Kortick" userId="167978f5-7f40-4909-85d5-d4149554ad4e" providerId="ADAL" clId="{A73E0DC1-22D5-4A8A-877E-325E7230E999}" dt="2023-01-31T10:39:00.412" v="3203" actId="478"/>
          <ac:spMkLst>
            <pc:docMk/>
            <pc:sldMk cId="4076534036" sldId="1939"/>
            <ac:spMk id="13" creationId="{CB9F31D8-8C62-4176-8BC2-EAAF77E8E1CA}"/>
          </ac:spMkLst>
        </pc:spChg>
        <pc:picChg chg="del">
          <ac:chgData name="Yoel Kortick" userId="167978f5-7f40-4909-85d5-d4149554ad4e" providerId="ADAL" clId="{A73E0DC1-22D5-4A8A-877E-325E7230E999}" dt="2023-01-31T10:38:03.830" v="3091" actId="478"/>
          <ac:picMkLst>
            <pc:docMk/>
            <pc:sldMk cId="4076534036" sldId="1939"/>
            <ac:picMk id="4" creationId="{0224F0F7-B80C-28CC-067D-83CED5B15F8E}"/>
          </ac:picMkLst>
        </pc:picChg>
      </pc:sldChg>
      <pc:sldChg chg="modSp del mod">
        <pc:chgData name="Yoel Kortick" userId="167978f5-7f40-4909-85d5-d4149554ad4e" providerId="ADAL" clId="{A73E0DC1-22D5-4A8A-877E-325E7230E999}" dt="2023-01-31T09:39:09.876" v="1861" actId="47"/>
        <pc:sldMkLst>
          <pc:docMk/>
          <pc:sldMk cId="1932661080" sldId="1957"/>
        </pc:sldMkLst>
        <pc:spChg chg="mod">
          <ac:chgData name="Yoel Kortick" userId="167978f5-7f40-4909-85d5-d4149554ad4e" providerId="ADAL" clId="{A73E0DC1-22D5-4A8A-877E-325E7230E999}" dt="2023-01-31T09:23:12.087" v="722" actId="27636"/>
          <ac:spMkLst>
            <pc:docMk/>
            <pc:sldMk cId="1932661080" sldId="1957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09:39:10.501" v="1862" actId="47"/>
        <pc:sldMkLst>
          <pc:docMk/>
          <pc:sldMk cId="303987987" sldId="1958"/>
        </pc:sldMkLst>
        <pc:spChg chg="mod">
          <ac:chgData name="Yoel Kortick" userId="167978f5-7f40-4909-85d5-d4149554ad4e" providerId="ADAL" clId="{A73E0DC1-22D5-4A8A-877E-325E7230E999}" dt="2023-01-31T09:23:12.094" v="723" actId="27636"/>
          <ac:spMkLst>
            <pc:docMk/>
            <pc:sldMk cId="303987987" sldId="1958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09:39:11.086" v="1863" actId="47"/>
        <pc:sldMkLst>
          <pc:docMk/>
          <pc:sldMk cId="98894861" sldId="1959"/>
        </pc:sldMkLst>
        <pc:spChg chg="mod">
          <ac:chgData name="Yoel Kortick" userId="167978f5-7f40-4909-85d5-d4149554ad4e" providerId="ADAL" clId="{A73E0DC1-22D5-4A8A-877E-325E7230E999}" dt="2023-01-31T09:23:12.098" v="724" actId="27636"/>
          <ac:spMkLst>
            <pc:docMk/>
            <pc:sldMk cId="98894861" sldId="1959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09:39:11.628" v="1864" actId="47"/>
        <pc:sldMkLst>
          <pc:docMk/>
          <pc:sldMk cId="2769968422" sldId="1961"/>
        </pc:sldMkLst>
        <pc:spChg chg="mod">
          <ac:chgData name="Yoel Kortick" userId="167978f5-7f40-4909-85d5-d4149554ad4e" providerId="ADAL" clId="{A73E0DC1-22D5-4A8A-877E-325E7230E999}" dt="2023-01-31T09:23:12.106" v="725" actId="27636"/>
          <ac:spMkLst>
            <pc:docMk/>
            <pc:sldMk cId="2769968422" sldId="1961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09:39:13.136" v="1865" actId="47"/>
        <pc:sldMkLst>
          <pc:docMk/>
          <pc:sldMk cId="2027985638" sldId="1962"/>
        </pc:sldMkLst>
        <pc:spChg chg="mod">
          <ac:chgData name="Yoel Kortick" userId="167978f5-7f40-4909-85d5-d4149554ad4e" providerId="ADAL" clId="{A73E0DC1-22D5-4A8A-877E-325E7230E999}" dt="2023-01-31T09:23:12.113" v="726" actId="27636"/>
          <ac:spMkLst>
            <pc:docMk/>
            <pc:sldMk cId="2027985638" sldId="1962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09:39:13.687" v="1866" actId="47"/>
        <pc:sldMkLst>
          <pc:docMk/>
          <pc:sldMk cId="3507195539" sldId="1963"/>
        </pc:sldMkLst>
        <pc:spChg chg="mod">
          <ac:chgData name="Yoel Kortick" userId="167978f5-7f40-4909-85d5-d4149554ad4e" providerId="ADAL" clId="{A73E0DC1-22D5-4A8A-877E-325E7230E999}" dt="2023-01-31T09:23:12.113" v="727" actId="27636"/>
          <ac:spMkLst>
            <pc:docMk/>
            <pc:sldMk cId="3507195539" sldId="1963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A73E0DC1-22D5-4A8A-877E-325E7230E999}" dt="2023-01-31T09:39:14.346" v="1867" actId="47"/>
        <pc:sldMkLst>
          <pc:docMk/>
          <pc:sldMk cId="4240897386" sldId="1964"/>
        </pc:sldMkLst>
        <pc:spChg chg="mod">
          <ac:chgData name="Yoel Kortick" userId="167978f5-7f40-4909-85d5-d4149554ad4e" providerId="ADAL" clId="{A73E0DC1-22D5-4A8A-877E-325E7230E999}" dt="2023-01-31T09:23:12.041" v="719"/>
          <ac:spMkLst>
            <pc:docMk/>
            <pc:sldMk cId="4240897386" sldId="1964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06:09.423" v="2309" actId="47"/>
        <pc:sldMkLst>
          <pc:docMk/>
          <pc:sldMk cId="3124327683" sldId="1965"/>
        </pc:sldMkLst>
        <pc:spChg chg="mod">
          <ac:chgData name="Yoel Kortick" userId="167978f5-7f40-4909-85d5-d4149554ad4e" providerId="ADAL" clId="{A73E0DC1-22D5-4A8A-877E-325E7230E999}" dt="2023-01-31T09:48:54.357" v="1889" actId="27636"/>
          <ac:spMkLst>
            <pc:docMk/>
            <pc:sldMk cId="3124327683" sldId="1965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06:10.383" v="2311" actId="47"/>
        <pc:sldMkLst>
          <pc:docMk/>
          <pc:sldMk cId="2878435413" sldId="1966"/>
        </pc:sldMkLst>
        <pc:spChg chg="mod">
          <ac:chgData name="Yoel Kortick" userId="167978f5-7f40-4909-85d5-d4149554ad4e" providerId="ADAL" clId="{A73E0DC1-22D5-4A8A-877E-325E7230E999}" dt="2023-01-31T09:48:54.366" v="1891" actId="27636"/>
          <ac:spMkLst>
            <pc:docMk/>
            <pc:sldMk cId="2878435413" sldId="1966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06:10.831" v="2312" actId="47"/>
        <pc:sldMkLst>
          <pc:docMk/>
          <pc:sldMk cId="2956209505" sldId="1967"/>
        </pc:sldMkLst>
        <pc:spChg chg="mod">
          <ac:chgData name="Yoel Kortick" userId="167978f5-7f40-4909-85d5-d4149554ad4e" providerId="ADAL" clId="{A73E0DC1-22D5-4A8A-877E-325E7230E999}" dt="2023-01-31T09:48:54.378" v="1892" actId="27636"/>
          <ac:spMkLst>
            <pc:docMk/>
            <pc:sldMk cId="2956209505" sldId="1967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06:11.262" v="2313" actId="47"/>
        <pc:sldMkLst>
          <pc:docMk/>
          <pc:sldMk cId="2004684520" sldId="1968"/>
        </pc:sldMkLst>
        <pc:spChg chg="mod">
          <ac:chgData name="Yoel Kortick" userId="167978f5-7f40-4909-85d5-d4149554ad4e" providerId="ADAL" clId="{A73E0DC1-22D5-4A8A-877E-325E7230E999}" dt="2023-01-31T09:48:54.386" v="1893" actId="27636"/>
          <ac:spMkLst>
            <pc:docMk/>
            <pc:sldMk cId="2004684520" sldId="1968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06:09.893" v="2310" actId="47"/>
        <pc:sldMkLst>
          <pc:docMk/>
          <pc:sldMk cId="2680591856" sldId="1969"/>
        </pc:sldMkLst>
        <pc:spChg chg="mod">
          <ac:chgData name="Yoel Kortick" userId="167978f5-7f40-4909-85d5-d4149554ad4e" providerId="ADAL" clId="{A73E0DC1-22D5-4A8A-877E-325E7230E999}" dt="2023-01-31T09:48:54.366" v="1890" actId="27636"/>
          <ac:spMkLst>
            <pc:docMk/>
            <pc:sldMk cId="2680591856" sldId="1969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06:11.685" v="2314" actId="47"/>
        <pc:sldMkLst>
          <pc:docMk/>
          <pc:sldMk cId="4007849972" sldId="1970"/>
        </pc:sldMkLst>
        <pc:spChg chg="mod">
          <ac:chgData name="Yoel Kortick" userId="167978f5-7f40-4909-85d5-d4149554ad4e" providerId="ADAL" clId="{A73E0DC1-22D5-4A8A-877E-325E7230E999}" dt="2023-01-31T09:48:54.391" v="1894" actId="27636"/>
          <ac:spMkLst>
            <pc:docMk/>
            <pc:sldMk cId="4007849972" sldId="1970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A73E0DC1-22D5-4A8A-877E-325E7230E999}" dt="2023-01-31T10:06:12.531" v="2315" actId="47"/>
        <pc:sldMkLst>
          <pc:docMk/>
          <pc:sldMk cId="4073767123" sldId="1971"/>
        </pc:sldMkLst>
        <pc:spChg chg="mod">
          <ac:chgData name="Yoel Kortick" userId="167978f5-7f40-4909-85d5-d4149554ad4e" providerId="ADAL" clId="{A73E0DC1-22D5-4A8A-877E-325E7230E999}" dt="2023-01-31T09:48:54.296" v="1884"/>
          <ac:spMkLst>
            <pc:docMk/>
            <pc:sldMk cId="4073767123" sldId="1971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A73E0DC1-22D5-4A8A-877E-325E7230E999}" dt="2023-01-31T10:06:13.071" v="2316" actId="47"/>
        <pc:sldMkLst>
          <pc:docMk/>
          <pc:sldMk cId="2292813158" sldId="1972"/>
        </pc:sldMkLst>
        <pc:spChg chg="mod">
          <ac:chgData name="Yoel Kortick" userId="167978f5-7f40-4909-85d5-d4149554ad4e" providerId="ADAL" clId="{A73E0DC1-22D5-4A8A-877E-325E7230E999}" dt="2023-01-31T09:48:54.296" v="1884"/>
          <ac:spMkLst>
            <pc:docMk/>
            <pc:sldMk cId="2292813158" sldId="1972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A73E0DC1-22D5-4A8A-877E-325E7230E999}" dt="2023-01-31T10:06:13.623" v="2317" actId="47"/>
        <pc:sldMkLst>
          <pc:docMk/>
          <pc:sldMk cId="3189461844" sldId="1974"/>
        </pc:sldMkLst>
        <pc:spChg chg="mod">
          <ac:chgData name="Yoel Kortick" userId="167978f5-7f40-4909-85d5-d4149554ad4e" providerId="ADAL" clId="{A73E0DC1-22D5-4A8A-877E-325E7230E999}" dt="2023-01-31T09:48:54.296" v="1884"/>
          <ac:spMkLst>
            <pc:docMk/>
            <pc:sldMk cId="3189461844" sldId="1974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A73E0DC1-22D5-4A8A-877E-325E7230E999}" dt="2023-01-31T11:14:22.594" v="4957" actId="14100"/>
        <pc:sldMkLst>
          <pc:docMk/>
          <pc:sldMk cId="3459588836" sldId="1975"/>
        </pc:sldMkLst>
        <pc:spChg chg="mod">
          <ac:chgData name="Yoel Kortick" userId="167978f5-7f40-4909-85d5-d4149554ad4e" providerId="ADAL" clId="{A73E0DC1-22D5-4A8A-877E-325E7230E999}" dt="2023-01-31T10:38:43.131" v="3185" actId="27636"/>
          <ac:spMkLst>
            <pc:docMk/>
            <pc:sldMk cId="3459588836" sldId="1975"/>
            <ac:spMk id="3" creationId="{4FC18B40-6547-41EC-8A0E-1C8F40E0A42F}"/>
          </ac:spMkLst>
        </pc:spChg>
        <pc:spChg chg="add del mod">
          <ac:chgData name="Yoel Kortick" userId="167978f5-7f40-4909-85d5-d4149554ad4e" providerId="ADAL" clId="{A73E0DC1-22D5-4A8A-877E-325E7230E999}" dt="2023-01-31T10:45:19.746" v="3402" actId="478"/>
          <ac:spMkLst>
            <pc:docMk/>
            <pc:sldMk cId="3459588836" sldId="1975"/>
            <ac:spMk id="4" creationId="{02AF1DC9-6CA9-17CF-D4B1-40004F435E10}"/>
          </ac:spMkLst>
        </pc:spChg>
        <pc:spChg chg="add del">
          <ac:chgData name="Yoel Kortick" userId="167978f5-7f40-4909-85d5-d4149554ad4e" providerId="ADAL" clId="{A73E0DC1-22D5-4A8A-877E-325E7230E999}" dt="2023-01-31T10:46:02.484" v="3412" actId="11529"/>
          <ac:spMkLst>
            <pc:docMk/>
            <pc:sldMk cId="3459588836" sldId="1975"/>
            <ac:spMk id="8" creationId="{F6EC5E4E-532A-99CD-8A21-B1E9A572606F}"/>
          </ac:spMkLst>
        </pc:spChg>
        <pc:spChg chg="del">
          <ac:chgData name="Yoel Kortick" userId="167978f5-7f40-4909-85d5-d4149554ad4e" providerId="ADAL" clId="{A73E0DC1-22D5-4A8A-877E-325E7230E999}" dt="2023-01-31T10:45:18.242" v="3401" actId="478"/>
          <ac:spMkLst>
            <pc:docMk/>
            <pc:sldMk cId="3459588836" sldId="1975"/>
            <ac:spMk id="10" creationId="{19E9D55E-0049-4072-9DC2-48193A586191}"/>
          </ac:spMkLst>
        </pc:spChg>
        <pc:spChg chg="add mod">
          <ac:chgData name="Yoel Kortick" userId="167978f5-7f40-4909-85d5-d4149554ad4e" providerId="ADAL" clId="{A73E0DC1-22D5-4A8A-877E-325E7230E999}" dt="2023-01-31T10:46:28.375" v="3464" actId="313"/>
          <ac:spMkLst>
            <pc:docMk/>
            <pc:sldMk cId="3459588836" sldId="1975"/>
            <ac:spMk id="12" creationId="{C0447398-D38E-5D41-5F94-BB405B8BDB53}"/>
          </ac:spMkLst>
        </pc:spChg>
        <pc:spChg chg="mod">
          <ac:chgData name="Yoel Kortick" userId="167978f5-7f40-4909-85d5-d4149554ad4e" providerId="ADAL" clId="{A73E0DC1-22D5-4A8A-877E-325E7230E999}" dt="2023-01-31T10:45:35.957" v="3410" actId="14100"/>
          <ac:spMkLst>
            <pc:docMk/>
            <pc:sldMk cId="3459588836" sldId="1975"/>
            <ac:spMk id="13" creationId="{CB9F31D8-8C62-4176-8BC2-EAAF77E8E1CA}"/>
          </ac:spMkLst>
        </pc:spChg>
        <pc:spChg chg="add mod">
          <ac:chgData name="Yoel Kortick" userId="167978f5-7f40-4909-85d5-d4149554ad4e" providerId="ADAL" clId="{A73E0DC1-22D5-4A8A-877E-325E7230E999}" dt="2023-01-31T11:14:22.594" v="4957" actId="14100"/>
          <ac:spMkLst>
            <pc:docMk/>
            <pc:sldMk cId="3459588836" sldId="1975"/>
            <ac:spMk id="14" creationId="{CF8B972A-FA8E-8917-9FF9-BEDF83175BB3}"/>
          </ac:spMkLst>
        </pc:spChg>
        <pc:picChg chg="del">
          <ac:chgData name="Yoel Kortick" userId="167978f5-7f40-4909-85d5-d4149554ad4e" providerId="ADAL" clId="{A73E0DC1-22D5-4A8A-877E-325E7230E999}" dt="2023-01-31T10:45:16.274" v="3400" actId="478"/>
          <ac:picMkLst>
            <pc:docMk/>
            <pc:sldMk cId="3459588836" sldId="1975"/>
            <ac:picMk id="5" creationId="{DCA9A9B9-A41F-37A9-6BB8-73881CB74FB3}"/>
          </ac:picMkLst>
        </pc:picChg>
        <pc:picChg chg="add mod ord">
          <ac:chgData name="Yoel Kortick" userId="167978f5-7f40-4909-85d5-d4149554ad4e" providerId="ADAL" clId="{A73E0DC1-22D5-4A8A-877E-325E7230E999}" dt="2023-01-31T10:45:29.768" v="3408" actId="167"/>
          <ac:picMkLst>
            <pc:docMk/>
            <pc:sldMk cId="3459588836" sldId="1975"/>
            <ac:picMk id="7" creationId="{0C3B73F9-9C95-C2BC-E34A-830C0F4BA60D}"/>
          </ac:picMkLst>
        </pc:picChg>
        <pc:cxnChg chg="add">
          <ac:chgData name="Yoel Kortick" userId="167978f5-7f40-4909-85d5-d4149554ad4e" providerId="ADAL" clId="{A73E0DC1-22D5-4A8A-877E-325E7230E999}" dt="2023-01-31T10:46:06.784" v="3413" actId="11529"/>
          <ac:cxnSpMkLst>
            <pc:docMk/>
            <pc:sldMk cId="3459588836" sldId="1975"/>
            <ac:cxnSpMk id="11" creationId="{275D0E7A-EF9E-D2DB-398E-F5AFD069F2CB}"/>
          </ac:cxnSpMkLst>
        </pc:cxnChg>
      </pc:sldChg>
      <pc:sldChg chg="addSp delSp modSp mod">
        <pc:chgData name="Yoel Kortick" userId="167978f5-7f40-4909-85d5-d4149554ad4e" providerId="ADAL" clId="{A73E0DC1-22D5-4A8A-877E-325E7230E999}" dt="2023-01-31T10:47:57.699" v="3615" actId="403"/>
        <pc:sldMkLst>
          <pc:docMk/>
          <pc:sldMk cId="659316361" sldId="1976"/>
        </pc:sldMkLst>
        <pc:spChg chg="mod">
          <ac:chgData name="Yoel Kortick" userId="167978f5-7f40-4909-85d5-d4149554ad4e" providerId="ADAL" clId="{A73E0DC1-22D5-4A8A-877E-325E7230E999}" dt="2023-01-31T10:38:43.136" v="3186" actId="27636"/>
          <ac:spMkLst>
            <pc:docMk/>
            <pc:sldMk cId="659316361" sldId="1976"/>
            <ac:spMk id="3" creationId="{4FC18B40-6547-41EC-8A0E-1C8F40E0A42F}"/>
          </ac:spMkLst>
        </pc:spChg>
        <pc:spChg chg="add mod">
          <ac:chgData name="Yoel Kortick" userId="167978f5-7f40-4909-85d5-d4149554ad4e" providerId="ADAL" clId="{A73E0DC1-22D5-4A8A-877E-325E7230E999}" dt="2023-01-31T10:47:49.038" v="3612" actId="1038"/>
          <ac:spMkLst>
            <pc:docMk/>
            <pc:sldMk cId="659316361" sldId="1976"/>
            <ac:spMk id="5" creationId="{3DD46861-DF7A-2403-0037-920041155781}"/>
          </ac:spMkLst>
        </pc:spChg>
        <pc:spChg chg="mod">
          <ac:chgData name="Yoel Kortick" userId="167978f5-7f40-4909-85d5-d4149554ad4e" providerId="ADAL" clId="{A73E0DC1-22D5-4A8A-877E-325E7230E999}" dt="2023-01-31T10:47:57.699" v="3615" actId="403"/>
          <ac:spMkLst>
            <pc:docMk/>
            <pc:sldMk cId="659316361" sldId="1976"/>
            <ac:spMk id="16" creationId="{B2EAFB0F-283B-6DD5-8EF5-A3939B56B78E}"/>
          </ac:spMkLst>
        </pc:spChg>
        <pc:spChg chg="del">
          <ac:chgData name="Yoel Kortick" userId="167978f5-7f40-4909-85d5-d4149554ad4e" providerId="ADAL" clId="{A73E0DC1-22D5-4A8A-877E-325E7230E999}" dt="2023-01-31T10:47:35.405" v="3606" actId="478"/>
          <ac:spMkLst>
            <pc:docMk/>
            <pc:sldMk cId="659316361" sldId="1976"/>
            <ac:spMk id="17" creationId="{C07E04F4-C9BD-1ED8-ABC7-D1317D913444}"/>
          </ac:spMkLst>
        </pc:spChg>
        <pc:picChg chg="add mod">
          <ac:chgData name="Yoel Kortick" userId="167978f5-7f40-4909-85d5-d4149554ad4e" providerId="ADAL" clId="{A73E0DC1-22D5-4A8A-877E-325E7230E999}" dt="2023-01-31T10:47:41.934" v="3610" actId="208"/>
          <ac:picMkLst>
            <pc:docMk/>
            <pc:sldMk cId="659316361" sldId="1976"/>
            <ac:picMk id="4" creationId="{89B2C8BB-2D78-FB97-C003-8415B069D74D}"/>
          </ac:picMkLst>
        </pc:picChg>
        <pc:picChg chg="del">
          <ac:chgData name="Yoel Kortick" userId="167978f5-7f40-4909-85d5-d4149554ad4e" providerId="ADAL" clId="{A73E0DC1-22D5-4A8A-877E-325E7230E999}" dt="2023-01-31T10:47:31.441" v="3605" actId="478"/>
          <ac:picMkLst>
            <pc:docMk/>
            <pc:sldMk cId="659316361" sldId="1976"/>
            <ac:picMk id="15" creationId="{53FF493F-4271-F9AA-D267-9867726B5D2A}"/>
          </ac:picMkLst>
        </pc:picChg>
        <pc:cxnChg chg="del">
          <ac:chgData name="Yoel Kortick" userId="167978f5-7f40-4909-85d5-d4149554ad4e" providerId="ADAL" clId="{A73E0DC1-22D5-4A8A-877E-325E7230E999}" dt="2023-01-31T10:47:35.405" v="3606" actId="478"/>
          <ac:cxnSpMkLst>
            <pc:docMk/>
            <pc:sldMk cId="659316361" sldId="1976"/>
            <ac:cxnSpMk id="18" creationId="{E56D4E8A-5F79-2241-3D81-857572849642}"/>
          </ac:cxnSpMkLst>
        </pc:cxnChg>
        <pc:cxnChg chg="del">
          <ac:chgData name="Yoel Kortick" userId="167978f5-7f40-4909-85d5-d4149554ad4e" providerId="ADAL" clId="{A73E0DC1-22D5-4A8A-877E-325E7230E999}" dt="2023-01-31T10:47:35.405" v="3606" actId="478"/>
          <ac:cxnSpMkLst>
            <pc:docMk/>
            <pc:sldMk cId="659316361" sldId="1976"/>
            <ac:cxnSpMk id="19" creationId="{ECCE13B2-29E0-B970-913F-C366D8FEA9C9}"/>
          </ac:cxnSpMkLst>
        </pc:cxnChg>
      </pc:sldChg>
      <pc:sldChg chg="addSp delSp modSp mod">
        <pc:chgData name="Yoel Kortick" userId="167978f5-7f40-4909-85d5-d4149554ad4e" providerId="ADAL" clId="{A73E0DC1-22D5-4A8A-877E-325E7230E999}" dt="2023-01-31T11:15:05.702" v="4958" actId="33524"/>
        <pc:sldMkLst>
          <pc:docMk/>
          <pc:sldMk cId="4146543981" sldId="1977"/>
        </pc:sldMkLst>
        <pc:spChg chg="mod">
          <ac:chgData name="Yoel Kortick" userId="167978f5-7f40-4909-85d5-d4149554ad4e" providerId="ADAL" clId="{A73E0DC1-22D5-4A8A-877E-325E7230E999}" dt="2023-01-31T10:38:43.140" v="3187" actId="27636"/>
          <ac:spMkLst>
            <pc:docMk/>
            <pc:sldMk cId="4146543981" sldId="1977"/>
            <ac:spMk id="3" creationId="{4FC18B40-6547-41EC-8A0E-1C8F40E0A42F}"/>
          </ac:spMkLst>
        </pc:spChg>
        <pc:spChg chg="del">
          <ac:chgData name="Yoel Kortick" userId="167978f5-7f40-4909-85d5-d4149554ad4e" providerId="ADAL" clId="{A73E0DC1-22D5-4A8A-877E-325E7230E999}" dt="2023-01-31T10:49:07.089" v="3617" actId="478"/>
          <ac:spMkLst>
            <pc:docMk/>
            <pc:sldMk cId="4146543981" sldId="1977"/>
            <ac:spMk id="5" creationId="{C78D2AB5-35CC-E49F-4177-4EC85CFA7820}"/>
          </ac:spMkLst>
        </pc:spChg>
        <pc:spChg chg="add mod">
          <ac:chgData name="Yoel Kortick" userId="167978f5-7f40-4909-85d5-d4149554ad4e" providerId="ADAL" clId="{A73E0DC1-22D5-4A8A-877E-325E7230E999}" dt="2023-01-31T10:50:58.477" v="3855" actId="14100"/>
          <ac:spMkLst>
            <pc:docMk/>
            <pc:sldMk cId="4146543981" sldId="1977"/>
            <ac:spMk id="9" creationId="{C9C56238-A07F-F60C-F9C4-766144040454}"/>
          </ac:spMkLst>
        </pc:spChg>
        <pc:spChg chg="add mod">
          <ac:chgData name="Yoel Kortick" userId="167978f5-7f40-4909-85d5-d4149554ad4e" providerId="ADAL" clId="{A73E0DC1-22D5-4A8A-877E-325E7230E999}" dt="2023-01-31T10:51:32.980" v="3919" actId="1076"/>
          <ac:spMkLst>
            <pc:docMk/>
            <pc:sldMk cId="4146543981" sldId="1977"/>
            <ac:spMk id="10" creationId="{020C49F9-C981-8CEF-998C-CDDB932B79D6}"/>
          </ac:spMkLst>
        </pc:spChg>
        <pc:spChg chg="mod">
          <ac:chgData name="Yoel Kortick" userId="167978f5-7f40-4909-85d5-d4149554ad4e" providerId="ADAL" clId="{A73E0DC1-22D5-4A8A-877E-325E7230E999}" dt="2023-01-31T11:15:05.702" v="4958" actId="33524"/>
          <ac:spMkLst>
            <pc:docMk/>
            <pc:sldMk cId="4146543981" sldId="1977"/>
            <ac:spMk id="16" creationId="{B2EAFB0F-283B-6DD5-8EF5-A3939B56B78E}"/>
          </ac:spMkLst>
        </pc:spChg>
        <pc:picChg chg="del">
          <ac:chgData name="Yoel Kortick" userId="167978f5-7f40-4909-85d5-d4149554ad4e" providerId="ADAL" clId="{A73E0DC1-22D5-4A8A-877E-325E7230E999}" dt="2023-01-31T10:49:04.739" v="3616" actId="478"/>
          <ac:picMkLst>
            <pc:docMk/>
            <pc:sldMk cId="4146543981" sldId="1977"/>
            <ac:picMk id="4" creationId="{A398AC16-2E3C-2922-9B88-08A4FA3C2E5D}"/>
          </ac:picMkLst>
        </pc:picChg>
        <pc:picChg chg="add mod">
          <ac:chgData name="Yoel Kortick" userId="167978f5-7f40-4909-85d5-d4149554ad4e" providerId="ADAL" clId="{A73E0DC1-22D5-4A8A-877E-325E7230E999}" dt="2023-01-31T10:51:01.231" v="3856" actId="208"/>
          <ac:picMkLst>
            <pc:docMk/>
            <pc:sldMk cId="4146543981" sldId="1977"/>
            <ac:picMk id="8" creationId="{C53A2636-996D-784D-DF22-4D3BDB1D2B6F}"/>
          </ac:picMkLst>
        </pc:picChg>
        <pc:cxnChg chg="del">
          <ac:chgData name="Yoel Kortick" userId="167978f5-7f40-4909-85d5-d4149554ad4e" providerId="ADAL" clId="{A73E0DC1-22D5-4A8A-877E-325E7230E999}" dt="2023-01-31T10:49:07.089" v="3617" actId="478"/>
          <ac:cxnSpMkLst>
            <pc:docMk/>
            <pc:sldMk cId="4146543981" sldId="1977"/>
            <ac:cxnSpMk id="6" creationId="{01E32874-A83C-0327-A570-1DA739705F7B}"/>
          </ac:cxnSpMkLst>
        </pc:cxnChg>
        <pc:cxnChg chg="del">
          <ac:chgData name="Yoel Kortick" userId="167978f5-7f40-4909-85d5-d4149554ad4e" providerId="ADAL" clId="{A73E0DC1-22D5-4A8A-877E-325E7230E999}" dt="2023-01-31T10:49:07.089" v="3617" actId="478"/>
          <ac:cxnSpMkLst>
            <pc:docMk/>
            <pc:sldMk cId="4146543981" sldId="1977"/>
            <ac:cxnSpMk id="7" creationId="{B7895DA2-F12E-6825-D2A1-F1CF2C44AE88}"/>
          </ac:cxnSpMkLst>
        </pc:cxnChg>
        <pc:cxnChg chg="add">
          <ac:chgData name="Yoel Kortick" userId="167978f5-7f40-4909-85d5-d4149554ad4e" providerId="ADAL" clId="{A73E0DC1-22D5-4A8A-877E-325E7230E999}" dt="2023-01-31T10:51:40.132" v="3920" actId="11529"/>
          <ac:cxnSpMkLst>
            <pc:docMk/>
            <pc:sldMk cId="4146543981" sldId="1977"/>
            <ac:cxnSpMk id="12" creationId="{0B4D071A-9A93-7047-3C6F-D25388080319}"/>
          </ac:cxnSpMkLst>
        </pc:cxnChg>
      </pc:sldChg>
      <pc:sldChg chg="modSp del mod">
        <pc:chgData name="Yoel Kortick" userId="167978f5-7f40-4909-85d5-d4149554ad4e" providerId="ADAL" clId="{A73E0DC1-22D5-4A8A-877E-325E7230E999}" dt="2023-01-31T10:51:50.326" v="3921" actId="47"/>
        <pc:sldMkLst>
          <pc:docMk/>
          <pc:sldMk cId="474991968" sldId="1978"/>
        </pc:sldMkLst>
        <pc:spChg chg="mod">
          <ac:chgData name="Yoel Kortick" userId="167978f5-7f40-4909-85d5-d4149554ad4e" providerId="ADAL" clId="{A73E0DC1-22D5-4A8A-877E-325E7230E999}" dt="2023-01-31T10:38:43.143" v="3188" actId="27636"/>
          <ac:spMkLst>
            <pc:docMk/>
            <pc:sldMk cId="474991968" sldId="1978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51:51.641" v="3922" actId="47"/>
        <pc:sldMkLst>
          <pc:docMk/>
          <pc:sldMk cId="3571943208" sldId="1979"/>
        </pc:sldMkLst>
        <pc:spChg chg="mod">
          <ac:chgData name="Yoel Kortick" userId="167978f5-7f40-4909-85d5-d4149554ad4e" providerId="ADAL" clId="{A73E0DC1-22D5-4A8A-877E-325E7230E999}" dt="2023-01-31T10:38:43.147" v="3189" actId="27636"/>
          <ac:spMkLst>
            <pc:docMk/>
            <pc:sldMk cId="3571943208" sldId="1979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51:52.429" v="3923" actId="47"/>
        <pc:sldMkLst>
          <pc:docMk/>
          <pc:sldMk cId="4201114180" sldId="1980"/>
        </pc:sldMkLst>
        <pc:spChg chg="mod">
          <ac:chgData name="Yoel Kortick" userId="167978f5-7f40-4909-85d5-d4149554ad4e" providerId="ADAL" clId="{A73E0DC1-22D5-4A8A-877E-325E7230E999}" dt="2023-01-31T10:38:43.150" v="3190" actId="27636"/>
          <ac:spMkLst>
            <pc:docMk/>
            <pc:sldMk cId="4201114180" sldId="1980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51:53.088" v="3924" actId="47"/>
        <pc:sldMkLst>
          <pc:docMk/>
          <pc:sldMk cId="3235585980" sldId="1981"/>
        </pc:sldMkLst>
        <pc:spChg chg="mod">
          <ac:chgData name="Yoel Kortick" userId="167978f5-7f40-4909-85d5-d4149554ad4e" providerId="ADAL" clId="{A73E0DC1-22D5-4A8A-877E-325E7230E999}" dt="2023-01-31T10:38:43.152" v="3191" actId="27636"/>
          <ac:spMkLst>
            <pc:docMk/>
            <pc:sldMk cId="3235585980" sldId="1981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51:53.824" v="3925" actId="47"/>
        <pc:sldMkLst>
          <pc:docMk/>
          <pc:sldMk cId="59980713" sldId="1982"/>
        </pc:sldMkLst>
        <pc:spChg chg="mod">
          <ac:chgData name="Yoel Kortick" userId="167978f5-7f40-4909-85d5-d4149554ad4e" providerId="ADAL" clId="{A73E0DC1-22D5-4A8A-877E-325E7230E999}" dt="2023-01-31T10:38:43.155" v="3192" actId="27636"/>
          <ac:spMkLst>
            <pc:docMk/>
            <pc:sldMk cId="59980713" sldId="1982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51:54.673" v="3926" actId="47"/>
        <pc:sldMkLst>
          <pc:docMk/>
          <pc:sldMk cId="829606729" sldId="1983"/>
        </pc:sldMkLst>
        <pc:spChg chg="mod">
          <ac:chgData name="Yoel Kortick" userId="167978f5-7f40-4909-85d5-d4149554ad4e" providerId="ADAL" clId="{A73E0DC1-22D5-4A8A-877E-325E7230E999}" dt="2023-01-31T10:38:48.943" v="3194" actId="27636"/>
          <ac:spMkLst>
            <pc:docMk/>
            <pc:sldMk cId="829606729" sldId="1983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51:55.546" v="3927" actId="47"/>
        <pc:sldMkLst>
          <pc:docMk/>
          <pc:sldMk cId="3670673469" sldId="1984"/>
        </pc:sldMkLst>
        <pc:spChg chg="mod">
          <ac:chgData name="Yoel Kortick" userId="167978f5-7f40-4909-85d5-d4149554ad4e" providerId="ADAL" clId="{A73E0DC1-22D5-4A8A-877E-325E7230E999}" dt="2023-01-31T10:38:48.949" v="3195" actId="27636"/>
          <ac:spMkLst>
            <pc:docMk/>
            <pc:sldMk cId="3670673469" sldId="1984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51:56.424" v="3928" actId="47"/>
        <pc:sldMkLst>
          <pc:docMk/>
          <pc:sldMk cId="2848224856" sldId="1985"/>
        </pc:sldMkLst>
        <pc:spChg chg="mod">
          <ac:chgData name="Yoel Kortick" userId="167978f5-7f40-4909-85d5-d4149554ad4e" providerId="ADAL" clId="{A73E0DC1-22D5-4A8A-877E-325E7230E999}" dt="2023-01-31T10:38:48.952" v="3196" actId="27636"/>
          <ac:spMkLst>
            <pc:docMk/>
            <pc:sldMk cId="2848224856" sldId="1985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51:57.004" v="3929" actId="47"/>
        <pc:sldMkLst>
          <pc:docMk/>
          <pc:sldMk cId="866412869" sldId="1986"/>
        </pc:sldMkLst>
        <pc:spChg chg="mod">
          <ac:chgData name="Yoel Kortick" userId="167978f5-7f40-4909-85d5-d4149554ad4e" providerId="ADAL" clId="{A73E0DC1-22D5-4A8A-877E-325E7230E999}" dt="2023-01-31T10:38:48.955" v="3197" actId="27636"/>
          <ac:spMkLst>
            <pc:docMk/>
            <pc:sldMk cId="866412869" sldId="1986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51:57.493" v="3930" actId="47"/>
        <pc:sldMkLst>
          <pc:docMk/>
          <pc:sldMk cId="1610227774" sldId="1987"/>
        </pc:sldMkLst>
        <pc:spChg chg="mod">
          <ac:chgData name="Yoel Kortick" userId="167978f5-7f40-4909-85d5-d4149554ad4e" providerId="ADAL" clId="{A73E0DC1-22D5-4A8A-877E-325E7230E999}" dt="2023-01-31T10:38:48.958" v="3198" actId="27636"/>
          <ac:spMkLst>
            <pc:docMk/>
            <pc:sldMk cId="1610227774" sldId="1987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51:58.039" v="3931" actId="47"/>
        <pc:sldMkLst>
          <pc:docMk/>
          <pc:sldMk cId="752019304" sldId="1988"/>
        </pc:sldMkLst>
        <pc:spChg chg="mod">
          <ac:chgData name="Yoel Kortick" userId="167978f5-7f40-4909-85d5-d4149554ad4e" providerId="ADAL" clId="{A73E0DC1-22D5-4A8A-877E-325E7230E999}" dt="2023-01-31T10:38:48.962" v="3199" actId="27636"/>
          <ac:spMkLst>
            <pc:docMk/>
            <pc:sldMk cId="752019304" sldId="1988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51:58.649" v="3932" actId="47"/>
        <pc:sldMkLst>
          <pc:docMk/>
          <pc:sldMk cId="1504637800" sldId="1989"/>
        </pc:sldMkLst>
        <pc:spChg chg="mod">
          <ac:chgData name="Yoel Kortick" userId="167978f5-7f40-4909-85d5-d4149554ad4e" providerId="ADAL" clId="{A73E0DC1-22D5-4A8A-877E-325E7230E999}" dt="2023-01-31T10:38:48.965" v="3200" actId="27636"/>
          <ac:spMkLst>
            <pc:docMk/>
            <pc:sldMk cId="1504637800" sldId="1989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51:59.154" v="3933" actId="47"/>
        <pc:sldMkLst>
          <pc:docMk/>
          <pc:sldMk cId="3082116865" sldId="1990"/>
        </pc:sldMkLst>
        <pc:spChg chg="mod">
          <ac:chgData name="Yoel Kortick" userId="167978f5-7f40-4909-85d5-d4149554ad4e" providerId="ADAL" clId="{A73E0DC1-22D5-4A8A-877E-325E7230E999}" dt="2023-01-31T10:38:48.968" v="3201" actId="27636"/>
          <ac:spMkLst>
            <pc:docMk/>
            <pc:sldMk cId="3082116865" sldId="1990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52:00.390" v="3934" actId="47"/>
        <pc:sldMkLst>
          <pc:docMk/>
          <pc:sldMk cId="4213787533" sldId="1991"/>
        </pc:sldMkLst>
        <pc:spChg chg="mod">
          <ac:chgData name="Yoel Kortick" userId="167978f5-7f40-4909-85d5-d4149554ad4e" providerId="ADAL" clId="{A73E0DC1-22D5-4A8A-877E-325E7230E999}" dt="2023-01-31T10:08:01.265" v="2386" actId="27636"/>
          <ac:spMkLst>
            <pc:docMk/>
            <pc:sldMk cId="4213787533" sldId="1991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52:01.382" v="3935" actId="47"/>
        <pc:sldMkLst>
          <pc:docMk/>
          <pc:sldMk cId="3861442776" sldId="1992"/>
        </pc:sldMkLst>
        <pc:spChg chg="mod">
          <ac:chgData name="Yoel Kortick" userId="167978f5-7f40-4909-85d5-d4149554ad4e" providerId="ADAL" clId="{A73E0DC1-22D5-4A8A-877E-325E7230E999}" dt="2023-01-31T10:08:01.265" v="2387" actId="27636"/>
          <ac:spMkLst>
            <pc:docMk/>
            <pc:sldMk cId="3861442776" sldId="1992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52:01.850" v="3936" actId="47"/>
        <pc:sldMkLst>
          <pc:docMk/>
          <pc:sldMk cId="2085975314" sldId="1993"/>
        </pc:sldMkLst>
        <pc:spChg chg="mod">
          <ac:chgData name="Yoel Kortick" userId="167978f5-7f40-4909-85d5-d4149554ad4e" providerId="ADAL" clId="{A73E0DC1-22D5-4A8A-877E-325E7230E999}" dt="2023-01-31T10:08:01.279" v="2388" actId="27636"/>
          <ac:spMkLst>
            <pc:docMk/>
            <pc:sldMk cId="2085975314" sldId="1993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A73E0DC1-22D5-4A8A-877E-325E7230E999}" dt="2023-01-31T10:52:02.357" v="3937" actId="47"/>
        <pc:sldMkLst>
          <pc:docMk/>
          <pc:sldMk cId="108558708" sldId="1994"/>
        </pc:sldMkLst>
        <pc:spChg chg="mod">
          <ac:chgData name="Yoel Kortick" userId="167978f5-7f40-4909-85d5-d4149554ad4e" providerId="ADAL" clId="{A73E0DC1-22D5-4A8A-877E-325E7230E999}" dt="2023-01-31T10:08:01.289" v="2389" actId="27636"/>
          <ac:spMkLst>
            <pc:docMk/>
            <pc:sldMk cId="108558708" sldId="1994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A73E0DC1-22D5-4A8A-877E-325E7230E999}" dt="2023-01-31T11:08:14.341" v="4612"/>
        <pc:sldMkLst>
          <pc:docMk/>
          <pc:sldMk cId="529348470" sldId="1995"/>
        </pc:sldMkLst>
        <pc:spChg chg="mod">
          <ac:chgData name="Yoel Kortick" userId="167978f5-7f40-4909-85d5-d4149554ad4e" providerId="ADAL" clId="{A73E0DC1-22D5-4A8A-877E-325E7230E999}" dt="2023-01-31T11:08:14.341" v="4612"/>
          <ac:spMkLst>
            <pc:docMk/>
            <pc:sldMk cId="529348470" sldId="1995"/>
            <ac:spMk id="3" creationId="{440E2C51-CB70-4EE1-8E6B-DADCB74DEC44}"/>
          </ac:spMkLst>
        </pc:spChg>
      </pc:sldChg>
      <pc:sldChg chg="modSp mod">
        <pc:chgData name="Yoel Kortick" userId="167978f5-7f40-4909-85d5-d4149554ad4e" providerId="ADAL" clId="{A73E0DC1-22D5-4A8A-877E-325E7230E999}" dt="2023-01-31T11:08:14.341" v="4612"/>
        <pc:sldMkLst>
          <pc:docMk/>
          <pc:sldMk cId="2945707853" sldId="1996"/>
        </pc:sldMkLst>
        <pc:spChg chg="mod">
          <ac:chgData name="Yoel Kortick" userId="167978f5-7f40-4909-85d5-d4149554ad4e" providerId="ADAL" clId="{A73E0DC1-22D5-4A8A-877E-325E7230E999}" dt="2023-01-31T11:08:14.341" v="4612"/>
          <ac:spMkLst>
            <pc:docMk/>
            <pc:sldMk cId="2945707853" sldId="1996"/>
            <ac:spMk id="3" creationId="{4FC18B40-6547-41EC-8A0E-1C8F40E0A42F}"/>
          </ac:spMkLst>
        </pc:spChg>
        <pc:spChg chg="mod">
          <ac:chgData name="Yoel Kortick" userId="167978f5-7f40-4909-85d5-d4149554ad4e" providerId="ADAL" clId="{A73E0DC1-22D5-4A8A-877E-325E7230E999}" dt="2023-01-31T10:55:12.892" v="4228" actId="20577"/>
          <ac:spMkLst>
            <pc:docMk/>
            <pc:sldMk cId="2945707853" sldId="1996"/>
            <ac:spMk id="10" creationId="{19E9D55E-0049-4072-9DC2-48193A586191}"/>
          </ac:spMkLst>
        </pc:spChg>
      </pc:sldChg>
      <pc:sldChg chg="modSp add mod">
        <pc:chgData name="Yoel Kortick" userId="167978f5-7f40-4909-85d5-d4149554ad4e" providerId="ADAL" clId="{A73E0DC1-22D5-4A8A-877E-325E7230E999}" dt="2023-01-31T11:11:32.143" v="4952" actId="20577"/>
        <pc:sldMkLst>
          <pc:docMk/>
          <pc:sldMk cId="1269053929" sldId="1997"/>
        </pc:sldMkLst>
        <pc:spChg chg="mod">
          <ac:chgData name="Yoel Kortick" userId="167978f5-7f40-4909-85d5-d4149554ad4e" providerId="ADAL" clId="{A73E0DC1-22D5-4A8A-877E-325E7230E999}" dt="2023-01-31T11:11:32.143" v="4952" actId="20577"/>
          <ac:spMkLst>
            <pc:docMk/>
            <pc:sldMk cId="1269053929" sldId="1997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A73E0DC1-22D5-4A8A-877E-325E7230E999}" dt="2023-01-31T09:33:33.850" v="1394" actId="6549"/>
        <pc:sldMkLst>
          <pc:docMk/>
          <pc:sldMk cId="2381708409" sldId="1998"/>
        </pc:sldMkLst>
        <pc:spChg chg="mod">
          <ac:chgData name="Yoel Kortick" userId="167978f5-7f40-4909-85d5-d4149554ad4e" providerId="ADAL" clId="{A73E0DC1-22D5-4A8A-877E-325E7230E999}" dt="2023-01-31T09:33:33.850" v="1394" actId="6549"/>
          <ac:spMkLst>
            <pc:docMk/>
            <pc:sldMk cId="2381708409" sldId="1998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A73E0DC1-22D5-4A8A-877E-325E7230E999}" dt="2023-01-31T09:56:01.126" v="2066" actId="208"/>
        <pc:sldMkLst>
          <pc:docMk/>
          <pc:sldMk cId="1356658148" sldId="1999"/>
        </pc:sldMkLst>
        <pc:spChg chg="mod">
          <ac:chgData name="Yoel Kortick" userId="167978f5-7f40-4909-85d5-d4149554ad4e" providerId="ADAL" clId="{A73E0DC1-22D5-4A8A-877E-325E7230E999}" dt="2023-01-31T09:54:33.421" v="2056" actId="404"/>
          <ac:spMkLst>
            <pc:docMk/>
            <pc:sldMk cId="1356658148" sldId="1999"/>
            <ac:spMk id="4" creationId="{2490F34D-A7E2-4EA9-8B1A-78371A1F1CD1}"/>
          </ac:spMkLst>
        </pc:spChg>
        <pc:picChg chg="del">
          <ac:chgData name="Yoel Kortick" userId="167978f5-7f40-4909-85d5-d4149554ad4e" providerId="ADAL" clId="{A73E0DC1-22D5-4A8A-877E-325E7230E999}" dt="2023-01-31T09:54:48.218" v="2058" actId="478"/>
          <ac:picMkLst>
            <pc:docMk/>
            <pc:sldMk cId="1356658148" sldId="1999"/>
            <ac:picMk id="5" creationId="{4DB65D68-8922-7D35-9F8E-F1413AC15B13}"/>
          </ac:picMkLst>
        </pc:picChg>
        <pc:picChg chg="add mod ord">
          <ac:chgData name="Yoel Kortick" userId="167978f5-7f40-4909-85d5-d4149554ad4e" providerId="ADAL" clId="{A73E0DC1-22D5-4A8A-877E-325E7230E999}" dt="2023-01-31T09:56:01.126" v="2066" actId="208"/>
          <ac:picMkLst>
            <pc:docMk/>
            <pc:sldMk cId="1356658148" sldId="1999"/>
            <ac:picMk id="8" creationId="{8734322E-2652-DF87-EE9B-00E3D85C08DA}"/>
          </ac:picMkLst>
        </pc:picChg>
      </pc:sldChg>
      <pc:sldChg chg="addSp delSp modSp add mod">
        <pc:chgData name="Yoel Kortick" userId="167978f5-7f40-4909-85d5-d4149554ad4e" providerId="ADAL" clId="{A73E0DC1-22D5-4A8A-877E-325E7230E999}" dt="2023-01-31T10:03:09.745" v="2138" actId="208"/>
        <pc:sldMkLst>
          <pc:docMk/>
          <pc:sldMk cId="654802575" sldId="2000"/>
        </pc:sldMkLst>
        <pc:spChg chg="mod">
          <ac:chgData name="Yoel Kortick" userId="167978f5-7f40-4909-85d5-d4149554ad4e" providerId="ADAL" clId="{A73E0DC1-22D5-4A8A-877E-325E7230E999}" dt="2023-01-31T09:59:08.829" v="2113" actId="313"/>
          <ac:spMkLst>
            <pc:docMk/>
            <pc:sldMk cId="654802575" sldId="2000"/>
            <ac:spMk id="4" creationId="{2490F34D-A7E2-4EA9-8B1A-78371A1F1CD1}"/>
          </ac:spMkLst>
        </pc:spChg>
        <pc:spChg chg="add mod">
          <ac:chgData name="Yoel Kortick" userId="167978f5-7f40-4909-85d5-d4149554ad4e" providerId="ADAL" clId="{A73E0DC1-22D5-4A8A-877E-325E7230E999}" dt="2023-01-31T10:03:04.351" v="2137" actId="1036"/>
          <ac:spMkLst>
            <pc:docMk/>
            <pc:sldMk cId="654802575" sldId="2000"/>
            <ac:spMk id="9" creationId="{C7E7B312-1507-160A-9565-0D8D44A26723}"/>
          </ac:spMkLst>
        </pc:spChg>
        <pc:spChg chg="add mod">
          <ac:chgData name="Yoel Kortick" userId="167978f5-7f40-4909-85d5-d4149554ad4e" providerId="ADAL" clId="{A73E0DC1-22D5-4A8A-877E-325E7230E999}" dt="2023-01-31T10:03:04.351" v="2137" actId="1036"/>
          <ac:spMkLst>
            <pc:docMk/>
            <pc:sldMk cId="654802575" sldId="2000"/>
            <ac:spMk id="10" creationId="{2786DC50-B70A-0CBF-E981-03CB6CF4462C}"/>
          </ac:spMkLst>
        </pc:spChg>
        <pc:picChg chg="add mod ord">
          <ac:chgData name="Yoel Kortick" userId="167978f5-7f40-4909-85d5-d4149554ad4e" providerId="ADAL" clId="{A73E0DC1-22D5-4A8A-877E-325E7230E999}" dt="2023-01-31T10:03:09.745" v="2138" actId="208"/>
          <ac:picMkLst>
            <pc:docMk/>
            <pc:sldMk cId="654802575" sldId="2000"/>
            <ac:picMk id="5" creationId="{1C7CC8BB-98E6-3AEB-74D5-0104DC3F0F43}"/>
          </ac:picMkLst>
        </pc:picChg>
        <pc:picChg chg="del">
          <ac:chgData name="Yoel Kortick" userId="167978f5-7f40-4909-85d5-d4149554ad4e" providerId="ADAL" clId="{A73E0DC1-22D5-4A8A-877E-325E7230E999}" dt="2023-01-31T10:02:45.132" v="2114" actId="478"/>
          <ac:picMkLst>
            <pc:docMk/>
            <pc:sldMk cId="654802575" sldId="2000"/>
            <ac:picMk id="8" creationId="{8734322E-2652-DF87-EE9B-00E3D85C08DA}"/>
          </ac:picMkLst>
        </pc:picChg>
      </pc:sldChg>
      <pc:sldChg chg="addSp delSp modSp add mod">
        <pc:chgData name="Yoel Kortick" userId="167978f5-7f40-4909-85d5-d4149554ad4e" providerId="ADAL" clId="{A73E0DC1-22D5-4A8A-877E-325E7230E999}" dt="2023-01-31T10:05:57.511" v="2303" actId="208"/>
        <pc:sldMkLst>
          <pc:docMk/>
          <pc:sldMk cId="946172633" sldId="2001"/>
        </pc:sldMkLst>
        <pc:spChg chg="mod">
          <ac:chgData name="Yoel Kortick" userId="167978f5-7f40-4909-85d5-d4149554ad4e" providerId="ADAL" clId="{A73E0DC1-22D5-4A8A-877E-325E7230E999}" dt="2023-01-31T10:04:51.612" v="2279" actId="6549"/>
          <ac:spMkLst>
            <pc:docMk/>
            <pc:sldMk cId="946172633" sldId="2001"/>
            <ac:spMk id="4" creationId="{2490F34D-A7E2-4EA9-8B1A-78371A1F1CD1}"/>
          </ac:spMkLst>
        </pc:spChg>
        <pc:spChg chg="del">
          <ac:chgData name="Yoel Kortick" userId="167978f5-7f40-4909-85d5-d4149554ad4e" providerId="ADAL" clId="{A73E0DC1-22D5-4A8A-877E-325E7230E999}" dt="2023-01-31T10:05:46.556" v="2299" actId="478"/>
          <ac:spMkLst>
            <pc:docMk/>
            <pc:sldMk cId="946172633" sldId="2001"/>
            <ac:spMk id="6" creationId="{6CCB612F-529F-CB16-96C2-2EDE1F6A0A89}"/>
          </ac:spMkLst>
        </pc:spChg>
        <pc:spChg chg="del">
          <ac:chgData name="Yoel Kortick" userId="167978f5-7f40-4909-85d5-d4149554ad4e" providerId="ADAL" clId="{A73E0DC1-22D5-4A8A-877E-325E7230E999}" dt="2023-01-31T10:05:52.712" v="2301" actId="478"/>
          <ac:spMkLst>
            <pc:docMk/>
            <pc:sldMk cId="946172633" sldId="2001"/>
            <ac:spMk id="7" creationId="{B82A8ABB-C6E6-65B7-855A-E84438E22720}"/>
          </ac:spMkLst>
        </pc:spChg>
        <pc:spChg chg="del">
          <ac:chgData name="Yoel Kortick" userId="167978f5-7f40-4909-85d5-d4149554ad4e" providerId="ADAL" clId="{A73E0DC1-22D5-4A8A-877E-325E7230E999}" dt="2023-01-31T10:05:48.887" v="2300" actId="478"/>
          <ac:spMkLst>
            <pc:docMk/>
            <pc:sldMk cId="946172633" sldId="2001"/>
            <ac:spMk id="9" creationId="{C7E7B312-1507-160A-9565-0D8D44A26723}"/>
          </ac:spMkLst>
        </pc:spChg>
        <pc:spChg chg="del">
          <ac:chgData name="Yoel Kortick" userId="167978f5-7f40-4909-85d5-d4149554ad4e" providerId="ADAL" clId="{A73E0DC1-22D5-4A8A-877E-325E7230E999}" dt="2023-01-31T10:05:54.261" v="2302" actId="478"/>
          <ac:spMkLst>
            <pc:docMk/>
            <pc:sldMk cId="946172633" sldId="2001"/>
            <ac:spMk id="10" creationId="{2786DC50-B70A-0CBF-E981-03CB6CF4462C}"/>
          </ac:spMkLst>
        </pc:spChg>
        <pc:picChg chg="del">
          <ac:chgData name="Yoel Kortick" userId="167978f5-7f40-4909-85d5-d4149554ad4e" providerId="ADAL" clId="{A73E0DC1-22D5-4A8A-877E-325E7230E999}" dt="2023-01-31T10:05:26.658" v="2284" actId="478"/>
          <ac:picMkLst>
            <pc:docMk/>
            <pc:sldMk cId="946172633" sldId="2001"/>
            <ac:picMk id="5" creationId="{1C7CC8BB-98E6-3AEB-74D5-0104DC3F0F43}"/>
          </ac:picMkLst>
        </pc:picChg>
        <pc:picChg chg="add del mod">
          <ac:chgData name="Yoel Kortick" userId="167978f5-7f40-4909-85d5-d4149554ad4e" providerId="ADAL" clId="{A73E0DC1-22D5-4A8A-877E-325E7230E999}" dt="2023-01-31T10:05:02.487" v="2283" actId="22"/>
          <ac:picMkLst>
            <pc:docMk/>
            <pc:sldMk cId="946172633" sldId="2001"/>
            <ac:picMk id="8" creationId="{B739C093-0DB3-E0E6-933F-0A6D51B21DB9}"/>
          </ac:picMkLst>
        </pc:picChg>
        <pc:picChg chg="add mod ord">
          <ac:chgData name="Yoel Kortick" userId="167978f5-7f40-4909-85d5-d4149554ad4e" providerId="ADAL" clId="{A73E0DC1-22D5-4A8A-877E-325E7230E999}" dt="2023-01-31T10:05:57.511" v="2303" actId="208"/>
          <ac:picMkLst>
            <pc:docMk/>
            <pc:sldMk cId="946172633" sldId="2001"/>
            <ac:picMk id="12" creationId="{D9861164-6D9A-70A4-278F-9498C9819AEB}"/>
          </ac:picMkLst>
        </pc:picChg>
      </pc:sldChg>
      <pc:sldChg chg="delSp modSp add mod">
        <pc:chgData name="Yoel Kortick" userId="167978f5-7f40-4909-85d5-d4149554ad4e" providerId="ADAL" clId="{A73E0DC1-22D5-4A8A-877E-325E7230E999}" dt="2023-01-31T10:26:06.712" v="2533" actId="14100"/>
        <pc:sldMkLst>
          <pc:docMk/>
          <pc:sldMk cId="2251509354" sldId="2002"/>
        </pc:sldMkLst>
        <pc:spChg chg="mod">
          <ac:chgData name="Yoel Kortick" userId="167978f5-7f40-4909-85d5-d4149554ad4e" providerId="ADAL" clId="{A73E0DC1-22D5-4A8A-877E-325E7230E999}" dt="2023-01-31T10:26:06.712" v="2533" actId="14100"/>
          <ac:spMkLst>
            <pc:docMk/>
            <pc:sldMk cId="2251509354" sldId="2002"/>
            <ac:spMk id="4" creationId="{2490F34D-A7E2-4EA9-8B1A-78371A1F1CD1}"/>
          </ac:spMkLst>
        </pc:spChg>
        <pc:picChg chg="del">
          <ac:chgData name="Yoel Kortick" userId="167978f5-7f40-4909-85d5-d4149554ad4e" providerId="ADAL" clId="{A73E0DC1-22D5-4A8A-877E-325E7230E999}" dt="2023-01-31T10:25:19.229" v="2526" actId="478"/>
          <ac:picMkLst>
            <pc:docMk/>
            <pc:sldMk cId="2251509354" sldId="2002"/>
            <ac:picMk id="12" creationId="{D9861164-6D9A-70A4-278F-9498C9819AEB}"/>
          </ac:picMkLst>
        </pc:picChg>
      </pc:sldChg>
      <pc:sldChg chg="modSp add mod">
        <pc:chgData name="Yoel Kortick" userId="167978f5-7f40-4909-85d5-d4149554ad4e" providerId="ADAL" clId="{A73E0DC1-22D5-4A8A-877E-325E7230E999}" dt="2023-01-31T11:08:14.341" v="4612"/>
        <pc:sldMkLst>
          <pc:docMk/>
          <pc:sldMk cId="130197306" sldId="2003"/>
        </pc:sldMkLst>
        <pc:spChg chg="mod">
          <ac:chgData name="Yoel Kortick" userId="167978f5-7f40-4909-85d5-d4149554ad4e" providerId="ADAL" clId="{A73E0DC1-22D5-4A8A-877E-325E7230E999}" dt="2023-01-31T11:08:14.341" v="4612"/>
          <ac:spMkLst>
            <pc:docMk/>
            <pc:sldMk cId="130197306" sldId="2003"/>
            <ac:spMk id="3" creationId="{4FC18B40-6547-41EC-8A0E-1C8F40E0A42F}"/>
          </ac:spMkLst>
        </pc:spChg>
        <pc:spChg chg="mod">
          <ac:chgData name="Yoel Kortick" userId="167978f5-7f40-4909-85d5-d4149554ad4e" providerId="ADAL" clId="{A73E0DC1-22D5-4A8A-877E-325E7230E999}" dt="2023-01-31T11:00:38.219" v="4555" actId="20577"/>
          <ac:spMkLst>
            <pc:docMk/>
            <pc:sldMk cId="130197306" sldId="2003"/>
            <ac:spMk id="10" creationId="{19E9D55E-0049-4072-9DC2-48193A586191}"/>
          </ac:spMkLst>
        </pc:spChg>
      </pc:sldChg>
      <pc:sldChg chg="addSp modSp add mod">
        <pc:chgData name="Yoel Kortick" userId="167978f5-7f40-4909-85d5-d4149554ad4e" providerId="ADAL" clId="{A73E0DC1-22D5-4A8A-877E-325E7230E999}" dt="2023-01-31T11:08:14.341" v="4612"/>
        <pc:sldMkLst>
          <pc:docMk/>
          <pc:sldMk cId="841814455" sldId="2004"/>
        </pc:sldMkLst>
        <pc:spChg chg="mod">
          <ac:chgData name="Yoel Kortick" userId="167978f5-7f40-4909-85d5-d4149554ad4e" providerId="ADAL" clId="{A73E0DC1-22D5-4A8A-877E-325E7230E999}" dt="2023-01-31T11:08:14.341" v="4612"/>
          <ac:spMkLst>
            <pc:docMk/>
            <pc:sldMk cId="841814455" sldId="2004"/>
            <ac:spMk id="3" creationId="{4FC18B40-6547-41EC-8A0E-1C8F40E0A42F}"/>
          </ac:spMkLst>
        </pc:spChg>
        <pc:spChg chg="add">
          <ac:chgData name="Yoel Kortick" userId="167978f5-7f40-4909-85d5-d4149554ad4e" providerId="ADAL" clId="{A73E0DC1-22D5-4A8A-877E-325E7230E999}" dt="2023-01-31T10:58:40.979" v="4493" actId="11529"/>
          <ac:spMkLst>
            <pc:docMk/>
            <pc:sldMk cId="841814455" sldId="2004"/>
            <ac:spMk id="5" creationId="{C116341A-F81D-8FDC-DCD9-B8423A27A9FA}"/>
          </ac:spMkLst>
        </pc:spChg>
        <pc:spChg chg="add">
          <ac:chgData name="Yoel Kortick" userId="167978f5-7f40-4909-85d5-d4149554ad4e" providerId="ADAL" clId="{A73E0DC1-22D5-4A8A-877E-325E7230E999}" dt="2023-01-31T10:58:49.223" v="4494" actId="11529"/>
          <ac:spMkLst>
            <pc:docMk/>
            <pc:sldMk cId="841814455" sldId="2004"/>
            <ac:spMk id="6" creationId="{6E7150AE-7A9A-1BFE-FC61-AC564FA3771C}"/>
          </ac:spMkLst>
        </pc:spChg>
        <pc:spChg chg="mod">
          <ac:chgData name="Yoel Kortick" userId="167978f5-7f40-4909-85d5-d4149554ad4e" providerId="ADAL" clId="{A73E0DC1-22D5-4A8A-877E-325E7230E999}" dt="2023-01-31T10:58:20.533" v="4487" actId="20577"/>
          <ac:spMkLst>
            <pc:docMk/>
            <pc:sldMk cId="841814455" sldId="2004"/>
            <ac:spMk id="10" creationId="{19E9D55E-0049-4072-9DC2-48193A586191}"/>
          </ac:spMkLst>
        </pc:spChg>
        <pc:picChg chg="add mod ord">
          <ac:chgData name="Yoel Kortick" userId="167978f5-7f40-4909-85d5-d4149554ad4e" providerId="ADAL" clId="{A73E0DC1-22D5-4A8A-877E-325E7230E999}" dt="2023-01-31T10:58:30.157" v="4492" actId="167"/>
          <ac:picMkLst>
            <pc:docMk/>
            <pc:sldMk cId="841814455" sldId="2004"/>
            <ac:picMk id="4" creationId="{25767502-AEAB-8241-1A29-3E2F354F1C0A}"/>
          </ac:picMkLst>
        </pc:picChg>
      </pc:sldChg>
      <pc:sldChg chg="addSp delSp modSp add mod">
        <pc:chgData name="Yoel Kortick" userId="167978f5-7f40-4909-85d5-d4149554ad4e" providerId="ADAL" clId="{A73E0DC1-22D5-4A8A-877E-325E7230E999}" dt="2023-01-31T11:08:14.341" v="4612"/>
        <pc:sldMkLst>
          <pc:docMk/>
          <pc:sldMk cId="1343478844" sldId="2005"/>
        </pc:sldMkLst>
        <pc:spChg chg="mod">
          <ac:chgData name="Yoel Kortick" userId="167978f5-7f40-4909-85d5-d4149554ad4e" providerId="ADAL" clId="{A73E0DC1-22D5-4A8A-877E-325E7230E999}" dt="2023-01-31T11:08:14.341" v="4612"/>
          <ac:spMkLst>
            <pc:docMk/>
            <pc:sldMk cId="1343478844" sldId="2005"/>
            <ac:spMk id="3" creationId="{4FC18B40-6547-41EC-8A0E-1C8F40E0A42F}"/>
          </ac:spMkLst>
        </pc:spChg>
        <pc:spChg chg="mod">
          <ac:chgData name="Yoel Kortick" userId="167978f5-7f40-4909-85d5-d4149554ad4e" providerId="ADAL" clId="{A73E0DC1-22D5-4A8A-877E-325E7230E999}" dt="2023-01-31T11:00:01.080" v="4548" actId="14100"/>
          <ac:spMkLst>
            <pc:docMk/>
            <pc:sldMk cId="1343478844" sldId="2005"/>
            <ac:spMk id="5" creationId="{C116341A-F81D-8FDC-DCD9-B8423A27A9FA}"/>
          </ac:spMkLst>
        </pc:spChg>
        <pc:spChg chg="del">
          <ac:chgData name="Yoel Kortick" userId="167978f5-7f40-4909-85d5-d4149554ad4e" providerId="ADAL" clId="{A73E0DC1-22D5-4A8A-877E-325E7230E999}" dt="2023-01-31T11:00:05.560" v="4549" actId="478"/>
          <ac:spMkLst>
            <pc:docMk/>
            <pc:sldMk cId="1343478844" sldId="2005"/>
            <ac:spMk id="6" creationId="{6E7150AE-7A9A-1BFE-FC61-AC564FA3771C}"/>
          </ac:spMkLst>
        </pc:spChg>
        <pc:spChg chg="mod">
          <ac:chgData name="Yoel Kortick" userId="167978f5-7f40-4909-85d5-d4149554ad4e" providerId="ADAL" clId="{A73E0DC1-22D5-4A8A-877E-325E7230E999}" dt="2023-01-31T10:59:47.972" v="4544" actId="313"/>
          <ac:spMkLst>
            <pc:docMk/>
            <pc:sldMk cId="1343478844" sldId="2005"/>
            <ac:spMk id="10" creationId="{19E9D55E-0049-4072-9DC2-48193A586191}"/>
          </ac:spMkLst>
        </pc:spChg>
        <pc:picChg chg="del">
          <ac:chgData name="Yoel Kortick" userId="167978f5-7f40-4909-85d5-d4149554ad4e" providerId="ADAL" clId="{A73E0DC1-22D5-4A8A-877E-325E7230E999}" dt="2023-01-31T10:59:32.674" v="4497" actId="478"/>
          <ac:picMkLst>
            <pc:docMk/>
            <pc:sldMk cId="1343478844" sldId="2005"/>
            <ac:picMk id="4" creationId="{25767502-AEAB-8241-1A29-3E2F354F1C0A}"/>
          </ac:picMkLst>
        </pc:picChg>
        <pc:picChg chg="add mod ord">
          <ac:chgData name="Yoel Kortick" userId="167978f5-7f40-4909-85d5-d4149554ad4e" providerId="ADAL" clId="{A73E0DC1-22D5-4A8A-877E-325E7230E999}" dt="2023-01-31T10:59:53.901" v="4546" actId="167"/>
          <ac:picMkLst>
            <pc:docMk/>
            <pc:sldMk cId="1343478844" sldId="2005"/>
            <ac:picMk id="7" creationId="{BD2D06A9-E0CA-E007-0CC3-CA0C5E2E966D}"/>
          </ac:picMkLst>
        </pc:picChg>
      </pc:sldChg>
      <pc:sldChg chg="addSp delSp modSp add mod">
        <pc:chgData name="Yoel Kortick" userId="167978f5-7f40-4909-85d5-d4149554ad4e" providerId="ADAL" clId="{A73E0DC1-22D5-4A8A-877E-325E7230E999}" dt="2023-01-31T11:08:14.341" v="4612"/>
        <pc:sldMkLst>
          <pc:docMk/>
          <pc:sldMk cId="2340199546" sldId="2006"/>
        </pc:sldMkLst>
        <pc:spChg chg="mod">
          <ac:chgData name="Yoel Kortick" userId="167978f5-7f40-4909-85d5-d4149554ad4e" providerId="ADAL" clId="{A73E0DC1-22D5-4A8A-877E-325E7230E999}" dt="2023-01-31T11:08:14.341" v="4612"/>
          <ac:spMkLst>
            <pc:docMk/>
            <pc:sldMk cId="2340199546" sldId="2006"/>
            <ac:spMk id="3" creationId="{4FC18B40-6547-41EC-8A0E-1C8F40E0A42F}"/>
          </ac:spMkLst>
        </pc:spChg>
        <pc:spChg chg="mod">
          <ac:chgData name="Yoel Kortick" userId="167978f5-7f40-4909-85d5-d4149554ad4e" providerId="ADAL" clId="{A73E0DC1-22D5-4A8A-877E-325E7230E999}" dt="2023-01-31T11:02:32.657" v="4568" actId="14100"/>
          <ac:spMkLst>
            <pc:docMk/>
            <pc:sldMk cId="2340199546" sldId="2006"/>
            <ac:spMk id="5" creationId="{C116341A-F81D-8FDC-DCD9-B8423A27A9FA}"/>
          </ac:spMkLst>
        </pc:spChg>
        <pc:spChg chg="mod">
          <ac:chgData name="Yoel Kortick" userId="167978f5-7f40-4909-85d5-d4149554ad4e" providerId="ADAL" clId="{A73E0DC1-22D5-4A8A-877E-325E7230E999}" dt="2023-01-31T11:00:54.177" v="4560" actId="20577"/>
          <ac:spMkLst>
            <pc:docMk/>
            <pc:sldMk cId="2340199546" sldId="2006"/>
            <ac:spMk id="10" creationId="{19E9D55E-0049-4072-9DC2-48193A586191}"/>
          </ac:spMkLst>
        </pc:spChg>
        <pc:picChg chg="add mod ord">
          <ac:chgData name="Yoel Kortick" userId="167978f5-7f40-4909-85d5-d4149554ad4e" providerId="ADAL" clId="{A73E0DC1-22D5-4A8A-877E-325E7230E999}" dt="2023-01-31T11:02:30.298" v="4567" actId="167"/>
          <ac:picMkLst>
            <pc:docMk/>
            <pc:sldMk cId="2340199546" sldId="2006"/>
            <ac:picMk id="4" creationId="{5776B4F1-3C4D-1CF6-F52C-B7454B81C6A2}"/>
          </ac:picMkLst>
        </pc:picChg>
        <pc:picChg chg="del">
          <ac:chgData name="Yoel Kortick" userId="167978f5-7f40-4909-85d5-d4149554ad4e" providerId="ADAL" clId="{A73E0DC1-22D5-4A8A-877E-325E7230E999}" dt="2023-01-31T11:01:53.082" v="4561" actId="478"/>
          <ac:picMkLst>
            <pc:docMk/>
            <pc:sldMk cId="2340199546" sldId="2006"/>
            <ac:picMk id="7" creationId="{BD2D06A9-E0CA-E007-0CC3-CA0C5E2E966D}"/>
          </ac:picMkLst>
        </pc:picChg>
      </pc:sldChg>
      <pc:sldChg chg="addSp delSp modSp add mod">
        <pc:chgData name="Yoel Kortick" userId="167978f5-7f40-4909-85d5-d4149554ad4e" providerId="ADAL" clId="{A73E0DC1-22D5-4A8A-877E-325E7230E999}" dt="2023-01-31T11:08:14.341" v="4612"/>
        <pc:sldMkLst>
          <pc:docMk/>
          <pc:sldMk cId="3471335470" sldId="2007"/>
        </pc:sldMkLst>
        <pc:spChg chg="mod">
          <ac:chgData name="Yoel Kortick" userId="167978f5-7f40-4909-85d5-d4149554ad4e" providerId="ADAL" clId="{A73E0DC1-22D5-4A8A-877E-325E7230E999}" dt="2023-01-31T11:08:14.341" v="4612"/>
          <ac:spMkLst>
            <pc:docMk/>
            <pc:sldMk cId="3471335470" sldId="2007"/>
            <ac:spMk id="3" creationId="{4FC18B40-6547-41EC-8A0E-1C8F40E0A42F}"/>
          </ac:spMkLst>
        </pc:spChg>
        <pc:spChg chg="mod">
          <ac:chgData name="Yoel Kortick" userId="167978f5-7f40-4909-85d5-d4149554ad4e" providerId="ADAL" clId="{A73E0DC1-22D5-4A8A-877E-325E7230E999}" dt="2023-01-31T11:04:37.915" v="4589" actId="14100"/>
          <ac:spMkLst>
            <pc:docMk/>
            <pc:sldMk cId="3471335470" sldId="2007"/>
            <ac:spMk id="5" creationId="{C116341A-F81D-8FDC-DCD9-B8423A27A9FA}"/>
          </ac:spMkLst>
        </pc:spChg>
        <pc:spChg chg="mod">
          <ac:chgData name="Yoel Kortick" userId="167978f5-7f40-4909-85d5-d4149554ad4e" providerId="ADAL" clId="{A73E0DC1-22D5-4A8A-877E-325E7230E999}" dt="2023-01-31T11:03:04.425" v="4577" actId="6549"/>
          <ac:spMkLst>
            <pc:docMk/>
            <pc:sldMk cId="3471335470" sldId="2007"/>
            <ac:spMk id="10" creationId="{19E9D55E-0049-4072-9DC2-48193A586191}"/>
          </ac:spMkLst>
        </pc:spChg>
        <pc:picChg chg="del">
          <ac:chgData name="Yoel Kortick" userId="167978f5-7f40-4909-85d5-d4149554ad4e" providerId="ADAL" clId="{A73E0DC1-22D5-4A8A-877E-325E7230E999}" dt="2023-01-31T11:03:07.538" v="4578" actId="478"/>
          <ac:picMkLst>
            <pc:docMk/>
            <pc:sldMk cId="3471335470" sldId="2007"/>
            <ac:picMk id="4" creationId="{5776B4F1-3C4D-1CF6-F52C-B7454B81C6A2}"/>
          </ac:picMkLst>
        </pc:picChg>
        <pc:picChg chg="add mod ord">
          <ac:chgData name="Yoel Kortick" userId="167978f5-7f40-4909-85d5-d4149554ad4e" providerId="ADAL" clId="{A73E0DC1-22D5-4A8A-877E-325E7230E999}" dt="2023-01-31T11:04:43.559" v="4590" actId="208"/>
          <ac:picMkLst>
            <pc:docMk/>
            <pc:sldMk cId="3471335470" sldId="2007"/>
            <ac:picMk id="6" creationId="{159DA54F-E7AA-C0DB-8A58-2A4338253539}"/>
          </ac:picMkLst>
        </pc:picChg>
      </pc:sldChg>
      <pc:sldChg chg="addSp delSp modSp add mod">
        <pc:chgData name="Yoel Kortick" userId="167978f5-7f40-4909-85d5-d4149554ad4e" providerId="ADAL" clId="{A73E0DC1-22D5-4A8A-877E-325E7230E999}" dt="2023-01-31T11:08:14.341" v="4612"/>
        <pc:sldMkLst>
          <pc:docMk/>
          <pc:sldMk cId="4253246006" sldId="2008"/>
        </pc:sldMkLst>
        <pc:spChg chg="mod">
          <ac:chgData name="Yoel Kortick" userId="167978f5-7f40-4909-85d5-d4149554ad4e" providerId="ADAL" clId="{A73E0DC1-22D5-4A8A-877E-325E7230E999}" dt="2023-01-31T11:08:14.341" v="4612"/>
          <ac:spMkLst>
            <pc:docMk/>
            <pc:sldMk cId="4253246006" sldId="2008"/>
            <ac:spMk id="3" creationId="{4FC18B40-6547-41EC-8A0E-1C8F40E0A42F}"/>
          </ac:spMkLst>
        </pc:spChg>
        <pc:spChg chg="mod">
          <ac:chgData name="Yoel Kortick" userId="167978f5-7f40-4909-85d5-d4149554ad4e" providerId="ADAL" clId="{A73E0DC1-22D5-4A8A-877E-325E7230E999}" dt="2023-01-31T11:07:24.263" v="4609" actId="14100"/>
          <ac:spMkLst>
            <pc:docMk/>
            <pc:sldMk cId="4253246006" sldId="2008"/>
            <ac:spMk id="5" creationId="{C116341A-F81D-8FDC-DCD9-B8423A27A9FA}"/>
          </ac:spMkLst>
        </pc:spChg>
        <pc:spChg chg="mod">
          <ac:chgData name="Yoel Kortick" userId="167978f5-7f40-4909-85d5-d4149554ad4e" providerId="ADAL" clId="{A73E0DC1-22D5-4A8A-877E-325E7230E999}" dt="2023-01-31T11:05:12.374" v="4605" actId="20577"/>
          <ac:spMkLst>
            <pc:docMk/>
            <pc:sldMk cId="4253246006" sldId="2008"/>
            <ac:spMk id="10" creationId="{19E9D55E-0049-4072-9DC2-48193A586191}"/>
          </ac:spMkLst>
        </pc:spChg>
        <pc:picChg chg="add mod ord">
          <ac:chgData name="Yoel Kortick" userId="167978f5-7f40-4909-85d5-d4149554ad4e" providerId="ADAL" clId="{A73E0DC1-22D5-4A8A-877E-325E7230E999}" dt="2023-01-31T11:07:28.620" v="4611" actId="167"/>
          <ac:picMkLst>
            <pc:docMk/>
            <pc:sldMk cId="4253246006" sldId="2008"/>
            <ac:picMk id="4" creationId="{66B87EA8-3110-D7F0-E2A7-1A8AE7348A7C}"/>
          </ac:picMkLst>
        </pc:picChg>
        <pc:picChg chg="del">
          <ac:chgData name="Yoel Kortick" userId="167978f5-7f40-4909-85d5-d4149554ad4e" providerId="ADAL" clId="{A73E0DC1-22D5-4A8A-877E-325E7230E999}" dt="2023-01-31T11:07:17.006" v="4606" actId="478"/>
          <ac:picMkLst>
            <pc:docMk/>
            <pc:sldMk cId="4253246006" sldId="2008"/>
            <ac:picMk id="6" creationId="{159DA54F-E7AA-C0DB-8A58-2A4338253539}"/>
          </ac:picMkLst>
        </pc:picChg>
      </pc:sldChg>
      <pc:sldChg chg="modSp add mod">
        <pc:chgData name="Yoel Kortick" userId="167978f5-7f40-4909-85d5-d4149554ad4e" providerId="ADAL" clId="{A73E0DC1-22D5-4A8A-877E-325E7230E999}" dt="2023-01-31T11:10:23.645" v="4842" actId="20577"/>
        <pc:sldMkLst>
          <pc:docMk/>
          <pc:sldMk cId="421026720" sldId="2009"/>
        </pc:sldMkLst>
        <pc:spChg chg="mod">
          <ac:chgData name="Yoel Kortick" userId="167978f5-7f40-4909-85d5-d4149554ad4e" providerId="ADAL" clId="{A73E0DC1-22D5-4A8A-877E-325E7230E999}" dt="2023-01-31T11:10:23.645" v="4842" actId="20577"/>
          <ac:spMkLst>
            <pc:docMk/>
            <pc:sldMk cId="421026720" sldId="2009"/>
            <ac:spMk id="4" creationId="{2490F34D-A7E2-4EA9-8B1A-78371A1F1CD1}"/>
          </ac:spMkLst>
        </pc:spChg>
      </pc:sldChg>
    </pc:docChg>
  </pc:docChgLst>
  <pc:docChgLst>
    <pc:chgData name="Yoel Kortick" userId="167978f5-7f40-4909-85d5-d4149554ad4e" providerId="ADAL" clId="{1B48F7DA-AF6A-4E90-A688-210BB7E3CE8F}"/>
    <pc:docChg chg="undo custSel addSld delSld modSld sldOrd">
      <pc:chgData name="Yoel Kortick" userId="167978f5-7f40-4909-85d5-d4149554ad4e" providerId="ADAL" clId="{1B48F7DA-AF6A-4E90-A688-210BB7E3CE8F}" dt="2023-12-21T07:28:00.526" v="8720" actId="47"/>
      <pc:docMkLst>
        <pc:docMk/>
      </pc:docMkLst>
      <pc:sldChg chg="modSp mod">
        <pc:chgData name="Yoel Kortick" userId="167978f5-7f40-4909-85d5-d4149554ad4e" providerId="ADAL" clId="{1B48F7DA-AF6A-4E90-A688-210BB7E3CE8F}" dt="2023-12-21T04:20:22.024" v="8270" actId="20577"/>
        <pc:sldMkLst>
          <pc:docMk/>
          <pc:sldMk cId="3267142644" sldId="1724"/>
        </pc:sldMkLst>
        <pc:spChg chg="mod">
          <ac:chgData name="Yoel Kortick" userId="167978f5-7f40-4909-85d5-d4149554ad4e" providerId="ADAL" clId="{1B48F7DA-AF6A-4E90-A688-210BB7E3CE8F}" dt="2023-12-21T04:20:22.024" v="8270" actId="20577"/>
          <ac:spMkLst>
            <pc:docMk/>
            <pc:sldMk cId="3267142644" sldId="1724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1B48F7DA-AF6A-4E90-A688-210BB7E3CE8F}" dt="2023-12-20T04:12:06.195" v="0"/>
        <pc:sldMkLst>
          <pc:docMk/>
          <pc:sldMk cId="1404067891" sldId="1782"/>
        </pc:sldMkLst>
        <pc:spChg chg="mod">
          <ac:chgData name="Yoel Kortick" userId="167978f5-7f40-4909-85d5-d4149554ad4e" providerId="ADAL" clId="{1B48F7DA-AF6A-4E90-A688-210BB7E3CE8F}" dt="2023-12-20T04:12:06.195" v="0"/>
          <ac:spMkLst>
            <pc:docMk/>
            <pc:sldMk cId="1404067891" sldId="1782"/>
            <ac:spMk id="4" creationId="{A02F1239-CFFA-4E95-8A0B-536CBE397E4E}"/>
          </ac:spMkLst>
        </pc:spChg>
      </pc:sldChg>
      <pc:sldChg chg="del">
        <pc:chgData name="Yoel Kortick" userId="167978f5-7f40-4909-85d5-d4149554ad4e" providerId="ADAL" clId="{1B48F7DA-AF6A-4E90-A688-210BB7E3CE8F}" dt="2023-12-20T04:43:55.384" v="1291" actId="47"/>
        <pc:sldMkLst>
          <pc:docMk/>
          <pc:sldMk cId="3753056614" sldId="1791"/>
        </pc:sldMkLst>
      </pc:sldChg>
      <pc:sldChg chg="modSp">
        <pc:chgData name="Yoel Kortick" userId="167978f5-7f40-4909-85d5-d4149554ad4e" providerId="ADAL" clId="{1B48F7DA-AF6A-4E90-A688-210BB7E3CE8F}" dt="2023-12-20T04:45:34.659" v="1292"/>
        <pc:sldMkLst>
          <pc:docMk/>
          <pc:sldMk cId="1078410933" sldId="1792"/>
        </pc:sldMkLst>
        <pc:spChg chg="mod">
          <ac:chgData name="Yoel Kortick" userId="167978f5-7f40-4909-85d5-d4149554ad4e" providerId="ADAL" clId="{1B48F7DA-AF6A-4E90-A688-210BB7E3CE8F}" dt="2023-12-20T04:45:34.659" v="1292"/>
          <ac:spMkLst>
            <pc:docMk/>
            <pc:sldMk cId="1078410933" sldId="1792"/>
            <ac:spMk id="3" creationId="{440E2C51-CB70-4EE1-8E6B-DADCB74DEC44}"/>
          </ac:spMkLst>
        </pc:spChg>
      </pc:sldChg>
      <pc:sldChg chg="addSp modSp mod">
        <pc:chgData name="Yoel Kortick" userId="167978f5-7f40-4909-85d5-d4149554ad4e" providerId="ADAL" clId="{1B48F7DA-AF6A-4E90-A688-210BB7E3CE8F}" dt="2023-12-20T04:53:01.282" v="1416" actId="11529"/>
        <pc:sldMkLst>
          <pc:docMk/>
          <pc:sldMk cId="4132155335" sldId="1793"/>
        </pc:sldMkLst>
        <pc:spChg chg="mod">
          <ac:chgData name="Yoel Kortick" userId="167978f5-7f40-4909-85d5-d4149554ad4e" providerId="ADAL" clId="{1B48F7DA-AF6A-4E90-A688-210BB7E3CE8F}" dt="2023-12-20T04:45:34.659" v="1292"/>
          <ac:spMkLst>
            <pc:docMk/>
            <pc:sldMk cId="4132155335" sldId="1793"/>
            <ac:spMk id="3" creationId="{4FC18B40-6547-41EC-8A0E-1C8F40E0A42F}"/>
          </ac:spMkLst>
        </pc:spChg>
        <pc:spChg chg="mod">
          <ac:chgData name="Yoel Kortick" userId="167978f5-7f40-4909-85d5-d4149554ad4e" providerId="ADAL" clId="{1B48F7DA-AF6A-4E90-A688-210BB7E3CE8F}" dt="2023-12-20T04:51:24.145" v="1400" actId="404"/>
          <ac:spMkLst>
            <pc:docMk/>
            <pc:sldMk cId="4132155335" sldId="1793"/>
            <ac:spMk id="4" creationId="{2490F34D-A7E2-4EA9-8B1A-78371A1F1CD1}"/>
          </ac:spMkLst>
        </pc:spChg>
        <pc:spChg chg="add">
          <ac:chgData name="Yoel Kortick" userId="167978f5-7f40-4909-85d5-d4149554ad4e" providerId="ADAL" clId="{1B48F7DA-AF6A-4E90-A688-210BB7E3CE8F}" dt="2023-12-20T04:53:01.282" v="1416" actId="11529"/>
          <ac:spMkLst>
            <pc:docMk/>
            <pc:sldMk cId="4132155335" sldId="1793"/>
            <ac:spMk id="6" creationId="{6C626ADE-2BD7-F286-B8DF-1367C1CB0E92}"/>
          </ac:spMkLst>
        </pc:spChg>
        <pc:picChg chg="add mod">
          <ac:chgData name="Yoel Kortick" userId="167978f5-7f40-4909-85d5-d4149554ad4e" providerId="ADAL" clId="{1B48F7DA-AF6A-4E90-A688-210BB7E3CE8F}" dt="2023-12-20T04:52:51.946" v="1415" actId="1076"/>
          <ac:picMkLst>
            <pc:docMk/>
            <pc:sldMk cId="4132155335" sldId="1793"/>
            <ac:picMk id="5" creationId="{B46EF854-790F-7317-2FB3-82BE70F88A8F}"/>
          </ac:picMkLst>
        </pc:picChg>
      </pc:sldChg>
      <pc:sldChg chg="addSp delSp modSp mod">
        <pc:chgData name="Yoel Kortick" userId="167978f5-7f40-4909-85d5-d4149554ad4e" providerId="ADAL" clId="{1B48F7DA-AF6A-4E90-A688-210BB7E3CE8F}" dt="2023-12-20T05:17:48.876" v="1858" actId="14100"/>
        <pc:sldMkLst>
          <pc:docMk/>
          <pc:sldMk cId="2370129783" sldId="1917"/>
        </pc:sldMkLst>
        <pc:spChg chg="mod">
          <ac:chgData name="Yoel Kortick" userId="167978f5-7f40-4909-85d5-d4149554ad4e" providerId="ADAL" clId="{1B48F7DA-AF6A-4E90-A688-210BB7E3CE8F}" dt="2023-12-20T04:45:34.659" v="1292"/>
          <ac:spMkLst>
            <pc:docMk/>
            <pc:sldMk cId="2370129783" sldId="1917"/>
            <ac:spMk id="3" creationId="{4FC18B40-6547-41EC-8A0E-1C8F40E0A42F}"/>
          </ac:spMkLst>
        </pc:spChg>
        <pc:spChg chg="mod">
          <ac:chgData name="Yoel Kortick" userId="167978f5-7f40-4909-85d5-d4149554ad4e" providerId="ADAL" clId="{1B48F7DA-AF6A-4E90-A688-210BB7E3CE8F}" dt="2023-12-20T05:12:06.854" v="1839" actId="113"/>
          <ac:spMkLst>
            <pc:docMk/>
            <pc:sldMk cId="2370129783" sldId="1917"/>
            <ac:spMk id="4" creationId="{2490F34D-A7E2-4EA9-8B1A-78371A1F1CD1}"/>
          </ac:spMkLst>
        </pc:spChg>
        <pc:spChg chg="del">
          <ac:chgData name="Yoel Kortick" userId="167978f5-7f40-4909-85d5-d4149554ad4e" providerId="ADAL" clId="{1B48F7DA-AF6A-4E90-A688-210BB7E3CE8F}" dt="2023-12-20T05:09:00.916" v="1601" actId="478"/>
          <ac:spMkLst>
            <pc:docMk/>
            <pc:sldMk cId="2370129783" sldId="1917"/>
            <ac:spMk id="6" creationId="{664210A6-707B-FF6B-42C6-8D2F518B60E7}"/>
          </ac:spMkLst>
        </pc:spChg>
        <pc:spChg chg="mod">
          <ac:chgData name="Yoel Kortick" userId="167978f5-7f40-4909-85d5-d4149554ad4e" providerId="ADAL" clId="{1B48F7DA-AF6A-4E90-A688-210BB7E3CE8F}" dt="2023-12-20T05:10:08.751" v="1649" actId="14100"/>
          <ac:spMkLst>
            <pc:docMk/>
            <pc:sldMk cId="2370129783" sldId="1917"/>
            <ac:spMk id="8" creationId="{A8B7D853-E7D6-815E-9927-305C8DEC9799}"/>
          </ac:spMkLst>
        </pc:spChg>
        <pc:spChg chg="add mod">
          <ac:chgData name="Yoel Kortick" userId="167978f5-7f40-4909-85d5-d4149554ad4e" providerId="ADAL" clId="{1B48F7DA-AF6A-4E90-A688-210BB7E3CE8F}" dt="2023-12-20T05:17:48.876" v="1858" actId="14100"/>
          <ac:spMkLst>
            <pc:docMk/>
            <pc:sldMk cId="2370129783" sldId="1917"/>
            <ac:spMk id="11" creationId="{2771A077-5769-21F7-297A-B10FC908CCD8}"/>
          </ac:spMkLst>
        </pc:spChg>
        <pc:picChg chg="del">
          <ac:chgData name="Yoel Kortick" userId="167978f5-7f40-4909-85d5-d4149554ad4e" providerId="ADAL" clId="{1B48F7DA-AF6A-4E90-A688-210BB7E3CE8F}" dt="2023-12-20T05:09:02.433" v="1602" actId="478"/>
          <ac:picMkLst>
            <pc:docMk/>
            <pc:sldMk cId="2370129783" sldId="1917"/>
            <ac:picMk id="5" creationId="{2DE39C68-6CB9-A400-335E-B373D37FC71D}"/>
          </ac:picMkLst>
        </pc:picChg>
        <pc:picChg chg="add del mod ord">
          <ac:chgData name="Yoel Kortick" userId="167978f5-7f40-4909-85d5-d4149554ad4e" providerId="ADAL" clId="{1B48F7DA-AF6A-4E90-A688-210BB7E3CE8F}" dt="2023-12-20T05:09:53.340" v="1643" actId="478"/>
          <ac:picMkLst>
            <pc:docMk/>
            <pc:sldMk cId="2370129783" sldId="1917"/>
            <ac:picMk id="7" creationId="{88780F89-93DE-10D1-1214-D6EEDE40DBE4}"/>
          </ac:picMkLst>
        </pc:picChg>
        <pc:picChg chg="add mod ord">
          <ac:chgData name="Yoel Kortick" userId="167978f5-7f40-4909-85d5-d4149554ad4e" providerId="ADAL" clId="{1B48F7DA-AF6A-4E90-A688-210BB7E3CE8F}" dt="2023-12-20T05:10:10.972" v="1650" actId="208"/>
          <ac:picMkLst>
            <pc:docMk/>
            <pc:sldMk cId="2370129783" sldId="1917"/>
            <ac:picMk id="10" creationId="{7D44D52D-3FB9-25E4-93B4-5FA3D2E7922C}"/>
          </ac:picMkLst>
        </pc:picChg>
      </pc:sldChg>
      <pc:sldChg chg="addSp delSp modSp mod">
        <pc:chgData name="Yoel Kortick" userId="167978f5-7f40-4909-85d5-d4149554ad4e" providerId="ADAL" clId="{1B48F7DA-AF6A-4E90-A688-210BB7E3CE8F}" dt="2023-12-20T05:25:57.438" v="2226" actId="208"/>
        <pc:sldMkLst>
          <pc:docMk/>
          <pc:sldMk cId="3828660448" sldId="1918"/>
        </pc:sldMkLst>
        <pc:spChg chg="del">
          <ac:chgData name="Yoel Kortick" userId="167978f5-7f40-4909-85d5-d4149554ad4e" providerId="ADAL" clId="{1B48F7DA-AF6A-4E90-A688-210BB7E3CE8F}" dt="2023-12-20T05:22:05.451" v="1972" actId="478"/>
          <ac:spMkLst>
            <pc:docMk/>
            <pc:sldMk cId="3828660448" sldId="1918"/>
            <ac:spMk id="2" creationId="{3601361C-68CD-4D9A-C5A7-4A9DFAE41C5B}"/>
          </ac:spMkLst>
        </pc:spChg>
        <pc:spChg chg="mod">
          <ac:chgData name="Yoel Kortick" userId="167978f5-7f40-4909-85d5-d4149554ad4e" providerId="ADAL" clId="{1B48F7DA-AF6A-4E90-A688-210BB7E3CE8F}" dt="2023-12-20T05:21:59.500" v="1971"/>
          <ac:spMkLst>
            <pc:docMk/>
            <pc:sldMk cId="3828660448" sldId="1918"/>
            <ac:spMk id="3" creationId="{4FC18B40-6547-41EC-8A0E-1C8F40E0A42F}"/>
          </ac:spMkLst>
        </pc:spChg>
        <pc:spChg chg="mod">
          <ac:chgData name="Yoel Kortick" userId="167978f5-7f40-4909-85d5-d4149554ad4e" providerId="ADAL" clId="{1B48F7DA-AF6A-4E90-A688-210BB7E3CE8F}" dt="2023-12-20T05:24:24.241" v="2209" actId="27636"/>
          <ac:spMkLst>
            <pc:docMk/>
            <pc:sldMk cId="3828660448" sldId="1918"/>
            <ac:spMk id="4" creationId="{2490F34D-A7E2-4EA9-8B1A-78371A1F1CD1}"/>
          </ac:spMkLst>
        </pc:spChg>
        <pc:spChg chg="add del">
          <ac:chgData name="Yoel Kortick" userId="167978f5-7f40-4909-85d5-d4149554ad4e" providerId="ADAL" clId="{1B48F7DA-AF6A-4E90-A688-210BB7E3CE8F}" dt="2023-12-20T05:22:46.270" v="1982"/>
          <ac:spMkLst>
            <pc:docMk/>
            <pc:sldMk cId="3828660448" sldId="1918"/>
            <ac:spMk id="5" creationId="{2EB61CC3-988C-45B6-5787-BEC860DCBB28}"/>
          </ac:spMkLst>
        </pc:spChg>
        <pc:spChg chg="del">
          <ac:chgData name="Yoel Kortick" userId="167978f5-7f40-4909-85d5-d4149554ad4e" providerId="ADAL" clId="{1B48F7DA-AF6A-4E90-A688-210BB7E3CE8F}" dt="2023-12-20T05:22:05.451" v="1972" actId="478"/>
          <ac:spMkLst>
            <pc:docMk/>
            <pc:sldMk cId="3828660448" sldId="1918"/>
            <ac:spMk id="6" creationId="{6CCB612F-529F-CB16-96C2-2EDE1F6A0A89}"/>
          </ac:spMkLst>
        </pc:spChg>
        <pc:spChg chg="add">
          <ac:chgData name="Yoel Kortick" userId="167978f5-7f40-4909-85d5-d4149554ad4e" providerId="ADAL" clId="{1B48F7DA-AF6A-4E90-A688-210BB7E3CE8F}" dt="2023-12-20T05:25:54.216" v="2225" actId="11529"/>
          <ac:spMkLst>
            <pc:docMk/>
            <pc:sldMk cId="3828660448" sldId="1918"/>
            <ac:spMk id="10" creationId="{6636D1CB-A192-D450-0379-FF4CB46B5330}"/>
          </ac:spMkLst>
        </pc:spChg>
        <pc:picChg chg="del">
          <ac:chgData name="Yoel Kortick" userId="167978f5-7f40-4909-85d5-d4149554ad4e" providerId="ADAL" clId="{1B48F7DA-AF6A-4E90-A688-210BB7E3CE8F}" dt="2023-12-20T05:22:05.451" v="1972" actId="478"/>
          <ac:picMkLst>
            <pc:docMk/>
            <pc:sldMk cId="3828660448" sldId="1918"/>
            <ac:picMk id="8" creationId="{11496758-04A6-5C09-DACF-5062ED63D1C4}"/>
          </ac:picMkLst>
        </pc:picChg>
        <pc:picChg chg="add mod">
          <ac:chgData name="Yoel Kortick" userId="167978f5-7f40-4909-85d5-d4149554ad4e" providerId="ADAL" clId="{1B48F7DA-AF6A-4E90-A688-210BB7E3CE8F}" dt="2023-12-20T05:25:57.438" v="2226" actId="208"/>
          <ac:picMkLst>
            <pc:docMk/>
            <pc:sldMk cId="3828660448" sldId="1918"/>
            <ac:picMk id="9" creationId="{4021B22B-6917-22D2-9146-5AB9CF2F6470}"/>
          </ac:picMkLst>
        </pc:picChg>
        <pc:picChg chg="add del">
          <ac:chgData name="Yoel Kortick" userId="167978f5-7f40-4909-85d5-d4149554ad4e" providerId="ADAL" clId="{1B48F7DA-AF6A-4E90-A688-210BB7E3CE8F}" dt="2023-12-20T05:22:46.270" v="1982"/>
          <ac:picMkLst>
            <pc:docMk/>
            <pc:sldMk cId="3828660448" sldId="1918"/>
            <ac:picMk id="1025" creationId="{5C644CFB-1E00-AB53-7032-A777BA61594D}"/>
          </ac:picMkLst>
        </pc:picChg>
      </pc:sldChg>
      <pc:sldChg chg="addSp delSp modSp mod">
        <pc:chgData name="Yoel Kortick" userId="167978f5-7f40-4909-85d5-d4149554ad4e" providerId="ADAL" clId="{1B48F7DA-AF6A-4E90-A688-210BB7E3CE8F}" dt="2023-12-20T12:57:22.418" v="7401" actId="20577"/>
        <pc:sldMkLst>
          <pc:docMk/>
          <pc:sldMk cId="155175924" sldId="1922"/>
        </pc:sldMkLst>
        <pc:spChg chg="add mod">
          <ac:chgData name="Yoel Kortick" userId="167978f5-7f40-4909-85d5-d4149554ad4e" providerId="ADAL" clId="{1B48F7DA-AF6A-4E90-A688-210BB7E3CE8F}" dt="2023-12-20T06:22:04.307" v="3386" actId="20577"/>
          <ac:spMkLst>
            <pc:docMk/>
            <pc:sldMk cId="155175924" sldId="1922"/>
            <ac:spMk id="2" creationId="{34EB2799-162B-BD6E-42E2-C8FB42275F79}"/>
          </ac:spMkLst>
        </pc:spChg>
        <pc:spChg chg="mod">
          <ac:chgData name="Yoel Kortick" userId="167978f5-7f40-4909-85d5-d4149554ad4e" providerId="ADAL" clId="{1B48F7DA-AF6A-4E90-A688-210BB7E3CE8F}" dt="2023-12-20T05:48:26.776" v="2850" actId="27636"/>
          <ac:spMkLst>
            <pc:docMk/>
            <pc:sldMk cId="155175924" sldId="1922"/>
            <ac:spMk id="3" creationId="{4FC18B40-6547-41EC-8A0E-1C8F40E0A42F}"/>
          </ac:spMkLst>
        </pc:spChg>
        <pc:spChg chg="del">
          <ac:chgData name="Yoel Kortick" userId="167978f5-7f40-4909-85d5-d4149554ad4e" providerId="ADAL" clId="{1B48F7DA-AF6A-4E90-A688-210BB7E3CE8F}" dt="2023-12-20T05:50:44.372" v="2990" actId="478"/>
          <ac:spMkLst>
            <pc:docMk/>
            <pc:sldMk cId="155175924" sldId="1922"/>
            <ac:spMk id="6" creationId="{ABCEA96B-EC53-698A-5867-C0333A43F686}"/>
          </ac:spMkLst>
        </pc:spChg>
        <pc:spChg chg="mod">
          <ac:chgData name="Yoel Kortick" userId="167978f5-7f40-4909-85d5-d4149554ad4e" providerId="ADAL" clId="{1B48F7DA-AF6A-4E90-A688-210BB7E3CE8F}" dt="2023-12-20T12:57:22.418" v="7401" actId="20577"/>
          <ac:spMkLst>
            <pc:docMk/>
            <pc:sldMk cId="155175924" sldId="1922"/>
            <ac:spMk id="10" creationId="{19E9D55E-0049-4072-9DC2-48193A586191}"/>
          </ac:spMkLst>
        </pc:spChg>
        <pc:picChg chg="del">
          <ac:chgData name="Yoel Kortick" userId="167978f5-7f40-4909-85d5-d4149554ad4e" providerId="ADAL" clId="{1B48F7DA-AF6A-4E90-A688-210BB7E3CE8F}" dt="2023-12-20T05:50:42.291" v="2989" actId="478"/>
          <ac:picMkLst>
            <pc:docMk/>
            <pc:sldMk cId="155175924" sldId="1922"/>
            <ac:picMk id="5" creationId="{0872D062-ABCA-8499-CB4D-B52813B56B0B}"/>
          </ac:picMkLst>
        </pc:picChg>
        <pc:picChg chg="add mod">
          <ac:chgData name="Yoel Kortick" userId="167978f5-7f40-4909-85d5-d4149554ad4e" providerId="ADAL" clId="{1B48F7DA-AF6A-4E90-A688-210BB7E3CE8F}" dt="2023-12-20T06:22:30.207" v="3390" actId="208"/>
          <ac:picMkLst>
            <pc:docMk/>
            <pc:sldMk cId="155175924" sldId="1922"/>
            <ac:picMk id="5" creationId="{F1A371A5-9C26-8C57-9CDE-36EFADD2F637}"/>
          </ac:picMkLst>
        </pc:picChg>
        <pc:picChg chg="add del mod">
          <ac:chgData name="Yoel Kortick" userId="167978f5-7f40-4909-85d5-d4149554ad4e" providerId="ADAL" clId="{1B48F7DA-AF6A-4E90-A688-210BB7E3CE8F}" dt="2023-12-20T06:22:06.921" v="3387" actId="478"/>
          <ac:picMkLst>
            <pc:docMk/>
            <pc:sldMk cId="155175924" sldId="1922"/>
            <ac:picMk id="7" creationId="{D637147D-866D-C0DD-5830-FD91F4C8CA13}"/>
          </ac:picMkLst>
        </pc:picChg>
      </pc:sldChg>
      <pc:sldChg chg="modSp del mod">
        <pc:chgData name="Yoel Kortick" userId="167978f5-7f40-4909-85d5-d4149554ad4e" providerId="ADAL" clId="{1B48F7DA-AF6A-4E90-A688-210BB7E3CE8F}" dt="2023-12-20T06:24:40.590" v="3391" actId="47"/>
        <pc:sldMkLst>
          <pc:docMk/>
          <pc:sldMk cId="3426772566" sldId="1923"/>
        </pc:sldMkLst>
        <pc:spChg chg="mod">
          <ac:chgData name="Yoel Kortick" userId="167978f5-7f40-4909-85d5-d4149554ad4e" providerId="ADAL" clId="{1B48F7DA-AF6A-4E90-A688-210BB7E3CE8F}" dt="2023-12-20T05:48:26.776" v="2851" actId="27636"/>
          <ac:spMkLst>
            <pc:docMk/>
            <pc:sldMk cId="3426772566" sldId="1923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1B48F7DA-AF6A-4E90-A688-210BB7E3CE8F}" dt="2023-12-20T06:26:04.427" v="3491" actId="11529"/>
        <pc:sldMkLst>
          <pc:docMk/>
          <pc:sldMk cId="1969600818" sldId="1926"/>
        </pc:sldMkLst>
        <pc:spChg chg="mod">
          <ac:chgData name="Yoel Kortick" userId="167978f5-7f40-4909-85d5-d4149554ad4e" providerId="ADAL" clId="{1B48F7DA-AF6A-4E90-A688-210BB7E3CE8F}" dt="2023-12-20T05:48:26.786" v="2852" actId="27636"/>
          <ac:spMkLst>
            <pc:docMk/>
            <pc:sldMk cId="1969600818" sldId="1926"/>
            <ac:spMk id="3" creationId="{4FC18B40-6547-41EC-8A0E-1C8F40E0A42F}"/>
          </ac:spMkLst>
        </pc:spChg>
        <pc:spChg chg="del">
          <ac:chgData name="Yoel Kortick" userId="167978f5-7f40-4909-85d5-d4149554ad4e" providerId="ADAL" clId="{1B48F7DA-AF6A-4E90-A688-210BB7E3CE8F}" dt="2023-12-20T06:24:57.551" v="3396" actId="478"/>
          <ac:spMkLst>
            <pc:docMk/>
            <pc:sldMk cId="1969600818" sldId="1926"/>
            <ac:spMk id="5" creationId="{2D1BA1C4-D854-2DEC-E32B-0E247178C2C5}"/>
          </ac:spMkLst>
        </pc:spChg>
        <pc:spChg chg="add">
          <ac:chgData name="Yoel Kortick" userId="167978f5-7f40-4909-85d5-d4149554ad4e" providerId="ADAL" clId="{1B48F7DA-AF6A-4E90-A688-210BB7E3CE8F}" dt="2023-12-20T06:25:53.464" v="3489" actId="11529"/>
          <ac:spMkLst>
            <pc:docMk/>
            <pc:sldMk cId="1969600818" sldId="1926"/>
            <ac:spMk id="8" creationId="{375A2D0F-B8C5-AC95-69BB-D7CE05010BDE}"/>
          </ac:spMkLst>
        </pc:spChg>
        <pc:spChg chg="add">
          <ac:chgData name="Yoel Kortick" userId="167978f5-7f40-4909-85d5-d4149554ad4e" providerId="ADAL" clId="{1B48F7DA-AF6A-4E90-A688-210BB7E3CE8F}" dt="2023-12-20T06:25:59.261" v="3490" actId="11529"/>
          <ac:spMkLst>
            <pc:docMk/>
            <pc:sldMk cId="1969600818" sldId="1926"/>
            <ac:spMk id="9" creationId="{8F29BE01-4E95-6027-5536-08841D536DE3}"/>
          </ac:spMkLst>
        </pc:spChg>
        <pc:spChg chg="mod">
          <ac:chgData name="Yoel Kortick" userId="167978f5-7f40-4909-85d5-d4149554ad4e" providerId="ADAL" clId="{1B48F7DA-AF6A-4E90-A688-210BB7E3CE8F}" dt="2023-12-20T06:25:43.300" v="3487" actId="5793"/>
          <ac:spMkLst>
            <pc:docMk/>
            <pc:sldMk cId="1969600818" sldId="1926"/>
            <ac:spMk id="10" creationId="{19E9D55E-0049-4072-9DC2-48193A586191}"/>
          </ac:spMkLst>
        </pc:spChg>
        <pc:spChg chg="add">
          <ac:chgData name="Yoel Kortick" userId="167978f5-7f40-4909-85d5-d4149554ad4e" providerId="ADAL" clId="{1B48F7DA-AF6A-4E90-A688-210BB7E3CE8F}" dt="2023-12-20T06:26:04.427" v="3491" actId="11529"/>
          <ac:spMkLst>
            <pc:docMk/>
            <pc:sldMk cId="1969600818" sldId="1926"/>
            <ac:spMk id="11" creationId="{4EED4CC4-255B-4619-BC65-8C5F38B3930E}"/>
          </ac:spMkLst>
        </pc:spChg>
        <pc:picChg chg="del">
          <ac:chgData name="Yoel Kortick" userId="167978f5-7f40-4909-85d5-d4149554ad4e" providerId="ADAL" clId="{1B48F7DA-AF6A-4E90-A688-210BB7E3CE8F}" dt="2023-12-20T06:24:44.010" v="3392" actId="478"/>
          <ac:picMkLst>
            <pc:docMk/>
            <pc:sldMk cId="1969600818" sldId="1926"/>
            <ac:picMk id="4" creationId="{282B507D-B652-588A-D400-19F27CB6FFB9}"/>
          </ac:picMkLst>
        </pc:picChg>
        <pc:picChg chg="add mod ord">
          <ac:chgData name="Yoel Kortick" userId="167978f5-7f40-4909-85d5-d4149554ad4e" providerId="ADAL" clId="{1B48F7DA-AF6A-4E90-A688-210BB7E3CE8F}" dt="2023-12-20T06:25:48.378" v="3488" actId="208"/>
          <ac:picMkLst>
            <pc:docMk/>
            <pc:sldMk cId="1969600818" sldId="1926"/>
            <ac:picMk id="6" creationId="{B596A2F2-C7A6-E3C6-E50E-5538B11C89BE}"/>
          </ac:picMkLst>
        </pc:picChg>
        <pc:cxnChg chg="del">
          <ac:chgData name="Yoel Kortick" userId="167978f5-7f40-4909-85d5-d4149554ad4e" providerId="ADAL" clId="{1B48F7DA-AF6A-4E90-A688-210BB7E3CE8F}" dt="2023-12-20T06:24:56.428" v="3395" actId="478"/>
          <ac:cxnSpMkLst>
            <pc:docMk/>
            <pc:sldMk cId="1969600818" sldId="1926"/>
            <ac:cxnSpMk id="7" creationId="{8DB0FDDD-6EE1-40A6-3315-33C9A968BA31}"/>
          </ac:cxnSpMkLst>
        </pc:cxnChg>
      </pc:sldChg>
      <pc:sldChg chg="modSp">
        <pc:chgData name="Yoel Kortick" userId="167978f5-7f40-4909-85d5-d4149554ad4e" providerId="ADAL" clId="{1B48F7DA-AF6A-4E90-A688-210BB7E3CE8F}" dt="2023-12-20T05:21:59.500" v="1971"/>
        <pc:sldMkLst>
          <pc:docMk/>
          <pc:sldMk cId="732818305" sldId="1935"/>
        </pc:sldMkLst>
        <pc:spChg chg="mod">
          <ac:chgData name="Yoel Kortick" userId="167978f5-7f40-4909-85d5-d4149554ad4e" providerId="ADAL" clId="{1B48F7DA-AF6A-4E90-A688-210BB7E3CE8F}" dt="2023-12-20T05:21:59.500" v="1971"/>
          <ac:spMkLst>
            <pc:docMk/>
            <pc:sldMk cId="732818305" sldId="1935"/>
            <ac:spMk id="3" creationId="{440E2C51-CB70-4EE1-8E6B-DADCB74DEC44}"/>
          </ac:spMkLst>
        </pc:spChg>
      </pc:sldChg>
      <pc:sldChg chg="modSp">
        <pc:chgData name="Yoel Kortick" userId="167978f5-7f40-4909-85d5-d4149554ad4e" providerId="ADAL" clId="{1B48F7DA-AF6A-4E90-A688-210BB7E3CE8F}" dt="2023-12-20T05:48:26.707" v="2848"/>
        <pc:sldMkLst>
          <pc:docMk/>
          <pc:sldMk cId="947444753" sldId="1936"/>
        </pc:sldMkLst>
        <pc:spChg chg="mod">
          <ac:chgData name="Yoel Kortick" userId="167978f5-7f40-4909-85d5-d4149554ad4e" providerId="ADAL" clId="{1B48F7DA-AF6A-4E90-A688-210BB7E3CE8F}" dt="2023-12-20T05:48:26.707" v="2848"/>
          <ac:spMkLst>
            <pc:docMk/>
            <pc:sldMk cId="947444753" sldId="1936"/>
            <ac:spMk id="3" creationId="{440E2C51-CB70-4EE1-8E6B-DADCB74DEC44}"/>
          </ac:spMkLst>
        </pc:spChg>
      </pc:sldChg>
      <pc:sldChg chg="addSp modSp mod">
        <pc:chgData name="Yoel Kortick" userId="167978f5-7f40-4909-85d5-d4149554ad4e" providerId="ADAL" clId="{1B48F7DA-AF6A-4E90-A688-210BB7E3CE8F}" dt="2023-12-20T07:13:10.803" v="3731" actId="20577"/>
        <pc:sldMkLst>
          <pc:docMk/>
          <pc:sldMk cId="4076534036" sldId="1939"/>
        </pc:sldMkLst>
        <pc:spChg chg="mod">
          <ac:chgData name="Yoel Kortick" userId="167978f5-7f40-4909-85d5-d4149554ad4e" providerId="ADAL" clId="{1B48F7DA-AF6A-4E90-A688-210BB7E3CE8F}" dt="2023-12-20T05:48:26.791" v="2853" actId="27636"/>
          <ac:spMkLst>
            <pc:docMk/>
            <pc:sldMk cId="4076534036" sldId="1939"/>
            <ac:spMk id="3" creationId="{4FC18B40-6547-41EC-8A0E-1C8F40E0A42F}"/>
          </ac:spMkLst>
        </pc:spChg>
        <pc:spChg chg="mod">
          <ac:chgData name="Yoel Kortick" userId="167978f5-7f40-4909-85d5-d4149554ad4e" providerId="ADAL" clId="{1B48F7DA-AF6A-4E90-A688-210BB7E3CE8F}" dt="2023-12-20T07:13:10.803" v="3731" actId="20577"/>
          <ac:spMkLst>
            <pc:docMk/>
            <pc:sldMk cId="4076534036" sldId="1939"/>
            <ac:spMk id="10" creationId="{19E9D55E-0049-4072-9DC2-48193A586191}"/>
          </ac:spMkLst>
        </pc:spChg>
        <pc:picChg chg="add mod">
          <ac:chgData name="Yoel Kortick" userId="167978f5-7f40-4909-85d5-d4149554ad4e" providerId="ADAL" clId="{1B48F7DA-AF6A-4E90-A688-210BB7E3CE8F}" dt="2023-12-20T06:42:36.497" v="3566" actId="208"/>
          <ac:picMkLst>
            <pc:docMk/>
            <pc:sldMk cId="4076534036" sldId="1939"/>
            <ac:picMk id="4" creationId="{F939997C-7D2F-B801-7230-318442B3A937}"/>
          </ac:picMkLst>
        </pc:picChg>
      </pc:sldChg>
      <pc:sldChg chg="modSp del mod">
        <pc:chgData name="Yoel Kortick" userId="167978f5-7f40-4909-85d5-d4149554ad4e" providerId="ADAL" clId="{1B48F7DA-AF6A-4E90-A688-210BB7E3CE8F}" dt="2023-12-20T07:10:12.557" v="3567" actId="47"/>
        <pc:sldMkLst>
          <pc:docMk/>
          <pc:sldMk cId="3459588836" sldId="1975"/>
        </pc:sldMkLst>
        <pc:spChg chg="mod">
          <ac:chgData name="Yoel Kortick" userId="167978f5-7f40-4909-85d5-d4149554ad4e" providerId="ADAL" clId="{1B48F7DA-AF6A-4E90-A688-210BB7E3CE8F}" dt="2023-12-20T05:48:26.796" v="2854" actId="27636"/>
          <ac:spMkLst>
            <pc:docMk/>
            <pc:sldMk cId="3459588836" sldId="1975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1B48F7DA-AF6A-4E90-A688-210BB7E3CE8F}" dt="2023-12-20T07:12:45.854" v="3719" actId="208"/>
        <pc:sldMkLst>
          <pc:docMk/>
          <pc:sldMk cId="659316361" sldId="1976"/>
        </pc:sldMkLst>
        <pc:spChg chg="mod">
          <ac:chgData name="Yoel Kortick" userId="167978f5-7f40-4909-85d5-d4149554ad4e" providerId="ADAL" clId="{1B48F7DA-AF6A-4E90-A688-210BB7E3CE8F}" dt="2023-12-20T05:48:26.802" v="2855" actId="27636"/>
          <ac:spMkLst>
            <pc:docMk/>
            <pc:sldMk cId="659316361" sldId="1976"/>
            <ac:spMk id="3" creationId="{4FC18B40-6547-41EC-8A0E-1C8F40E0A42F}"/>
          </ac:spMkLst>
        </pc:spChg>
        <pc:spChg chg="mod">
          <ac:chgData name="Yoel Kortick" userId="167978f5-7f40-4909-85d5-d4149554ad4e" providerId="ADAL" clId="{1B48F7DA-AF6A-4E90-A688-210BB7E3CE8F}" dt="2023-12-20T07:12:33.358" v="3684" actId="14100"/>
          <ac:spMkLst>
            <pc:docMk/>
            <pc:sldMk cId="659316361" sldId="1976"/>
            <ac:spMk id="5" creationId="{3DD46861-DF7A-2403-0037-920041155781}"/>
          </ac:spMkLst>
        </pc:spChg>
        <pc:spChg chg="add mod">
          <ac:chgData name="Yoel Kortick" userId="167978f5-7f40-4909-85d5-d4149554ad4e" providerId="ADAL" clId="{1B48F7DA-AF6A-4E90-A688-210BB7E3CE8F}" dt="2023-12-20T07:12:44.103" v="3718" actId="14100"/>
          <ac:spMkLst>
            <pc:docMk/>
            <pc:sldMk cId="659316361" sldId="1976"/>
            <ac:spMk id="7" creationId="{3FBD1505-52D3-1582-8A8D-2CDCE0840E90}"/>
          </ac:spMkLst>
        </pc:spChg>
        <pc:spChg chg="mod">
          <ac:chgData name="Yoel Kortick" userId="167978f5-7f40-4909-85d5-d4149554ad4e" providerId="ADAL" clId="{1B48F7DA-AF6A-4E90-A688-210BB7E3CE8F}" dt="2023-12-20T07:11:55.939" v="3677" actId="313"/>
          <ac:spMkLst>
            <pc:docMk/>
            <pc:sldMk cId="659316361" sldId="1976"/>
            <ac:spMk id="16" creationId="{B2EAFB0F-283B-6DD5-8EF5-A3939B56B78E}"/>
          </ac:spMkLst>
        </pc:spChg>
        <pc:picChg chg="del">
          <ac:chgData name="Yoel Kortick" userId="167978f5-7f40-4909-85d5-d4149554ad4e" providerId="ADAL" clId="{1B48F7DA-AF6A-4E90-A688-210BB7E3CE8F}" dt="2023-12-20T07:11:57.908" v="3678" actId="478"/>
          <ac:picMkLst>
            <pc:docMk/>
            <pc:sldMk cId="659316361" sldId="1976"/>
            <ac:picMk id="4" creationId="{89B2C8BB-2D78-FB97-C003-8415B069D74D}"/>
          </ac:picMkLst>
        </pc:picChg>
        <pc:picChg chg="add mod ord">
          <ac:chgData name="Yoel Kortick" userId="167978f5-7f40-4909-85d5-d4149554ad4e" providerId="ADAL" clId="{1B48F7DA-AF6A-4E90-A688-210BB7E3CE8F}" dt="2023-12-20T07:12:45.854" v="3719" actId="208"/>
          <ac:picMkLst>
            <pc:docMk/>
            <pc:sldMk cId="659316361" sldId="1976"/>
            <ac:picMk id="6" creationId="{26476C19-A02D-A0A6-B9F7-7D77F74ACE9C}"/>
          </ac:picMkLst>
        </pc:picChg>
      </pc:sldChg>
      <pc:sldChg chg="modSp del mod">
        <pc:chgData name="Yoel Kortick" userId="167978f5-7f40-4909-85d5-d4149554ad4e" providerId="ADAL" clId="{1B48F7DA-AF6A-4E90-A688-210BB7E3CE8F}" dt="2023-12-20T07:13:22.026" v="3732" actId="47"/>
        <pc:sldMkLst>
          <pc:docMk/>
          <pc:sldMk cId="4146543981" sldId="1977"/>
        </pc:sldMkLst>
        <pc:spChg chg="mod">
          <ac:chgData name="Yoel Kortick" userId="167978f5-7f40-4909-85d5-d4149554ad4e" providerId="ADAL" clId="{1B48F7DA-AF6A-4E90-A688-210BB7E3CE8F}" dt="2023-12-20T05:48:26.806" v="2856" actId="27636"/>
          <ac:spMkLst>
            <pc:docMk/>
            <pc:sldMk cId="4146543981" sldId="1977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1B48F7DA-AF6A-4E90-A688-210BB7E3CE8F}" dt="2023-12-20T07:29:02.366" v="4186"/>
        <pc:sldMkLst>
          <pc:docMk/>
          <pc:sldMk cId="529348470" sldId="1995"/>
        </pc:sldMkLst>
        <pc:spChg chg="mod">
          <ac:chgData name="Yoel Kortick" userId="167978f5-7f40-4909-85d5-d4149554ad4e" providerId="ADAL" clId="{1B48F7DA-AF6A-4E90-A688-210BB7E3CE8F}" dt="2023-12-20T07:29:02.366" v="4186"/>
          <ac:spMkLst>
            <pc:docMk/>
            <pc:sldMk cId="529348470" sldId="1995"/>
            <ac:spMk id="3" creationId="{440E2C51-CB70-4EE1-8E6B-DADCB74DEC44}"/>
          </ac:spMkLst>
        </pc:spChg>
      </pc:sldChg>
      <pc:sldChg chg="addSp modSp mod">
        <pc:chgData name="Yoel Kortick" userId="167978f5-7f40-4909-85d5-d4149554ad4e" providerId="ADAL" clId="{1B48F7DA-AF6A-4E90-A688-210BB7E3CE8F}" dt="2023-12-20T11:22:07.263" v="4528" actId="1035"/>
        <pc:sldMkLst>
          <pc:docMk/>
          <pc:sldMk cId="2945707853" sldId="1996"/>
        </pc:sldMkLst>
        <pc:spChg chg="mod">
          <ac:chgData name="Yoel Kortick" userId="167978f5-7f40-4909-85d5-d4149554ad4e" providerId="ADAL" clId="{1B48F7DA-AF6A-4E90-A688-210BB7E3CE8F}" dt="2023-12-20T07:29:02.366" v="4186"/>
          <ac:spMkLst>
            <pc:docMk/>
            <pc:sldMk cId="2945707853" sldId="1996"/>
            <ac:spMk id="3" creationId="{4FC18B40-6547-41EC-8A0E-1C8F40E0A42F}"/>
          </ac:spMkLst>
        </pc:spChg>
        <pc:spChg chg="mod">
          <ac:chgData name="Yoel Kortick" userId="167978f5-7f40-4909-85d5-d4149554ad4e" providerId="ADAL" clId="{1B48F7DA-AF6A-4E90-A688-210BB7E3CE8F}" dt="2023-12-20T11:21:47.464" v="4523" actId="14100"/>
          <ac:spMkLst>
            <pc:docMk/>
            <pc:sldMk cId="2945707853" sldId="1996"/>
            <ac:spMk id="10" creationId="{19E9D55E-0049-4072-9DC2-48193A586191}"/>
          </ac:spMkLst>
        </pc:spChg>
        <pc:picChg chg="add mod">
          <ac:chgData name="Yoel Kortick" userId="167978f5-7f40-4909-85d5-d4149554ad4e" providerId="ADAL" clId="{1B48F7DA-AF6A-4E90-A688-210BB7E3CE8F}" dt="2023-12-20T11:22:07.263" v="4528" actId="1035"/>
          <ac:picMkLst>
            <pc:docMk/>
            <pc:sldMk cId="2945707853" sldId="1996"/>
            <ac:picMk id="4" creationId="{F1B08F2C-FF0A-0B6B-F840-4EF40C17D076}"/>
          </ac:picMkLst>
        </pc:picChg>
      </pc:sldChg>
      <pc:sldChg chg="modSp mod">
        <pc:chgData name="Yoel Kortick" userId="167978f5-7f40-4909-85d5-d4149554ad4e" providerId="ADAL" clId="{1B48F7DA-AF6A-4E90-A688-210BB7E3CE8F}" dt="2023-12-20T12:53:23.527" v="7334" actId="20577"/>
        <pc:sldMkLst>
          <pc:docMk/>
          <pc:sldMk cId="1269053929" sldId="1997"/>
        </pc:sldMkLst>
        <pc:spChg chg="mod">
          <ac:chgData name="Yoel Kortick" userId="167978f5-7f40-4909-85d5-d4149554ad4e" providerId="ADAL" clId="{1B48F7DA-AF6A-4E90-A688-210BB7E3CE8F}" dt="2023-12-20T12:53:23.527" v="7334" actId="20577"/>
          <ac:spMkLst>
            <pc:docMk/>
            <pc:sldMk cId="1269053929" sldId="1997"/>
            <ac:spMk id="4" creationId="{2490F34D-A7E2-4EA9-8B1A-78371A1F1CD1}"/>
          </ac:spMkLst>
        </pc:spChg>
      </pc:sldChg>
      <pc:sldChg chg="del">
        <pc:chgData name="Yoel Kortick" userId="167978f5-7f40-4909-85d5-d4149554ad4e" providerId="ADAL" clId="{1B48F7DA-AF6A-4E90-A688-210BB7E3CE8F}" dt="2023-12-20T04:43:53.833" v="1290" actId="47"/>
        <pc:sldMkLst>
          <pc:docMk/>
          <pc:sldMk cId="2381708409" sldId="1998"/>
        </pc:sldMkLst>
      </pc:sldChg>
      <pc:sldChg chg="addSp delSp modSp mod">
        <pc:chgData name="Yoel Kortick" userId="167978f5-7f40-4909-85d5-d4149554ad4e" providerId="ADAL" clId="{1B48F7DA-AF6A-4E90-A688-210BB7E3CE8F}" dt="2023-12-20T05:27:15.163" v="2269" actId="11529"/>
        <pc:sldMkLst>
          <pc:docMk/>
          <pc:sldMk cId="1356658148" sldId="1999"/>
        </pc:sldMkLst>
        <pc:spChg chg="mod">
          <ac:chgData name="Yoel Kortick" userId="167978f5-7f40-4909-85d5-d4149554ad4e" providerId="ADAL" clId="{1B48F7DA-AF6A-4E90-A688-210BB7E3CE8F}" dt="2023-12-20T05:26:53.848" v="2258" actId="1037"/>
          <ac:spMkLst>
            <pc:docMk/>
            <pc:sldMk cId="1356658148" sldId="1999"/>
            <ac:spMk id="2" creationId="{3D4AF8BD-1442-4618-6610-06F5B8E44175}"/>
          </ac:spMkLst>
        </pc:spChg>
        <pc:spChg chg="mod">
          <ac:chgData name="Yoel Kortick" userId="167978f5-7f40-4909-85d5-d4149554ad4e" providerId="ADAL" clId="{1B48F7DA-AF6A-4E90-A688-210BB7E3CE8F}" dt="2023-12-20T05:21:59.500" v="1971"/>
          <ac:spMkLst>
            <pc:docMk/>
            <pc:sldMk cId="1356658148" sldId="1999"/>
            <ac:spMk id="3" creationId="{4FC18B40-6547-41EC-8A0E-1C8F40E0A42F}"/>
          </ac:spMkLst>
        </pc:spChg>
        <pc:spChg chg="mod">
          <ac:chgData name="Yoel Kortick" userId="167978f5-7f40-4909-85d5-d4149554ad4e" providerId="ADAL" clId="{1B48F7DA-AF6A-4E90-A688-210BB7E3CE8F}" dt="2023-12-20T05:26:37.338" v="2246" actId="20577"/>
          <ac:spMkLst>
            <pc:docMk/>
            <pc:sldMk cId="1356658148" sldId="1999"/>
            <ac:spMk id="4" creationId="{2490F34D-A7E2-4EA9-8B1A-78371A1F1CD1}"/>
          </ac:spMkLst>
        </pc:spChg>
        <pc:spChg chg="mod">
          <ac:chgData name="Yoel Kortick" userId="167978f5-7f40-4909-85d5-d4149554ad4e" providerId="ADAL" clId="{1B48F7DA-AF6A-4E90-A688-210BB7E3CE8F}" dt="2023-12-20T05:27:06.239" v="2267" actId="1036"/>
          <ac:spMkLst>
            <pc:docMk/>
            <pc:sldMk cId="1356658148" sldId="1999"/>
            <ac:spMk id="7" creationId="{3593285D-90C0-0E29-FD44-164100EDE382}"/>
          </ac:spMkLst>
        </pc:spChg>
        <pc:picChg chg="del">
          <ac:chgData name="Yoel Kortick" userId="167978f5-7f40-4909-85d5-d4149554ad4e" providerId="ADAL" clId="{1B48F7DA-AF6A-4E90-A688-210BB7E3CE8F}" dt="2023-12-20T05:26:39.975" v="2247" actId="478"/>
          <ac:picMkLst>
            <pc:docMk/>
            <pc:sldMk cId="1356658148" sldId="1999"/>
            <ac:picMk id="5" creationId="{C02243CE-5E03-9BF9-BC5C-F7CC47FA9D25}"/>
          </ac:picMkLst>
        </pc:picChg>
        <pc:picChg chg="add mod ord">
          <ac:chgData name="Yoel Kortick" userId="167978f5-7f40-4909-85d5-d4149554ad4e" providerId="ADAL" clId="{1B48F7DA-AF6A-4E90-A688-210BB7E3CE8F}" dt="2023-12-20T05:27:08.463" v="2268" actId="208"/>
          <ac:picMkLst>
            <pc:docMk/>
            <pc:sldMk cId="1356658148" sldId="1999"/>
            <ac:picMk id="8" creationId="{3DD86C47-737D-712E-7923-8A5EE0DA2E79}"/>
          </ac:picMkLst>
        </pc:picChg>
        <pc:cxnChg chg="add">
          <ac:chgData name="Yoel Kortick" userId="167978f5-7f40-4909-85d5-d4149554ad4e" providerId="ADAL" clId="{1B48F7DA-AF6A-4E90-A688-210BB7E3CE8F}" dt="2023-12-20T05:27:15.163" v="2269" actId="11529"/>
          <ac:cxnSpMkLst>
            <pc:docMk/>
            <pc:sldMk cId="1356658148" sldId="1999"/>
            <ac:cxnSpMk id="10" creationId="{6866F0E2-E8C0-6573-00E9-492E95CA73DB}"/>
          </ac:cxnSpMkLst>
        </pc:cxnChg>
      </pc:sldChg>
      <pc:sldChg chg="addSp delSp modSp mod">
        <pc:chgData name="Yoel Kortick" userId="167978f5-7f40-4909-85d5-d4149554ad4e" providerId="ADAL" clId="{1B48F7DA-AF6A-4E90-A688-210BB7E3CE8F}" dt="2023-12-20T05:31:35.012" v="2350" actId="20577"/>
        <pc:sldMkLst>
          <pc:docMk/>
          <pc:sldMk cId="654802575" sldId="2000"/>
        </pc:sldMkLst>
        <pc:spChg chg="del">
          <ac:chgData name="Yoel Kortick" userId="167978f5-7f40-4909-85d5-d4149554ad4e" providerId="ADAL" clId="{1B48F7DA-AF6A-4E90-A688-210BB7E3CE8F}" dt="2023-12-20T05:30:59.239" v="2340" actId="478"/>
          <ac:spMkLst>
            <pc:docMk/>
            <pc:sldMk cId="654802575" sldId="2000"/>
            <ac:spMk id="2" creationId="{D985FEF9-AC7A-84AE-09BB-554B4005F4D4}"/>
          </ac:spMkLst>
        </pc:spChg>
        <pc:spChg chg="mod">
          <ac:chgData name="Yoel Kortick" userId="167978f5-7f40-4909-85d5-d4149554ad4e" providerId="ADAL" clId="{1B48F7DA-AF6A-4E90-A688-210BB7E3CE8F}" dt="2023-12-20T05:21:59.500" v="1971"/>
          <ac:spMkLst>
            <pc:docMk/>
            <pc:sldMk cId="654802575" sldId="2000"/>
            <ac:spMk id="3" creationId="{4FC18B40-6547-41EC-8A0E-1C8F40E0A42F}"/>
          </ac:spMkLst>
        </pc:spChg>
        <pc:spChg chg="mod">
          <ac:chgData name="Yoel Kortick" userId="167978f5-7f40-4909-85d5-d4149554ad4e" providerId="ADAL" clId="{1B48F7DA-AF6A-4E90-A688-210BB7E3CE8F}" dt="2023-12-20T05:31:35.012" v="2350" actId="20577"/>
          <ac:spMkLst>
            <pc:docMk/>
            <pc:sldMk cId="654802575" sldId="2000"/>
            <ac:spMk id="4" creationId="{2490F34D-A7E2-4EA9-8B1A-78371A1F1CD1}"/>
          </ac:spMkLst>
        </pc:spChg>
        <pc:spChg chg="del">
          <ac:chgData name="Yoel Kortick" userId="167978f5-7f40-4909-85d5-d4149554ad4e" providerId="ADAL" clId="{1B48F7DA-AF6A-4E90-A688-210BB7E3CE8F}" dt="2023-12-20T05:30:59.239" v="2340" actId="478"/>
          <ac:spMkLst>
            <pc:docMk/>
            <pc:sldMk cId="654802575" sldId="2000"/>
            <ac:spMk id="5" creationId="{A67088F6-3E8E-8676-734B-83F05BFD5B2C}"/>
          </ac:spMkLst>
        </pc:spChg>
        <pc:spChg chg="del">
          <ac:chgData name="Yoel Kortick" userId="167978f5-7f40-4909-85d5-d4149554ad4e" providerId="ADAL" clId="{1B48F7DA-AF6A-4E90-A688-210BB7E3CE8F}" dt="2023-12-20T05:31:05.812" v="2343" actId="478"/>
          <ac:spMkLst>
            <pc:docMk/>
            <pc:sldMk cId="654802575" sldId="2000"/>
            <ac:spMk id="7" creationId="{9907FF53-D826-711E-9A58-320FC48E15F5}"/>
          </ac:spMkLst>
        </pc:spChg>
        <pc:spChg chg="del">
          <ac:chgData name="Yoel Kortick" userId="167978f5-7f40-4909-85d5-d4149554ad4e" providerId="ADAL" clId="{1B48F7DA-AF6A-4E90-A688-210BB7E3CE8F}" dt="2023-12-20T05:31:01.165" v="2341" actId="478"/>
          <ac:spMkLst>
            <pc:docMk/>
            <pc:sldMk cId="654802575" sldId="2000"/>
            <ac:spMk id="9" creationId="{8EAF7E23-9E90-B79D-8870-AE7393715496}"/>
          </ac:spMkLst>
        </pc:spChg>
        <pc:spChg chg="add del mod">
          <ac:chgData name="Yoel Kortick" userId="167978f5-7f40-4909-85d5-d4149554ad4e" providerId="ADAL" clId="{1B48F7DA-AF6A-4E90-A688-210BB7E3CE8F}" dt="2023-12-20T05:31:25.637" v="2348" actId="478"/>
          <ac:spMkLst>
            <pc:docMk/>
            <pc:sldMk cId="654802575" sldId="2000"/>
            <ac:spMk id="11" creationId="{FACDC855-51DD-C2F6-B0BB-5141CEF57BE7}"/>
          </ac:spMkLst>
        </pc:spChg>
        <pc:picChg chg="del">
          <ac:chgData name="Yoel Kortick" userId="167978f5-7f40-4909-85d5-d4149554ad4e" providerId="ADAL" clId="{1B48F7DA-AF6A-4E90-A688-210BB7E3CE8F}" dt="2023-12-20T05:30:55.286" v="2339" actId="478"/>
          <ac:picMkLst>
            <pc:docMk/>
            <pc:sldMk cId="654802575" sldId="2000"/>
            <ac:picMk id="8" creationId="{AAF95F66-9ABB-42CC-7EAE-C1E51B2F28DD}"/>
          </ac:picMkLst>
        </pc:picChg>
        <pc:picChg chg="add mod">
          <ac:chgData name="Yoel Kortick" userId="167978f5-7f40-4909-85d5-d4149554ad4e" providerId="ADAL" clId="{1B48F7DA-AF6A-4E90-A688-210BB7E3CE8F}" dt="2023-12-20T05:31:15.534" v="2344" actId="208"/>
          <ac:picMkLst>
            <pc:docMk/>
            <pc:sldMk cId="654802575" sldId="2000"/>
            <ac:picMk id="10" creationId="{382E7F03-CF31-CE55-E520-145409A8D727}"/>
          </ac:picMkLst>
        </pc:picChg>
        <pc:cxnChg chg="add">
          <ac:chgData name="Yoel Kortick" userId="167978f5-7f40-4909-85d5-d4149554ad4e" providerId="ADAL" clId="{1B48F7DA-AF6A-4E90-A688-210BB7E3CE8F}" dt="2023-12-20T05:31:29.577" v="2349" actId="11529"/>
          <ac:cxnSpMkLst>
            <pc:docMk/>
            <pc:sldMk cId="654802575" sldId="2000"/>
            <ac:cxnSpMk id="13" creationId="{0C3B1D19-4A57-D71B-E563-4D8626F045AC}"/>
          </ac:cxnSpMkLst>
        </pc:cxnChg>
      </pc:sldChg>
      <pc:sldChg chg="addSp delSp modSp mod">
        <pc:chgData name="Yoel Kortick" userId="167978f5-7f40-4909-85d5-d4149554ad4e" providerId="ADAL" clId="{1B48F7DA-AF6A-4E90-A688-210BB7E3CE8F}" dt="2023-12-20T12:57:04.898" v="7387" actId="20577"/>
        <pc:sldMkLst>
          <pc:docMk/>
          <pc:sldMk cId="946172633" sldId="2001"/>
        </pc:sldMkLst>
        <pc:spChg chg="mod">
          <ac:chgData name="Yoel Kortick" userId="167978f5-7f40-4909-85d5-d4149554ad4e" providerId="ADAL" clId="{1B48F7DA-AF6A-4E90-A688-210BB7E3CE8F}" dt="2023-12-20T05:21:59.500" v="1971"/>
          <ac:spMkLst>
            <pc:docMk/>
            <pc:sldMk cId="946172633" sldId="2001"/>
            <ac:spMk id="3" creationId="{4FC18B40-6547-41EC-8A0E-1C8F40E0A42F}"/>
          </ac:spMkLst>
        </pc:spChg>
        <pc:spChg chg="mod">
          <ac:chgData name="Yoel Kortick" userId="167978f5-7f40-4909-85d5-d4149554ad4e" providerId="ADAL" clId="{1B48F7DA-AF6A-4E90-A688-210BB7E3CE8F}" dt="2023-12-20T05:44:12.849" v="2575" actId="20577"/>
          <ac:spMkLst>
            <pc:docMk/>
            <pc:sldMk cId="946172633" sldId="2001"/>
            <ac:spMk id="4" creationId="{2490F34D-A7E2-4EA9-8B1A-78371A1F1CD1}"/>
          </ac:spMkLst>
        </pc:spChg>
        <pc:spChg chg="add mod">
          <ac:chgData name="Yoel Kortick" userId="167978f5-7f40-4909-85d5-d4149554ad4e" providerId="ADAL" clId="{1B48F7DA-AF6A-4E90-A688-210BB7E3CE8F}" dt="2023-12-20T12:57:04.898" v="7387" actId="20577"/>
          <ac:spMkLst>
            <pc:docMk/>
            <pc:sldMk cId="946172633" sldId="2001"/>
            <ac:spMk id="7" creationId="{6796FFAF-880B-A727-52DA-5F9FA791BF06}"/>
          </ac:spMkLst>
        </pc:spChg>
        <pc:picChg chg="del">
          <ac:chgData name="Yoel Kortick" userId="167978f5-7f40-4909-85d5-d4149554ad4e" providerId="ADAL" clId="{1B48F7DA-AF6A-4E90-A688-210BB7E3CE8F}" dt="2023-12-20T05:44:14.722" v="2576" actId="478"/>
          <ac:picMkLst>
            <pc:docMk/>
            <pc:sldMk cId="946172633" sldId="2001"/>
            <ac:picMk id="5" creationId="{260915F2-B6AD-6306-AF34-86A2F747E696}"/>
          </ac:picMkLst>
        </pc:picChg>
        <pc:picChg chg="add del mod">
          <ac:chgData name="Yoel Kortick" userId="167978f5-7f40-4909-85d5-d4149554ad4e" providerId="ADAL" clId="{1B48F7DA-AF6A-4E90-A688-210BB7E3CE8F}" dt="2023-12-20T06:10:49.298" v="3370" actId="478"/>
          <ac:picMkLst>
            <pc:docMk/>
            <pc:sldMk cId="946172633" sldId="2001"/>
            <ac:picMk id="6" creationId="{3C9F8804-ED2E-5AEC-A8C4-07AD66F02EE7}"/>
          </ac:picMkLst>
        </pc:picChg>
        <pc:picChg chg="add mod">
          <ac:chgData name="Yoel Kortick" userId="167978f5-7f40-4909-85d5-d4149554ad4e" providerId="ADAL" clId="{1B48F7DA-AF6A-4E90-A688-210BB7E3CE8F}" dt="2023-12-20T06:11:01.152" v="3382" actId="208"/>
          <ac:picMkLst>
            <pc:docMk/>
            <pc:sldMk cId="946172633" sldId="2001"/>
            <ac:picMk id="9" creationId="{851F4F1B-01C4-126D-1FEE-D18A3E835152}"/>
          </ac:picMkLst>
        </pc:picChg>
      </pc:sldChg>
      <pc:sldChg chg="modSp del">
        <pc:chgData name="Yoel Kortick" userId="167978f5-7f40-4909-85d5-d4149554ad4e" providerId="ADAL" clId="{1B48F7DA-AF6A-4E90-A688-210BB7E3CE8F}" dt="2023-12-20T05:47:11.206" v="2847" actId="47"/>
        <pc:sldMkLst>
          <pc:docMk/>
          <pc:sldMk cId="2251509354" sldId="2002"/>
        </pc:sldMkLst>
        <pc:spChg chg="mod">
          <ac:chgData name="Yoel Kortick" userId="167978f5-7f40-4909-85d5-d4149554ad4e" providerId="ADAL" clId="{1B48F7DA-AF6A-4E90-A688-210BB7E3CE8F}" dt="2023-12-20T05:21:59.500" v="1971"/>
          <ac:spMkLst>
            <pc:docMk/>
            <pc:sldMk cId="2251509354" sldId="2002"/>
            <ac:spMk id="3" creationId="{4FC18B40-6547-41EC-8A0E-1C8F40E0A42F}"/>
          </ac:spMkLst>
        </pc:spChg>
      </pc:sldChg>
      <pc:sldChg chg="addSp modSp mod">
        <pc:chgData name="Yoel Kortick" userId="167978f5-7f40-4909-85d5-d4149554ad4e" providerId="ADAL" clId="{1B48F7DA-AF6A-4E90-A688-210BB7E3CE8F}" dt="2023-12-20T11:29:51.568" v="4772" actId="14100"/>
        <pc:sldMkLst>
          <pc:docMk/>
          <pc:sldMk cId="130197306" sldId="2003"/>
        </pc:sldMkLst>
        <pc:spChg chg="mod">
          <ac:chgData name="Yoel Kortick" userId="167978f5-7f40-4909-85d5-d4149554ad4e" providerId="ADAL" clId="{1B48F7DA-AF6A-4E90-A688-210BB7E3CE8F}" dt="2023-12-20T07:29:02.366" v="4186"/>
          <ac:spMkLst>
            <pc:docMk/>
            <pc:sldMk cId="130197306" sldId="2003"/>
            <ac:spMk id="3" creationId="{4FC18B40-6547-41EC-8A0E-1C8F40E0A42F}"/>
          </ac:spMkLst>
        </pc:spChg>
        <pc:spChg chg="add">
          <ac:chgData name="Yoel Kortick" userId="167978f5-7f40-4909-85d5-d4149554ad4e" providerId="ADAL" clId="{1B48F7DA-AF6A-4E90-A688-210BB7E3CE8F}" dt="2023-12-20T11:26:53.577" v="4691" actId="11529"/>
          <ac:spMkLst>
            <pc:docMk/>
            <pc:sldMk cId="130197306" sldId="2003"/>
            <ac:spMk id="5" creationId="{1001C2C1-FE1E-7CD1-CE6D-19B0BB6C2DE5}"/>
          </ac:spMkLst>
        </pc:spChg>
        <pc:spChg chg="add mod">
          <ac:chgData name="Yoel Kortick" userId="167978f5-7f40-4909-85d5-d4149554ad4e" providerId="ADAL" clId="{1B48F7DA-AF6A-4E90-A688-210BB7E3CE8F}" dt="2023-12-20T11:29:51.568" v="4772" actId="14100"/>
          <ac:spMkLst>
            <pc:docMk/>
            <pc:sldMk cId="130197306" sldId="2003"/>
            <ac:spMk id="7" creationId="{B82B545F-1641-FAA8-1372-F082A197CDAE}"/>
          </ac:spMkLst>
        </pc:spChg>
        <pc:spChg chg="mod">
          <ac:chgData name="Yoel Kortick" userId="167978f5-7f40-4909-85d5-d4149554ad4e" providerId="ADAL" clId="{1B48F7DA-AF6A-4E90-A688-210BB7E3CE8F}" dt="2023-12-20T11:26:44.663" v="4687" actId="20577"/>
          <ac:spMkLst>
            <pc:docMk/>
            <pc:sldMk cId="130197306" sldId="2003"/>
            <ac:spMk id="10" creationId="{19E9D55E-0049-4072-9DC2-48193A586191}"/>
          </ac:spMkLst>
        </pc:spChg>
        <pc:picChg chg="add mod">
          <ac:chgData name="Yoel Kortick" userId="167978f5-7f40-4909-85d5-d4149554ad4e" providerId="ADAL" clId="{1B48F7DA-AF6A-4E90-A688-210BB7E3CE8F}" dt="2023-12-20T11:26:48.718" v="4690" actId="14100"/>
          <ac:picMkLst>
            <pc:docMk/>
            <pc:sldMk cId="130197306" sldId="2003"/>
            <ac:picMk id="4" creationId="{3B6D09D2-911C-7E91-FE1A-4A65FD5868AB}"/>
          </ac:picMkLst>
        </pc:picChg>
        <pc:picChg chg="add mod">
          <ac:chgData name="Yoel Kortick" userId="167978f5-7f40-4909-85d5-d4149554ad4e" providerId="ADAL" clId="{1B48F7DA-AF6A-4E90-A688-210BB7E3CE8F}" dt="2023-12-20T11:29:48.607" v="4771" actId="1076"/>
          <ac:picMkLst>
            <pc:docMk/>
            <pc:sldMk cId="130197306" sldId="2003"/>
            <ac:picMk id="6" creationId="{29790BE3-2AFD-9316-D4E2-1BB73C0C0DE7}"/>
          </ac:picMkLst>
        </pc:picChg>
      </pc:sldChg>
      <pc:sldChg chg="addSp delSp modSp mod">
        <pc:chgData name="Yoel Kortick" userId="167978f5-7f40-4909-85d5-d4149554ad4e" providerId="ADAL" clId="{1B48F7DA-AF6A-4E90-A688-210BB7E3CE8F}" dt="2023-12-20T11:29:25.243" v="4759" actId="208"/>
        <pc:sldMkLst>
          <pc:docMk/>
          <pc:sldMk cId="841814455" sldId="2004"/>
        </pc:sldMkLst>
        <pc:spChg chg="mod">
          <ac:chgData name="Yoel Kortick" userId="167978f5-7f40-4909-85d5-d4149554ad4e" providerId="ADAL" clId="{1B48F7DA-AF6A-4E90-A688-210BB7E3CE8F}" dt="2023-12-20T07:29:02.366" v="4186"/>
          <ac:spMkLst>
            <pc:docMk/>
            <pc:sldMk cId="841814455" sldId="2004"/>
            <ac:spMk id="3" creationId="{4FC18B40-6547-41EC-8A0E-1C8F40E0A42F}"/>
          </ac:spMkLst>
        </pc:spChg>
        <pc:spChg chg="del">
          <ac:chgData name="Yoel Kortick" userId="167978f5-7f40-4909-85d5-d4149554ad4e" providerId="ADAL" clId="{1B48F7DA-AF6A-4E90-A688-210BB7E3CE8F}" dt="2023-12-20T11:28:55.530" v="4701" actId="478"/>
          <ac:spMkLst>
            <pc:docMk/>
            <pc:sldMk cId="841814455" sldId="2004"/>
            <ac:spMk id="5" creationId="{C116341A-F81D-8FDC-DCD9-B8423A27A9FA}"/>
          </ac:spMkLst>
        </pc:spChg>
        <pc:spChg chg="del">
          <ac:chgData name="Yoel Kortick" userId="167978f5-7f40-4909-85d5-d4149554ad4e" providerId="ADAL" clId="{1B48F7DA-AF6A-4E90-A688-210BB7E3CE8F}" dt="2023-12-20T11:28:54.487" v="4700" actId="478"/>
          <ac:spMkLst>
            <pc:docMk/>
            <pc:sldMk cId="841814455" sldId="2004"/>
            <ac:spMk id="6" creationId="{6E7150AE-7A9A-1BFE-FC61-AC564FA3771C}"/>
          </ac:spMkLst>
        </pc:spChg>
        <pc:spChg chg="add del mod">
          <ac:chgData name="Yoel Kortick" userId="167978f5-7f40-4909-85d5-d4149554ad4e" providerId="ADAL" clId="{1B48F7DA-AF6A-4E90-A688-210BB7E3CE8F}" dt="2023-12-20T11:28:51.279" v="4699" actId="478"/>
          <ac:spMkLst>
            <pc:docMk/>
            <pc:sldMk cId="841814455" sldId="2004"/>
            <ac:spMk id="9" creationId="{838F6A55-4DDB-E8FD-653C-4F9271101EE7}"/>
          </ac:spMkLst>
        </pc:spChg>
        <pc:spChg chg="del mod">
          <ac:chgData name="Yoel Kortick" userId="167978f5-7f40-4909-85d5-d4149554ad4e" providerId="ADAL" clId="{1B48F7DA-AF6A-4E90-A688-210BB7E3CE8F}" dt="2023-12-20T11:28:47.970" v="4698" actId="478"/>
          <ac:spMkLst>
            <pc:docMk/>
            <pc:sldMk cId="841814455" sldId="2004"/>
            <ac:spMk id="10" creationId="{19E9D55E-0049-4072-9DC2-48193A586191}"/>
          </ac:spMkLst>
        </pc:spChg>
        <pc:spChg chg="add mod">
          <ac:chgData name="Yoel Kortick" userId="167978f5-7f40-4909-85d5-d4149554ad4e" providerId="ADAL" clId="{1B48F7DA-AF6A-4E90-A688-210BB7E3CE8F}" dt="2023-12-20T11:29:23.027" v="4758" actId="207"/>
          <ac:spMkLst>
            <pc:docMk/>
            <pc:sldMk cId="841814455" sldId="2004"/>
            <ac:spMk id="11" creationId="{DFB0FA40-7EC5-4C32-E76B-A36F05B071B7}"/>
          </ac:spMkLst>
        </pc:spChg>
        <pc:picChg chg="add mod ord">
          <ac:chgData name="Yoel Kortick" userId="167978f5-7f40-4909-85d5-d4149554ad4e" providerId="ADAL" clId="{1B48F7DA-AF6A-4E90-A688-210BB7E3CE8F}" dt="2023-12-20T11:29:25.243" v="4759" actId="208"/>
          <ac:picMkLst>
            <pc:docMk/>
            <pc:sldMk cId="841814455" sldId="2004"/>
            <ac:picMk id="4" creationId="{A0A6C94C-60F4-EB04-3E67-94AE324CD4E3}"/>
          </ac:picMkLst>
        </pc:picChg>
        <pc:picChg chg="del">
          <ac:chgData name="Yoel Kortick" userId="167978f5-7f40-4909-85d5-d4149554ad4e" providerId="ADAL" clId="{1B48F7DA-AF6A-4E90-A688-210BB7E3CE8F}" dt="2023-12-20T11:28:34.150" v="4692" actId="478"/>
          <ac:picMkLst>
            <pc:docMk/>
            <pc:sldMk cId="841814455" sldId="2004"/>
            <ac:picMk id="7" creationId="{ED3EC977-AD70-74B8-6B29-058F5958EA91}"/>
          </ac:picMkLst>
        </pc:picChg>
      </pc:sldChg>
      <pc:sldChg chg="addSp delSp modSp mod">
        <pc:chgData name="Yoel Kortick" userId="167978f5-7f40-4909-85d5-d4149554ad4e" providerId="ADAL" clId="{1B48F7DA-AF6A-4E90-A688-210BB7E3CE8F}" dt="2023-12-20T11:39:55.212" v="5211" actId="1038"/>
        <pc:sldMkLst>
          <pc:docMk/>
          <pc:sldMk cId="1343478844" sldId="2005"/>
        </pc:sldMkLst>
        <pc:spChg chg="mod">
          <ac:chgData name="Yoel Kortick" userId="167978f5-7f40-4909-85d5-d4149554ad4e" providerId="ADAL" clId="{1B48F7DA-AF6A-4E90-A688-210BB7E3CE8F}" dt="2023-12-20T07:29:02.366" v="4186"/>
          <ac:spMkLst>
            <pc:docMk/>
            <pc:sldMk cId="1343478844" sldId="2005"/>
            <ac:spMk id="3" creationId="{4FC18B40-6547-41EC-8A0E-1C8F40E0A42F}"/>
          </ac:spMkLst>
        </pc:spChg>
        <pc:spChg chg="del">
          <ac:chgData name="Yoel Kortick" userId="167978f5-7f40-4909-85d5-d4149554ad4e" providerId="ADAL" clId="{1B48F7DA-AF6A-4E90-A688-210BB7E3CE8F}" dt="2023-12-20T11:39:20.879" v="5203" actId="478"/>
          <ac:spMkLst>
            <pc:docMk/>
            <pc:sldMk cId="1343478844" sldId="2005"/>
            <ac:spMk id="5" creationId="{C116341A-F81D-8FDC-DCD9-B8423A27A9FA}"/>
          </ac:spMkLst>
        </pc:spChg>
        <pc:spChg chg="add">
          <ac:chgData name="Yoel Kortick" userId="167978f5-7f40-4909-85d5-d4149554ad4e" providerId="ADAL" clId="{1B48F7DA-AF6A-4E90-A688-210BB7E3CE8F}" dt="2023-12-20T11:39:43.803" v="5209" actId="11529"/>
          <ac:spMkLst>
            <pc:docMk/>
            <pc:sldMk cId="1343478844" sldId="2005"/>
            <ac:spMk id="6" creationId="{0F649E20-F0DB-7AF8-A20D-02F34E717B6C}"/>
          </ac:spMkLst>
        </pc:spChg>
        <pc:spChg chg="add mod">
          <ac:chgData name="Yoel Kortick" userId="167978f5-7f40-4909-85d5-d4149554ad4e" providerId="ADAL" clId="{1B48F7DA-AF6A-4E90-A688-210BB7E3CE8F}" dt="2023-12-20T11:39:55.212" v="5211" actId="1038"/>
          <ac:spMkLst>
            <pc:docMk/>
            <pc:sldMk cId="1343478844" sldId="2005"/>
            <ac:spMk id="8" creationId="{6628B774-CBB1-B092-653E-96D66E6AFA5A}"/>
          </ac:spMkLst>
        </pc:spChg>
        <pc:spChg chg="mod">
          <ac:chgData name="Yoel Kortick" userId="167978f5-7f40-4909-85d5-d4149554ad4e" providerId="ADAL" clId="{1B48F7DA-AF6A-4E90-A688-210BB7E3CE8F}" dt="2023-12-20T11:39:36.140" v="5208" actId="255"/>
          <ac:spMkLst>
            <pc:docMk/>
            <pc:sldMk cId="1343478844" sldId="2005"/>
            <ac:spMk id="10" creationId="{19E9D55E-0049-4072-9DC2-48193A586191}"/>
          </ac:spMkLst>
        </pc:spChg>
        <pc:picChg chg="add mod">
          <ac:chgData name="Yoel Kortick" userId="167978f5-7f40-4909-85d5-d4149554ad4e" providerId="ADAL" clId="{1B48F7DA-AF6A-4E90-A688-210BB7E3CE8F}" dt="2023-12-20T11:39:23.205" v="5204" actId="208"/>
          <ac:picMkLst>
            <pc:docMk/>
            <pc:sldMk cId="1343478844" sldId="2005"/>
            <ac:picMk id="4" creationId="{AB5081D8-C0F2-5E04-423C-9A5FAB470371}"/>
          </ac:picMkLst>
        </pc:picChg>
        <pc:picChg chg="del">
          <ac:chgData name="Yoel Kortick" userId="167978f5-7f40-4909-85d5-d4149554ad4e" providerId="ADAL" clId="{1B48F7DA-AF6A-4E90-A688-210BB7E3CE8F}" dt="2023-12-20T11:37:36.829" v="5075" actId="478"/>
          <ac:picMkLst>
            <pc:docMk/>
            <pc:sldMk cId="1343478844" sldId="2005"/>
            <ac:picMk id="7" creationId="{BD2D06A9-E0CA-E007-0CC3-CA0C5E2E966D}"/>
          </ac:picMkLst>
        </pc:picChg>
      </pc:sldChg>
      <pc:sldChg chg="addSp delSp modSp mod">
        <pc:chgData name="Yoel Kortick" userId="167978f5-7f40-4909-85d5-d4149554ad4e" providerId="ADAL" clId="{1B48F7DA-AF6A-4E90-A688-210BB7E3CE8F}" dt="2023-12-20T11:41:55.893" v="5262" actId="208"/>
        <pc:sldMkLst>
          <pc:docMk/>
          <pc:sldMk cId="2340199546" sldId="2006"/>
        </pc:sldMkLst>
        <pc:spChg chg="mod">
          <ac:chgData name="Yoel Kortick" userId="167978f5-7f40-4909-85d5-d4149554ad4e" providerId="ADAL" clId="{1B48F7DA-AF6A-4E90-A688-210BB7E3CE8F}" dt="2023-12-20T07:29:02.366" v="4186"/>
          <ac:spMkLst>
            <pc:docMk/>
            <pc:sldMk cId="2340199546" sldId="2006"/>
            <ac:spMk id="3" creationId="{4FC18B40-6547-41EC-8A0E-1C8F40E0A42F}"/>
          </ac:spMkLst>
        </pc:spChg>
        <pc:spChg chg="mod">
          <ac:chgData name="Yoel Kortick" userId="167978f5-7f40-4909-85d5-d4149554ad4e" providerId="ADAL" clId="{1B48F7DA-AF6A-4E90-A688-210BB7E3CE8F}" dt="2023-12-20T11:41:49.058" v="5261" actId="14100"/>
          <ac:spMkLst>
            <pc:docMk/>
            <pc:sldMk cId="2340199546" sldId="2006"/>
            <ac:spMk id="5" creationId="{C116341A-F81D-8FDC-DCD9-B8423A27A9FA}"/>
          </ac:spMkLst>
        </pc:spChg>
        <pc:spChg chg="mod">
          <ac:chgData name="Yoel Kortick" userId="167978f5-7f40-4909-85d5-d4149554ad4e" providerId="ADAL" clId="{1B48F7DA-AF6A-4E90-A688-210BB7E3CE8F}" dt="2023-12-20T11:41:34.885" v="5251" actId="14100"/>
          <ac:spMkLst>
            <pc:docMk/>
            <pc:sldMk cId="2340199546" sldId="2006"/>
            <ac:spMk id="10" creationId="{19E9D55E-0049-4072-9DC2-48193A586191}"/>
          </ac:spMkLst>
        </pc:spChg>
        <pc:picChg chg="del">
          <ac:chgData name="Yoel Kortick" userId="167978f5-7f40-4909-85d5-d4149554ad4e" providerId="ADAL" clId="{1B48F7DA-AF6A-4E90-A688-210BB7E3CE8F}" dt="2023-12-20T11:41:36.202" v="5252" actId="478"/>
          <ac:picMkLst>
            <pc:docMk/>
            <pc:sldMk cId="2340199546" sldId="2006"/>
            <ac:picMk id="4" creationId="{5776B4F1-3C4D-1CF6-F52C-B7454B81C6A2}"/>
          </ac:picMkLst>
        </pc:picChg>
        <pc:picChg chg="add mod ord">
          <ac:chgData name="Yoel Kortick" userId="167978f5-7f40-4909-85d5-d4149554ad4e" providerId="ADAL" clId="{1B48F7DA-AF6A-4E90-A688-210BB7E3CE8F}" dt="2023-12-20T11:41:55.893" v="5262" actId="208"/>
          <ac:picMkLst>
            <pc:docMk/>
            <pc:sldMk cId="2340199546" sldId="2006"/>
            <ac:picMk id="6" creationId="{B3D35FD9-ADFA-5BB8-3FD5-0330C34EE718}"/>
          </ac:picMkLst>
        </pc:picChg>
      </pc:sldChg>
      <pc:sldChg chg="addSp delSp modSp mod">
        <pc:chgData name="Yoel Kortick" userId="167978f5-7f40-4909-85d5-d4149554ad4e" providerId="ADAL" clId="{1B48F7DA-AF6A-4E90-A688-210BB7E3CE8F}" dt="2023-12-20T11:43:20.324" v="5396" actId="20577"/>
        <pc:sldMkLst>
          <pc:docMk/>
          <pc:sldMk cId="3471335470" sldId="2007"/>
        </pc:sldMkLst>
        <pc:spChg chg="mod">
          <ac:chgData name="Yoel Kortick" userId="167978f5-7f40-4909-85d5-d4149554ad4e" providerId="ADAL" clId="{1B48F7DA-AF6A-4E90-A688-210BB7E3CE8F}" dt="2023-12-20T07:29:02.366" v="4186"/>
          <ac:spMkLst>
            <pc:docMk/>
            <pc:sldMk cId="3471335470" sldId="2007"/>
            <ac:spMk id="3" creationId="{4FC18B40-6547-41EC-8A0E-1C8F40E0A42F}"/>
          </ac:spMkLst>
        </pc:spChg>
        <pc:spChg chg="mod">
          <ac:chgData name="Yoel Kortick" userId="167978f5-7f40-4909-85d5-d4149554ad4e" providerId="ADAL" clId="{1B48F7DA-AF6A-4E90-A688-210BB7E3CE8F}" dt="2023-12-20T11:43:13.044" v="5394" actId="1036"/>
          <ac:spMkLst>
            <pc:docMk/>
            <pc:sldMk cId="3471335470" sldId="2007"/>
            <ac:spMk id="5" creationId="{C116341A-F81D-8FDC-DCD9-B8423A27A9FA}"/>
          </ac:spMkLst>
        </pc:spChg>
        <pc:spChg chg="mod">
          <ac:chgData name="Yoel Kortick" userId="167978f5-7f40-4909-85d5-d4149554ad4e" providerId="ADAL" clId="{1B48F7DA-AF6A-4E90-A688-210BB7E3CE8F}" dt="2023-12-20T11:43:20.324" v="5396" actId="20577"/>
          <ac:spMkLst>
            <pc:docMk/>
            <pc:sldMk cId="3471335470" sldId="2007"/>
            <ac:spMk id="10" creationId="{19E9D55E-0049-4072-9DC2-48193A586191}"/>
          </ac:spMkLst>
        </pc:spChg>
        <pc:picChg chg="add mod ord">
          <ac:chgData name="Yoel Kortick" userId="167978f5-7f40-4909-85d5-d4149554ad4e" providerId="ADAL" clId="{1B48F7DA-AF6A-4E90-A688-210BB7E3CE8F}" dt="2023-12-20T11:43:15.698" v="5395" actId="208"/>
          <ac:picMkLst>
            <pc:docMk/>
            <pc:sldMk cId="3471335470" sldId="2007"/>
            <ac:picMk id="4" creationId="{D1DD0133-EECE-BF4D-D8F6-2A4CD61A5130}"/>
          </ac:picMkLst>
        </pc:picChg>
        <pc:picChg chg="del">
          <ac:chgData name="Yoel Kortick" userId="167978f5-7f40-4909-85d5-d4149554ad4e" providerId="ADAL" clId="{1B48F7DA-AF6A-4E90-A688-210BB7E3CE8F}" dt="2023-12-20T11:42:21.407" v="5263" actId="478"/>
          <ac:picMkLst>
            <pc:docMk/>
            <pc:sldMk cId="3471335470" sldId="2007"/>
            <ac:picMk id="6" creationId="{159DA54F-E7AA-C0DB-8A58-2A4338253539}"/>
          </ac:picMkLst>
        </pc:picChg>
      </pc:sldChg>
      <pc:sldChg chg="delSp modSp mod">
        <pc:chgData name="Yoel Kortick" userId="167978f5-7f40-4909-85d5-d4149554ad4e" providerId="ADAL" clId="{1B48F7DA-AF6A-4E90-A688-210BB7E3CE8F}" dt="2023-12-20T12:59:53.026" v="7466" actId="313"/>
        <pc:sldMkLst>
          <pc:docMk/>
          <pc:sldMk cId="4253246006" sldId="2008"/>
        </pc:sldMkLst>
        <pc:spChg chg="mod">
          <ac:chgData name="Yoel Kortick" userId="167978f5-7f40-4909-85d5-d4149554ad4e" providerId="ADAL" clId="{1B48F7DA-AF6A-4E90-A688-210BB7E3CE8F}" dt="2023-12-20T07:29:02.366" v="4186"/>
          <ac:spMkLst>
            <pc:docMk/>
            <pc:sldMk cId="4253246006" sldId="2008"/>
            <ac:spMk id="3" creationId="{4FC18B40-6547-41EC-8A0E-1C8F40E0A42F}"/>
          </ac:spMkLst>
        </pc:spChg>
        <pc:spChg chg="del">
          <ac:chgData name="Yoel Kortick" userId="167978f5-7f40-4909-85d5-d4149554ad4e" providerId="ADAL" clId="{1B48F7DA-AF6A-4E90-A688-210BB7E3CE8F}" dt="2023-12-20T11:54:46.689" v="5569" actId="478"/>
          <ac:spMkLst>
            <pc:docMk/>
            <pc:sldMk cId="4253246006" sldId="2008"/>
            <ac:spMk id="5" creationId="{C116341A-F81D-8FDC-DCD9-B8423A27A9FA}"/>
          </ac:spMkLst>
        </pc:spChg>
        <pc:spChg chg="mod">
          <ac:chgData name="Yoel Kortick" userId="167978f5-7f40-4909-85d5-d4149554ad4e" providerId="ADAL" clId="{1B48F7DA-AF6A-4E90-A688-210BB7E3CE8F}" dt="2023-12-20T12:59:53.026" v="7466" actId="313"/>
          <ac:spMkLst>
            <pc:docMk/>
            <pc:sldMk cId="4253246006" sldId="2008"/>
            <ac:spMk id="10" creationId="{19E9D55E-0049-4072-9DC2-48193A586191}"/>
          </ac:spMkLst>
        </pc:spChg>
        <pc:picChg chg="del">
          <ac:chgData name="Yoel Kortick" userId="167978f5-7f40-4909-85d5-d4149554ad4e" providerId="ADAL" clId="{1B48F7DA-AF6A-4E90-A688-210BB7E3CE8F}" dt="2023-12-20T11:43:44.481" v="5397" actId="478"/>
          <ac:picMkLst>
            <pc:docMk/>
            <pc:sldMk cId="4253246006" sldId="2008"/>
            <ac:picMk id="4" creationId="{66B87EA8-3110-D7F0-E2A7-1A8AE7348A7C}"/>
          </ac:picMkLst>
        </pc:picChg>
      </pc:sldChg>
      <pc:sldChg chg="modSp mod ord">
        <pc:chgData name="Yoel Kortick" userId="167978f5-7f40-4909-85d5-d4149554ad4e" providerId="ADAL" clId="{1B48F7DA-AF6A-4E90-A688-210BB7E3CE8F}" dt="2023-12-21T07:17:04.371" v="8579" actId="20577"/>
        <pc:sldMkLst>
          <pc:docMk/>
          <pc:sldMk cId="421026720" sldId="2009"/>
        </pc:sldMkLst>
        <pc:spChg chg="mod">
          <ac:chgData name="Yoel Kortick" userId="167978f5-7f40-4909-85d5-d4149554ad4e" providerId="ADAL" clId="{1B48F7DA-AF6A-4E90-A688-210BB7E3CE8F}" dt="2023-12-21T07:17:04.371" v="8579" actId="20577"/>
          <ac:spMkLst>
            <pc:docMk/>
            <pc:sldMk cId="421026720" sldId="2009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1B48F7DA-AF6A-4E90-A688-210BB7E3CE8F}" dt="2023-12-20T12:43:31.038" v="6570"/>
        <pc:sldMkLst>
          <pc:docMk/>
          <pc:sldMk cId="1354717881" sldId="2010"/>
        </pc:sldMkLst>
        <pc:spChg chg="mod">
          <ac:chgData name="Yoel Kortick" userId="167978f5-7f40-4909-85d5-d4149554ad4e" providerId="ADAL" clId="{1B48F7DA-AF6A-4E90-A688-210BB7E3CE8F}" dt="2023-12-20T12:43:31.038" v="6570"/>
          <ac:spMkLst>
            <pc:docMk/>
            <pc:sldMk cId="1354717881" sldId="2010"/>
            <ac:spMk id="3" creationId="{440E2C51-CB70-4EE1-8E6B-DADCB74DEC44}"/>
          </ac:spMkLst>
        </pc:spChg>
      </pc:sldChg>
      <pc:sldChg chg="modSp mod">
        <pc:chgData name="Yoel Kortick" userId="167978f5-7f40-4909-85d5-d4149554ad4e" providerId="ADAL" clId="{1B48F7DA-AF6A-4E90-A688-210BB7E3CE8F}" dt="2023-12-20T13:02:43.567" v="7594" actId="6549"/>
        <pc:sldMkLst>
          <pc:docMk/>
          <pc:sldMk cId="2281969264" sldId="2011"/>
        </pc:sldMkLst>
        <pc:spChg chg="mod">
          <ac:chgData name="Yoel Kortick" userId="167978f5-7f40-4909-85d5-d4149554ad4e" providerId="ADAL" clId="{1B48F7DA-AF6A-4E90-A688-210BB7E3CE8F}" dt="2023-12-20T12:43:31.038" v="6570"/>
          <ac:spMkLst>
            <pc:docMk/>
            <pc:sldMk cId="2281969264" sldId="2011"/>
            <ac:spMk id="3" creationId="{4FC18B40-6547-41EC-8A0E-1C8F40E0A42F}"/>
          </ac:spMkLst>
        </pc:spChg>
        <pc:spChg chg="mod">
          <ac:chgData name="Yoel Kortick" userId="167978f5-7f40-4909-85d5-d4149554ad4e" providerId="ADAL" clId="{1B48F7DA-AF6A-4E90-A688-210BB7E3CE8F}" dt="2023-12-20T13:02:43.567" v="7594" actId="6549"/>
          <ac:spMkLst>
            <pc:docMk/>
            <pc:sldMk cId="2281969264" sldId="2011"/>
            <ac:spMk id="4" creationId="{2490F34D-A7E2-4EA9-8B1A-78371A1F1CD1}"/>
          </ac:spMkLst>
        </pc:spChg>
      </pc:sldChg>
      <pc:sldChg chg="delSp modSp del mod">
        <pc:chgData name="Yoel Kortick" userId="167978f5-7f40-4909-85d5-d4149554ad4e" providerId="ADAL" clId="{1B48F7DA-AF6A-4E90-A688-210BB7E3CE8F}" dt="2023-12-21T07:27:58.915" v="8719" actId="47"/>
        <pc:sldMkLst>
          <pc:docMk/>
          <pc:sldMk cId="1135368109" sldId="2012"/>
        </pc:sldMkLst>
        <pc:spChg chg="mod">
          <ac:chgData name="Yoel Kortick" userId="167978f5-7f40-4909-85d5-d4149554ad4e" providerId="ADAL" clId="{1B48F7DA-AF6A-4E90-A688-210BB7E3CE8F}" dt="2023-12-20T12:43:31.038" v="6570"/>
          <ac:spMkLst>
            <pc:docMk/>
            <pc:sldMk cId="1135368109" sldId="2012"/>
            <ac:spMk id="3" creationId="{4FC18B40-6547-41EC-8A0E-1C8F40E0A42F}"/>
          </ac:spMkLst>
        </pc:spChg>
        <pc:spChg chg="mod">
          <ac:chgData name="Yoel Kortick" userId="167978f5-7f40-4909-85d5-d4149554ad4e" providerId="ADAL" clId="{1B48F7DA-AF6A-4E90-A688-210BB7E3CE8F}" dt="2023-12-20T13:03:27.505" v="7644" actId="113"/>
          <ac:spMkLst>
            <pc:docMk/>
            <pc:sldMk cId="1135368109" sldId="2012"/>
            <ac:spMk id="4" creationId="{2490F34D-A7E2-4EA9-8B1A-78371A1F1CD1}"/>
          </ac:spMkLst>
        </pc:spChg>
        <pc:spChg chg="del">
          <ac:chgData name="Yoel Kortick" userId="167978f5-7f40-4909-85d5-d4149554ad4e" providerId="ADAL" clId="{1B48F7DA-AF6A-4E90-A688-210BB7E3CE8F}" dt="2023-12-20T12:46:34.911" v="6691" actId="478"/>
          <ac:spMkLst>
            <pc:docMk/>
            <pc:sldMk cId="1135368109" sldId="2012"/>
            <ac:spMk id="6" creationId="{A04610CE-8846-ABEA-BF9C-0071CD076972}"/>
          </ac:spMkLst>
        </pc:spChg>
        <pc:spChg chg="del">
          <ac:chgData name="Yoel Kortick" userId="167978f5-7f40-4909-85d5-d4149554ad4e" providerId="ADAL" clId="{1B48F7DA-AF6A-4E90-A688-210BB7E3CE8F}" dt="2023-12-20T12:46:34.911" v="6691" actId="478"/>
          <ac:spMkLst>
            <pc:docMk/>
            <pc:sldMk cId="1135368109" sldId="2012"/>
            <ac:spMk id="7" creationId="{26BDED15-78A5-988D-8E83-F8910F049F88}"/>
          </ac:spMkLst>
        </pc:spChg>
        <pc:spChg chg="del">
          <ac:chgData name="Yoel Kortick" userId="167978f5-7f40-4909-85d5-d4149554ad4e" providerId="ADAL" clId="{1B48F7DA-AF6A-4E90-A688-210BB7E3CE8F}" dt="2023-12-20T12:46:34.911" v="6691" actId="478"/>
          <ac:spMkLst>
            <pc:docMk/>
            <pc:sldMk cId="1135368109" sldId="2012"/>
            <ac:spMk id="9" creationId="{4FF55088-74FC-C8A1-05D8-2E3222149138}"/>
          </ac:spMkLst>
        </pc:spChg>
        <pc:picChg chg="del">
          <ac:chgData name="Yoel Kortick" userId="167978f5-7f40-4909-85d5-d4149554ad4e" providerId="ADAL" clId="{1B48F7DA-AF6A-4E90-A688-210BB7E3CE8F}" dt="2023-12-20T12:46:35.644" v="6692" actId="478"/>
          <ac:picMkLst>
            <pc:docMk/>
            <pc:sldMk cId="1135368109" sldId="2012"/>
            <ac:picMk id="5" creationId="{EE9EDA34-7FDC-7EB0-0321-FC98B7B48C78}"/>
          </ac:picMkLst>
        </pc:picChg>
        <pc:cxnChg chg="del">
          <ac:chgData name="Yoel Kortick" userId="167978f5-7f40-4909-85d5-d4149554ad4e" providerId="ADAL" clId="{1B48F7DA-AF6A-4E90-A688-210BB7E3CE8F}" dt="2023-12-20T12:46:34.911" v="6691" actId="478"/>
          <ac:cxnSpMkLst>
            <pc:docMk/>
            <pc:sldMk cId="1135368109" sldId="2012"/>
            <ac:cxnSpMk id="8" creationId="{98B1F8A5-5B1A-D482-83B4-FD3F1D985D5C}"/>
          </ac:cxnSpMkLst>
        </pc:cxnChg>
      </pc:sldChg>
      <pc:sldChg chg="modSp del">
        <pc:chgData name="Yoel Kortick" userId="167978f5-7f40-4909-85d5-d4149554ad4e" providerId="ADAL" clId="{1B48F7DA-AF6A-4E90-A688-210BB7E3CE8F}" dt="2023-12-20T12:51:00.369" v="7332" actId="47"/>
        <pc:sldMkLst>
          <pc:docMk/>
          <pc:sldMk cId="2330676742" sldId="2013"/>
        </pc:sldMkLst>
        <pc:spChg chg="mod">
          <ac:chgData name="Yoel Kortick" userId="167978f5-7f40-4909-85d5-d4149554ad4e" providerId="ADAL" clId="{1B48F7DA-AF6A-4E90-A688-210BB7E3CE8F}" dt="2023-12-20T12:43:31.038" v="6570"/>
          <ac:spMkLst>
            <pc:docMk/>
            <pc:sldMk cId="2330676742" sldId="2013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1B48F7DA-AF6A-4E90-A688-210BB7E3CE8F}" dt="2023-12-20T12:51:00.369" v="7332" actId="47"/>
        <pc:sldMkLst>
          <pc:docMk/>
          <pc:sldMk cId="3602258422" sldId="2014"/>
        </pc:sldMkLst>
        <pc:spChg chg="mod">
          <ac:chgData name="Yoel Kortick" userId="167978f5-7f40-4909-85d5-d4149554ad4e" providerId="ADAL" clId="{1B48F7DA-AF6A-4E90-A688-210BB7E3CE8F}" dt="2023-12-20T12:43:31.038" v="6570"/>
          <ac:spMkLst>
            <pc:docMk/>
            <pc:sldMk cId="3602258422" sldId="2014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1B48F7DA-AF6A-4E90-A688-210BB7E3CE8F}" dt="2023-12-20T12:51:00.369" v="7332" actId="47"/>
        <pc:sldMkLst>
          <pc:docMk/>
          <pc:sldMk cId="4048764639" sldId="2015"/>
        </pc:sldMkLst>
        <pc:spChg chg="mod">
          <ac:chgData name="Yoel Kortick" userId="167978f5-7f40-4909-85d5-d4149554ad4e" providerId="ADAL" clId="{1B48F7DA-AF6A-4E90-A688-210BB7E3CE8F}" dt="2023-12-20T12:43:31.038" v="6570"/>
          <ac:spMkLst>
            <pc:docMk/>
            <pc:sldMk cId="4048764639" sldId="2015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1B48F7DA-AF6A-4E90-A688-210BB7E3CE8F}" dt="2023-12-20T12:51:00.369" v="7332" actId="47"/>
        <pc:sldMkLst>
          <pc:docMk/>
          <pc:sldMk cId="2467024311" sldId="2016"/>
        </pc:sldMkLst>
        <pc:spChg chg="mod">
          <ac:chgData name="Yoel Kortick" userId="167978f5-7f40-4909-85d5-d4149554ad4e" providerId="ADAL" clId="{1B48F7DA-AF6A-4E90-A688-210BB7E3CE8F}" dt="2023-12-20T12:43:31.038" v="6570"/>
          <ac:spMkLst>
            <pc:docMk/>
            <pc:sldMk cId="2467024311" sldId="2016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1B48F7DA-AF6A-4E90-A688-210BB7E3CE8F}" dt="2023-12-20T12:51:00.369" v="7332" actId="47"/>
        <pc:sldMkLst>
          <pc:docMk/>
          <pc:sldMk cId="3783655907" sldId="2017"/>
        </pc:sldMkLst>
        <pc:spChg chg="mod">
          <ac:chgData name="Yoel Kortick" userId="167978f5-7f40-4909-85d5-d4149554ad4e" providerId="ADAL" clId="{1B48F7DA-AF6A-4E90-A688-210BB7E3CE8F}" dt="2023-12-20T12:43:31.038" v="6570"/>
          <ac:spMkLst>
            <pc:docMk/>
            <pc:sldMk cId="3783655907" sldId="2017"/>
            <ac:spMk id="3" creationId="{4FC18B40-6547-41EC-8A0E-1C8F40E0A42F}"/>
          </ac:spMkLst>
        </pc:spChg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1043054324" sldId="2018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793559780" sldId="2019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3242552696" sldId="2020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3014176242" sldId="2021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3456645378" sldId="2022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2460300313" sldId="2023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3740946654" sldId="2024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2995538774" sldId="2025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1615877957" sldId="2026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427259885" sldId="2027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2591170156" sldId="2028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4080421404" sldId="2029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3938909656" sldId="2030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538266131" sldId="2031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2713593883" sldId="2032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2178590419" sldId="2033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2885542731" sldId="2034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700653530" sldId="2035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1557829637" sldId="2036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2020297526" sldId="2037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1377599939" sldId="2038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2011066970" sldId="2039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3455504018" sldId="2040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740404641" sldId="2041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1718660820" sldId="2042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4092916735" sldId="2044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2209988054" sldId="2045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18181161" sldId="2046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4074614249" sldId="2047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4202315657" sldId="2048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2237949578" sldId="2049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78790965" sldId="2050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809612959" sldId="2051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950464599" sldId="2052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866617019" sldId="2053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3809573223" sldId="2054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938792959" sldId="2055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2398238334" sldId="2056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3024022155" sldId="2057"/>
        </pc:sldMkLst>
      </pc:sldChg>
      <pc:sldChg chg="del">
        <pc:chgData name="Yoel Kortick" userId="167978f5-7f40-4909-85d5-d4149554ad4e" providerId="ADAL" clId="{1B48F7DA-AF6A-4E90-A688-210BB7E3CE8F}" dt="2023-12-20T12:44:09.025" v="6573" actId="47"/>
        <pc:sldMkLst>
          <pc:docMk/>
          <pc:sldMk cId="3045617396" sldId="2058"/>
        </pc:sldMkLst>
      </pc:sldChg>
      <pc:sldChg chg="modSp add mod">
        <pc:chgData name="Yoel Kortick" userId="167978f5-7f40-4909-85d5-d4149554ad4e" providerId="ADAL" clId="{1B48F7DA-AF6A-4E90-A688-210BB7E3CE8F}" dt="2023-12-20T12:45:22.753" v="6653" actId="20577"/>
        <pc:sldMkLst>
          <pc:docMk/>
          <pc:sldMk cId="1576774115" sldId="2059"/>
        </pc:sldMkLst>
        <pc:spChg chg="mod">
          <ac:chgData name="Yoel Kortick" userId="167978f5-7f40-4909-85d5-d4149554ad4e" providerId="ADAL" clId="{1B48F7DA-AF6A-4E90-A688-210BB7E3CE8F}" dt="2023-12-20T12:45:22.753" v="6653" actId="20577"/>
          <ac:spMkLst>
            <pc:docMk/>
            <pc:sldMk cId="1576774115" sldId="2059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1B48F7DA-AF6A-4E90-A688-210BB7E3CE8F}" dt="2023-12-20T04:51:52.098" v="1411" actId="20577"/>
        <pc:sldMkLst>
          <pc:docMk/>
          <pc:sldMk cId="1975630912" sldId="2060"/>
        </pc:sldMkLst>
        <pc:spChg chg="mod">
          <ac:chgData name="Yoel Kortick" userId="167978f5-7f40-4909-85d5-d4149554ad4e" providerId="ADAL" clId="{1B48F7DA-AF6A-4E90-A688-210BB7E3CE8F}" dt="2023-12-20T04:51:52.098" v="1411" actId="20577"/>
          <ac:spMkLst>
            <pc:docMk/>
            <pc:sldMk cId="1975630912" sldId="2060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1B48F7DA-AF6A-4E90-A688-210BB7E3CE8F}" dt="2023-12-21T07:18:32.634" v="8598" actId="20577"/>
        <pc:sldMkLst>
          <pc:docMk/>
          <pc:sldMk cId="1552220131" sldId="2061"/>
        </pc:sldMkLst>
        <pc:spChg chg="mod">
          <ac:chgData name="Yoel Kortick" userId="167978f5-7f40-4909-85d5-d4149554ad4e" providerId="ADAL" clId="{1B48F7DA-AF6A-4E90-A688-210BB7E3CE8F}" dt="2023-12-21T07:18:32.634" v="8598" actId="20577"/>
          <ac:spMkLst>
            <pc:docMk/>
            <pc:sldMk cId="1552220131" sldId="2061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1B48F7DA-AF6A-4E90-A688-210BB7E3CE8F}" dt="2023-12-20T12:55:31.999" v="7374" actId="20577"/>
        <pc:sldMkLst>
          <pc:docMk/>
          <pc:sldMk cId="3789052842" sldId="2062"/>
        </pc:sldMkLst>
        <pc:spChg chg="mod">
          <ac:chgData name="Yoel Kortick" userId="167978f5-7f40-4909-85d5-d4149554ad4e" providerId="ADAL" clId="{1B48F7DA-AF6A-4E90-A688-210BB7E3CE8F}" dt="2023-12-20T12:55:31.999" v="7374" actId="20577"/>
          <ac:spMkLst>
            <pc:docMk/>
            <pc:sldMk cId="3789052842" sldId="2062"/>
            <ac:spMk id="4" creationId="{2490F34D-A7E2-4EA9-8B1A-78371A1F1CD1}"/>
          </ac:spMkLst>
        </pc:spChg>
        <pc:spChg chg="add mod">
          <ac:chgData name="Yoel Kortick" userId="167978f5-7f40-4909-85d5-d4149554ad4e" providerId="ADAL" clId="{1B48F7DA-AF6A-4E90-A688-210BB7E3CE8F}" dt="2023-12-20T05:11:43.151" v="1836" actId="208"/>
          <ac:spMkLst>
            <pc:docMk/>
            <pc:sldMk cId="3789052842" sldId="2062"/>
            <ac:spMk id="6" creationId="{BE4812C6-3645-B1E9-66D3-85EF68956071}"/>
          </ac:spMkLst>
        </pc:spChg>
        <pc:spChg chg="mod">
          <ac:chgData name="Yoel Kortick" userId="167978f5-7f40-4909-85d5-d4149554ad4e" providerId="ADAL" clId="{1B48F7DA-AF6A-4E90-A688-210BB7E3CE8F}" dt="2023-12-20T05:11:13.985" v="1752" actId="1035"/>
          <ac:spMkLst>
            <pc:docMk/>
            <pc:sldMk cId="3789052842" sldId="2062"/>
            <ac:spMk id="8" creationId="{A8B7D853-E7D6-815E-9927-305C8DEC9799}"/>
          </ac:spMkLst>
        </pc:spChg>
        <pc:picChg chg="add mod ord">
          <ac:chgData name="Yoel Kortick" userId="167978f5-7f40-4909-85d5-d4149554ad4e" providerId="ADAL" clId="{1B48F7DA-AF6A-4E90-A688-210BB7E3CE8F}" dt="2023-12-20T05:11:05.283" v="1747" actId="208"/>
          <ac:picMkLst>
            <pc:docMk/>
            <pc:sldMk cId="3789052842" sldId="2062"/>
            <ac:picMk id="5" creationId="{34C3404A-E1F6-DC48-CC7D-9A1705149869}"/>
          </ac:picMkLst>
        </pc:picChg>
        <pc:picChg chg="del">
          <ac:chgData name="Yoel Kortick" userId="167978f5-7f40-4909-85d5-d4149554ad4e" providerId="ADAL" clId="{1B48F7DA-AF6A-4E90-A688-210BB7E3CE8F}" dt="2023-12-20T05:10:52.473" v="1738" actId="478"/>
          <ac:picMkLst>
            <pc:docMk/>
            <pc:sldMk cId="3789052842" sldId="2062"/>
            <ac:picMk id="10" creationId="{7D44D52D-3FB9-25E4-93B4-5FA3D2E7922C}"/>
          </ac:picMkLst>
        </pc:picChg>
        <pc:cxnChg chg="add">
          <ac:chgData name="Yoel Kortick" userId="167978f5-7f40-4909-85d5-d4149554ad4e" providerId="ADAL" clId="{1B48F7DA-AF6A-4E90-A688-210BB7E3CE8F}" dt="2023-12-20T05:11:49.247" v="1837" actId="11529"/>
          <ac:cxnSpMkLst>
            <pc:docMk/>
            <pc:sldMk cId="3789052842" sldId="2062"/>
            <ac:cxnSpMk id="9" creationId="{C7A8A379-C16E-B984-7DA4-8F498A643F97}"/>
          </ac:cxnSpMkLst>
        </pc:cxnChg>
      </pc:sldChg>
      <pc:sldChg chg="addSp delSp modSp add mod">
        <pc:chgData name="Yoel Kortick" userId="167978f5-7f40-4909-85d5-d4149554ad4e" providerId="ADAL" clId="{1B48F7DA-AF6A-4E90-A688-210BB7E3CE8F}" dt="2023-12-20T05:58:31.048" v="3166" actId="208"/>
        <pc:sldMkLst>
          <pc:docMk/>
          <pc:sldMk cId="1056965158" sldId="2063"/>
        </pc:sldMkLst>
        <pc:spChg chg="mod">
          <ac:chgData name="Yoel Kortick" userId="167978f5-7f40-4909-85d5-d4149554ad4e" providerId="ADAL" clId="{1B48F7DA-AF6A-4E90-A688-210BB7E3CE8F}" dt="2023-12-20T05:12:16.694" v="1843" actId="113"/>
          <ac:spMkLst>
            <pc:docMk/>
            <pc:sldMk cId="1056965158" sldId="2063"/>
            <ac:spMk id="4" creationId="{2490F34D-A7E2-4EA9-8B1A-78371A1F1CD1}"/>
          </ac:spMkLst>
        </pc:spChg>
        <pc:spChg chg="mod">
          <ac:chgData name="Yoel Kortick" userId="167978f5-7f40-4909-85d5-d4149554ad4e" providerId="ADAL" clId="{1B48F7DA-AF6A-4E90-A688-210BB7E3CE8F}" dt="2023-12-20T05:58:29.213" v="3165" actId="1076"/>
          <ac:spMkLst>
            <pc:docMk/>
            <pc:sldMk cId="1056965158" sldId="2063"/>
            <ac:spMk id="8" creationId="{A8B7D853-E7D6-815E-9927-305C8DEC9799}"/>
          </ac:spMkLst>
        </pc:spChg>
        <pc:spChg chg="add mod">
          <ac:chgData name="Yoel Kortick" userId="167978f5-7f40-4909-85d5-d4149554ad4e" providerId="ADAL" clId="{1B48F7DA-AF6A-4E90-A688-210BB7E3CE8F}" dt="2023-12-20T05:58:25.483" v="3164" actId="1038"/>
          <ac:spMkLst>
            <pc:docMk/>
            <pc:sldMk cId="1056965158" sldId="2063"/>
            <ac:spMk id="9" creationId="{DB743CDE-3471-37D9-539D-619BE104BC85}"/>
          </ac:spMkLst>
        </pc:spChg>
        <pc:picChg chg="add del mod">
          <ac:chgData name="Yoel Kortick" userId="167978f5-7f40-4909-85d5-d4149554ad4e" providerId="ADAL" clId="{1B48F7DA-AF6A-4E90-A688-210BB7E3CE8F}" dt="2023-12-20T05:17:20.461" v="1851" actId="478"/>
          <ac:picMkLst>
            <pc:docMk/>
            <pc:sldMk cId="1056965158" sldId="2063"/>
            <ac:picMk id="5" creationId="{1E880B25-9E3E-482B-0BB4-C0A13717BD40}"/>
          </ac:picMkLst>
        </pc:picChg>
        <pc:picChg chg="add del mod">
          <ac:chgData name="Yoel Kortick" userId="167978f5-7f40-4909-85d5-d4149554ad4e" providerId="ADAL" clId="{1B48F7DA-AF6A-4E90-A688-210BB7E3CE8F}" dt="2023-12-20T05:58:06.253" v="3150" actId="478"/>
          <ac:picMkLst>
            <pc:docMk/>
            <pc:sldMk cId="1056965158" sldId="2063"/>
            <ac:picMk id="7" creationId="{331997FE-A334-9B07-2380-E985596F143D}"/>
          </ac:picMkLst>
        </pc:picChg>
        <pc:picChg chg="del">
          <ac:chgData name="Yoel Kortick" userId="167978f5-7f40-4909-85d5-d4149554ad4e" providerId="ADAL" clId="{1B48F7DA-AF6A-4E90-A688-210BB7E3CE8F}" dt="2023-12-20T05:16:52.206" v="1844" actId="478"/>
          <ac:picMkLst>
            <pc:docMk/>
            <pc:sldMk cId="1056965158" sldId="2063"/>
            <ac:picMk id="10" creationId="{7D44D52D-3FB9-25E4-93B4-5FA3D2E7922C}"/>
          </ac:picMkLst>
        </pc:picChg>
        <pc:picChg chg="add mod ord">
          <ac:chgData name="Yoel Kortick" userId="167978f5-7f40-4909-85d5-d4149554ad4e" providerId="ADAL" clId="{1B48F7DA-AF6A-4E90-A688-210BB7E3CE8F}" dt="2023-12-20T05:58:31.048" v="3166" actId="208"/>
          <ac:picMkLst>
            <pc:docMk/>
            <pc:sldMk cId="1056965158" sldId="2063"/>
            <ac:picMk id="12" creationId="{CFD65A32-9653-B845-EA82-9176676777D2}"/>
          </ac:picMkLst>
        </pc:picChg>
      </pc:sldChg>
      <pc:sldChg chg="addSp delSp modSp add mod">
        <pc:chgData name="Yoel Kortick" userId="167978f5-7f40-4909-85d5-d4149554ad4e" providerId="ADAL" clId="{1B48F7DA-AF6A-4E90-A688-210BB7E3CE8F}" dt="2023-12-20T12:55:22.953" v="7369" actId="20577"/>
        <pc:sldMkLst>
          <pc:docMk/>
          <pc:sldMk cId="3894620045" sldId="2064"/>
        </pc:sldMkLst>
        <pc:spChg chg="mod">
          <ac:chgData name="Yoel Kortick" userId="167978f5-7f40-4909-85d5-d4149554ad4e" providerId="ADAL" clId="{1B48F7DA-AF6A-4E90-A688-210BB7E3CE8F}" dt="2023-12-20T12:55:22.953" v="7369" actId="20577"/>
          <ac:spMkLst>
            <pc:docMk/>
            <pc:sldMk cId="3894620045" sldId="2064"/>
            <ac:spMk id="4" creationId="{2490F34D-A7E2-4EA9-8B1A-78371A1F1CD1}"/>
          </ac:spMkLst>
        </pc:spChg>
        <pc:spChg chg="mod">
          <ac:chgData name="Yoel Kortick" userId="167978f5-7f40-4909-85d5-d4149554ad4e" providerId="ADAL" clId="{1B48F7DA-AF6A-4E90-A688-210BB7E3CE8F}" dt="2023-12-20T05:21:11.697" v="1969" actId="14100"/>
          <ac:spMkLst>
            <pc:docMk/>
            <pc:sldMk cId="3894620045" sldId="2064"/>
            <ac:spMk id="6" creationId="{BE4812C6-3645-B1E9-66D3-85EF68956071}"/>
          </ac:spMkLst>
        </pc:spChg>
        <pc:spChg chg="mod">
          <ac:chgData name="Yoel Kortick" userId="167978f5-7f40-4909-85d5-d4149554ad4e" providerId="ADAL" clId="{1B48F7DA-AF6A-4E90-A688-210BB7E3CE8F}" dt="2023-12-20T05:59:14.228" v="3187" actId="1035"/>
          <ac:spMkLst>
            <pc:docMk/>
            <pc:sldMk cId="3894620045" sldId="2064"/>
            <ac:spMk id="8" creationId="{A8B7D853-E7D6-815E-9927-305C8DEC9799}"/>
          </ac:spMkLst>
        </pc:spChg>
        <pc:picChg chg="del">
          <ac:chgData name="Yoel Kortick" userId="167978f5-7f40-4909-85d5-d4149554ad4e" providerId="ADAL" clId="{1B48F7DA-AF6A-4E90-A688-210BB7E3CE8F}" dt="2023-12-20T05:20:08.704" v="1875" actId="478"/>
          <ac:picMkLst>
            <pc:docMk/>
            <pc:sldMk cId="3894620045" sldId="2064"/>
            <ac:picMk id="5" creationId="{34C3404A-E1F6-DC48-CC7D-9A1705149869}"/>
          </ac:picMkLst>
        </pc:picChg>
        <pc:picChg chg="add del mod ord">
          <ac:chgData name="Yoel Kortick" userId="167978f5-7f40-4909-85d5-d4149554ad4e" providerId="ADAL" clId="{1B48F7DA-AF6A-4E90-A688-210BB7E3CE8F}" dt="2023-12-20T05:59:04.591" v="3170" actId="478"/>
          <ac:picMkLst>
            <pc:docMk/>
            <pc:sldMk cId="3894620045" sldId="2064"/>
            <ac:picMk id="7" creationId="{A67517EB-DD14-202D-7E28-2430203BD795}"/>
          </ac:picMkLst>
        </pc:picChg>
        <pc:picChg chg="add mod ord">
          <ac:chgData name="Yoel Kortick" userId="167978f5-7f40-4909-85d5-d4149554ad4e" providerId="ADAL" clId="{1B48F7DA-AF6A-4E90-A688-210BB7E3CE8F}" dt="2023-12-20T05:59:16.747" v="3188" actId="208"/>
          <ac:picMkLst>
            <pc:docMk/>
            <pc:sldMk cId="3894620045" sldId="2064"/>
            <ac:picMk id="12" creationId="{968CC470-F865-B834-9BCD-A299E09AEC57}"/>
          </ac:picMkLst>
        </pc:picChg>
        <pc:cxnChg chg="mod">
          <ac:chgData name="Yoel Kortick" userId="167978f5-7f40-4909-85d5-d4149554ad4e" providerId="ADAL" clId="{1B48F7DA-AF6A-4E90-A688-210BB7E3CE8F}" dt="2023-12-20T05:20:46.884" v="1900" actId="14100"/>
          <ac:cxnSpMkLst>
            <pc:docMk/>
            <pc:sldMk cId="3894620045" sldId="2064"/>
            <ac:cxnSpMk id="9" creationId="{C7A8A379-C16E-B984-7DA4-8F498A643F97}"/>
          </ac:cxnSpMkLst>
        </pc:cxnChg>
      </pc:sldChg>
      <pc:sldChg chg="addSp delSp modSp add mod">
        <pc:chgData name="Yoel Kortick" userId="167978f5-7f40-4909-85d5-d4149554ad4e" providerId="ADAL" clId="{1B48F7DA-AF6A-4E90-A688-210BB7E3CE8F}" dt="2023-12-20T05:59:36.554" v="3189"/>
        <pc:sldMkLst>
          <pc:docMk/>
          <pc:sldMk cId="575754316" sldId="2065"/>
        </pc:sldMkLst>
        <pc:spChg chg="mod">
          <ac:chgData name="Yoel Kortick" userId="167978f5-7f40-4909-85d5-d4149554ad4e" providerId="ADAL" clId="{1B48F7DA-AF6A-4E90-A688-210BB7E3CE8F}" dt="2023-12-20T05:59:36.554" v="3189"/>
          <ac:spMkLst>
            <pc:docMk/>
            <pc:sldMk cId="575754316" sldId="2065"/>
            <ac:spMk id="4" creationId="{2490F34D-A7E2-4EA9-8B1A-78371A1F1CD1}"/>
          </ac:spMkLst>
        </pc:spChg>
        <pc:spChg chg="mod">
          <ac:chgData name="Yoel Kortick" userId="167978f5-7f40-4909-85d5-d4149554ad4e" providerId="ADAL" clId="{1B48F7DA-AF6A-4E90-A688-210BB7E3CE8F}" dt="2023-12-20T05:35:01.727" v="2396" actId="1076"/>
          <ac:spMkLst>
            <pc:docMk/>
            <pc:sldMk cId="575754316" sldId="2065"/>
            <ac:spMk id="10" creationId="{6636D1CB-A192-D450-0379-FF4CB46B5330}"/>
          </ac:spMkLst>
        </pc:spChg>
        <pc:picChg chg="add mod ord">
          <ac:chgData name="Yoel Kortick" userId="167978f5-7f40-4909-85d5-d4149554ad4e" providerId="ADAL" clId="{1B48F7DA-AF6A-4E90-A688-210BB7E3CE8F}" dt="2023-12-20T05:35:03.860" v="2397" actId="208"/>
          <ac:picMkLst>
            <pc:docMk/>
            <pc:sldMk cId="575754316" sldId="2065"/>
            <ac:picMk id="5" creationId="{8BA4C7D7-5205-8898-4F55-6263D4D70C23}"/>
          </ac:picMkLst>
        </pc:picChg>
        <pc:picChg chg="del">
          <ac:chgData name="Yoel Kortick" userId="167978f5-7f40-4909-85d5-d4149554ad4e" providerId="ADAL" clId="{1B48F7DA-AF6A-4E90-A688-210BB7E3CE8F}" dt="2023-12-20T05:34:48.280" v="2390" actId="478"/>
          <ac:picMkLst>
            <pc:docMk/>
            <pc:sldMk cId="575754316" sldId="2065"/>
            <ac:picMk id="9" creationId="{4021B22B-6917-22D2-9146-5AB9CF2F6470}"/>
          </ac:picMkLst>
        </pc:picChg>
      </pc:sldChg>
      <pc:sldChg chg="addSp delSp modSp add mod">
        <pc:chgData name="Yoel Kortick" userId="167978f5-7f40-4909-85d5-d4149554ad4e" providerId="ADAL" clId="{1B48F7DA-AF6A-4E90-A688-210BB7E3CE8F}" dt="2023-12-20T05:36:44.116" v="2420" actId="208"/>
        <pc:sldMkLst>
          <pc:docMk/>
          <pc:sldMk cId="3866412570" sldId="2066"/>
        </pc:sldMkLst>
        <pc:spChg chg="mod">
          <ac:chgData name="Yoel Kortick" userId="167978f5-7f40-4909-85d5-d4149554ad4e" providerId="ADAL" clId="{1B48F7DA-AF6A-4E90-A688-210BB7E3CE8F}" dt="2023-12-20T05:36:41.711" v="2419" actId="1038"/>
          <ac:spMkLst>
            <pc:docMk/>
            <pc:sldMk cId="3866412570" sldId="2066"/>
            <ac:spMk id="2" creationId="{3D4AF8BD-1442-4618-6610-06F5B8E44175}"/>
          </ac:spMkLst>
        </pc:spChg>
        <pc:spChg chg="mod">
          <ac:chgData name="Yoel Kortick" userId="167978f5-7f40-4909-85d5-d4149554ad4e" providerId="ADAL" clId="{1B48F7DA-AF6A-4E90-A688-210BB7E3CE8F}" dt="2023-12-20T05:36:28.004" v="2404" actId="1076"/>
          <ac:spMkLst>
            <pc:docMk/>
            <pc:sldMk cId="3866412570" sldId="2066"/>
            <ac:spMk id="7" creationId="{3593285D-90C0-0E29-FD44-164100EDE382}"/>
          </ac:spMkLst>
        </pc:spChg>
        <pc:picChg chg="add mod ord">
          <ac:chgData name="Yoel Kortick" userId="167978f5-7f40-4909-85d5-d4149554ad4e" providerId="ADAL" clId="{1B48F7DA-AF6A-4E90-A688-210BB7E3CE8F}" dt="2023-12-20T05:36:44.116" v="2420" actId="208"/>
          <ac:picMkLst>
            <pc:docMk/>
            <pc:sldMk cId="3866412570" sldId="2066"/>
            <ac:picMk id="6" creationId="{C0645106-DB0C-EE60-0408-A64F531B8016}"/>
          </ac:picMkLst>
        </pc:picChg>
        <pc:picChg chg="del">
          <ac:chgData name="Yoel Kortick" userId="167978f5-7f40-4909-85d5-d4149554ad4e" providerId="ADAL" clId="{1B48F7DA-AF6A-4E90-A688-210BB7E3CE8F}" dt="2023-12-20T05:36:16.534" v="2398" actId="478"/>
          <ac:picMkLst>
            <pc:docMk/>
            <pc:sldMk cId="3866412570" sldId="2066"/>
            <ac:picMk id="8" creationId="{3DD86C47-737D-712E-7923-8A5EE0DA2E79}"/>
          </ac:picMkLst>
        </pc:picChg>
        <pc:cxnChg chg="mod">
          <ac:chgData name="Yoel Kortick" userId="167978f5-7f40-4909-85d5-d4149554ad4e" providerId="ADAL" clId="{1B48F7DA-AF6A-4E90-A688-210BB7E3CE8F}" dt="2023-12-20T05:36:37.485" v="2415" actId="1038"/>
          <ac:cxnSpMkLst>
            <pc:docMk/>
            <pc:sldMk cId="3866412570" sldId="2066"/>
            <ac:cxnSpMk id="10" creationId="{6866F0E2-E8C0-6573-00E9-492E95CA73DB}"/>
          </ac:cxnSpMkLst>
        </pc:cxnChg>
      </pc:sldChg>
      <pc:sldChg chg="addSp delSp modSp add mod">
        <pc:chgData name="Yoel Kortick" userId="167978f5-7f40-4909-85d5-d4149554ad4e" providerId="ADAL" clId="{1B48F7DA-AF6A-4E90-A688-210BB7E3CE8F}" dt="2023-12-20T05:37:51.373" v="2434" actId="11529"/>
        <pc:sldMkLst>
          <pc:docMk/>
          <pc:sldMk cId="3758707630" sldId="2067"/>
        </pc:sldMkLst>
        <pc:spChg chg="mod">
          <ac:chgData name="Yoel Kortick" userId="167978f5-7f40-4909-85d5-d4149554ad4e" providerId="ADAL" clId="{1B48F7DA-AF6A-4E90-A688-210BB7E3CE8F}" dt="2023-12-20T05:37:24.694" v="2424" actId="20577"/>
          <ac:spMkLst>
            <pc:docMk/>
            <pc:sldMk cId="3758707630" sldId="2067"/>
            <ac:spMk id="4" creationId="{2490F34D-A7E2-4EA9-8B1A-78371A1F1CD1}"/>
          </ac:spMkLst>
        </pc:spChg>
        <pc:spChg chg="add">
          <ac:chgData name="Yoel Kortick" userId="167978f5-7f40-4909-85d5-d4149554ad4e" providerId="ADAL" clId="{1B48F7DA-AF6A-4E90-A688-210BB7E3CE8F}" dt="2023-12-20T05:37:51.373" v="2434" actId="11529"/>
          <ac:spMkLst>
            <pc:docMk/>
            <pc:sldMk cId="3758707630" sldId="2067"/>
            <ac:spMk id="6" creationId="{11D161B3-6B1B-7C44-5FCA-A1EC5271C132}"/>
          </ac:spMkLst>
        </pc:spChg>
        <pc:picChg chg="add mod ord">
          <ac:chgData name="Yoel Kortick" userId="167978f5-7f40-4909-85d5-d4149554ad4e" providerId="ADAL" clId="{1B48F7DA-AF6A-4E90-A688-210BB7E3CE8F}" dt="2023-12-20T05:37:45.848" v="2433" actId="208"/>
          <ac:picMkLst>
            <pc:docMk/>
            <pc:sldMk cId="3758707630" sldId="2067"/>
            <ac:picMk id="5" creationId="{3A000F7B-7FFB-EE90-D52B-5E60BCB74326}"/>
          </ac:picMkLst>
        </pc:picChg>
        <pc:picChg chg="del">
          <ac:chgData name="Yoel Kortick" userId="167978f5-7f40-4909-85d5-d4149554ad4e" providerId="ADAL" clId="{1B48F7DA-AF6A-4E90-A688-210BB7E3CE8F}" dt="2023-12-20T05:37:27.319" v="2425" actId="478"/>
          <ac:picMkLst>
            <pc:docMk/>
            <pc:sldMk cId="3758707630" sldId="2067"/>
            <ac:picMk id="10" creationId="{382E7F03-CF31-CE55-E520-145409A8D727}"/>
          </ac:picMkLst>
        </pc:picChg>
        <pc:cxnChg chg="del">
          <ac:chgData name="Yoel Kortick" userId="167978f5-7f40-4909-85d5-d4149554ad4e" providerId="ADAL" clId="{1B48F7DA-AF6A-4E90-A688-210BB7E3CE8F}" dt="2023-12-20T05:37:43.177" v="2432" actId="478"/>
          <ac:cxnSpMkLst>
            <pc:docMk/>
            <pc:sldMk cId="3758707630" sldId="2067"/>
            <ac:cxnSpMk id="13" creationId="{0C3B1D19-4A57-D71B-E563-4D8626F045AC}"/>
          </ac:cxnSpMkLst>
        </pc:cxnChg>
      </pc:sldChg>
      <pc:sldChg chg="addSp delSp modSp add mod">
        <pc:chgData name="Yoel Kortick" userId="167978f5-7f40-4909-85d5-d4149554ad4e" providerId="ADAL" clId="{1B48F7DA-AF6A-4E90-A688-210BB7E3CE8F}" dt="2023-12-20T06:06:20.296" v="3213" actId="313"/>
        <pc:sldMkLst>
          <pc:docMk/>
          <pc:sldMk cId="4018330709" sldId="2068"/>
        </pc:sldMkLst>
        <pc:spChg chg="mod">
          <ac:chgData name="Yoel Kortick" userId="167978f5-7f40-4909-85d5-d4149554ad4e" providerId="ADAL" clId="{1B48F7DA-AF6A-4E90-A688-210BB7E3CE8F}" dt="2023-12-20T06:06:20.296" v="3213" actId="313"/>
          <ac:spMkLst>
            <pc:docMk/>
            <pc:sldMk cId="4018330709" sldId="2068"/>
            <ac:spMk id="4" creationId="{2490F34D-A7E2-4EA9-8B1A-78371A1F1CD1}"/>
          </ac:spMkLst>
        </pc:spChg>
        <pc:spChg chg="mod">
          <ac:chgData name="Yoel Kortick" userId="167978f5-7f40-4909-85d5-d4149554ad4e" providerId="ADAL" clId="{1B48F7DA-AF6A-4E90-A688-210BB7E3CE8F}" dt="2023-12-20T06:06:05.500" v="3204" actId="1037"/>
          <ac:spMkLst>
            <pc:docMk/>
            <pc:sldMk cId="4018330709" sldId="2068"/>
            <ac:spMk id="10" creationId="{6636D1CB-A192-D450-0379-FF4CB46B5330}"/>
          </ac:spMkLst>
        </pc:spChg>
        <pc:picChg chg="add del mod ord">
          <ac:chgData name="Yoel Kortick" userId="167978f5-7f40-4909-85d5-d4149554ad4e" providerId="ADAL" clId="{1B48F7DA-AF6A-4E90-A688-210BB7E3CE8F}" dt="2023-12-20T06:05:50.616" v="3191" actId="478"/>
          <ac:picMkLst>
            <pc:docMk/>
            <pc:sldMk cId="4018330709" sldId="2068"/>
            <ac:picMk id="5" creationId="{56AA53C0-A8C7-9427-D6E0-E2D223A7447B}"/>
          </ac:picMkLst>
        </pc:picChg>
        <pc:picChg chg="add mod ord">
          <ac:chgData name="Yoel Kortick" userId="167978f5-7f40-4909-85d5-d4149554ad4e" providerId="ADAL" clId="{1B48F7DA-AF6A-4E90-A688-210BB7E3CE8F}" dt="2023-12-20T06:06:02.145" v="3197" actId="167"/>
          <ac:picMkLst>
            <pc:docMk/>
            <pc:sldMk cId="4018330709" sldId="2068"/>
            <ac:picMk id="7" creationId="{3D20CADB-0990-9A9A-E398-F858F89A575E}"/>
          </ac:picMkLst>
        </pc:picChg>
        <pc:picChg chg="del">
          <ac:chgData name="Yoel Kortick" userId="167978f5-7f40-4909-85d5-d4149554ad4e" providerId="ADAL" clId="{1B48F7DA-AF6A-4E90-A688-210BB7E3CE8F}" dt="2023-12-20T05:41:40.019" v="2476" actId="478"/>
          <ac:picMkLst>
            <pc:docMk/>
            <pc:sldMk cId="4018330709" sldId="2068"/>
            <ac:picMk id="9" creationId="{4021B22B-6917-22D2-9146-5AB9CF2F6470}"/>
          </ac:picMkLst>
        </pc:picChg>
      </pc:sldChg>
      <pc:sldChg chg="addSp delSp modSp add mod">
        <pc:chgData name="Yoel Kortick" userId="167978f5-7f40-4909-85d5-d4149554ad4e" providerId="ADAL" clId="{1B48F7DA-AF6A-4E90-A688-210BB7E3CE8F}" dt="2023-12-20T06:07:08.593" v="3226" actId="208"/>
        <pc:sldMkLst>
          <pc:docMk/>
          <pc:sldMk cId="553369375" sldId="2069"/>
        </pc:sldMkLst>
        <pc:spChg chg="mod">
          <ac:chgData name="Yoel Kortick" userId="167978f5-7f40-4909-85d5-d4149554ad4e" providerId="ADAL" clId="{1B48F7DA-AF6A-4E90-A688-210BB7E3CE8F}" dt="2023-12-20T05:42:53.992" v="2515" actId="1038"/>
          <ac:spMkLst>
            <pc:docMk/>
            <pc:sldMk cId="553369375" sldId="2069"/>
            <ac:spMk id="2" creationId="{3D4AF8BD-1442-4618-6610-06F5B8E44175}"/>
          </ac:spMkLst>
        </pc:spChg>
        <pc:spChg chg="mod">
          <ac:chgData name="Yoel Kortick" userId="167978f5-7f40-4909-85d5-d4149554ad4e" providerId="ADAL" clId="{1B48F7DA-AF6A-4E90-A688-210BB7E3CE8F}" dt="2023-12-20T06:07:06.305" v="3225" actId="1035"/>
          <ac:spMkLst>
            <pc:docMk/>
            <pc:sldMk cId="553369375" sldId="2069"/>
            <ac:spMk id="7" creationId="{3593285D-90C0-0E29-FD44-164100EDE382}"/>
          </ac:spMkLst>
        </pc:spChg>
        <pc:picChg chg="add del mod ord">
          <ac:chgData name="Yoel Kortick" userId="167978f5-7f40-4909-85d5-d4149554ad4e" providerId="ADAL" clId="{1B48F7DA-AF6A-4E90-A688-210BB7E3CE8F}" dt="2023-12-20T06:06:52.532" v="3214" actId="478"/>
          <ac:picMkLst>
            <pc:docMk/>
            <pc:sldMk cId="553369375" sldId="2069"/>
            <ac:picMk id="6" creationId="{107D580C-270C-1865-2832-5AE9422C959E}"/>
          </ac:picMkLst>
        </pc:picChg>
        <pc:picChg chg="del">
          <ac:chgData name="Yoel Kortick" userId="167978f5-7f40-4909-85d5-d4149554ad4e" providerId="ADAL" clId="{1B48F7DA-AF6A-4E90-A688-210BB7E3CE8F}" dt="2023-12-20T05:42:42.490" v="2508" actId="478"/>
          <ac:picMkLst>
            <pc:docMk/>
            <pc:sldMk cId="553369375" sldId="2069"/>
            <ac:picMk id="8" creationId="{3DD86C47-737D-712E-7923-8A5EE0DA2E79}"/>
          </ac:picMkLst>
        </pc:picChg>
        <pc:picChg chg="add mod ord">
          <ac:chgData name="Yoel Kortick" userId="167978f5-7f40-4909-85d5-d4149554ad4e" providerId="ADAL" clId="{1B48F7DA-AF6A-4E90-A688-210BB7E3CE8F}" dt="2023-12-20T06:07:08.593" v="3226" actId="208"/>
          <ac:picMkLst>
            <pc:docMk/>
            <pc:sldMk cId="553369375" sldId="2069"/>
            <ac:picMk id="11" creationId="{F5856607-E09B-1FA8-7DA9-AC0E49E1F17C}"/>
          </ac:picMkLst>
        </pc:picChg>
        <pc:cxnChg chg="mod">
          <ac:chgData name="Yoel Kortick" userId="167978f5-7f40-4909-85d5-d4149554ad4e" providerId="ADAL" clId="{1B48F7DA-AF6A-4E90-A688-210BB7E3CE8F}" dt="2023-12-20T05:42:53.992" v="2515" actId="1038"/>
          <ac:cxnSpMkLst>
            <pc:docMk/>
            <pc:sldMk cId="553369375" sldId="2069"/>
            <ac:cxnSpMk id="10" creationId="{6866F0E2-E8C0-6573-00E9-492E95CA73DB}"/>
          </ac:cxnSpMkLst>
        </pc:cxnChg>
      </pc:sldChg>
      <pc:sldChg chg="addSp delSp modSp add mod">
        <pc:chgData name="Yoel Kortick" userId="167978f5-7f40-4909-85d5-d4149554ad4e" providerId="ADAL" clId="{1B48F7DA-AF6A-4E90-A688-210BB7E3CE8F}" dt="2023-12-20T06:08:14.596" v="3236" actId="208"/>
        <pc:sldMkLst>
          <pc:docMk/>
          <pc:sldMk cId="3407511560" sldId="2070"/>
        </pc:sldMkLst>
        <pc:picChg chg="add del mod ord">
          <ac:chgData name="Yoel Kortick" userId="167978f5-7f40-4909-85d5-d4149554ad4e" providerId="ADAL" clId="{1B48F7DA-AF6A-4E90-A688-210BB7E3CE8F}" dt="2023-12-20T06:07:56.221" v="3227" actId="478"/>
          <ac:picMkLst>
            <pc:docMk/>
            <pc:sldMk cId="3407511560" sldId="2070"/>
            <ac:picMk id="5" creationId="{8F6DE6C0-ADE8-735D-0C0B-5954F3460D8F}"/>
          </ac:picMkLst>
        </pc:picChg>
        <pc:picChg chg="add mod ord">
          <ac:chgData name="Yoel Kortick" userId="167978f5-7f40-4909-85d5-d4149554ad4e" providerId="ADAL" clId="{1B48F7DA-AF6A-4E90-A688-210BB7E3CE8F}" dt="2023-12-20T06:08:14.596" v="3236" actId="208"/>
          <ac:picMkLst>
            <pc:docMk/>
            <pc:sldMk cId="3407511560" sldId="2070"/>
            <ac:picMk id="7" creationId="{49513464-EFA1-A6EF-115E-95D880EB12A9}"/>
          </ac:picMkLst>
        </pc:picChg>
        <pc:picChg chg="del">
          <ac:chgData name="Yoel Kortick" userId="167978f5-7f40-4909-85d5-d4149554ad4e" providerId="ADAL" clId="{1B48F7DA-AF6A-4E90-A688-210BB7E3CE8F}" dt="2023-12-20T05:43:37.887" v="2524" actId="478"/>
          <ac:picMkLst>
            <pc:docMk/>
            <pc:sldMk cId="3407511560" sldId="2070"/>
            <ac:picMk id="10" creationId="{382E7F03-CF31-CE55-E520-145409A8D727}"/>
          </ac:picMkLst>
        </pc:picChg>
        <pc:cxnChg chg="mod">
          <ac:chgData name="Yoel Kortick" userId="167978f5-7f40-4909-85d5-d4149554ad4e" providerId="ADAL" clId="{1B48F7DA-AF6A-4E90-A688-210BB7E3CE8F}" dt="2023-12-20T06:08:12.324" v="3235" actId="14100"/>
          <ac:cxnSpMkLst>
            <pc:docMk/>
            <pc:sldMk cId="3407511560" sldId="2070"/>
            <ac:cxnSpMk id="13" creationId="{0C3B1D19-4A57-D71B-E563-4D8626F045AC}"/>
          </ac:cxnSpMkLst>
        </pc:cxnChg>
      </pc:sldChg>
      <pc:sldChg chg="addSp delSp modSp add mod">
        <pc:chgData name="Yoel Kortick" userId="167978f5-7f40-4909-85d5-d4149554ad4e" providerId="ADAL" clId="{1B48F7DA-AF6A-4E90-A688-210BB7E3CE8F}" dt="2023-12-21T07:21:28.819" v="8703" actId="14100"/>
        <pc:sldMkLst>
          <pc:docMk/>
          <pc:sldMk cId="1276955741" sldId="2071"/>
        </pc:sldMkLst>
        <pc:spChg chg="add mod">
          <ac:chgData name="Yoel Kortick" userId="167978f5-7f40-4909-85d5-d4149554ad4e" providerId="ADAL" clId="{1B48F7DA-AF6A-4E90-A688-210BB7E3CE8F}" dt="2023-12-21T07:21:21.453" v="8702" actId="14100"/>
          <ac:spMkLst>
            <pc:docMk/>
            <pc:sldMk cId="1276955741" sldId="2071"/>
            <ac:spMk id="2" creationId="{232BA0A9-32CC-84E9-CAD6-BB0353D5E7A0}"/>
          </ac:spMkLst>
        </pc:spChg>
        <pc:spChg chg="mod">
          <ac:chgData name="Yoel Kortick" userId="167978f5-7f40-4909-85d5-d4149554ad4e" providerId="ADAL" clId="{1B48F7DA-AF6A-4E90-A688-210BB7E3CE8F}" dt="2023-12-20T06:09:41.274" v="3362" actId="20577"/>
          <ac:spMkLst>
            <pc:docMk/>
            <pc:sldMk cId="1276955741" sldId="2071"/>
            <ac:spMk id="4" creationId="{2490F34D-A7E2-4EA9-8B1A-78371A1F1CD1}"/>
          </ac:spMkLst>
        </pc:spChg>
        <pc:picChg chg="add mod ord">
          <ac:chgData name="Yoel Kortick" userId="167978f5-7f40-4909-85d5-d4149554ad4e" providerId="ADAL" clId="{1B48F7DA-AF6A-4E90-A688-210BB7E3CE8F}" dt="2023-12-20T06:09:45.994" v="3365" actId="208"/>
          <ac:picMkLst>
            <pc:docMk/>
            <pc:sldMk cId="1276955741" sldId="2071"/>
            <ac:picMk id="5" creationId="{C03DC06F-04F8-D955-E1FD-0BB4A943EF0C}"/>
          </ac:picMkLst>
        </pc:picChg>
        <pc:picChg chg="del">
          <ac:chgData name="Yoel Kortick" userId="167978f5-7f40-4909-85d5-d4149554ad4e" providerId="ADAL" clId="{1B48F7DA-AF6A-4E90-A688-210BB7E3CE8F}" dt="2023-12-20T06:09:02.826" v="3238" actId="478"/>
          <ac:picMkLst>
            <pc:docMk/>
            <pc:sldMk cId="1276955741" sldId="2071"/>
            <ac:picMk id="7" creationId="{49513464-EFA1-A6EF-115E-95D880EB12A9}"/>
          </ac:picMkLst>
        </pc:picChg>
        <pc:cxnChg chg="add mod">
          <ac:chgData name="Yoel Kortick" userId="167978f5-7f40-4909-85d5-d4149554ad4e" providerId="ADAL" clId="{1B48F7DA-AF6A-4E90-A688-210BB7E3CE8F}" dt="2023-12-20T06:09:50.831" v="3367" actId="571"/>
          <ac:cxnSpMkLst>
            <pc:docMk/>
            <pc:sldMk cId="1276955741" sldId="2071"/>
            <ac:cxnSpMk id="6" creationId="{9A380865-BA22-FA28-E4BF-CFA927B90DC5}"/>
          </ac:cxnSpMkLst>
        </pc:cxnChg>
        <pc:cxnChg chg="add mod">
          <ac:chgData name="Yoel Kortick" userId="167978f5-7f40-4909-85d5-d4149554ad4e" providerId="ADAL" clId="{1B48F7DA-AF6A-4E90-A688-210BB7E3CE8F}" dt="2023-12-21T07:21:28.819" v="8703" actId="14100"/>
          <ac:cxnSpMkLst>
            <pc:docMk/>
            <pc:sldMk cId="1276955741" sldId="2071"/>
            <ac:cxnSpMk id="8" creationId="{7DA2FB76-3BA2-579A-2A6E-D15F41A3E66D}"/>
          </ac:cxnSpMkLst>
        </pc:cxnChg>
        <pc:cxnChg chg="mod">
          <ac:chgData name="Yoel Kortick" userId="167978f5-7f40-4909-85d5-d4149554ad4e" providerId="ADAL" clId="{1B48F7DA-AF6A-4E90-A688-210BB7E3CE8F}" dt="2023-12-20T06:09:48.565" v="3366" actId="1076"/>
          <ac:cxnSpMkLst>
            <pc:docMk/>
            <pc:sldMk cId="1276955741" sldId="2071"/>
            <ac:cxnSpMk id="13" creationId="{0C3B1D19-4A57-D71B-E563-4D8626F045AC}"/>
          </ac:cxnSpMkLst>
        </pc:cxnChg>
      </pc:sldChg>
      <pc:sldChg chg="addSp delSp modSp add mod">
        <pc:chgData name="Yoel Kortick" userId="167978f5-7f40-4909-85d5-d4149554ad4e" providerId="ADAL" clId="{1B48F7DA-AF6A-4E90-A688-210BB7E3CE8F}" dt="2023-12-20T07:14:11.233" v="3774" actId="208"/>
        <pc:sldMkLst>
          <pc:docMk/>
          <pc:sldMk cId="1948393169" sldId="2072"/>
        </pc:sldMkLst>
        <pc:spChg chg="mod">
          <ac:chgData name="Yoel Kortick" userId="167978f5-7f40-4909-85d5-d4149554ad4e" providerId="ADAL" clId="{1B48F7DA-AF6A-4E90-A688-210BB7E3CE8F}" dt="2023-12-20T07:14:07.566" v="3772" actId="14100"/>
          <ac:spMkLst>
            <pc:docMk/>
            <pc:sldMk cId="1948393169" sldId="2072"/>
            <ac:spMk id="5" creationId="{3DD46861-DF7A-2403-0037-920041155781}"/>
          </ac:spMkLst>
        </pc:spChg>
        <pc:spChg chg="del">
          <ac:chgData name="Yoel Kortick" userId="167978f5-7f40-4909-85d5-d4149554ad4e" providerId="ADAL" clId="{1B48F7DA-AF6A-4E90-A688-210BB7E3CE8F}" dt="2023-12-20T07:14:09.592" v="3773" actId="478"/>
          <ac:spMkLst>
            <pc:docMk/>
            <pc:sldMk cId="1948393169" sldId="2072"/>
            <ac:spMk id="7" creationId="{3FBD1505-52D3-1582-8A8D-2CDCE0840E90}"/>
          </ac:spMkLst>
        </pc:spChg>
        <pc:spChg chg="mod">
          <ac:chgData name="Yoel Kortick" userId="167978f5-7f40-4909-85d5-d4149554ad4e" providerId="ADAL" clId="{1B48F7DA-AF6A-4E90-A688-210BB7E3CE8F}" dt="2023-12-20T07:13:42.398" v="3767" actId="1037"/>
          <ac:spMkLst>
            <pc:docMk/>
            <pc:sldMk cId="1948393169" sldId="2072"/>
            <ac:spMk id="16" creationId="{B2EAFB0F-283B-6DD5-8EF5-A3939B56B78E}"/>
          </ac:spMkLst>
        </pc:spChg>
        <pc:picChg chg="add mod ord">
          <ac:chgData name="Yoel Kortick" userId="167978f5-7f40-4909-85d5-d4149554ad4e" providerId="ADAL" clId="{1B48F7DA-AF6A-4E90-A688-210BB7E3CE8F}" dt="2023-12-20T07:14:11.233" v="3774" actId="208"/>
          <ac:picMkLst>
            <pc:docMk/>
            <pc:sldMk cId="1948393169" sldId="2072"/>
            <ac:picMk id="4" creationId="{B7BE1E4F-B516-54B8-4589-B0EA8B7D85CC}"/>
          </ac:picMkLst>
        </pc:picChg>
        <pc:picChg chg="del">
          <ac:chgData name="Yoel Kortick" userId="167978f5-7f40-4909-85d5-d4149554ad4e" providerId="ADAL" clId="{1B48F7DA-AF6A-4E90-A688-210BB7E3CE8F}" dt="2023-12-20T07:13:44.705" v="3768" actId="478"/>
          <ac:picMkLst>
            <pc:docMk/>
            <pc:sldMk cId="1948393169" sldId="2072"/>
            <ac:picMk id="6" creationId="{26476C19-A02D-A0A6-B9F7-7D77F74ACE9C}"/>
          </ac:picMkLst>
        </pc:picChg>
      </pc:sldChg>
      <pc:sldChg chg="addSp delSp modSp add mod">
        <pc:chgData name="Yoel Kortick" userId="167978f5-7f40-4909-85d5-d4149554ad4e" providerId="ADAL" clId="{1B48F7DA-AF6A-4E90-A688-210BB7E3CE8F}" dt="2023-12-20T07:25:59.205" v="4185" actId="1036"/>
        <pc:sldMkLst>
          <pc:docMk/>
          <pc:sldMk cId="1244136330" sldId="2073"/>
        </pc:sldMkLst>
        <pc:spChg chg="mod">
          <ac:chgData name="Yoel Kortick" userId="167978f5-7f40-4909-85d5-d4149554ad4e" providerId="ADAL" clId="{1B48F7DA-AF6A-4E90-A688-210BB7E3CE8F}" dt="2023-12-20T07:25:59.205" v="4185" actId="1036"/>
          <ac:spMkLst>
            <pc:docMk/>
            <pc:sldMk cId="1244136330" sldId="2073"/>
            <ac:spMk id="5" creationId="{3DD46861-DF7A-2403-0037-920041155781}"/>
          </ac:spMkLst>
        </pc:spChg>
        <pc:spChg chg="add mod">
          <ac:chgData name="Yoel Kortick" userId="167978f5-7f40-4909-85d5-d4149554ad4e" providerId="ADAL" clId="{1B48F7DA-AF6A-4E90-A688-210BB7E3CE8F}" dt="2023-12-20T07:25:59.205" v="4185" actId="1036"/>
          <ac:spMkLst>
            <pc:docMk/>
            <pc:sldMk cId="1244136330" sldId="2073"/>
            <ac:spMk id="7" creationId="{8C415052-55C0-A77A-0ED2-27A33269F783}"/>
          </ac:spMkLst>
        </pc:spChg>
        <pc:spChg chg="mod">
          <ac:chgData name="Yoel Kortick" userId="167978f5-7f40-4909-85d5-d4149554ad4e" providerId="ADAL" clId="{1B48F7DA-AF6A-4E90-A688-210BB7E3CE8F}" dt="2023-12-20T07:25:55.335" v="4180" actId="20577"/>
          <ac:spMkLst>
            <pc:docMk/>
            <pc:sldMk cId="1244136330" sldId="2073"/>
            <ac:spMk id="16" creationId="{B2EAFB0F-283B-6DD5-8EF5-A3939B56B78E}"/>
          </ac:spMkLst>
        </pc:spChg>
        <pc:picChg chg="del">
          <ac:chgData name="Yoel Kortick" userId="167978f5-7f40-4909-85d5-d4149554ad4e" providerId="ADAL" clId="{1B48F7DA-AF6A-4E90-A688-210BB7E3CE8F}" dt="2023-12-20T07:15:32.038" v="3817" actId="478"/>
          <ac:picMkLst>
            <pc:docMk/>
            <pc:sldMk cId="1244136330" sldId="2073"/>
            <ac:picMk id="4" creationId="{B7BE1E4F-B516-54B8-4589-B0EA8B7D85CC}"/>
          </ac:picMkLst>
        </pc:picChg>
        <pc:picChg chg="add mod ord">
          <ac:chgData name="Yoel Kortick" userId="167978f5-7f40-4909-85d5-d4149554ad4e" providerId="ADAL" clId="{1B48F7DA-AF6A-4E90-A688-210BB7E3CE8F}" dt="2023-12-20T07:25:59.205" v="4185" actId="1036"/>
          <ac:picMkLst>
            <pc:docMk/>
            <pc:sldMk cId="1244136330" sldId="2073"/>
            <ac:picMk id="6" creationId="{1BA6D410-33C7-2CEB-B96C-7A19BA209122}"/>
          </ac:picMkLst>
        </pc:picChg>
      </pc:sldChg>
      <pc:sldChg chg="addSp delSp modSp add mod">
        <pc:chgData name="Yoel Kortick" userId="167978f5-7f40-4909-85d5-d4149554ad4e" providerId="ADAL" clId="{1B48F7DA-AF6A-4E90-A688-210BB7E3CE8F}" dt="2023-12-20T07:23:59.013" v="4119" actId="14100"/>
        <pc:sldMkLst>
          <pc:docMk/>
          <pc:sldMk cId="3254742492" sldId="2074"/>
        </pc:sldMkLst>
        <pc:spChg chg="del">
          <ac:chgData name="Yoel Kortick" userId="167978f5-7f40-4909-85d5-d4149554ad4e" providerId="ADAL" clId="{1B48F7DA-AF6A-4E90-A688-210BB7E3CE8F}" dt="2023-12-20T07:22:12.519" v="4014" actId="478"/>
          <ac:spMkLst>
            <pc:docMk/>
            <pc:sldMk cId="3254742492" sldId="2074"/>
            <ac:spMk id="5" creationId="{3DD46861-DF7A-2403-0037-920041155781}"/>
          </ac:spMkLst>
        </pc:spChg>
        <pc:spChg chg="mod">
          <ac:chgData name="Yoel Kortick" userId="167978f5-7f40-4909-85d5-d4149554ad4e" providerId="ADAL" clId="{1B48F7DA-AF6A-4E90-A688-210BB7E3CE8F}" dt="2023-12-20T07:22:21.938" v="4017" actId="14100"/>
          <ac:spMkLst>
            <pc:docMk/>
            <pc:sldMk cId="3254742492" sldId="2074"/>
            <ac:spMk id="7" creationId="{8C415052-55C0-A77A-0ED2-27A33269F783}"/>
          </ac:spMkLst>
        </pc:spChg>
        <pc:spChg chg="add del mod">
          <ac:chgData name="Yoel Kortick" userId="167978f5-7f40-4909-85d5-d4149554ad4e" providerId="ADAL" clId="{1B48F7DA-AF6A-4E90-A688-210BB7E3CE8F}" dt="2023-12-20T07:22:03.632" v="4010" actId="478"/>
          <ac:spMkLst>
            <pc:docMk/>
            <pc:sldMk cId="3254742492" sldId="2074"/>
            <ac:spMk id="9" creationId="{B0BF7489-D2C0-89AA-96CA-2850AC9DC99A}"/>
          </ac:spMkLst>
        </pc:spChg>
        <pc:spChg chg="add mod">
          <ac:chgData name="Yoel Kortick" userId="167978f5-7f40-4909-85d5-d4149554ad4e" providerId="ADAL" clId="{1B48F7DA-AF6A-4E90-A688-210BB7E3CE8F}" dt="2023-12-20T07:23:06.295" v="4038" actId="1076"/>
          <ac:spMkLst>
            <pc:docMk/>
            <pc:sldMk cId="3254742492" sldId="2074"/>
            <ac:spMk id="14" creationId="{453EDAFA-EF85-BD66-5920-78556E4DC27C}"/>
          </ac:spMkLst>
        </pc:spChg>
        <pc:spChg chg="add mod">
          <ac:chgData name="Yoel Kortick" userId="167978f5-7f40-4909-85d5-d4149554ad4e" providerId="ADAL" clId="{1B48F7DA-AF6A-4E90-A688-210BB7E3CE8F}" dt="2023-12-20T07:23:04.145" v="4037" actId="14100"/>
          <ac:spMkLst>
            <pc:docMk/>
            <pc:sldMk cId="3254742492" sldId="2074"/>
            <ac:spMk id="15" creationId="{0C673118-09F5-5842-F74D-786042C1628D}"/>
          </ac:spMkLst>
        </pc:spChg>
        <pc:spChg chg="del mod">
          <ac:chgData name="Yoel Kortick" userId="167978f5-7f40-4909-85d5-d4149554ad4e" providerId="ADAL" clId="{1B48F7DA-AF6A-4E90-A688-210BB7E3CE8F}" dt="2023-12-20T07:22:01.884" v="4009" actId="478"/>
          <ac:spMkLst>
            <pc:docMk/>
            <pc:sldMk cId="3254742492" sldId="2074"/>
            <ac:spMk id="16" creationId="{B2EAFB0F-283B-6DD5-8EF5-A3939B56B78E}"/>
          </ac:spMkLst>
        </pc:spChg>
        <pc:spChg chg="add mod">
          <ac:chgData name="Yoel Kortick" userId="167978f5-7f40-4909-85d5-d4149554ad4e" providerId="ADAL" clId="{1B48F7DA-AF6A-4E90-A688-210BB7E3CE8F}" dt="2023-12-20T07:23:30.066" v="4055" actId="208"/>
          <ac:spMkLst>
            <pc:docMk/>
            <pc:sldMk cId="3254742492" sldId="2074"/>
            <ac:spMk id="17" creationId="{355ABB23-3E78-B50C-5539-B770281F547D}"/>
          </ac:spMkLst>
        </pc:spChg>
        <pc:spChg chg="add mod">
          <ac:chgData name="Yoel Kortick" userId="167978f5-7f40-4909-85d5-d4149554ad4e" providerId="ADAL" clId="{1B48F7DA-AF6A-4E90-A688-210BB7E3CE8F}" dt="2023-12-20T07:23:49.691" v="4117" actId="14100"/>
          <ac:spMkLst>
            <pc:docMk/>
            <pc:sldMk cId="3254742492" sldId="2074"/>
            <ac:spMk id="18" creationId="{A87BB357-B270-9A11-787A-B9072C7C9C8F}"/>
          </ac:spMkLst>
        </pc:spChg>
        <pc:picChg chg="add del">
          <ac:chgData name="Yoel Kortick" userId="167978f5-7f40-4909-85d5-d4149554ad4e" providerId="ADAL" clId="{1B48F7DA-AF6A-4E90-A688-210BB7E3CE8F}" dt="2023-12-20T07:21:53.818" v="4008" actId="22"/>
          <ac:picMkLst>
            <pc:docMk/>
            <pc:sldMk cId="3254742492" sldId="2074"/>
            <ac:picMk id="4" creationId="{2AB12797-8A5E-4966-0B2B-51C2C65DCEE4}"/>
          </ac:picMkLst>
        </pc:picChg>
        <pc:picChg chg="del">
          <ac:chgData name="Yoel Kortick" userId="167978f5-7f40-4909-85d5-d4149554ad4e" providerId="ADAL" clId="{1B48F7DA-AF6A-4E90-A688-210BB7E3CE8F}" dt="2023-12-20T07:17:54.933" v="3933" actId="478"/>
          <ac:picMkLst>
            <pc:docMk/>
            <pc:sldMk cId="3254742492" sldId="2074"/>
            <ac:picMk id="6" creationId="{1BA6D410-33C7-2CEB-B96C-7A19BA209122}"/>
          </ac:picMkLst>
        </pc:picChg>
        <pc:picChg chg="add mod ord">
          <ac:chgData name="Yoel Kortick" userId="167978f5-7f40-4909-85d5-d4149554ad4e" providerId="ADAL" clId="{1B48F7DA-AF6A-4E90-A688-210BB7E3CE8F}" dt="2023-12-20T07:23:09.079" v="4039" actId="208"/>
          <ac:picMkLst>
            <pc:docMk/>
            <pc:sldMk cId="3254742492" sldId="2074"/>
            <ac:picMk id="11" creationId="{9A32047A-2593-BD65-5A94-670553281A64}"/>
          </ac:picMkLst>
        </pc:picChg>
        <pc:cxnChg chg="add">
          <ac:chgData name="Yoel Kortick" userId="167978f5-7f40-4909-85d5-d4149554ad4e" providerId="ADAL" clId="{1B48F7DA-AF6A-4E90-A688-210BB7E3CE8F}" dt="2023-12-20T07:22:30.363" v="4018" actId="11529"/>
          <ac:cxnSpMkLst>
            <pc:docMk/>
            <pc:sldMk cId="3254742492" sldId="2074"/>
            <ac:cxnSpMk id="13" creationId="{301754EC-F39B-2850-683A-CE92BD93C96F}"/>
          </ac:cxnSpMkLst>
        </pc:cxnChg>
        <pc:cxnChg chg="add mod">
          <ac:chgData name="Yoel Kortick" userId="167978f5-7f40-4909-85d5-d4149554ad4e" providerId="ADAL" clId="{1B48F7DA-AF6A-4E90-A688-210BB7E3CE8F}" dt="2023-12-20T07:23:59.013" v="4119" actId="14100"/>
          <ac:cxnSpMkLst>
            <pc:docMk/>
            <pc:sldMk cId="3254742492" sldId="2074"/>
            <ac:cxnSpMk id="19" creationId="{CD8A6E31-8266-9694-F025-2AD714BC8322}"/>
          </ac:cxnSpMkLst>
        </pc:cxnChg>
      </pc:sldChg>
      <pc:sldChg chg="addSp delSp modSp add mod">
        <pc:chgData name="Yoel Kortick" userId="167978f5-7f40-4909-85d5-d4149554ad4e" providerId="ADAL" clId="{1B48F7DA-AF6A-4E90-A688-210BB7E3CE8F}" dt="2023-12-20T11:33:33.958" v="4884" actId="478"/>
        <pc:sldMkLst>
          <pc:docMk/>
          <pc:sldMk cId="1036408129" sldId="2075"/>
        </pc:sldMkLst>
        <pc:spChg chg="mod">
          <ac:chgData name="Yoel Kortick" userId="167978f5-7f40-4909-85d5-d4149554ad4e" providerId="ADAL" clId="{1B48F7DA-AF6A-4E90-A688-210BB7E3CE8F}" dt="2023-12-20T11:33:32.253" v="4883" actId="14100"/>
          <ac:spMkLst>
            <pc:docMk/>
            <pc:sldMk cId="1036408129" sldId="2075"/>
            <ac:spMk id="5" creationId="{3DD46861-DF7A-2403-0037-920041155781}"/>
          </ac:spMkLst>
        </pc:spChg>
        <pc:spChg chg="del">
          <ac:chgData name="Yoel Kortick" userId="167978f5-7f40-4909-85d5-d4149554ad4e" providerId="ADAL" clId="{1B48F7DA-AF6A-4E90-A688-210BB7E3CE8F}" dt="2023-12-20T11:33:33.958" v="4884" actId="478"/>
          <ac:spMkLst>
            <pc:docMk/>
            <pc:sldMk cId="1036408129" sldId="2075"/>
            <ac:spMk id="7" creationId="{8C415052-55C0-A77A-0ED2-27A33269F783}"/>
          </ac:spMkLst>
        </pc:spChg>
        <pc:spChg chg="mod">
          <ac:chgData name="Yoel Kortick" userId="167978f5-7f40-4909-85d5-d4149554ad4e" providerId="ADAL" clId="{1B48F7DA-AF6A-4E90-A688-210BB7E3CE8F}" dt="2023-12-20T11:32:29.182" v="4859" actId="20577"/>
          <ac:spMkLst>
            <pc:docMk/>
            <pc:sldMk cId="1036408129" sldId="2075"/>
            <ac:spMk id="16" creationId="{B2EAFB0F-283B-6DD5-8EF5-A3939B56B78E}"/>
          </ac:spMkLst>
        </pc:spChg>
        <pc:picChg chg="add del ord">
          <ac:chgData name="Yoel Kortick" userId="167978f5-7f40-4909-85d5-d4149554ad4e" providerId="ADAL" clId="{1B48F7DA-AF6A-4E90-A688-210BB7E3CE8F}" dt="2023-12-20T11:33:15.920" v="4868" actId="478"/>
          <ac:picMkLst>
            <pc:docMk/>
            <pc:sldMk cId="1036408129" sldId="2075"/>
            <ac:picMk id="4" creationId="{56C7F0A7-56ED-139C-61BB-589912205AFF}"/>
          </ac:picMkLst>
        </pc:picChg>
        <pc:picChg chg="del">
          <ac:chgData name="Yoel Kortick" userId="167978f5-7f40-4909-85d5-d4149554ad4e" providerId="ADAL" clId="{1B48F7DA-AF6A-4E90-A688-210BB7E3CE8F}" dt="2023-12-20T11:32:31.121" v="4860" actId="478"/>
          <ac:picMkLst>
            <pc:docMk/>
            <pc:sldMk cId="1036408129" sldId="2075"/>
            <ac:picMk id="6" creationId="{1BA6D410-33C7-2CEB-B96C-7A19BA209122}"/>
          </ac:picMkLst>
        </pc:picChg>
        <pc:picChg chg="add mod ord">
          <ac:chgData name="Yoel Kortick" userId="167978f5-7f40-4909-85d5-d4149554ad4e" providerId="ADAL" clId="{1B48F7DA-AF6A-4E90-A688-210BB7E3CE8F}" dt="2023-12-20T11:33:23.362" v="4873" actId="208"/>
          <ac:picMkLst>
            <pc:docMk/>
            <pc:sldMk cId="1036408129" sldId="2075"/>
            <ac:picMk id="9" creationId="{C7FC2FFE-8601-29B6-91CD-AF2EBA4BF056}"/>
          </ac:picMkLst>
        </pc:picChg>
      </pc:sldChg>
      <pc:sldChg chg="addSp delSp modSp add mod">
        <pc:chgData name="Yoel Kortick" userId="167978f5-7f40-4909-85d5-d4149554ad4e" providerId="ADAL" clId="{1B48F7DA-AF6A-4E90-A688-210BB7E3CE8F}" dt="2023-12-20T12:59:00.470" v="7459" actId="1076"/>
        <pc:sldMkLst>
          <pc:docMk/>
          <pc:sldMk cId="1622034759" sldId="2076"/>
        </pc:sldMkLst>
        <pc:spChg chg="mod">
          <ac:chgData name="Yoel Kortick" userId="167978f5-7f40-4909-85d5-d4149554ad4e" providerId="ADAL" clId="{1B48F7DA-AF6A-4E90-A688-210BB7E3CE8F}" dt="2023-12-20T12:58:43.703" v="7438" actId="1076"/>
          <ac:spMkLst>
            <pc:docMk/>
            <pc:sldMk cId="1622034759" sldId="2076"/>
            <ac:spMk id="5" creationId="{3DD46861-DF7A-2403-0037-920041155781}"/>
          </ac:spMkLst>
        </pc:spChg>
        <pc:spChg chg="add mod">
          <ac:chgData name="Yoel Kortick" userId="167978f5-7f40-4909-85d5-d4149554ad4e" providerId="ADAL" clId="{1B48F7DA-AF6A-4E90-A688-210BB7E3CE8F}" dt="2023-12-20T12:58:48.650" v="7448" actId="1035"/>
          <ac:spMkLst>
            <pc:docMk/>
            <pc:sldMk cId="1622034759" sldId="2076"/>
            <ac:spMk id="6" creationId="{832FCAEC-7098-1AF6-E3D8-29493D0BC987}"/>
          </ac:spMkLst>
        </pc:spChg>
        <pc:spChg chg="add mod">
          <ac:chgData name="Yoel Kortick" userId="167978f5-7f40-4909-85d5-d4149554ad4e" providerId="ADAL" clId="{1B48F7DA-AF6A-4E90-A688-210BB7E3CE8F}" dt="2023-12-20T11:34:44.644" v="4950" actId="571"/>
          <ac:spMkLst>
            <pc:docMk/>
            <pc:sldMk cId="1622034759" sldId="2076"/>
            <ac:spMk id="8" creationId="{5D29847B-9D9A-087A-BD81-833BEC174D6C}"/>
          </ac:spMkLst>
        </pc:spChg>
        <pc:spChg chg="add mod">
          <ac:chgData name="Yoel Kortick" userId="167978f5-7f40-4909-85d5-d4149554ad4e" providerId="ADAL" clId="{1B48F7DA-AF6A-4E90-A688-210BB7E3CE8F}" dt="2023-12-20T12:58:57.046" v="7458" actId="1038"/>
          <ac:spMkLst>
            <pc:docMk/>
            <pc:sldMk cId="1622034759" sldId="2076"/>
            <ac:spMk id="10" creationId="{F4E9987A-C03F-60D2-2C3F-9251ECF76F8E}"/>
          </ac:spMkLst>
        </pc:spChg>
        <pc:spChg chg="add mod">
          <ac:chgData name="Yoel Kortick" userId="167978f5-7f40-4909-85d5-d4149554ad4e" providerId="ADAL" clId="{1B48F7DA-AF6A-4E90-A688-210BB7E3CE8F}" dt="2023-12-20T12:59:00.470" v="7459" actId="1076"/>
          <ac:spMkLst>
            <pc:docMk/>
            <pc:sldMk cId="1622034759" sldId="2076"/>
            <ac:spMk id="11" creationId="{BE049447-FFEB-4C54-65D9-49A4FF1CC221}"/>
          </ac:spMkLst>
        </pc:spChg>
        <pc:spChg chg="mod">
          <ac:chgData name="Yoel Kortick" userId="167978f5-7f40-4909-85d5-d4149554ad4e" providerId="ADAL" clId="{1B48F7DA-AF6A-4E90-A688-210BB7E3CE8F}" dt="2023-12-20T12:58:37.363" v="7436" actId="1076"/>
          <ac:spMkLst>
            <pc:docMk/>
            <pc:sldMk cId="1622034759" sldId="2076"/>
            <ac:spMk id="16" creationId="{B2EAFB0F-283B-6DD5-8EF5-A3939B56B78E}"/>
          </ac:spMkLst>
        </pc:spChg>
        <pc:picChg chg="add mod ord">
          <ac:chgData name="Yoel Kortick" userId="167978f5-7f40-4909-85d5-d4149554ad4e" providerId="ADAL" clId="{1B48F7DA-AF6A-4E90-A688-210BB7E3CE8F}" dt="2023-12-20T12:58:52.188" v="7450" actId="1076"/>
          <ac:picMkLst>
            <pc:docMk/>
            <pc:sldMk cId="1622034759" sldId="2076"/>
            <ac:picMk id="4" creationId="{B5F46110-1623-8D44-3898-49AB71A38152}"/>
          </ac:picMkLst>
        </pc:picChg>
        <pc:picChg chg="add mod">
          <ac:chgData name="Yoel Kortick" userId="167978f5-7f40-4909-85d5-d4149554ad4e" providerId="ADAL" clId="{1B48F7DA-AF6A-4E90-A688-210BB7E3CE8F}" dt="2023-12-20T11:34:44.644" v="4950" actId="571"/>
          <ac:picMkLst>
            <pc:docMk/>
            <pc:sldMk cId="1622034759" sldId="2076"/>
            <ac:picMk id="7" creationId="{59DF68C3-646B-ECF4-7EA0-38E2E6973CE9}"/>
          </ac:picMkLst>
        </pc:picChg>
        <pc:picChg chg="del">
          <ac:chgData name="Yoel Kortick" userId="167978f5-7f40-4909-85d5-d4149554ad4e" providerId="ADAL" clId="{1B48F7DA-AF6A-4E90-A688-210BB7E3CE8F}" dt="2023-12-20T11:34:21.835" v="4937" actId="478"/>
          <ac:picMkLst>
            <pc:docMk/>
            <pc:sldMk cId="1622034759" sldId="2076"/>
            <ac:picMk id="9" creationId="{C7FC2FFE-8601-29B6-91CD-AF2EBA4BF056}"/>
          </ac:picMkLst>
        </pc:picChg>
      </pc:sldChg>
      <pc:sldChg chg="addSp delSp modSp add mod">
        <pc:chgData name="Yoel Kortick" userId="167978f5-7f40-4909-85d5-d4149554ad4e" providerId="ADAL" clId="{1B48F7DA-AF6A-4E90-A688-210BB7E3CE8F}" dt="2023-12-21T07:25:25.479" v="8718" actId="208"/>
        <pc:sldMkLst>
          <pc:docMk/>
          <pc:sldMk cId="804512580" sldId="2077"/>
        </pc:sldMkLst>
        <pc:spChg chg="add mod">
          <ac:chgData name="Yoel Kortick" userId="167978f5-7f40-4909-85d5-d4149554ad4e" providerId="ADAL" clId="{1B48F7DA-AF6A-4E90-A688-210BB7E3CE8F}" dt="2023-12-20T12:03:27.493" v="5912" actId="1036"/>
          <ac:spMkLst>
            <pc:docMk/>
            <pc:sldMk cId="804512580" sldId="2077"/>
            <ac:spMk id="5" creationId="{421DB843-5490-D462-2183-848A835283BE}"/>
          </ac:spMkLst>
        </pc:spChg>
        <pc:spChg chg="add mod">
          <ac:chgData name="Yoel Kortick" userId="167978f5-7f40-4909-85d5-d4149554ad4e" providerId="ADAL" clId="{1B48F7DA-AF6A-4E90-A688-210BB7E3CE8F}" dt="2023-12-20T12:03:27.493" v="5912" actId="1036"/>
          <ac:spMkLst>
            <pc:docMk/>
            <pc:sldMk cId="804512580" sldId="2077"/>
            <ac:spMk id="8" creationId="{9210C63D-62F4-5694-6165-CDEA42E76BDA}"/>
          </ac:spMkLst>
        </pc:spChg>
        <pc:spChg chg="add mod">
          <ac:chgData name="Yoel Kortick" userId="167978f5-7f40-4909-85d5-d4149554ad4e" providerId="ADAL" clId="{1B48F7DA-AF6A-4E90-A688-210BB7E3CE8F}" dt="2023-12-20T12:03:27.493" v="5912" actId="1036"/>
          <ac:spMkLst>
            <pc:docMk/>
            <pc:sldMk cId="804512580" sldId="2077"/>
            <ac:spMk id="9" creationId="{D601BFB5-57CE-817B-7ECF-0DA568EF750D}"/>
          </ac:spMkLst>
        </pc:spChg>
        <pc:spChg chg="mod">
          <ac:chgData name="Yoel Kortick" userId="167978f5-7f40-4909-85d5-d4149554ad4e" providerId="ADAL" clId="{1B48F7DA-AF6A-4E90-A688-210BB7E3CE8F}" dt="2023-12-20T13:00:22.959" v="7512" actId="20577"/>
          <ac:spMkLst>
            <pc:docMk/>
            <pc:sldMk cId="804512580" sldId="2077"/>
            <ac:spMk id="10" creationId="{19E9D55E-0049-4072-9DC2-48193A586191}"/>
          </ac:spMkLst>
        </pc:spChg>
        <pc:picChg chg="add del mod ord">
          <ac:chgData name="Yoel Kortick" userId="167978f5-7f40-4909-85d5-d4149554ad4e" providerId="ADAL" clId="{1B48F7DA-AF6A-4E90-A688-210BB7E3CE8F}" dt="2023-12-20T11:59:15.646" v="5815" actId="478"/>
          <ac:picMkLst>
            <pc:docMk/>
            <pc:sldMk cId="804512580" sldId="2077"/>
            <ac:picMk id="4" creationId="{484D0A8C-279F-2B46-BFA4-57D35B8A7ADF}"/>
          </ac:picMkLst>
        </pc:picChg>
        <pc:picChg chg="add mod ord">
          <ac:chgData name="Yoel Kortick" userId="167978f5-7f40-4909-85d5-d4149554ad4e" providerId="ADAL" clId="{1B48F7DA-AF6A-4E90-A688-210BB7E3CE8F}" dt="2023-12-21T07:25:25.479" v="8718" actId="208"/>
          <ac:picMkLst>
            <pc:docMk/>
            <pc:sldMk cId="804512580" sldId="2077"/>
            <ac:picMk id="4" creationId="{DB7C097F-8A73-A66B-5E23-4CD86F0FE8A9}"/>
          </ac:picMkLst>
        </pc:picChg>
        <pc:picChg chg="add del mod ord">
          <ac:chgData name="Yoel Kortick" userId="167978f5-7f40-4909-85d5-d4149554ad4e" providerId="ADAL" clId="{1B48F7DA-AF6A-4E90-A688-210BB7E3CE8F}" dt="2023-12-21T07:25:16.369" v="8704" actId="478"/>
          <ac:picMkLst>
            <pc:docMk/>
            <pc:sldMk cId="804512580" sldId="2077"/>
            <ac:picMk id="7" creationId="{E1539DDA-9675-7C2B-1240-294C10DF69E7}"/>
          </ac:picMkLst>
        </pc:picChg>
      </pc:sldChg>
      <pc:sldChg chg="addSp delSp modSp add mod">
        <pc:chgData name="Yoel Kortick" userId="167978f5-7f40-4909-85d5-d4149554ad4e" providerId="ADAL" clId="{1B48F7DA-AF6A-4E90-A688-210BB7E3CE8F}" dt="2023-12-20T12:05:20.724" v="6033" actId="20577"/>
        <pc:sldMkLst>
          <pc:docMk/>
          <pc:sldMk cId="1435979130" sldId="2078"/>
        </pc:sldMkLst>
        <pc:spChg chg="mod">
          <ac:chgData name="Yoel Kortick" userId="167978f5-7f40-4909-85d5-d4149554ad4e" providerId="ADAL" clId="{1B48F7DA-AF6A-4E90-A688-210BB7E3CE8F}" dt="2023-12-20T12:05:05.865" v="6014" actId="14100"/>
          <ac:spMkLst>
            <pc:docMk/>
            <pc:sldMk cId="1435979130" sldId="2078"/>
            <ac:spMk id="5" creationId="{421DB843-5490-D462-2183-848A835283BE}"/>
          </ac:spMkLst>
        </pc:spChg>
        <pc:spChg chg="add mod">
          <ac:chgData name="Yoel Kortick" userId="167978f5-7f40-4909-85d5-d4149554ad4e" providerId="ADAL" clId="{1B48F7DA-AF6A-4E90-A688-210BB7E3CE8F}" dt="2023-12-20T12:05:12.444" v="6016" actId="14100"/>
          <ac:spMkLst>
            <pc:docMk/>
            <pc:sldMk cId="1435979130" sldId="2078"/>
            <ac:spMk id="7" creationId="{29D286D8-8B31-5C1D-AD12-BFCE9BC7DE4C}"/>
          </ac:spMkLst>
        </pc:spChg>
        <pc:spChg chg="mod">
          <ac:chgData name="Yoel Kortick" userId="167978f5-7f40-4909-85d5-d4149554ad4e" providerId="ADAL" clId="{1B48F7DA-AF6A-4E90-A688-210BB7E3CE8F}" dt="2023-12-20T12:05:20.724" v="6033" actId="20577"/>
          <ac:spMkLst>
            <pc:docMk/>
            <pc:sldMk cId="1435979130" sldId="2078"/>
            <ac:spMk id="10" creationId="{19E9D55E-0049-4072-9DC2-48193A586191}"/>
          </ac:spMkLst>
        </pc:spChg>
        <pc:picChg chg="del">
          <ac:chgData name="Yoel Kortick" userId="167978f5-7f40-4909-85d5-d4149554ad4e" providerId="ADAL" clId="{1B48F7DA-AF6A-4E90-A688-210BB7E3CE8F}" dt="2023-12-20T11:58:44.571" v="5814" actId="478"/>
          <ac:picMkLst>
            <pc:docMk/>
            <pc:sldMk cId="1435979130" sldId="2078"/>
            <ac:picMk id="4" creationId="{484D0A8C-279F-2B46-BFA4-57D35B8A7ADF}"/>
          </ac:picMkLst>
        </pc:picChg>
        <pc:picChg chg="add mod ord">
          <ac:chgData name="Yoel Kortick" userId="167978f5-7f40-4909-85d5-d4149554ad4e" providerId="ADAL" clId="{1B48F7DA-AF6A-4E90-A688-210BB7E3CE8F}" dt="2023-12-20T12:05:15.866" v="6018" actId="208"/>
          <ac:picMkLst>
            <pc:docMk/>
            <pc:sldMk cId="1435979130" sldId="2078"/>
            <ac:picMk id="6" creationId="{E327CD6A-886C-97D8-7C18-4E18D067DB9F}"/>
          </ac:picMkLst>
        </pc:picChg>
      </pc:sldChg>
      <pc:sldChg chg="addSp delSp modSp add mod">
        <pc:chgData name="Yoel Kortick" userId="167978f5-7f40-4909-85d5-d4149554ad4e" providerId="ADAL" clId="{1B48F7DA-AF6A-4E90-A688-210BB7E3CE8F}" dt="2023-12-20T12:01:38.206" v="5898" actId="14100"/>
        <pc:sldMkLst>
          <pc:docMk/>
          <pc:sldMk cId="3719853805" sldId="2079"/>
        </pc:sldMkLst>
        <pc:spChg chg="mod">
          <ac:chgData name="Yoel Kortick" userId="167978f5-7f40-4909-85d5-d4149554ad4e" providerId="ADAL" clId="{1B48F7DA-AF6A-4E90-A688-210BB7E3CE8F}" dt="2023-12-20T12:01:19.773" v="5889" actId="14100"/>
          <ac:spMkLst>
            <pc:docMk/>
            <pc:sldMk cId="3719853805" sldId="2079"/>
            <ac:spMk id="5" creationId="{421DB843-5490-D462-2183-848A835283BE}"/>
          </ac:spMkLst>
        </pc:spChg>
        <pc:spChg chg="mod">
          <ac:chgData name="Yoel Kortick" userId="167978f5-7f40-4909-85d5-d4149554ad4e" providerId="ADAL" clId="{1B48F7DA-AF6A-4E90-A688-210BB7E3CE8F}" dt="2023-12-20T12:01:14.662" v="5887" actId="14100"/>
          <ac:spMkLst>
            <pc:docMk/>
            <pc:sldMk cId="3719853805" sldId="2079"/>
            <ac:spMk id="8" creationId="{9210C63D-62F4-5694-6165-CDEA42E76BDA}"/>
          </ac:spMkLst>
        </pc:spChg>
        <pc:spChg chg="del">
          <ac:chgData name="Yoel Kortick" userId="167978f5-7f40-4909-85d5-d4149554ad4e" providerId="ADAL" clId="{1B48F7DA-AF6A-4E90-A688-210BB7E3CE8F}" dt="2023-12-20T12:01:22.795" v="5890" actId="478"/>
          <ac:spMkLst>
            <pc:docMk/>
            <pc:sldMk cId="3719853805" sldId="2079"/>
            <ac:spMk id="9" creationId="{D601BFB5-57CE-817B-7ECF-0DA568EF750D}"/>
          </ac:spMkLst>
        </pc:spChg>
        <pc:spChg chg="mod">
          <ac:chgData name="Yoel Kortick" userId="167978f5-7f40-4909-85d5-d4149554ad4e" providerId="ADAL" clId="{1B48F7DA-AF6A-4E90-A688-210BB7E3CE8F}" dt="2023-12-20T12:01:38.206" v="5898" actId="14100"/>
          <ac:spMkLst>
            <pc:docMk/>
            <pc:sldMk cId="3719853805" sldId="2079"/>
            <ac:spMk id="10" creationId="{19E9D55E-0049-4072-9DC2-48193A586191}"/>
          </ac:spMkLst>
        </pc:spChg>
        <pc:picChg chg="add del ord">
          <ac:chgData name="Yoel Kortick" userId="167978f5-7f40-4909-85d5-d4149554ad4e" providerId="ADAL" clId="{1B48F7DA-AF6A-4E90-A688-210BB7E3CE8F}" dt="2023-12-20T12:01:02.730" v="5878" actId="478"/>
          <ac:picMkLst>
            <pc:docMk/>
            <pc:sldMk cId="3719853805" sldId="2079"/>
            <ac:picMk id="4" creationId="{A064780F-1DDA-E6D3-2218-1255E4273B39}"/>
          </ac:picMkLst>
        </pc:picChg>
        <pc:picChg chg="del">
          <ac:chgData name="Yoel Kortick" userId="167978f5-7f40-4909-85d5-d4149554ad4e" providerId="ADAL" clId="{1B48F7DA-AF6A-4E90-A688-210BB7E3CE8F}" dt="2023-12-20T12:00:41.540" v="5875" actId="478"/>
          <ac:picMkLst>
            <pc:docMk/>
            <pc:sldMk cId="3719853805" sldId="2079"/>
            <ac:picMk id="7" creationId="{E1539DDA-9675-7C2B-1240-294C10DF69E7}"/>
          </ac:picMkLst>
        </pc:picChg>
        <pc:picChg chg="add mod ord">
          <ac:chgData name="Yoel Kortick" userId="167978f5-7f40-4909-85d5-d4149554ad4e" providerId="ADAL" clId="{1B48F7DA-AF6A-4E90-A688-210BB7E3CE8F}" dt="2023-12-20T12:01:07.968" v="5885" actId="167"/>
          <ac:picMkLst>
            <pc:docMk/>
            <pc:sldMk cId="3719853805" sldId="2079"/>
            <ac:picMk id="11" creationId="{505CCBFD-502F-920E-7431-BE54896DD066}"/>
          </ac:picMkLst>
        </pc:picChg>
        <pc:cxnChg chg="add mod">
          <ac:chgData name="Yoel Kortick" userId="167978f5-7f40-4909-85d5-d4149554ad4e" providerId="ADAL" clId="{1B48F7DA-AF6A-4E90-A688-210BB7E3CE8F}" dt="2023-12-20T12:01:30.039" v="5896" actId="1037"/>
          <ac:cxnSpMkLst>
            <pc:docMk/>
            <pc:sldMk cId="3719853805" sldId="2079"/>
            <ac:cxnSpMk id="13" creationId="{7A9ECD5D-527E-2FC3-EF8C-8CB10CDCD162}"/>
          </ac:cxnSpMkLst>
        </pc:cxnChg>
      </pc:sldChg>
      <pc:sldChg chg="addSp delSp modSp add mod">
        <pc:chgData name="Yoel Kortick" userId="167978f5-7f40-4909-85d5-d4149554ad4e" providerId="ADAL" clId="{1B48F7DA-AF6A-4E90-A688-210BB7E3CE8F}" dt="2023-12-20T12:07:32.125" v="6069" actId="478"/>
        <pc:sldMkLst>
          <pc:docMk/>
          <pc:sldMk cId="3850478938" sldId="2080"/>
        </pc:sldMkLst>
        <pc:spChg chg="mod">
          <ac:chgData name="Yoel Kortick" userId="167978f5-7f40-4909-85d5-d4149554ad4e" providerId="ADAL" clId="{1B48F7DA-AF6A-4E90-A688-210BB7E3CE8F}" dt="2023-12-20T12:07:27.802" v="6067" actId="1037"/>
          <ac:spMkLst>
            <pc:docMk/>
            <pc:sldMk cId="3850478938" sldId="2080"/>
            <ac:spMk id="5" creationId="{421DB843-5490-D462-2183-848A835283BE}"/>
          </ac:spMkLst>
        </pc:spChg>
        <pc:spChg chg="del">
          <ac:chgData name="Yoel Kortick" userId="167978f5-7f40-4909-85d5-d4149554ad4e" providerId="ADAL" clId="{1B48F7DA-AF6A-4E90-A688-210BB7E3CE8F}" dt="2023-12-20T12:07:32.125" v="6069" actId="478"/>
          <ac:spMkLst>
            <pc:docMk/>
            <pc:sldMk cId="3850478938" sldId="2080"/>
            <ac:spMk id="7" creationId="{29D286D8-8B31-5C1D-AD12-BFCE9BC7DE4C}"/>
          </ac:spMkLst>
        </pc:spChg>
        <pc:spChg chg="mod">
          <ac:chgData name="Yoel Kortick" userId="167978f5-7f40-4909-85d5-d4149554ad4e" providerId="ADAL" clId="{1B48F7DA-AF6A-4E90-A688-210BB7E3CE8F}" dt="2023-12-20T12:07:10.149" v="6059" actId="20577"/>
          <ac:spMkLst>
            <pc:docMk/>
            <pc:sldMk cId="3850478938" sldId="2080"/>
            <ac:spMk id="10" creationId="{19E9D55E-0049-4072-9DC2-48193A586191}"/>
          </ac:spMkLst>
        </pc:spChg>
        <pc:picChg chg="add mod ord">
          <ac:chgData name="Yoel Kortick" userId="167978f5-7f40-4909-85d5-d4149554ad4e" providerId="ADAL" clId="{1B48F7DA-AF6A-4E90-A688-210BB7E3CE8F}" dt="2023-12-20T12:07:30.138" v="6068" actId="208"/>
          <ac:picMkLst>
            <pc:docMk/>
            <pc:sldMk cId="3850478938" sldId="2080"/>
            <ac:picMk id="4" creationId="{7F0D6540-B87C-26EE-9577-6B2079A2DBD8}"/>
          </ac:picMkLst>
        </pc:picChg>
        <pc:picChg chg="del">
          <ac:chgData name="Yoel Kortick" userId="167978f5-7f40-4909-85d5-d4149554ad4e" providerId="ADAL" clId="{1B48F7DA-AF6A-4E90-A688-210BB7E3CE8F}" dt="2023-12-20T12:07:13.584" v="6060" actId="478"/>
          <ac:picMkLst>
            <pc:docMk/>
            <pc:sldMk cId="3850478938" sldId="2080"/>
            <ac:picMk id="6" creationId="{E327CD6A-886C-97D8-7C18-4E18D067DB9F}"/>
          </ac:picMkLst>
        </pc:picChg>
      </pc:sldChg>
      <pc:sldChg chg="addSp delSp modSp add mod">
        <pc:chgData name="Yoel Kortick" userId="167978f5-7f40-4909-85d5-d4149554ad4e" providerId="ADAL" clId="{1B48F7DA-AF6A-4E90-A688-210BB7E3CE8F}" dt="2023-12-20T13:00:47.749" v="7515" actId="14100"/>
        <pc:sldMkLst>
          <pc:docMk/>
          <pc:sldMk cId="2981781672" sldId="2081"/>
        </pc:sldMkLst>
        <pc:spChg chg="add mod">
          <ac:chgData name="Yoel Kortick" userId="167978f5-7f40-4909-85d5-d4149554ad4e" providerId="ADAL" clId="{1B48F7DA-AF6A-4E90-A688-210BB7E3CE8F}" dt="2023-12-20T13:00:47.749" v="7515" actId="14100"/>
          <ac:spMkLst>
            <pc:docMk/>
            <pc:sldMk cId="2981781672" sldId="2081"/>
            <ac:spMk id="2" creationId="{5F5A04A9-64F9-199D-7494-2EB498AEF117}"/>
          </ac:spMkLst>
        </pc:spChg>
        <pc:spChg chg="mod">
          <ac:chgData name="Yoel Kortick" userId="167978f5-7f40-4909-85d5-d4149554ad4e" providerId="ADAL" clId="{1B48F7DA-AF6A-4E90-A688-210BB7E3CE8F}" dt="2023-12-20T12:16:59.122" v="6109" actId="14100"/>
          <ac:spMkLst>
            <pc:docMk/>
            <pc:sldMk cId="2981781672" sldId="2081"/>
            <ac:spMk id="5" creationId="{421DB843-5490-D462-2183-848A835283BE}"/>
          </ac:spMkLst>
        </pc:spChg>
        <pc:spChg chg="mod">
          <ac:chgData name="Yoel Kortick" userId="167978f5-7f40-4909-85d5-d4149554ad4e" providerId="ADAL" clId="{1B48F7DA-AF6A-4E90-A688-210BB7E3CE8F}" dt="2023-12-20T12:16:32.832" v="6099" actId="313"/>
          <ac:spMkLst>
            <pc:docMk/>
            <pc:sldMk cId="2981781672" sldId="2081"/>
            <ac:spMk id="10" creationId="{19E9D55E-0049-4072-9DC2-48193A586191}"/>
          </ac:spMkLst>
        </pc:spChg>
        <pc:picChg chg="del">
          <ac:chgData name="Yoel Kortick" userId="167978f5-7f40-4909-85d5-d4149554ad4e" providerId="ADAL" clId="{1B48F7DA-AF6A-4E90-A688-210BB7E3CE8F}" dt="2023-12-20T12:16:47.556" v="6100" actId="478"/>
          <ac:picMkLst>
            <pc:docMk/>
            <pc:sldMk cId="2981781672" sldId="2081"/>
            <ac:picMk id="4" creationId="{7F0D6540-B87C-26EE-9577-6B2079A2DBD8}"/>
          </ac:picMkLst>
        </pc:picChg>
        <pc:picChg chg="add mod ord">
          <ac:chgData name="Yoel Kortick" userId="167978f5-7f40-4909-85d5-d4149554ad4e" providerId="ADAL" clId="{1B48F7DA-AF6A-4E90-A688-210BB7E3CE8F}" dt="2023-12-20T12:16:54.221" v="6107" actId="208"/>
          <ac:picMkLst>
            <pc:docMk/>
            <pc:sldMk cId="2981781672" sldId="2081"/>
            <ac:picMk id="6" creationId="{A0BB7E53-20E1-7555-D275-9B823D90417A}"/>
          </ac:picMkLst>
        </pc:picChg>
      </pc:sldChg>
      <pc:sldChg chg="addSp delSp modSp add mod">
        <pc:chgData name="Yoel Kortick" userId="167978f5-7f40-4909-85d5-d4149554ad4e" providerId="ADAL" clId="{1B48F7DA-AF6A-4E90-A688-210BB7E3CE8F}" dt="2023-12-20T12:28:36.015" v="6232" actId="167"/>
        <pc:sldMkLst>
          <pc:docMk/>
          <pc:sldMk cId="2077187421" sldId="2082"/>
        </pc:sldMkLst>
        <pc:spChg chg="mod">
          <ac:chgData name="Yoel Kortick" userId="167978f5-7f40-4909-85d5-d4149554ad4e" providerId="ADAL" clId="{1B48F7DA-AF6A-4E90-A688-210BB7E3CE8F}" dt="2023-12-20T12:28:26.561" v="6205" actId="14100"/>
          <ac:spMkLst>
            <pc:docMk/>
            <pc:sldMk cId="2077187421" sldId="2082"/>
            <ac:spMk id="5" creationId="{421DB843-5490-D462-2183-848A835283BE}"/>
          </ac:spMkLst>
        </pc:spChg>
        <pc:spChg chg="add mod">
          <ac:chgData name="Yoel Kortick" userId="167978f5-7f40-4909-85d5-d4149554ad4e" providerId="ADAL" clId="{1B48F7DA-AF6A-4E90-A688-210BB7E3CE8F}" dt="2023-12-20T12:28:34.123" v="6231" actId="14100"/>
          <ac:spMkLst>
            <pc:docMk/>
            <pc:sldMk cId="2077187421" sldId="2082"/>
            <ac:spMk id="7" creationId="{AE9708D3-09CC-D510-E014-856756D1030A}"/>
          </ac:spMkLst>
        </pc:spChg>
        <pc:spChg chg="mod">
          <ac:chgData name="Yoel Kortick" userId="167978f5-7f40-4909-85d5-d4149554ad4e" providerId="ADAL" clId="{1B48F7DA-AF6A-4E90-A688-210BB7E3CE8F}" dt="2023-12-20T12:28:18.776" v="6202" actId="313"/>
          <ac:spMkLst>
            <pc:docMk/>
            <pc:sldMk cId="2077187421" sldId="2082"/>
            <ac:spMk id="10" creationId="{19E9D55E-0049-4072-9DC2-48193A586191}"/>
          </ac:spMkLst>
        </pc:spChg>
        <pc:picChg chg="add mod ord">
          <ac:chgData name="Yoel Kortick" userId="167978f5-7f40-4909-85d5-d4149554ad4e" providerId="ADAL" clId="{1B48F7DA-AF6A-4E90-A688-210BB7E3CE8F}" dt="2023-12-20T12:28:36.015" v="6232" actId="167"/>
          <ac:picMkLst>
            <pc:docMk/>
            <pc:sldMk cId="2077187421" sldId="2082"/>
            <ac:picMk id="4" creationId="{E4A012E5-463C-D7FD-0123-87FBAC926CA8}"/>
          </ac:picMkLst>
        </pc:picChg>
        <pc:picChg chg="del">
          <ac:chgData name="Yoel Kortick" userId="167978f5-7f40-4909-85d5-d4149554ad4e" providerId="ADAL" clId="{1B48F7DA-AF6A-4E90-A688-210BB7E3CE8F}" dt="2023-12-20T12:27:54.993" v="6111" actId="478"/>
          <ac:picMkLst>
            <pc:docMk/>
            <pc:sldMk cId="2077187421" sldId="2082"/>
            <ac:picMk id="6" creationId="{A0BB7E53-20E1-7555-D275-9B823D90417A}"/>
          </ac:picMkLst>
        </pc:picChg>
      </pc:sldChg>
      <pc:sldChg chg="addSp delSp modSp add mod">
        <pc:chgData name="Yoel Kortick" userId="167978f5-7f40-4909-85d5-d4149554ad4e" providerId="ADAL" clId="{1B48F7DA-AF6A-4E90-A688-210BB7E3CE8F}" dt="2023-12-20T12:30:38.662" v="6379" actId="1076"/>
        <pc:sldMkLst>
          <pc:docMk/>
          <pc:sldMk cId="4110807980" sldId="2083"/>
        </pc:sldMkLst>
        <pc:spChg chg="mod">
          <ac:chgData name="Yoel Kortick" userId="167978f5-7f40-4909-85d5-d4149554ad4e" providerId="ADAL" clId="{1B48F7DA-AF6A-4E90-A688-210BB7E3CE8F}" dt="2023-12-20T12:30:36.166" v="6378" actId="14100"/>
          <ac:spMkLst>
            <pc:docMk/>
            <pc:sldMk cId="4110807980" sldId="2083"/>
            <ac:spMk id="5" creationId="{421DB843-5490-D462-2183-848A835283BE}"/>
          </ac:spMkLst>
        </pc:spChg>
        <pc:spChg chg="mod">
          <ac:chgData name="Yoel Kortick" userId="167978f5-7f40-4909-85d5-d4149554ad4e" providerId="ADAL" clId="{1B48F7DA-AF6A-4E90-A688-210BB7E3CE8F}" dt="2023-12-20T12:30:38.662" v="6379" actId="1076"/>
          <ac:spMkLst>
            <pc:docMk/>
            <pc:sldMk cId="4110807980" sldId="2083"/>
            <ac:spMk id="7" creationId="{AE9708D3-09CC-D510-E014-856756D1030A}"/>
          </ac:spMkLst>
        </pc:spChg>
        <pc:spChg chg="mod">
          <ac:chgData name="Yoel Kortick" userId="167978f5-7f40-4909-85d5-d4149554ad4e" providerId="ADAL" clId="{1B48F7DA-AF6A-4E90-A688-210BB7E3CE8F}" dt="2023-12-20T12:30:18.335" v="6372" actId="20577"/>
          <ac:spMkLst>
            <pc:docMk/>
            <pc:sldMk cId="4110807980" sldId="2083"/>
            <ac:spMk id="10" creationId="{19E9D55E-0049-4072-9DC2-48193A586191}"/>
          </ac:spMkLst>
        </pc:spChg>
        <pc:picChg chg="del">
          <ac:chgData name="Yoel Kortick" userId="167978f5-7f40-4909-85d5-d4149554ad4e" providerId="ADAL" clId="{1B48F7DA-AF6A-4E90-A688-210BB7E3CE8F}" dt="2023-12-20T12:29:36.601" v="6252" actId="478"/>
          <ac:picMkLst>
            <pc:docMk/>
            <pc:sldMk cId="4110807980" sldId="2083"/>
            <ac:picMk id="4" creationId="{E4A012E5-463C-D7FD-0123-87FBAC926CA8}"/>
          </ac:picMkLst>
        </pc:picChg>
        <pc:picChg chg="add mod ord">
          <ac:chgData name="Yoel Kortick" userId="167978f5-7f40-4909-85d5-d4149554ad4e" providerId="ADAL" clId="{1B48F7DA-AF6A-4E90-A688-210BB7E3CE8F}" dt="2023-12-20T12:30:27.502" v="6376" actId="167"/>
          <ac:picMkLst>
            <pc:docMk/>
            <pc:sldMk cId="4110807980" sldId="2083"/>
            <ac:picMk id="6" creationId="{E80F0FE8-FA50-EE5F-7EDA-B7526A0D6B1E}"/>
          </ac:picMkLst>
        </pc:picChg>
      </pc:sldChg>
      <pc:sldChg chg="addSp delSp modSp add mod">
        <pc:chgData name="Yoel Kortick" userId="167978f5-7f40-4909-85d5-d4149554ad4e" providerId="ADAL" clId="{1B48F7DA-AF6A-4E90-A688-210BB7E3CE8F}" dt="2023-12-20T12:40:00.368" v="6419" actId="14100"/>
        <pc:sldMkLst>
          <pc:docMk/>
          <pc:sldMk cId="2149653344" sldId="2084"/>
        </pc:sldMkLst>
        <pc:spChg chg="mod">
          <ac:chgData name="Yoel Kortick" userId="167978f5-7f40-4909-85d5-d4149554ad4e" providerId="ADAL" clId="{1B48F7DA-AF6A-4E90-A688-210BB7E3CE8F}" dt="2023-12-20T12:39:49.436" v="6416" actId="14100"/>
          <ac:spMkLst>
            <pc:docMk/>
            <pc:sldMk cId="2149653344" sldId="2084"/>
            <ac:spMk id="5" creationId="{421DB843-5490-D462-2183-848A835283BE}"/>
          </ac:spMkLst>
        </pc:spChg>
        <pc:spChg chg="mod">
          <ac:chgData name="Yoel Kortick" userId="167978f5-7f40-4909-85d5-d4149554ad4e" providerId="ADAL" clId="{1B48F7DA-AF6A-4E90-A688-210BB7E3CE8F}" dt="2023-12-20T12:40:00.368" v="6419" actId="14100"/>
          <ac:spMkLst>
            <pc:docMk/>
            <pc:sldMk cId="2149653344" sldId="2084"/>
            <ac:spMk id="7" creationId="{AE9708D3-09CC-D510-E014-856756D1030A}"/>
          </ac:spMkLst>
        </pc:spChg>
        <pc:spChg chg="mod">
          <ac:chgData name="Yoel Kortick" userId="167978f5-7f40-4909-85d5-d4149554ad4e" providerId="ADAL" clId="{1B48F7DA-AF6A-4E90-A688-210BB7E3CE8F}" dt="2023-12-20T12:39:35.213" v="6412" actId="20577"/>
          <ac:spMkLst>
            <pc:docMk/>
            <pc:sldMk cId="2149653344" sldId="2084"/>
            <ac:spMk id="10" creationId="{19E9D55E-0049-4072-9DC2-48193A586191}"/>
          </ac:spMkLst>
        </pc:spChg>
        <pc:picChg chg="add mod ord">
          <ac:chgData name="Yoel Kortick" userId="167978f5-7f40-4909-85d5-d4149554ad4e" providerId="ADAL" clId="{1B48F7DA-AF6A-4E90-A688-210BB7E3CE8F}" dt="2023-12-20T12:39:44.288" v="6414" actId="167"/>
          <ac:picMkLst>
            <pc:docMk/>
            <pc:sldMk cId="2149653344" sldId="2084"/>
            <ac:picMk id="4" creationId="{3EC9DBA7-39AB-1A02-5A56-08D6296A1AB6}"/>
          </ac:picMkLst>
        </pc:picChg>
        <pc:picChg chg="del">
          <ac:chgData name="Yoel Kortick" userId="167978f5-7f40-4909-85d5-d4149554ad4e" providerId="ADAL" clId="{1B48F7DA-AF6A-4E90-A688-210BB7E3CE8F}" dt="2023-12-20T12:39:27.317" v="6398" actId="478"/>
          <ac:picMkLst>
            <pc:docMk/>
            <pc:sldMk cId="2149653344" sldId="2084"/>
            <ac:picMk id="6" creationId="{E80F0FE8-FA50-EE5F-7EDA-B7526A0D6B1E}"/>
          </ac:picMkLst>
        </pc:picChg>
      </pc:sldChg>
      <pc:sldChg chg="addSp delSp modSp add mod">
        <pc:chgData name="Yoel Kortick" userId="167978f5-7f40-4909-85d5-d4149554ad4e" providerId="ADAL" clId="{1B48F7DA-AF6A-4E90-A688-210BB7E3CE8F}" dt="2023-12-20T12:43:07.307" v="6569" actId="1035"/>
        <pc:sldMkLst>
          <pc:docMk/>
          <pc:sldMk cId="2509125860" sldId="2085"/>
        </pc:sldMkLst>
        <pc:spChg chg="mod">
          <ac:chgData name="Yoel Kortick" userId="167978f5-7f40-4909-85d5-d4149554ad4e" providerId="ADAL" clId="{1B48F7DA-AF6A-4E90-A688-210BB7E3CE8F}" dt="2023-12-20T12:42:09.793" v="6536" actId="1035"/>
          <ac:spMkLst>
            <pc:docMk/>
            <pc:sldMk cId="2509125860" sldId="2085"/>
            <ac:spMk id="5" creationId="{421DB843-5490-D462-2183-848A835283BE}"/>
          </ac:spMkLst>
        </pc:spChg>
        <pc:spChg chg="mod">
          <ac:chgData name="Yoel Kortick" userId="167978f5-7f40-4909-85d5-d4149554ad4e" providerId="ADAL" clId="{1B48F7DA-AF6A-4E90-A688-210BB7E3CE8F}" dt="2023-12-20T12:42:09.793" v="6536" actId="1035"/>
          <ac:spMkLst>
            <pc:docMk/>
            <pc:sldMk cId="2509125860" sldId="2085"/>
            <ac:spMk id="7" creationId="{AE9708D3-09CC-D510-E014-856756D1030A}"/>
          </ac:spMkLst>
        </pc:spChg>
        <pc:spChg chg="mod">
          <ac:chgData name="Yoel Kortick" userId="167978f5-7f40-4909-85d5-d4149554ad4e" providerId="ADAL" clId="{1B48F7DA-AF6A-4E90-A688-210BB7E3CE8F}" dt="2023-12-20T12:43:00.126" v="6565" actId="20577"/>
          <ac:spMkLst>
            <pc:docMk/>
            <pc:sldMk cId="2509125860" sldId="2085"/>
            <ac:spMk id="10" creationId="{19E9D55E-0049-4072-9DC2-48193A586191}"/>
          </ac:spMkLst>
        </pc:spChg>
        <pc:spChg chg="add mod">
          <ac:chgData name="Yoel Kortick" userId="167978f5-7f40-4909-85d5-d4149554ad4e" providerId="ADAL" clId="{1B48F7DA-AF6A-4E90-A688-210BB7E3CE8F}" dt="2023-12-20T12:43:07.307" v="6569" actId="1035"/>
          <ac:spMkLst>
            <pc:docMk/>
            <pc:sldMk cId="2509125860" sldId="2085"/>
            <ac:spMk id="11" creationId="{6D25E8E1-9F22-D5F7-F190-54D8B7B85F71}"/>
          </ac:spMkLst>
        </pc:spChg>
        <pc:spChg chg="add del mod">
          <ac:chgData name="Yoel Kortick" userId="167978f5-7f40-4909-85d5-d4149554ad4e" providerId="ADAL" clId="{1B48F7DA-AF6A-4E90-A688-210BB7E3CE8F}" dt="2023-12-20T12:42:53.462" v="6554" actId="478"/>
          <ac:spMkLst>
            <pc:docMk/>
            <pc:sldMk cId="2509125860" sldId="2085"/>
            <ac:spMk id="12" creationId="{A007C298-D83F-162A-AF8A-945DECA08DA6}"/>
          </ac:spMkLst>
        </pc:spChg>
        <pc:spChg chg="add mod">
          <ac:chgData name="Yoel Kortick" userId="167978f5-7f40-4909-85d5-d4149554ad4e" providerId="ADAL" clId="{1B48F7DA-AF6A-4E90-A688-210BB7E3CE8F}" dt="2023-12-20T12:43:07.307" v="6569" actId="1035"/>
          <ac:spMkLst>
            <pc:docMk/>
            <pc:sldMk cId="2509125860" sldId="2085"/>
            <ac:spMk id="13" creationId="{742E9619-E8FB-AB38-2C3D-AB880B9CB17C}"/>
          </ac:spMkLst>
        </pc:spChg>
        <pc:picChg chg="del">
          <ac:chgData name="Yoel Kortick" userId="167978f5-7f40-4909-85d5-d4149554ad4e" providerId="ADAL" clId="{1B48F7DA-AF6A-4E90-A688-210BB7E3CE8F}" dt="2023-12-20T12:41:19.634" v="6501" actId="478"/>
          <ac:picMkLst>
            <pc:docMk/>
            <pc:sldMk cId="2509125860" sldId="2085"/>
            <ac:picMk id="4" creationId="{3EC9DBA7-39AB-1A02-5A56-08D6296A1AB6}"/>
          </ac:picMkLst>
        </pc:picChg>
        <pc:picChg chg="add mod ord">
          <ac:chgData name="Yoel Kortick" userId="167978f5-7f40-4909-85d5-d4149554ad4e" providerId="ADAL" clId="{1B48F7DA-AF6A-4E90-A688-210BB7E3CE8F}" dt="2023-12-20T12:42:09.793" v="6536" actId="1035"/>
          <ac:picMkLst>
            <pc:docMk/>
            <pc:sldMk cId="2509125860" sldId="2085"/>
            <ac:picMk id="6" creationId="{76ED9115-ED00-D6A6-0FC7-0ED44FA4DA7D}"/>
          </ac:picMkLst>
        </pc:picChg>
        <pc:picChg chg="add mod ord">
          <ac:chgData name="Yoel Kortick" userId="167978f5-7f40-4909-85d5-d4149554ad4e" providerId="ADAL" clId="{1B48F7DA-AF6A-4E90-A688-210BB7E3CE8F}" dt="2023-12-20T12:43:07.307" v="6569" actId="1035"/>
          <ac:picMkLst>
            <pc:docMk/>
            <pc:sldMk cId="2509125860" sldId="2085"/>
            <ac:picMk id="9" creationId="{7690029D-51D4-13EE-C7F8-0655B30D8703}"/>
          </ac:picMkLst>
        </pc:picChg>
      </pc:sldChg>
      <pc:sldChg chg="modSp add del mod">
        <pc:chgData name="Yoel Kortick" userId="167978f5-7f40-4909-85d5-d4149554ad4e" providerId="ADAL" clId="{1B48F7DA-AF6A-4E90-A688-210BB7E3CE8F}" dt="2023-12-21T07:28:00.526" v="8720" actId="47"/>
        <pc:sldMkLst>
          <pc:docMk/>
          <pc:sldMk cId="3727327002" sldId="2086"/>
        </pc:sldMkLst>
        <pc:spChg chg="mod">
          <ac:chgData name="Yoel Kortick" userId="167978f5-7f40-4909-85d5-d4149554ad4e" providerId="ADAL" clId="{1B48F7DA-AF6A-4E90-A688-210BB7E3CE8F}" dt="2023-12-20T13:03:36.790" v="7646" actId="403"/>
          <ac:spMkLst>
            <pc:docMk/>
            <pc:sldMk cId="3727327002" sldId="2086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1B48F7DA-AF6A-4E90-A688-210BB7E3CE8F}" dt="2023-12-20T13:02:21.031" v="7560" actId="208"/>
        <pc:sldMkLst>
          <pc:docMk/>
          <pc:sldMk cId="2080693812" sldId="2087"/>
        </pc:sldMkLst>
        <pc:spChg chg="del">
          <ac:chgData name="Yoel Kortick" userId="167978f5-7f40-4909-85d5-d4149554ad4e" providerId="ADAL" clId="{1B48F7DA-AF6A-4E90-A688-210BB7E3CE8F}" dt="2023-12-20T13:02:07.136" v="7554" actId="478"/>
          <ac:spMkLst>
            <pc:docMk/>
            <pc:sldMk cId="2080693812" sldId="2087"/>
            <ac:spMk id="5" creationId="{421DB843-5490-D462-2183-848A835283BE}"/>
          </ac:spMkLst>
        </pc:spChg>
        <pc:spChg chg="del">
          <ac:chgData name="Yoel Kortick" userId="167978f5-7f40-4909-85d5-d4149554ad4e" providerId="ADAL" clId="{1B48F7DA-AF6A-4E90-A688-210BB7E3CE8F}" dt="2023-12-20T13:02:07.136" v="7554" actId="478"/>
          <ac:spMkLst>
            <pc:docMk/>
            <pc:sldMk cId="2080693812" sldId="2087"/>
            <ac:spMk id="7" creationId="{AE9708D3-09CC-D510-E014-856756D1030A}"/>
          </ac:spMkLst>
        </pc:spChg>
        <pc:spChg chg="mod">
          <ac:chgData name="Yoel Kortick" userId="167978f5-7f40-4909-85d5-d4149554ad4e" providerId="ADAL" clId="{1B48F7DA-AF6A-4E90-A688-210BB7E3CE8F}" dt="2023-12-20T13:02:01.824" v="7553" actId="20577"/>
          <ac:spMkLst>
            <pc:docMk/>
            <pc:sldMk cId="2080693812" sldId="2087"/>
            <ac:spMk id="10" creationId="{19E9D55E-0049-4072-9DC2-48193A586191}"/>
          </ac:spMkLst>
        </pc:spChg>
        <pc:spChg chg="mod">
          <ac:chgData name="Yoel Kortick" userId="167978f5-7f40-4909-85d5-d4149554ad4e" providerId="ADAL" clId="{1B48F7DA-AF6A-4E90-A688-210BB7E3CE8F}" dt="2023-12-20T13:02:18.489" v="7559" actId="14100"/>
          <ac:spMkLst>
            <pc:docMk/>
            <pc:sldMk cId="2080693812" sldId="2087"/>
            <ac:spMk id="11" creationId="{6D25E8E1-9F22-D5F7-F190-54D8B7B85F71}"/>
          </ac:spMkLst>
        </pc:spChg>
        <pc:spChg chg="del">
          <ac:chgData name="Yoel Kortick" userId="167978f5-7f40-4909-85d5-d4149554ad4e" providerId="ADAL" clId="{1B48F7DA-AF6A-4E90-A688-210BB7E3CE8F}" dt="2023-12-20T13:02:07.136" v="7554" actId="478"/>
          <ac:spMkLst>
            <pc:docMk/>
            <pc:sldMk cId="2080693812" sldId="2087"/>
            <ac:spMk id="13" creationId="{742E9619-E8FB-AB38-2C3D-AB880B9CB17C}"/>
          </ac:spMkLst>
        </pc:spChg>
        <pc:picChg chg="add mod ord">
          <ac:chgData name="Yoel Kortick" userId="167978f5-7f40-4909-85d5-d4149554ad4e" providerId="ADAL" clId="{1B48F7DA-AF6A-4E90-A688-210BB7E3CE8F}" dt="2023-12-20T13:02:21.031" v="7560" actId="208"/>
          <ac:picMkLst>
            <pc:docMk/>
            <pc:sldMk cId="2080693812" sldId="2087"/>
            <ac:picMk id="4" creationId="{8EF10261-11B4-B7CD-4CA5-DCD4A4C32F61}"/>
          </ac:picMkLst>
        </pc:picChg>
        <pc:picChg chg="del">
          <ac:chgData name="Yoel Kortick" userId="167978f5-7f40-4909-85d5-d4149554ad4e" providerId="ADAL" clId="{1B48F7DA-AF6A-4E90-A688-210BB7E3CE8F}" dt="2023-12-20T13:02:07.136" v="7554" actId="478"/>
          <ac:picMkLst>
            <pc:docMk/>
            <pc:sldMk cId="2080693812" sldId="2087"/>
            <ac:picMk id="6" creationId="{76ED9115-ED00-D6A6-0FC7-0ED44FA4DA7D}"/>
          </ac:picMkLst>
        </pc:picChg>
        <pc:picChg chg="del">
          <ac:chgData name="Yoel Kortick" userId="167978f5-7f40-4909-85d5-d4149554ad4e" providerId="ADAL" clId="{1B48F7DA-AF6A-4E90-A688-210BB7E3CE8F}" dt="2023-12-20T13:02:09.206" v="7555" actId="478"/>
          <ac:picMkLst>
            <pc:docMk/>
            <pc:sldMk cId="2080693812" sldId="2087"/>
            <ac:picMk id="9" creationId="{7690029D-51D4-13EE-C7F8-0655B30D8703}"/>
          </ac:picMkLst>
        </pc:picChg>
      </pc:sldChg>
      <pc:sldChg chg="modSp add mod ord">
        <pc:chgData name="Yoel Kortick" userId="167978f5-7f40-4909-85d5-d4149554ad4e" providerId="ADAL" clId="{1B48F7DA-AF6A-4E90-A688-210BB7E3CE8F}" dt="2023-12-21T04:15:51.542" v="7672" actId="20577"/>
        <pc:sldMkLst>
          <pc:docMk/>
          <pc:sldMk cId="155353832" sldId="2088"/>
        </pc:sldMkLst>
        <pc:spChg chg="mod">
          <ac:chgData name="Yoel Kortick" userId="167978f5-7f40-4909-85d5-d4149554ad4e" providerId="ADAL" clId="{1B48F7DA-AF6A-4E90-A688-210BB7E3CE8F}" dt="2023-12-21T04:15:51.542" v="7672" actId="20577"/>
          <ac:spMkLst>
            <pc:docMk/>
            <pc:sldMk cId="155353832" sldId="2088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1B48F7DA-AF6A-4E90-A688-210BB7E3CE8F}" dt="2023-12-21T04:22:50.069" v="8405" actId="6549"/>
        <pc:sldMkLst>
          <pc:docMk/>
          <pc:sldMk cId="3336179988" sldId="2089"/>
        </pc:sldMkLst>
        <pc:spChg chg="mod">
          <ac:chgData name="Yoel Kortick" userId="167978f5-7f40-4909-85d5-d4149554ad4e" providerId="ADAL" clId="{1B48F7DA-AF6A-4E90-A688-210BB7E3CE8F}" dt="2023-12-21T04:16:10.965" v="7686" actId="20577"/>
          <ac:spMkLst>
            <pc:docMk/>
            <pc:sldMk cId="3336179988" sldId="2089"/>
            <ac:spMk id="3" creationId="{4FC18B40-6547-41EC-8A0E-1C8F40E0A42F}"/>
          </ac:spMkLst>
        </pc:spChg>
        <pc:spChg chg="mod">
          <ac:chgData name="Yoel Kortick" userId="167978f5-7f40-4909-85d5-d4149554ad4e" providerId="ADAL" clId="{1B48F7DA-AF6A-4E90-A688-210BB7E3CE8F}" dt="2023-12-21T04:22:50.069" v="8405" actId="6549"/>
          <ac:spMkLst>
            <pc:docMk/>
            <pc:sldMk cId="3336179988" sldId="2089"/>
            <ac:spMk id="4" creationId="{2490F34D-A7E2-4EA9-8B1A-78371A1F1CD1}"/>
          </ac:spMkLst>
        </pc:spChg>
      </pc:sldChg>
      <pc:sldChg chg="addSp modSp add mod">
        <pc:chgData name="Yoel Kortick" userId="167978f5-7f40-4909-85d5-d4149554ad4e" providerId="ADAL" clId="{1B48F7DA-AF6A-4E90-A688-210BB7E3CE8F}" dt="2023-12-21T04:23:31.843" v="8443" actId="208"/>
        <pc:sldMkLst>
          <pc:docMk/>
          <pc:sldMk cId="3489711929" sldId="2090"/>
        </pc:sldMkLst>
        <pc:spChg chg="mod">
          <ac:chgData name="Yoel Kortick" userId="167978f5-7f40-4909-85d5-d4149554ad4e" providerId="ADAL" clId="{1B48F7DA-AF6A-4E90-A688-210BB7E3CE8F}" dt="2023-12-21T04:23:23.941" v="8439" actId="14100"/>
          <ac:spMkLst>
            <pc:docMk/>
            <pc:sldMk cId="3489711929" sldId="2090"/>
            <ac:spMk id="4" creationId="{2490F34D-A7E2-4EA9-8B1A-78371A1F1CD1}"/>
          </ac:spMkLst>
        </pc:spChg>
        <pc:picChg chg="add mod">
          <ac:chgData name="Yoel Kortick" userId="167978f5-7f40-4909-85d5-d4149554ad4e" providerId="ADAL" clId="{1B48F7DA-AF6A-4E90-A688-210BB7E3CE8F}" dt="2023-12-21T04:23:31.843" v="8443" actId="208"/>
          <ac:picMkLst>
            <pc:docMk/>
            <pc:sldMk cId="3489711929" sldId="2090"/>
            <ac:picMk id="5" creationId="{F71E4D7A-2943-108C-D8E6-4888CC25C969}"/>
          </ac:picMkLst>
        </pc:picChg>
      </pc:sldChg>
      <pc:sldChg chg="addSp modSp add mod">
        <pc:chgData name="Yoel Kortick" userId="167978f5-7f40-4909-85d5-d4149554ad4e" providerId="ADAL" clId="{1B48F7DA-AF6A-4E90-A688-210BB7E3CE8F}" dt="2023-12-21T04:29:30.247" v="8524" actId="11529"/>
        <pc:sldMkLst>
          <pc:docMk/>
          <pc:sldMk cId="3317938502" sldId="2091"/>
        </pc:sldMkLst>
        <pc:spChg chg="mod">
          <ac:chgData name="Yoel Kortick" userId="167978f5-7f40-4909-85d5-d4149554ad4e" providerId="ADAL" clId="{1B48F7DA-AF6A-4E90-A688-210BB7E3CE8F}" dt="2023-12-21T04:23:59.226" v="8470" actId="14100"/>
          <ac:spMkLst>
            <pc:docMk/>
            <pc:sldMk cId="3317938502" sldId="2091"/>
            <ac:spMk id="4" creationId="{2490F34D-A7E2-4EA9-8B1A-78371A1F1CD1}"/>
          </ac:spMkLst>
        </pc:spChg>
        <pc:spChg chg="add">
          <ac:chgData name="Yoel Kortick" userId="167978f5-7f40-4909-85d5-d4149554ad4e" providerId="ADAL" clId="{1B48F7DA-AF6A-4E90-A688-210BB7E3CE8F}" dt="2023-12-21T04:25:24.838" v="8474" actId="11529"/>
          <ac:spMkLst>
            <pc:docMk/>
            <pc:sldMk cId="3317938502" sldId="2091"/>
            <ac:spMk id="6" creationId="{293A4F41-DA8C-4AEB-AA24-902710E3CC76}"/>
          </ac:spMkLst>
        </pc:spChg>
        <pc:spChg chg="add">
          <ac:chgData name="Yoel Kortick" userId="167978f5-7f40-4909-85d5-d4149554ad4e" providerId="ADAL" clId="{1B48F7DA-AF6A-4E90-A688-210BB7E3CE8F}" dt="2023-12-21T04:29:30.247" v="8524" actId="11529"/>
          <ac:spMkLst>
            <pc:docMk/>
            <pc:sldMk cId="3317938502" sldId="2091"/>
            <ac:spMk id="7" creationId="{F4B0E29F-8A80-5695-3AC4-B5ABFCF34372}"/>
          </ac:spMkLst>
        </pc:spChg>
        <pc:picChg chg="add mod">
          <ac:chgData name="Yoel Kortick" userId="167978f5-7f40-4909-85d5-d4149554ad4e" providerId="ADAL" clId="{1B48F7DA-AF6A-4E90-A688-210BB7E3CE8F}" dt="2023-12-21T04:25:17.350" v="8473" actId="208"/>
          <ac:picMkLst>
            <pc:docMk/>
            <pc:sldMk cId="3317938502" sldId="2091"/>
            <ac:picMk id="5" creationId="{2A67F045-61E2-7758-8B95-980C848E58E9}"/>
          </ac:picMkLst>
        </pc:picChg>
      </pc:sldChg>
      <pc:sldChg chg="addSp delSp modSp add mod">
        <pc:chgData name="Yoel Kortick" userId="167978f5-7f40-4909-85d5-d4149554ad4e" providerId="ADAL" clId="{1B48F7DA-AF6A-4E90-A688-210BB7E3CE8F}" dt="2023-12-21T04:27:06.196" v="8522" actId="208"/>
        <pc:sldMkLst>
          <pc:docMk/>
          <pc:sldMk cId="1624540354" sldId="2092"/>
        </pc:sldMkLst>
        <pc:spChg chg="mod">
          <ac:chgData name="Yoel Kortick" userId="167978f5-7f40-4909-85d5-d4149554ad4e" providerId="ADAL" clId="{1B48F7DA-AF6A-4E90-A688-210BB7E3CE8F}" dt="2023-12-21T04:26:58.060" v="8517" actId="6549"/>
          <ac:spMkLst>
            <pc:docMk/>
            <pc:sldMk cId="1624540354" sldId="2092"/>
            <ac:spMk id="4" creationId="{2490F34D-A7E2-4EA9-8B1A-78371A1F1CD1}"/>
          </ac:spMkLst>
        </pc:spChg>
        <pc:picChg chg="del">
          <ac:chgData name="Yoel Kortick" userId="167978f5-7f40-4909-85d5-d4149554ad4e" providerId="ADAL" clId="{1B48F7DA-AF6A-4E90-A688-210BB7E3CE8F}" dt="2023-12-21T04:27:00.134" v="8518" actId="478"/>
          <ac:picMkLst>
            <pc:docMk/>
            <pc:sldMk cId="1624540354" sldId="2092"/>
            <ac:picMk id="5" creationId="{2A67F045-61E2-7758-8B95-980C848E58E9}"/>
          </ac:picMkLst>
        </pc:picChg>
        <pc:picChg chg="add mod">
          <ac:chgData name="Yoel Kortick" userId="167978f5-7f40-4909-85d5-d4149554ad4e" providerId="ADAL" clId="{1B48F7DA-AF6A-4E90-A688-210BB7E3CE8F}" dt="2023-12-21T04:27:06.196" v="8522" actId="208"/>
          <ac:picMkLst>
            <pc:docMk/>
            <pc:sldMk cId="1624540354" sldId="2092"/>
            <ac:picMk id="7" creationId="{7BA5B949-CB58-379F-176A-7411232F0996}"/>
          </ac:picMkLst>
        </pc:picChg>
      </pc:sldChg>
      <pc:sldChg chg="addSp delSp modSp add mod">
        <pc:chgData name="Yoel Kortick" userId="167978f5-7f40-4909-85d5-d4149554ad4e" providerId="ADAL" clId="{1B48F7DA-AF6A-4E90-A688-210BB7E3CE8F}" dt="2023-12-21T04:30:34.103" v="8540" actId="208"/>
        <pc:sldMkLst>
          <pc:docMk/>
          <pc:sldMk cId="3182911485" sldId="2093"/>
        </pc:sldMkLst>
        <pc:spChg chg="mod">
          <ac:chgData name="Yoel Kortick" userId="167978f5-7f40-4909-85d5-d4149554ad4e" providerId="ADAL" clId="{1B48F7DA-AF6A-4E90-A688-210BB7E3CE8F}" dt="2023-12-21T04:30:20.425" v="8536" actId="1076"/>
          <ac:spMkLst>
            <pc:docMk/>
            <pc:sldMk cId="3182911485" sldId="2093"/>
            <ac:spMk id="6" creationId="{293A4F41-DA8C-4AEB-AA24-902710E3CC76}"/>
          </ac:spMkLst>
        </pc:spChg>
        <pc:spChg chg="add mod">
          <ac:chgData name="Yoel Kortick" userId="167978f5-7f40-4909-85d5-d4149554ad4e" providerId="ADAL" clId="{1B48F7DA-AF6A-4E90-A688-210BB7E3CE8F}" dt="2023-12-21T04:30:18.153" v="8535" actId="571"/>
          <ac:spMkLst>
            <pc:docMk/>
            <pc:sldMk cId="3182911485" sldId="2093"/>
            <ac:spMk id="9" creationId="{0DBD7E58-B655-4383-75BB-EC6C8FAE1DAF}"/>
          </ac:spMkLst>
        </pc:spChg>
        <pc:spChg chg="add mod">
          <ac:chgData name="Yoel Kortick" userId="167978f5-7f40-4909-85d5-d4149554ad4e" providerId="ADAL" clId="{1B48F7DA-AF6A-4E90-A688-210BB7E3CE8F}" dt="2023-12-21T04:30:30.310" v="8539" actId="14100"/>
          <ac:spMkLst>
            <pc:docMk/>
            <pc:sldMk cId="3182911485" sldId="2093"/>
            <ac:spMk id="10" creationId="{6714437A-F419-61D4-C48C-ACF4FD80A392}"/>
          </ac:spMkLst>
        </pc:spChg>
        <pc:picChg chg="del">
          <ac:chgData name="Yoel Kortick" userId="167978f5-7f40-4909-85d5-d4149554ad4e" providerId="ADAL" clId="{1B48F7DA-AF6A-4E90-A688-210BB7E3CE8F}" dt="2023-12-21T04:29:53.025" v="8525" actId="478"/>
          <ac:picMkLst>
            <pc:docMk/>
            <pc:sldMk cId="3182911485" sldId="2093"/>
            <ac:picMk id="5" creationId="{2A67F045-61E2-7758-8B95-980C848E58E9}"/>
          </ac:picMkLst>
        </pc:picChg>
        <pc:picChg chg="add mod ord">
          <ac:chgData name="Yoel Kortick" userId="167978f5-7f40-4909-85d5-d4149554ad4e" providerId="ADAL" clId="{1B48F7DA-AF6A-4E90-A688-210BB7E3CE8F}" dt="2023-12-21T04:30:34.103" v="8540" actId="208"/>
          <ac:picMkLst>
            <pc:docMk/>
            <pc:sldMk cId="3182911485" sldId="2093"/>
            <ac:picMk id="7" creationId="{0540DE18-3E04-9501-6706-9C6DF8D32B33}"/>
          </ac:picMkLst>
        </pc:picChg>
        <pc:picChg chg="add mod">
          <ac:chgData name="Yoel Kortick" userId="167978f5-7f40-4909-85d5-d4149554ad4e" providerId="ADAL" clId="{1B48F7DA-AF6A-4E90-A688-210BB7E3CE8F}" dt="2023-12-21T04:30:18.153" v="8535" actId="571"/>
          <ac:picMkLst>
            <pc:docMk/>
            <pc:sldMk cId="3182911485" sldId="2093"/>
            <ac:picMk id="8" creationId="{E1D3BA00-BC28-DE67-EE0C-0A1B4E51E9A3}"/>
          </ac:picMkLst>
        </pc:picChg>
      </pc:sldChg>
      <pc:sldChg chg="addSp delSp modSp add mod">
        <pc:chgData name="Yoel Kortick" userId="167978f5-7f40-4909-85d5-d4149554ad4e" providerId="ADAL" clId="{1B48F7DA-AF6A-4E90-A688-210BB7E3CE8F}" dt="2023-12-21T04:31:31.861" v="8551" actId="208"/>
        <pc:sldMkLst>
          <pc:docMk/>
          <pc:sldMk cId="575746005" sldId="2094"/>
        </pc:sldMkLst>
        <pc:spChg chg="mod">
          <ac:chgData name="Yoel Kortick" userId="167978f5-7f40-4909-85d5-d4149554ad4e" providerId="ADAL" clId="{1B48F7DA-AF6A-4E90-A688-210BB7E3CE8F}" dt="2023-12-21T04:30:43.497" v="8545" actId="20577"/>
          <ac:spMkLst>
            <pc:docMk/>
            <pc:sldMk cId="575746005" sldId="2094"/>
            <ac:spMk id="4" creationId="{2490F34D-A7E2-4EA9-8B1A-78371A1F1CD1}"/>
          </ac:spMkLst>
        </pc:spChg>
        <pc:picChg chg="add mod">
          <ac:chgData name="Yoel Kortick" userId="167978f5-7f40-4909-85d5-d4149554ad4e" providerId="ADAL" clId="{1B48F7DA-AF6A-4E90-A688-210BB7E3CE8F}" dt="2023-12-21T04:31:31.861" v="8551" actId="208"/>
          <ac:picMkLst>
            <pc:docMk/>
            <pc:sldMk cId="575746005" sldId="2094"/>
            <ac:picMk id="5" creationId="{04D1BAA1-0556-C812-B524-5B78E8896CE6}"/>
          </ac:picMkLst>
        </pc:picChg>
        <pc:picChg chg="del">
          <ac:chgData name="Yoel Kortick" userId="167978f5-7f40-4909-85d5-d4149554ad4e" providerId="ADAL" clId="{1B48F7DA-AF6A-4E90-A688-210BB7E3CE8F}" dt="2023-12-21T04:31:21.613" v="8546" actId="478"/>
          <ac:picMkLst>
            <pc:docMk/>
            <pc:sldMk cId="575746005" sldId="2094"/>
            <ac:picMk id="7" creationId="{7BA5B949-CB58-379F-176A-7411232F0996}"/>
          </ac:picMkLst>
        </pc:picChg>
      </pc:sldChg>
    </pc:docChg>
  </pc:docChgLst>
  <pc:docChgLst>
    <pc:chgData name="Yoel Kortick" userId="167978f5-7f40-4909-85d5-d4149554ad4e" providerId="ADAL" clId="{5297307D-C230-4FC2-AF44-A45733EFDFF3}"/>
    <pc:docChg chg="undo custSel addSld delSld modSld sldOrd">
      <pc:chgData name="Yoel Kortick" userId="167978f5-7f40-4909-85d5-d4149554ad4e" providerId="ADAL" clId="{5297307D-C230-4FC2-AF44-A45733EFDFF3}" dt="2023-03-06T13:29:10.833" v="3502" actId="11529"/>
      <pc:docMkLst>
        <pc:docMk/>
      </pc:docMkLst>
      <pc:sldChg chg="modSp mod">
        <pc:chgData name="Yoel Kortick" userId="167978f5-7f40-4909-85d5-d4149554ad4e" providerId="ADAL" clId="{5297307D-C230-4FC2-AF44-A45733EFDFF3}" dt="2023-03-06T13:17:48.140" v="3316" actId="27636"/>
        <pc:sldMkLst>
          <pc:docMk/>
          <pc:sldMk cId="3267142644" sldId="1724"/>
        </pc:sldMkLst>
        <pc:spChg chg="mod">
          <ac:chgData name="Yoel Kortick" userId="167978f5-7f40-4909-85d5-d4149554ad4e" providerId="ADAL" clId="{5297307D-C230-4FC2-AF44-A45733EFDFF3}" dt="2023-03-06T13:17:48.140" v="3316" actId="27636"/>
          <ac:spMkLst>
            <pc:docMk/>
            <pc:sldMk cId="3267142644" sldId="1724"/>
            <ac:spMk id="63" creationId="{2818E309-CE24-45E0-8F37-EFD6121F7540}"/>
          </ac:spMkLst>
        </pc:spChg>
      </pc:sldChg>
      <pc:sldChg chg="modSp">
        <pc:chgData name="Yoel Kortick" userId="167978f5-7f40-4909-85d5-d4149554ad4e" providerId="ADAL" clId="{5297307D-C230-4FC2-AF44-A45733EFDFF3}" dt="2023-03-06T13:18:58.061" v="3317"/>
        <pc:sldMkLst>
          <pc:docMk/>
          <pc:sldMk cId="3753056614" sldId="1791"/>
        </pc:sldMkLst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3753056614" sldId="1791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5297307D-C230-4FC2-AF44-A45733EFDFF3}" dt="2023-03-06T13:18:58.061" v="3317"/>
        <pc:sldMkLst>
          <pc:docMk/>
          <pc:sldMk cId="4132155335" sldId="1793"/>
        </pc:sldMkLst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4132155335" sldId="1793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5297307D-C230-4FC2-AF44-A45733EFDFF3}" dt="2023-03-06T13:19:33.709" v="3353" actId="6549"/>
        <pc:sldMkLst>
          <pc:docMk/>
          <pc:sldMk cId="2370129783" sldId="1917"/>
        </pc:sldMkLst>
        <pc:spChg chg="mod">
          <ac:chgData name="Yoel Kortick" userId="167978f5-7f40-4909-85d5-d4149554ad4e" providerId="ADAL" clId="{5297307D-C230-4FC2-AF44-A45733EFDFF3}" dt="2023-03-06T13:19:33.709" v="3353" actId="6549"/>
          <ac:spMkLst>
            <pc:docMk/>
            <pc:sldMk cId="2370129783" sldId="1917"/>
            <ac:spMk id="4" creationId="{2490F34D-A7E2-4EA9-8B1A-78371A1F1CD1}"/>
          </ac:spMkLst>
        </pc:spChg>
      </pc:sldChg>
      <pc:sldChg chg="addSp delSp modSp mod">
        <pc:chgData name="Yoel Kortick" userId="167978f5-7f40-4909-85d5-d4149554ad4e" providerId="ADAL" clId="{5297307D-C230-4FC2-AF44-A45733EFDFF3}" dt="2023-03-06T13:20:11.354" v="3359" actId="14100"/>
        <pc:sldMkLst>
          <pc:docMk/>
          <pc:sldMk cId="3828660448" sldId="1918"/>
        </pc:sldMkLst>
        <pc:spChg chg="add mod">
          <ac:chgData name="Yoel Kortick" userId="167978f5-7f40-4909-85d5-d4149554ad4e" providerId="ADAL" clId="{5297307D-C230-4FC2-AF44-A45733EFDFF3}" dt="2023-03-06T13:20:11.354" v="3359" actId="14100"/>
          <ac:spMkLst>
            <pc:docMk/>
            <pc:sldMk cId="3828660448" sldId="1918"/>
            <ac:spMk id="2" creationId="{3601361C-68CD-4D9A-C5A7-4A9DFAE41C5B}"/>
          </ac:spMkLst>
        </pc:spChg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3828660448" sldId="1918"/>
            <ac:spMk id="4" creationId="{2490F34D-A7E2-4EA9-8B1A-78371A1F1CD1}"/>
          </ac:spMkLst>
        </pc:spChg>
        <pc:spChg chg="mod">
          <ac:chgData name="Yoel Kortick" userId="167978f5-7f40-4909-85d5-d4149554ad4e" providerId="ADAL" clId="{5297307D-C230-4FC2-AF44-A45733EFDFF3}" dt="2023-03-06T13:20:05.009" v="3357" actId="14100"/>
          <ac:spMkLst>
            <pc:docMk/>
            <pc:sldMk cId="3828660448" sldId="1918"/>
            <ac:spMk id="6" creationId="{6CCB612F-529F-CB16-96C2-2EDE1F6A0A89}"/>
          </ac:spMkLst>
        </pc:spChg>
        <pc:spChg chg="del">
          <ac:chgData name="Yoel Kortick" userId="167978f5-7f40-4909-85d5-d4149554ad4e" providerId="ADAL" clId="{5297307D-C230-4FC2-AF44-A45733EFDFF3}" dt="2023-03-05T10:08:40.478" v="22" actId="478"/>
          <ac:spMkLst>
            <pc:docMk/>
            <pc:sldMk cId="3828660448" sldId="1918"/>
            <ac:spMk id="7" creationId="{B82A8ABB-C6E6-65B7-855A-E84438E22720}"/>
          </ac:spMkLst>
        </pc:spChg>
        <pc:picChg chg="del">
          <ac:chgData name="Yoel Kortick" userId="167978f5-7f40-4909-85d5-d4149554ad4e" providerId="ADAL" clId="{5297307D-C230-4FC2-AF44-A45733EFDFF3}" dt="2023-03-05T10:08:24.822" v="16" actId="478"/>
          <ac:picMkLst>
            <pc:docMk/>
            <pc:sldMk cId="3828660448" sldId="1918"/>
            <ac:picMk id="5" creationId="{4DB65D68-8922-7D35-9F8E-F1413AC15B13}"/>
          </ac:picMkLst>
        </pc:picChg>
        <pc:picChg chg="add mod ord">
          <ac:chgData name="Yoel Kortick" userId="167978f5-7f40-4909-85d5-d4149554ad4e" providerId="ADAL" clId="{5297307D-C230-4FC2-AF44-A45733EFDFF3}" dt="2023-03-05T10:08:38.819" v="21" actId="208"/>
          <ac:picMkLst>
            <pc:docMk/>
            <pc:sldMk cId="3828660448" sldId="1918"/>
            <ac:picMk id="8" creationId="{11496758-04A6-5C09-DACF-5062ED63D1C4}"/>
          </ac:picMkLst>
        </pc:picChg>
      </pc:sldChg>
      <pc:sldChg chg="modSp">
        <pc:chgData name="Yoel Kortick" userId="167978f5-7f40-4909-85d5-d4149554ad4e" providerId="ADAL" clId="{5297307D-C230-4FC2-AF44-A45733EFDFF3}" dt="2023-03-06T13:24:47.764" v="3464"/>
        <pc:sldMkLst>
          <pc:docMk/>
          <pc:sldMk cId="155175924" sldId="1922"/>
        </pc:sldMkLst>
        <pc:spChg chg="mod">
          <ac:chgData name="Yoel Kortick" userId="167978f5-7f40-4909-85d5-d4149554ad4e" providerId="ADAL" clId="{5297307D-C230-4FC2-AF44-A45733EFDFF3}" dt="2023-03-05T17:06:33.571" v="369"/>
          <ac:spMkLst>
            <pc:docMk/>
            <pc:sldMk cId="155175924" sldId="1922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13:24:47.764" v="3464"/>
          <ac:spMkLst>
            <pc:docMk/>
            <pc:sldMk cId="155175924" sldId="1922"/>
            <ac:spMk id="10" creationId="{19E9D55E-0049-4072-9DC2-48193A586191}"/>
          </ac:spMkLst>
        </pc:spChg>
      </pc:sldChg>
      <pc:sldChg chg="addSp delSp modSp mod">
        <pc:chgData name="Yoel Kortick" userId="167978f5-7f40-4909-85d5-d4149554ad4e" providerId="ADAL" clId="{5297307D-C230-4FC2-AF44-A45733EFDFF3}" dt="2023-03-05T17:06:33.571" v="369"/>
        <pc:sldMkLst>
          <pc:docMk/>
          <pc:sldMk cId="3426772566" sldId="1923"/>
        </pc:sldMkLst>
        <pc:spChg chg="mod">
          <ac:chgData name="Yoel Kortick" userId="167978f5-7f40-4909-85d5-d4149554ad4e" providerId="ADAL" clId="{5297307D-C230-4FC2-AF44-A45733EFDFF3}" dt="2023-03-05T17:06:33.571" v="369"/>
          <ac:spMkLst>
            <pc:docMk/>
            <pc:sldMk cId="3426772566" sldId="1923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5T11:13:45.155" v="115" actId="14100"/>
          <ac:spMkLst>
            <pc:docMk/>
            <pc:sldMk cId="3426772566" sldId="1923"/>
            <ac:spMk id="8" creationId="{31ED7030-A262-A0D4-5E23-08A96F68FEC0}"/>
          </ac:spMkLst>
        </pc:spChg>
        <pc:picChg chg="add del">
          <ac:chgData name="Yoel Kortick" userId="167978f5-7f40-4909-85d5-d4149554ad4e" providerId="ADAL" clId="{5297307D-C230-4FC2-AF44-A45733EFDFF3}" dt="2023-03-05T11:12:38.540" v="91" actId="22"/>
          <ac:picMkLst>
            <pc:docMk/>
            <pc:sldMk cId="3426772566" sldId="1923"/>
            <ac:picMk id="4" creationId="{87962A2C-1C8D-16D2-9EA3-E9108A6E882D}"/>
          </ac:picMkLst>
        </pc:picChg>
        <pc:picChg chg="del">
          <ac:chgData name="Yoel Kortick" userId="167978f5-7f40-4909-85d5-d4149554ad4e" providerId="ADAL" clId="{5297307D-C230-4FC2-AF44-A45733EFDFF3}" dt="2023-03-05T11:13:19.010" v="92" actId="478"/>
          <ac:picMkLst>
            <pc:docMk/>
            <pc:sldMk cId="3426772566" sldId="1923"/>
            <ac:picMk id="6" creationId="{B5A00F65-2B4C-F3E8-BF73-C7BA933C093F}"/>
          </ac:picMkLst>
        </pc:picChg>
        <pc:picChg chg="add mod ord">
          <ac:chgData name="Yoel Kortick" userId="167978f5-7f40-4909-85d5-d4149554ad4e" providerId="ADAL" clId="{5297307D-C230-4FC2-AF44-A45733EFDFF3}" dt="2023-03-05T11:14:05.775" v="117" actId="208"/>
          <ac:picMkLst>
            <pc:docMk/>
            <pc:sldMk cId="3426772566" sldId="1923"/>
            <ac:picMk id="9" creationId="{40245F19-18F2-B00F-F835-C71CFE9A2AD4}"/>
          </ac:picMkLst>
        </pc:picChg>
      </pc:sldChg>
      <pc:sldChg chg="modSp">
        <pc:chgData name="Yoel Kortick" userId="167978f5-7f40-4909-85d5-d4149554ad4e" providerId="ADAL" clId="{5297307D-C230-4FC2-AF44-A45733EFDFF3}" dt="2023-03-06T13:18:58.061" v="3317"/>
        <pc:sldMkLst>
          <pc:docMk/>
          <pc:sldMk cId="1969600818" sldId="1926"/>
        </pc:sldMkLst>
        <pc:spChg chg="mod">
          <ac:chgData name="Yoel Kortick" userId="167978f5-7f40-4909-85d5-d4149554ad4e" providerId="ADAL" clId="{5297307D-C230-4FC2-AF44-A45733EFDFF3}" dt="2023-03-05T17:06:33.571" v="369"/>
          <ac:spMkLst>
            <pc:docMk/>
            <pc:sldMk cId="1969600818" sldId="1926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1969600818" sldId="1926"/>
            <ac:spMk id="5" creationId="{2D1BA1C4-D854-2DEC-E32B-0E247178C2C5}"/>
          </ac:spMkLst>
        </pc:spChg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1969600818" sldId="1926"/>
            <ac:spMk id="10" creationId="{19E9D55E-0049-4072-9DC2-48193A586191}"/>
          </ac:spMkLst>
        </pc:spChg>
      </pc:sldChg>
      <pc:sldChg chg="modSp">
        <pc:chgData name="Yoel Kortick" userId="167978f5-7f40-4909-85d5-d4149554ad4e" providerId="ADAL" clId="{5297307D-C230-4FC2-AF44-A45733EFDFF3}" dt="2023-03-05T17:06:33.571" v="369"/>
        <pc:sldMkLst>
          <pc:docMk/>
          <pc:sldMk cId="947444753" sldId="1936"/>
        </pc:sldMkLst>
        <pc:spChg chg="mod">
          <ac:chgData name="Yoel Kortick" userId="167978f5-7f40-4909-85d5-d4149554ad4e" providerId="ADAL" clId="{5297307D-C230-4FC2-AF44-A45733EFDFF3}" dt="2023-03-05T17:06:33.571" v="369"/>
          <ac:spMkLst>
            <pc:docMk/>
            <pc:sldMk cId="947444753" sldId="1936"/>
            <ac:spMk id="3" creationId="{440E2C51-CB70-4EE1-8E6B-DADCB74DEC44}"/>
          </ac:spMkLst>
        </pc:spChg>
      </pc:sldChg>
      <pc:sldChg chg="modSp">
        <pc:chgData name="Yoel Kortick" userId="167978f5-7f40-4909-85d5-d4149554ad4e" providerId="ADAL" clId="{5297307D-C230-4FC2-AF44-A45733EFDFF3}" dt="2023-03-06T13:18:58.061" v="3317"/>
        <pc:sldMkLst>
          <pc:docMk/>
          <pc:sldMk cId="4076534036" sldId="1939"/>
        </pc:sldMkLst>
        <pc:spChg chg="mod">
          <ac:chgData name="Yoel Kortick" userId="167978f5-7f40-4909-85d5-d4149554ad4e" providerId="ADAL" clId="{5297307D-C230-4FC2-AF44-A45733EFDFF3}" dt="2023-03-05T17:06:33.571" v="369"/>
          <ac:spMkLst>
            <pc:docMk/>
            <pc:sldMk cId="4076534036" sldId="1939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4076534036" sldId="1939"/>
            <ac:spMk id="10" creationId="{19E9D55E-0049-4072-9DC2-48193A586191}"/>
          </ac:spMkLst>
        </pc:spChg>
      </pc:sldChg>
      <pc:sldChg chg="modSp">
        <pc:chgData name="Yoel Kortick" userId="167978f5-7f40-4909-85d5-d4149554ad4e" providerId="ADAL" clId="{5297307D-C230-4FC2-AF44-A45733EFDFF3}" dt="2023-03-05T17:06:33.571" v="369"/>
        <pc:sldMkLst>
          <pc:docMk/>
          <pc:sldMk cId="3459588836" sldId="1975"/>
        </pc:sldMkLst>
        <pc:spChg chg="mod">
          <ac:chgData name="Yoel Kortick" userId="167978f5-7f40-4909-85d5-d4149554ad4e" providerId="ADAL" clId="{5297307D-C230-4FC2-AF44-A45733EFDFF3}" dt="2023-03-05T17:06:33.571" v="369"/>
          <ac:spMkLst>
            <pc:docMk/>
            <pc:sldMk cId="3459588836" sldId="1975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5297307D-C230-4FC2-AF44-A45733EFDFF3}" dt="2023-03-06T13:18:58.061" v="3317"/>
        <pc:sldMkLst>
          <pc:docMk/>
          <pc:sldMk cId="659316361" sldId="1976"/>
        </pc:sldMkLst>
        <pc:spChg chg="mod">
          <ac:chgData name="Yoel Kortick" userId="167978f5-7f40-4909-85d5-d4149554ad4e" providerId="ADAL" clId="{5297307D-C230-4FC2-AF44-A45733EFDFF3}" dt="2023-03-05T17:06:33.571" v="369"/>
          <ac:spMkLst>
            <pc:docMk/>
            <pc:sldMk cId="659316361" sldId="1976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659316361" sldId="1976"/>
            <ac:spMk id="16" creationId="{B2EAFB0F-283B-6DD5-8EF5-A3939B56B78E}"/>
          </ac:spMkLst>
        </pc:spChg>
      </pc:sldChg>
      <pc:sldChg chg="modSp">
        <pc:chgData name="Yoel Kortick" userId="167978f5-7f40-4909-85d5-d4149554ad4e" providerId="ADAL" clId="{5297307D-C230-4FC2-AF44-A45733EFDFF3}" dt="2023-03-06T13:18:58.061" v="3317"/>
        <pc:sldMkLst>
          <pc:docMk/>
          <pc:sldMk cId="4146543981" sldId="1977"/>
        </pc:sldMkLst>
        <pc:spChg chg="mod">
          <ac:chgData name="Yoel Kortick" userId="167978f5-7f40-4909-85d5-d4149554ad4e" providerId="ADAL" clId="{5297307D-C230-4FC2-AF44-A45733EFDFF3}" dt="2023-03-05T17:06:33.571" v="369"/>
          <ac:spMkLst>
            <pc:docMk/>
            <pc:sldMk cId="4146543981" sldId="1977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4146543981" sldId="1977"/>
            <ac:spMk id="16" creationId="{B2EAFB0F-283B-6DD5-8EF5-A3939B56B78E}"/>
          </ac:spMkLst>
        </pc:spChg>
      </pc:sldChg>
      <pc:sldChg chg="modSp">
        <pc:chgData name="Yoel Kortick" userId="167978f5-7f40-4909-85d5-d4149554ad4e" providerId="ADAL" clId="{5297307D-C230-4FC2-AF44-A45733EFDFF3}" dt="2023-03-05T17:07:16.531" v="370"/>
        <pc:sldMkLst>
          <pc:docMk/>
          <pc:sldMk cId="529348470" sldId="1995"/>
        </pc:sldMkLst>
        <pc:spChg chg="mod">
          <ac:chgData name="Yoel Kortick" userId="167978f5-7f40-4909-85d5-d4149554ad4e" providerId="ADAL" clId="{5297307D-C230-4FC2-AF44-A45733EFDFF3}" dt="2023-03-05T17:07:16.531" v="370"/>
          <ac:spMkLst>
            <pc:docMk/>
            <pc:sldMk cId="529348470" sldId="1995"/>
            <ac:spMk id="3" creationId="{440E2C51-CB70-4EE1-8E6B-DADCB74DEC44}"/>
          </ac:spMkLst>
        </pc:spChg>
      </pc:sldChg>
      <pc:sldChg chg="modSp">
        <pc:chgData name="Yoel Kortick" userId="167978f5-7f40-4909-85d5-d4149554ad4e" providerId="ADAL" clId="{5297307D-C230-4FC2-AF44-A45733EFDFF3}" dt="2023-03-06T13:18:58.061" v="3317"/>
        <pc:sldMkLst>
          <pc:docMk/>
          <pc:sldMk cId="2945707853" sldId="1996"/>
        </pc:sldMkLst>
        <pc:spChg chg="mod">
          <ac:chgData name="Yoel Kortick" userId="167978f5-7f40-4909-85d5-d4149554ad4e" providerId="ADAL" clId="{5297307D-C230-4FC2-AF44-A45733EFDFF3}" dt="2023-03-05T17:07:16.531" v="370"/>
          <ac:spMkLst>
            <pc:docMk/>
            <pc:sldMk cId="2945707853" sldId="1996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2945707853" sldId="1996"/>
            <ac:spMk id="10" creationId="{19E9D55E-0049-4072-9DC2-48193A586191}"/>
          </ac:spMkLst>
        </pc:spChg>
      </pc:sldChg>
      <pc:sldChg chg="modSp mod">
        <pc:chgData name="Yoel Kortick" userId="167978f5-7f40-4909-85d5-d4149554ad4e" providerId="ADAL" clId="{5297307D-C230-4FC2-AF44-A45733EFDFF3}" dt="2023-03-05T10:03:46.265" v="15" actId="113"/>
        <pc:sldMkLst>
          <pc:docMk/>
          <pc:sldMk cId="1269053929" sldId="1997"/>
        </pc:sldMkLst>
        <pc:spChg chg="mod">
          <ac:chgData name="Yoel Kortick" userId="167978f5-7f40-4909-85d5-d4149554ad4e" providerId="ADAL" clId="{5297307D-C230-4FC2-AF44-A45733EFDFF3}" dt="2023-03-05T10:03:46.265" v="15" actId="113"/>
          <ac:spMkLst>
            <pc:docMk/>
            <pc:sldMk cId="1269053929" sldId="1997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5297307D-C230-4FC2-AF44-A45733EFDFF3}" dt="2023-03-06T13:18:58.061" v="3317"/>
        <pc:sldMkLst>
          <pc:docMk/>
          <pc:sldMk cId="2381708409" sldId="1998"/>
        </pc:sldMkLst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2381708409" sldId="1998"/>
            <ac:spMk id="4" creationId="{2490F34D-A7E2-4EA9-8B1A-78371A1F1CD1}"/>
          </ac:spMkLst>
        </pc:spChg>
      </pc:sldChg>
      <pc:sldChg chg="addSp delSp modSp mod">
        <pc:chgData name="Yoel Kortick" userId="167978f5-7f40-4909-85d5-d4149554ad4e" providerId="ADAL" clId="{5297307D-C230-4FC2-AF44-A45733EFDFF3}" dt="2023-03-06T13:20:21.708" v="3361"/>
        <pc:sldMkLst>
          <pc:docMk/>
          <pc:sldMk cId="1356658148" sldId="1999"/>
        </pc:sldMkLst>
        <pc:spChg chg="add mod">
          <ac:chgData name="Yoel Kortick" userId="167978f5-7f40-4909-85d5-d4149554ad4e" providerId="ADAL" clId="{5297307D-C230-4FC2-AF44-A45733EFDFF3}" dt="2023-03-06T13:20:21.708" v="3361"/>
          <ac:spMkLst>
            <pc:docMk/>
            <pc:sldMk cId="1356658148" sldId="1999"/>
            <ac:spMk id="2" creationId="{3D4AF8BD-1442-4618-6610-06F5B8E44175}"/>
          </ac:spMkLst>
        </pc:spChg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1356658148" sldId="1999"/>
            <ac:spMk id="4" creationId="{2490F34D-A7E2-4EA9-8B1A-78371A1F1CD1}"/>
          </ac:spMkLst>
        </pc:spChg>
        <pc:spChg chg="del mod">
          <ac:chgData name="Yoel Kortick" userId="167978f5-7f40-4909-85d5-d4149554ad4e" providerId="ADAL" clId="{5297307D-C230-4FC2-AF44-A45733EFDFF3}" dt="2023-03-06T13:20:20.460" v="3360" actId="478"/>
          <ac:spMkLst>
            <pc:docMk/>
            <pc:sldMk cId="1356658148" sldId="1999"/>
            <ac:spMk id="6" creationId="{6CCB612F-529F-CB16-96C2-2EDE1F6A0A89}"/>
          </ac:spMkLst>
        </pc:spChg>
        <pc:spChg chg="add mod">
          <ac:chgData name="Yoel Kortick" userId="167978f5-7f40-4909-85d5-d4149554ad4e" providerId="ADAL" clId="{5297307D-C230-4FC2-AF44-A45733EFDFF3}" dt="2023-03-06T13:20:21.708" v="3361"/>
          <ac:spMkLst>
            <pc:docMk/>
            <pc:sldMk cId="1356658148" sldId="1999"/>
            <ac:spMk id="7" creationId="{3593285D-90C0-0E29-FD44-164100EDE382}"/>
          </ac:spMkLst>
        </pc:spChg>
        <pc:spChg chg="del">
          <ac:chgData name="Yoel Kortick" userId="167978f5-7f40-4909-85d5-d4149554ad4e" providerId="ADAL" clId="{5297307D-C230-4FC2-AF44-A45733EFDFF3}" dt="2023-03-05T10:11:42.669" v="42" actId="478"/>
          <ac:spMkLst>
            <pc:docMk/>
            <pc:sldMk cId="1356658148" sldId="1999"/>
            <ac:spMk id="7" creationId="{B82A8ABB-C6E6-65B7-855A-E84438E22720}"/>
          </ac:spMkLst>
        </pc:spChg>
        <pc:picChg chg="add mod ord">
          <ac:chgData name="Yoel Kortick" userId="167978f5-7f40-4909-85d5-d4149554ad4e" providerId="ADAL" clId="{5297307D-C230-4FC2-AF44-A45733EFDFF3}" dt="2023-03-05T10:11:49.528" v="44" actId="208"/>
          <ac:picMkLst>
            <pc:docMk/>
            <pc:sldMk cId="1356658148" sldId="1999"/>
            <ac:picMk id="5" creationId="{C02243CE-5E03-9BF9-BC5C-F7CC47FA9D25}"/>
          </ac:picMkLst>
        </pc:picChg>
        <pc:picChg chg="del">
          <ac:chgData name="Yoel Kortick" userId="167978f5-7f40-4909-85d5-d4149554ad4e" providerId="ADAL" clId="{5297307D-C230-4FC2-AF44-A45733EFDFF3}" dt="2023-03-05T10:11:27.821" v="37" actId="478"/>
          <ac:picMkLst>
            <pc:docMk/>
            <pc:sldMk cId="1356658148" sldId="1999"/>
            <ac:picMk id="8" creationId="{8734322E-2652-DF87-EE9B-00E3D85C08DA}"/>
          </ac:picMkLst>
        </pc:picChg>
      </pc:sldChg>
      <pc:sldChg chg="addSp delSp modSp mod">
        <pc:chgData name="Yoel Kortick" userId="167978f5-7f40-4909-85d5-d4149554ad4e" providerId="ADAL" clId="{5297307D-C230-4FC2-AF44-A45733EFDFF3}" dt="2023-03-06T13:20:45.709" v="3409" actId="1036"/>
        <pc:sldMkLst>
          <pc:docMk/>
          <pc:sldMk cId="654802575" sldId="2000"/>
        </pc:sldMkLst>
        <pc:spChg chg="add mod">
          <ac:chgData name="Yoel Kortick" userId="167978f5-7f40-4909-85d5-d4149554ad4e" providerId="ADAL" clId="{5297307D-C230-4FC2-AF44-A45733EFDFF3}" dt="2023-03-06T13:20:39.243" v="3377" actId="1038"/>
          <ac:spMkLst>
            <pc:docMk/>
            <pc:sldMk cId="654802575" sldId="2000"/>
            <ac:spMk id="2" creationId="{D985FEF9-AC7A-84AE-09BB-554B4005F4D4}"/>
          </ac:spMkLst>
        </pc:spChg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654802575" sldId="2000"/>
            <ac:spMk id="4" creationId="{2490F34D-A7E2-4EA9-8B1A-78371A1F1CD1}"/>
          </ac:spMkLst>
        </pc:spChg>
        <pc:spChg chg="add mod">
          <ac:chgData name="Yoel Kortick" userId="167978f5-7f40-4909-85d5-d4149554ad4e" providerId="ADAL" clId="{5297307D-C230-4FC2-AF44-A45733EFDFF3}" dt="2023-03-06T13:20:39.243" v="3377" actId="1038"/>
          <ac:spMkLst>
            <pc:docMk/>
            <pc:sldMk cId="654802575" sldId="2000"/>
            <ac:spMk id="5" creationId="{A67088F6-3E8E-8676-734B-83F05BFD5B2C}"/>
          </ac:spMkLst>
        </pc:spChg>
        <pc:spChg chg="del mod">
          <ac:chgData name="Yoel Kortick" userId="167978f5-7f40-4909-85d5-d4149554ad4e" providerId="ADAL" clId="{5297307D-C230-4FC2-AF44-A45733EFDFF3}" dt="2023-03-06T13:20:34.132" v="3363" actId="478"/>
          <ac:spMkLst>
            <pc:docMk/>
            <pc:sldMk cId="654802575" sldId="2000"/>
            <ac:spMk id="6" creationId="{6CCB612F-529F-CB16-96C2-2EDE1F6A0A89}"/>
          </ac:spMkLst>
        </pc:spChg>
        <pc:spChg chg="add mod">
          <ac:chgData name="Yoel Kortick" userId="167978f5-7f40-4909-85d5-d4149554ad4e" providerId="ADAL" clId="{5297307D-C230-4FC2-AF44-A45733EFDFF3}" dt="2023-03-06T13:20:45.709" v="3409" actId="1036"/>
          <ac:spMkLst>
            <pc:docMk/>
            <pc:sldMk cId="654802575" sldId="2000"/>
            <ac:spMk id="7" creationId="{9907FF53-D826-711E-9A58-320FC48E15F5}"/>
          </ac:spMkLst>
        </pc:spChg>
        <pc:spChg chg="del">
          <ac:chgData name="Yoel Kortick" userId="167978f5-7f40-4909-85d5-d4149554ad4e" providerId="ADAL" clId="{5297307D-C230-4FC2-AF44-A45733EFDFF3}" dt="2023-03-05T10:14:51.397" v="56" actId="478"/>
          <ac:spMkLst>
            <pc:docMk/>
            <pc:sldMk cId="654802575" sldId="2000"/>
            <ac:spMk id="7" creationId="{B82A8ABB-C6E6-65B7-855A-E84438E22720}"/>
          </ac:spMkLst>
        </pc:spChg>
        <pc:spChg chg="add mod">
          <ac:chgData name="Yoel Kortick" userId="167978f5-7f40-4909-85d5-d4149554ad4e" providerId="ADAL" clId="{5297307D-C230-4FC2-AF44-A45733EFDFF3}" dt="2023-03-06T13:20:45.709" v="3409" actId="1036"/>
          <ac:spMkLst>
            <pc:docMk/>
            <pc:sldMk cId="654802575" sldId="2000"/>
            <ac:spMk id="9" creationId="{8EAF7E23-9E90-B79D-8870-AE7393715496}"/>
          </ac:spMkLst>
        </pc:spChg>
        <pc:spChg chg="del">
          <ac:chgData name="Yoel Kortick" userId="167978f5-7f40-4909-85d5-d4149554ad4e" providerId="ADAL" clId="{5297307D-C230-4FC2-AF44-A45733EFDFF3}" dt="2023-03-05T10:15:12.696" v="77" actId="478"/>
          <ac:spMkLst>
            <pc:docMk/>
            <pc:sldMk cId="654802575" sldId="2000"/>
            <ac:spMk id="9" creationId="{C7E7B312-1507-160A-9565-0D8D44A26723}"/>
          </ac:spMkLst>
        </pc:spChg>
        <pc:spChg chg="del">
          <ac:chgData name="Yoel Kortick" userId="167978f5-7f40-4909-85d5-d4149554ad4e" providerId="ADAL" clId="{5297307D-C230-4FC2-AF44-A45733EFDFF3}" dt="2023-03-05T10:14:46.520" v="53" actId="478"/>
          <ac:spMkLst>
            <pc:docMk/>
            <pc:sldMk cId="654802575" sldId="2000"/>
            <ac:spMk id="10" creationId="{2786DC50-B70A-0CBF-E981-03CB6CF4462C}"/>
          </ac:spMkLst>
        </pc:spChg>
        <pc:spChg chg="add del mod">
          <ac:chgData name="Yoel Kortick" userId="167978f5-7f40-4909-85d5-d4149554ad4e" providerId="ADAL" clId="{5297307D-C230-4FC2-AF44-A45733EFDFF3}" dt="2023-03-06T13:20:32.893" v="3362" actId="478"/>
          <ac:spMkLst>
            <pc:docMk/>
            <pc:sldMk cId="654802575" sldId="2000"/>
            <ac:spMk id="11" creationId="{0D4097F2-1EBA-F612-F5AA-669333724674}"/>
          </ac:spMkLst>
        </pc:spChg>
        <pc:picChg chg="del">
          <ac:chgData name="Yoel Kortick" userId="167978f5-7f40-4909-85d5-d4149554ad4e" providerId="ADAL" clId="{5297307D-C230-4FC2-AF44-A45733EFDFF3}" dt="2023-03-05T10:14:41.471" v="45" actId="478"/>
          <ac:picMkLst>
            <pc:docMk/>
            <pc:sldMk cId="654802575" sldId="2000"/>
            <ac:picMk id="5" creationId="{1C7CC8BB-98E6-3AEB-74D5-0104DC3F0F43}"/>
          </ac:picMkLst>
        </pc:picChg>
        <pc:picChg chg="add mod ord">
          <ac:chgData name="Yoel Kortick" userId="167978f5-7f40-4909-85d5-d4149554ad4e" providerId="ADAL" clId="{5297307D-C230-4FC2-AF44-A45733EFDFF3}" dt="2023-03-05T10:14:49.558" v="55" actId="208"/>
          <ac:picMkLst>
            <pc:docMk/>
            <pc:sldMk cId="654802575" sldId="2000"/>
            <ac:picMk id="8" creationId="{AAF95F66-9ABB-42CC-7EAE-C1E51B2F28DD}"/>
          </ac:picMkLst>
        </pc:picChg>
      </pc:sldChg>
      <pc:sldChg chg="addSp delSp modSp mod">
        <pc:chgData name="Yoel Kortick" userId="167978f5-7f40-4909-85d5-d4149554ad4e" providerId="ADAL" clId="{5297307D-C230-4FC2-AF44-A45733EFDFF3}" dt="2023-03-06T13:20:56.929" v="3410" actId="113"/>
        <pc:sldMkLst>
          <pc:docMk/>
          <pc:sldMk cId="946172633" sldId="2001"/>
        </pc:sldMkLst>
        <pc:spChg chg="mod">
          <ac:chgData name="Yoel Kortick" userId="167978f5-7f40-4909-85d5-d4149554ad4e" providerId="ADAL" clId="{5297307D-C230-4FC2-AF44-A45733EFDFF3}" dt="2023-03-06T13:20:56.929" v="3410" actId="113"/>
          <ac:spMkLst>
            <pc:docMk/>
            <pc:sldMk cId="946172633" sldId="2001"/>
            <ac:spMk id="4" creationId="{2490F34D-A7E2-4EA9-8B1A-78371A1F1CD1}"/>
          </ac:spMkLst>
        </pc:spChg>
        <pc:picChg chg="add mod">
          <ac:chgData name="Yoel Kortick" userId="167978f5-7f40-4909-85d5-d4149554ad4e" providerId="ADAL" clId="{5297307D-C230-4FC2-AF44-A45733EFDFF3}" dt="2023-03-05T10:20:14.245" v="87" actId="208"/>
          <ac:picMkLst>
            <pc:docMk/>
            <pc:sldMk cId="946172633" sldId="2001"/>
            <ac:picMk id="5" creationId="{260915F2-B6AD-6306-AF34-86A2F747E696}"/>
          </ac:picMkLst>
        </pc:picChg>
        <pc:picChg chg="del">
          <ac:chgData name="Yoel Kortick" userId="167978f5-7f40-4909-85d5-d4149554ad4e" providerId="ADAL" clId="{5297307D-C230-4FC2-AF44-A45733EFDFF3}" dt="2023-03-05T10:20:09.396" v="83" actId="478"/>
          <ac:picMkLst>
            <pc:docMk/>
            <pc:sldMk cId="946172633" sldId="2001"/>
            <ac:picMk id="12" creationId="{D9861164-6D9A-70A4-278F-9498C9819AEB}"/>
          </ac:picMkLst>
        </pc:picChg>
      </pc:sldChg>
      <pc:sldChg chg="modSp mod">
        <pc:chgData name="Yoel Kortick" userId="167978f5-7f40-4909-85d5-d4149554ad4e" providerId="ADAL" clId="{5297307D-C230-4FC2-AF44-A45733EFDFF3}" dt="2023-03-06T13:18:58.061" v="3317"/>
        <pc:sldMkLst>
          <pc:docMk/>
          <pc:sldMk cId="2251509354" sldId="2002"/>
        </pc:sldMkLst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2251509354" sldId="2002"/>
            <ac:spMk id="4" creationId="{2490F34D-A7E2-4EA9-8B1A-78371A1F1CD1}"/>
          </ac:spMkLst>
        </pc:spChg>
      </pc:sldChg>
      <pc:sldChg chg="addSp delSp modSp mod">
        <pc:chgData name="Yoel Kortick" userId="167978f5-7f40-4909-85d5-d4149554ad4e" providerId="ADAL" clId="{5297307D-C230-4FC2-AF44-A45733EFDFF3}" dt="2023-03-06T13:22:14.766" v="3411"/>
        <pc:sldMkLst>
          <pc:docMk/>
          <pc:sldMk cId="130197306" sldId="2003"/>
        </pc:sldMkLst>
        <pc:spChg chg="mod">
          <ac:chgData name="Yoel Kortick" userId="167978f5-7f40-4909-85d5-d4149554ad4e" providerId="ADAL" clId="{5297307D-C230-4FC2-AF44-A45733EFDFF3}" dt="2023-03-05T17:07:16.531" v="370"/>
          <ac:spMkLst>
            <pc:docMk/>
            <pc:sldMk cId="130197306" sldId="2003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13:22:14.766" v="3411"/>
          <ac:spMkLst>
            <pc:docMk/>
            <pc:sldMk cId="130197306" sldId="2003"/>
            <ac:spMk id="10" creationId="{19E9D55E-0049-4072-9DC2-48193A586191}"/>
          </ac:spMkLst>
        </pc:spChg>
        <pc:graphicFrameChg chg="add del mod modGraphic">
          <ac:chgData name="Yoel Kortick" userId="167978f5-7f40-4909-85d5-d4149554ad4e" providerId="ADAL" clId="{5297307D-C230-4FC2-AF44-A45733EFDFF3}" dt="2023-03-05T16:42:25.104" v="142" actId="27309"/>
          <ac:graphicFrameMkLst>
            <pc:docMk/>
            <pc:sldMk cId="130197306" sldId="2003"/>
            <ac:graphicFrameMk id="4" creationId="{B456D096-4A56-3284-2B22-BE1B0346827B}"/>
          </ac:graphicFrameMkLst>
        </pc:graphicFrameChg>
      </pc:sldChg>
      <pc:sldChg chg="modSp">
        <pc:chgData name="Yoel Kortick" userId="167978f5-7f40-4909-85d5-d4149554ad4e" providerId="ADAL" clId="{5297307D-C230-4FC2-AF44-A45733EFDFF3}" dt="2023-03-05T17:07:16.531" v="370"/>
        <pc:sldMkLst>
          <pc:docMk/>
          <pc:sldMk cId="841814455" sldId="2004"/>
        </pc:sldMkLst>
        <pc:spChg chg="mod">
          <ac:chgData name="Yoel Kortick" userId="167978f5-7f40-4909-85d5-d4149554ad4e" providerId="ADAL" clId="{5297307D-C230-4FC2-AF44-A45733EFDFF3}" dt="2023-03-05T17:07:16.531" v="370"/>
          <ac:spMkLst>
            <pc:docMk/>
            <pc:sldMk cId="841814455" sldId="2004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5297307D-C230-4FC2-AF44-A45733EFDFF3}" dt="2023-03-06T13:18:58.061" v="3317"/>
        <pc:sldMkLst>
          <pc:docMk/>
          <pc:sldMk cId="1343478844" sldId="2005"/>
        </pc:sldMkLst>
        <pc:spChg chg="mod">
          <ac:chgData name="Yoel Kortick" userId="167978f5-7f40-4909-85d5-d4149554ad4e" providerId="ADAL" clId="{5297307D-C230-4FC2-AF44-A45733EFDFF3}" dt="2023-03-05T17:07:16.531" v="370"/>
          <ac:spMkLst>
            <pc:docMk/>
            <pc:sldMk cId="1343478844" sldId="2005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1343478844" sldId="2005"/>
            <ac:spMk id="10" creationId="{19E9D55E-0049-4072-9DC2-48193A586191}"/>
          </ac:spMkLst>
        </pc:spChg>
      </pc:sldChg>
      <pc:sldChg chg="modSp mod">
        <pc:chgData name="Yoel Kortick" userId="167978f5-7f40-4909-85d5-d4149554ad4e" providerId="ADAL" clId="{5297307D-C230-4FC2-AF44-A45733EFDFF3}" dt="2023-03-06T13:18:58.061" v="3317"/>
        <pc:sldMkLst>
          <pc:docMk/>
          <pc:sldMk cId="2340199546" sldId="2006"/>
        </pc:sldMkLst>
        <pc:spChg chg="mod">
          <ac:chgData name="Yoel Kortick" userId="167978f5-7f40-4909-85d5-d4149554ad4e" providerId="ADAL" clId="{5297307D-C230-4FC2-AF44-A45733EFDFF3}" dt="2023-03-05T17:07:16.531" v="370"/>
          <ac:spMkLst>
            <pc:docMk/>
            <pc:sldMk cId="2340199546" sldId="2006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2340199546" sldId="2006"/>
            <ac:spMk id="10" creationId="{19E9D55E-0049-4072-9DC2-48193A586191}"/>
          </ac:spMkLst>
        </pc:spChg>
      </pc:sldChg>
      <pc:sldChg chg="modSp">
        <pc:chgData name="Yoel Kortick" userId="167978f5-7f40-4909-85d5-d4149554ad4e" providerId="ADAL" clId="{5297307D-C230-4FC2-AF44-A45733EFDFF3}" dt="2023-03-06T13:18:58.061" v="3317"/>
        <pc:sldMkLst>
          <pc:docMk/>
          <pc:sldMk cId="3471335470" sldId="2007"/>
        </pc:sldMkLst>
        <pc:spChg chg="mod">
          <ac:chgData name="Yoel Kortick" userId="167978f5-7f40-4909-85d5-d4149554ad4e" providerId="ADAL" clId="{5297307D-C230-4FC2-AF44-A45733EFDFF3}" dt="2023-03-05T17:07:16.531" v="370"/>
          <ac:spMkLst>
            <pc:docMk/>
            <pc:sldMk cId="3471335470" sldId="2007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3471335470" sldId="2007"/>
            <ac:spMk id="10" creationId="{19E9D55E-0049-4072-9DC2-48193A586191}"/>
          </ac:spMkLst>
        </pc:spChg>
      </pc:sldChg>
      <pc:sldChg chg="modSp mod">
        <pc:chgData name="Yoel Kortick" userId="167978f5-7f40-4909-85d5-d4149554ad4e" providerId="ADAL" clId="{5297307D-C230-4FC2-AF44-A45733EFDFF3}" dt="2023-03-05T17:07:16.531" v="370"/>
        <pc:sldMkLst>
          <pc:docMk/>
          <pc:sldMk cId="4253246006" sldId="2008"/>
        </pc:sldMkLst>
        <pc:spChg chg="mod">
          <ac:chgData name="Yoel Kortick" userId="167978f5-7f40-4909-85d5-d4149554ad4e" providerId="ADAL" clId="{5297307D-C230-4FC2-AF44-A45733EFDFF3}" dt="2023-03-05T17:07:16.531" v="370"/>
          <ac:spMkLst>
            <pc:docMk/>
            <pc:sldMk cId="4253246006" sldId="2008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5T16:42:41.520" v="143"/>
          <ac:spMkLst>
            <pc:docMk/>
            <pc:sldMk cId="4253246006" sldId="2008"/>
            <ac:spMk id="10" creationId="{19E9D55E-0049-4072-9DC2-48193A586191}"/>
          </ac:spMkLst>
        </pc:spChg>
      </pc:sldChg>
      <pc:sldChg chg="modSp">
        <pc:chgData name="Yoel Kortick" userId="167978f5-7f40-4909-85d5-d4149554ad4e" providerId="ADAL" clId="{5297307D-C230-4FC2-AF44-A45733EFDFF3}" dt="2023-03-06T13:18:58.061" v="3317"/>
        <pc:sldMkLst>
          <pc:docMk/>
          <pc:sldMk cId="421026720" sldId="2009"/>
        </pc:sldMkLst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421026720" sldId="2009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5297307D-C230-4FC2-AF44-A45733EFDFF3}" dt="2023-03-06T05:31:24.979" v="1545" actId="14100"/>
        <pc:sldMkLst>
          <pc:docMk/>
          <pc:sldMk cId="1354717881" sldId="2010"/>
        </pc:sldMkLst>
        <pc:spChg chg="mod">
          <ac:chgData name="Yoel Kortick" userId="167978f5-7f40-4909-85d5-d4149554ad4e" providerId="ADAL" clId="{5297307D-C230-4FC2-AF44-A45733EFDFF3}" dt="2023-03-06T05:31:24.979" v="1545" actId="14100"/>
          <ac:spMkLst>
            <pc:docMk/>
            <pc:sldMk cId="1354717881" sldId="2010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5297307D-C230-4FC2-AF44-A45733EFDFF3}" dt="2023-03-06T13:18:58.061" v="3317"/>
        <pc:sldMkLst>
          <pc:docMk/>
          <pc:sldMk cId="2281969264" sldId="2011"/>
        </pc:sldMkLst>
        <pc:spChg chg="mod">
          <ac:chgData name="Yoel Kortick" userId="167978f5-7f40-4909-85d5-d4149554ad4e" providerId="ADAL" clId="{5297307D-C230-4FC2-AF44-A45733EFDFF3}" dt="2023-03-05T17:05:56.906" v="368"/>
          <ac:spMkLst>
            <pc:docMk/>
            <pc:sldMk cId="2281969264" sldId="2011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2281969264" sldId="2011"/>
            <ac:spMk id="4" creationId="{2490F34D-A7E2-4EA9-8B1A-78371A1F1CD1}"/>
          </ac:spMkLst>
        </pc:spChg>
      </pc:sldChg>
      <pc:sldChg chg="addSp modSp add mod">
        <pc:chgData name="Yoel Kortick" userId="167978f5-7f40-4909-85d5-d4149554ad4e" providerId="ADAL" clId="{5297307D-C230-4FC2-AF44-A45733EFDFF3}" dt="2023-03-06T13:23:59.090" v="3452" actId="33524"/>
        <pc:sldMkLst>
          <pc:docMk/>
          <pc:sldMk cId="1135368109" sldId="2012"/>
        </pc:sldMkLst>
        <pc:spChg chg="mod">
          <ac:chgData name="Yoel Kortick" userId="167978f5-7f40-4909-85d5-d4149554ad4e" providerId="ADAL" clId="{5297307D-C230-4FC2-AF44-A45733EFDFF3}" dt="2023-03-06T13:23:59.090" v="3452" actId="33524"/>
          <ac:spMkLst>
            <pc:docMk/>
            <pc:sldMk cId="1135368109" sldId="2012"/>
            <ac:spMk id="4" creationId="{2490F34D-A7E2-4EA9-8B1A-78371A1F1CD1}"/>
          </ac:spMkLst>
        </pc:spChg>
        <pc:spChg chg="add">
          <ac:chgData name="Yoel Kortick" userId="167978f5-7f40-4909-85d5-d4149554ad4e" providerId="ADAL" clId="{5297307D-C230-4FC2-AF44-A45733EFDFF3}" dt="2023-03-05T17:19:34.272" v="1311" actId="11529"/>
          <ac:spMkLst>
            <pc:docMk/>
            <pc:sldMk cId="1135368109" sldId="2012"/>
            <ac:spMk id="6" creationId="{A04610CE-8846-ABEA-BF9C-0071CD076972}"/>
          </ac:spMkLst>
        </pc:spChg>
        <pc:spChg chg="add">
          <ac:chgData name="Yoel Kortick" userId="167978f5-7f40-4909-85d5-d4149554ad4e" providerId="ADAL" clId="{5297307D-C230-4FC2-AF44-A45733EFDFF3}" dt="2023-03-05T17:19:40.995" v="1312" actId="11529"/>
          <ac:spMkLst>
            <pc:docMk/>
            <pc:sldMk cId="1135368109" sldId="2012"/>
            <ac:spMk id="7" creationId="{26BDED15-78A5-988D-8E83-F8910F049F88}"/>
          </ac:spMkLst>
        </pc:spChg>
        <pc:spChg chg="add mod">
          <ac:chgData name="Yoel Kortick" userId="167978f5-7f40-4909-85d5-d4149554ad4e" providerId="ADAL" clId="{5297307D-C230-4FC2-AF44-A45733EFDFF3}" dt="2023-03-06T13:23:52.642" v="3451" actId="208"/>
          <ac:spMkLst>
            <pc:docMk/>
            <pc:sldMk cId="1135368109" sldId="2012"/>
            <ac:spMk id="9" creationId="{4FF55088-74FC-C8A1-05D8-2E3222149138}"/>
          </ac:spMkLst>
        </pc:spChg>
        <pc:picChg chg="add mod">
          <ac:chgData name="Yoel Kortick" userId="167978f5-7f40-4909-85d5-d4149554ad4e" providerId="ADAL" clId="{5297307D-C230-4FC2-AF44-A45733EFDFF3}" dt="2023-03-05T17:19:43.479" v="1313" actId="208"/>
          <ac:picMkLst>
            <pc:docMk/>
            <pc:sldMk cId="1135368109" sldId="2012"/>
            <ac:picMk id="5" creationId="{EE9EDA34-7FDC-7EB0-0321-FC98B7B48C78}"/>
          </ac:picMkLst>
        </pc:picChg>
        <pc:cxnChg chg="add">
          <ac:chgData name="Yoel Kortick" userId="167978f5-7f40-4909-85d5-d4149554ad4e" providerId="ADAL" clId="{5297307D-C230-4FC2-AF44-A45733EFDFF3}" dt="2023-03-06T13:23:36.173" v="3416" actId="11529"/>
          <ac:cxnSpMkLst>
            <pc:docMk/>
            <pc:sldMk cId="1135368109" sldId="2012"/>
            <ac:cxnSpMk id="8" creationId="{98B1F8A5-5B1A-D482-83B4-FD3F1D985D5C}"/>
          </ac:cxnSpMkLst>
        </pc:cxnChg>
      </pc:sldChg>
      <pc:sldChg chg="addSp delSp modSp add mod">
        <pc:chgData name="Yoel Kortick" userId="167978f5-7f40-4909-85d5-d4149554ad4e" providerId="ADAL" clId="{5297307D-C230-4FC2-AF44-A45733EFDFF3}" dt="2023-03-05T17:16:33.812" v="1076" actId="20577"/>
        <pc:sldMkLst>
          <pc:docMk/>
          <pc:sldMk cId="2330676742" sldId="2013"/>
        </pc:sldMkLst>
        <pc:spChg chg="del">
          <ac:chgData name="Yoel Kortick" userId="167978f5-7f40-4909-85d5-d4149554ad4e" providerId="ADAL" clId="{5297307D-C230-4FC2-AF44-A45733EFDFF3}" dt="2023-03-05T17:14:35.843" v="892" actId="478"/>
          <ac:spMkLst>
            <pc:docMk/>
            <pc:sldMk cId="2330676742" sldId="2013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5297307D-C230-4FC2-AF44-A45733EFDFF3}" dt="2023-03-05T17:14:36.772" v="893" actId="478"/>
          <ac:spMkLst>
            <pc:docMk/>
            <pc:sldMk cId="2330676742" sldId="2013"/>
            <ac:spMk id="5" creationId="{9E8EAD69-C67F-5F48-D7B7-657D08FDBDA4}"/>
          </ac:spMkLst>
        </pc:spChg>
        <pc:spChg chg="add mod">
          <ac:chgData name="Yoel Kortick" userId="167978f5-7f40-4909-85d5-d4149554ad4e" providerId="ADAL" clId="{5297307D-C230-4FC2-AF44-A45733EFDFF3}" dt="2023-03-05T17:15:33.642" v="1006" actId="1038"/>
          <ac:spMkLst>
            <pc:docMk/>
            <pc:sldMk cId="2330676742" sldId="2013"/>
            <ac:spMk id="8" creationId="{E6A5FB88-B083-AB5F-75EC-CEABFD51D29D}"/>
          </ac:spMkLst>
        </pc:spChg>
        <pc:spChg chg="add mod">
          <ac:chgData name="Yoel Kortick" userId="167978f5-7f40-4909-85d5-d4149554ad4e" providerId="ADAL" clId="{5297307D-C230-4FC2-AF44-A45733EFDFF3}" dt="2023-03-05T17:15:43.759" v="1011" actId="1037"/>
          <ac:spMkLst>
            <pc:docMk/>
            <pc:sldMk cId="2330676742" sldId="2013"/>
            <ac:spMk id="9" creationId="{4694E18D-781D-CFAE-C38B-13AD2BA6D883}"/>
          </ac:spMkLst>
        </pc:spChg>
        <pc:spChg chg="add mod">
          <ac:chgData name="Yoel Kortick" userId="167978f5-7f40-4909-85d5-d4149554ad4e" providerId="ADAL" clId="{5297307D-C230-4FC2-AF44-A45733EFDFF3}" dt="2023-03-05T17:16:33.812" v="1076" actId="20577"/>
          <ac:spMkLst>
            <pc:docMk/>
            <pc:sldMk cId="2330676742" sldId="2013"/>
            <ac:spMk id="10" creationId="{1305BEA2-609B-07CD-4FA3-6C39594FE942}"/>
          </ac:spMkLst>
        </pc:spChg>
        <pc:picChg chg="add mod">
          <ac:chgData name="Yoel Kortick" userId="167978f5-7f40-4909-85d5-d4149554ad4e" providerId="ADAL" clId="{5297307D-C230-4FC2-AF44-A45733EFDFF3}" dt="2023-03-05T17:14:45.414" v="897" actId="208"/>
          <ac:picMkLst>
            <pc:docMk/>
            <pc:sldMk cId="2330676742" sldId="2013"/>
            <ac:picMk id="7" creationId="{94C2108B-6481-2B85-E881-3B456CC99888}"/>
          </ac:picMkLst>
        </pc:picChg>
        <pc:cxnChg chg="add">
          <ac:chgData name="Yoel Kortick" userId="167978f5-7f40-4909-85d5-d4149554ad4e" providerId="ADAL" clId="{5297307D-C230-4FC2-AF44-A45733EFDFF3}" dt="2023-03-05T17:16:19.143" v="1053" actId="11529"/>
          <ac:cxnSpMkLst>
            <pc:docMk/>
            <pc:sldMk cId="2330676742" sldId="2013"/>
            <ac:cxnSpMk id="12" creationId="{EC637011-EE50-56F9-2E9D-4E7CD78DAD0F}"/>
          </ac:cxnSpMkLst>
        </pc:cxnChg>
      </pc:sldChg>
      <pc:sldChg chg="modSp add mod">
        <pc:chgData name="Yoel Kortick" userId="167978f5-7f40-4909-85d5-d4149554ad4e" providerId="ADAL" clId="{5297307D-C230-4FC2-AF44-A45733EFDFF3}" dt="2023-03-06T13:24:47.764" v="3464"/>
        <pc:sldMkLst>
          <pc:docMk/>
          <pc:sldMk cId="3602258422" sldId="2014"/>
        </pc:sldMkLst>
        <pc:spChg chg="mod">
          <ac:chgData name="Yoel Kortick" userId="167978f5-7f40-4909-85d5-d4149554ad4e" providerId="ADAL" clId="{5297307D-C230-4FC2-AF44-A45733EFDFF3}" dt="2023-03-06T13:24:47.764" v="3464"/>
          <ac:spMkLst>
            <pc:docMk/>
            <pc:sldMk cId="3602258422" sldId="2014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5297307D-C230-4FC2-AF44-A45733EFDFF3}" dt="2023-03-06T13:24:20.619" v="3463" actId="20577"/>
        <pc:sldMkLst>
          <pc:docMk/>
          <pc:sldMk cId="4048764639" sldId="2015"/>
        </pc:sldMkLst>
        <pc:spChg chg="mod">
          <ac:chgData name="Yoel Kortick" userId="167978f5-7f40-4909-85d5-d4149554ad4e" providerId="ADAL" clId="{5297307D-C230-4FC2-AF44-A45733EFDFF3}" dt="2023-03-06T13:24:20.619" v="3463" actId="20577"/>
          <ac:spMkLst>
            <pc:docMk/>
            <pc:sldMk cId="4048764639" sldId="2015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5297307D-C230-4FC2-AF44-A45733EFDFF3}" dt="2023-03-05T17:21:45.289" v="1382" actId="478"/>
        <pc:sldMkLst>
          <pc:docMk/>
          <pc:sldMk cId="2467024311" sldId="2016"/>
        </pc:sldMkLst>
        <pc:spChg chg="mod">
          <ac:chgData name="Yoel Kortick" userId="167978f5-7f40-4909-85d5-d4149554ad4e" providerId="ADAL" clId="{5297307D-C230-4FC2-AF44-A45733EFDFF3}" dt="2023-03-05T17:21:33.270" v="1379" actId="20577"/>
          <ac:spMkLst>
            <pc:docMk/>
            <pc:sldMk cId="2467024311" sldId="2016"/>
            <ac:spMk id="4" creationId="{2490F34D-A7E2-4EA9-8B1A-78371A1F1CD1}"/>
          </ac:spMkLst>
        </pc:spChg>
        <pc:spChg chg="mod">
          <ac:chgData name="Yoel Kortick" userId="167978f5-7f40-4909-85d5-d4149554ad4e" providerId="ADAL" clId="{5297307D-C230-4FC2-AF44-A45733EFDFF3}" dt="2023-03-05T17:21:43.269" v="1381" actId="14100"/>
          <ac:spMkLst>
            <pc:docMk/>
            <pc:sldMk cId="2467024311" sldId="2016"/>
            <ac:spMk id="6" creationId="{A04610CE-8846-ABEA-BF9C-0071CD076972}"/>
          </ac:spMkLst>
        </pc:spChg>
        <pc:spChg chg="del">
          <ac:chgData name="Yoel Kortick" userId="167978f5-7f40-4909-85d5-d4149554ad4e" providerId="ADAL" clId="{5297307D-C230-4FC2-AF44-A45733EFDFF3}" dt="2023-03-05T17:21:45.289" v="1382" actId="478"/>
          <ac:spMkLst>
            <pc:docMk/>
            <pc:sldMk cId="2467024311" sldId="2016"/>
            <ac:spMk id="7" creationId="{26BDED15-78A5-988D-8E83-F8910F049F88}"/>
          </ac:spMkLst>
        </pc:spChg>
        <pc:picChg chg="del">
          <ac:chgData name="Yoel Kortick" userId="167978f5-7f40-4909-85d5-d4149554ad4e" providerId="ADAL" clId="{5297307D-C230-4FC2-AF44-A45733EFDFF3}" dt="2023-03-05T17:21:23.761" v="1356" actId="478"/>
          <ac:picMkLst>
            <pc:docMk/>
            <pc:sldMk cId="2467024311" sldId="2016"/>
            <ac:picMk id="5" creationId="{EE9EDA34-7FDC-7EB0-0321-FC98B7B48C78}"/>
          </ac:picMkLst>
        </pc:picChg>
        <pc:picChg chg="add ord">
          <ac:chgData name="Yoel Kortick" userId="167978f5-7f40-4909-85d5-d4149554ad4e" providerId="ADAL" clId="{5297307D-C230-4FC2-AF44-A45733EFDFF3}" dt="2023-03-05T17:21:27.719" v="1358" actId="167"/>
          <ac:picMkLst>
            <pc:docMk/>
            <pc:sldMk cId="2467024311" sldId="2016"/>
            <ac:picMk id="8" creationId="{0ACD401A-BFE9-1AEB-D68A-553D7D23EC6C}"/>
          </ac:picMkLst>
        </pc:picChg>
      </pc:sldChg>
      <pc:sldChg chg="addSp delSp modSp add mod">
        <pc:chgData name="Yoel Kortick" userId="167978f5-7f40-4909-85d5-d4149554ad4e" providerId="ADAL" clId="{5297307D-C230-4FC2-AF44-A45733EFDFF3}" dt="2023-03-06T13:24:47.764" v="3464"/>
        <pc:sldMkLst>
          <pc:docMk/>
          <pc:sldMk cId="3783655907" sldId="2017"/>
        </pc:sldMkLst>
        <pc:spChg chg="add mod">
          <ac:chgData name="Yoel Kortick" userId="167978f5-7f40-4909-85d5-d4149554ad4e" providerId="ADAL" clId="{5297307D-C230-4FC2-AF44-A45733EFDFF3}" dt="2023-03-06T13:18:58.061" v="3317"/>
          <ac:spMkLst>
            <pc:docMk/>
            <pc:sldMk cId="3783655907" sldId="2017"/>
            <ac:spMk id="2" creationId="{4C346591-C024-0538-2A70-2EB22A915797}"/>
          </ac:spMkLst>
        </pc:spChg>
        <pc:spChg chg="mod">
          <ac:chgData name="Yoel Kortick" userId="167978f5-7f40-4909-85d5-d4149554ad4e" providerId="ADAL" clId="{5297307D-C230-4FC2-AF44-A45733EFDFF3}" dt="2023-03-06T05:35:31.776" v="1628" actId="20577"/>
          <ac:spMkLst>
            <pc:docMk/>
            <pc:sldMk cId="3783655907" sldId="2017"/>
            <ac:spMk id="4" creationId="{2490F34D-A7E2-4EA9-8B1A-78371A1F1CD1}"/>
          </ac:spMkLst>
        </pc:spChg>
        <pc:spChg chg="add mod">
          <ac:chgData name="Yoel Kortick" userId="167978f5-7f40-4909-85d5-d4149554ad4e" providerId="ADAL" clId="{5297307D-C230-4FC2-AF44-A45733EFDFF3}" dt="2023-03-06T05:34:50.340" v="1607" actId="1035"/>
          <ac:spMkLst>
            <pc:docMk/>
            <pc:sldMk cId="3783655907" sldId="2017"/>
            <ac:spMk id="5" creationId="{4FAA94CD-6425-5C5F-7152-8E768E9D70FD}"/>
          </ac:spMkLst>
        </pc:spChg>
        <pc:spChg chg="add del mod">
          <ac:chgData name="Yoel Kortick" userId="167978f5-7f40-4909-85d5-d4149554ad4e" providerId="ADAL" clId="{5297307D-C230-4FC2-AF44-A45733EFDFF3}" dt="2023-03-06T05:35:16.805" v="1610" actId="478"/>
          <ac:spMkLst>
            <pc:docMk/>
            <pc:sldMk cId="3783655907" sldId="2017"/>
            <ac:spMk id="6" creationId="{F2C6915C-C98A-8BB5-8013-D1A569AA3A9B}"/>
          </ac:spMkLst>
        </pc:spChg>
        <pc:spChg chg="add mod">
          <ac:chgData name="Yoel Kortick" userId="167978f5-7f40-4909-85d5-d4149554ad4e" providerId="ADAL" clId="{5297307D-C230-4FC2-AF44-A45733EFDFF3}" dt="2023-03-06T13:24:47.764" v="3464"/>
          <ac:spMkLst>
            <pc:docMk/>
            <pc:sldMk cId="3783655907" sldId="2017"/>
            <ac:spMk id="7" creationId="{5304A87F-34E4-79AF-46B4-54765B5BBB87}"/>
          </ac:spMkLst>
        </pc:spChg>
        <pc:spChg chg="add del mod">
          <ac:chgData name="Yoel Kortick" userId="167978f5-7f40-4909-85d5-d4149554ad4e" providerId="ADAL" clId="{5297307D-C230-4FC2-AF44-A45733EFDFF3}" dt="2023-03-06T05:39:30.609" v="1637" actId="478"/>
          <ac:spMkLst>
            <pc:docMk/>
            <pc:sldMk cId="3783655907" sldId="2017"/>
            <ac:spMk id="8" creationId="{0DBEE6E4-3475-B465-3E62-FADFE598424C}"/>
          </ac:spMkLst>
        </pc:spChg>
      </pc:sldChg>
      <pc:sldChg chg="addSp delSp modSp add mod">
        <pc:chgData name="Yoel Kortick" userId="167978f5-7f40-4909-85d5-d4149554ad4e" providerId="ADAL" clId="{5297307D-C230-4FC2-AF44-A45733EFDFF3}" dt="2023-03-06T07:55:04.308" v="1812" actId="27636"/>
        <pc:sldMkLst>
          <pc:docMk/>
          <pc:sldMk cId="1043054324" sldId="2018"/>
        </pc:sldMkLst>
        <pc:spChg chg="del">
          <ac:chgData name="Yoel Kortick" userId="167978f5-7f40-4909-85d5-d4149554ad4e" providerId="ADAL" clId="{5297307D-C230-4FC2-AF44-A45733EFDFF3}" dt="2023-03-06T05:43:34.648" v="1702" actId="478"/>
          <ac:spMkLst>
            <pc:docMk/>
            <pc:sldMk cId="1043054324" sldId="2018"/>
            <ac:spMk id="2" creationId="{4C346591-C024-0538-2A70-2EB22A915797}"/>
          </ac:spMkLst>
        </pc:spChg>
        <pc:spChg chg="mod">
          <ac:chgData name="Yoel Kortick" userId="167978f5-7f40-4909-85d5-d4149554ad4e" providerId="ADAL" clId="{5297307D-C230-4FC2-AF44-A45733EFDFF3}" dt="2023-03-06T07:55:04.308" v="1812" actId="27636"/>
          <ac:spMkLst>
            <pc:docMk/>
            <pc:sldMk cId="1043054324" sldId="2018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05:43:26.831" v="1699" actId="20577"/>
          <ac:spMkLst>
            <pc:docMk/>
            <pc:sldMk cId="1043054324" sldId="2018"/>
            <ac:spMk id="4" creationId="{2490F34D-A7E2-4EA9-8B1A-78371A1F1CD1}"/>
          </ac:spMkLst>
        </pc:spChg>
        <pc:spChg chg="del">
          <ac:chgData name="Yoel Kortick" userId="167978f5-7f40-4909-85d5-d4149554ad4e" providerId="ADAL" clId="{5297307D-C230-4FC2-AF44-A45733EFDFF3}" dt="2023-03-06T05:43:32.231" v="1701" actId="478"/>
          <ac:spMkLst>
            <pc:docMk/>
            <pc:sldMk cId="1043054324" sldId="2018"/>
            <ac:spMk id="5" creationId="{4FAA94CD-6425-5C5F-7152-8E768E9D70FD}"/>
          </ac:spMkLst>
        </pc:spChg>
        <pc:spChg chg="del">
          <ac:chgData name="Yoel Kortick" userId="167978f5-7f40-4909-85d5-d4149554ad4e" providerId="ADAL" clId="{5297307D-C230-4FC2-AF44-A45733EFDFF3}" dt="2023-03-06T05:43:29.722" v="1700" actId="478"/>
          <ac:spMkLst>
            <pc:docMk/>
            <pc:sldMk cId="1043054324" sldId="2018"/>
            <ac:spMk id="7" creationId="{5304A87F-34E4-79AF-46B4-54765B5BBB87}"/>
          </ac:spMkLst>
        </pc:spChg>
        <pc:picChg chg="add del">
          <ac:chgData name="Yoel Kortick" userId="167978f5-7f40-4909-85d5-d4149554ad4e" providerId="ADAL" clId="{5297307D-C230-4FC2-AF44-A45733EFDFF3}" dt="2023-03-06T05:43:36.748" v="1704" actId="22"/>
          <ac:picMkLst>
            <pc:docMk/>
            <pc:sldMk cId="1043054324" sldId="2018"/>
            <ac:picMk id="8" creationId="{63FB5090-41EE-9DDE-1649-A5B156CD97C0}"/>
          </ac:picMkLst>
        </pc:picChg>
        <pc:picChg chg="add mod">
          <ac:chgData name="Yoel Kortick" userId="167978f5-7f40-4909-85d5-d4149554ad4e" providerId="ADAL" clId="{5297307D-C230-4FC2-AF44-A45733EFDFF3}" dt="2023-03-06T05:43:46.921" v="1706" actId="208"/>
          <ac:picMkLst>
            <pc:docMk/>
            <pc:sldMk cId="1043054324" sldId="2018"/>
            <ac:picMk id="10" creationId="{DDDAB4C2-FDE0-7833-126D-2C8194526426}"/>
          </ac:picMkLst>
        </pc:picChg>
      </pc:sldChg>
      <pc:sldChg chg="addSp delSp modSp add mod">
        <pc:chgData name="Yoel Kortick" userId="167978f5-7f40-4909-85d5-d4149554ad4e" providerId="ADAL" clId="{5297307D-C230-4FC2-AF44-A45733EFDFF3}" dt="2023-03-06T07:55:17.370" v="1814" actId="27636"/>
        <pc:sldMkLst>
          <pc:docMk/>
          <pc:sldMk cId="793559780" sldId="2019"/>
        </pc:sldMkLst>
        <pc:spChg chg="mod">
          <ac:chgData name="Yoel Kortick" userId="167978f5-7f40-4909-85d5-d4149554ad4e" providerId="ADAL" clId="{5297307D-C230-4FC2-AF44-A45733EFDFF3}" dt="2023-03-06T07:55:17.370" v="1814" actId="27636"/>
          <ac:spMkLst>
            <pc:docMk/>
            <pc:sldMk cId="793559780" sldId="2019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05:44:19.625" v="1711" actId="20577"/>
          <ac:spMkLst>
            <pc:docMk/>
            <pc:sldMk cId="793559780" sldId="2019"/>
            <ac:spMk id="4" creationId="{2490F34D-A7E2-4EA9-8B1A-78371A1F1CD1}"/>
          </ac:spMkLst>
        </pc:spChg>
        <pc:picChg chg="add mod">
          <ac:chgData name="Yoel Kortick" userId="167978f5-7f40-4909-85d5-d4149554ad4e" providerId="ADAL" clId="{5297307D-C230-4FC2-AF44-A45733EFDFF3}" dt="2023-03-06T05:45:23.296" v="1714" actId="208"/>
          <ac:picMkLst>
            <pc:docMk/>
            <pc:sldMk cId="793559780" sldId="2019"/>
            <ac:picMk id="5" creationId="{B94F2338-3BA7-22BE-9431-26D00B861E75}"/>
          </ac:picMkLst>
        </pc:picChg>
        <pc:picChg chg="del">
          <ac:chgData name="Yoel Kortick" userId="167978f5-7f40-4909-85d5-d4149554ad4e" providerId="ADAL" clId="{5297307D-C230-4FC2-AF44-A45733EFDFF3}" dt="2023-03-06T05:45:16.146" v="1712" actId="478"/>
          <ac:picMkLst>
            <pc:docMk/>
            <pc:sldMk cId="793559780" sldId="2019"/>
            <ac:picMk id="10" creationId="{DDDAB4C2-FDE0-7833-126D-2C8194526426}"/>
          </ac:picMkLst>
        </pc:picChg>
      </pc:sldChg>
      <pc:sldChg chg="addSp delSp modSp add mod">
        <pc:chgData name="Yoel Kortick" userId="167978f5-7f40-4909-85d5-d4149554ad4e" providerId="ADAL" clId="{5297307D-C230-4FC2-AF44-A45733EFDFF3}" dt="2023-03-06T07:55:23.170" v="1816" actId="27636"/>
        <pc:sldMkLst>
          <pc:docMk/>
          <pc:sldMk cId="3242552696" sldId="2020"/>
        </pc:sldMkLst>
        <pc:spChg chg="mod">
          <ac:chgData name="Yoel Kortick" userId="167978f5-7f40-4909-85d5-d4149554ad4e" providerId="ADAL" clId="{5297307D-C230-4FC2-AF44-A45733EFDFF3}" dt="2023-03-06T07:55:23.170" v="1816" actId="27636"/>
          <ac:spMkLst>
            <pc:docMk/>
            <pc:sldMk cId="3242552696" sldId="2020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05:46:09.137" v="1748" actId="27636"/>
          <ac:spMkLst>
            <pc:docMk/>
            <pc:sldMk cId="3242552696" sldId="2020"/>
            <ac:spMk id="4" creationId="{2490F34D-A7E2-4EA9-8B1A-78371A1F1CD1}"/>
          </ac:spMkLst>
        </pc:spChg>
        <pc:picChg chg="del">
          <ac:chgData name="Yoel Kortick" userId="167978f5-7f40-4909-85d5-d4149554ad4e" providerId="ADAL" clId="{5297307D-C230-4FC2-AF44-A45733EFDFF3}" dt="2023-03-06T05:46:03.648" v="1746" actId="478"/>
          <ac:picMkLst>
            <pc:docMk/>
            <pc:sldMk cId="3242552696" sldId="2020"/>
            <ac:picMk id="5" creationId="{B94F2338-3BA7-22BE-9431-26D00B861E75}"/>
          </ac:picMkLst>
        </pc:picChg>
        <pc:picChg chg="add mod">
          <ac:chgData name="Yoel Kortick" userId="167978f5-7f40-4909-85d5-d4149554ad4e" providerId="ADAL" clId="{5297307D-C230-4FC2-AF44-A45733EFDFF3}" dt="2023-03-06T05:47:13.729" v="1750" actId="208"/>
          <ac:picMkLst>
            <pc:docMk/>
            <pc:sldMk cId="3242552696" sldId="2020"/>
            <ac:picMk id="6" creationId="{06943B0D-31A9-267A-2EC4-BA99EB899924}"/>
          </ac:picMkLst>
        </pc:picChg>
      </pc:sldChg>
      <pc:sldChg chg="addSp delSp modSp add mod">
        <pc:chgData name="Yoel Kortick" userId="167978f5-7f40-4909-85d5-d4149554ad4e" providerId="ADAL" clId="{5297307D-C230-4FC2-AF44-A45733EFDFF3}" dt="2023-03-06T07:55:27.391" v="1818" actId="27636"/>
        <pc:sldMkLst>
          <pc:docMk/>
          <pc:sldMk cId="3014176242" sldId="2021"/>
        </pc:sldMkLst>
        <pc:spChg chg="mod">
          <ac:chgData name="Yoel Kortick" userId="167978f5-7f40-4909-85d5-d4149554ad4e" providerId="ADAL" clId="{5297307D-C230-4FC2-AF44-A45733EFDFF3}" dt="2023-03-06T07:55:27.391" v="1818" actId="27636"/>
          <ac:spMkLst>
            <pc:docMk/>
            <pc:sldMk cId="3014176242" sldId="2021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05:47:40.896" v="1783" actId="20577"/>
          <ac:spMkLst>
            <pc:docMk/>
            <pc:sldMk cId="3014176242" sldId="2021"/>
            <ac:spMk id="4" creationId="{2490F34D-A7E2-4EA9-8B1A-78371A1F1CD1}"/>
          </ac:spMkLst>
        </pc:spChg>
        <pc:picChg chg="add mod">
          <ac:chgData name="Yoel Kortick" userId="167978f5-7f40-4909-85d5-d4149554ad4e" providerId="ADAL" clId="{5297307D-C230-4FC2-AF44-A45733EFDFF3}" dt="2023-03-06T05:48:46.363" v="1786" actId="208"/>
          <ac:picMkLst>
            <pc:docMk/>
            <pc:sldMk cId="3014176242" sldId="2021"/>
            <ac:picMk id="5" creationId="{D10D11CF-A31D-FAF2-6A78-4D1AC24E439A}"/>
          </ac:picMkLst>
        </pc:picChg>
        <pc:picChg chg="del">
          <ac:chgData name="Yoel Kortick" userId="167978f5-7f40-4909-85d5-d4149554ad4e" providerId="ADAL" clId="{5297307D-C230-4FC2-AF44-A45733EFDFF3}" dt="2023-03-06T05:47:46.770" v="1784" actId="478"/>
          <ac:picMkLst>
            <pc:docMk/>
            <pc:sldMk cId="3014176242" sldId="2021"/>
            <ac:picMk id="6" creationId="{06943B0D-31A9-267A-2EC4-BA99EB899924}"/>
          </ac:picMkLst>
        </pc:picChg>
      </pc:sldChg>
      <pc:sldChg chg="modSp add mod">
        <pc:chgData name="Yoel Kortick" userId="167978f5-7f40-4909-85d5-d4149554ad4e" providerId="ADAL" clId="{5297307D-C230-4FC2-AF44-A45733EFDFF3}" dt="2023-03-06T07:54:57.757" v="1808" actId="404"/>
        <pc:sldMkLst>
          <pc:docMk/>
          <pc:sldMk cId="3456645378" sldId="2022"/>
        </pc:sldMkLst>
        <pc:spChg chg="mod">
          <ac:chgData name="Yoel Kortick" userId="167978f5-7f40-4909-85d5-d4149554ad4e" providerId="ADAL" clId="{5297307D-C230-4FC2-AF44-A45733EFDFF3}" dt="2023-03-06T07:54:57.757" v="1808" actId="404"/>
          <ac:spMkLst>
            <pc:docMk/>
            <pc:sldMk cId="3456645378" sldId="2022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5297307D-C230-4FC2-AF44-A45733EFDFF3}" dt="2023-03-06T08:15:23.391" v="2646"/>
        <pc:sldMkLst>
          <pc:docMk/>
          <pc:sldMk cId="2460300313" sldId="2023"/>
        </pc:sldMkLst>
        <pc:spChg chg="mod">
          <ac:chgData name="Yoel Kortick" userId="167978f5-7f40-4909-85d5-d4149554ad4e" providerId="ADAL" clId="{5297307D-C230-4FC2-AF44-A45733EFDFF3}" dt="2023-03-06T08:15:23.391" v="2646"/>
          <ac:spMkLst>
            <pc:docMk/>
            <pc:sldMk cId="2460300313" sldId="2023"/>
            <ac:spMk id="3" creationId="{440E2C51-CB70-4EE1-8E6B-DADCB74DEC44}"/>
          </ac:spMkLst>
        </pc:spChg>
      </pc:sldChg>
      <pc:sldChg chg="addSp delSp modSp add mod">
        <pc:chgData name="Yoel Kortick" userId="167978f5-7f40-4909-85d5-d4149554ad4e" providerId="ADAL" clId="{5297307D-C230-4FC2-AF44-A45733EFDFF3}" dt="2023-03-06T08:15:19.485" v="2644"/>
        <pc:sldMkLst>
          <pc:docMk/>
          <pc:sldMk cId="3740946654" sldId="2024"/>
        </pc:sldMkLst>
        <pc:spChg chg="mod">
          <ac:chgData name="Yoel Kortick" userId="167978f5-7f40-4909-85d5-d4149554ad4e" providerId="ADAL" clId="{5297307D-C230-4FC2-AF44-A45733EFDFF3}" dt="2023-03-06T08:15:19.485" v="2644"/>
          <ac:spMkLst>
            <pc:docMk/>
            <pc:sldMk cId="3740946654" sldId="2024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07:56:42.539" v="1932" actId="313"/>
          <ac:spMkLst>
            <pc:docMk/>
            <pc:sldMk cId="3740946654" sldId="2024"/>
            <ac:spMk id="4" creationId="{2490F34D-A7E2-4EA9-8B1A-78371A1F1CD1}"/>
          </ac:spMkLst>
        </pc:spChg>
        <pc:spChg chg="add">
          <ac:chgData name="Yoel Kortick" userId="167978f5-7f40-4909-85d5-d4149554ad4e" providerId="ADAL" clId="{5297307D-C230-4FC2-AF44-A45733EFDFF3}" dt="2023-03-06T07:58:29.122" v="1941" actId="11529"/>
          <ac:spMkLst>
            <pc:docMk/>
            <pc:sldMk cId="3740946654" sldId="2024"/>
            <ac:spMk id="6" creationId="{2E849364-0110-F8CB-5DA7-482DFC601D89}"/>
          </ac:spMkLst>
        </pc:spChg>
        <pc:spChg chg="add mod">
          <ac:chgData name="Yoel Kortick" userId="167978f5-7f40-4909-85d5-d4149554ad4e" providerId="ADAL" clId="{5297307D-C230-4FC2-AF44-A45733EFDFF3}" dt="2023-03-06T07:58:40.016" v="1943" actId="14100"/>
          <ac:spMkLst>
            <pc:docMk/>
            <pc:sldMk cId="3740946654" sldId="2024"/>
            <ac:spMk id="7" creationId="{28568FD4-5E83-A117-D377-150BE3F7A980}"/>
          </ac:spMkLst>
        </pc:spChg>
        <pc:spChg chg="add mod">
          <ac:chgData name="Yoel Kortick" userId="167978f5-7f40-4909-85d5-d4149554ad4e" providerId="ADAL" clId="{5297307D-C230-4FC2-AF44-A45733EFDFF3}" dt="2023-03-06T08:00:19.140" v="1973" actId="20577"/>
          <ac:spMkLst>
            <pc:docMk/>
            <pc:sldMk cId="3740946654" sldId="2024"/>
            <ac:spMk id="8" creationId="{0120746C-0F96-8E32-0E13-3344EEED8ECE}"/>
          </ac:spMkLst>
        </pc:spChg>
        <pc:picChg chg="add mod">
          <ac:chgData name="Yoel Kortick" userId="167978f5-7f40-4909-85d5-d4149554ad4e" providerId="ADAL" clId="{5297307D-C230-4FC2-AF44-A45733EFDFF3}" dt="2023-03-06T07:58:20.864" v="1940" actId="208"/>
          <ac:picMkLst>
            <pc:docMk/>
            <pc:sldMk cId="3740946654" sldId="2024"/>
            <ac:picMk id="5" creationId="{BD787739-4034-CE9C-B5C6-D0A6794BB8D9}"/>
          </ac:picMkLst>
        </pc:picChg>
        <pc:picChg chg="del">
          <ac:chgData name="Yoel Kortick" userId="167978f5-7f40-4909-85d5-d4149554ad4e" providerId="ADAL" clId="{5297307D-C230-4FC2-AF44-A45733EFDFF3}" dt="2023-03-06T07:56:45.075" v="1933" actId="478"/>
          <ac:picMkLst>
            <pc:docMk/>
            <pc:sldMk cId="3740946654" sldId="2024"/>
            <ac:picMk id="10" creationId="{DDDAB4C2-FDE0-7833-126D-2C8194526426}"/>
          </ac:picMkLst>
        </pc:picChg>
      </pc:sldChg>
      <pc:sldChg chg="delSp modSp add mod">
        <pc:chgData name="Yoel Kortick" userId="167978f5-7f40-4909-85d5-d4149554ad4e" providerId="ADAL" clId="{5297307D-C230-4FC2-AF44-A45733EFDFF3}" dt="2023-03-06T13:25:49.738" v="3466" actId="403"/>
        <pc:sldMkLst>
          <pc:docMk/>
          <pc:sldMk cId="2995538774" sldId="2025"/>
        </pc:sldMkLst>
        <pc:spChg chg="mod">
          <ac:chgData name="Yoel Kortick" userId="167978f5-7f40-4909-85d5-d4149554ad4e" providerId="ADAL" clId="{5297307D-C230-4FC2-AF44-A45733EFDFF3}" dt="2023-03-06T08:15:14.451" v="2642"/>
          <ac:spMkLst>
            <pc:docMk/>
            <pc:sldMk cId="2995538774" sldId="2025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13:25:49.738" v="3466" actId="403"/>
          <ac:spMkLst>
            <pc:docMk/>
            <pc:sldMk cId="2995538774" sldId="2025"/>
            <ac:spMk id="4" creationId="{2490F34D-A7E2-4EA9-8B1A-78371A1F1CD1}"/>
          </ac:spMkLst>
        </pc:spChg>
        <pc:spChg chg="del">
          <ac:chgData name="Yoel Kortick" userId="167978f5-7f40-4909-85d5-d4149554ad4e" providerId="ADAL" clId="{5297307D-C230-4FC2-AF44-A45733EFDFF3}" dt="2023-03-06T08:06:09.295" v="2160" actId="478"/>
          <ac:spMkLst>
            <pc:docMk/>
            <pc:sldMk cId="2995538774" sldId="2025"/>
            <ac:spMk id="6" creationId="{2E849364-0110-F8CB-5DA7-482DFC601D89}"/>
          </ac:spMkLst>
        </pc:spChg>
        <pc:spChg chg="del">
          <ac:chgData name="Yoel Kortick" userId="167978f5-7f40-4909-85d5-d4149554ad4e" providerId="ADAL" clId="{5297307D-C230-4FC2-AF44-A45733EFDFF3}" dt="2023-03-06T08:06:10.534" v="2161" actId="478"/>
          <ac:spMkLst>
            <pc:docMk/>
            <pc:sldMk cId="2995538774" sldId="2025"/>
            <ac:spMk id="7" creationId="{28568FD4-5E83-A117-D377-150BE3F7A980}"/>
          </ac:spMkLst>
        </pc:spChg>
        <pc:spChg chg="del">
          <ac:chgData name="Yoel Kortick" userId="167978f5-7f40-4909-85d5-d4149554ad4e" providerId="ADAL" clId="{5297307D-C230-4FC2-AF44-A45733EFDFF3}" dt="2023-03-06T08:01:01.833" v="2074" actId="478"/>
          <ac:spMkLst>
            <pc:docMk/>
            <pc:sldMk cId="2995538774" sldId="2025"/>
            <ac:spMk id="8" creationId="{0120746C-0F96-8E32-0E13-3344EEED8ECE}"/>
          </ac:spMkLst>
        </pc:spChg>
        <pc:picChg chg="del">
          <ac:chgData name="Yoel Kortick" userId="167978f5-7f40-4909-85d5-d4149554ad4e" providerId="ADAL" clId="{5297307D-C230-4FC2-AF44-A45733EFDFF3}" dt="2023-03-06T08:00:59.011" v="2073" actId="478"/>
          <ac:picMkLst>
            <pc:docMk/>
            <pc:sldMk cId="2995538774" sldId="2025"/>
            <ac:picMk id="5" creationId="{BD787739-4034-CE9C-B5C6-D0A6794BB8D9}"/>
          </ac:picMkLst>
        </pc:picChg>
      </pc:sldChg>
      <pc:sldChg chg="addSp delSp modSp add mod">
        <pc:chgData name="Yoel Kortick" userId="167978f5-7f40-4909-85d5-d4149554ad4e" providerId="ADAL" clId="{5297307D-C230-4FC2-AF44-A45733EFDFF3}" dt="2023-03-06T08:15:10.134" v="2641"/>
        <pc:sldMkLst>
          <pc:docMk/>
          <pc:sldMk cId="1615877957" sldId="2026"/>
        </pc:sldMkLst>
        <pc:spChg chg="mod">
          <ac:chgData name="Yoel Kortick" userId="167978f5-7f40-4909-85d5-d4149554ad4e" providerId="ADAL" clId="{5297307D-C230-4FC2-AF44-A45733EFDFF3}" dt="2023-03-06T08:15:10.134" v="2641"/>
          <ac:spMkLst>
            <pc:docMk/>
            <pc:sldMk cId="1615877957" sldId="2026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08:07:26.527" v="2223" actId="20577"/>
          <ac:spMkLst>
            <pc:docMk/>
            <pc:sldMk cId="1615877957" sldId="2026"/>
            <ac:spMk id="4" creationId="{2490F34D-A7E2-4EA9-8B1A-78371A1F1CD1}"/>
          </ac:spMkLst>
        </pc:spChg>
        <pc:spChg chg="del">
          <ac:chgData name="Yoel Kortick" userId="167978f5-7f40-4909-85d5-d4149554ad4e" providerId="ADAL" clId="{5297307D-C230-4FC2-AF44-A45733EFDFF3}" dt="2023-03-06T08:08:24.754" v="2295" actId="478"/>
          <ac:spMkLst>
            <pc:docMk/>
            <pc:sldMk cId="1615877957" sldId="2026"/>
            <ac:spMk id="6" creationId="{2E849364-0110-F8CB-5DA7-482DFC601D89}"/>
          </ac:spMkLst>
        </pc:spChg>
        <pc:spChg chg="mod">
          <ac:chgData name="Yoel Kortick" userId="167978f5-7f40-4909-85d5-d4149554ad4e" providerId="ADAL" clId="{5297307D-C230-4FC2-AF44-A45733EFDFF3}" dt="2023-03-06T08:08:56.281" v="2304" actId="14100"/>
          <ac:spMkLst>
            <pc:docMk/>
            <pc:sldMk cId="1615877957" sldId="2026"/>
            <ac:spMk id="7" creationId="{28568FD4-5E83-A117-D377-150BE3F7A980}"/>
          </ac:spMkLst>
        </pc:spChg>
        <pc:spChg chg="add mod">
          <ac:chgData name="Yoel Kortick" userId="167978f5-7f40-4909-85d5-d4149554ad4e" providerId="ADAL" clId="{5297307D-C230-4FC2-AF44-A45733EFDFF3}" dt="2023-03-06T08:08:41.363" v="2299" actId="1037"/>
          <ac:spMkLst>
            <pc:docMk/>
            <pc:sldMk cId="1615877957" sldId="2026"/>
            <ac:spMk id="8" creationId="{3CE82B5A-3532-E52B-8A32-02703195B781}"/>
          </ac:spMkLst>
        </pc:spChg>
        <pc:spChg chg="add mod">
          <ac:chgData name="Yoel Kortick" userId="167978f5-7f40-4909-85d5-d4149554ad4e" providerId="ADAL" clId="{5297307D-C230-4FC2-AF44-A45733EFDFF3}" dt="2023-03-06T08:08:50.208" v="2303" actId="1038"/>
          <ac:spMkLst>
            <pc:docMk/>
            <pc:sldMk cId="1615877957" sldId="2026"/>
            <ac:spMk id="9" creationId="{54EC526A-5781-8332-F32B-616E3DC45C13}"/>
          </ac:spMkLst>
        </pc:spChg>
        <pc:picChg chg="add mod ord">
          <ac:chgData name="Yoel Kortick" userId="167978f5-7f40-4909-85d5-d4149554ad4e" providerId="ADAL" clId="{5297307D-C230-4FC2-AF44-A45733EFDFF3}" dt="2023-03-06T08:08:22.258" v="2294" actId="167"/>
          <ac:picMkLst>
            <pc:docMk/>
            <pc:sldMk cId="1615877957" sldId="2026"/>
            <ac:picMk id="5" creationId="{08CDA3C8-E2FB-4436-1503-9A2068E07F57}"/>
          </ac:picMkLst>
        </pc:picChg>
      </pc:sldChg>
      <pc:sldChg chg="delSp modSp add del mod">
        <pc:chgData name="Yoel Kortick" userId="167978f5-7f40-4909-85d5-d4149554ad4e" providerId="ADAL" clId="{5297307D-C230-4FC2-AF44-A45733EFDFF3}" dt="2023-03-06T08:16:55.446" v="2740" actId="2696"/>
        <pc:sldMkLst>
          <pc:docMk/>
          <pc:sldMk cId="57068071" sldId="2027"/>
        </pc:sldMkLst>
        <pc:spChg chg="mod">
          <ac:chgData name="Yoel Kortick" userId="167978f5-7f40-4909-85d5-d4149554ad4e" providerId="ADAL" clId="{5297307D-C230-4FC2-AF44-A45733EFDFF3}" dt="2023-03-06T08:11:40.626" v="2567" actId="33524"/>
          <ac:spMkLst>
            <pc:docMk/>
            <pc:sldMk cId="57068071" sldId="2027"/>
            <ac:spMk id="4" creationId="{2490F34D-A7E2-4EA9-8B1A-78371A1F1CD1}"/>
          </ac:spMkLst>
        </pc:spChg>
        <pc:spChg chg="del">
          <ac:chgData name="Yoel Kortick" userId="167978f5-7f40-4909-85d5-d4149554ad4e" providerId="ADAL" clId="{5297307D-C230-4FC2-AF44-A45733EFDFF3}" dt="2023-03-06T08:10:27.739" v="2449" actId="478"/>
          <ac:spMkLst>
            <pc:docMk/>
            <pc:sldMk cId="57068071" sldId="2027"/>
            <ac:spMk id="7" creationId="{28568FD4-5E83-A117-D377-150BE3F7A980}"/>
          </ac:spMkLst>
        </pc:spChg>
        <pc:spChg chg="del">
          <ac:chgData name="Yoel Kortick" userId="167978f5-7f40-4909-85d5-d4149554ad4e" providerId="ADAL" clId="{5297307D-C230-4FC2-AF44-A45733EFDFF3}" dt="2023-03-06T08:10:27.739" v="2449" actId="478"/>
          <ac:spMkLst>
            <pc:docMk/>
            <pc:sldMk cId="57068071" sldId="2027"/>
            <ac:spMk id="8" creationId="{3CE82B5A-3532-E52B-8A32-02703195B781}"/>
          </ac:spMkLst>
        </pc:spChg>
        <pc:spChg chg="del">
          <ac:chgData name="Yoel Kortick" userId="167978f5-7f40-4909-85d5-d4149554ad4e" providerId="ADAL" clId="{5297307D-C230-4FC2-AF44-A45733EFDFF3}" dt="2023-03-06T08:10:27.739" v="2449" actId="478"/>
          <ac:spMkLst>
            <pc:docMk/>
            <pc:sldMk cId="57068071" sldId="2027"/>
            <ac:spMk id="9" creationId="{54EC526A-5781-8332-F32B-616E3DC45C13}"/>
          </ac:spMkLst>
        </pc:spChg>
        <pc:picChg chg="del">
          <ac:chgData name="Yoel Kortick" userId="167978f5-7f40-4909-85d5-d4149554ad4e" providerId="ADAL" clId="{5297307D-C230-4FC2-AF44-A45733EFDFF3}" dt="2023-03-06T08:10:17.945" v="2448" actId="478"/>
          <ac:picMkLst>
            <pc:docMk/>
            <pc:sldMk cId="57068071" sldId="2027"/>
            <ac:picMk id="5" creationId="{08CDA3C8-E2FB-4436-1503-9A2068E07F57}"/>
          </ac:picMkLst>
        </pc:picChg>
      </pc:sldChg>
      <pc:sldChg chg="modSp add mod">
        <pc:chgData name="Yoel Kortick" userId="167978f5-7f40-4909-85d5-d4149554ad4e" providerId="ADAL" clId="{5297307D-C230-4FC2-AF44-A45733EFDFF3}" dt="2023-03-06T13:18:58.061" v="3317"/>
        <pc:sldMkLst>
          <pc:docMk/>
          <pc:sldMk cId="427259885" sldId="2027"/>
        </pc:sldMkLst>
        <pc:spChg chg="mod">
          <ac:chgData name="Yoel Kortick" userId="167978f5-7f40-4909-85d5-d4149554ad4e" providerId="ADAL" clId="{5297307D-C230-4FC2-AF44-A45733EFDFF3}" dt="2023-03-06T08:33:20.895" v="2827"/>
          <ac:spMkLst>
            <pc:docMk/>
            <pc:sldMk cId="427259885" sldId="2027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427259885" sldId="2027"/>
            <ac:spMk id="4" creationId="{2490F34D-A7E2-4EA9-8B1A-78371A1F1CD1}"/>
          </ac:spMkLst>
        </pc:spChg>
      </pc:sldChg>
      <pc:sldChg chg="delSp modSp add mod">
        <pc:chgData name="Yoel Kortick" userId="167978f5-7f40-4909-85d5-d4149554ad4e" providerId="ADAL" clId="{5297307D-C230-4FC2-AF44-A45733EFDFF3}" dt="2023-03-06T13:26:15.073" v="3469" actId="255"/>
        <pc:sldMkLst>
          <pc:docMk/>
          <pc:sldMk cId="2591170156" sldId="2028"/>
        </pc:sldMkLst>
        <pc:spChg chg="mod">
          <ac:chgData name="Yoel Kortick" userId="167978f5-7f40-4909-85d5-d4149554ad4e" providerId="ADAL" clId="{5297307D-C230-4FC2-AF44-A45733EFDFF3}" dt="2023-03-06T08:14:57.325" v="2639" actId="20577"/>
          <ac:spMkLst>
            <pc:docMk/>
            <pc:sldMk cId="2591170156" sldId="2028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13:26:15.073" v="3469" actId="255"/>
          <ac:spMkLst>
            <pc:docMk/>
            <pc:sldMk cId="2591170156" sldId="2028"/>
            <ac:spMk id="4" creationId="{2490F34D-A7E2-4EA9-8B1A-78371A1F1CD1}"/>
          </ac:spMkLst>
        </pc:spChg>
        <pc:spChg chg="del">
          <ac:chgData name="Yoel Kortick" userId="167978f5-7f40-4909-85d5-d4149554ad4e" providerId="ADAL" clId="{5297307D-C230-4FC2-AF44-A45733EFDFF3}" dt="2023-03-06T08:13:20.711" v="2574" actId="478"/>
          <ac:spMkLst>
            <pc:docMk/>
            <pc:sldMk cId="2591170156" sldId="2028"/>
            <ac:spMk id="7" creationId="{28568FD4-5E83-A117-D377-150BE3F7A980}"/>
          </ac:spMkLst>
        </pc:spChg>
        <pc:spChg chg="del">
          <ac:chgData name="Yoel Kortick" userId="167978f5-7f40-4909-85d5-d4149554ad4e" providerId="ADAL" clId="{5297307D-C230-4FC2-AF44-A45733EFDFF3}" dt="2023-03-06T08:13:20.711" v="2574" actId="478"/>
          <ac:spMkLst>
            <pc:docMk/>
            <pc:sldMk cId="2591170156" sldId="2028"/>
            <ac:spMk id="8" creationId="{3CE82B5A-3532-E52B-8A32-02703195B781}"/>
          </ac:spMkLst>
        </pc:spChg>
        <pc:spChg chg="del">
          <ac:chgData name="Yoel Kortick" userId="167978f5-7f40-4909-85d5-d4149554ad4e" providerId="ADAL" clId="{5297307D-C230-4FC2-AF44-A45733EFDFF3}" dt="2023-03-06T08:13:20.711" v="2574" actId="478"/>
          <ac:spMkLst>
            <pc:docMk/>
            <pc:sldMk cId="2591170156" sldId="2028"/>
            <ac:spMk id="9" creationId="{54EC526A-5781-8332-F32B-616E3DC45C13}"/>
          </ac:spMkLst>
        </pc:spChg>
        <pc:picChg chg="del">
          <ac:chgData name="Yoel Kortick" userId="167978f5-7f40-4909-85d5-d4149554ad4e" providerId="ADAL" clId="{5297307D-C230-4FC2-AF44-A45733EFDFF3}" dt="2023-03-06T08:13:20.711" v="2574" actId="478"/>
          <ac:picMkLst>
            <pc:docMk/>
            <pc:sldMk cId="2591170156" sldId="2028"/>
            <ac:picMk id="5" creationId="{08CDA3C8-E2FB-4436-1503-9A2068E07F57}"/>
          </ac:picMkLst>
        </pc:picChg>
      </pc:sldChg>
      <pc:sldChg chg="modSp add mod">
        <pc:chgData name="Yoel Kortick" userId="167978f5-7f40-4909-85d5-d4149554ad4e" providerId="ADAL" clId="{5297307D-C230-4FC2-AF44-A45733EFDFF3}" dt="2023-03-06T08:16:20.943" v="2730" actId="1037"/>
        <pc:sldMkLst>
          <pc:docMk/>
          <pc:sldMk cId="4080421404" sldId="2029"/>
        </pc:sldMkLst>
        <pc:spChg chg="mod">
          <ac:chgData name="Yoel Kortick" userId="167978f5-7f40-4909-85d5-d4149554ad4e" providerId="ADAL" clId="{5297307D-C230-4FC2-AF44-A45733EFDFF3}" dt="2023-03-06T08:16:20.943" v="2730" actId="1037"/>
          <ac:spMkLst>
            <pc:docMk/>
            <pc:sldMk cId="4080421404" sldId="2029"/>
            <ac:spMk id="3" creationId="{440E2C51-CB70-4EE1-8E6B-DADCB74DEC44}"/>
          </ac:spMkLst>
        </pc:spChg>
      </pc:sldChg>
      <pc:sldChg chg="addSp modSp add mod">
        <pc:chgData name="Yoel Kortick" userId="167978f5-7f40-4909-85d5-d4149554ad4e" providerId="ADAL" clId="{5297307D-C230-4FC2-AF44-A45733EFDFF3}" dt="2023-03-06T13:27:06.819" v="3470" actId="11529"/>
        <pc:sldMkLst>
          <pc:docMk/>
          <pc:sldMk cId="3938909656" sldId="2030"/>
        </pc:sldMkLst>
        <pc:spChg chg="mod">
          <ac:chgData name="Yoel Kortick" userId="167978f5-7f40-4909-85d5-d4149554ad4e" providerId="ADAL" clId="{5297307D-C230-4FC2-AF44-A45733EFDFF3}" dt="2023-03-06T08:16:29.350" v="2733"/>
          <ac:spMkLst>
            <pc:docMk/>
            <pc:sldMk cId="3938909656" sldId="2030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13:24:47.764" v="3464"/>
          <ac:spMkLst>
            <pc:docMk/>
            <pc:sldMk cId="3938909656" sldId="2030"/>
            <ac:spMk id="4" creationId="{2490F34D-A7E2-4EA9-8B1A-78371A1F1CD1}"/>
          </ac:spMkLst>
        </pc:spChg>
        <pc:spChg chg="add">
          <ac:chgData name="Yoel Kortick" userId="167978f5-7f40-4909-85d5-d4149554ad4e" providerId="ADAL" clId="{5297307D-C230-4FC2-AF44-A45733EFDFF3}" dt="2023-03-06T08:27:00.563" v="2750" actId="11529"/>
          <ac:spMkLst>
            <pc:docMk/>
            <pc:sldMk cId="3938909656" sldId="2030"/>
            <ac:spMk id="6" creationId="{228783EF-8359-8EDA-AD5C-00884863D535}"/>
          </ac:spMkLst>
        </pc:spChg>
        <pc:spChg chg="add">
          <ac:chgData name="Yoel Kortick" userId="167978f5-7f40-4909-85d5-d4149554ad4e" providerId="ADAL" clId="{5297307D-C230-4FC2-AF44-A45733EFDFF3}" dt="2023-03-06T08:27:08.553" v="2751" actId="11529"/>
          <ac:spMkLst>
            <pc:docMk/>
            <pc:sldMk cId="3938909656" sldId="2030"/>
            <ac:spMk id="7" creationId="{65A869BD-672D-EBFC-AAA5-8DA1DADA4147}"/>
          </ac:spMkLst>
        </pc:spChg>
        <pc:spChg chg="add mod">
          <ac:chgData name="Yoel Kortick" userId="167978f5-7f40-4909-85d5-d4149554ad4e" providerId="ADAL" clId="{5297307D-C230-4FC2-AF44-A45733EFDFF3}" dt="2023-03-06T08:27:18.533" v="2757" actId="1036"/>
          <ac:spMkLst>
            <pc:docMk/>
            <pc:sldMk cId="3938909656" sldId="2030"/>
            <ac:spMk id="8" creationId="{EAABF05C-B826-6DC6-6FE5-3F58D0DAC317}"/>
          </ac:spMkLst>
        </pc:spChg>
        <pc:picChg chg="add mod">
          <ac:chgData name="Yoel Kortick" userId="167978f5-7f40-4909-85d5-d4149554ad4e" providerId="ADAL" clId="{5297307D-C230-4FC2-AF44-A45733EFDFF3}" dt="2023-03-06T08:26:51.410" v="2749" actId="208"/>
          <ac:picMkLst>
            <pc:docMk/>
            <pc:sldMk cId="3938909656" sldId="2030"/>
            <ac:picMk id="5" creationId="{C3F4E34C-C9A4-E252-EDA4-FB4617AD575A}"/>
          </ac:picMkLst>
        </pc:picChg>
        <pc:cxnChg chg="add">
          <ac:chgData name="Yoel Kortick" userId="167978f5-7f40-4909-85d5-d4149554ad4e" providerId="ADAL" clId="{5297307D-C230-4FC2-AF44-A45733EFDFF3}" dt="2023-03-06T13:27:06.819" v="3470" actId="11529"/>
          <ac:cxnSpMkLst>
            <pc:docMk/>
            <pc:sldMk cId="3938909656" sldId="2030"/>
            <ac:cxnSpMk id="9" creationId="{32235F53-1AA1-5915-E27B-0F6C03DC501E}"/>
          </ac:cxnSpMkLst>
        </pc:cxnChg>
      </pc:sldChg>
      <pc:sldChg chg="delSp modSp add mod">
        <pc:chgData name="Yoel Kortick" userId="167978f5-7f40-4909-85d5-d4149554ad4e" providerId="ADAL" clId="{5297307D-C230-4FC2-AF44-A45733EFDFF3}" dt="2023-03-06T13:24:47.764" v="3464"/>
        <pc:sldMkLst>
          <pc:docMk/>
          <pc:sldMk cId="538266131" sldId="2031"/>
        </pc:sldMkLst>
        <pc:spChg chg="mod">
          <ac:chgData name="Yoel Kortick" userId="167978f5-7f40-4909-85d5-d4149554ad4e" providerId="ADAL" clId="{5297307D-C230-4FC2-AF44-A45733EFDFF3}" dt="2023-03-06T13:24:47.764" v="3464"/>
          <ac:spMkLst>
            <pc:docMk/>
            <pc:sldMk cId="538266131" sldId="2031"/>
            <ac:spMk id="4" creationId="{2490F34D-A7E2-4EA9-8B1A-78371A1F1CD1}"/>
          </ac:spMkLst>
        </pc:spChg>
        <pc:spChg chg="del">
          <ac:chgData name="Yoel Kortick" userId="167978f5-7f40-4909-85d5-d4149554ad4e" providerId="ADAL" clId="{5297307D-C230-4FC2-AF44-A45733EFDFF3}" dt="2023-03-06T08:28:36.312" v="2783" actId="478"/>
          <ac:spMkLst>
            <pc:docMk/>
            <pc:sldMk cId="538266131" sldId="2031"/>
            <ac:spMk id="6" creationId="{228783EF-8359-8EDA-AD5C-00884863D535}"/>
          </ac:spMkLst>
        </pc:spChg>
        <pc:spChg chg="del">
          <ac:chgData name="Yoel Kortick" userId="167978f5-7f40-4909-85d5-d4149554ad4e" providerId="ADAL" clId="{5297307D-C230-4FC2-AF44-A45733EFDFF3}" dt="2023-03-06T08:28:38.529" v="2784" actId="478"/>
          <ac:spMkLst>
            <pc:docMk/>
            <pc:sldMk cId="538266131" sldId="2031"/>
            <ac:spMk id="7" creationId="{65A869BD-672D-EBFC-AAA5-8DA1DADA4147}"/>
          </ac:spMkLst>
        </pc:spChg>
        <pc:spChg chg="del">
          <ac:chgData name="Yoel Kortick" userId="167978f5-7f40-4909-85d5-d4149554ad4e" providerId="ADAL" clId="{5297307D-C230-4FC2-AF44-A45733EFDFF3}" dt="2023-03-06T08:28:41.516" v="2785" actId="478"/>
          <ac:spMkLst>
            <pc:docMk/>
            <pc:sldMk cId="538266131" sldId="2031"/>
            <ac:spMk id="8" creationId="{EAABF05C-B826-6DC6-6FE5-3F58D0DAC317}"/>
          </ac:spMkLst>
        </pc:spChg>
        <pc:picChg chg="del">
          <ac:chgData name="Yoel Kortick" userId="167978f5-7f40-4909-85d5-d4149554ad4e" providerId="ADAL" clId="{5297307D-C230-4FC2-AF44-A45733EFDFF3}" dt="2023-03-06T08:27:22.985" v="2759" actId="478"/>
          <ac:picMkLst>
            <pc:docMk/>
            <pc:sldMk cId="538266131" sldId="2031"/>
            <ac:picMk id="5" creationId="{C3F4E34C-C9A4-E252-EDA4-FB4617AD575A}"/>
          </ac:picMkLst>
        </pc:picChg>
      </pc:sldChg>
      <pc:sldChg chg="addSp delSp modSp add mod">
        <pc:chgData name="Yoel Kortick" userId="167978f5-7f40-4909-85d5-d4149554ad4e" providerId="ADAL" clId="{5297307D-C230-4FC2-AF44-A45733EFDFF3}" dt="2023-03-06T08:30:28.139" v="2818" actId="208"/>
        <pc:sldMkLst>
          <pc:docMk/>
          <pc:sldMk cId="2713593883" sldId="2032"/>
        </pc:sldMkLst>
        <pc:spChg chg="del">
          <ac:chgData name="Yoel Kortick" userId="167978f5-7f40-4909-85d5-d4149554ad4e" providerId="ADAL" clId="{5297307D-C230-4FC2-AF44-A45733EFDFF3}" dt="2023-03-06T08:29:56.593" v="2801" actId="478"/>
          <ac:spMkLst>
            <pc:docMk/>
            <pc:sldMk cId="2713593883" sldId="2032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5297307D-C230-4FC2-AF44-A45733EFDFF3}" dt="2023-03-06T08:29:57.771" v="2802" actId="478"/>
          <ac:spMkLst>
            <pc:docMk/>
            <pc:sldMk cId="2713593883" sldId="2032"/>
            <ac:spMk id="5" creationId="{73DA7C33-8943-4DAE-7B1D-252A7421D6FF}"/>
          </ac:spMkLst>
        </pc:spChg>
        <pc:spChg chg="del">
          <ac:chgData name="Yoel Kortick" userId="167978f5-7f40-4909-85d5-d4149554ad4e" providerId="ADAL" clId="{5297307D-C230-4FC2-AF44-A45733EFDFF3}" dt="2023-03-06T08:30:02.414" v="2803" actId="478"/>
          <ac:spMkLst>
            <pc:docMk/>
            <pc:sldMk cId="2713593883" sldId="2032"/>
            <ac:spMk id="6" creationId="{228783EF-8359-8EDA-AD5C-00884863D535}"/>
          </ac:spMkLst>
        </pc:spChg>
        <pc:spChg chg="del">
          <ac:chgData name="Yoel Kortick" userId="167978f5-7f40-4909-85d5-d4149554ad4e" providerId="ADAL" clId="{5297307D-C230-4FC2-AF44-A45733EFDFF3}" dt="2023-03-06T08:30:03.891" v="2804" actId="478"/>
          <ac:spMkLst>
            <pc:docMk/>
            <pc:sldMk cId="2713593883" sldId="2032"/>
            <ac:spMk id="7" creationId="{65A869BD-672D-EBFC-AAA5-8DA1DADA4147}"/>
          </ac:spMkLst>
        </pc:spChg>
        <pc:spChg chg="mod">
          <ac:chgData name="Yoel Kortick" userId="167978f5-7f40-4909-85d5-d4149554ad4e" providerId="ADAL" clId="{5297307D-C230-4FC2-AF44-A45733EFDFF3}" dt="2023-03-06T08:30:21.377" v="2816" actId="1035"/>
          <ac:spMkLst>
            <pc:docMk/>
            <pc:sldMk cId="2713593883" sldId="2032"/>
            <ac:spMk id="8" creationId="{EAABF05C-B826-6DC6-6FE5-3F58D0DAC317}"/>
          </ac:spMkLst>
        </pc:spChg>
        <pc:picChg chg="add mod ord">
          <ac:chgData name="Yoel Kortick" userId="167978f5-7f40-4909-85d5-d4149554ad4e" providerId="ADAL" clId="{5297307D-C230-4FC2-AF44-A45733EFDFF3}" dt="2023-03-06T08:30:28.139" v="2818" actId="208"/>
          <ac:picMkLst>
            <pc:docMk/>
            <pc:sldMk cId="2713593883" sldId="2032"/>
            <ac:picMk id="10" creationId="{4259CDAA-56EB-C1A7-E912-2E18818AC410}"/>
          </ac:picMkLst>
        </pc:picChg>
      </pc:sldChg>
      <pc:sldChg chg="delSp modSp add mod">
        <pc:chgData name="Yoel Kortick" userId="167978f5-7f40-4909-85d5-d4149554ad4e" providerId="ADAL" clId="{5297307D-C230-4FC2-AF44-A45733EFDFF3}" dt="2023-03-06T08:32:08.051" v="2826" actId="403"/>
        <pc:sldMkLst>
          <pc:docMk/>
          <pc:sldMk cId="2178590419" sldId="2033"/>
        </pc:sldMkLst>
        <pc:spChg chg="mod">
          <ac:chgData name="Yoel Kortick" userId="167978f5-7f40-4909-85d5-d4149554ad4e" providerId="ADAL" clId="{5297307D-C230-4FC2-AF44-A45733EFDFF3}" dt="2023-03-06T08:32:08.051" v="2826" actId="403"/>
          <ac:spMkLst>
            <pc:docMk/>
            <pc:sldMk cId="2178590419" sldId="2033"/>
            <ac:spMk id="4" creationId="{2490F34D-A7E2-4EA9-8B1A-78371A1F1CD1}"/>
          </ac:spMkLst>
        </pc:spChg>
        <pc:spChg chg="del">
          <ac:chgData name="Yoel Kortick" userId="167978f5-7f40-4909-85d5-d4149554ad4e" providerId="ADAL" clId="{5297307D-C230-4FC2-AF44-A45733EFDFF3}" dt="2023-03-06T08:31:51.896" v="2823" actId="478"/>
          <ac:spMkLst>
            <pc:docMk/>
            <pc:sldMk cId="2178590419" sldId="2033"/>
            <ac:spMk id="6" creationId="{228783EF-8359-8EDA-AD5C-00884863D535}"/>
          </ac:spMkLst>
        </pc:spChg>
        <pc:spChg chg="del">
          <ac:chgData name="Yoel Kortick" userId="167978f5-7f40-4909-85d5-d4149554ad4e" providerId="ADAL" clId="{5297307D-C230-4FC2-AF44-A45733EFDFF3}" dt="2023-03-06T08:31:49.458" v="2822" actId="478"/>
          <ac:spMkLst>
            <pc:docMk/>
            <pc:sldMk cId="2178590419" sldId="2033"/>
            <ac:spMk id="7" creationId="{65A869BD-672D-EBFC-AAA5-8DA1DADA4147}"/>
          </ac:spMkLst>
        </pc:spChg>
        <pc:spChg chg="del">
          <ac:chgData name="Yoel Kortick" userId="167978f5-7f40-4909-85d5-d4149554ad4e" providerId="ADAL" clId="{5297307D-C230-4FC2-AF44-A45733EFDFF3}" dt="2023-03-06T08:31:47.018" v="2821" actId="478"/>
          <ac:spMkLst>
            <pc:docMk/>
            <pc:sldMk cId="2178590419" sldId="2033"/>
            <ac:spMk id="8" creationId="{EAABF05C-B826-6DC6-6FE5-3F58D0DAC317}"/>
          </ac:spMkLst>
        </pc:spChg>
      </pc:sldChg>
      <pc:sldChg chg="modSp add mod">
        <pc:chgData name="Yoel Kortick" userId="167978f5-7f40-4909-85d5-d4149554ad4e" providerId="ADAL" clId="{5297307D-C230-4FC2-AF44-A45733EFDFF3}" dt="2023-03-06T08:34:35.517" v="2915"/>
        <pc:sldMkLst>
          <pc:docMk/>
          <pc:sldMk cId="2885542731" sldId="2034"/>
        </pc:sldMkLst>
        <pc:spChg chg="mod">
          <ac:chgData name="Yoel Kortick" userId="167978f5-7f40-4909-85d5-d4149554ad4e" providerId="ADAL" clId="{5297307D-C230-4FC2-AF44-A45733EFDFF3}" dt="2023-03-06T08:34:35.517" v="2915"/>
          <ac:spMkLst>
            <pc:docMk/>
            <pc:sldMk cId="2885542731" sldId="2034"/>
            <ac:spMk id="3" creationId="{440E2C51-CB70-4EE1-8E6B-DADCB74DEC44}"/>
          </ac:spMkLst>
        </pc:spChg>
      </pc:sldChg>
      <pc:sldChg chg="addSp delSp modSp add mod">
        <pc:chgData name="Yoel Kortick" userId="167978f5-7f40-4909-85d5-d4149554ad4e" providerId="ADAL" clId="{5297307D-C230-4FC2-AF44-A45733EFDFF3}" dt="2023-03-06T09:10:10.476" v="3045" actId="1035"/>
        <pc:sldMkLst>
          <pc:docMk/>
          <pc:sldMk cId="700653530" sldId="2035"/>
        </pc:sldMkLst>
        <pc:spChg chg="mod">
          <ac:chgData name="Yoel Kortick" userId="167978f5-7f40-4909-85d5-d4149554ad4e" providerId="ADAL" clId="{5297307D-C230-4FC2-AF44-A45733EFDFF3}" dt="2023-03-06T08:34:53.536" v="2922" actId="255"/>
          <ac:spMkLst>
            <pc:docMk/>
            <pc:sldMk cId="700653530" sldId="2035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08:42:38.487" v="2972" actId="20577"/>
          <ac:spMkLst>
            <pc:docMk/>
            <pc:sldMk cId="700653530" sldId="2035"/>
            <ac:spMk id="4" creationId="{2490F34D-A7E2-4EA9-8B1A-78371A1F1CD1}"/>
          </ac:spMkLst>
        </pc:spChg>
        <pc:spChg chg="add mod">
          <ac:chgData name="Yoel Kortick" userId="167978f5-7f40-4909-85d5-d4149554ad4e" providerId="ADAL" clId="{5297307D-C230-4FC2-AF44-A45733EFDFF3}" dt="2023-03-06T09:10:10.476" v="3045" actId="1035"/>
          <ac:spMkLst>
            <pc:docMk/>
            <pc:sldMk cId="700653530" sldId="2035"/>
            <ac:spMk id="8" creationId="{B7A25C11-0F17-F53A-C815-FA626E737415}"/>
          </ac:spMkLst>
        </pc:spChg>
        <pc:picChg chg="add del">
          <ac:chgData name="Yoel Kortick" userId="167978f5-7f40-4909-85d5-d4149554ad4e" providerId="ADAL" clId="{5297307D-C230-4FC2-AF44-A45733EFDFF3}" dt="2023-03-06T08:43:09.625" v="2974" actId="22"/>
          <ac:picMkLst>
            <pc:docMk/>
            <pc:sldMk cId="700653530" sldId="2035"/>
            <ac:picMk id="5" creationId="{C94C19F2-91B7-74C2-9F23-B9D8FF37DBC8}"/>
          </ac:picMkLst>
        </pc:picChg>
        <pc:picChg chg="add mod">
          <ac:chgData name="Yoel Kortick" userId="167978f5-7f40-4909-85d5-d4149554ad4e" providerId="ADAL" clId="{5297307D-C230-4FC2-AF44-A45733EFDFF3}" dt="2023-03-06T08:44:04.881" v="2977" actId="1035"/>
          <ac:picMkLst>
            <pc:docMk/>
            <pc:sldMk cId="700653530" sldId="2035"/>
            <ac:picMk id="7" creationId="{892DD123-5074-513A-0DB9-C22BFA7EA1ED}"/>
          </ac:picMkLst>
        </pc:picChg>
      </pc:sldChg>
      <pc:sldChg chg="addSp delSp modSp add mod">
        <pc:chgData name="Yoel Kortick" userId="167978f5-7f40-4909-85d5-d4149554ad4e" providerId="ADAL" clId="{5297307D-C230-4FC2-AF44-A45733EFDFF3}" dt="2023-03-06T13:29:10.833" v="3502" actId="11529"/>
        <pc:sldMkLst>
          <pc:docMk/>
          <pc:sldMk cId="1557829637" sldId="2036"/>
        </pc:sldMkLst>
        <pc:spChg chg="add mod">
          <ac:chgData name="Yoel Kortick" userId="167978f5-7f40-4909-85d5-d4149554ad4e" providerId="ADAL" clId="{5297307D-C230-4FC2-AF44-A45733EFDFF3}" dt="2023-03-06T13:29:05.272" v="3501" actId="20577"/>
          <ac:spMkLst>
            <pc:docMk/>
            <pc:sldMk cId="1557829637" sldId="2036"/>
            <ac:spMk id="2" creationId="{13CD3D51-3E29-93CA-0E5E-1B3193F3297C}"/>
          </ac:spMkLst>
        </pc:spChg>
        <pc:spChg chg="mod">
          <ac:chgData name="Yoel Kortick" userId="167978f5-7f40-4909-85d5-d4149554ad4e" providerId="ADAL" clId="{5297307D-C230-4FC2-AF44-A45733EFDFF3}" dt="2023-03-06T13:28:34.633" v="3475" actId="1035"/>
          <ac:spMkLst>
            <pc:docMk/>
            <pc:sldMk cId="1557829637" sldId="2036"/>
            <ac:spMk id="8" creationId="{EAABF05C-B826-6DC6-6FE5-3F58D0DAC317}"/>
          </ac:spMkLst>
        </pc:spChg>
        <pc:picChg chg="add mod ord">
          <ac:chgData name="Yoel Kortick" userId="167978f5-7f40-4909-85d5-d4149554ad4e" providerId="ADAL" clId="{5297307D-C230-4FC2-AF44-A45733EFDFF3}" dt="2023-03-06T13:28:34.633" v="3475" actId="1035"/>
          <ac:picMkLst>
            <pc:docMk/>
            <pc:sldMk cId="1557829637" sldId="2036"/>
            <ac:picMk id="4" creationId="{D45D9524-4725-68CD-7F08-3F0C21718004}"/>
          </ac:picMkLst>
        </pc:picChg>
        <pc:picChg chg="del">
          <ac:chgData name="Yoel Kortick" userId="167978f5-7f40-4909-85d5-d4149554ad4e" providerId="ADAL" clId="{5297307D-C230-4FC2-AF44-A45733EFDFF3}" dt="2023-03-06T08:35:54.510" v="2924" actId="478"/>
          <ac:picMkLst>
            <pc:docMk/>
            <pc:sldMk cId="1557829637" sldId="2036"/>
            <ac:picMk id="10" creationId="{4259CDAA-56EB-C1A7-E912-2E18818AC410}"/>
          </ac:picMkLst>
        </pc:picChg>
        <pc:cxnChg chg="add">
          <ac:chgData name="Yoel Kortick" userId="167978f5-7f40-4909-85d5-d4149554ad4e" providerId="ADAL" clId="{5297307D-C230-4FC2-AF44-A45733EFDFF3}" dt="2023-03-06T13:29:10.833" v="3502" actId="11529"/>
          <ac:cxnSpMkLst>
            <pc:docMk/>
            <pc:sldMk cId="1557829637" sldId="2036"/>
            <ac:cxnSpMk id="6" creationId="{4670B723-9712-A6E8-519D-1A01EC01528A}"/>
          </ac:cxnSpMkLst>
        </pc:cxnChg>
      </pc:sldChg>
      <pc:sldChg chg="addSp delSp modSp add mod">
        <pc:chgData name="Yoel Kortick" userId="167978f5-7f40-4909-85d5-d4149554ad4e" providerId="ADAL" clId="{5297307D-C230-4FC2-AF44-A45733EFDFF3}" dt="2023-03-06T09:10:04.768" v="3041" actId="1036"/>
        <pc:sldMkLst>
          <pc:docMk/>
          <pc:sldMk cId="2020297526" sldId="2037"/>
        </pc:sldMkLst>
        <pc:spChg chg="del">
          <ac:chgData name="Yoel Kortick" userId="167978f5-7f40-4909-85d5-d4149554ad4e" providerId="ADAL" clId="{5297307D-C230-4FC2-AF44-A45733EFDFF3}" dt="2023-03-06T08:44:28.068" v="2979" actId="478"/>
          <ac:spMkLst>
            <pc:docMk/>
            <pc:sldMk cId="2020297526" sldId="2037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5297307D-C230-4FC2-AF44-A45733EFDFF3}" dt="2023-03-06T08:44:31.118" v="2980" actId="478"/>
          <ac:spMkLst>
            <pc:docMk/>
            <pc:sldMk cId="2020297526" sldId="2037"/>
            <ac:spMk id="5" creationId="{DFCC2ED9-E482-40EF-DF3A-081AC354BEDA}"/>
          </ac:spMkLst>
        </pc:spChg>
        <pc:spChg chg="add mod">
          <ac:chgData name="Yoel Kortick" userId="167978f5-7f40-4909-85d5-d4149554ad4e" providerId="ADAL" clId="{5297307D-C230-4FC2-AF44-A45733EFDFF3}" dt="2023-03-06T09:04:17.050" v="2984" actId="20577"/>
          <ac:spMkLst>
            <pc:docMk/>
            <pc:sldMk cId="2020297526" sldId="2037"/>
            <ac:spMk id="6" creationId="{9997C120-C94B-1015-28B5-B010969290D5}"/>
          </ac:spMkLst>
        </pc:spChg>
        <pc:spChg chg="add mod">
          <ac:chgData name="Yoel Kortick" userId="167978f5-7f40-4909-85d5-d4149554ad4e" providerId="ADAL" clId="{5297307D-C230-4FC2-AF44-A45733EFDFF3}" dt="2023-03-06T09:10:04.768" v="3041" actId="1036"/>
          <ac:spMkLst>
            <pc:docMk/>
            <pc:sldMk cId="2020297526" sldId="2037"/>
            <ac:spMk id="10" creationId="{D53A3D4D-B520-8355-CF1D-22D40AE6721C}"/>
          </ac:spMkLst>
        </pc:spChg>
        <pc:picChg chg="del">
          <ac:chgData name="Yoel Kortick" userId="167978f5-7f40-4909-85d5-d4149554ad4e" providerId="ADAL" clId="{5297307D-C230-4FC2-AF44-A45733EFDFF3}" dt="2023-03-06T09:04:06.336" v="2982" actId="478"/>
          <ac:picMkLst>
            <pc:docMk/>
            <pc:sldMk cId="2020297526" sldId="2037"/>
            <ac:picMk id="7" creationId="{892DD123-5074-513A-0DB9-C22BFA7EA1ED}"/>
          </ac:picMkLst>
        </pc:picChg>
        <pc:picChg chg="add mod">
          <ac:chgData name="Yoel Kortick" userId="167978f5-7f40-4909-85d5-d4149554ad4e" providerId="ADAL" clId="{5297307D-C230-4FC2-AF44-A45733EFDFF3}" dt="2023-03-06T09:04:21.667" v="2985" actId="208"/>
          <ac:picMkLst>
            <pc:docMk/>
            <pc:sldMk cId="2020297526" sldId="2037"/>
            <ac:picMk id="9" creationId="{64B541D4-4D9C-9189-FA4C-5075402A94D6}"/>
          </ac:picMkLst>
        </pc:picChg>
      </pc:sldChg>
      <pc:sldChg chg="addSp delSp modSp add mod">
        <pc:chgData name="Yoel Kortick" userId="167978f5-7f40-4909-85d5-d4149554ad4e" providerId="ADAL" clId="{5297307D-C230-4FC2-AF44-A45733EFDFF3}" dt="2023-03-06T09:09:52.736" v="3036" actId="1037"/>
        <pc:sldMkLst>
          <pc:docMk/>
          <pc:sldMk cId="1377599939" sldId="2038"/>
        </pc:sldMkLst>
        <pc:spChg chg="mod">
          <ac:chgData name="Yoel Kortick" userId="167978f5-7f40-4909-85d5-d4149554ad4e" providerId="ADAL" clId="{5297307D-C230-4FC2-AF44-A45733EFDFF3}" dt="2023-03-06T09:04:48.903" v="3004" actId="20577"/>
          <ac:spMkLst>
            <pc:docMk/>
            <pc:sldMk cId="1377599939" sldId="2038"/>
            <ac:spMk id="6" creationId="{9997C120-C94B-1015-28B5-B010969290D5}"/>
          </ac:spMkLst>
        </pc:spChg>
        <pc:spChg chg="add mod">
          <ac:chgData name="Yoel Kortick" userId="167978f5-7f40-4909-85d5-d4149554ad4e" providerId="ADAL" clId="{5297307D-C230-4FC2-AF44-A45733EFDFF3}" dt="2023-03-06T09:09:52.736" v="3036" actId="1037"/>
          <ac:spMkLst>
            <pc:docMk/>
            <pc:sldMk cId="1377599939" sldId="2038"/>
            <ac:spMk id="8" creationId="{E1FBB4B4-8F55-002B-3456-509A89017DC3}"/>
          </ac:spMkLst>
        </pc:spChg>
        <pc:picChg chg="add del">
          <ac:chgData name="Yoel Kortick" userId="167978f5-7f40-4909-85d5-d4149554ad4e" providerId="ADAL" clId="{5297307D-C230-4FC2-AF44-A45733EFDFF3}" dt="2023-03-06T09:07:28.062" v="3007" actId="22"/>
          <ac:picMkLst>
            <pc:docMk/>
            <pc:sldMk cId="1377599939" sldId="2038"/>
            <ac:picMk id="4" creationId="{86E8B992-5B36-617B-DEA2-9E401CBA6AAE}"/>
          </ac:picMkLst>
        </pc:picChg>
        <pc:picChg chg="add mod">
          <ac:chgData name="Yoel Kortick" userId="167978f5-7f40-4909-85d5-d4149554ad4e" providerId="ADAL" clId="{5297307D-C230-4FC2-AF44-A45733EFDFF3}" dt="2023-03-06T09:07:49.120" v="3009" actId="208"/>
          <ac:picMkLst>
            <pc:docMk/>
            <pc:sldMk cId="1377599939" sldId="2038"/>
            <ac:picMk id="7" creationId="{8D6265F4-3522-2425-BBAB-E95A6E57258E}"/>
          </ac:picMkLst>
        </pc:picChg>
        <pc:picChg chg="del">
          <ac:chgData name="Yoel Kortick" userId="167978f5-7f40-4909-85d5-d4149554ad4e" providerId="ADAL" clId="{5297307D-C230-4FC2-AF44-A45733EFDFF3}" dt="2023-03-06T09:04:51.696" v="3005" actId="478"/>
          <ac:picMkLst>
            <pc:docMk/>
            <pc:sldMk cId="1377599939" sldId="2038"/>
            <ac:picMk id="9" creationId="{64B541D4-4D9C-9189-FA4C-5075402A94D6}"/>
          </ac:picMkLst>
        </pc:picChg>
      </pc:sldChg>
      <pc:sldChg chg="addSp delSp modSp add mod">
        <pc:chgData name="Yoel Kortick" userId="167978f5-7f40-4909-85d5-d4149554ad4e" providerId="ADAL" clId="{5297307D-C230-4FC2-AF44-A45733EFDFF3}" dt="2023-03-06T09:09:40.316" v="3029" actId="14100"/>
        <pc:sldMkLst>
          <pc:docMk/>
          <pc:sldMk cId="2011066970" sldId="2039"/>
        </pc:sldMkLst>
        <pc:spChg chg="add mod">
          <ac:chgData name="Yoel Kortick" userId="167978f5-7f40-4909-85d5-d4149554ad4e" providerId="ADAL" clId="{5297307D-C230-4FC2-AF44-A45733EFDFF3}" dt="2023-03-06T09:09:40.316" v="3029" actId="14100"/>
          <ac:spMkLst>
            <pc:docMk/>
            <pc:sldMk cId="2011066970" sldId="2039"/>
            <ac:spMk id="5" creationId="{D2EFD14B-99D7-A0C6-E723-3E00100B5AFC}"/>
          </ac:spMkLst>
        </pc:spChg>
        <pc:spChg chg="mod">
          <ac:chgData name="Yoel Kortick" userId="167978f5-7f40-4909-85d5-d4149554ad4e" providerId="ADAL" clId="{5297307D-C230-4FC2-AF44-A45733EFDFF3}" dt="2023-03-06T09:08:19.467" v="3019"/>
          <ac:spMkLst>
            <pc:docMk/>
            <pc:sldMk cId="2011066970" sldId="2039"/>
            <ac:spMk id="6" creationId="{9997C120-C94B-1015-28B5-B010969290D5}"/>
          </ac:spMkLst>
        </pc:spChg>
        <pc:picChg chg="add mod">
          <ac:chgData name="Yoel Kortick" userId="167978f5-7f40-4909-85d5-d4149554ad4e" providerId="ADAL" clId="{5297307D-C230-4FC2-AF44-A45733EFDFF3}" dt="2023-03-06T09:09:20.842" v="3022" actId="208"/>
          <ac:picMkLst>
            <pc:docMk/>
            <pc:sldMk cId="2011066970" sldId="2039"/>
            <ac:picMk id="4" creationId="{9C0DAA57-E162-4974-7539-CAEB8204C7A4}"/>
          </ac:picMkLst>
        </pc:picChg>
        <pc:picChg chg="del">
          <ac:chgData name="Yoel Kortick" userId="167978f5-7f40-4909-85d5-d4149554ad4e" providerId="ADAL" clId="{5297307D-C230-4FC2-AF44-A45733EFDFF3}" dt="2023-03-06T09:08:22.164" v="3020" actId="478"/>
          <ac:picMkLst>
            <pc:docMk/>
            <pc:sldMk cId="2011066970" sldId="2039"/>
            <ac:picMk id="7" creationId="{8D6265F4-3522-2425-BBAB-E95A6E57258E}"/>
          </ac:picMkLst>
        </pc:picChg>
      </pc:sldChg>
      <pc:sldChg chg="modSp add mod">
        <pc:chgData name="Yoel Kortick" userId="167978f5-7f40-4909-85d5-d4149554ad4e" providerId="ADAL" clId="{5297307D-C230-4FC2-AF44-A45733EFDFF3}" dt="2023-03-06T09:12:22.705" v="3106" actId="20577"/>
        <pc:sldMkLst>
          <pc:docMk/>
          <pc:sldMk cId="3455504018" sldId="2040"/>
        </pc:sldMkLst>
        <pc:spChg chg="mod">
          <ac:chgData name="Yoel Kortick" userId="167978f5-7f40-4909-85d5-d4149554ad4e" providerId="ADAL" clId="{5297307D-C230-4FC2-AF44-A45733EFDFF3}" dt="2023-03-06T09:12:22.705" v="3106" actId="20577"/>
          <ac:spMkLst>
            <pc:docMk/>
            <pc:sldMk cId="3455504018" sldId="2040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5297307D-C230-4FC2-AF44-A45733EFDFF3}" dt="2023-03-06T13:18:58.061" v="3317"/>
        <pc:sldMkLst>
          <pc:docMk/>
          <pc:sldMk cId="740404641" sldId="2041"/>
        </pc:sldMkLst>
        <pc:spChg chg="mod">
          <ac:chgData name="Yoel Kortick" userId="167978f5-7f40-4909-85d5-d4149554ad4e" providerId="ADAL" clId="{5297307D-C230-4FC2-AF44-A45733EFDFF3}" dt="2023-03-06T09:12:31.453" v="3107"/>
          <ac:spMkLst>
            <pc:docMk/>
            <pc:sldMk cId="740404641" sldId="2041"/>
            <ac:spMk id="3" creationId="{4FC18B40-6547-41EC-8A0E-1C8F40E0A42F}"/>
          </ac:spMkLst>
        </pc:spChg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740404641" sldId="2041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5297307D-C230-4FC2-AF44-A45733EFDFF3}" dt="2023-03-06T09:21:11.003" v="3206" actId="2084"/>
        <pc:sldMkLst>
          <pc:docMk/>
          <pc:sldMk cId="1718660820" sldId="2042"/>
        </pc:sldMkLst>
        <pc:spChg chg="del">
          <ac:chgData name="Yoel Kortick" userId="167978f5-7f40-4909-85d5-d4149554ad4e" providerId="ADAL" clId="{5297307D-C230-4FC2-AF44-A45733EFDFF3}" dt="2023-03-06T09:20:21.176" v="3199" actId="478"/>
          <ac:spMkLst>
            <pc:docMk/>
            <pc:sldMk cId="1718660820" sldId="2042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5297307D-C230-4FC2-AF44-A45733EFDFF3}" dt="2023-03-06T09:20:22.532" v="3200" actId="478"/>
          <ac:spMkLst>
            <pc:docMk/>
            <pc:sldMk cId="1718660820" sldId="2042"/>
            <ac:spMk id="5" creationId="{1212D228-06D6-EC68-55FD-92D79BA5180D}"/>
          </ac:spMkLst>
        </pc:spChg>
        <pc:graphicFrameChg chg="add mod modGraphic">
          <ac:chgData name="Yoel Kortick" userId="167978f5-7f40-4909-85d5-d4149554ad4e" providerId="ADAL" clId="{5297307D-C230-4FC2-AF44-A45733EFDFF3}" dt="2023-03-06T09:21:11.003" v="3206" actId="2084"/>
          <ac:graphicFrameMkLst>
            <pc:docMk/>
            <pc:sldMk cId="1718660820" sldId="2042"/>
            <ac:graphicFrameMk id="6" creationId="{92E1A2BC-A4AC-0244-A45E-89C62F9A30E1}"/>
          </ac:graphicFrameMkLst>
        </pc:graphicFrameChg>
      </pc:sldChg>
      <pc:sldChg chg="modSp add mod">
        <pc:chgData name="Yoel Kortick" userId="167978f5-7f40-4909-85d5-d4149554ad4e" providerId="ADAL" clId="{5297307D-C230-4FC2-AF44-A45733EFDFF3}" dt="2023-03-06T09:20:16.119" v="3198" actId="20577"/>
        <pc:sldMkLst>
          <pc:docMk/>
          <pc:sldMk cId="3199765203" sldId="2043"/>
        </pc:sldMkLst>
        <pc:spChg chg="mod">
          <ac:chgData name="Yoel Kortick" userId="167978f5-7f40-4909-85d5-d4149554ad4e" providerId="ADAL" clId="{5297307D-C230-4FC2-AF44-A45733EFDFF3}" dt="2023-03-06T09:20:16.119" v="3198" actId="20577"/>
          <ac:spMkLst>
            <pc:docMk/>
            <pc:sldMk cId="3199765203" sldId="2043"/>
            <ac:spMk id="4" creationId="{2490F34D-A7E2-4EA9-8B1A-78371A1F1CD1}"/>
          </ac:spMkLst>
        </pc:spChg>
      </pc:sldChg>
      <pc:sldChg chg="addSp modSp add mod ord">
        <pc:chgData name="Yoel Kortick" userId="167978f5-7f40-4909-85d5-d4149554ad4e" providerId="ADAL" clId="{5297307D-C230-4FC2-AF44-A45733EFDFF3}" dt="2023-03-06T13:18:58.061" v="3317"/>
        <pc:sldMkLst>
          <pc:docMk/>
          <pc:sldMk cId="4092916735" sldId="2044"/>
        </pc:sldMkLst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4092916735" sldId="2044"/>
            <ac:spMk id="4" creationId="{2490F34D-A7E2-4EA9-8B1A-78371A1F1CD1}"/>
          </ac:spMkLst>
        </pc:spChg>
        <pc:spChg chg="add">
          <ac:chgData name="Yoel Kortick" userId="167978f5-7f40-4909-85d5-d4149554ad4e" providerId="ADAL" clId="{5297307D-C230-4FC2-AF44-A45733EFDFF3}" dt="2023-03-06T09:29:51.540" v="3287" actId="11529"/>
          <ac:spMkLst>
            <pc:docMk/>
            <pc:sldMk cId="4092916735" sldId="2044"/>
            <ac:spMk id="6" creationId="{46B7C645-BA94-0FA7-625F-F97B70A5820C}"/>
          </ac:spMkLst>
        </pc:spChg>
        <pc:picChg chg="add mod">
          <ac:chgData name="Yoel Kortick" userId="167978f5-7f40-4909-85d5-d4149554ad4e" providerId="ADAL" clId="{5297307D-C230-4FC2-AF44-A45733EFDFF3}" dt="2023-03-06T09:29:43.064" v="3286" actId="208"/>
          <ac:picMkLst>
            <pc:docMk/>
            <pc:sldMk cId="4092916735" sldId="2044"/>
            <ac:picMk id="5" creationId="{D684C26A-02AD-82D9-CC4B-25B614F49D2F}"/>
          </ac:picMkLst>
        </pc:picChg>
      </pc:sldChg>
      <pc:sldChg chg="addSp delSp modSp add mod">
        <pc:chgData name="Yoel Kortick" userId="167978f5-7f40-4909-85d5-d4149554ad4e" providerId="ADAL" clId="{5297307D-C230-4FC2-AF44-A45733EFDFF3}" dt="2023-03-06T13:18:58.061" v="3317"/>
        <pc:sldMkLst>
          <pc:docMk/>
          <pc:sldMk cId="2209988054" sldId="2045"/>
        </pc:sldMkLst>
        <pc:spChg chg="mod">
          <ac:chgData name="Yoel Kortick" userId="167978f5-7f40-4909-85d5-d4149554ad4e" providerId="ADAL" clId="{5297307D-C230-4FC2-AF44-A45733EFDFF3}" dt="2023-03-06T13:18:58.061" v="3317"/>
          <ac:spMkLst>
            <pc:docMk/>
            <pc:sldMk cId="2209988054" sldId="2045"/>
            <ac:spMk id="4" creationId="{2490F34D-A7E2-4EA9-8B1A-78371A1F1CD1}"/>
          </ac:spMkLst>
        </pc:spChg>
        <pc:picChg chg="del">
          <ac:chgData name="Yoel Kortick" userId="167978f5-7f40-4909-85d5-d4149554ad4e" providerId="ADAL" clId="{5297307D-C230-4FC2-AF44-A45733EFDFF3}" dt="2023-03-06T09:32:07.392" v="3304" actId="478"/>
          <ac:picMkLst>
            <pc:docMk/>
            <pc:sldMk cId="2209988054" sldId="2045"/>
            <ac:picMk id="5" creationId="{D684C26A-02AD-82D9-CC4B-25B614F49D2F}"/>
          </ac:picMkLst>
        </pc:picChg>
        <pc:picChg chg="add mod ord">
          <ac:chgData name="Yoel Kortick" userId="167978f5-7f40-4909-85d5-d4149554ad4e" providerId="ADAL" clId="{5297307D-C230-4FC2-AF44-A45733EFDFF3}" dt="2023-03-06T09:32:17.816" v="3313" actId="208"/>
          <ac:picMkLst>
            <pc:docMk/>
            <pc:sldMk cId="2209988054" sldId="2045"/>
            <ac:picMk id="7" creationId="{F1928629-124A-9FE4-7411-079CCB9DAAB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roller coaster&#10;&#10;Description automatically generated with low confidence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229" r="9026" b="15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8" y="2211710"/>
            <a:ext cx="6196533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619653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7549" b="665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9" y="1131590"/>
            <a:ext cx="4756372" cy="11738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9" y="2427734"/>
            <a:ext cx="4108300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2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5253" r="7544" b="7594"/>
          <a:stretch/>
        </p:blipFill>
        <p:spPr>
          <a:xfrm>
            <a:off x="15850" y="1237"/>
            <a:ext cx="9144000" cy="5141026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986030"/>
            <a:ext cx="3748259" cy="11536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2211710"/>
            <a:ext cx="1876051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83EC803-01C1-4AF3-ADA0-AF57A15868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53312-D686-46DB-89A1-E94F2B87D61A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22F2C6-949A-4CB6-9AB3-CF6F4683D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864"/>
          <a:stretch/>
        </p:blipFill>
        <p:spPr>
          <a:xfrm>
            <a:off x="5508104" y="583139"/>
            <a:ext cx="3380525" cy="17614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DC7C9D-91B4-4F50-9830-B99BEAA91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165" y="863108"/>
            <a:ext cx="6742678" cy="17614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BA79A5-D04A-43BA-9EF2-8575AD572DB9}"/>
              </a:ext>
            </a:extLst>
          </p:cNvPr>
          <p:cNvSpPr/>
          <p:nvPr userDrawn="1"/>
        </p:nvSpPr>
        <p:spPr>
          <a:xfrm>
            <a:off x="315855" y="173972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2F1F39-D0E4-4DE0-BF5C-C17EDDEF2380}"/>
              </a:ext>
            </a:extLst>
          </p:cNvPr>
          <p:cNvSpPr/>
          <p:nvPr userDrawn="1"/>
        </p:nvSpPr>
        <p:spPr>
          <a:xfrm>
            <a:off x="1900429" y="1570472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AB71F-37F8-40B7-98F6-1283685DDC6E}"/>
              </a:ext>
            </a:extLst>
          </p:cNvPr>
          <p:cNvSpPr/>
          <p:nvPr userDrawn="1"/>
        </p:nvSpPr>
        <p:spPr>
          <a:xfrm>
            <a:off x="3420798" y="165541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6BF720-7F9C-48E9-92E0-3438B086CF92}"/>
              </a:ext>
            </a:extLst>
          </p:cNvPr>
          <p:cNvSpPr/>
          <p:nvPr userDrawn="1"/>
        </p:nvSpPr>
        <p:spPr>
          <a:xfrm>
            <a:off x="5680299" y="1794355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5">
            <a:extLst>
              <a:ext uri="{FF2B5EF4-FFF2-40B4-BE49-F238E27FC236}">
                <a16:creationId xmlns:a16="http://schemas.microsoft.com/office/drawing/2014/main" id="{56959668-8AF8-4360-B550-463CA223CDF9}"/>
              </a:ext>
            </a:extLst>
          </p:cNvPr>
          <p:cNvGrpSpPr/>
          <p:nvPr userDrawn="1"/>
        </p:nvGrpSpPr>
        <p:grpSpPr>
          <a:xfrm>
            <a:off x="1939184" y="722975"/>
            <a:ext cx="476726" cy="1160376"/>
            <a:chOff x="1293624" y="1727493"/>
            <a:chExt cx="465617" cy="1214193"/>
          </a:xfrm>
        </p:grpSpPr>
        <p:grpSp>
          <p:nvGrpSpPr>
            <p:cNvPr id="14" name="Graphic 5">
              <a:extLst>
                <a:ext uri="{FF2B5EF4-FFF2-40B4-BE49-F238E27FC236}">
                  <a16:creationId xmlns:a16="http://schemas.microsoft.com/office/drawing/2014/main" id="{DA19B442-0ABF-4DCE-8215-656B096B454D}"/>
                </a:ext>
              </a:extLst>
            </p:cNvPr>
            <p:cNvGrpSpPr/>
            <p:nvPr/>
          </p:nvGrpSpPr>
          <p:grpSpPr>
            <a:xfrm>
              <a:off x="1293624" y="1895880"/>
              <a:ext cx="206967" cy="402854"/>
              <a:chOff x="1293624" y="1895880"/>
              <a:chExt cx="206967" cy="402854"/>
            </a:xfrm>
          </p:grpSpPr>
          <p:grpSp>
            <p:nvGrpSpPr>
              <p:cNvPr id="107" name="Graphic 5">
                <a:extLst>
                  <a:ext uri="{FF2B5EF4-FFF2-40B4-BE49-F238E27FC236}">
                    <a16:creationId xmlns:a16="http://schemas.microsoft.com/office/drawing/2014/main" id="{AC596E9B-CF8F-4C8E-B89B-46D2E2B12B39}"/>
                  </a:ext>
                </a:extLst>
              </p:cNvPr>
              <p:cNvGrpSpPr/>
              <p:nvPr/>
            </p:nvGrpSpPr>
            <p:grpSpPr>
              <a:xfrm>
                <a:off x="1293624" y="1895880"/>
                <a:ext cx="206967" cy="402854"/>
                <a:chOff x="1293624" y="1895880"/>
                <a:chExt cx="206967" cy="402854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02EBA236-A8B4-474A-9020-63C099F47164}"/>
                    </a:ext>
                  </a:extLst>
                </p:cNvPr>
                <p:cNvSpPr/>
                <p:nvPr/>
              </p:nvSpPr>
              <p:spPr>
                <a:xfrm>
                  <a:off x="1318827" y="2180630"/>
                  <a:ext cx="40787" cy="34695"/>
                </a:xfrm>
                <a:custGeom>
                  <a:avLst/>
                  <a:gdLst>
                    <a:gd name="connsiteX0" fmla="*/ 386 w 40787"/>
                    <a:gd name="connsiteY0" fmla="*/ 11651 h 34695"/>
                    <a:gd name="connsiteX1" fmla="*/ 38249 w 40787"/>
                    <a:gd name="connsiteY1" fmla="*/ 33230 h 34695"/>
                    <a:gd name="connsiteX2" fmla="*/ 40656 w 40787"/>
                    <a:gd name="connsiteY2" fmla="*/ 29219 h 34695"/>
                    <a:gd name="connsiteX3" fmla="*/ 2472 w 40787"/>
                    <a:gd name="connsiteY3" fmla="*/ 2025 h 34695"/>
                    <a:gd name="connsiteX4" fmla="*/ 386 w 40787"/>
                    <a:gd name="connsiteY4" fmla="*/ 11651 h 34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87" h="34695">
                      <a:moveTo>
                        <a:pt x="386" y="11651"/>
                      </a:moveTo>
                      <a:cubicBezTo>
                        <a:pt x="4157" y="26090"/>
                        <a:pt x="30548" y="39166"/>
                        <a:pt x="38249" y="33230"/>
                      </a:cubicBezTo>
                      <a:cubicBezTo>
                        <a:pt x="39693" y="32107"/>
                        <a:pt x="40495" y="30502"/>
                        <a:pt x="40656" y="29219"/>
                      </a:cubicBezTo>
                      <a:cubicBezTo>
                        <a:pt x="42821" y="15662"/>
                        <a:pt x="17874" y="-6879"/>
                        <a:pt x="2472" y="2025"/>
                      </a:cubicBezTo>
                      <a:cubicBezTo>
                        <a:pt x="-255" y="3549"/>
                        <a:pt x="-336" y="8844"/>
                        <a:pt x="386" y="11651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11" name="Graphic 5">
                  <a:extLst>
                    <a:ext uri="{FF2B5EF4-FFF2-40B4-BE49-F238E27FC236}">
                      <a16:creationId xmlns:a16="http://schemas.microsoft.com/office/drawing/2014/main" id="{F835D375-0C7B-4C59-B0E3-752E9CB1B229}"/>
                    </a:ext>
                  </a:extLst>
                </p:cNvPr>
                <p:cNvGrpSpPr/>
                <p:nvPr/>
              </p:nvGrpSpPr>
              <p:grpSpPr>
                <a:xfrm>
                  <a:off x="1293624" y="2172708"/>
                  <a:ext cx="71955" cy="126025"/>
                  <a:chOff x="1293624" y="2172708"/>
                  <a:chExt cx="71955" cy="126025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CF4BDDFD-E729-4F40-9668-53060BB65BA6}"/>
                      </a:ext>
                    </a:extLst>
                  </p:cNvPr>
                  <p:cNvSpPr/>
                  <p:nvPr/>
                </p:nvSpPr>
                <p:spPr>
                  <a:xfrm>
                    <a:off x="1293624" y="2172708"/>
                    <a:ext cx="71874" cy="126025"/>
                  </a:xfrm>
                  <a:custGeom>
                    <a:avLst/>
                    <a:gdLst>
                      <a:gd name="connsiteX0" fmla="*/ 36659 w 71874"/>
                      <a:gd name="connsiteY0" fmla="*/ 0 h 126025"/>
                      <a:gd name="connsiteX1" fmla="*/ 1203 w 71874"/>
                      <a:gd name="connsiteY1" fmla="*/ 47970 h 126025"/>
                      <a:gd name="connsiteX2" fmla="*/ 0 w 71874"/>
                      <a:gd name="connsiteY2" fmla="*/ 81822 h 126025"/>
                      <a:gd name="connsiteX3" fmla="*/ 6016 w 71874"/>
                      <a:gd name="connsiteY3" fmla="*/ 111823 h 126025"/>
                      <a:gd name="connsiteX4" fmla="*/ 19814 w 71874"/>
                      <a:gd name="connsiteY4" fmla="*/ 126022 h 126025"/>
                      <a:gd name="connsiteX5" fmla="*/ 39467 w 71874"/>
                      <a:gd name="connsiteY5" fmla="*/ 121530 h 126025"/>
                      <a:gd name="connsiteX6" fmla="*/ 41793 w 71874"/>
                      <a:gd name="connsiteY6" fmla="*/ 74683 h 126025"/>
                      <a:gd name="connsiteX7" fmla="*/ 60324 w 71874"/>
                      <a:gd name="connsiteY7" fmla="*/ 49494 h 126025"/>
                      <a:gd name="connsiteX8" fmla="*/ 71875 w 71874"/>
                      <a:gd name="connsiteY8" fmla="*/ 13477 h 126025"/>
                      <a:gd name="connsiteX9" fmla="*/ 36659 w 71874"/>
                      <a:gd name="connsiteY9" fmla="*/ 0 h 12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74" h="126025">
                        <a:moveTo>
                          <a:pt x="36659" y="0"/>
                        </a:moveTo>
                        <a:cubicBezTo>
                          <a:pt x="23183" y="16044"/>
                          <a:pt x="12915" y="30964"/>
                          <a:pt x="1203" y="47970"/>
                        </a:cubicBezTo>
                        <a:lnTo>
                          <a:pt x="0" y="81822"/>
                        </a:lnTo>
                        <a:lnTo>
                          <a:pt x="6016" y="111823"/>
                        </a:lnTo>
                        <a:cubicBezTo>
                          <a:pt x="6818" y="115914"/>
                          <a:pt x="14760" y="126263"/>
                          <a:pt x="19814" y="126022"/>
                        </a:cubicBezTo>
                        <a:cubicBezTo>
                          <a:pt x="31124" y="125460"/>
                          <a:pt x="38504" y="123455"/>
                          <a:pt x="39467" y="121530"/>
                        </a:cubicBezTo>
                        <a:cubicBezTo>
                          <a:pt x="44200" y="111904"/>
                          <a:pt x="40590" y="91448"/>
                          <a:pt x="41793" y="74683"/>
                        </a:cubicBezTo>
                        <a:cubicBezTo>
                          <a:pt x="50296" y="65618"/>
                          <a:pt x="57837" y="61206"/>
                          <a:pt x="60324" y="49494"/>
                        </a:cubicBezTo>
                        <a:cubicBezTo>
                          <a:pt x="64335" y="30162"/>
                          <a:pt x="62409" y="23584"/>
                          <a:pt x="71875" y="13477"/>
                        </a:cubicBezTo>
                        <a:lnTo>
                          <a:pt x="36659" y="0"/>
                        </a:ln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2AA08ABD-BEAC-4A6B-961E-E91E532B3187}"/>
                      </a:ext>
                    </a:extLst>
                  </p:cNvPr>
                  <p:cNvSpPr/>
                  <p:nvPr/>
                </p:nvSpPr>
                <p:spPr>
                  <a:xfrm>
                    <a:off x="1306932" y="2177602"/>
                    <a:ext cx="58647" cy="120647"/>
                  </a:xfrm>
                  <a:custGeom>
                    <a:avLst/>
                    <a:gdLst>
                      <a:gd name="connsiteX0" fmla="*/ 17014 w 58647"/>
                      <a:gd name="connsiteY0" fmla="*/ 37061 h 120647"/>
                      <a:gd name="connsiteX1" fmla="*/ 8 w 58647"/>
                      <a:gd name="connsiteY1" fmla="*/ 70431 h 120647"/>
                      <a:gd name="connsiteX2" fmla="*/ 3939 w 58647"/>
                      <a:gd name="connsiteY2" fmla="*/ 98106 h 120647"/>
                      <a:gd name="connsiteX3" fmla="*/ 10276 w 58647"/>
                      <a:gd name="connsiteY3" fmla="*/ 120647 h 120647"/>
                      <a:gd name="connsiteX4" fmla="*/ 26239 w 58647"/>
                      <a:gd name="connsiteY4" fmla="*/ 116556 h 120647"/>
                      <a:gd name="connsiteX5" fmla="*/ 28565 w 58647"/>
                      <a:gd name="connsiteY5" fmla="*/ 69709 h 120647"/>
                      <a:gd name="connsiteX6" fmla="*/ 47096 w 58647"/>
                      <a:gd name="connsiteY6" fmla="*/ 44521 h 120647"/>
                      <a:gd name="connsiteX7" fmla="*/ 58647 w 58647"/>
                      <a:gd name="connsiteY7" fmla="*/ 8503 h 120647"/>
                      <a:gd name="connsiteX8" fmla="*/ 36347 w 58647"/>
                      <a:gd name="connsiteY8" fmla="*/ 0 h 120647"/>
                      <a:gd name="connsiteX9" fmla="*/ 17014 w 58647"/>
                      <a:gd name="connsiteY9" fmla="*/ 37061 h 120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8647" h="120647">
                        <a:moveTo>
                          <a:pt x="17014" y="37061"/>
                        </a:moveTo>
                        <a:cubicBezTo>
                          <a:pt x="8752" y="51580"/>
                          <a:pt x="6185" y="53184"/>
                          <a:pt x="8" y="70431"/>
                        </a:cubicBezTo>
                        <a:cubicBezTo>
                          <a:pt x="-233" y="79656"/>
                          <a:pt x="5062" y="90726"/>
                          <a:pt x="3939" y="98106"/>
                        </a:cubicBezTo>
                        <a:cubicBezTo>
                          <a:pt x="5784" y="109256"/>
                          <a:pt x="12522" y="111182"/>
                          <a:pt x="10276" y="120647"/>
                        </a:cubicBezTo>
                        <a:cubicBezTo>
                          <a:pt x="17576" y="119765"/>
                          <a:pt x="25437" y="118080"/>
                          <a:pt x="26239" y="116556"/>
                        </a:cubicBezTo>
                        <a:cubicBezTo>
                          <a:pt x="30972" y="106930"/>
                          <a:pt x="27362" y="86475"/>
                          <a:pt x="28565" y="69709"/>
                        </a:cubicBezTo>
                        <a:cubicBezTo>
                          <a:pt x="37069" y="60644"/>
                          <a:pt x="44609" y="56233"/>
                          <a:pt x="47096" y="44521"/>
                        </a:cubicBezTo>
                        <a:cubicBezTo>
                          <a:pt x="51107" y="25188"/>
                          <a:pt x="49181" y="18610"/>
                          <a:pt x="58647" y="8503"/>
                        </a:cubicBezTo>
                        <a:lnTo>
                          <a:pt x="36347" y="0"/>
                        </a:lnTo>
                        <a:lnTo>
                          <a:pt x="17014" y="37061"/>
                        </a:ln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16BC1754-8768-4379-9F7C-CC9B525F22EB}"/>
                      </a:ext>
                    </a:extLst>
                  </p:cNvPr>
                  <p:cNvSpPr/>
                  <p:nvPr/>
                </p:nvSpPr>
                <p:spPr>
                  <a:xfrm>
                    <a:off x="1308588" y="2181211"/>
                    <a:ext cx="40382" cy="77329"/>
                  </a:xfrm>
                  <a:custGeom>
                    <a:avLst/>
                    <a:gdLst>
                      <a:gd name="connsiteX0" fmla="*/ 39343 w 40382"/>
                      <a:gd name="connsiteY0" fmla="*/ 16846 h 77329"/>
                      <a:gd name="connsiteX1" fmla="*/ 22899 w 40382"/>
                      <a:gd name="connsiteY1" fmla="*/ 42515 h 77329"/>
                      <a:gd name="connsiteX2" fmla="*/ 18246 w 40382"/>
                      <a:gd name="connsiteY2" fmla="*/ 56152 h 77329"/>
                      <a:gd name="connsiteX3" fmla="*/ 6855 w 40382"/>
                      <a:gd name="connsiteY3" fmla="*/ 77330 h 77329"/>
                      <a:gd name="connsiteX4" fmla="*/ 438 w 40382"/>
                      <a:gd name="connsiteY4" fmla="*/ 57516 h 77329"/>
                      <a:gd name="connsiteX5" fmla="*/ 18006 w 40382"/>
                      <a:gd name="connsiteY5" fmla="*/ 0 h 77329"/>
                      <a:gd name="connsiteX6" fmla="*/ 39343 w 40382"/>
                      <a:gd name="connsiteY6" fmla="*/ 16846 h 7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82" h="77329">
                        <a:moveTo>
                          <a:pt x="39343" y="16846"/>
                        </a:moveTo>
                        <a:cubicBezTo>
                          <a:pt x="43755" y="31124"/>
                          <a:pt x="33327" y="30964"/>
                          <a:pt x="22899" y="42515"/>
                        </a:cubicBezTo>
                        <a:cubicBezTo>
                          <a:pt x="22498" y="47088"/>
                          <a:pt x="20252" y="51259"/>
                          <a:pt x="18246" y="56152"/>
                        </a:cubicBezTo>
                        <a:cubicBezTo>
                          <a:pt x="21134" y="72276"/>
                          <a:pt x="14877" y="76688"/>
                          <a:pt x="6855" y="77330"/>
                        </a:cubicBezTo>
                        <a:cubicBezTo>
                          <a:pt x="5091" y="72196"/>
                          <a:pt x="1481" y="62088"/>
                          <a:pt x="438" y="57516"/>
                        </a:cubicBezTo>
                        <a:cubicBezTo>
                          <a:pt x="1962" y="30643"/>
                          <a:pt x="-7263" y="23343"/>
                          <a:pt x="18006" y="0"/>
                        </a:cubicBezTo>
                        <a:cubicBezTo>
                          <a:pt x="28193" y="5535"/>
                          <a:pt x="36295" y="7139"/>
                          <a:pt x="39343" y="16846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FB32946-47BA-448D-930A-A6CFFC3875F4}"/>
                    </a:ext>
                  </a:extLst>
                </p:cNvPr>
                <p:cNvSpPr/>
                <p:nvPr/>
              </p:nvSpPr>
              <p:spPr>
                <a:xfrm>
                  <a:off x="1320657" y="1895880"/>
                  <a:ext cx="179934" cy="316054"/>
                </a:xfrm>
                <a:custGeom>
                  <a:avLst/>
                  <a:gdLst>
                    <a:gd name="connsiteX0" fmla="*/ 61928 w 179934"/>
                    <a:gd name="connsiteY0" fmla="*/ 180327 h 316054"/>
                    <a:gd name="connsiteX1" fmla="*/ 0 w 179934"/>
                    <a:gd name="connsiteY1" fmla="*/ 287257 h 316054"/>
                    <a:gd name="connsiteX2" fmla="*/ 38023 w 179934"/>
                    <a:gd name="connsiteY2" fmla="*/ 316055 h 316054"/>
                    <a:gd name="connsiteX3" fmla="*/ 125942 w 179934"/>
                    <a:gd name="connsiteY3" fmla="*/ 213858 h 316054"/>
                    <a:gd name="connsiteX4" fmla="*/ 174634 w 179934"/>
                    <a:gd name="connsiteY4" fmla="*/ 74760 h 316054"/>
                    <a:gd name="connsiteX5" fmla="*/ 168537 w 179934"/>
                    <a:gd name="connsiteY5" fmla="*/ 1201 h 316054"/>
                    <a:gd name="connsiteX6" fmla="*/ 126824 w 179934"/>
                    <a:gd name="connsiteY6" fmla="*/ 18929 h 316054"/>
                    <a:gd name="connsiteX7" fmla="*/ 61928 w 179934"/>
                    <a:gd name="connsiteY7" fmla="*/ 180327 h 3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34" h="316054">
                      <a:moveTo>
                        <a:pt x="61928" y="180327"/>
                      </a:moveTo>
                      <a:cubicBezTo>
                        <a:pt x="40109" y="219553"/>
                        <a:pt x="18610" y="246105"/>
                        <a:pt x="0" y="287257"/>
                      </a:cubicBezTo>
                      <a:cubicBezTo>
                        <a:pt x="16605" y="283807"/>
                        <a:pt x="33932" y="297124"/>
                        <a:pt x="38023" y="316055"/>
                      </a:cubicBezTo>
                      <a:cubicBezTo>
                        <a:pt x="80378" y="274021"/>
                        <a:pt x="116476" y="237843"/>
                        <a:pt x="125942" y="213858"/>
                      </a:cubicBezTo>
                      <a:cubicBezTo>
                        <a:pt x="145836" y="164043"/>
                        <a:pt x="166612" y="109735"/>
                        <a:pt x="174634" y="74760"/>
                      </a:cubicBezTo>
                      <a:cubicBezTo>
                        <a:pt x="184099" y="33609"/>
                        <a:pt x="180169" y="3367"/>
                        <a:pt x="168537" y="1201"/>
                      </a:cubicBezTo>
                      <a:cubicBezTo>
                        <a:pt x="148403" y="-2569"/>
                        <a:pt x="137653" y="2324"/>
                        <a:pt x="126824" y="18929"/>
                      </a:cubicBezTo>
                      <a:cubicBezTo>
                        <a:pt x="103160" y="55508"/>
                        <a:pt x="78453" y="136929"/>
                        <a:pt x="61928" y="180327"/>
                      </a:cubicBezTo>
                      <a:close/>
                    </a:path>
                  </a:pathLst>
                </a:custGeom>
                <a:solidFill>
                  <a:srgbClr val="FFBB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6B93B74-B9C6-4B3A-A359-23A32B09EB20}"/>
                    </a:ext>
                  </a:extLst>
                </p:cNvPr>
                <p:cNvSpPr/>
                <p:nvPr/>
              </p:nvSpPr>
              <p:spPr>
                <a:xfrm>
                  <a:off x="1344241" y="1895889"/>
                  <a:ext cx="156350" cy="316045"/>
                </a:xfrm>
                <a:custGeom>
                  <a:avLst/>
                  <a:gdLst>
                    <a:gd name="connsiteX0" fmla="*/ 0 w 156350"/>
                    <a:gd name="connsiteY0" fmla="*/ 292863 h 316045"/>
                    <a:gd name="connsiteX1" fmla="*/ 14439 w 156350"/>
                    <a:gd name="connsiteY1" fmla="*/ 316045 h 316045"/>
                    <a:gd name="connsiteX2" fmla="*/ 102358 w 156350"/>
                    <a:gd name="connsiteY2" fmla="*/ 213848 h 316045"/>
                    <a:gd name="connsiteX3" fmla="*/ 151050 w 156350"/>
                    <a:gd name="connsiteY3" fmla="*/ 74751 h 316045"/>
                    <a:gd name="connsiteX4" fmla="*/ 144953 w 156350"/>
                    <a:gd name="connsiteY4" fmla="*/ 1191 h 316045"/>
                    <a:gd name="connsiteX5" fmla="*/ 131477 w 156350"/>
                    <a:gd name="connsiteY5" fmla="*/ 68 h 316045"/>
                    <a:gd name="connsiteX6" fmla="*/ 101716 w 156350"/>
                    <a:gd name="connsiteY6" fmla="*/ 24214 h 316045"/>
                    <a:gd name="connsiteX7" fmla="*/ 73319 w 156350"/>
                    <a:gd name="connsiteY7" fmla="*/ 190986 h 316045"/>
                    <a:gd name="connsiteX8" fmla="*/ 43879 w 156350"/>
                    <a:gd name="connsiteY8" fmla="*/ 183045 h 316045"/>
                    <a:gd name="connsiteX9" fmla="*/ 68265 w 156350"/>
                    <a:gd name="connsiteY9" fmla="*/ 202056 h 316045"/>
                    <a:gd name="connsiteX10" fmla="*/ 0 w 156350"/>
                    <a:gd name="connsiteY10" fmla="*/ 292863 h 31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350" h="316045">
                      <a:moveTo>
                        <a:pt x="0" y="292863"/>
                      </a:moveTo>
                      <a:cubicBezTo>
                        <a:pt x="6979" y="298077"/>
                        <a:pt x="12273" y="306339"/>
                        <a:pt x="14439" y="316045"/>
                      </a:cubicBezTo>
                      <a:cubicBezTo>
                        <a:pt x="56794" y="274011"/>
                        <a:pt x="92892" y="237833"/>
                        <a:pt x="102358" y="213848"/>
                      </a:cubicBezTo>
                      <a:cubicBezTo>
                        <a:pt x="122252" y="164033"/>
                        <a:pt x="143028" y="109726"/>
                        <a:pt x="151050" y="74751"/>
                      </a:cubicBezTo>
                      <a:cubicBezTo>
                        <a:pt x="160515" y="33599"/>
                        <a:pt x="156585" y="3357"/>
                        <a:pt x="144953" y="1191"/>
                      </a:cubicBezTo>
                      <a:cubicBezTo>
                        <a:pt x="139900" y="229"/>
                        <a:pt x="135488" y="-172"/>
                        <a:pt x="131477" y="68"/>
                      </a:cubicBezTo>
                      <a:cubicBezTo>
                        <a:pt x="118161" y="6004"/>
                        <a:pt x="109497" y="12342"/>
                        <a:pt x="101716" y="24214"/>
                      </a:cubicBezTo>
                      <a:cubicBezTo>
                        <a:pt x="72597" y="68574"/>
                        <a:pt x="83105" y="127293"/>
                        <a:pt x="73319" y="190986"/>
                      </a:cubicBezTo>
                      <a:cubicBezTo>
                        <a:pt x="61848" y="182724"/>
                        <a:pt x="49976" y="181922"/>
                        <a:pt x="43879" y="183045"/>
                      </a:cubicBezTo>
                      <a:cubicBezTo>
                        <a:pt x="56313" y="188580"/>
                        <a:pt x="60324" y="191869"/>
                        <a:pt x="68265" y="202056"/>
                      </a:cubicBezTo>
                      <a:cubicBezTo>
                        <a:pt x="50938" y="228528"/>
                        <a:pt x="21739" y="266391"/>
                        <a:pt x="0" y="292863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150507F-AB01-41C8-9C12-0D7EB4439DD5}"/>
                  </a:ext>
                </a:extLst>
              </p:cNvPr>
              <p:cNvSpPr/>
              <p:nvPr/>
            </p:nvSpPr>
            <p:spPr>
              <a:xfrm>
                <a:off x="1324668" y="2082945"/>
                <a:ext cx="82223" cy="101395"/>
              </a:xfrm>
              <a:custGeom>
                <a:avLst/>
                <a:gdLst>
                  <a:gd name="connsiteX0" fmla="*/ 57676 w 82223"/>
                  <a:gd name="connsiteY0" fmla="*/ 0 h 101395"/>
                  <a:gd name="connsiteX1" fmla="*/ 82223 w 82223"/>
                  <a:gd name="connsiteY1" fmla="*/ 15803 h 101395"/>
                  <a:gd name="connsiteX2" fmla="*/ 18530 w 82223"/>
                  <a:gd name="connsiteY2" fmla="*/ 101395 h 101395"/>
                  <a:gd name="connsiteX3" fmla="*/ 0 w 82223"/>
                  <a:gd name="connsiteY3" fmla="*/ 96903 h 101395"/>
                  <a:gd name="connsiteX4" fmla="*/ 57676 w 82223"/>
                  <a:gd name="connsiteY4" fmla="*/ 0 h 1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23" h="101395">
                    <a:moveTo>
                      <a:pt x="57676" y="0"/>
                    </a:moveTo>
                    <a:cubicBezTo>
                      <a:pt x="69629" y="3128"/>
                      <a:pt x="77009" y="7942"/>
                      <a:pt x="82223" y="15803"/>
                    </a:cubicBezTo>
                    <a:cubicBezTo>
                      <a:pt x="62409" y="43157"/>
                      <a:pt x="39627" y="75084"/>
                      <a:pt x="18530" y="101395"/>
                    </a:cubicBezTo>
                    <a:cubicBezTo>
                      <a:pt x="10348" y="97224"/>
                      <a:pt x="6337" y="96020"/>
                      <a:pt x="0" y="96903"/>
                    </a:cubicBezTo>
                    <a:cubicBezTo>
                      <a:pt x="16685" y="65217"/>
                      <a:pt x="39066" y="30001"/>
                      <a:pt x="57676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0134D2E-F18B-4C65-A654-1111A094B41F}"/>
                  </a:ext>
                </a:extLst>
              </p:cNvPr>
              <p:cNvSpPr/>
              <p:nvPr/>
            </p:nvSpPr>
            <p:spPr>
              <a:xfrm>
                <a:off x="1388842" y="1972646"/>
                <a:ext cx="33290" cy="105807"/>
              </a:xfrm>
              <a:custGeom>
                <a:avLst/>
                <a:gdLst>
                  <a:gd name="connsiteX0" fmla="*/ 33290 w 33290"/>
                  <a:gd name="connsiteY0" fmla="*/ 0 h 105807"/>
                  <a:gd name="connsiteX1" fmla="*/ 24226 w 33290"/>
                  <a:gd name="connsiteY1" fmla="*/ 105807 h 105807"/>
                  <a:gd name="connsiteX2" fmla="*/ 0 w 33290"/>
                  <a:gd name="connsiteY2" fmla="*/ 98828 h 105807"/>
                  <a:gd name="connsiteX3" fmla="*/ 33290 w 33290"/>
                  <a:gd name="connsiteY3" fmla="*/ 0 h 10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90" h="105807">
                    <a:moveTo>
                      <a:pt x="33290" y="0"/>
                    </a:moveTo>
                    <a:cubicBezTo>
                      <a:pt x="29279" y="36499"/>
                      <a:pt x="28638" y="69388"/>
                      <a:pt x="24226" y="105807"/>
                    </a:cubicBezTo>
                    <a:cubicBezTo>
                      <a:pt x="15883" y="101395"/>
                      <a:pt x="9065" y="100272"/>
                      <a:pt x="0" y="98828"/>
                    </a:cubicBezTo>
                    <a:cubicBezTo>
                      <a:pt x="12594" y="63211"/>
                      <a:pt x="21418" y="35857"/>
                      <a:pt x="33290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DC976-3A46-4630-8B63-D0240844B9DD}"/>
                </a:ext>
              </a:extLst>
            </p:cNvPr>
            <p:cNvSpPr/>
            <p:nvPr/>
          </p:nvSpPr>
          <p:spPr>
            <a:xfrm>
              <a:off x="1429204" y="2227978"/>
              <a:ext cx="138764" cy="313897"/>
            </a:xfrm>
            <a:custGeom>
              <a:avLst/>
              <a:gdLst>
                <a:gd name="connsiteX0" fmla="*/ 34642 w 138764"/>
                <a:gd name="connsiteY0" fmla="*/ 0 h 313897"/>
                <a:gd name="connsiteX1" fmla="*/ 68 w 138764"/>
                <a:gd name="connsiteY1" fmla="*/ 269531 h 313897"/>
                <a:gd name="connsiteX2" fmla="*/ 80607 w 138764"/>
                <a:gd name="connsiteY2" fmla="*/ 299613 h 313897"/>
                <a:gd name="connsiteX3" fmla="*/ 138764 w 138764"/>
                <a:gd name="connsiteY3" fmla="*/ 85512 h 313897"/>
                <a:gd name="connsiteX4" fmla="*/ 117025 w 138764"/>
                <a:gd name="connsiteY4" fmla="*/ 18931 h 313897"/>
                <a:gd name="connsiteX5" fmla="*/ 51969 w 138764"/>
                <a:gd name="connsiteY5" fmla="*/ 7380 h 313897"/>
                <a:gd name="connsiteX6" fmla="*/ 34642 w 138764"/>
                <a:gd name="connsiteY6" fmla="*/ 0 h 3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64" h="313897">
                  <a:moveTo>
                    <a:pt x="34642" y="0"/>
                  </a:moveTo>
                  <a:cubicBezTo>
                    <a:pt x="19481" y="53345"/>
                    <a:pt x="4400" y="202309"/>
                    <a:pt x="68" y="269531"/>
                  </a:cubicBezTo>
                  <a:cubicBezTo>
                    <a:pt x="-2419" y="325603"/>
                    <a:pt x="64001" y="319747"/>
                    <a:pt x="80607" y="299613"/>
                  </a:cubicBezTo>
                  <a:cubicBezTo>
                    <a:pt x="99458" y="245947"/>
                    <a:pt x="129218" y="147600"/>
                    <a:pt x="138764" y="85512"/>
                  </a:cubicBezTo>
                  <a:lnTo>
                    <a:pt x="117025" y="18931"/>
                  </a:lnTo>
                  <a:lnTo>
                    <a:pt x="51969" y="7380"/>
                  </a:lnTo>
                  <a:lnTo>
                    <a:pt x="34642" y="0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1175F4-0DE7-432B-8890-34653664B1C9}"/>
                </a:ext>
              </a:extLst>
            </p:cNvPr>
            <p:cNvSpPr/>
            <p:nvPr/>
          </p:nvSpPr>
          <p:spPr>
            <a:xfrm>
              <a:off x="1429452" y="2456634"/>
              <a:ext cx="226984" cy="228667"/>
            </a:xfrm>
            <a:custGeom>
              <a:avLst/>
              <a:gdLst>
                <a:gd name="connsiteX0" fmla="*/ 8885 w 226984"/>
                <a:gd name="connsiteY0" fmla="*/ 73845 h 228667"/>
                <a:gd name="connsiteX1" fmla="*/ 173251 w 226984"/>
                <a:gd name="connsiteY1" fmla="*/ 227943 h 228667"/>
                <a:gd name="connsiteX2" fmla="*/ 226836 w 226984"/>
                <a:gd name="connsiteY2" fmla="*/ 173555 h 228667"/>
                <a:gd name="connsiteX3" fmla="*/ 142367 w 226984"/>
                <a:gd name="connsiteY3" fmla="*/ 74406 h 228667"/>
                <a:gd name="connsiteX4" fmla="*/ 74262 w 226984"/>
                <a:gd name="connsiteY4" fmla="*/ 23468 h 228667"/>
                <a:gd name="connsiteX5" fmla="*/ 1505 w 226984"/>
                <a:gd name="connsiteY5" fmla="*/ 19537 h 228667"/>
                <a:gd name="connsiteX6" fmla="*/ 8885 w 226984"/>
                <a:gd name="connsiteY6" fmla="*/ 73845 h 2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984" h="228667">
                  <a:moveTo>
                    <a:pt x="8885" y="73845"/>
                  </a:moveTo>
                  <a:cubicBezTo>
                    <a:pt x="70010" y="132002"/>
                    <a:pt x="116697" y="168902"/>
                    <a:pt x="173251" y="227943"/>
                  </a:cubicBezTo>
                  <a:cubicBezTo>
                    <a:pt x="191941" y="233879"/>
                    <a:pt x="229643" y="202273"/>
                    <a:pt x="226836" y="173555"/>
                  </a:cubicBezTo>
                  <a:cubicBezTo>
                    <a:pt x="186005" y="123018"/>
                    <a:pt x="167154" y="99915"/>
                    <a:pt x="142367" y="74406"/>
                  </a:cubicBezTo>
                  <a:cubicBezTo>
                    <a:pt x="121751" y="53148"/>
                    <a:pt x="99129" y="36704"/>
                    <a:pt x="74262" y="23468"/>
                  </a:cubicBezTo>
                  <a:cubicBezTo>
                    <a:pt x="48833" y="-7175"/>
                    <a:pt x="2788" y="-7095"/>
                    <a:pt x="1505" y="19537"/>
                  </a:cubicBezTo>
                  <a:cubicBezTo>
                    <a:pt x="702" y="35661"/>
                    <a:pt x="-4030" y="59486"/>
                    <a:pt x="8885" y="73845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AE8BB4-6115-4990-9D35-E9D4BAA3114D}"/>
                </a:ext>
              </a:extLst>
            </p:cNvPr>
            <p:cNvSpPr/>
            <p:nvPr/>
          </p:nvSpPr>
          <p:spPr>
            <a:xfrm>
              <a:off x="1460236" y="2243460"/>
              <a:ext cx="196053" cy="420580"/>
            </a:xfrm>
            <a:custGeom>
              <a:avLst/>
              <a:gdLst>
                <a:gd name="connsiteX0" fmla="*/ 183137 w 196053"/>
                <a:gd name="connsiteY0" fmla="*/ 420581 h 420580"/>
                <a:gd name="connsiteX1" fmla="*/ 195891 w 196053"/>
                <a:gd name="connsiteY1" fmla="*/ 386649 h 420580"/>
                <a:gd name="connsiteX2" fmla="*/ 111422 w 196053"/>
                <a:gd name="connsiteY2" fmla="*/ 287500 h 420580"/>
                <a:gd name="connsiteX3" fmla="*/ 61768 w 196053"/>
                <a:gd name="connsiteY3" fmla="*/ 247231 h 420580"/>
                <a:gd name="connsiteX4" fmla="*/ 110219 w 196053"/>
                <a:gd name="connsiteY4" fmla="*/ 35055 h 420580"/>
                <a:gd name="connsiteX5" fmla="*/ 0 w 196053"/>
                <a:gd name="connsiteY5" fmla="*/ 0 h 420580"/>
                <a:gd name="connsiteX6" fmla="*/ 60163 w 196053"/>
                <a:gd name="connsiteY6" fmla="*/ 40430 h 420580"/>
                <a:gd name="connsiteX7" fmla="*/ 52623 w 196053"/>
                <a:gd name="connsiteY7" fmla="*/ 88640 h 420580"/>
                <a:gd name="connsiteX8" fmla="*/ 22140 w 196053"/>
                <a:gd name="connsiteY8" fmla="*/ 256616 h 420580"/>
                <a:gd name="connsiteX9" fmla="*/ 40189 w 196053"/>
                <a:gd name="connsiteY9" fmla="*/ 277312 h 420580"/>
                <a:gd name="connsiteX10" fmla="*/ 183137 w 196053"/>
                <a:gd name="connsiteY10" fmla="*/ 420581 h 4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53" h="420580">
                  <a:moveTo>
                    <a:pt x="183137" y="420581"/>
                  </a:moveTo>
                  <a:cubicBezTo>
                    <a:pt x="191479" y="410634"/>
                    <a:pt x="197095" y="398441"/>
                    <a:pt x="195891" y="386649"/>
                  </a:cubicBezTo>
                  <a:cubicBezTo>
                    <a:pt x="155061" y="336112"/>
                    <a:pt x="136210" y="313009"/>
                    <a:pt x="111422" y="287500"/>
                  </a:cubicBezTo>
                  <a:cubicBezTo>
                    <a:pt x="96020" y="271617"/>
                    <a:pt x="79496" y="258381"/>
                    <a:pt x="61768" y="247231"/>
                  </a:cubicBezTo>
                  <a:cubicBezTo>
                    <a:pt x="79335" y="192603"/>
                    <a:pt x="102598" y="84710"/>
                    <a:pt x="110219" y="35055"/>
                  </a:cubicBezTo>
                  <a:lnTo>
                    <a:pt x="0" y="0"/>
                  </a:lnTo>
                  <a:cubicBezTo>
                    <a:pt x="20696" y="26311"/>
                    <a:pt x="35055" y="29841"/>
                    <a:pt x="60163" y="40430"/>
                  </a:cubicBezTo>
                  <a:lnTo>
                    <a:pt x="52623" y="88640"/>
                  </a:lnTo>
                  <a:cubicBezTo>
                    <a:pt x="52302" y="113588"/>
                    <a:pt x="22220" y="237123"/>
                    <a:pt x="22140" y="256616"/>
                  </a:cubicBezTo>
                  <a:cubicBezTo>
                    <a:pt x="22060" y="264879"/>
                    <a:pt x="25750" y="266322"/>
                    <a:pt x="40189" y="277312"/>
                  </a:cubicBezTo>
                  <a:cubicBezTo>
                    <a:pt x="94015" y="318303"/>
                    <a:pt x="137333" y="369402"/>
                    <a:pt x="183137" y="420581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FD9BFE-339F-4D82-9183-514633893CA4}"/>
                </a:ext>
              </a:extLst>
            </p:cNvPr>
            <p:cNvSpPr/>
            <p:nvPr/>
          </p:nvSpPr>
          <p:spPr>
            <a:xfrm>
              <a:off x="1436314" y="2257258"/>
              <a:ext cx="124273" cy="370926"/>
            </a:xfrm>
            <a:custGeom>
              <a:avLst/>
              <a:gdLst>
                <a:gd name="connsiteX0" fmla="*/ 26408 w 124273"/>
                <a:gd name="connsiteY0" fmla="*/ 0 h 370926"/>
                <a:gd name="connsiteX1" fmla="*/ 68844 w 124273"/>
                <a:gd name="connsiteY1" fmla="*/ 28317 h 370926"/>
                <a:gd name="connsiteX2" fmla="*/ 69084 w 124273"/>
                <a:gd name="connsiteY2" fmla="*/ 88721 h 370926"/>
                <a:gd name="connsiteX3" fmla="*/ 36355 w 124273"/>
                <a:gd name="connsiteY3" fmla="*/ 228059 h 370926"/>
                <a:gd name="connsiteX4" fmla="*/ 39805 w 124273"/>
                <a:gd name="connsiteY4" fmla="*/ 257258 h 370926"/>
                <a:gd name="connsiteX5" fmla="*/ 121306 w 124273"/>
                <a:gd name="connsiteY5" fmla="*/ 331459 h 370926"/>
                <a:gd name="connsiteX6" fmla="*/ 124274 w 124273"/>
                <a:gd name="connsiteY6" fmla="*/ 370926 h 370926"/>
                <a:gd name="connsiteX7" fmla="*/ 11007 w 124273"/>
                <a:gd name="connsiteY7" fmla="*/ 270173 h 370926"/>
                <a:gd name="connsiteX8" fmla="*/ 257 w 124273"/>
                <a:gd name="connsiteY8" fmla="*/ 233353 h 370926"/>
                <a:gd name="connsiteX9" fmla="*/ 26408 w 124273"/>
                <a:gd name="connsiteY9" fmla="*/ 0 h 37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273" h="370926">
                  <a:moveTo>
                    <a:pt x="26408" y="0"/>
                  </a:moveTo>
                  <a:cubicBezTo>
                    <a:pt x="34029" y="4733"/>
                    <a:pt x="53923" y="21899"/>
                    <a:pt x="68844" y="28317"/>
                  </a:cubicBezTo>
                  <a:cubicBezTo>
                    <a:pt x="64752" y="61366"/>
                    <a:pt x="61544" y="80458"/>
                    <a:pt x="69084" y="88721"/>
                  </a:cubicBezTo>
                  <a:cubicBezTo>
                    <a:pt x="64432" y="118882"/>
                    <a:pt x="39243" y="211614"/>
                    <a:pt x="36355" y="228059"/>
                  </a:cubicBezTo>
                  <a:cubicBezTo>
                    <a:pt x="34189" y="240813"/>
                    <a:pt x="35714" y="249958"/>
                    <a:pt x="39805" y="257258"/>
                  </a:cubicBezTo>
                  <a:cubicBezTo>
                    <a:pt x="42853" y="262873"/>
                    <a:pt x="95396" y="296645"/>
                    <a:pt x="121306" y="331459"/>
                  </a:cubicBezTo>
                  <a:lnTo>
                    <a:pt x="124274" y="370926"/>
                  </a:lnTo>
                  <a:cubicBezTo>
                    <a:pt x="88176" y="337395"/>
                    <a:pt x="44297" y="303223"/>
                    <a:pt x="11007" y="270173"/>
                  </a:cubicBezTo>
                  <a:cubicBezTo>
                    <a:pt x="1060" y="260306"/>
                    <a:pt x="-785" y="248354"/>
                    <a:pt x="257" y="233353"/>
                  </a:cubicBezTo>
                  <a:cubicBezTo>
                    <a:pt x="2744" y="197496"/>
                    <a:pt x="21355" y="45644"/>
                    <a:pt x="26408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A45082F2-1DFE-4E1D-AF34-F46DA49E7253}"/>
                </a:ext>
              </a:extLst>
            </p:cNvPr>
            <p:cNvGrpSpPr/>
            <p:nvPr/>
          </p:nvGrpSpPr>
          <p:grpSpPr>
            <a:xfrm>
              <a:off x="1587060" y="2608771"/>
              <a:ext cx="129665" cy="209050"/>
              <a:chOff x="1587060" y="2608771"/>
              <a:chExt cx="129665" cy="209050"/>
            </a:xfrm>
          </p:grpSpPr>
          <p:grpSp>
            <p:nvGrpSpPr>
              <p:cNvPr id="93" name="Graphic 5">
                <a:extLst>
                  <a:ext uri="{FF2B5EF4-FFF2-40B4-BE49-F238E27FC236}">
                    <a16:creationId xmlns:a16="http://schemas.microsoft.com/office/drawing/2014/main" id="{C15EA5EE-4D7E-4DE0-8BCF-A767E2707D8D}"/>
                  </a:ext>
                </a:extLst>
              </p:cNvPr>
              <p:cNvGrpSpPr/>
              <p:nvPr/>
            </p:nvGrpSpPr>
            <p:grpSpPr>
              <a:xfrm>
                <a:off x="1587060" y="2608771"/>
                <a:ext cx="119575" cy="205397"/>
                <a:chOff x="1587060" y="2608771"/>
                <a:chExt cx="119575" cy="205397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38EFB59-116E-4F77-A065-3D00565A3112}"/>
                    </a:ext>
                  </a:extLst>
                </p:cNvPr>
                <p:cNvSpPr/>
                <p:nvPr/>
              </p:nvSpPr>
              <p:spPr>
                <a:xfrm>
                  <a:off x="1587060" y="2608771"/>
                  <a:ext cx="119575" cy="205397"/>
                </a:xfrm>
                <a:custGeom>
                  <a:avLst/>
                  <a:gdLst>
                    <a:gd name="connsiteX0" fmla="*/ 54708 w 119575"/>
                    <a:gd name="connsiteY0" fmla="*/ 0 h 205397"/>
                    <a:gd name="connsiteX1" fmla="*/ 69950 w 119575"/>
                    <a:gd name="connsiteY1" fmla="*/ 24226 h 205397"/>
                    <a:gd name="connsiteX2" fmla="*/ 92972 w 119575"/>
                    <a:gd name="connsiteY2" fmla="*/ 34092 h 205397"/>
                    <a:gd name="connsiteX3" fmla="*/ 119444 w 119575"/>
                    <a:gd name="connsiteY3" fmla="*/ 60083 h 205397"/>
                    <a:gd name="connsiteX4" fmla="*/ 110861 w 119575"/>
                    <a:gd name="connsiteY4" fmla="*/ 97144 h 205397"/>
                    <a:gd name="connsiteX5" fmla="*/ 107572 w 119575"/>
                    <a:gd name="connsiteY5" fmla="*/ 116636 h 205397"/>
                    <a:gd name="connsiteX6" fmla="*/ 105647 w 119575"/>
                    <a:gd name="connsiteY6" fmla="*/ 148001 h 205397"/>
                    <a:gd name="connsiteX7" fmla="*/ 90967 w 119575"/>
                    <a:gd name="connsiteY7" fmla="*/ 175997 h 205397"/>
                    <a:gd name="connsiteX8" fmla="*/ 57356 w 119575"/>
                    <a:gd name="connsiteY8" fmla="*/ 204314 h 205397"/>
                    <a:gd name="connsiteX9" fmla="*/ 45564 w 119575"/>
                    <a:gd name="connsiteY9" fmla="*/ 203191 h 205397"/>
                    <a:gd name="connsiteX10" fmla="*/ 41793 w 119575"/>
                    <a:gd name="connsiteY10" fmla="*/ 135006 h 205397"/>
                    <a:gd name="connsiteX11" fmla="*/ 33611 w 119575"/>
                    <a:gd name="connsiteY11" fmla="*/ 70672 h 205397"/>
                    <a:gd name="connsiteX12" fmla="*/ 0 w 119575"/>
                    <a:gd name="connsiteY12" fmla="*/ 18771 h 205397"/>
                    <a:gd name="connsiteX13" fmla="*/ 54708 w 119575"/>
                    <a:gd name="connsiteY13" fmla="*/ 0 h 20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575" h="205397">
                      <a:moveTo>
                        <a:pt x="54708" y="0"/>
                      </a:moveTo>
                      <a:cubicBezTo>
                        <a:pt x="59602" y="13878"/>
                        <a:pt x="66340" y="21579"/>
                        <a:pt x="69950" y="24226"/>
                      </a:cubicBezTo>
                      <a:cubicBezTo>
                        <a:pt x="74041" y="27354"/>
                        <a:pt x="84228" y="29600"/>
                        <a:pt x="92972" y="34092"/>
                      </a:cubicBezTo>
                      <a:cubicBezTo>
                        <a:pt x="110460" y="43077"/>
                        <a:pt x="117920" y="50537"/>
                        <a:pt x="119444" y="60083"/>
                      </a:cubicBezTo>
                      <a:cubicBezTo>
                        <a:pt x="120487" y="66982"/>
                        <a:pt x="115112" y="83105"/>
                        <a:pt x="110861" y="97144"/>
                      </a:cubicBezTo>
                      <a:cubicBezTo>
                        <a:pt x="108534" y="104925"/>
                        <a:pt x="107171" y="110620"/>
                        <a:pt x="107572" y="116636"/>
                      </a:cubicBezTo>
                      <a:cubicBezTo>
                        <a:pt x="108294" y="128749"/>
                        <a:pt x="109657" y="136049"/>
                        <a:pt x="105647" y="148001"/>
                      </a:cubicBezTo>
                      <a:cubicBezTo>
                        <a:pt x="102839" y="156344"/>
                        <a:pt x="97625" y="166291"/>
                        <a:pt x="90967" y="175997"/>
                      </a:cubicBezTo>
                      <a:cubicBezTo>
                        <a:pt x="84469" y="185463"/>
                        <a:pt x="65859" y="201747"/>
                        <a:pt x="57356" y="204314"/>
                      </a:cubicBezTo>
                      <a:cubicBezTo>
                        <a:pt x="52302" y="205838"/>
                        <a:pt x="47810" y="205999"/>
                        <a:pt x="45564" y="203191"/>
                      </a:cubicBezTo>
                      <a:cubicBezTo>
                        <a:pt x="36980" y="191961"/>
                        <a:pt x="40831" y="158831"/>
                        <a:pt x="41793" y="135006"/>
                      </a:cubicBezTo>
                      <a:cubicBezTo>
                        <a:pt x="42836" y="111342"/>
                        <a:pt x="41472" y="88961"/>
                        <a:pt x="33611" y="70672"/>
                      </a:cubicBezTo>
                      <a:cubicBezTo>
                        <a:pt x="31526" y="65939"/>
                        <a:pt x="3048" y="22942"/>
                        <a:pt x="0" y="18771"/>
                      </a:cubicBezTo>
                      <a:cubicBezTo>
                        <a:pt x="21659" y="10508"/>
                        <a:pt x="42756" y="2166"/>
                        <a:pt x="54708" y="0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C9F5E41-B36F-4E2C-A8F0-B5C39CC2EBB6}"/>
                    </a:ext>
                  </a:extLst>
                </p:cNvPr>
                <p:cNvSpPr/>
                <p:nvPr/>
              </p:nvSpPr>
              <p:spPr>
                <a:xfrm>
                  <a:off x="1631421" y="2621285"/>
                  <a:ext cx="75215" cy="192352"/>
                </a:xfrm>
                <a:custGeom>
                  <a:avLst/>
                  <a:gdLst>
                    <a:gd name="connsiteX0" fmla="*/ 14279 w 75215"/>
                    <a:gd name="connsiteY0" fmla="*/ 0 h 192352"/>
                    <a:gd name="connsiteX1" fmla="*/ 25589 w 75215"/>
                    <a:gd name="connsiteY1" fmla="*/ 11712 h 192352"/>
                    <a:gd name="connsiteX2" fmla="*/ 48612 w 75215"/>
                    <a:gd name="connsiteY2" fmla="*/ 21579 h 192352"/>
                    <a:gd name="connsiteX3" fmla="*/ 75084 w 75215"/>
                    <a:gd name="connsiteY3" fmla="*/ 47569 h 192352"/>
                    <a:gd name="connsiteX4" fmla="*/ 66500 w 75215"/>
                    <a:gd name="connsiteY4" fmla="*/ 84630 h 192352"/>
                    <a:gd name="connsiteX5" fmla="*/ 63211 w 75215"/>
                    <a:gd name="connsiteY5" fmla="*/ 104122 h 192352"/>
                    <a:gd name="connsiteX6" fmla="*/ 61286 w 75215"/>
                    <a:gd name="connsiteY6" fmla="*/ 135488 h 192352"/>
                    <a:gd name="connsiteX7" fmla="*/ 34413 w 75215"/>
                    <a:gd name="connsiteY7" fmla="*/ 179046 h 192352"/>
                    <a:gd name="connsiteX8" fmla="*/ 0 w 75215"/>
                    <a:gd name="connsiteY8" fmla="*/ 189634 h 192352"/>
                    <a:gd name="connsiteX9" fmla="*/ 35055 w 75215"/>
                    <a:gd name="connsiteY9" fmla="*/ 155622 h 192352"/>
                    <a:gd name="connsiteX10" fmla="*/ 41793 w 75215"/>
                    <a:gd name="connsiteY10" fmla="*/ 97705 h 192352"/>
                    <a:gd name="connsiteX11" fmla="*/ 49173 w 75215"/>
                    <a:gd name="connsiteY11" fmla="*/ 49895 h 192352"/>
                    <a:gd name="connsiteX12" fmla="*/ 15402 w 75215"/>
                    <a:gd name="connsiteY12" fmla="*/ 13637 h 192352"/>
                    <a:gd name="connsiteX13" fmla="*/ 14279 w 75215"/>
                    <a:gd name="connsiteY13" fmla="*/ 0 h 192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215" h="192352">
                      <a:moveTo>
                        <a:pt x="14279" y="0"/>
                      </a:moveTo>
                      <a:cubicBezTo>
                        <a:pt x="19734" y="6097"/>
                        <a:pt x="22060" y="9065"/>
                        <a:pt x="25589" y="11712"/>
                      </a:cubicBezTo>
                      <a:cubicBezTo>
                        <a:pt x="29680" y="14840"/>
                        <a:pt x="39868" y="17086"/>
                        <a:pt x="48612" y="21579"/>
                      </a:cubicBezTo>
                      <a:cubicBezTo>
                        <a:pt x="66099" y="30563"/>
                        <a:pt x="73560" y="38023"/>
                        <a:pt x="75084" y="47569"/>
                      </a:cubicBezTo>
                      <a:cubicBezTo>
                        <a:pt x="76127" y="54468"/>
                        <a:pt x="70752" y="70592"/>
                        <a:pt x="66500" y="84630"/>
                      </a:cubicBezTo>
                      <a:cubicBezTo>
                        <a:pt x="64174" y="92411"/>
                        <a:pt x="62810" y="98106"/>
                        <a:pt x="63211" y="104122"/>
                      </a:cubicBezTo>
                      <a:cubicBezTo>
                        <a:pt x="63933" y="116235"/>
                        <a:pt x="65297" y="123535"/>
                        <a:pt x="61286" y="135488"/>
                      </a:cubicBezTo>
                      <a:cubicBezTo>
                        <a:pt x="56874" y="148483"/>
                        <a:pt x="46687" y="165329"/>
                        <a:pt x="34413" y="179046"/>
                      </a:cubicBezTo>
                      <a:cubicBezTo>
                        <a:pt x="30804" y="183057"/>
                        <a:pt x="8904" y="198539"/>
                        <a:pt x="0" y="189634"/>
                      </a:cubicBezTo>
                      <a:cubicBezTo>
                        <a:pt x="16605" y="186506"/>
                        <a:pt x="27836" y="173511"/>
                        <a:pt x="35055" y="155622"/>
                      </a:cubicBezTo>
                      <a:cubicBezTo>
                        <a:pt x="42355" y="137573"/>
                        <a:pt x="36900" y="119364"/>
                        <a:pt x="41793" y="97705"/>
                      </a:cubicBezTo>
                      <a:cubicBezTo>
                        <a:pt x="46687" y="76046"/>
                        <a:pt x="53505" y="62891"/>
                        <a:pt x="49173" y="49895"/>
                      </a:cubicBezTo>
                      <a:cubicBezTo>
                        <a:pt x="44761" y="36820"/>
                        <a:pt x="32649" y="30001"/>
                        <a:pt x="15402" y="13637"/>
                      </a:cubicBezTo>
                      <a:cubicBezTo>
                        <a:pt x="15482" y="11952"/>
                        <a:pt x="15723" y="5214"/>
                        <a:pt x="14279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94" name="Graphic 5">
                <a:extLst>
                  <a:ext uri="{FF2B5EF4-FFF2-40B4-BE49-F238E27FC236}">
                    <a16:creationId xmlns:a16="http://schemas.microsoft.com/office/drawing/2014/main" id="{4D2AA318-AF31-43CB-BEEC-B4993A20B212}"/>
                  </a:ext>
                </a:extLst>
              </p:cNvPr>
              <p:cNvGrpSpPr/>
              <p:nvPr/>
            </p:nvGrpSpPr>
            <p:grpSpPr>
              <a:xfrm>
                <a:off x="1623399" y="2641981"/>
                <a:ext cx="93327" cy="175840"/>
                <a:chOff x="1623399" y="2641981"/>
                <a:chExt cx="93327" cy="175840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1B47045-151E-4F79-9D03-8AABB1E7670B}"/>
                    </a:ext>
                  </a:extLst>
                </p:cNvPr>
                <p:cNvSpPr/>
                <p:nvPr/>
              </p:nvSpPr>
              <p:spPr>
                <a:xfrm>
                  <a:off x="1630776" y="2647879"/>
                  <a:ext cx="85949" cy="169942"/>
                </a:xfrm>
                <a:custGeom>
                  <a:avLst/>
                  <a:gdLst>
                    <a:gd name="connsiteX0" fmla="*/ 82948 w 85949"/>
                    <a:gd name="connsiteY0" fmla="*/ 18007 h 169942"/>
                    <a:gd name="connsiteX1" fmla="*/ 85916 w 85949"/>
                    <a:gd name="connsiteY1" fmla="*/ 30200 h 169942"/>
                    <a:gd name="connsiteX2" fmla="*/ 70995 w 85949"/>
                    <a:gd name="connsiteY2" fmla="*/ 72314 h 169942"/>
                    <a:gd name="connsiteX3" fmla="*/ 72038 w 85949"/>
                    <a:gd name="connsiteY3" fmla="*/ 105524 h 169942"/>
                    <a:gd name="connsiteX4" fmla="*/ 54871 w 85949"/>
                    <a:gd name="connsiteY4" fmla="*/ 142825 h 169942"/>
                    <a:gd name="connsiteX5" fmla="*/ 19736 w 85949"/>
                    <a:gd name="connsiteY5" fmla="*/ 168976 h 169942"/>
                    <a:gd name="connsiteX6" fmla="*/ 484 w 85949"/>
                    <a:gd name="connsiteY6" fmla="*/ 160794 h 169942"/>
                    <a:gd name="connsiteX7" fmla="*/ 16046 w 85949"/>
                    <a:gd name="connsiteY7" fmla="*/ 108412 h 169942"/>
                    <a:gd name="connsiteX8" fmla="*/ 32731 w 85949"/>
                    <a:gd name="connsiteY8" fmla="*/ 33088 h 169942"/>
                    <a:gd name="connsiteX9" fmla="*/ 34897 w 85949"/>
                    <a:gd name="connsiteY9" fmla="*/ 33649 h 169942"/>
                    <a:gd name="connsiteX10" fmla="*/ 45727 w 85949"/>
                    <a:gd name="connsiteY10" fmla="*/ 5412 h 169942"/>
                    <a:gd name="connsiteX11" fmla="*/ 59364 w 85949"/>
                    <a:gd name="connsiteY11" fmla="*/ 920 h 169942"/>
                    <a:gd name="connsiteX12" fmla="*/ 82948 w 85949"/>
                    <a:gd name="connsiteY12" fmla="*/ 18007 h 16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49" h="169942">
                      <a:moveTo>
                        <a:pt x="82948" y="18007"/>
                      </a:moveTo>
                      <a:cubicBezTo>
                        <a:pt x="85113" y="20253"/>
                        <a:pt x="86156" y="26911"/>
                        <a:pt x="85916" y="30200"/>
                      </a:cubicBezTo>
                      <a:cubicBezTo>
                        <a:pt x="83910" y="61485"/>
                        <a:pt x="73482" y="47687"/>
                        <a:pt x="70995" y="72314"/>
                      </a:cubicBezTo>
                      <a:cubicBezTo>
                        <a:pt x="69311" y="89721"/>
                        <a:pt x="73883" y="93491"/>
                        <a:pt x="72038" y="105524"/>
                      </a:cubicBezTo>
                      <a:cubicBezTo>
                        <a:pt x="69952" y="119562"/>
                        <a:pt x="62893" y="132076"/>
                        <a:pt x="54871" y="142825"/>
                      </a:cubicBezTo>
                      <a:cubicBezTo>
                        <a:pt x="50299" y="148922"/>
                        <a:pt x="33213" y="164885"/>
                        <a:pt x="19736" y="168976"/>
                      </a:cubicBezTo>
                      <a:cubicBezTo>
                        <a:pt x="11313" y="171543"/>
                        <a:pt x="2329" y="169056"/>
                        <a:pt x="484" y="160794"/>
                      </a:cubicBezTo>
                      <a:cubicBezTo>
                        <a:pt x="-3126" y="144109"/>
                        <a:pt x="14602" y="113626"/>
                        <a:pt x="16046" y="108412"/>
                      </a:cubicBezTo>
                      <a:cubicBezTo>
                        <a:pt x="18693" y="99107"/>
                        <a:pt x="23827" y="61404"/>
                        <a:pt x="32731" y="33088"/>
                      </a:cubicBezTo>
                      <a:cubicBezTo>
                        <a:pt x="33453" y="33248"/>
                        <a:pt x="34175" y="33489"/>
                        <a:pt x="34897" y="33649"/>
                      </a:cubicBezTo>
                      <a:cubicBezTo>
                        <a:pt x="45727" y="21456"/>
                        <a:pt x="45646" y="13033"/>
                        <a:pt x="45727" y="5412"/>
                      </a:cubicBezTo>
                      <a:cubicBezTo>
                        <a:pt x="49737" y="680"/>
                        <a:pt x="54310" y="-1326"/>
                        <a:pt x="59364" y="920"/>
                      </a:cubicBezTo>
                      <a:cubicBezTo>
                        <a:pt x="66423" y="3888"/>
                        <a:pt x="79498" y="14557"/>
                        <a:pt x="82948" y="18007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6A0DDAA2-3C8F-47FE-8CE2-0461776F4766}"/>
                    </a:ext>
                  </a:extLst>
                </p:cNvPr>
                <p:cNvSpPr/>
                <p:nvPr/>
              </p:nvSpPr>
              <p:spPr>
                <a:xfrm>
                  <a:off x="1623399" y="2641981"/>
                  <a:ext cx="83236" cy="172187"/>
                </a:xfrm>
                <a:custGeom>
                  <a:avLst/>
                  <a:gdLst>
                    <a:gd name="connsiteX0" fmla="*/ 54869 w 83236"/>
                    <a:gd name="connsiteY0" fmla="*/ 0 h 172187"/>
                    <a:gd name="connsiteX1" fmla="*/ 56634 w 83236"/>
                    <a:gd name="connsiteY1" fmla="*/ 882 h 172187"/>
                    <a:gd name="connsiteX2" fmla="*/ 83105 w 83236"/>
                    <a:gd name="connsiteY2" fmla="*/ 26873 h 172187"/>
                    <a:gd name="connsiteX3" fmla="*/ 74522 w 83236"/>
                    <a:gd name="connsiteY3" fmla="*/ 63933 h 172187"/>
                    <a:gd name="connsiteX4" fmla="*/ 71233 w 83236"/>
                    <a:gd name="connsiteY4" fmla="*/ 83426 h 172187"/>
                    <a:gd name="connsiteX5" fmla="*/ 69308 w 83236"/>
                    <a:gd name="connsiteY5" fmla="*/ 114791 h 172187"/>
                    <a:gd name="connsiteX6" fmla="*/ 54628 w 83236"/>
                    <a:gd name="connsiteY6" fmla="*/ 142787 h 172187"/>
                    <a:gd name="connsiteX7" fmla="*/ 21017 w 83236"/>
                    <a:gd name="connsiteY7" fmla="*/ 171104 h 172187"/>
                    <a:gd name="connsiteX8" fmla="*/ 9225 w 83236"/>
                    <a:gd name="connsiteY8" fmla="*/ 169981 h 172187"/>
                    <a:gd name="connsiteX9" fmla="*/ 5455 w 83236"/>
                    <a:gd name="connsiteY9" fmla="*/ 101796 h 172187"/>
                    <a:gd name="connsiteX10" fmla="*/ 0 w 83236"/>
                    <a:gd name="connsiteY10" fmla="*/ 44761 h 172187"/>
                    <a:gd name="connsiteX11" fmla="*/ 42355 w 83236"/>
                    <a:gd name="connsiteY11" fmla="*/ 39628 h 172187"/>
                    <a:gd name="connsiteX12" fmla="*/ 54869 w 83236"/>
                    <a:gd name="connsiteY12" fmla="*/ 0 h 17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236" h="172187">
                      <a:moveTo>
                        <a:pt x="54869" y="0"/>
                      </a:moveTo>
                      <a:cubicBezTo>
                        <a:pt x="55430" y="241"/>
                        <a:pt x="56072" y="562"/>
                        <a:pt x="56634" y="882"/>
                      </a:cubicBezTo>
                      <a:cubicBezTo>
                        <a:pt x="74121" y="9867"/>
                        <a:pt x="81581" y="17327"/>
                        <a:pt x="83105" y="26873"/>
                      </a:cubicBezTo>
                      <a:cubicBezTo>
                        <a:pt x="84148" y="33772"/>
                        <a:pt x="78774" y="49895"/>
                        <a:pt x="74522" y="63933"/>
                      </a:cubicBezTo>
                      <a:cubicBezTo>
                        <a:pt x="72196" y="71715"/>
                        <a:pt x="70832" y="77410"/>
                        <a:pt x="71233" y="83426"/>
                      </a:cubicBezTo>
                      <a:cubicBezTo>
                        <a:pt x="71955" y="95539"/>
                        <a:pt x="73319" y="102839"/>
                        <a:pt x="69308" y="114791"/>
                      </a:cubicBezTo>
                      <a:cubicBezTo>
                        <a:pt x="66500" y="123134"/>
                        <a:pt x="61286" y="133081"/>
                        <a:pt x="54628" y="142787"/>
                      </a:cubicBezTo>
                      <a:cubicBezTo>
                        <a:pt x="48131" y="152253"/>
                        <a:pt x="29520" y="168537"/>
                        <a:pt x="21017" y="171104"/>
                      </a:cubicBezTo>
                      <a:cubicBezTo>
                        <a:pt x="15963" y="172628"/>
                        <a:pt x="11471" y="172789"/>
                        <a:pt x="9225" y="169981"/>
                      </a:cubicBezTo>
                      <a:cubicBezTo>
                        <a:pt x="642" y="158751"/>
                        <a:pt x="4492" y="125621"/>
                        <a:pt x="5455" y="101796"/>
                      </a:cubicBezTo>
                      <a:cubicBezTo>
                        <a:pt x="6337" y="81180"/>
                        <a:pt x="5455" y="61527"/>
                        <a:pt x="0" y="44761"/>
                      </a:cubicBezTo>
                      <a:cubicBezTo>
                        <a:pt x="5856" y="36178"/>
                        <a:pt x="30723" y="36018"/>
                        <a:pt x="42355" y="39628"/>
                      </a:cubicBezTo>
                      <a:cubicBezTo>
                        <a:pt x="58559" y="21177"/>
                        <a:pt x="50216" y="11471"/>
                        <a:pt x="54869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16C990C3-6725-4D28-9787-565B64FE4140}"/>
                    </a:ext>
                  </a:extLst>
                </p:cNvPr>
                <p:cNvSpPr/>
                <p:nvPr/>
              </p:nvSpPr>
              <p:spPr>
                <a:xfrm>
                  <a:off x="1631421" y="2641981"/>
                  <a:ext cx="75215" cy="171656"/>
                </a:xfrm>
                <a:custGeom>
                  <a:avLst/>
                  <a:gdLst>
                    <a:gd name="connsiteX0" fmla="*/ 46847 w 75215"/>
                    <a:gd name="connsiteY0" fmla="*/ 0 h 171656"/>
                    <a:gd name="connsiteX1" fmla="*/ 48612 w 75215"/>
                    <a:gd name="connsiteY1" fmla="*/ 882 h 171656"/>
                    <a:gd name="connsiteX2" fmla="*/ 75084 w 75215"/>
                    <a:gd name="connsiteY2" fmla="*/ 26873 h 171656"/>
                    <a:gd name="connsiteX3" fmla="*/ 66500 w 75215"/>
                    <a:gd name="connsiteY3" fmla="*/ 63933 h 171656"/>
                    <a:gd name="connsiteX4" fmla="*/ 63211 w 75215"/>
                    <a:gd name="connsiteY4" fmla="*/ 83426 h 171656"/>
                    <a:gd name="connsiteX5" fmla="*/ 61286 w 75215"/>
                    <a:gd name="connsiteY5" fmla="*/ 114791 h 171656"/>
                    <a:gd name="connsiteX6" fmla="*/ 34413 w 75215"/>
                    <a:gd name="connsiteY6" fmla="*/ 158350 h 171656"/>
                    <a:gd name="connsiteX7" fmla="*/ 0 w 75215"/>
                    <a:gd name="connsiteY7" fmla="*/ 168938 h 171656"/>
                    <a:gd name="connsiteX8" fmla="*/ 35055 w 75215"/>
                    <a:gd name="connsiteY8" fmla="*/ 134926 h 171656"/>
                    <a:gd name="connsiteX9" fmla="*/ 41793 w 75215"/>
                    <a:gd name="connsiteY9" fmla="*/ 77009 h 171656"/>
                    <a:gd name="connsiteX10" fmla="*/ 49173 w 75215"/>
                    <a:gd name="connsiteY10" fmla="*/ 29199 h 171656"/>
                    <a:gd name="connsiteX11" fmla="*/ 44521 w 75215"/>
                    <a:gd name="connsiteY11" fmla="*/ 20375 h 171656"/>
                    <a:gd name="connsiteX12" fmla="*/ 46847 w 75215"/>
                    <a:gd name="connsiteY12" fmla="*/ 0 h 17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215" h="171656">
                      <a:moveTo>
                        <a:pt x="46847" y="0"/>
                      </a:moveTo>
                      <a:cubicBezTo>
                        <a:pt x="47409" y="241"/>
                        <a:pt x="48050" y="562"/>
                        <a:pt x="48612" y="882"/>
                      </a:cubicBezTo>
                      <a:cubicBezTo>
                        <a:pt x="66099" y="9867"/>
                        <a:pt x="73560" y="17327"/>
                        <a:pt x="75084" y="26873"/>
                      </a:cubicBezTo>
                      <a:cubicBezTo>
                        <a:pt x="76127" y="33772"/>
                        <a:pt x="70752" y="49895"/>
                        <a:pt x="66500" y="63933"/>
                      </a:cubicBezTo>
                      <a:cubicBezTo>
                        <a:pt x="64174" y="71715"/>
                        <a:pt x="62810" y="77410"/>
                        <a:pt x="63211" y="83426"/>
                      </a:cubicBezTo>
                      <a:cubicBezTo>
                        <a:pt x="63933" y="95539"/>
                        <a:pt x="65297" y="102839"/>
                        <a:pt x="61286" y="114791"/>
                      </a:cubicBezTo>
                      <a:cubicBezTo>
                        <a:pt x="56874" y="127787"/>
                        <a:pt x="46687" y="144713"/>
                        <a:pt x="34413" y="158350"/>
                      </a:cubicBezTo>
                      <a:cubicBezTo>
                        <a:pt x="30804" y="162360"/>
                        <a:pt x="8904" y="177842"/>
                        <a:pt x="0" y="168938"/>
                      </a:cubicBezTo>
                      <a:cubicBezTo>
                        <a:pt x="16605" y="165810"/>
                        <a:pt x="27836" y="152815"/>
                        <a:pt x="35055" y="134926"/>
                      </a:cubicBezTo>
                      <a:cubicBezTo>
                        <a:pt x="42275" y="116877"/>
                        <a:pt x="36900" y="98668"/>
                        <a:pt x="41793" y="77009"/>
                      </a:cubicBezTo>
                      <a:cubicBezTo>
                        <a:pt x="46687" y="55350"/>
                        <a:pt x="53505" y="42194"/>
                        <a:pt x="49173" y="29199"/>
                      </a:cubicBezTo>
                      <a:cubicBezTo>
                        <a:pt x="48050" y="25990"/>
                        <a:pt x="46526" y="23103"/>
                        <a:pt x="44521" y="20375"/>
                      </a:cubicBezTo>
                      <a:cubicBezTo>
                        <a:pt x="45804" y="12755"/>
                        <a:pt x="44120" y="6658"/>
                        <a:pt x="46847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98" name="Graphic 5">
                  <a:extLst>
                    <a:ext uri="{FF2B5EF4-FFF2-40B4-BE49-F238E27FC236}">
                      <a16:creationId xmlns:a16="http://schemas.microsoft.com/office/drawing/2014/main" id="{7CA2FBD7-FA5B-4711-9D81-5D68E8731AC9}"/>
                    </a:ext>
                  </a:extLst>
                </p:cNvPr>
                <p:cNvGrpSpPr/>
                <p:nvPr/>
              </p:nvGrpSpPr>
              <p:grpSpPr>
                <a:xfrm>
                  <a:off x="1627329" y="2702530"/>
                  <a:ext cx="28878" cy="70687"/>
                  <a:chOff x="1627329" y="2702530"/>
                  <a:chExt cx="28878" cy="70687"/>
                </a:xfrm>
                <a:solidFill>
                  <a:srgbClr val="927E77"/>
                </a:solidFill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C6DD1BBD-0265-4442-9AF3-9C1B5923A8CE}"/>
                      </a:ext>
                    </a:extLst>
                  </p:cNvPr>
                  <p:cNvSpPr/>
                  <p:nvPr/>
                </p:nvSpPr>
                <p:spPr>
                  <a:xfrm>
                    <a:off x="1628132" y="2702530"/>
                    <a:ext cx="28076" cy="11165"/>
                  </a:xfrm>
                  <a:custGeom>
                    <a:avLst/>
                    <a:gdLst>
                      <a:gd name="connsiteX0" fmla="*/ 882 w 28076"/>
                      <a:gd name="connsiteY0" fmla="*/ 11166 h 11165"/>
                      <a:gd name="connsiteX1" fmla="*/ 12113 w 28076"/>
                      <a:gd name="connsiteY1" fmla="*/ 4829 h 11165"/>
                      <a:gd name="connsiteX2" fmla="*/ 27434 w 28076"/>
                      <a:gd name="connsiteY2" fmla="*/ 4347 h 11165"/>
                      <a:gd name="connsiteX3" fmla="*/ 28076 w 28076"/>
                      <a:gd name="connsiteY3" fmla="*/ 657 h 11165"/>
                      <a:gd name="connsiteX4" fmla="*/ 11230 w 28076"/>
                      <a:gd name="connsiteY4" fmla="*/ 1219 h 11165"/>
                      <a:gd name="connsiteX5" fmla="*/ 0 w 28076"/>
                      <a:gd name="connsiteY5" fmla="*/ 6834 h 11165"/>
                      <a:gd name="connsiteX6" fmla="*/ 401 w 28076"/>
                      <a:gd name="connsiteY6" fmla="*/ 10684 h 11165"/>
                      <a:gd name="connsiteX7" fmla="*/ 882 w 28076"/>
                      <a:gd name="connsiteY7" fmla="*/ 11166 h 1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076" h="11165">
                        <a:moveTo>
                          <a:pt x="882" y="11166"/>
                        </a:moveTo>
                        <a:cubicBezTo>
                          <a:pt x="2968" y="8759"/>
                          <a:pt x="6818" y="6192"/>
                          <a:pt x="12113" y="4829"/>
                        </a:cubicBezTo>
                        <a:cubicBezTo>
                          <a:pt x="16364" y="3705"/>
                          <a:pt x="21579" y="3304"/>
                          <a:pt x="27434" y="4347"/>
                        </a:cubicBezTo>
                        <a:lnTo>
                          <a:pt x="28076" y="657"/>
                        </a:lnTo>
                        <a:cubicBezTo>
                          <a:pt x="21659" y="-466"/>
                          <a:pt x="15963" y="-65"/>
                          <a:pt x="11230" y="1219"/>
                        </a:cubicBezTo>
                        <a:cubicBezTo>
                          <a:pt x="6498" y="2502"/>
                          <a:pt x="2647" y="4588"/>
                          <a:pt x="0" y="6834"/>
                        </a:cubicBezTo>
                        <a:cubicBezTo>
                          <a:pt x="160" y="8117"/>
                          <a:pt x="241" y="9401"/>
                          <a:pt x="401" y="10684"/>
                        </a:cubicBezTo>
                        <a:lnTo>
                          <a:pt x="882" y="11166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4CCD3872-EDD7-4C68-86E4-20C4482A4DA2}"/>
                      </a:ext>
                    </a:extLst>
                  </p:cNvPr>
                  <p:cNvSpPr/>
                  <p:nvPr/>
                </p:nvSpPr>
                <p:spPr>
                  <a:xfrm>
                    <a:off x="1628934" y="2713841"/>
                    <a:ext cx="26712" cy="10523"/>
                  </a:xfrm>
                  <a:custGeom>
                    <a:avLst/>
                    <a:gdLst>
                      <a:gd name="connsiteX0" fmla="*/ 160 w 26712"/>
                      <a:gd name="connsiteY0" fmla="*/ 10524 h 10523"/>
                      <a:gd name="connsiteX1" fmla="*/ 10749 w 26712"/>
                      <a:gd name="connsiteY1" fmla="*/ 4828 h 10523"/>
                      <a:gd name="connsiteX2" fmla="*/ 26071 w 26712"/>
                      <a:gd name="connsiteY2" fmla="*/ 4347 h 10523"/>
                      <a:gd name="connsiteX3" fmla="*/ 26712 w 26712"/>
                      <a:gd name="connsiteY3" fmla="*/ 657 h 10523"/>
                      <a:gd name="connsiteX4" fmla="*/ 9867 w 26712"/>
                      <a:gd name="connsiteY4" fmla="*/ 1219 h 10523"/>
                      <a:gd name="connsiteX5" fmla="*/ 0 w 26712"/>
                      <a:gd name="connsiteY5" fmla="*/ 5791 h 10523"/>
                      <a:gd name="connsiteX6" fmla="*/ 160 w 26712"/>
                      <a:gd name="connsiteY6" fmla="*/ 10524 h 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712" h="10523">
                        <a:moveTo>
                          <a:pt x="160" y="10524"/>
                        </a:moveTo>
                        <a:cubicBezTo>
                          <a:pt x="2326" y="8278"/>
                          <a:pt x="6016" y="6112"/>
                          <a:pt x="10749" y="4828"/>
                        </a:cubicBezTo>
                        <a:cubicBezTo>
                          <a:pt x="15001" y="3705"/>
                          <a:pt x="20215" y="3304"/>
                          <a:pt x="26071" y="4347"/>
                        </a:cubicBezTo>
                        <a:lnTo>
                          <a:pt x="26712" y="657"/>
                        </a:lnTo>
                        <a:cubicBezTo>
                          <a:pt x="20295" y="-466"/>
                          <a:pt x="14600" y="-65"/>
                          <a:pt x="9867" y="1219"/>
                        </a:cubicBezTo>
                        <a:cubicBezTo>
                          <a:pt x="5856" y="2262"/>
                          <a:pt x="2567" y="3946"/>
                          <a:pt x="0" y="5791"/>
                        </a:cubicBezTo>
                        <a:cubicBezTo>
                          <a:pt x="0" y="7395"/>
                          <a:pt x="80" y="9000"/>
                          <a:pt x="160" y="1052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9ECF4A70-12FD-4E1C-B6B6-F6ED54443B74}"/>
                      </a:ext>
                    </a:extLst>
                  </p:cNvPr>
                  <p:cNvSpPr/>
                  <p:nvPr/>
                </p:nvSpPr>
                <p:spPr>
                  <a:xfrm>
                    <a:off x="1629094" y="2725713"/>
                    <a:ext cx="26070" cy="10042"/>
                  </a:xfrm>
                  <a:custGeom>
                    <a:avLst/>
                    <a:gdLst>
                      <a:gd name="connsiteX0" fmla="*/ 0 w 26070"/>
                      <a:gd name="connsiteY0" fmla="*/ 10043 h 10042"/>
                      <a:gd name="connsiteX1" fmla="*/ 10107 w 26070"/>
                      <a:gd name="connsiteY1" fmla="*/ 4829 h 10042"/>
                      <a:gd name="connsiteX2" fmla="*/ 25429 w 26070"/>
                      <a:gd name="connsiteY2" fmla="*/ 4347 h 10042"/>
                      <a:gd name="connsiteX3" fmla="*/ 26071 w 26070"/>
                      <a:gd name="connsiteY3" fmla="*/ 657 h 10042"/>
                      <a:gd name="connsiteX4" fmla="*/ 9225 w 26070"/>
                      <a:gd name="connsiteY4" fmla="*/ 1219 h 10042"/>
                      <a:gd name="connsiteX5" fmla="*/ 80 w 26070"/>
                      <a:gd name="connsiteY5" fmla="*/ 5310 h 10042"/>
                      <a:gd name="connsiteX6" fmla="*/ 0 w 2607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070" h="10042">
                        <a:moveTo>
                          <a:pt x="0" y="10043"/>
                        </a:moveTo>
                        <a:cubicBezTo>
                          <a:pt x="2246" y="7957"/>
                          <a:pt x="5695" y="6032"/>
                          <a:pt x="10107" y="4829"/>
                        </a:cubicBezTo>
                        <a:cubicBezTo>
                          <a:pt x="14359" y="3705"/>
                          <a:pt x="19573" y="3304"/>
                          <a:pt x="25429" y="4347"/>
                        </a:cubicBezTo>
                        <a:lnTo>
                          <a:pt x="26071" y="657"/>
                        </a:lnTo>
                        <a:cubicBezTo>
                          <a:pt x="19653" y="-466"/>
                          <a:pt x="13958" y="-65"/>
                          <a:pt x="9225" y="1219"/>
                        </a:cubicBezTo>
                        <a:cubicBezTo>
                          <a:pt x="5615" y="2181"/>
                          <a:pt x="2487" y="3625"/>
                          <a:pt x="80" y="5310"/>
                        </a:cubicBezTo>
                        <a:cubicBezTo>
                          <a:pt x="80" y="6834"/>
                          <a:pt x="0" y="843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6B3D6779-053A-4310-9F5C-BCB60C8D9A02}"/>
                      </a:ext>
                    </a:extLst>
                  </p:cNvPr>
                  <p:cNvSpPr/>
                  <p:nvPr/>
                </p:nvSpPr>
                <p:spPr>
                  <a:xfrm>
                    <a:off x="1628613" y="2738548"/>
                    <a:ext cx="26391" cy="10283"/>
                  </a:xfrm>
                  <a:custGeom>
                    <a:avLst/>
                    <a:gdLst>
                      <a:gd name="connsiteX0" fmla="*/ 0 w 26391"/>
                      <a:gd name="connsiteY0" fmla="*/ 10283 h 10283"/>
                      <a:gd name="connsiteX1" fmla="*/ 10428 w 26391"/>
                      <a:gd name="connsiteY1" fmla="*/ 4828 h 10283"/>
                      <a:gd name="connsiteX2" fmla="*/ 25750 w 26391"/>
                      <a:gd name="connsiteY2" fmla="*/ 4347 h 10283"/>
                      <a:gd name="connsiteX3" fmla="*/ 26392 w 26391"/>
                      <a:gd name="connsiteY3" fmla="*/ 657 h 10283"/>
                      <a:gd name="connsiteX4" fmla="*/ 9546 w 26391"/>
                      <a:gd name="connsiteY4" fmla="*/ 1219 h 10283"/>
                      <a:gd name="connsiteX5" fmla="*/ 321 w 26391"/>
                      <a:gd name="connsiteY5" fmla="*/ 5310 h 10283"/>
                      <a:gd name="connsiteX6" fmla="*/ 0 w 26391"/>
                      <a:gd name="connsiteY6" fmla="*/ 10283 h 10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10283">
                        <a:moveTo>
                          <a:pt x="0" y="10283"/>
                        </a:moveTo>
                        <a:cubicBezTo>
                          <a:pt x="2246" y="8117"/>
                          <a:pt x="5776" y="6032"/>
                          <a:pt x="10428" y="4828"/>
                        </a:cubicBezTo>
                        <a:cubicBezTo>
                          <a:pt x="14680" y="3705"/>
                          <a:pt x="19894" y="3304"/>
                          <a:pt x="25750" y="4347"/>
                        </a:cubicBezTo>
                        <a:lnTo>
                          <a:pt x="26392" y="657"/>
                        </a:lnTo>
                        <a:cubicBezTo>
                          <a:pt x="19974" y="-466"/>
                          <a:pt x="14279" y="-65"/>
                          <a:pt x="9546" y="1219"/>
                        </a:cubicBezTo>
                        <a:cubicBezTo>
                          <a:pt x="5856" y="2181"/>
                          <a:pt x="2727" y="3705"/>
                          <a:pt x="321" y="5310"/>
                        </a:cubicBezTo>
                        <a:cubicBezTo>
                          <a:pt x="160" y="6994"/>
                          <a:pt x="80" y="8599"/>
                          <a:pt x="0" y="1028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F6CA3F9D-F050-4D3D-A280-E060A43C66DD}"/>
                      </a:ext>
                    </a:extLst>
                  </p:cNvPr>
                  <p:cNvSpPr/>
                  <p:nvPr/>
                </p:nvSpPr>
                <p:spPr>
                  <a:xfrm>
                    <a:off x="1627891" y="2751062"/>
                    <a:ext cx="26150" cy="10042"/>
                  </a:xfrm>
                  <a:custGeom>
                    <a:avLst/>
                    <a:gdLst>
                      <a:gd name="connsiteX0" fmla="*/ 0 w 26150"/>
                      <a:gd name="connsiteY0" fmla="*/ 10043 h 10042"/>
                      <a:gd name="connsiteX1" fmla="*/ 10188 w 26150"/>
                      <a:gd name="connsiteY1" fmla="*/ 4828 h 10042"/>
                      <a:gd name="connsiteX2" fmla="*/ 25509 w 26150"/>
                      <a:gd name="connsiteY2" fmla="*/ 4347 h 10042"/>
                      <a:gd name="connsiteX3" fmla="*/ 26151 w 26150"/>
                      <a:gd name="connsiteY3" fmla="*/ 657 h 10042"/>
                      <a:gd name="connsiteX4" fmla="*/ 9305 w 26150"/>
                      <a:gd name="connsiteY4" fmla="*/ 1219 h 10042"/>
                      <a:gd name="connsiteX5" fmla="*/ 401 w 26150"/>
                      <a:gd name="connsiteY5" fmla="*/ 5149 h 10042"/>
                      <a:gd name="connsiteX6" fmla="*/ 0 w 2615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0" h="10042">
                        <a:moveTo>
                          <a:pt x="0" y="10043"/>
                        </a:moveTo>
                        <a:cubicBezTo>
                          <a:pt x="2246" y="7957"/>
                          <a:pt x="5695" y="5952"/>
                          <a:pt x="10188" y="4828"/>
                        </a:cubicBezTo>
                        <a:cubicBezTo>
                          <a:pt x="14439" y="3705"/>
                          <a:pt x="19653" y="3304"/>
                          <a:pt x="25509" y="4347"/>
                        </a:cubicBezTo>
                        <a:lnTo>
                          <a:pt x="26151" y="657"/>
                        </a:lnTo>
                        <a:cubicBezTo>
                          <a:pt x="19734" y="-466"/>
                          <a:pt x="14038" y="-65"/>
                          <a:pt x="9305" y="1219"/>
                        </a:cubicBezTo>
                        <a:cubicBezTo>
                          <a:pt x="5776" y="2181"/>
                          <a:pt x="2727" y="3545"/>
                          <a:pt x="401" y="5149"/>
                        </a:cubicBezTo>
                        <a:cubicBezTo>
                          <a:pt x="160" y="6754"/>
                          <a:pt x="80" y="835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F7BBD46A-8253-440A-9A18-711642E668C4}"/>
                      </a:ext>
                    </a:extLst>
                  </p:cNvPr>
                  <p:cNvSpPr/>
                  <p:nvPr/>
                </p:nvSpPr>
                <p:spPr>
                  <a:xfrm>
                    <a:off x="1627329" y="2762854"/>
                    <a:ext cx="26471" cy="10363"/>
                  </a:xfrm>
                  <a:custGeom>
                    <a:avLst/>
                    <a:gdLst>
                      <a:gd name="connsiteX0" fmla="*/ 0 w 26471"/>
                      <a:gd name="connsiteY0" fmla="*/ 10364 h 10363"/>
                      <a:gd name="connsiteX1" fmla="*/ 10508 w 26471"/>
                      <a:gd name="connsiteY1" fmla="*/ 4829 h 10363"/>
                      <a:gd name="connsiteX2" fmla="*/ 25830 w 26471"/>
                      <a:gd name="connsiteY2" fmla="*/ 4347 h 10363"/>
                      <a:gd name="connsiteX3" fmla="*/ 26472 w 26471"/>
                      <a:gd name="connsiteY3" fmla="*/ 657 h 10363"/>
                      <a:gd name="connsiteX4" fmla="*/ 9626 w 26471"/>
                      <a:gd name="connsiteY4" fmla="*/ 1219 h 10363"/>
                      <a:gd name="connsiteX5" fmla="*/ 321 w 26471"/>
                      <a:gd name="connsiteY5" fmla="*/ 5390 h 10363"/>
                      <a:gd name="connsiteX6" fmla="*/ 0 w 26471"/>
                      <a:gd name="connsiteY6" fmla="*/ 10364 h 10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71" h="10363">
                        <a:moveTo>
                          <a:pt x="0" y="10364"/>
                        </a:moveTo>
                        <a:cubicBezTo>
                          <a:pt x="2166" y="8198"/>
                          <a:pt x="5776" y="6032"/>
                          <a:pt x="10508" y="4829"/>
                        </a:cubicBezTo>
                        <a:cubicBezTo>
                          <a:pt x="14760" y="3705"/>
                          <a:pt x="19974" y="3304"/>
                          <a:pt x="25830" y="4347"/>
                        </a:cubicBezTo>
                        <a:lnTo>
                          <a:pt x="26472" y="657"/>
                        </a:lnTo>
                        <a:cubicBezTo>
                          <a:pt x="20054" y="-466"/>
                          <a:pt x="14359" y="-65"/>
                          <a:pt x="9626" y="1219"/>
                        </a:cubicBezTo>
                        <a:cubicBezTo>
                          <a:pt x="5856" y="2181"/>
                          <a:pt x="2727" y="3705"/>
                          <a:pt x="321" y="5390"/>
                        </a:cubicBezTo>
                        <a:cubicBezTo>
                          <a:pt x="80" y="7075"/>
                          <a:pt x="0" y="8759"/>
                          <a:pt x="0" y="1036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EB4AB4-8FC6-4F53-9DEE-955134B190B3}"/>
                </a:ext>
              </a:extLst>
            </p:cNvPr>
            <p:cNvSpPr/>
            <p:nvPr/>
          </p:nvSpPr>
          <p:spPr>
            <a:xfrm>
              <a:off x="1586144" y="2599694"/>
              <a:ext cx="52292" cy="69129"/>
            </a:xfrm>
            <a:custGeom>
              <a:avLst/>
              <a:gdLst>
                <a:gd name="connsiteX0" fmla="*/ 49849 w 52292"/>
                <a:gd name="connsiteY0" fmla="*/ 1376 h 69129"/>
                <a:gd name="connsiteX1" fmla="*/ 2280 w 52292"/>
                <a:gd name="connsiteY1" fmla="*/ 68759 h 69129"/>
                <a:gd name="connsiteX2" fmla="*/ 49849 w 52292"/>
                <a:gd name="connsiteY2" fmla="*/ 1376 h 6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92" h="69129">
                  <a:moveTo>
                    <a:pt x="49849" y="1376"/>
                  </a:moveTo>
                  <a:cubicBezTo>
                    <a:pt x="62443" y="28971"/>
                    <a:pt x="23297" y="73652"/>
                    <a:pt x="2280" y="68759"/>
                  </a:cubicBezTo>
                  <a:cubicBezTo>
                    <a:pt x="-10475" y="55282"/>
                    <a:pt x="33725" y="-10255"/>
                    <a:pt x="49849" y="1376"/>
                  </a:cubicBezTo>
                  <a:close/>
                </a:path>
              </a:pathLst>
            </a:custGeom>
            <a:solidFill>
              <a:srgbClr val="0F273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65A4FB-4995-4237-B740-C98A2AF5E573}"/>
                </a:ext>
              </a:extLst>
            </p:cNvPr>
            <p:cNvSpPr/>
            <p:nvPr/>
          </p:nvSpPr>
          <p:spPr>
            <a:xfrm>
              <a:off x="1588424" y="2601070"/>
              <a:ext cx="76572" cy="88640"/>
            </a:xfrm>
            <a:custGeom>
              <a:avLst/>
              <a:gdLst>
                <a:gd name="connsiteX0" fmla="*/ 47569 w 76572"/>
                <a:gd name="connsiteY0" fmla="*/ 0 h 88640"/>
                <a:gd name="connsiteX1" fmla="*/ 0 w 76572"/>
                <a:gd name="connsiteY1" fmla="*/ 67383 h 88640"/>
                <a:gd name="connsiteX2" fmla="*/ 36900 w 76572"/>
                <a:gd name="connsiteY2" fmla="*/ 88640 h 88640"/>
                <a:gd name="connsiteX3" fmla="*/ 73961 w 76572"/>
                <a:gd name="connsiteY3" fmla="*/ 20776 h 88640"/>
                <a:gd name="connsiteX4" fmla="*/ 47569 w 76572"/>
                <a:gd name="connsiteY4" fmla="*/ 0 h 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2" h="88640">
                  <a:moveTo>
                    <a:pt x="47569" y="0"/>
                  </a:moveTo>
                  <a:cubicBezTo>
                    <a:pt x="55671" y="19894"/>
                    <a:pt x="20616" y="61768"/>
                    <a:pt x="0" y="67383"/>
                  </a:cubicBezTo>
                  <a:lnTo>
                    <a:pt x="36900" y="88640"/>
                  </a:lnTo>
                  <a:cubicBezTo>
                    <a:pt x="49735" y="86715"/>
                    <a:pt x="86635" y="39226"/>
                    <a:pt x="73961" y="20776"/>
                  </a:cubicBezTo>
                  <a:lnTo>
                    <a:pt x="47569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22" name="Graphic 5">
              <a:extLst>
                <a:ext uri="{FF2B5EF4-FFF2-40B4-BE49-F238E27FC236}">
                  <a16:creationId xmlns:a16="http://schemas.microsoft.com/office/drawing/2014/main" id="{881F8043-7ECA-44DE-BD5D-97BA98D12236}"/>
                </a:ext>
              </a:extLst>
            </p:cNvPr>
            <p:cNvGrpSpPr/>
            <p:nvPr/>
          </p:nvGrpSpPr>
          <p:grpSpPr>
            <a:xfrm>
              <a:off x="1503554" y="2748590"/>
              <a:ext cx="151500" cy="193095"/>
              <a:chOff x="1503554" y="2748590"/>
              <a:chExt cx="151500" cy="193095"/>
            </a:xfrm>
          </p:grpSpPr>
          <p:grpSp>
            <p:nvGrpSpPr>
              <p:cNvPr id="79" name="Graphic 5">
                <a:extLst>
                  <a:ext uri="{FF2B5EF4-FFF2-40B4-BE49-F238E27FC236}">
                    <a16:creationId xmlns:a16="http://schemas.microsoft.com/office/drawing/2014/main" id="{38E20BFC-42A6-4734-ADAF-C110AC215D6C}"/>
                  </a:ext>
                </a:extLst>
              </p:cNvPr>
              <p:cNvGrpSpPr/>
              <p:nvPr/>
            </p:nvGrpSpPr>
            <p:grpSpPr>
              <a:xfrm>
                <a:off x="1503634" y="2748590"/>
                <a:ext cx="146032" cy="186783"/>
                <a:chOff x="1503634" y="2748590"/>
                <a:chExt cx="146032" cy="186783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4CF64D7-6928-4592-B25C-30FA09D69D2B}"/>
                    </a:ext>
                  </a:extLst>
                </p:cNvPr>
                <p:cNvSpPr/>
                <p:nvPr/>
              </p:nvSpPr>
              <p:spPr>
                <a:xfrm>
                  <a:off x="1503947" y="2748590"/>
                  <a:ext cx="145719" cy="185469"/>
                </a:xfrm>
                <a:custGeom>
                  <a:avLst/>
                  <a:gdLst>
                    <a:gd name="connsiteX0" fmla="*/ 125949 w 145719"/>
                    <a:gd name="connsiteY0" fmla="*/ 16685 h 185469"/>
                    <a:gd name="connsiteX1" fmla="*/ 124184 w 145719"/>
                    <a:gd name="connsiteY1" fmla="*/ 45243 h 185469"/>
                    <a:gd name="connsiteX2" fmla="*/ 137099 w 145719"/>
                    <a:gd name="connsiteY2" fmla="*/ 66661 h 185469"/>
                    <a:gd name="connsiteX3" fmla="*/ 143437 w 145719"/>
                    <a:gd name="connsiteY3" fmla="*/ 103240 h 185469"/>
                    <a:gd name="connsiteX4" fmla="*/ 114879 w 145719"/>
                    <a:gd name="connsiteY4" fmla="*/ 128348 h 185469"/>
                    <a:gd name="connsiteX5" fmla="*/ 100841 w 145719"/>
                    <a:gd name="connsiteY5" fmla="*/ 142226 h 185469"/>
                    <a:gd name="connsiteX6" fmla="*/ 80947 w 145719"/>
                    <a:gd name="connsiteY6" fmla="*/ 166612 h 185469"/>
                    <a:gd name="connsiteX7" fmla="*/ 52711 w 145719"/>
                    <a:gd name="connsiteY7" fmla="*/ 180811 h 185469"/>
                    <a:gd name="connsiteX8" fmla="*/ 8912 w 145719"/>
                    <a:gd name="connsiteY8" fmla="*/ 184180 h 185469"/>
                    <a:gd name="connsiteX9" fmla="*/ 8 w 145719"/>
                    <a:gd name="connsiteY9" fmla="*/ 176399 h 185469"/>
                    <a:gd name="connsiteX10" fmla="*/ 36747 w 145719"/>
                    <a:gd name="connsiteY10" fmla="*/ 118802 h 185469"/>
                    <a:gd name="connsiteX11" fmla="*/ 67551 w 145719"/>
                    <a:gd name="connsiteY11" fmla="*/ 61768 h 185469"/>
                    <a:gd name="connsiteX12" fmla="*/ 70519 w 145719"/>
                    <a:gd name="connsiteY12" fmla="*/ 0 h 185469"/>
                    <a:gd name="connsiteX13" fmla="*/ 125949 w 145719"/>
                    <a:gd name="connsiteY13" fmla="*/ 16685 h 18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5719" h="185469">
                      <a:moveTo>
                        <a:pt x="125949" y="16685"/>
                      </a:moveTo>
                      <a:cubicBezTo>
                        <a:pt x="121858" y="30804"/>
                        <a:pt x="122821" y="40991"/>
                        <a:pt x="124184" y="45243"/>
                      </a:cubicBezTo>
                      <a:cubicBezTo>
                        <a:pt x="125709" y="50136"/>
                        <a:pt x="132607" y="57917"/>
                        <a:pt x="137099" y="66661"/>
                      </a:cubicBezTo>
                      <a:cubicBezTo>
                        <a:pt x="146084" y="84148"/>
                        <a:pt x="147768" y="94577"/>
                        <a:pt x="143437" y="103240"/>
                      </a:cubicBezTo>
                      <a:cubicBezTo>
                        <a:pt x="140308" y="109417"/>
                        <a:pt x="126431" y="119444"/>
                        <a:pt x="114879" y="128348"/>
                      </a:cubicBezTo>
                      <a:cubicBezTo>
                        <a:pt x="108462" y="133322"/>
                        <a:pt x="104050" y="137172"/>
                        <a:pt x="100841" y="142226"/>
                      </a:cubicBezTo>
                      <a:cubicBezTo>
                        <a:pt x="94343" y="152494"/>
                        <a:pt x="91215" y="159232"/>
                        <a:pt x="80947" y="166612"/>
                      </a:cubicBezTo>
                      <a:cubicBezTo>
                        <a:pt x="73728" y="171746"/>
                        <a:pt x="63700" y="176800"/>
                        <a:pt x="52711" y="180811"/>
                      </a:cubicBezTo>
                      <a:cubicBezTo>
                        <a:pt x="41961" y="184741"/>
                        <a:pt x="17254" y="187067"/>
                        <a:pt x="8912" y="184180"/>
                      </a:cubicBezTo>
                      <a:cubicBezTo>
                        <a:pt x="3938" y="182495"/>
                        <a:pt x="168" y="180008"/>
                        <a:pt x="8" y="176399"/>
                      </a:cubicBezTo>
                      <a:cubicBezTo>
                        <a:pt x="-474" y="162280"/>
                        <a:pt x="21987" y="137573"/>
                        <a:pt x="36747" y="118802"/>
                      </a:cubicBezTo>
                      <a:cubicBezTo>
                        <a:pt x="51347" y="100192"/>
                        <a:pt x="63299" y="81180"/>
                        <a:pt x="67551" y="61768"/>
                      </a:cubicBezTo>
                      <a:cubicBezTo>
                        <a:pt x="68674" y="56714"/>
                        <a:pt x="70519" y="5134"/>
                        <a:pt x="70519" y="0"/>
                      </a:cubicBezTo>
                      <a:cubicBezTo>
                        <a:pt x="92980" y="6016"/>
                        <a:pt x="114959" y="11551"/>
                        <a:pt x="125949" y="16685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C0ABA17-39FD-4472-9502-ABF13713C3EC}"/>
                    </a:ext>
                  </a:extLst>
                </p:cNvPr>
                <p:cNvSpPr/>
                <p:nvPr/>
              </p:nvSpPr>
              <p:spPr>
                <a:xfrm>
                  <a:off x="1503634" y="2777709"/>
                  <a:ext cx="146032" cy="157664"/>
                </a:xfrm>
                <a:custGeom>
                  <a:avLst/>
                  <a:gdLst>
                    <a:gd name="connsiteX0" fmla="*/ 122091 w 146032"/>
                    <a:gd name="connsiteY0" fmla="*/ 0 h 157664"/>
                    <a:gd name="connsiteX1" fmla="*/ 124498 w 146032"/>
                    <a:gd name="connsiteY1" fmla="*/ 16124 h 157664"/>
                    <a:gd name="connsiteX2" fmla="*/ 137413 w 146032"/>
                    <a:gd name="connsiteY2" fmla="*/ 37542 h 157664"/>
                    <a:gd name="connsiteX3" fmla="*/ 143750 w 146032"/>
                    <a:gd name="connsiteY3" fmla="*/ 74121 h 157664"/>
                    <a:gd name="connsiteX4" fmla="*/ 115193 w 146032"/>
                    <a:gd name="connsiteY4" fmla="*/ 99229 h 157664"/>
                    <a:gd name="connsiteX5" fmla="*/ 101154 w 146032"/>
                    <a:gd name="connsiteY5" fmla="*/ 113107 h 157664"/>
                    <a:gd name="connsiteX6" fmla="*/ 81260 w 146032"/>
                    <a:gd name="connsiteY6" fmla="*/ 137493 h 157664"/>
                    <a:gd name="connsiteX7" fmla="*/ 34092 w 146032"/>
                    <a:gd name="connsiteY7" fmla="*/ 157227 h 157664"/>
                    <a:gd name="connsiteX8" fmla="*/ 0 w 146032"/>
                    <a:gd name="connsiteY8" fmla="*/ 145755 h 157664"/>
                    <a:gd name="connsiteX9" fmla="*/ 48291 w 146032"/>
                    <a:gd name="connsiteY9" fmla="*/ 138536 h 157664"/>
                    <a:gd name="connsiteX10" fmla="*/ 87517 w 146032"/>
                    <a:gd name="connsiteY10" fmla="*/ 95459 h 157664"/>
                    <a:gd name="connsiteX11" fmla="*/ 121369 w 146032"/>
                    <a:gd name="connsiteY11" fmla="*/ 60885 h 157664"/>
                    <a:gd name="connsiteX12" fmla="*/ 115032 w 146032"/>
                    <a:gd name="connsiteY12" fmla="*/ 11712 h 157664"/>
                    <a:gd name="connsiteX13" fmla="*/ 122091 w 146032"/>
                    <a:gd name="connsiteY13" fmla="*/ 0 h 15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6032" h="157664">
                      <a:moveTo>
                        <a:pt x="122091" y="0"/>
                      </a:moveTo>
                      <a:cubicBezTo>
                        <a:pt x="122974" y="8102"/>
                        <a:pt x="123134" y="11872"/>
                        <a:pt x="124498" y="16124"/>
                      </a:cubicBezTo>
                      <a:cubicBezTo>
                        <a:pt x="126022" y="21017"/>
                        <a:pt x="132921" y="28798"/>
                        <a:pt x="137413" y="37542"/>
                      </a:cubicBezTo>
                      <a:cubicBezTo>
                        <a:pt x="146397" y="55029"/>
                        <a:pt x="148082" y="65458"/>
                        <a:pt x="143750" y="74121"/>
                      </a:cubicBezTo>
                      <a:cubicBezTo>
                        <a:pt x="140621" y="80298"/>
                        <a:pt x="126744" y="90325"/>
                        <a:pt x="115193" y="99229"/>
                      </a:cubicBezTo>
                      <a:cubicBezTo>
                        <a:pt x="108775" y="104203"/>
                        <a:pt x="104363" y="108053"/>
                        <a:pt x="101154" y="113107"/>
                      </a:cubicBezTo>
                      <a:cubicBezTo>
                        <a:pt x="94657" y="123375"/>
                        <a:pt x="91528" y="130113"/>
                        <a:pt x="81260" y="137493"/>
                      </a:cubicBezTo>
                      <a:cubicBezTo>
                        <a:pt x="70110" y="145515"/>
                        <a:pt x="51981" y="153296"/>
                        <a:pt x="34092" y="157227"/>
                      </a:cubicBezTo>
                      <a:cubicBezTo>
                        <a:pt x="28798" y="158350"/>
                        <a:pt x="2005" y="158189"/>
                        <a:pt x="0" y="145755"/>
                      </a:cubicBezTo>
                      <a:cubicBezTo>
                        <a:pt x="15241" y="152895"/>
                        <a:pt x="32007" y="148884"/>
                        <a:pt x="48291" y="138536"/>
                      </a:cubicBezTo>
                      <a:cubicBezTo>
                        <a:pt x="64736" y="128108"/>
                        <a:pt x="70912" y="110139"/>
                        <a:pt x="87517" y="95459"/>
                      </a:cubicBezTo>
                      <a:cubicBezTo>
                        <a:pt x="104122" y="80699"/>
                        <a:pt x="117358" y="74041"/>
                        <a:pt x="121369" y="60885"/>
                      </a:cubicBezTo>
                      <a:cubicBezTo>
                        <a:pt x="125460" y="47729"/>
                        <a:pt x="119524" y="35055"/>
                        <a:pt x="115032" y="11712"/>
                      </a:cubicBezTo>
                      <a:cubicBezTo>
                        <a:pt x="116155" y="10428"/>
                        <a:pt x="120246" y="5134"/>
                        <a:pt x="122091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80" name="Graphic 5">
                <a:extLst>
                  <a:ext uri="{FF2B5EF4-FFF2-40B4-BE49-F238E27FC236}">
                    <a16:creationId xmlns:a16="http://schemas.microsoft.com/office/drawing/2014/main" id="{3C1BF087-B0A0-46E0-8E4F-CEC6B6801D6A}"/>
                  </a:ext>
                </a:extLst>
              </p:cNvPr>
              <p:cNvGrpSpPr/>
              <p:nvPr/>
            </p:nvGrpSpPr>
            <p:grpSpPr>
              <a:xfrm>
                <a:off x="1503554" y="2813567"/>
                <a:ext cx="151500" cy="128119"/>
                <a:chOff x="1503554" y="2813567"/>
                <a:chExt cx="151500" cy="12811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A1B7D4D-2A7C-4B57-9917-C269F77D2D8F}"/>
                    </a:ext>
                  </a:extLst>
                </p:cNvPr>
                <p:cNvSpPr/>
                <p:nvPr/>
              </p:nvSpPr>
              <p:spPr>
                <a:xfrm>
                  <a:off x="1503868" y="2821052"/>
                  <a:ext cx="151185" cy="120634"/>
                </a:xfrm>
                <a:custGeom>
                  <a:avLst/>
                  <a:gdLst>
                    <a:gd name="connsiteX0" fmla="*/ 151136 w 151185"/>
                    <a:gd name="connsiteY0" fmla="*/ 32624 h 120634"/>
                    <a:gd name="connsiteX1" fmla="*/ 146483 w 151185"/>
                    <a:gd name="connsiteY1" fmla="*/ 44255 h 120634"/>
                    <a:gd name="connsiteX2" fmla="*/ 109824 w 151185"/>
                    <a:gd name="connsiteY2" fmla="*/ 69765 h 120634"/>
                    <a:gd name="connsiteX3" fmla="*/ 91294 w 151185"/>
                    <a:gd name="connsiteY3" fmla="*/ 97359 h 120634"/>
                    <a:gd name="connsiteX4" fmla="*/ 55597 w 151185"/>
                    <a:gd name="connsiteY4" fmla="*/ 117574 h 120634"/>
                    <a:gd name="connsiteX5" fmla="*/ 11798 w 151185"/>
                    <a:gd name="connsiteY5" fmla="*/ 118296 h 120634"/>
                    <a:gd name="connsiteX6" fmla="*/ 969 w 151185"/>
                    <a:gd name="connsiteY6" fmla="*/ 100408 h 120634"/>
                    <a:gd name="connsiteX7" fmla="*/ 44126 w 151185"/>
                    <a:gd name="connsiteY7" fmla="*/ 66957 h 120634"/>
                    <a:gd name="connsiteX8" fmla="*/ 101642 w 151185"/>
                    <a:gd name="connsiteY8" fmla="*/ 15457 h 120634"/>
                    <a:gd name="connsiteX9" fmla="*/ 103005 w 151185"/>
                    <a:gd name="connsiteY9" fmla="*/ 17222 h 120634"/>
                    <a:gd name="connsiteX10" fmla="*/ 128274 w 151185"/>
                    <a:gd name="connsiteY10" fmla="*/ 617 h 120634"/>
                    <a:gd name="connsiteX11" fmla="*/ 141991 w 151185"/>
                    <a:gd name="connsiteY11" fmla="*/ 4868 h 120634"/>
                    <a:gd name="connsiteX12" fmla="*/ 151136 w 151185"/>
                    <a:gd name="connsiteY12" fmla="*/ 32624 h 12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185" h="120634">
                      <a:moveTo>
                        <a:pt x="151136" y="32624"/>
                      </a:moveTo>
                      <a:cubicBezTo>
                        <a:pt x="151617" y="35752"/>
                        <a:pt x="148489" y="41769"/>
                        <a:pt x="146483" y="44255"/>
                      </a:cubicBezTo>
                      <a:cubicBezTo>
                        <a:pt x="126670" y="68481"/>
                        <a:pt x="126188" y="51154"/>
                        <a:pt x="109824" y="69765"/>
                      </a:cubicBezTo>
                      <a:cubicBezTo>
                        <a:pt x="98273" y="82920"/>
                        <a:pt x="99797" y="88616"/>
                        <a:pt x="91294" y="97359"/>
                      </a:cubicBezTo>
                      <a:cubicBezTo>
                        <a:pt x="81347" y="107547"/>
                        <a:pt x="68351" y="113644"/>
                        <a:pt x="55597" y="117574"/>
                      </a:cubicBezTo>
                      <a:cubicBezTo>
                        <a:pt x="48297" y="119820"/>
                        <a:pt x="25114" y="122788"/>
                        <a:pt x="11798" y="118296"/>
                      </a:cubicBezTo>
                      <a:cubicBezTo>
                        <a:pt x="3455" y="115489"/>
                        <a:pt x="-2401" y="108189"/>
                        <a:pt x="969" y="100408"/>
                      </a:cubicBezTo>
                      <a:cubicBezTo>
                        <a:pt x="7787" y="84765"/>
                        <a:pt x="39954" y="70326"/>
                        <a:pt x="44126" y="66957"/>
                      </a:cubicBezTo>
                      <a:cubicBezTo>
                        <a:pt x="51666" y="60941"/>
                        <a:pt x="77817" y="33346"/>
                        <a:pt x="101642" y="15457"/>
                      </a:cubicBezTo>
                      <a:cubicBezTo>
                        <a:pt x="102123" y="16019"/>
                        <a:pt x="102604" y="16660"/>
                        <a:pt x="103005" y="17222"/>
                      </a:cubicBezTo>
                      <a:cubicBezTo>
                        <a:pt x="118889" y="13612"/>
                        <a:pt x="123782" y="6794"/>
                        <a:pt x="128274" y="617"/>
                      </a:cubicBezTo>
                      <a:cubicBezTo>
                        <a:pt x="134290" y="-827"/>
                        <a:pt x="139103" y="136"/>
                        <a:pt x="141991" y="4868"/>
                      </a:cubicBezTo>
                      <a:cubicBezTo>
                        <a:pt x="145922" y="11527"/>
                        <a:pt x="150334" y="27811"/>
                        <a:pt x="151136" y="32624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B60866F-6AC9-4EB3-991C-CC3846FADE5F}"/>
                    </a:ext>
                  </a:extLst>
                </p:cNvPr>
                <p:cNvSpPr/>
                <p:nvPr/>
              </p:nvSpPr>
              <p:spPr>
                <a:xfrm>
                  <a:off x="1503867" y="2813567"/>
                  <a:ext cx="145719" cy="120493"/>
                </a:xfrm>
                <a:custGeom>
                  <a:avLst/>
                  <a:gdLst>
                    <a:gd name="connsiteX0" fmla="*/ 136217 w 145719"/>
                    <a:gd name="connsiteY0" fmla="*/ 0 h 120493"/>
                    <a:gd name="connsiteX1" fmla="*/ 137099 w 145719"/>
                    <a:gd name="connsiteY1" fmla="*/ 1685 h 120493"/>
                    <a:gd name="connsiteX2" fmla="*/ 143437 w 145719"/>
                    <a:gd name="connsiteY2" fmla="*/ 38264 h 120493"/>
                    <a:gd name="connsiteX3" fmla="*/ 114879 w 145719"/>
                    <a:gd name="connsiteY3" fmla="*/ 63372 h 120493"/>
                    <a:gd name="connsiteX4" fmla="*/ 100841 w 145719"/>
                    <a:gd name="connsiteY4" fmla="*/ 77250 h 120493"/>
                    <a:gd name="connsiteX5" fmla="*/ 80947 w 145719"/>
                    <a:gd name="connsiteY5" fmla="*/ 101636 h 120493"/>
                    <a:gd name="connsiteX6" fmla="*/ 52711 w 145719"/>
                    <a:gd name="connsiteY6" fmla="*/ 115834 h 120493"/>
                    <a:gd name="connsiteX7" fmla="*/ 8912 w 145719"/>
                    <a:gd name="connsiteY7" fmla="*/ 119203 h 120493"/>
                    <a:gd name="connsiteX8" fmla="*/ 8 w 145719"/>
                    <a:gd name="connsiteY8" fmla="*/ 111422 h 120493"/>
                    <a:gd name="connsiteX9" fmla="*/ 36747 w 145719"/>
                    <a:gd name="connsiteY9" fmla="*/ 53826 h 120493"/>
                    <a:gd name="connsiteX10" fmla="*/ 65545 w 145719"/>
                    <a:gd name="connsiteY10" fmla="*/ 4252 h 120493"/>
                    <a:gd name="connsiteX11" fmla="*/ 102927 w 145719"/>
                    <a:gd name="connsiteY11" fmla="*/ 24787 h 120493"/>
                    <a:gd name="connsiteX12" fmla="*/ 136217 w 145719"/>
                    <a:gd name="connsiteY12" fmla="*/ 0 h 1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5719" h="120493">
                      <a:moveTo>
                        <a:pt x="136217" y="0"/>
                      </a:moveTo>
                      <a:cubicBezTo>
                        <a:pt x="136538" y="562"/>
                        <a:pt x="136859" y="1123"/>
                        <a:pt x="137099" y="1685"/>
                      </a:cubicBezTo>
                      <a:cubicBezTo>
                        <a:pt x="146084" y="19172"/>
                        <a:pt x="147768" y="29600"/>
                        <a:pt x="143437" y="38264"/>
                      </a:cubicBezTo>
                      <a:cubicBezTo>
                        <a:pt x="140308" y="44441"/>
                        <a:pt x="126431" y="54468"/>
                        <a:pt x="114879" y="63372"/>
                      </a:cubicBezTo>
                      <a:cubicBezTo>
                        <a:pt x="108462" y="68345"/>
                        <a:pt x="104050" y="72196"/>
                        <a:pt x="100841" y="77250"/>
                      </a:cubicBezTo>
                      <a:cubicBezTo>
                        <a:pt x="94344" y="87517"/>
                        <a:pt x="91215" y="94256"/>
                        <a:pt x="80947" y="101636"/>
                      </a:cubicBezTo>
                      <a:cubicBezTo>
                        <a:pt x="73728" y="106770"/>
                        <a:pt x="63700" y="111823"/>
                        <a:pt x="52711" y="115834"/>
                      </a:cubicBezTo>
                      <a:cubicBezTo>
                        <a:pt x="41961" y="119765"/>
                        <a:pt x="17254" y="122091"/>
                        <a:pt x="8912" y="119203"/>
                      </a:cubicBezTo>
                      <a:cubicBezTo>
                        <a:pt x="3938" y="117519"/>
                        <a:pt x="168" y="115032"/>
                        <a:pt x="8" y="111422"/>
                      </a:cubicBezTo>
                      <a:cubicBezTo>
                        <a:pt x="-474" y="97304"/>
                        <a:pt x="21987" y="72597"/>
                        <a:pt x="36747" y="53826"/>
                      </a:cubicBezTo>
                      <a:cubicBezTo>
                        <a:pt x="49502" y="37622"/>
                        <a:pt x="60171" y="21097"/>
                        <a:pt x="65545" y="4252"/>
                      </a:cubicBezTo>
                      <a:cubicBezTo>
                        <a:pt x="75332" y="722"/>
                        <a:pt x="95627" y="15081"/>
                        <a:pt x="102927" y="24787"/>
                      </a:cubicBezTo>
                      <a:cubicBezTo>
                        <a:pt x="126912" y="19332"/>
                        <a:pt x="125789" y="6578"/>
                        <a:pt x="136217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4836A545-CEB6-4CB8-8A40-4AA320674C69}"/>
                    </a:ext>
                  </a:extLst>
                </p:cNvPr>
                <p:cNvSpPr/>
                <p:nvPr/>
              </p:nvSpPr>
              <p:spPr>
                <a:xfrm>
                  <a:off x="1503554" y="2813567"/>
                  <a:ext cx="146032" cy="121807"/>
                </a:xfrm>
                <a:custGeom>
                  <a:avLst/>
                  <a:gdLst>
                    <a:gd name="connsiteX0" fmla="*/ 136530 w 146032"/>
                    <a:gd name="connsiteY0" fmla="*/ 0 h 121807"/>
                    <a:gd name="connsiteX1" fmla="*/ 137413 w 146032"/>
                    <a:gd name="connsiteY1" fmla="*/ 1685 h 121807"/>
                    <a:gd name="connsiteX2" fmla="*/ 143750 w 146032"/>
                    <a:gd name="connsiteY2" fmla="*/ 38264 h 121807"/>
                    <a:gd name="connsiteX3" fmla="*/ 115193 w 146032"/>
                    <a:gd name="connsiteY3" fmla="*/ 63372 h 121807"/>
                    <a:gd name="connsiteX4" fmla="*/ 101154 w 146032"/>
                    <a:gd name="connsiteY4" fmla="*/ 77250 h 121807"/>
                    <a:gd name="connsiteX5" fmla="*/ 81260 w 146032"/>
                    <a:gd name="connsiteY5" fmla="*/ 101636 h 121807"/>
                    <a:gd name="connsiteX6" fmla="*/ 34092 w 146032"/>
                    <a:gd name="connsiteY6" fmla="*/ 121369 h 121807"/>
                    <a:gd name="connsiteX7" fmla="*/ 0 w 146032"/>
                    <a:gd name="connsiteY7" fmla="*/ 109898 h 121807"/>
                    <a:gd name="connsiteX8" fmla="*/ 48291 w 146032"/>
                    <a:gd name="connsiteY8" fmla="*/ 102679 h 121807"/>
                    <a:gd name="connsiteX9" fmla="*/ 87517 w 146032"/>
                    <a:gd name="connsiteY9" fmla="*/ 59602 h 121807"/>
                    <a:gd name="connsiteX10" fmla="*/ 121369 w 146032"/>
                    <a:gd name="connsiteY10" fmla="*/ 25028 h 121807"/>
                    <a:gd name="connsiteX11" fmla="*/ 122733 w 146032"/>
                    <a:gd name="connsiteY11" fmla="*/ 15161 h 121807"/>
                    <a:gd name="connsiteX12" fmla="*/ 136530 w 146032"/>
                    <a:gd name="connsiteY12" fmla="*/ 0 h 12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032" h="121807">
                      <a:moveTo>
                        <a:pt x="136530" y="0"/>
                      </a:moveTo>
                      <a:cubicBezTo>
                        <a:pt x="136851" y="562"/>
                        <a:pt x="137172" y="1123"/>
                        <a:pt x="137413" y="1685"/>
                      </a:cubicBezTo>
                      <a:cubicBezTo>
                        <a:pt x="146397" y="19172"/>
                        <a:pt x="148082" y="29600"/>
                        <a:pt x="143750" y="38264"/>
                      </a:cubicBezTo>
                      <a:cubicBezTo>
                        <a:pt x="140621" y="44441"/>
                        <a:pt x="126744" y="54468"/>
                        <a:pt x="115193" y="63372"/>
                      </a:cubicBezTo>
                      <a:cubicBezTo>
                        <a:pt x="108775" y="68345"/>
                        <a:pt x="104363" y="72196"/>
                        <a:pt x="101154" y="77250"/>
                      </a:cubicBezTo>
                      <a:cubicBezTo>
                        <a:pt x="94657" y="87517"/>
                        <a:pt x="91528" y="94256"/>
                        <a:pt x="81260" y="101636"/>
                      </a:cubicBezTo>
                      <a:cubicBezTo>
                        <a:pt x="70110" y="109657"/>
                        <a:pt x="51981" y="117439"/>
                        <a:pt x="34092" y="121369"/>
                      </a:cubicBezTo>
                      <a:cubicBezTo>
                        <a:pt x="28798" y="122492"/>
                        <a:pt x="2005" y="122332"/>
                        <a:pt x="0" y="109898"/>
                      </a:cubicBezTo>
                      <a:cubicBezTo>
                        <a:pt x="15241" y="117037"/>
                        <a:pt x="32007" y="113027"/>
                        <a:pt x="48291" y="102679"/>
                      </a:cubicBezTo>
                      <a:cubicBezTo>
                        <a:pt x="64736" y="92250"/>
                        <a:pt x="70912" y="74281"/>
                        <a:pt x="87517" y="59602"/>
                      </a:cubicBezTo>
                      <a:cubicBezTo>
                        <a:pt x="104122" y="44842"/>
                        <a:pt x="117358" y="38184"/>
                        <a:pt x="121369" y="25028"/>
                      </a:cubicBezTo>
                      <a:cubicBezTo>
                        <a:pt x="122332" y="21739"/>
                        <a:pt x="122733" y="18530"/>
                        <a:pt x="122733" y="15161"/>
                      </a:cubicBezTo>
                      <a:cubicBezTo>
                        <a:pt x="128348" y="9787"/>
                        <a:pt x="130434" y="3850"/>
                        <a:pt x="136530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84" name="Graphic 5">
                  <a:extLst>
                    <a:ext uri="{FF2B5EF4-FFF2-40B4-BE49-F238E27FC236}">
                      <a16:creationId xmlns:a16="http://schemas.microsoft.com/office/drawing/2014/main" id="{3B19AA2C-24A3-4C4E-9ADC-68FA11A1C337}"/>
                    </a:ext>
                  </a:extLst>
                </p:cNvPr>
                <p:cNvGrpSpPr/>
                <p:nvPr/>
              </p:nvGrpSpPr>
              <p:grpSpPr>
                <a:xfrm>
                  <a:off x="1522164" y="2838983"/>
                  <a:ext cx="64254" cy="61619"/>
                  <a:chOff x="1522164" y="2838983"/>
                  <a:chExt cx="64254" cy="61619"/>
                </a:xfrm>
                <a:solidFill>
                  <a:srgbClr val="927E77"/>
                </a:solidFill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A844777-C2E2-4FD5-86BB-CB8019C8A24F}"/>
                      </a:ext>
                    </a:extLst>
                  </p:cNvPr>
                  <p:cNvSpPr/>
                  <p:nvPr/>
                </p:nvSpPr>
                <p:spPr>
                  <a:xfrm>
                    <a:off x="1558021" y="2838983"/>
                    <a:ext cx="28397" cy="13970"/>
                  </a:xfrm>
                  <a:custGeom>
                    <a:avLst/>
                    <a:gdLst>
                      <a:gd name="connsiteX0" fmla="*/ 241 w 28397"/>
                      <a:gd name="connsiteY0" fmla="*/ 4104 h 13970"/>
                      <a:gd name="connsiteX1" fmla="*/ 13075 w 28397"/>
                      <a:gd name="connsiteY1" fmla="*/ 5467 h 13970"/>
                      <a:gd name="connsiteX2" fmla="*/ 25750 w 28397"/>
                      <a:gd name="connsiteY2" fmla="*/ 13970 h 13970"/>
                      <a:gd name="connsiteX3" fmla="*/ 28397 w 28397"/>
                      <a:gd name="connsiteY3" fmla="*/ 11403 h 13970"/>
                      <a:gd name="connsiteX4" fmla="*/ 14359 w 28397"/>
                      <a:gd name="connsiteY4" fmla="*/ 2018 h 13970"/>
                      <a:gd name="connsiteX5" fmla="*/ 1925 w 28397"/>
                      <a:gd name="connsiteY5" fmla="*/ 93 h 13970"/>
                      <a:gd name="connsiteX6" fmla="*/ 0 w 28397"/>
                      <a:gd name="connsiteY6" fmla="*/ 3462 h 13970"/>
                      <a:gd name="connsiteX7" fmla="*/ 241 w 28397"/>
                      <a:gd name="connsiteY7" fmla="*/ 4104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97" h="13970">
                        <a:moveTo>
                          <a:pt x="241" y="4104"/>
                        </a:moveTo>
                        <a:cubicBezTo>
                          <a:pt x="3369" y="3301"/>
                          <a:pt x="8022" y="3542"/>
                          <a:pt x="13075" y="5467"/>
                        </a:cubicBezTo>
                        <a:cubicBezTo>
                          <a:pt x="17247" y="7072"/>
                          <a:pt x="21659" y="9719"/>
                          <a:pt x="25750" y="13970"/>
                        </a:cubicBezTo>
                        <a:lnTo>
                          <a:pt x="28397" y="11403"/>
                        </a:lnTo>
                        <a:cubicBezTo>
                          <a:pt x="23825" y="6751"/>
                          <a:pt x="18931" y="3783"/>
                          <a:pt x="14359" y="2018"/>
                        </a:cubicBezTo>
                        <a:cubicBezTo>
                          <a:pt x="9787" y="253"/>
                          <a:pt x="5455" y="-228"/>
                          <a:pt x="1925" y="93"/>
                        </a:cubicBezTo>
                        <a:cubicBezTo>
                          <a:pt x="1284" y="1216"/>
                          <a:pt x="642" y="2339"/>
                          <a:pt x="0" y="3462"/>
                        </a:cubicBezTo>
                        <a:lnTo>
                          <a:pt x="241" y="4104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17DF36A8-99CD-444C-9D25-FA1FB82F5EE5}"/>
                      </a:ext>
                    </a:extLst>
                  </p:cNvPr>
                  <p:cNvSpPr/>
                  <p:nvPr/>
                </p:nvSpPr>
                <p:spPr>
                  <a:xfrm>
                    <a:off x="1552085" y="2847973"/>
                    <a:ext cx="27274" cy="13964"/>
                  </a:xfrm>
                  <a:custGeom>
                    <a:avLst/>
                    <a:gdLst>
                      <a:gd name="connsiteX0" fmla="*/ 0 w 27274"/>
                      <a:gd name="connsiteY0" fmla="*/ 3857 h 13964"/>
                      <a:gd name="connsiteX1" fmla="*/ 11952 w 27274"/>
                      <a:gd name="connsiteY1" fmla="*/ 5462 h 13964"/>
                      <a:gd name="connsiteX2" fmla="*/ 24627 w 27274"/>
                      <a:gd name="connsiteY2" fmla="*/ 13965 h 13964"/>
                      <a:gd name="connsiteX3" fmla="*/ 27274 w 27274"/>
                      <a:gd name="connsiteY3" fmla="*/ 11398 h 13964"/>
                      <a:gd name="connsiteX4" fmla="*/ 13236 w 27274"/>
                      <a:gd name="connsiteY4" fmla="*/ 2012 h 13964"/>
                      <a:gd name="connsiteX5" fmla="*/ 2567 w 27274"/>
                      <a:gd name="connsiteY5" fmla="*/ 7 h 13964"/>
                      <a:gd name="connsiteX6" fmla="*/ 0 w 27274"/>
                      <a:gd name="connsiteY6" fmla="*/ 3857 h 1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74" h="13964">
                        <a:moveTo>
                          <a:pt x="0" y="3857"/>
                        </a:moveTo>
                        <a:cubicBezTo>
                          <a:pt x="3048" y="3296"/>
                          <a:pt x="7300" y="3697"/>
                          <a:pt x="11952" y="5462"/>
                        </a:cubicBezTo>
                        <a:cubicBezTo>
                          <a:pt x="16124" y="7066"/>
                          <a:pt x="20536" y="9713"/>
                          <a:pt x="24627" y="13965"/>
                        </a:cubicBezTo>
                        <a:lnTo>
                          <a:pt x="27274" y="11398"/>
                        </a:lnTo>
                        <a:cubicBezTo>
                          <a:pt x="22702" y="6745"/>
                          <a:pt x="17808" y="3777"/>
                          <a:pt x="13236" y="2012"/>
                        </a:cubicBezTo>
                        <a:cubicBezTo>
                          <a:pt x="9385" y="568"/>
                          <a:pt x="5695" y="-74"/>
                          <a:pt x="2567" y="7"/>
                        </a:cubicBezTo>
                        <a:cubicBezTo>
                          <a:pt x="1765" y="1210"/>
                          <a:pt x="882" y="2574"/>
                          <a:pt x="0" y="3857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08E8D942-8E5F-4A9C-90C7-2B2E75855824}"/>
                      </a:ext>
                    </a:extLst>
                  </p:cNvPr>
                  <p:cNvSpPr/>
                  <p:nvPr/>
                </p:nvSpPr>
                <p:spPr>
                  <a:xfrm>
                    <a:off x="1545507" y="2857285"/>
                    <a:ext cx="26552" cy="13957"/>
                  </a:xfrm>
                  <a:custGeom>
                    <a:avLst/>
                    <a:gdLst>
                      <a:gd name="connsiteX0" fmla="*/ 0 w 26552"/>
                      <a:gd name="connsiteY0" fmla="*/ 3770 h 13957"/>
                      <a:gd name="connsiteX1" fmla="*/ 11230 w 26552"/>
                      <a:gd name="connsiteY1" fmla="*/ 5455 h 13957"/>
                      <a:gd name="connsiteX2" fmla="*/ 23905 w 26552"/>
                      <a:gd name="connsiteY2" fmla="*/ 13958 h 13957"/>
                      <a:gd name="connsiteX3" fmla="*/ 26552 w 26552"/>
                      <a:gd name="connsiteY3" fmla="*/ 11391 h 13957"/>
                      <a:gd name="connsiteX4" fmla="*/ 12514 w 26552"/>
                      <a:gd name="connsiteY4" fmla="*/ 2005 h 13957"/>
                      <a:gd name="connsiteX5" fmla="*/ 2727 w 26552"/>
                      <a:gd name="connsiteY5" fmla="*/ 0 h 13957"/>
                      <a:gd name="connsiteX6" fmla="*/ 0 w 2655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552" h="13957">
                        <a:moveTo>
                          <a:pt x="0" y="3770"/>
                        </a:moveTo>
                        <a:cubicBezTo>
                          <a:pt x="2968" y="3369"/>
                          <a:pt x="6979" y="3770"/>
                          <a:pt x="11230" y="5455"/>
                        </a:cubicBezTo>
                        <a:cubicBezTo>
                          <a:pt x="15402" y="7059"/>
                          <a:pt x="19814" y="9706"/>
                          <a:pt x="23905" y="13958"/>
                        </a:cubicBezTo>
                        <a:lnTo>
                          <a:pt x="26552" y="11391"/>
                        </a:lnTo>
                        <a:cubicBezTo>
                          <a:pt x="21980" y="6738"/>
                          <a:pt x="17086" y="3770"/>
                          <a:pt x="12514" y="2005"/>
                        </a:cubicBezTo>
                        <a:cubicBezTo>
                          <a:pt x="8984" y="642"/>
                          <a:pt x="5615" y="80"/>
                          <a:pt x="2727" y="0"/>
                        </a:cubicBezTo>
                        <a:cubicBezTo>
                          <a:pt x="1925" y="1203"/>
                          <a:pt x="96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DE4255AA-699A-4B11-999C-6173AC03C840}"/>
                      </a:ext>
                    </a:extLst>
                  </p:cNvPr>
                  <p:cNvSpPr/>
                  <p:nvPr/>
                </p:nvSpPr>
                <p:spPr>
                  <a:xfrm>
                    <a:off x="1537486" y="2867553"/>
                    <a:ext cx="26953" cy="13957"/>
                  </a:xfrm>
                  <a:custGeom>
                    <a:avLst/>
                    <a:gdLst>
                      <a:gd name="connsiteX0" fmla="*/ 0 w 26953"/>
                      <a:gd name="connsiteY0" fmla="*/ 3851 h 13957"/>
                      <a:gd name="connsiteX1" fmla="*/ 11632 w 26953"/>
                      <a:gd name="connsiteY1" fmla="*/ 5455 h 13957"/>
                      <a:gd name="connsiteX2" fmla="*/ 24306 w 26953"/>
                      <a:gd name="connsiteY2" fmla="*/ 13958 h 13957"/>
                      <a:gd name="connsiteX3" fmla="*/ 26953 w 26953"/>
                      <a:gd name="connsiteY3" fmla="*/ 11391 h 13957"/>
                      <a:gd name="connsiteX4" fmla="*/ 12915 w 26953"/>
                      <a:gd name="connsiteY4" fmla="*/ 2005 h 13957"/>
                      <a:gd name="connsiteX5" fmla="*/ 3048 w 26953"/>
                      <a:gd name="connsiteY5" fmla="*/ 0 h 13957"/>
                      <a:gd name="connsiteX6" fmla="*/ 0 w 26953"/>
                      <a:gd name="connsiteY6" fmla="*/ 3851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953" h="13957">
                        <a:moveTo>
                          <a:pt x="0" y="3851"/>
                        </a:moveTo>
                        <a:cubicBezTo>
                          <a:pt x="3048" y="3369"/>
                          <a:pt x="7139" y="3770"/>
                          <a:pt x="11632" y="5455"/>
                        </a:cubicBezTo>
                        <a:cubicBezTo>
                          <a:pt x="15803" y="7059"/>
                          <a:pt x="20215" y="9706"/>
                          <a:pt x="24306" y="13958"/>
                        </a:cubicBezTo>
                        <a:lnTo>
                          <a:pt x="26953" y="11391"/>
                        </a:lnTo>
                        <a:cubicBezTo>
                          <a:pt x="22381" y="6738"/>
                          <a:pt x="17487" y="3770"/>
                          <a:pt x="12915" y="2005"/>
                        </a:cubicBezTo>
                        <a:cubicBezTo>
                          <a:pt x="9385" y="642"/>
                          <a:pt x="5936" y="8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1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6987E816-9D04-4412-86D6-56EEB0ED321A}"/>
                      </a:ext>
                    </a:extLst>
                  </p:cNvPr>
                  <p:cNvSpPr/>
                  <p:nvPr/>
                </p:nvSpPr>
                <p:spPr>
                  <a:xfrm>
                    <a:off x="1529785" y="2877179"/>
                    <a:ext cx="26632" cy="13957"/>
                  </a:xfrm>
                  <a:custGeom>
                    <a:avLst/>
                    <a:gdLst>
                      <a:gd name="connsiteX0" fmla="*/ 0 w 26632"/>
                      <a:gd name="connsiteY0" fmla="*/ 3770 h 13957"/>
                      <a:gd name="connsiteX1" fmla="*/ 11311 w 26632"/>
                      <a:gd name="connsiteY1" fmla="*/ 5455 h 13957"/>
                      <a:gd name="connsiteX2" fmla="*/ 23985 w 26632"/>
                      <a:gd name="connsiteY2" fmla="*/ 13958 h 13957"/>
                      <a:gd name="connsiteX3" fmla="*/ 26632 w 26632"/>
                      <a:gd name="connsiteY3" fmla="*/ 11391 h 13957"/>
                      <a:gd name="connsiteX4" fmla="*/ 12594 w 26632"/>
                      <a:gd name="connsiteY4" fmla="*/ 2005 h 13957"/>
                      <a:gd name="connsiteX5" fmla="*/ 3048 w 26632"/>
                      <a:gd name="connsiteY5" fmla="*/ 0 h 13957"/>
                      <a:gd name="connsiteX6" fmla="*/ 0 w 2663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632" h="13957">
                        <a:moveTo>
                          <a:pt x="0" y="3770"/>
                        </a:moveTo>
                        <a:cubicBezTo>
                          <a:pt x="3048" y="3369"/>
                          <a:pt x="6979" y="3770"/>
                          <a:pt x="11311" y="5455"/>
                        </a:cubicBezTo>
                        <a:cubicBezTo>
                          <a:pt x="15482" y="7059"/>
                          <a:pt x="19894" y="9706"/>
                          <a:pt x="23985" y="13958"/>
                        </a:cubicBezTo>
                        <a:lnTo>
                          <a:pt x="26632" y="11391"/>
                        </a:lnTo>
                        <a:cubicBezTo>
                          <a:pt x="22060" y="6738"/>
                          <a:pt x="17167" y="3770"/>
                          <a:pt x="12594" y="2005"/>
                        </a:cubicBezTo>
                        <a:cubicBezTo>
                          <a:pt x="9225" y="722"/>
                          <a:pt x="5936" y="80"/>
                          <a:pt x="3048" y="0"/>
                        </a:cubicBezTo>
                        <a:cubicBezTo>
                          <a:pt x="2005" y="1203"/>
                          <a:pt x="104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58710D4-7EA3-4121-A752-1E0AE8FE2794}"/>
                      </a:ext>
                    </a:extLst>
                  </p:cNvPr>
                  <p:cNvSpPr/>
                  <p:nvPr/>
                </p:nvSpPr>
                <p:spPr>
                  <a:xfrm>
                    <a:off x="1522164" y="2886645"/>
                    <a:ext cx="27113" cy="13957"/>
                  </a:xfrm>
                  <a:custGeom>
                    <a:avLst/>
                    <a:gdLst>
                      <a:gd name="connsiteX0" fmla="*/ 0 w 27113"/>
                      <a:gd name="connsiteY0" fmla="*/ 3850 h 13957"/>
                      <a:gd name="connsiteX1" fmla="*/ 11792 w 27113"/>
                      <a:gd name="connsiteY1" fmla="*/ 5455 h 13957"/>
                      <a:gd name="connsiteX2" fmla="*/ 24466 w 27113"/>
                      <a:gd name="connsiteY2" fmla="*/ 13958 h 13957"/>
                      <a:gd name="connsiteX3" fmla="*/ 27114 w 27113"/>
                      <a:gd name="connsiteY3" fmla="*/ 11391 h 13957"/>
                      <a:gd name="connsiteX4" fmla="*/ 13076 w 27113"/>
                      <a:gd name="connsiteY4" fmla="*/ 2005 h 13957"/>
                      <a:gd name="connsiteX5" fmla="*/ 3048 w 27113"/>
                      <a:gd name="connsiteY5" fmla="*/ 0 h 13957"/>
                      <a:gd name="connsiteX6" fmla="*/ 0 w 27113"/>
                      <a:gd name="connsiteY6" fmla="*/ 385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13" h="13957">
                        <a:moveTo>
                          <a:pt x="0" y="3850"/>
                        </a:moveTo>
                        <a:cubicBezTo>
                          <a:pt x="3048" y="3369"/>
                          <a:pt x="7220" y="3690"/>
                          <a:pt x="11792" y="5455"/>
                        </a:cubicBezTo>
                        <a:cubicBezTo>
                          <a:pt x="15963" y="7059"/>
                          <a:pt x="20375" y="9706"/>
                          <a:pt x="24466" y="13958"/>
                        </a:cubicBezTo>
                        <a:lnTo>
                          <a:pt x="27114" y="11391"/>
                        </a:lnTo>
                        <a:cubicBezTo>
                          <a:pt x="22541" y="6738"/>
                          <a:pt x="17648" y="3770"/>
                          <a:pt x="13076" y="2005"/>
                        </a:cubicBezTo>
                        <a:cubicBezTo>
                          <a:pt x="9466" y="642"/>
                          <a:pt x="6016" y="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5619F2B-1005-43DC-ABD2-F78ECCB329E5}"/>
                </a:ext>
              </a:extLst>
            </p:cNvPr>
            <p:cNvSpPr/>
            <p:nvPr/>
          </p:nvSpPr>
          <p:spPr>
            <a:xfrm>
              <a:off x="1558503" y="2753990"/>
              <a:ext cx="82142" cy="32441"/>
            </a:xfrm>
            <a:custGeom>
              <a:avLst/>
              <a:gdLst>
                <a:gd name="connsiteX0" fmla="*/ 82143 w 82142"/>
                <a:gd name="connsiteY0" fmla="*/ 11366 h 32441"/>
                <a:gd name="connsiteX1" fmla="*/ 0 w 82142"/>
                <a:gd name="connsiteY1" fmla="*/ 18425 h 32441"/>
                <a:gd name="connsiteX2" fmla="*/ 82143 w 82142"/>
                <a:gd name="connsiteY2" fmla="*/ 11366 h 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42" h="32441">
                  <a:moveTo>
                    <a:pt x="82143" y="11366"/>
                  </a:moveTo>
                  <a:cubicBezTo>
                    <a:pt x="69228" y="38800"/>
                    <a:pt x="9787" y="37597"/>
                    <a:pt x="0" y="18425"/>
                  </a:cubicBezTo>
                  <a:cubicBezTo>
                    <a:pt x="2005" y="55"/>
                    <a:pt x="80619" y="-8448"/>
                    <a:pt x="82143" y="11366"/>
                  </a:cubicBezTo>
                  <a:close/>
                </a:path>
              </a:pathLst>
            </a:custGeom>
            <a:solidFill>
              <a:srgbClr val="00060A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BF7605-1623-4ED3-8918-D679B2784BF7}"/>
                </a:ext>
              </a:extLst>
            </p:cNvPr>
            <p:cNvSpPr/>
            <p:nvPr/>
          </p:nvSpPr>
          <p:spPr>
            <a:xfrm>
              <a:off x="1509794" y="2247792"/>
              <a:ext cx="150616" cy="345782"/>
            </a:xfrm>
            <a:custGeom>
              <a:avLst/>
              <a:gdLst>
                <a:gd name="connsiteX0" fmla="*/ 5150 w 150616"/>
                <a:gd name="connsiteY0" fmla="*/ 4492 h 345782"/>
                <a:gd name="connsiteX1" fmla="*/ 1300 w 150616"/>
                <a:gd name="connsiteY1" fmla="*/ 83747 h 345782"/>
                <a:gd name="connsiteX2" fmla="*/ 21916 w 150616"/>
                <a:gd name="connsiteY2" fmla="*/ 124337 h 345782"/>
                <a:gd name="connsiteX3" fmla="*/ 46302 w 150616"/>
                <a:gd name="connsiteY3" fmla="*/ 305629 h 345782"/>
                <a:gd name="connsiteX4" fmla="*/ 127081 w 150616"/>
                <a:gd name="connsiteY4" fmla="*/ 322154 h 345782"/>
                <a:gd name="connsiteX5" fmla="*/ 150585 w 150616"/>
                <a:gd name="connsiteY5" fmla="*/ 103802 h 345782"/>
                <a:gd name="connsiteX6" fmla="*/ 132376 w 150616"/>
                <a:gd name="connsiteY6" fmla="*/ 11311 h 345782"/>
                <a:gd name="connsiteX7" fmla="*/ 82320 w 150616"/>
                <a:gd name="connsiteY7" fmla="*/ 0 h 345782"/>
                <a:gd name="connsiteX8" fmla="*/ 5150 w 150616"/>
                <a:gd name="connsiteY8" fmla="*/ 4492 h 3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16" h="345782">
                  <a:moveTo>
                    <a:pt x="5150" y="4492"/>
                  </a:moveTo>
                  <a:cubicBezTo>
                    <a:pt x="3707" y="16445"/>
                    <a:pt x="-2711" y="51339"/>
                    <a:pt x="1300" y="83747"/>
                  </a:cubicBezTo>
                  <a:cubicBezTo>
                    <a:pt x="3305" y="99791"/>
                    <a:pt x="20873" y="114390"/>
                    <a:pt x="21916" y="124337"/>
                  </a:cubicBezTo>
                  <a:cubicBezTo>
                    <a:pt x="28414" y="185383"/>
                    <a:pt x="41970" y="260467"/>
                    <a:pt x="46302" y="305629"/>
                  </a:cubicBezTo>
                  <a:cubicBezTo>
                    <a:pt x="47906" y="357450"/>
                    <a:pt x="123873" y="354802"/>
                    <a:pt x="127081" y="322154"/>
                  </a:cubicBezTo>
                  <a:cubicBezTo>
                    <a:pt x="130450" y="285655"/>
                    <a:pt x="151548" y="177040"/>
                    <a:pt x="150585" y="103802"/>
                  </a:cubicBezTo>
                  <a:cubicBezTo>
                    <a:pt x="150184" y="73800"/>
                    <a:pt x="142804" y="22060"/>
                    <a:pt x="132376" y="11311"/>
                  </a:cubicBezTo>
                  <a:lnTo>
                    <a:pt x="82320" y="0"/>
                  </a:lnTo>
                  <a:lnTo>
                    <a:pt x="5150" y="4492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905E9F-C7B2-4FD9-8820-F38A7DEE8DA6}"/>
                </a:ext>
              </a:extLst>
            </p:cNvPr>
            <p:cNvSpPr/>
            <p:nvPr/>
          </p:nvSpPr>
          <p:spPr>
            <a:xfrm>
              <a:off x="1556471" y="2530121"/>
              <a:ext cx="90219" cy="259279"/>
            </a:xfrm>
            <a:custGeom>
              <a:avLst/>
              <a:gdLst>
                <a:gd name="connsiteX0" fmla="*/ 26 w 90219"/>
                <a:gd name="connsiteY0" fmla="*/ 24263 h 259279"/>
                <a:gd name="connsiteX1" fmla="*/ 5722 w 90219"/>
                <a:gd name="connsiteY1" fmla="*/ 56671 h 259279"/>
                <a:gd name="connsiteX2" fmla="*/ 9011 w 90219"/>
                <a:gd name="connsiteY2" fmla="*/ 250316 h 259279"/>
                <a:gd name="connsiteX3" fmla="*/ 75832 w 90219"/>
                <a:gd name="connsiteY3" fmla="*/ 246064 h 259279"/>
                <a:gd name="connsiteX4" fmla="*/ 90191 w 90219"/>
                <a:gd name="connsiteY4" fmla="*/ 114187 h 259279"/>
                <a:gd name="connsiteX5" fmla="*/ 80485 w 90219"/>
                <a:gd name="connsiteY5" fmla="*/ 39905 h 259279"/>
                <a:gd name="connsiteX6" fmla="*/ 26 w 90219"/>
                <a:gd name="connsiteY6" fmla="*/ 24263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19" h="259279">
                  <a:moveTo>
                    <a:pt x="26" y="24263"/>
                  </a:moveTo>
                  <a:cubicBezTo>
                    <a:pt x="508" y="43435"/>
                    <a:pt x="5080" y="45681"/>
                    <a:pt x="5722" y="56671"/>
                  </a:cubicBezTo>
                  <a:cubicBezTo>
                    <a:pt x="10134" y="128145"/>
                    <a:pt x="8369" y="179885"/>
                    <a:pt x="9011" y="250316"/>
                  </a:cubicBezTo>
                  <a:cubicBezTo>
                    <a:pt x="32274" y="263231"/>
                    <a:pt x="64682" y="262509"/>
                    <a:pt x="75832" y="246064"/>
                  </a:cubicBezTo>
                  <a:cubicBezTo>
                    <a:pt x="80485" y="181249"/>
                    <a:pt x="90833" y="149803"/>
                    <a:pt x="90191" y="114187"/>
                  </a:cubicBezTo>
                  <a:cubicBezTo>
                    <a:pt x="89629" y="84586"/>
                    <a:pt x="89148" y="66457"/>
                    <a:pt x="80485" y="39905"/>
                  </a:cubicBezTo>
                  <a:cubicBezTo>
                    <a:pt x="70538" y="-5899"/>
                    <a:pt x="-1578" y="-13841"/>
                    <a:pt x="26" y="24263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6D2805-80D3-4D17-A711-88569300360E}"/>
                </a:ext>
              </a:extLst>
            </p:cNvPr>
            <p:cNvSpPr/>
            <p:nvPr/>
          </p:nvSpPr>
          <p:spPr>
            <a:xfrm>
              <a:off x="1503153" y="2247230"/>
              <a:ext cx="157344" cy="541709"/>
            </a:xfrm>
            <a:custGeom>
              <a:avLst/>
              <a:gdLst>
                <a:gd name="connsiteX0" fmla="*/ 132199 w 157344"/>
                <a:gd name="connsiteY0" fmla="*/ 529757 h 541709"/>
                <a:gd name="connsiteX1" fmla="*/ 146878 w 157344"/>
                <a:gd name="connsiteY1" fmla="*/ 391302 h 541709"/>
                <a:gd name="connsiteX2" fmla="*/ 133803 w 157344"/>
                <a:gd name="connsiteY2" fmla="*/ 322715 h 541709"/>
                <a:gd name="connsiteX3" fmla="*/ 155622 w 157344"/>
                <a:gd name="connsiteY3" fmla="*/ 77169 h 541709"/>
                <a:gd name="connsiteX4" fmla="*/ 138616 w 157344"/>
                <a:gd name="connsiteY4" fmla="*/ 11391 h 541709"/>
                <a:gd name="connsiteX5" fmla="*/ 88961 w 157344"/>
                <a:gd name="connsiteY5" fmla="*/ 0 h 541709"/>
                <a:gd name="connsiteX6" fmla="*/ 28878 w 157344"/>
                <a:gd name="connsiteY6" fmla="*/ 11712 h 541709"/>
                <a:gd name="connsiteX7" fmla="*/ 0 w 157344"/>
                <a:gd name="connsiteY7" fmla="*/ 26472 h 541709"/>
                <a:gd name="connsiteX8" fmla="*/ 94496 w 157344"/>
                <a:gd name="connsiteY8" fmla="*/ 64014 h 541709"/>
                <a:gd name="connsiteX9" fmla="*/ 103401 w 157344"/>
                <a:gd name="connsiteY9" fmla="*/ 210571 h 541709"/>
                <a:gd name="connsiteX10" fmla="*/ 100593 w 157344"/>
                <a:gd name="connsiteY10" fmla="*/ 300896 h 541709"/>
                <a:gd name="connsiteX11" fmla="*/ 102839 w 157344"/>
                <a:gd name="connsiteY11" fmla="*/ 363626 h 541709"/>
                <a:gd name="connsiteX12" fmla="*/ 98748 w 157344"/>
                <a:gd name="connsiteY12" fmla="*/ 541710 h 541709"/>
                <a:gd name="connsiteX13" fmla="*/ 132199 w 157344"/>
                <a:gd name="connsiteY13" fmla="*/ 529757 h 5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344" h="541709">
                  <a:moveTo>
                    <a:pt x="132199" y="529757"/>
                  </a:moveTo>
                  <a:cubicBezTo>
                    <a:pt x="139659" y="465423"/>
                    <a:pt x="147600" y="426918"/>
                    <a:pt x="146878" y="391302"/>
                  </a:cubicBezTo>
                  <a:cubicBezTo>
                    <a:pt x="146317" y="361701"/>
                    <a:pt x="142466" y="349348"/>
                    <a:pt x="133803" y="322715"/>
                  </a:cubicBezTo>
                  <a:cubicBezTo>
                    <a:pt x="137653" y="281484"/>
                    <a:pt x="164286" y="147520"/>
                    <a:pt x="155622" y="77169"/>
                  </a:cubicBezTo>
                  <a:cubicBezTo>
                    <a:pt x="153537" y="60243"/>
                    <a:pt x="145595" y="18771"/>
                    <a:pt x="138616" y="11391"/>
                  </a:cubicBezTo>
                  <a:lnTo>
                    <a:pt x="88961" y="0"/>
                  </a:lnTo>
                  <a:lnTo>
                    <a:pt x="28878" y="11712"/>
                  </a:lnTo>
                  <a:lnTo>
                    <a:pt x="0" y="26472"/>
                  </a:lnTo>
                  <a:cubicBezTo>
                    <a:pt x="9305" y="35937"/>
                    <a:pt x="69148" y="51740"/>
                    <a:pt x="94496" y="64014"/>
                  </a:cubicBezTo>
                  <a:cubicBezTo>
                    <a:pt x="98106" y="71474"/>
                    <a:pt x="103320" y="187148"/>
                    <a:pt x="103401" y="210571"/>
                  </a:cubicBezTo>
                  <a:cubicBezTo>
                    <a:pt x="103561" y="240332"/>
                    <a:pt x="102919" y="269772"/>
                    <a:pt x="100593" y="300896"/>
                  </a:cubicBezTo>
                  <a:cubicBezTo>
                    <a:pt x="98748" y="325523"/>
                    <a:pt x="99390" y="339240"/>
                    <a:pt x="102839" y="363626"/>
                  </a:cubicBezTo>
                  <a:cubicBezTo>
                    <a:pt x="113187" y="437346"/>
                    <a:pt x="105727" y="465503"/>
                    <a:pt x="98748" y="541710"/>
                  </a:cubicBezTo>
                  <a:cubicBezTo>
                    <a:pt x="103962" y="541549"/>
                    <a:pt x="127867" y="539143"/>
                    <a:pt x="132199" y="529757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0180D2-9C69-405C-909B-71904FB53267}"/>
                </a:ext>
              </a:extLst>
            </p:cNvPr>
            <p:cNvSpPr/>
            <p:nvPr/>
          </p:nvSpPr>
          <p:spPr>
            <a:xfrm>
              <a:off x="1516970" y="2287660"/>
              <a:ext cx="82628" cy="497509"/>
            </a:xfrm>
            <a:custGeom>
              <a:avLst/>
              <a:gdLst>
                <a:gd name="connsiteX0" fmla="*/ 2547 w 82628"/>
                <a:gd name="connsiteY0" fmla="*/ 0 h 497509"/>
                <a:gd name="connsiteX1" fmla="*/ 73861 w 82628"/>
                <a:gd name="connsiteY1" fmla="*/ 29680 h 497509"/>
                <a:gd name="connsiteX2" fmla="*/ 74823 w 82628"/>
                <a:gd name="connsiteY2" fmla="*/ 294559 h 497509"/>
                <a:gd name="connsiteX3" fmla="*/ 82604 w 82628"/>
                <a:gd name="connsiteY3" fmla="*/ 363947 h 497509"/>
                <a:gd name="connsiteX4" fmla="*/ 79877 w 82628"/>
                <a:gd name="connsiteY4" fmla="*/ 497510 h 497509"/>
                <a:gd name="connsiteX5" fmla="*/ 50918 w 82628"/>
                <a:gd name="connsiteY5" fmla="*/ 487001 h 497509"/>
                <a:gd name="connsiteX6" fmla="*/ 50196 w 82628"/>
                <a:gd name="connsiteY6" fmla="*/ 304506 h 497509"/>
                <a:gd name="connsiteX7" fmla="*/ 45143 w 82628"/>
                <a:gd name="connsiteY7" fmla="*/ 278355 h 497509"/>
                <a:gd name="connsiteX8" fmla="*/ 43378 w 82628"/>
                <a:gd name="connsiteY8" fmla="*/ 257258 h 497509"/>
                <a:gd name="connsiteX9" fmla="*/ 18510 w 82628"/>
                <a:gd name="connsiteY9" fmla="*/ 76447 h 497509"/>
                <a:gd name="connsiteX10" fmla="*/ 1344 w 82628"/>
                <a:gd name="connsiteY10" fmla="*/ 41553 h 497509"/>
                <a:gd name="connsiteX11" fmla="*/ 2547 w 82628"/>
                <a:gd name="connsiteY11" fmla="*/ 0 h 49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28" h="497509">
                  <a:moveTo>
                    <a:pt x="2547" y="0"/>
                  </a:moveTo>
                  <a:cubicBezTo>
                    <a:pt x="20115" y="12995"/>
                    <a:pt x="51400" y="20696"/>
                    <a:pt x="73861" y="29680"/>
                  </a:cubicBezTo>
                  <a:cubicBezTo>
                    <a:pt x="77149" y="106449"/>
                    <a:pt x="71935" y="241535"/>
                    <a:pt x="74823" y="294559"/>
                  </a:cubicBezTo>
                  <a:cubicBezTo>
                    <a:pt x="76107" y="317822"/>
                    <a:pt x="83086" y="340604"/>
                    <a:pt x="82604" y="363947"/>
                  </a:cubicBezTo>
                  <a:lnTo>
                    <a:pt x="79877" y="497510"/>
                  </a:lnTo>
                  <a:cubicBezTo>
                    <a:pt x="69850" y="497429"/>
                    <a:pt x="57336" y="497349"/>
                    <a:pt x="50918" y="487001"/>
                  </a:cubicBezTo>
                  <a:cubicBezTo>
                    <a:pt x="49234" y="424752"/>
                    <a:pt x="57336" y="361300"/>
                    <a:pt x="50196" y="304506"/>
                  </a:cubicBezTo>
                  <a:cubicBezTo>
                    <a:pt x="48993" y="294719"/>
                    <a:pt x="46266" y="287099"/>
                    <a:pt x="45143" y="278355"/>
                  </a:cubicBezTo>
                  <a:cubicBezTo>
                    <a:pt x="44100" y="270173"/>
                    <a:pt x="44421" y="266162"/>
                    <a:pt x="43378" y="257258"/>
                  </a:cubicBezTo>
                  <a:cubicBezTo>
                    <a:pt x="39768" y="226374"/>
                    <a:pt x="31746" y="140862"/>
                    <a:pt x="18510" y="76447"/>
                  </a:cubicBezTo>
                  <a:cubicBezTo>
                    <a:pt x="14580" y="57356"/>
                    <a:pt x="3991" y="56714"/>
                    <a:pt x="1344" y="41553"/>
                  </a:cubicBezTo>
                  <a:cubicBezTo>
                    <a:pt x="-982" y="28557"/>
                    <a:pt x="-100" y="11311"/>
                    <a:pt x="2547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EF42D8-D7AB-4AE3-8E9D-6FB1AA57980B}"/>
                </a:ext>
              </a:extLst>
            </p:cNvPr>
            <p:cNvSpPr/>
            <p:nvPr/>
          </p:nvSpPr>
          <p:spPr>
            <a:xfrm>
              <a:off x="1438123" y="1877405"/>
              <a:ext cx="250472" cy="411641"/>
            </a:xfrm>
            <a:custGeom>
              <a:avLst/>
              <a:gdLst>
                <a:gd name="connsiteX0" fmla="*/ 206855 w 250472"/>
                <a:gd name="connsiteY0" fmla="*/ 57539 h 411641"/>
                <a:gd name="connsiteX1" fmla="*/ 160409 w 250472"/>
                <a:gd name="connsiteY1" fmla="*/ 31869 h 411641"/>
                <a:gd name="connsiteX2" fmla="*/ 102492 w 250472"/>
                <a:gd name="connsiteY2" fmla="*/ 11093 h 411641"/>
                <a:gd name="connsiteX3" fmla="*/ 44334 w 250472"/>
                <a:gd name="connsiteY3" fmla="*/ 183 h 411641"/>
                <a:gd name="connsiteX4" fmla="*/ 19466 w 250472"/>
                <a:gd name="connsiteY4" fmla="*/ 19355 h 411641"/>
                <a:gd name="connsiteX5" fmla="*/ 776 w 250472"/>
                <a:gd name="connsiteY5" fmla="*/ 161661 h 411641"/>
                <a:gd name="connsiteX6" fmla="*/ 10803 w 250472"/>
                <a:gd name="connsiteY6" fmla="*/ 258404 h 411641"/>
                <a:gd name="connsiteX7" fmla="*/ 19867 w 250472"/>
                <a:gd name="connsiteY7" fmla="*/ 350894 h 411641"/>
                <a:gd name="connsiteX8" fmla="*/ 21953 w 250472"/>
                <a:gd name="connsiteY8" fmla="*/ 365494 h 411641"/>
                <a:gd name="connsiteX9" fmla="*/ 210866 w 250472"/>
                <a:gd name="connsiteY9" fmla="*/ 393249 h 411641"/>
                <a:gd name="connsiteX10" fmla="*/ 207577 w 250472"/>
                <a:gd name="connsiteY10" fmla="*/ 380094 h 411641"/>
                <a:gd name="connsiteX11" fmla="*/ 210304 w 250472"/>
                <a:gd name="connsiteY11" fmla="*/ 283351 h 411641"/>
                <a:gd name="connsiteX12" fmla="*/ 250413 w 250472"/>
                <a:gd name="connsiteY12" fmla="*/ 110322 h 411641"/>
                <a:gd name="connsiteX13" fmla="*/ 206855 w 250472"/>
                <a:gd name="connsiteY13" fmla="*/ 57539 h 4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472" h="411641">
                  <a:moveTo>
                    <a:pt x="206855" y="57539"/>
                  </a:moveTo>
                  <a:cubicBezTo>
                    <a:pt x="197630" y="52726"/>
                    <a:pt x="180222" y="42538"/>
                    <a:pt x="160409" y="31869"/>
                  </a:cubicBezTo>
                  <a:cubicBezTo>
                    <a:pt x="146611" y="24409"/>
                    <a:pt x="124311" y="16948"/>
                    <a:pt x="102492" y="11093"/>
                  </a:cubicBezTo>
                  <a:cubicBezTo>
                    <a:pt x="91021" y="7964"/>
                    <a:pt x="56206" y="-1421"/>
                    <a:pt x="44334" y="183"/>
                  </a:cubicBezTo>
                  <a:cubicBezTo>
                    <a:pt x="33504" y="1627"/>
                    <a:pt x="26846" y="7723"/>
                    <a:pt x="19466" y="19355"/>
                  </a:cubicBezTo>
                  <a:cubicBezTo>
                    <a:pt x="1417" y="47672"/>
                    <a:pt x="-1791" y="108236"/>
                    <a:pt x="776" y="161661"/>
                  </a:cubicBezTo>
                  <a:cubicBezTo>
                    <a:pt x="2220" y="191903"/>
                    <a:pt x="9519" y="220781"/>
                    <a:pt x="10803" y="258404"/>
                  </a:cubicBezTo>
                  <a:cubicBezTo>
                    <a:pt x="11364" y="274688"/>
                    <a:pt x="6230" y="337498"/>
                    <a:pt x="19867" y="350894"/>
                  </a:cubicBezTo>
                  <a:cubicBezTo>
                    <a:pt x="20830" y="352980"/>
                    <a:pt x="21071" y="357633"/>
                    <a:pt x="21953" y="365494"/>
                  </a:cubicBezTo>
                  <a:cubicBezTo>
                    <a:pt x="68961" y="406245"/>
                    <a:pt x="187923" y="430390"/>
                    <a:pt x="210866" y="393249"/>
                  </a:cubicBezTo>
                  <a:cubicBezTo>
                    <a:pt x="209181" y="388436"/>
                    <a:pt x="208459" y="384105"/>
                    <a:pt x="207577" y="380094"/>
                  </a:cubicBezTo>
                  <a:cubicBezTo>
                    <a:pt x="216962" y="365414"/>
                    <a:pt x="202683" y="313192"/>
                    <a:pt x="210304" y="283351"/>
                  </a:cubicBezTo>
                  <a:cubicBezTo>
                    <a:pt x="224021" y="229365"/>
                    <a:pt x="251937" y="154040"/>
                    <a:pt x="250413" y="110322"/>
                  </a:cubicBezTo>
                  <a:cubicBezTo>
                    <a:pt x="249531" y="83850"/>
                    <a:pt x="226588" y="67887"/>
                    <a:pt x="206855" y="57539"/>
                  </a:cubicBezTo>
                  <a:close/>
                </a:path>
              </a:pathLst>
            </a:custGeom>
            <a:solidFill>
              <a:srgbClr val="FFB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2ECE03-EDB3-4753-9CEF-F51CE2440DF1}"/>
                </a:ext>
              </a:extLst>
            </p:cNvPr>
            <p:cNvSpPr/>
            <p:nvPr/>
          </p:nvSpPr>
          <p:spPr>
            <a:xfrm>
              <a:off x="1483419" y="1906386"/>
              <a:ext cx="205096" cy="381354"/>
            </a:xfrm>
            <a:custGeom>
              <a:avLst/>
              <a:gdLst>
                <a:gd name="connsiteX0" fmla="*/ 161558 w 205096"/>
                <a:gd name="connsiteY0" fmla="*/ 28557 h 381354"/>
                <a:gd name="connsiteX1" fmla="*/ 115112 w 205096"/>
                <a:gd name="connsiteY1" fmla="*/ 2888 h 381354"/>
                <a:gd name="connsiteX2" fmla="*/ 109256 w 205096"/>
                <a:gd name="connsiteY2" fmla="*/ 0 h 381354"/>
                <a:gd name="connsiteX3" fmla="*/ 108133 w 205096"/>
                <a:gd name="connsiteY3" fmla="*/ 481 h 381354"/>
                <a:gd name="connsiteX4" fmla="*/ 160997 w 205096"/>
                <a:gd name="connsiteY4" fmla="*/ 44761 h 381354"/>
                <a:gd name="connsiteX5" fmla="*/ 132840 w 205096"/>
                <a:gd name="connsiteY5" fmla="*/ 97384 h 381354"/>
                <a:gd name="connsiteX6" fmla="*/ 103080 w 205096"/>
                <a:gd name="connsiteY6" fmla="*/ 251161 h 381354"/>
                <a:gd name="connsiteX7" fmla="*/ 122893 w 205096"/>
                <a:gd name="connsiteY7" fmla="*/ 362343 h 381354"/>
                <a:gd name="connsiteX8" fmla="*/ 0 w 205096"/>
                <a:gd name="connsiteY8" fmla="*/ 333946 h 381354"/>
                <a:gd name="connsiteX9" fmla="*/ 127225 w 205096"/>
                <a:gd name="connsiteY9" fmla="*/ 372290 h 381354"/>
                <a:gd name="connsiteX10" fmla="*/ 130995 w 205096"/>
                <a:gd name="connsiteY10" fmla="*/ 381355 h 381354"/>
                <a:gd name="connsiteX11" fmla="*/ 165489 w 205096"/>
                <a:gd name="connsiteY11" fmla="*/ 364348 h 381354"/>
                <a:gd name="connsiteX12" fmla="*/ 162200 w 205096"/>
                <a:gd name="connsiteY12" fmla="*/ 351193 h 381354"/>
                <a:gd name="connsiteX13" fmla="*/ 164927 w 205096"/>
                <a:gd name="connsiteY13" fmla="*/ 254450 h 381354"/>
                <a:gd name="connsiteX14" fmla="*/ 205036 w 205096"/>
                <a:gd name="connsiteY14" fmla="*/ 81421 h 381354"/>
                <a:gd name="connsiteX15" fmla="*/ 161558 w 205096"/>
                <a:gd name="connsiteY15" fmla="*/ 28557 h 3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096" h="381354">
                  <a:moveTo>
                    <a:pt x="161558" y="28557"/>
                  </a:moveTo>
                  <a:cubicBezTo>
                    <a:pt x="152333" y="23744"/>
                    <a:pt x="134926" y="13557"/>
                    <a:pt x="115112" y="2888"/>
                  </a:cubicBezTo>
                  <a:cubicBezTo>
                    <a:pt x="113267" y="1925"/>
                    <a:pt x="111342" y="963"/>
                    <a:pt x="109256" y="0"/>
                  </a:cubicBezTo>
                  <a:lnTo>
                    <a:pt x="108133" y="481"/>
                  </a:lnTo>
                  <a:cubicBezTo>
                    <a:pt x="116316" y="12995"/>
                    <a:pt x="137814" y="26071"/>
                    <a:pt x="160997" y="44761"/>
                  </a:cubicBezTo>
                  <a:cubicBezTo>
                    <a:pt x="148403" y="56714"/>
                    <a:pt x="137974" y="74763"/>
                    <a:pt x="132840" y="97384"/>
                  </a:cubicBezTo>
                  <a:cubicBezTo>
                    <a:pt x="122011" y="145033"/>
                    <a:pt x="105165" y="207764"/>
                    <a:pt x="103080" y="251161"/>
                  </a:cubicBezTo>
                  <a:cubicBezTo>
                    <a:pt x="100352" y="307635"/>
                    <a:pt x="110620" y="336352"/>
                    <a:pt x="122893" y="362343"/>
                  </a:cubicBezTo>
                  <a:cubicBezTo>
                    <a:pt x="123294" y="363225"/>
                    <a:pt x="48050" y="360097"/>
                    <a:pt x="0" y="333946"/>
                  </a:cubicBezTo>
                  <a:cubicBezTo>
                    <a:pt x="45483" y="370044"/>
                    <a:pt x="126744" y="371247"/>
                    <a:pt x="127225" y="372290"/>
                  </a:cubicBezTo>
                  <a:cubicBezTo>
                    <a:pt x="129231" y="376461"/>
                    <a:pt x="129070" y="377344"/>
                    <a:pt x="130995" y="381355"/>
                  </a:cubicBezTo>
                  <a:cubicBezTo>
                    <a:pt x="147199" y="379750"/>
                    <a:pt x="159633" y="373734"/>
                    <a:pt x="165489" y="364348"/>
                  </a:cubicBezTo>
                  <a:cubicBezTo>
                    <a:pt x="163804" y="359535"/>
                    <a:pt x="163082" y="355204"/>
                    <a:pt x="162200" y="351193"/>
                  </a:cubicBezTo>
                  <a:cubicBezTo>
                    <a:pt x="171585" y="336513"/>
                    <a:pt x="157307" y="284291"/>
                    <a:pt x="164927" y="254450"/>
                  </a:cubicBezTo>
                  <a:cubicBezTo>
                    <a:pt x="178645" y="200464"/>
                    <a:pt x="206560" y="125139"/>
                    <a:pt x="205036" y="81421"/>
                  </a:cubicBezTo>
                  <a:cubicBezTo>
                    <a:pt x="204234" y="54869"/>
                    <a:pt x="181292" y="38906"/>
                    <a:pt x="161558" y="28557"/>
                  </a:cubicBezTo>
                  <a:close/>
                </a:path>
              </a:pathLst>
            </a:custGeom>
            <a:solidFill>
              <a:srgbClr val="F5A7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DE9E8A-AC63-4B8C-8CFE-877EE1CA97DE}"/>
                </a:ext>
              </a:extLst>
            </p:cNvPr>
            <p:cNvSpPr/>
            <p:nvPr/>
          </p:nvSpPr>
          <p:spPr>
            <a:xfrm>
              <a:off x="1497981" y="1841971"/>
              <a:ext cx="93651" cy="112882"/>
            </a:xfrm>
            <a:custGeom>
              <a:avLst/>
              <a:gdLst>
                <a:gd name="connsiteX0" fmla="*/ 7338 w 93651"/>
                <a:gd name="connsiteY0" fmla="*/ 59923 h 112882"/>
                <a:gd name="connsiteX1" fmla="*/ 2685 w 93651"/>
                <a:gd name="connsiteY1" fmla="*/ 38344 h 112882"/>
                <a:gd name="connsiteX2" fmla="*/ 2605 w 93651"/>
                <a:gd name="connsiteY2" fmla="*/ 38184 h 112882"/>
                <a:gd name="connsiteX3" fmla="*/ 67822 w 93651"/>
                <a:gd name="connsiteY3" fmla="*/ 7861 h 112882"/>
                <a:gd name="connsiteX4" fmla="*/ 81780 w 93651"/>
                <a:gd name="connsiteY4" fmla="*/ 0 h 112882"/>
                <a:gd name="connsiteX5" fmla="*/ 93652 w 93651"/>
                <a:gd name="connsiteY5" fmla="*/ 69388 h 112882"/>
                <a:gd name="connsiteX6" fmla="*/ 34692 w 93651"/>
                <a:gd name="connsiteY6" fmla="*/ 112866 h 112882"/>
                <a:gd name="connsiteX7" fmla="*/ 38 w 93651"/>
                <a:gd name="connsiteY7" fmla="*/ 87437 h 112882"/>
                <a:gd name="connsiteX8" fmla="*/ 7338 w 93651"/>
                <a:gd name="connsiteY8" fmla="*/ 59923 h 1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51" h="112882">
                  <a:moveTo>
                    <a:pt x="7338" y="59923"/>
                  </a:moveTo>
                  <a:cubicBezTo>
                    <a:pt x="6134" y="51259"/>
                    <a:pt x="4691" y="42916"/>
                    <a:pt x="2685" y="38344"/>
                  </a:cubicBezTo>
                  <a:lnTo>
                    <a:pt x="2605" y="38184"/>
                  </a:lnTo>
                  <a:lnTo>
                    <a:pt x="67822" y="7861"/>
                  </a:lnTo>
                  <a:lnTo>
                    <a:pt x="81780" y="0"/>
                  </a:lnTo>
                  <a:cubicBezTo>
                    <a:pt x="76245" y="30483"/>
                    <a:pt x="82502" y="45724"/>
                    <a:pt x="93652" y="69388"/>
                  </a:cubicBezTo>
                  <a:cubicBezTo>
                    <a:pt x="85710" y="93774"/>
                    <a:pt x="53704" y="112465"/>
                    <a:pt x="34692" y="112866"/>
                  </a:cubicBezTo>
                  <a:cubicBezTo>
                    <a:pt x="13755" y="113347"/>
                    <a:pt x="-844" y="103320"/>
                    <a:pt x="38" y="87437"/>
                  </a:cubicBezTo>
                  <a:cubicBezTo>
                    <a:pt x="1723" y="82383"/>
                    <a:pt x="9985" y="72677"/>
                    <a:pt x="7338" y="59923"/>
                  </a:cubicBezTo>
                  <a:close/>
                </a:path>
              </a:pathLst>
            </a:custGeom>
            <a:solidFill>
              <a:srgbClr val="E8A47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5073D-A2A6-45F3-A61F-111ABD9D17F4}"/>
                </a:ext>
              </a:extLst>
            </p:cNvPr>
            <p:cNvSpPr/>
            <p:nvPr/>
          </p:nvSpPr>
          <p:spPr>
            <a:xfrm>
              <a:off x="1500666" y="1841971"/>
              <a:ext cx="91046" cy="76046"/>
            </a:xfrm>
            <a:custGeom>
              <a:avLst/>
              <a:gdLst>
                <a:gd name="connsiteX0" fmla="*/ 88159 w 91046"/>
                <a:gd name="connsiteY0" fmla="*/ 76046 h 76046"/>
                <a:gd name="connsiteX1" fmla="*/ 6016 w 91046"/>
                <a:gd name="connsiteY1" fmla="*/ 68185 h 76046"/>
                <a:gd name="connsiteX2" fmla="*/ 0 w 91046"/>
                <a:gd name="connsiteY2" fmla="*/ 38184 h 76046"/>
                <a:gd name="connsiteX3" fmla="*/ 65217 w 91046"/>
                <a:gd name="connsiteY3" fmla="*/ 7861 h 76046"/>
                <a:gd name="connsiteX4" fmla="*/ 79175 w 91046"/>
                <a:gd name="connsiteY4" fmla="*/ 0 h 76046"/>
                <a:gd name="connsiteX5" fmla="*/ 91047 w 91046"/>
                <a:gd name="connsiteY5" fmla="*/ 69388 h 76046"/>
                <a:gd name="connsiteX6" fmla="*/ 88159 w 91046"/>
                <a:gd name="connsiteY6" fmla="*/ 76046 h 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6" h="76046">
                  <a:moveTo>
                    <a:pt x="88159" y="76046"/>
                  </a:moveTo>
                  <a:cubicBezTo>
                    <a:pt x="59602" y="62008"/>
                    <a:pt x="40751" y="76528"/>
                    <a:pt x="6016" y="68185"/>
                  </a:cubicBezTo>
                  <a:cubicBezTo>
                    <a:pt x="4653" y="60324"/>
                    <a:pt x="3369" y="49574"/>
                    <a:pt x="0" y="38184"/>
                  </a:cubicBezTo>
                  <a:lnTo>
                    <a:pt x="65217" y="7861"/>
                  </a:lnTo>
                  <a:lnTo>
                    <a:pt x="79175" y="0"/>
                  </a:lnTo>
                  <a:cubicBezTo>
                    <a:pt x="73640" y="30483"/>
                    <a:pt x="79897" y="45724"/>
                    <a:pt x="91047" y="69388"/>
                  </a:cubicBezTo>
                  <a:cubicBezTo>
                    <a:pt x="90245" y="71715"/>
                    <a:pt x="89282" y="73961"/>
                    <a:pt x="88159" y="76046"/>
                  </a:cubicBezTo>
                  <a:close/>
                </a:path>
              </a:pathLst>
            </a:custGeom>
            <a:solidFill>
              <a:srgbClr val="DB966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2" name="Graphic 5">
              <a:extLst>
                <a:ext uri="{FF2B5EF4-FFF2-40B4-BE49-F238E27FC236}">
                  <a16:creationId xmlns:a16="http://schemas.microsoft.com/office/drawing/2014/main" id="{C387B656-70B2-4C30-A6F2-228E963059FA}"/>
                </a:ext>
              </a:extLst>
            </p:cNvPr>
            <p:cNvGrpSpPr/>
            <p:nvPr/>
          </p:nvGrpSpPr>
          <p:grpSpPr>
            <a:xfrm>
              <a:off x="1475001" y="1727493"/>
              <a:ext cx="134151" cy="178010"/>
              <a:chOff x="1475001" y="1727493"/>
              <a:chExt cx="134151" cy="17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9828AF9-AFEB-4662-870B-CCD463B7DC8E}"/>
                  </a:ext>
                </a:extLst>
              </p:cNvPr>
              <p:cNvSpPr/>
              <p:nvPr/>
            </p:nvSpPr>
            <p:spPr>
              <a:xfrm>
                <a:off x="1475001" y="1744367"/>
                <a:ext cx="127140" cy="161072"/>
              </a:xfrm>
              <a:custGeom>
                <a:avLst/>
                <a:gdLst>
                  <a:gd name="connsiteX0" fmla="*/ 39703 w 127140"/>
                  <a:gd name="connsiteY0" fmla="*/ 158730 h 161072"/>
                  <a:gd name="connsiteX1" fmla="*/ 74918 w 127140"/>
                  <a:gd name="connsiteY1" fmla="*/ 147419 h 161072"/>
                  <a:gd name="connsiteX2" fmla="*/ 100428 w 127140"/>
                  <a:gd name="connsiteY2" fmla="*/ 101374 h 161072"/>
                  <a:gd name="connsiteX3" fmla="*/ 124734 w 127140"/>
                  <a:gd name="connsiteY3" fmla="*/ 78512 h 161072"/>
                  <a:gd name="connsiteX4" fmla="*/ 109813 w 127140"/>
                  <a:gd name="connsiteY4" fmla="*/ 18429 h 161072"/>
                  <a:gd name="connsiteX5" fmla="*/ 63608 w 127140"/>
                  <a:gd name="connsiteY5" fmla="*/ 59 h 161072"/>
                  <a:gd name="connsiteX6" fmla="*/ 797 w 127140"/>
                  <a:gd name="connsiteY6" fmla="*/ 55249 h 161072"/>
                  <a:gd name="connsiteX7" fmla="*/ 396 w 127140"/>
                  <a:gd name="connsiteY7" fmla="*/ 62950 h 161072"/>
                  <a:gd name="connsiteX8" fmla="*/ 3926 w 127140"/>
                  <a:gd name="connsiteY8" fmla="*/ 76908 h 161072"/>
                  <a:gd name="connsiteX9" fmla="*/ 1118 w 127140"/>
                  <a:gd name="connsiteY9" fmla="*/ 89983 h 161072"/>
                  <a:gd name="connsiteX10" fmla="*/ 1359 w 127140"/>
                  <a:gd name="connsiteY10" fmla="*/ 119022 h 161072"/>
                  <a:gd name="connsiteX11" fmla="*/ 10183 w 127140"/>
                  <a:gd name="connsiteY11" fmla="*/ 155441 h 161072"/>
                  <a:gd name="connsiteX12" fmla="*/ 21333 w 127140"/>
                  <a:gd name="connsiteY12" fmla="*/ 159853 h 161072"/>
                  <a:gd name="connsiteX13" fmla="*/ 39703 w 127140"/>
                  <a:gd name="connsiteY13" fmla="*/ 158730 h 16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40" h="161072">
                    <a:moveTo>
                      <a:pt x="39703" y="158730"/>
                    </a:moveTo>
                    <a:cubicBezTo>
                      <a:pt x="48046" y="155120"/>
                      <a:pt x="67298" y="151189"/>
                      <a:pt x="74918" y="147419"/>
                    </a:cubicBezTo>
                    <a:cubicBezTo>
                      <a:pt x="91524" y="139317"/>
                      <a:pt x="92326" y="122070"/>
                      <a:pt x="100428" y="101374"/>
                    </a:cubicBezTo>
                    <a:cubicBezTo>
                      <a:pt x="115910" y="94074"/>
                      <a:pt x="121926" y="87095"/>
                      <a:pt x="124734" y="78512"/>
                    </a:cubicBezTo>
                    <a:cubicBezTo>
                      <a:pt x="131392" y="58137"/>
                      <a:pt x="123530" y="33590"/>
                      <a:pt x="109813" y="18429"/>
                    </a:cubicBezTo>
                    <a:cubicBezTo>
                      <a:pt x="97780" y="5193"/>
                      <a:pt x="82379" y="-663"/>
                      <a:pt x="63608" y="59"/>
                    </a:cubicBezTo>
                    <a:cubicBezTo>
                      <a:pt x="27269" y="1423"/>
                      <a:pt x="8097" y="25328"/>
                      <a:pt x="797" y="55249"/>
                    </a:cubicBezTo>
                    <a:cubicBezTo>
                      <a:pt x="156" y="57816"/>
                      <a:pt x="75" y="60223"/>
                      <a:pt x="396" y="62950"/>
                    </a:cubicBezTo>
                    <a:cubicBezTo>
                      <a:pt x="1199" y="69367"/>
                      <a:pt x="3364" y="72576"/>
                      <a:pt x="3926" y="76908"/>
                    </a:cubicBezTo>
                    <a:cubicBezTo>
                      <a:pt x="5049" y="84769"/>
                      <a:pt x="2723" y="85571"/>
                      <a:pt x="1118" y="89983"/>
                    </a:cubicBezTo>
                    <a:cubicBezTo>
                      <a:pt x="-807" y="95598"/>
                      <a:pt x="75" y="108995"/>
                      <a:pt x="1359" y="119022"/>
                    </a:cubicBezTo>
                    <a:cubicBezTo>
                      <a:pt x="2241" y="125841"/>
                      <a:pt x="4568" y="151911"/>
                      <a:pt x="10183" y="155441"/>
                    </a:cubicBezTo>
                    <a:cubicBezTo>
                      <a:pt x="13231" y="157366"/>
                      <a:pt x="16520" y="158008"/>
                      <a:pt x="21333" y="159853"/>
                    </a:cubicBezTo>
                    <a:cubicBezTo>
                      <a:pt x="25184" y="161377"/>
                      <a:pt x="28954" y="161938"/>
                      <a:pt x="39703" y="158730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9D01D74-9D84-4186-A943-0F1B766B6409}"/>
                  </a:ext>
                </a:extLst>
              </p:cNvPr>
              <p:cNvSpPr/>
              <p:nvPr/>
            </p:nvSpPr>
            <p:spPr>
              <a:xfrm>
                <a:off x="1479328" y="1744367"/>
                <a:ext cx="122813" cy="161136"/>
              </a:xfrm>
              <a:custGeom>
                <a:avLst/>
                <a:gdLst>
                  <a:gd name="connsiteX0" fmla="*/ 35376 w 122813"/>
                  <a:gd name="connsiteY0" fmla="*/ 158730 h 161136"/>
                  <a:gd name="connsiteX1" fmla="*/ 70591 w 122813"/>
                  <a:gd name="connsiteY1" fmla="*/ 147419 h 161136"/>
                  <a:gd name="connsiteX2" fmla="*/ 96101 w 122813"/>
                  <a:gd name="connsiteY2" fmla="*/ 101374 h 161136"/>
                  <a:gd name="connsiteX3" fmla="*/ 120407 w 122813"/>
                  <a:gd name="connsiteY3" fmla="*/ 78512 h 161136"/>
                  <a:gd name="connsiteX4" fmla="*/ 105486 w 122813"/>
                  <a:gd name="connsiteY4" fmla="*/ 18429 h 161136"/>
                  <a:gd name="connsiteX5" fmla="*/ 59281 w 122813"/>
                  <a:gd name="connsiteY5" fmla="*/ 59 h 161136"/>
                  <a:gd name="connsiteX6" fmla="*/ 0 w 122813"/>
                  <a:gd name="connsiteY6" fmla="*/ 43778 h 161136"/>
                  <a:gd name="connsiteX7" fmla="*/ 58078 w 122813"/>
                  <a:gd name="connsiteY7" fmla="*/ 61426 h 161136"/>
                  <a:gd name="connsiteX8" fmla="*/ 54147 w 122813"/>
                  <a:gd name="connsiteY8" fmla="*/ 89662 h 161136"/>
                  <a:gd name="connsiteX9" fmla="*/ 53746 w 122813"/>
                  <a:gd name="connsiteY9" fmla="*/ 103781 h 161136"/>
                  <a:gd name="connsiteX10" fmla="*/ 49895 w 122813"/>
                  <a:gd name="connsiteY10" fmla="*/ 109717 h 161136"/>
                  <a:gd name="connsiteX11" fmla="*/ 23584 w 122813"/>
                  <a:gd name="connsiteY11" fmla="*/ 161136 h 161136"/>
                  <a:gd name="connsiteX12" fmla="*/ 35376 w 122813"/>
                  <a:gd name="connsiteY12" fmla="*/ 158730 h 16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13" h="161136">
                    <a:moveTo>
                      <a:pt x="35376" y="158730"/>
                    </a:moveTo>
                    <a:cubicBezTo>
                      <a:pt x="43719" y="155120"/>
                      <a:pt x="62971" y="151189"/>
                      <a:pt x="70591" y="147419"/>
                    </a:cubicBezTo>
                    <a:cubicBezTo>
                      <a:pt x="87197" y="139317"/>
                      <a:pt x="87999" y="122070"/>
                      <a:pt x="96101" y="101374"/>
                    </a:cubicBezTo>
                    <a:cubicBezTo>
                      <a:pt x="111583" y="94074"/>
                      <a:pt x="117599" y="87095"/>
                      <a:pt x="120407" y="78512"/>
                    </a:cubicBezTo>
                    <a:cubicBezTo>
                      <a:pt x="127065" y="58137"/>
                      <a:pt x="119203" y="33590"/>
                      <a:pt x="105486" y="18429"/>
                    </a:cubicBezTo>
                    <a:cubicBezTo>
                      <a:pt x="93453" y="5193"/>
                      <a:pt x="78052" y="-663"/>
                      <a:pt x="59281" y="59"/>
                    </a:cubicBezTo>
                    <a:cubicBezTo>
                      <a:pt x="27675" y="1263"/>
                      <a:pt x="9065" y="19472"/>
                      <a:pt x="0" y="43778"/>
                    </a:cubicBezTo>
                    <a:cubicBezTo>
                      <a:pt x="1364" y="47067"/>
                      <a:pt x="31285" y="61907"/>
                      <a:pt x="58078" y="61426"/>
                    </a:cubicBezTo>
                    <a:cubicBezTo>
                      <a:pt x="60404" y="73458"/>
                      <a:pt x="54708" y="83566"/>
                      <a:pt x="54147" y="89662"/>
                    </a:cubicBezTo>
                    <a:cubicBezTo>
                      <a:pt x="53986" y="91106"/>
                      <a:pt x="57997" y="98165"/>
                      <a:pt x="53746" y="103781"/>
                    </a:cubicBezTo>
                    <a:cubicBezTo>
                      <a:pt x="52543" y="105305"/>
                      <a:pt x="49414" y="106989"/>
                      <a:pt x="49895" y="109717"/>
                    </a:cubicBezTo>
                    <a:cubicBezTo>
                      <a:pt x="53184" y="128247"/>
                      <a:pt x="33130" y="153115"/>
                      <a:pt x="23584" y="161136"/>
                    </a:cubicBezTo>
                    <a:cubicBezTo>
                      <a:pt x="26311" y="161056"/>
                      <a:pt x="29921" y="160334"/>
                      <a:pt x="35376" y="15873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B2AD902-DD5A-4DE8-B20E-9B1A9BB10447}"/>
                  </a:ext>
                </a:extLst>
              </p:cNvPr>
              <p:cNvSpPr/>
              <p:nvPr/>
            </p:nvSpPr>
            <p:spPr>
              <a:xfrm>
                <a:off x="1546470" y="1764240"/>
                <a:ext cx="62682" cy="100592"/>
              </a:xfrm>
              <a:custGeom>
                <a:avLst/>
                <a:gdLst>
                  <a:gd name="connsiteX0" fmla="*/ 55190 w 62682"/>
                  <a:gd name="connsiteY0" fmla="*/ 0 h 100592"/>
                  <a:gd name="connsiteX1" fmla="*/ 25349 w 62682"/>
                  <a:gd name="connsiteY1" fmla="*/ 100593 h 100592"/>
                  <a:gd name="connsiteX2" fmla="*/ 19894 w 62682"/>
                  <a:gd name="connsiteY2" fmla="*/ 72437 h 100592"/>
                  <a:gd name="connsiteX3" fmla="*/ 13717 w 62682"/>
                  <a:gd name="connsiteY3" fmla="*/ 84870 h 100592"/>
                  <a:gd name="connsiteX4" fmla="*/ 9065 w 62682"/>
                  <a:gd name="connsiteY4" fmla="*/ 82303 h 100592"/>
                  <a:gd name="connsiteX5" fmla="*/ 3048 w 62682"/>
                  <a:gd name="connsiteY5" fmla="*/ 46446 h 100592"/>
                  <a:gd name="connsiteX6" fmla="*/ 8503 w 62682"/>
                  <a:gd name="connsiteY6" fmla="*/ 32087 h 100592"/>
                  <a:gd name="connsiteX7" fmla="*/ 0 w 62682"/>
                  <a:gd name="connsiteY7" fmla="*/ 28317 h 100592"/>
                  <a:gd name="connsiteX8" fmla="*/ 55190 w 62682"/>
                  <a:gd name="connsiteY8" fmla="*/ 0 h 10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82" h="100592">
                    <a:moveTo>
                      <a:pt x="55190" y="0"/>
                    </a:moveTo>
                    <a:cubicBezTo>
                      <a:pt x="73399" y="49093"/>
                      <a:pt x="56473" y="72437"/>
                      <a:pt x="25349" y="100593"/>
                    </a:cubicBezTo>
                    <a:cubicBezTo>
                      <a:pt x="19734" y="92250"/>
                      <a:pt x="21739" y="85111"/>
                      <a:pt x="19894" y="72437"/>
                    </a:cubicBezTo>
                    <a:cubicBezTo>
                      <a:pt x="18049" y="76447"/>
                      <a:pt x="15883" y="80538"/>
                      <a:pt x="13717" y="84870"/>
                    </a:cubicBezTo>
                    <a:lnTo>
                      <a:pt x="9065" y="82303"/>
                    </a:lnTo>
                    <a:cubicBezTo>
                      <a:pt x="11792" y="59682"/>
                      <a:pt x="-963" y="59682"/>
                      <a:pt x="3048" y="46446"/>
                    </a:cubicBezTo>
                    <a:cubicBezTo>
                      <a:pt x="3690" y="44200"/>
                      <a:pt x="8503" y="36659"/>
                      <a:pt x="8503" y="32087"/>
                    </a:cubicBezTo>
                    <a:cubicBezTo>
                      <a:pt x="8503" y="29440"/>
                      <a:pt x="3931" y="30242"/>
                      <a:pt x="0" y="28317"/>
                    </a:cubicBezTo>
                    <a:cubicBezTo>
                      <a:pt x="0" y="28397"/>
                      <a:pt x="47810" y="13637"/>
                      <a:pt x="55190" y="0"/>
                    </a:cubicBezTo>
                    <a:close/>
                  </a:path>
                </a:pathLst>
              </a:custGeom>
              <a:solidFill>
                <a:srgbClr val="8C5B3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F97BC8D-61F8-4611-B9E3-489C68A83876}"/>
                  </a:ext>
                </a:extLst>
              </p:cNvPr>
              <p:cNvSpPr/>
              <p:nvPr/>
            </p:nvSpPr>
            <p:spPr>
              <a:xfrm>
                <a:off x="1557795" y="1826370"/>
                <a:ext cx="28337" cy="41487"/>
              </a:xfrm>
              <a:custGeom>
                <a:avLst/>
                <a:gdLst>
                  <a:gd name="connsiteX0" fmla="*/ 16350 w 28337"/>
                  <a:gd name="connsiteY0" fmla="*/ 520 h 41487"/>
                  <a:gd name="connsiteX1" fmla="*/ 26458 w 28337"/>
                  <a:gd name="connsiteY1" fmla="*/ 22499 h 41487"/>
                  <a:gd name="connsiteX2" fmla="*/ 16511 w 28337"/>
                  <a:gd name="connsiteY2" fmla="*/ 33248 h 41487"/>
                  <a:gd name="connsiteX3" fmla="*/ 4318 w 28337"/>
                  <a:gd name="connsiteY3" fmla="*/ 41431 h 41487"/>
                  <a:gd name="connsiteX4" fmla="*/ 3516 w 28337"/>
                  <a:gd name="connsiteY4" fmla="*/ 23462 h 41487"/>
                  <a:gd name="connsiteX5" fmla="*/ 16350 w 28337"/>
                  <a:gd name="connsiteY5" fmla="*/ 520 h 4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37" h="41487">
                    <a:moveTo>
                      <a:pt x="16350" y="520"/>
                    </a:moveTo>
                    <a:cubicBezTo>
                      <a:pt x="30629" y="-3090"/>
                      <a:pt x="29426" y="12953"/>
                      <a:pt x="26458" y="22499"/>
                    </a:cubicBezTo>
                    <a:cubicBezTo>
                      <a:pt x="24452" y="29077"/>
                      <a:pt x="18997" y="28115"/>
                      <a:pt x="16511" y="33248"/>
                    </a:cubicBezTo>
                    <a:cubicBezTo>
                      <a:pt x="13623" y="39345"/>
                      <a:pt x="8489" y="41912"/>
                      <a:pt x="4318" y="41431"/>
                    </a:cubicBezTo>
                    <a:cubicBezTo>
                      <a:pt x="-4105" y="40548"/>
                      <a:pt x="2152" y="28355"/>
                      <a:pt x="3516" y="23462"/>
                    </a:cubicBezTo>
                    <a:cubicBezTo>
                      <a:pt x="3275" y="15199"/>
                      <a:pt x="7286" y="2766"/>
                      <a:pt x="16350" y="52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234A9E-009E-4949-B866-3E8243AD294B}"/>
                  </a:ext>
                </a:extLst>
              </p:cNvPr>
              <p:cNvSpPr/>
              <p:nvPr/>
            </p:nvSpPr>
            <p:spPr>
              <a:xfrm>
                <a:off x="1546470" y="1763827"/>
                <a:ext cx="62088" cy="54720"/>
              </a:xfrm>
              <a:custGeom>
                <a:avLst/>
                <a:gdLst>
                  <a:gd name="connsiteX0" fmla="*/ 54468 w 62088"/>
                  <a:gd name="connsiteY0" fmla="*/ 253 h 54720"/>
                  <a:gd name="connsiteX1" fmla="*/ 62088 w 62088"/>
                  <a:gd name="connsiteY1" fmla="*/ 28409 h 54720"/>
                  <a:gd name="connsiteX2" fmla="*/ 54307 w 62088"/>
                  <a:gd name="connsiteY2" fmla="*/ 15575 h 54720"/>
                  <a:gd name="connsiteX3" fmla="*/ 55511 w 62088"/>
                  <a:gd name="connsiteY3" fmla="*/ 39961 h 54720"/>
                  <a:gd name="connsiteX4" fmla="*/ 47810 w 62088"/>
                  <a:gd name="connsiteY4" fmla="*/ 20388 h 54720"/>
                  <a:gd name="connsiteX5" fmla="*/ 48451 w 62088"/>
                  <a:gd name="connsiteY5" fmla="*/ 54560 h 54720"/>
                  <a:gd name="connsiteX6" fmla="*/ 39066 w 62088"/>
                  <a:gd name="connsiteY6" fmla="*/ 24238 h 54720"/>
                  <a:gd name="connsiteX7" fmla="*/ 38665 w 62088"/>
                  <a:gd name="connsiteY7" fmla="*/ 51673 h 54720"/>
                  <a:gd name="connsiteX8" fmla="*/ 32809 w 62088"/>
                  <a:gd name="connsiteY8" fmla="*/ 27688 h 54720"/>
                  <a:gd name="connsiteX9" fmla="*/ 27996 w 62088"/>
                  <a:gd name="connsiteY9" fmla="*/ 54721 h 54720"/>
                  <a:gd name="connsiteX10" fmla="*/ 24146 w 62088"/>
                  <a:gd name="connsiteY10" fmla="*/ 28811 h 54720"/>
                  <a:gd name="connsiteX11" fmla="*/ 21017 w 62088"/>
                  <a:gd name="connsiteY11" fmla="*/ 45977 h 54720"/>
                  <a:gd name="connsiteX12" fmla="*/ 17327 w 62088"/>
                  <a:gd name="connsiteY12" fmla="*/ 30976 h 54720"/>
                  <a:gd name="connsiteX13" fmla="*/ 8102 w 62088"/>
                  <a:gd name="connsiteY13" fmla="*/ 48143 h 54720"/>
                  <a:gd name="connsiteX14" fmla="*/ 10589 w 62088"/>
                  <a:gd name="connsiteY14" fmla="*/ 31618 h 54720"/>
                  <a:gd name="connsiteX15" fmla="*/ 0 w 62088"/>
                  <a:gd name="connsiteY15" fmla="*/ 27768 h 54720"/>
                  <a:gd name="connsiteX16" fmla="*/ 54468 w 62088"/>
                  <a:gd name="connsiteY16" fmla="*/ 253 h 5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88" h="54720">
                    <a:moveTo>
                      <a:pt x="54468" y="253"/>
                    </a:moveTo>
                    <a:cubicBezTo>
                      <a:pt x="58398" y="3141"/>
                      <a:pt x="61848" y="18703"/>
                      <a:pt x="62088" y="28409"/>
                    </a:cubicBezTo>
                    <a:cubicBezTo>
                      <a:pt x="60645" y="23115"/>
                      <a:pt x="58719" y="18543"/>
                      <a:pt x="54307" y="15575"/>
                    </a:cubicBezTo>
                    <a:cubicBezTo>
                      <a:pt x="57917" y="24399"/>
                      <a:pt x="58318" y="29212"/>
                      <a:pt x="55511" y="39961"/>
                    </a:cubicBezTo>
                    <a:cubicBezTo>
                      <a:pt x="55671" y="32099"/>
                      <a:pt x="54067" y="24318"/>
                      <a:pt x="47810" y="20388"/>
                    </a:cubicBezTo>
                    <a:cubicBezTo>
                      <a:pt x="53505" y="32501"/>
                      <a:pt x="51500" y="46940"/>
                      <a:pt x="48451" y="54560"/>
                    </a:cubicBezTo>
                    <a:cubicBezTo>
                      <a:pt x="49976" y="42768"/>
                      <a:pt x="46767" y="30014"/>
                      <a:pt x="39066" y="24238"/>
                    </a:cubicBezTo>
                    <a:cubicBezTo>
                      <a:pt x="43318" y="32902"/>
                      <a:pt x="40349" y="43009"/>
                      <a:pt x="38665" y="51673"/>
                    </a:cubicBezTo>
                    <a:cubicBezTo>
                      <a:pt x="37702" y="40282"/>
                      <a:pt x="36740" y="35228"/>
                      <a:pt x="32809" y="27688"/>
                    </a:cubicBezTo>
                    <a:cubicBezTo>
                      <a:pt x="35055" y="37314"/>
                      <a:pt x="32007" y="47581"/>
                      <a:pt x="27996" y="54721"/>
                    </a:cubicBezTo>
                    <a:cubicBezTo>
                      <a:pt x="28878" y="50870"/>
                      <a:pt x="26472" y="34105"/>
                      <a:pt x="24146" y="28811"/>
                    </a:cubicBezTo>
                    <a:cubicBezTo>
                      <a:pt x="24306" y="35068"/>
                      <a:pt x="23343" y="40923"/>
                      <a:pt x="21017" y="45977"/>
                    </a:cubicBezTo>
                    <a:cubicBezTo>
                      <a:pt x="19974" y="38677"/>
                      <a:pt x="19172" y="34025"/>
                      <a:pt x="17327" y="30976"/>
                    </a:cubicBezTo>
                    <a:cubicBezTo>
                      <a:pt x="17889" y="33945"/>
                      <a:pt x="16525" y="43410"/>
                      <a:pt x="8102" y="48143"/>
                    </a:cubicBezTo>
                    <a:cubicBezTo>
                      <a:pt x="9546" y="43330"/>
                      <a:pt x="11952" y="35870"/>
                      <a:pt x="10589" y="31618"/>
                    </a:cubicBezTo>
                    <a:cubicBezTo>
                      <a:pt x="9626" y="28650"/>
                      <a:pt x="6177" y="30415"/>
                      <a:pt x="0" y="27768"/>
                    </a:cubicBezTo>
                    <a:cubicBezTo>
                      <a:pt x="19734" y="21270"/>
                      <a:pt x="49494" y="-2715"/>
                      <a:pt x="54468" y="253"/>
                    </a:cubicBezTo>
                    <a:close/>
                  </a:path>
                </a:pathLst>
              </a:custGeom>
              <a:solidFill>
                <a:srgbClr val="4F2B0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4A4664B-5FA2-41E2-93A4-C57A01BF867B}"/>
                  </a:ext>
                </a:extLst>
              </p:cNvPr>
              <p:cNvSpPr/>
              <p:nvPr/>
            </p:nvSpPr>
            <p:spPr>
              <a:xfrm>
                <a:off x="1480629" y="1729105"/>
                <a:ext cx="121031" cy="65651"/>
              </a:xfrm>
              <a:custGeom>
                <a:avLst/>
                <a:gdLst>
                  <a:gd name="connsiteX0" fmla="*/ 121031 w 121031"/>
                  <a:gd name="connsiteY0" fmla="*/ 36659 h 65651"/>
                  <a:gd name="connsiteX1" fmla="*/ 95442 w 121031"/>
                  <a:gd name="connsiteY1" fmla="*/ 4572 h 65651"/>
                  <a:gd name="connsiteX2" fmla="*/ 100576 w 121031"/>
                  <a:gd name="connsiteY2" fmla="*/ 7861 h 65651"/>
                  <a:gd name="connsiteX3" fmla="*/ 20358 w 121031"/>
                  <a:gd name="connsiteY3" fmla="*/ 11792 h 65651"/>
                  <a:gd name="connsiteX4" fmla="*/ 705 w 121031"/>
                  <a:gd name="connsiteY4" fmla="*/ 46526 h 65651"/>
                  <a:gd name="connsiteX5" fmla="*/ 39530 w 121031"/>
                  <a:gd name="connsiteY5" fmla="*/ 65377 h 65651"/>
                  <a:gd name="connsiteX6" fmla="*/ 121031 w 121031"/>
                  <a:gd name="connsiteY6" fmla="*/ 36659 h 6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31" h="65651">
                    <a:moveTo>
                      <a:pt x="121031" y="36659"/>
                    </a:moveTo>
                    <a:cubicBezTo>
                      <a:pt x="121031" y="23423"/>
                      <a:pt x="111245" y="6176"/>
                      <a:pt x="95442" y="4572"/>
                    </a:cubicBezTo>
                    <a:cubicBezTo>
                      <a:pt x="98009" y="5454"/>
                      <a:pt x="99292" y="6497"/>
                      <a:pt x="100576" y="7861"/>
                    </a:cubicBezTo>
                    <a:cubicBezTo>
                      <a:pt x="72820" y="-5215"/>
                      <a:pt x="40733" y="-642"/>
                      <a:pt x="20358" y="11792"/>
                    </a:cubicBezTo>
                    <a:cubicBezTo>
                      <a:pt x="5919" y="20616"/>
                      <a:pt x="-2584" y="33370"/>
                      <a:pt x="705" y="46526"/>
                    </a:cubicBezTo>
                    <a:cubicBezTo>
                      <a:pt x="3432" y="57676"/>
                      <a:pt x="21561" y="63773"/>
                      <a:pt x="39530" y="65377"/>
                    </a:cubicBezTo>
                    <a:cubicBezTo>
                      <a:pt x="63355" y="67382"/>
                      <a:pt x="111245" y="58478"/>
                      <a:pt x="121031" y="36659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F7A31C0-632E-4D57-B27C-92EA3F2F3D89}"/>
                  </a:ext>
                </a:extLst>
              </p:cNvPr>
              <p:cNvSpPr/>
              <p:nvPr/>
            </p:nvSpPr>
            <p:spPr>
              <a:xfrm>
                <a:off x="1500666" y="1727493"/>
                <a:ext cx="86314" cy="13965"/>
              </a:xfrm>
              <a:custGeom>
                <a:avLst/>
                <a:gdLst>
                  <a:gd name="connsiteX0" fmla="*/ 86314 w 86314"/>
                  <a:gd name="connsiteY0" fmla="*/ 13966 h 13965"/>
                  <a:gd name="connsiteX1" fmla="*/ 43719 w 86314"/>
                  <a:gd name="connsiteY1" fmla="*/ 8 h 13965"/>
                  <a:gd name="connsiteX2" fmla="*/ 10107 w 86314"/>
                  <a:gd name="connsiteY2" fmla="*/ 5142 h 13965"/>
                  <a:gd name="connsiteX3" fmla="*/ 16846 w 86314"/>
                  <a:gd name="connsiteY3" fmla="*/ 5944 h 13965"/>
                  <a:gd name="connsiteX4" fmla="*/ 0 w 86314"/>
                  <a:gd name="connsiteY4" fmla="*/ 12602 h 13965"/>
                  <a:gd name="connsiteX5" fmla="*/ 40911 w 86314"/>
                  <a:gd name="connsiteY5" fmla="*/ 8832 h 13965"/>
                  <a:gd name="connsiteX6" fmla="*/ 35617 w 86314"/>
                  <a:gd name="connsiteY6" fmla="*/ 11880 h 13965"/>
                  <a:gd name="connsiteX7" fmla="*/ 86314 w 86314"/>
                  <a:gd name="connsiteY7" fmla="*/ 13966 h 1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14" h="13965">
                    <a:moveTo>
                      <a:pt x="86314" y="13966"/>
                    </a:moveTo>
                    <a:cubicBezTo>
                      <a:pt x="75725" y="5142"/>
                      <a:pt x="57436" y="-233"/>
                      <a:pt x="43719" y="8"/>
                    </a:cubicBezTo>
                    <a:cubicBezTo>
                      <a:pt x="32007" y="168"/>
                      <a:pt x="17889" y="3537"/>
                      <a:pt x="10107" y="5142"/>
                    </a:cubicBezTo>
                    <a:cubicBezTo>
                      <a:pt x="13156" y="5783"/>
                      <a:pt x="14760" y="5783"/>
                      <a:pt x="16846" y="5944"/>
                    </a:cubicBezTo>
                    <a:cubicBezTo>
                      <a:pt x="10990" y="7468"/>
                      <a:pt x="4572" y="9634"/>
                      <a:pt x="0" y="12602"/>
                    </a:cubicBezTo>
                    <a:cubicBezTo>
                      <a:pt x="15161" y="8912"/>
                      <a:pt x="31124" y="8030"/>
                      <a:pt x="40911" y="8832"/>
                    </a:cubicBezTo>
                    <a:cubicBezTo>
                      <a:pt x="39708" y="9634"/>
                      <a:pt x="38184" y="10356"/>
                      <a:pt x="35617" y="11880"/>
                    </a:cubicBezTo>
                    <a:cubicBezTo>
                      <a:pt x="56954" y="8190"/>
                      <a:pt x="71073" y="7869"/>
                      <a:pt x="86314" y="13966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E46D9BE-9A91-4F50-91B5-4810B2D103EF}"/>
                  </a:ext>
                </a:extLst>
              </p:cNvPr>
              <p:cNvSpPr/>
              <p:nvPr/>
            </p:nvSpPr>
            <p:spPr>
              <a:xfrm>
                <a:off x="1478058" y="1744106"/>
                <a:ext cx="123601" cy="50532"/>
              </a:xfrm>
              <a:custGeom>
                <a:avLst/>
                <a:gdLst>
                  <a:gd name="connsiteX0" fmla="*/ 123602 w 123601"/>
                  <a:gd name="connsiteY0" fmla="*/ 21659 h 50532"/>
                  <a:gd name="connsiteX1" fmla="*/ 122399 w 123601"/>
                  <a:gd name="connsiteY1" fmla="*/ 12995 h 50532"/>
                  <a:gd name="connsiteX2" fmla="*/ 102585 w 123601"/>
                  <a:gd name="connsiteY2" fmla="*/ 16445 h 50532"/>
                  <a:gd name="connsiteX3" fmla="*/ 110045 w 123601"/>
                  <a:gd name="connsiteY3" fmla="*/ 17808 h 50532"/>
                  <a:gd name="connsiteX4" fmla="*/ 76354 w 123601"/>
                  <a:gd name="connsiteY4" fmla="*/ 23905 h 50532"/>
                  <a:gd name="connsiteX5" fmla="*/ 82530 w 123601"/>
                  <a:gd name="connsiteY5" fmla="*/ 27916 h 50532"/>
                  <a:gd name="connsiteX6" fmla="*/ 47315 w 123601"/>
                  <a:gd name="connsiteY6" fmla="*/ 20295 h 50532"/>
                  <a:gd name="connsiteX7" fmla="*/ 51967 w 123601"/>
                  <a:gd name="connsiteY7" fmla="*/ 25991 h 50532"/>
                  <a:gd name="connsiteX8" fmla="*/ 26458 w 123601"/>
                  <a:gd name="connsiteY8" fmla="*/ 12755 h 50532"/>
                  <a:gd name="connsiteX9" fmla="*/ 30950 w 123601"/>
                  <a:gd name="connsiteY9" fmla="*/ 17487 h 50532"/>
                  <a:gd name="connsiteX10" fmla="*/ 15629 w 123601"/>
                  <a:gd name="connsiteY10" fmla="*/ 0 h 50532"/>
                  <a:gd name="connsiteX11" fmla="*/ 468 w 123601"/>
                  <a:gd name="connsiteY11" fmla="*/ 31205 h 50532"/>
                  <a:gd name="connsiteX12" fmla="*/ 42181 w 123601"/>
                  <a:gd name="connsiteY12" fmla="*/ 50216 h 50532"/>
                  <a:gd name="connsiteX13" fmla="*/ 123602 w 123601"/>
                  <a:gd name="connsiteY13" fmla="*/ 21659 h 5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01" h="50532">
                    <a:moveTo>
                      <a:pt x="123602" y="21659"/>
                    </a:moveTo>
                    <a:cubicBezTo>
                      <a:pt x="123602" y="18931"/>
                      <a:pt x="123201" y="15963"/>
                      <a:pt x="122399" y="12995"/>
                    </a:cubicBezTo>
                    <a:cubicBezTo>
                      <a:pt x="117184" y="19894"/>
                      <a:pt x="110526" y="15883"/>
                      <a:pt x="102585" y="16445"/>
                    </a:cubicBezTo>
                    <a:cubicBezTo>
                      <a:pt x="105633" y="17728"/>
                      <a:pt x="107077" y="17889"/>
                      <a:pt x="110045" y="17808"/>
                    </a:cubicBezTo>
                    <a:cubicBezTo>
                      <a:pt x="102825" y="23504"/>
                      <a:pt x="89269" y="26392"/>
                      <a:pt x="76354" y="23905"/>
                    </a:cubicBezTo>
                    <a:cubicBezTo>
                      <a:pt x="77477" y="26231"/>
                      <a:pt x="78600" y="26712"/>
                      <a:pt x="82530" y="27916"/>
                    </a:cubicBezTo>
                    <a:cubicBezTo>
                      <a:pt x="65524" y="28156"/>
                      <a:pt x="59267" y="26311"/>
                      <a:pt x="47315" y="20295"/>
                    </a:cubicBezTo>
                    <a:cubicBezTo>
                      <a:pt x="47395" y="20375"/>
                      <a:pt x="49882" y="24065"/>
                      <a:pt x="51967" y="25991"/>
                    </a:cubicBezTo>
                    <a:cubicBezTo>
                      <a:pt x="41539" y="21097"/>
                      <a:pt x="37207" y="16124"/>
                      <a:pt x="26458" y="12755"/>
                    </a:cubicBezTo>
                    <a:cubicBezTo>
                      <a:pt x="28223" y="14359"/>
                      <a:pt x="29426" y="15723"/>
                      <a:pt x="30950" y="17487"/>
                    </a:cubicBezTo>
                    <a:cubicBezTo>
                      <a:pt x="26298" y="16685"/>
                      <a:pt x="18356" y="10188"/>
                      <a:pt x="15629" y="0"/>
                    </a:cubicBezTo>
                    <a:cubicBezTo>
                      <a:pt x="2794" y="3289"/>
                      <a:pt x="-1538" y="22862"/>
                      <a:pt x="468" y="31205"/>
                    </a:cubicBezTo>
                    <a:cubicBezTo>
                      <a:pt x="3596" y="44441"/>
                      <a:pt x="31111" y="49254"/>
                      <a:pt x="42181" y="50216"/>
                    </a:cubicBezTo>
                    <a:cubicBezTo>
                      <a:pt x="65925" y="52382"/>
                      <a:pt x="113815" y="43478"/>
                      <a:pt x="123602" y="21659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1C35905-3A53-4213-AA60-2078BCC2D071}"/>
                  </a:ext>
                </a:extLst>
              </p:cNvPr>
              <p:cNvSpPr/>
              <p:nvPr/>
            </p:nvSpPr>
            <p:spPr>
              <a:xfrm>
                <a:off x="1477964" y="1751806"/>
                <a:ext cx="123695" cy="42890"/>
              </a:xfrm>
              <a:custGeom>
                <a:avLst/>
                <a:gdLst>
                  <a:gd name="connsiteX0" fmla="*/ 123696 w 123695"/>
                  <a:gd name="connsiteY0" fmla="*/ 13958 h 42890"/>
                  <a:gd name="connsiteX1" fmla="*/ 123615 w 123695"/>
                  <a:gd name="connsiteY1" fmla="*/ 11952 h 42890"/>
                  <a:gd name="connsiteX2" fmla="*/ 105887 w 123695"/>
                  <a:gd name="connsiteY2" fmla="*/ 21338 h 42890"/>
                  <a:gd name="connsiteX3" fmla="*/ 111984 w 123695"/>
                  <a:gd name="connsiteY3" fmla="*/ 21819 h 42890"/>
                  <a:gd name="connsiteX4" fmla="*/ 74362 w 123695"/>
                  <a:gd name="connsiteY4" fmla="*/ 28959 h 42890"/>
                  <a:gd name="connsiteX5" fmla="*/ 80538 w 123695"/>
                  <a:gd name="connsiteY5" fmla="*/ 32969 h 42890"/>
                  <a:gd name="connsiteX6" fmla="*/ 42515 w 123695"/>
                  <a:gd name="connsiteY6" fmla="*/ 24948 h 42890"/>
                  <a:gd name="connsiteX7" fmla="*/ 47168 w 123695"/>
                  <a:gd name="connsiteY7" fmla="*/ 30643 h 42890"/>
                  <a:gd name="connsiteX8" fmla="*/ 21579 w 123695"/>
                  <a:gd name="connsiteY8" fmla="*/ 17487 h 42890"/>
                  <a:gd name="connsiteX9" fmla="*/ 26071 w 123695"/>
                  <a:gd name="connsiteY9" fmla="*/ 22220 h 42890"/>
                  <a:gd name="connsiteX10" fmla="*/ 8262 w 123695"/>
                  <a:gd name="connsiteY10" fmla="*/ 0 h 42890"/>
                  <a:gd name="connsiteX11" fmla="*/ 0 w 123695"/>
                  <a:gd name="connsiteY11" fmla="*/ 20616 h 42890"/>
                  <a:gd name="connsiteX12" fmla="*/ 401 w 123695"/>
                  <a:gd name="connsiteY12" fmla="*/ 23584 h 42890"/>
                  <a:gd name="connsiteX13" fmla="*/ 42114 w 123695"/>
                  <a:gd name="connsiteY13" fmla="*/ 42596 h 42890"/>
                  <a:gd name="connsiteX14" fmla="*/ 123696 w 123695"/>
                  <a:gd name="connsiteY14" fmla="*/ 13958 h 4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695" h="42890">
                    <a:moveTo>
                      <a:pt x="123696" y="13958"/>
                    </a:moveTo>
                    <a:cubicBezTo>
                      <a:pt x="123696" y="13316"/>
                      <a:pt x="123696" y="12674"/>
                      <a:pt x="123615" y="11952"/>
                    </a:cubicBezTo>
                    <a:cubicBezTo>
                      <a:pt x="118642" y="18209"/>
                      <a:pt x="113428" y="20776"/>
                      <a:pt x="105887" y="21338"/>
                    </a:cubicBezTo>
                    <a:cubicBezTo>
                      <a:pt x="108695" y="22220"/>
                      <a:pt x="109658" y="22541"/>
                      <a:pt x="111984" y="21819"/>
                    </a:cubicBezTo>
                    <a:cubicBezTo>
                      <a:pt x="104764" y="27515"/>
                      <a:pt x="87197" y="31445"/>
                      <a:pt x="74362" y="28959"/>
                    </a:cubicBezTo>
                    <a:cubicBezTo>
                      <a:pt x="75485" y="31285"/>
                      <a:pt x="76608" y="31766"/>
                      <a:pt x="80538" y="32969"/>
                    </a:cubicBezTo>
                    <a:cubicBezTo>
                      <a:pt x="63532" y="33210"/>
                      <a:pt x="54468" y="30884"/>
                      <a:pt x="42515" y="24948"/>
                    </a:cubicBezTo>
                    <a:cubicBezTo>
                      <a:pt x="42596" y="25028"/>
                      <a:pt x="45082" y="28718"/>
                      <a:pt x="47168" y="30643"/>
                    </a:cubicBezTo>
                    <a:cubicBezTo>
                      <a:pt x="36740" y="25750"/>
                      <a:pt x="32328" y="20776"/>
                      <a:pt x="21579" y="17487"/>
                    </a:cubicBezTo>
                    <a:cubicBezTo>
                      <a:pt x="23343" y="19092"/>
                      <a:pt x="24547" y="20455"/>
                      <a:pt x="26071" y="22220"/>
                    </a:cubicBezTo>
                    <a:cubicBezTo>
                      <a:pt x="19814" y="20215"/>
                      <a:pt x="7621" y="11872"/>
                      <a:pt x="8262" y="0"/>
                    </a:cubicBezTo>
                    <a:cubicBezTo>
                      <a:pt x="4252" y="3530"/>
                      <a:pt x="241" y="13236"/>
                      <a:pt x="0" y="20616"/>
                    </a:cubicBezTo>
                    <a:cubicBezTo>
                      <a:pt x="80" y="21659"/>
                      <a:pt x="160" y="22702"/>
                      <a:pt x="401" y="23584"/>
                    </a:cubicBezTo>
                    <a:cubicBezTo>
                      <a:pt x="3530" y="36820"/>
                      <a:pt x="31044" y="41633"/>
                      <a:pt x="42114" y="42596"/>
                    </a:cubicBezTo>
                    <a:cubicBezTo>
                      <a:pt x="66019" y="44681"/>
                      <a:pt x="113909" y="35777"/>
                      <a:pt x="123696" y="13958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E1BF8E0-41A2-4B01-A38F-F992360C63A2}"/>
                  </a:ext>
                </a:extLst>
              </p:cNvPr>
              <p:cNvSpPr/>
              <p:nvPr/>
            </p:nvSpPr>
            <p:spPr>
              <a:xfrm>
                <a:off x="1478047" y="1763598"/>
                <a:ext cx="123612" cy="31098"/>
              </a:xfrm>
              <a:custGeom>
                <a:avLst/>
                <a:gdLst>
                  <a:gd name="connsiteX0" fmla="*/ 123612 w 123612"/>
                  <a:gd name="connsiteY0" fmla="*/ 2166 h 31098"/>
                  <a:gd name="connsiteX1" fmla="*/ 123532 w 123612"/>
                  <a:gd name="connsiteY1" fmla="*/ 802 h 31098"/>
                  <a:gd name="connsiteX2" fmla="*/ 110296 w 123612"/>
                  <a:gd name="connsiteY2" fmla="*/ 9305 h 31098"/>
                  <a:gd name="connsiteX3" fmla="*/ 116473 w 123612"/>
                  <a:gd name="connsiteY3" fmla="*/ 8904 h 31098"/>
                  <a:gd name="connsiteX4" fmla="*/ 81498 w 123612"/>
                  <a:gd name="connsiteY4" fmla="*/ 19814 h 31098"/>
                  <a:gd name="connsiteX5" fmla="*/ 89359 w 123612"/>
                  <a:gd name="connsiteY5" fmla="*/ 22621 h 31098"/>
                  <a:gd name="connsiteX6" fmla="*/ 51176 w 123612"/>
                  <a:gd name="connsiteY6" fmla="*/ 21659 h 31098"/>
                  <a:gd name="connsiteX7" fmla="*/ 55828 w 123612"/>
                  <a:gd name="connsiteY7" fmla="*/ 27354 h 31098"/>
                  <a:gd name="connsiteX8" fmla="*/ 31121 w 123612"/>
                  <a:gd name="connsiteY8" fmla="*/ 14760 h 31098"/>
                  <a:gd name="connsiteX9" fmla="*/ 38582 w 123612"/>
                  <a:gd name="connsiteY9" fmla="*/ 23584 h 31098"/>
                  <a:gd name="connsiteX10" fmla="*/ 3366 w 123612"/>
                  <a:gd name="connsiteY10" fmla="*/ 0 h 31098"/>
                  <a:gd name="connsiteX11" fmla="*/ 318 w 123612"/>
                  <a:gd name="connsiteY11" fmla="*/ 11792 h 31098"/>
                  <a:gd name="connsiteX12" fmla="*/ 42031 w 123612"/>
                  <a:gd name="connsiteY12" fmla="*/ 30804 h 31098"/>
                  <a:gd name="connsiteX13" fmla="*/ 123612 w 123612"/>
                  <a:gd name="connsiteY13" fmla="*/ 2166 h 3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12" h="31098">
                    <a:moveTo>
                      <a:pt x="123612" y="2166"/>
                    </a:moveTo>
                    <a:cubicBezTo>
                      <a:pt x="123612" y="1524"/>
                      <a:pt x="123612" y="1524"/>
                      <a:pt x="123532" y="802"/>
                    </a:cubicBezTo>
                    <a:cubicBezTo>
                      <a:pt x="118960" y="7300"/>
                      <a:pt x="116232" y="8262"/>
                      <a:pt x="110296" y="9305"/>
                    </a:cubicBezTo>
                    <a:cubicBezTo>
                      <a:pt x="113024" y="9466"/>
                      <a:pt x="114147" y="9626"/>
                      <a:pt x="116473" y="8904"/>
                    </a:cubicBezTo>
                    <a:cubicBezTo>
                      <a:pt x="109253" y="14600"/>
                      <a:pt x="93691" y="22140"/>
                      <a:pt x="81498" y="19814"/>
                    </a:cubicBezTo>
                    <a:cubicBezTo>
                      <a:pt x="84627" y="21418"/>
                      <a:pt x="85429" y="21418"/>
                      <a:pt x="89359" y="22621"/>
                    </a:cubicBezTo>
                    <a:cubicBezTo>
                      <a:pt x="79092" y="24707"/>
                      <a:pt x="63128" y="27675"/>
                      <a:pt x="51176" y="21659"/>
                    </a:cubicBezTo>
                    <a:cubicBezTo>
                      <a:pt x="51256" y="21739"/>
                      <a:pt x="53743" y="25429"/>
                      <a:pt x="55828" y="27354"/>
                    </a:cubicBezTo>
                    <a:cubicBezTo>
                      <a:pt x="43635" y="24065"/>
                      <a:pt x="41871" y="19092"/>
                      <a:pt x="31121" y="14760"/>
                    </a:cubicBezTo>
                    <a:cubicBezTo>
                      <a:pt x="36335" y="18931"/>
                      <a:pt x="37057" y="21739"/>
                      <a:pt x="38582" y="23584"/>
                    </a:cubicBezTo>
                    <a:cubicBezTo>
                      <a:pt x="32244" y="21659"/>
                      <a:pt x="6575" y="17167"/>
                      <a:pt x="3366" y="0"/>
                    </a:cubicBezTo>
                    <a:cubicBezTo>
                      <a:pt x="639" y="3369"/>
                      <a:pt x="-645" y="7220"/>
                      <a:pt x="318" y="11792"/>
                    </a:cubicBezTo>
                    <a:cubicBezTo>
                      <a:pt x="3125" y="25108"/>
                      <a:pt x="30961" y="29841"/>
                      <a:pt x="42031" y="30804"/>
                    </a:cubicBezTo>
                    <a:cubicBezTo>
                      <a:pt x="65936" y="32889"/>
                      <a:pt x="113826" y="23985"/>
                      <a:pt x="123612" y="2166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8C1B9-4D08-411B-A119-144C968CB3E0}"/>
                </a:ext>
              </a:extLst>
            </p:cNvPr>
            <p:cNvSpPr/>
            <p:nvPr/>
          </p:nvSpPr>
          <p:spPr>
            <a:xfrm>
              <a:off x="1558503" y="2765356"/>
              <a:ext cx="83346" cy="53552"/>
            </a:xfrm>
            <a:custGeom>
              <a:avLst/>
              <a:gdLst>
                <a:gd name="connsiteX0" fmla="*/ 82143 w 83346"/>
                <a:gd name="connsiteY0" fmla="*/ 0 h 53552"/>
                <a:gd name="connsiteX1" fmla="*/ 0 w 83346"/>
                <a:gd name="connsiteY1" fmla="*/ 7059 h 53552"/>
                <a:gd name="connsiteX2" fmla="*/ 7540 w 83346"/>
                <a:gd name="connsiteY2" fmla="*/ 48933 h 53552"/>
                <a:gd name="connsiteX3" fmla="*/ 83346 w 83346"/>
                <a:gd name="connsiteY3" fmla="*/ 33451 h 53552"/>
                <a:gd name="connsiteX4" fmla="*/ 82143 w 83346"/>
                <a:gd name="connsiteY4" fmla="*/ 0 h 5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6" h="53552">
                  <a:moveTo>
                    <a:pt x="82143" y="0"/>
                  </a:moveTo>
                  <a:cubicBezTo>
                    <a:pt x="72196" y="19012"/>
                    <a:pt x="17568" y="19252"/>
                    <a:pt x="0" y="7059"/>
                  </a:cubicBezTo>
                  <a:lnTo>
                    <a:pt x="7540" y="48933"/>
                  </a:lnTo>
                  <a:cubicBezTo>
                    <a:pt x="17247" y="57516"/>
                    <a:pt x="77330" y="55109"/>
                    <a:pt x="83346" y="33451"/>
                  </a:cubicBezTo>
                  <a:lnTo>
                    <a:pt x="82143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" name="Graphic 5">
              <a:extLst>
                <a:ext uri="{FF2B5EF4-FFF2-40B4-BE49-F238E27FC236}">
                  <a16:creationId xmlns:a16="http://schemas.microsoft.com/office/drawing/2014/main" id="{3892D15D-4983-469E-AFE1-98805D64C76B}"/>
                </a:ext>
              </a:extLst>
            </p:cNvPr>
            <p:cNvGrpSpPr/>
            <p:nvPr/>
          </p:nvGrpSpPr>
          <p:grpSpPr>
            <a:xfrm>
              <a:off x="1472789" y="1806996"/>
              <a:ext cx="58230" cy="56182"/>
              <a:chOff x="1472789" y="1806996"/>
              <a:chExt cx="58230" cy="56182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DC88B51-024A-43DB-B3AB-AD5D059688CA}"/>
                  </a:ext>
                </a:extLst>
              </p:cNvPr>
              <p:cNvSpPr/>
              <p:nvPr/>
            </p:nvSpPr>
            <p:spPr>
              <a:xfrm>
                <a:off x="1473472" y="1809082"/>
                <a:ext cx="56072" cy="52884"/>
              </a:xfrm>
              <a:custGeom>
                <a:avLst/>
                <a:gdLst>
                  <a:gd name="connsiteX0" fmla="*/ 29520 w 56072"/>
                  <a:gd name="connsiteY0" fmla="*/ 19974 h 52884"/>
                  <a:gd name="connsiteX1" fmla="*/ 52703 w 56072"/>
                  <a:gd name="connsiteY1" fmla="*/ 25589 h 52884"/>
                  <a:gd name="connsiteX2" fmla="*/ 56072 w 56072"/>
                  <a:gd name="connsiteY2" fmla="*/ 29279 h 52884"/>
                  <a:gd name="connsiteX3" fmla="*/ 55831 w 56072"/>
                  <a:gd name="connsiteY3" fmla="*/ 45483 h 52884"/>
                  <a:gd name="connsiteX4" fmla="*/ 43959 w 56072"/>
                  <a:gd name="connsiteY4" fmla="*/ 52863 h 52884"/>
                  <a:gd name="connsiteX5" fmla="*/ 25028 w 56072"/>
                  <a:gd name="connsiteY5" fmla="*/ 40590 h 52884"/>
                  <a:gd name="connsiteX6" fmla="*/ 24306 w 56072"/>
                  <a:gd name="connsiteY6" fmla="*/ 23825 h 52884"/>
                  <a:gd name="connsiteX7" fmla="*/ 29520 w 56072"/>
                  <a:gd name="connsiteY7" fmla="*/ 19974 h 52884"/>
                  <a:gd name="connsiteX8" fmla="*/ 29520 w 56072"/>
                  <a:gd name="connsiteY8" fmla="*/ 19974 h 52884"/>
                  <a:gd name="connsiteX9" fmla="*/ 0 w 56072"/>
                  <a:gd name="connsiteY9" fmla="*/ 0 h 52884"/>
                  <a:gd name="connsiteX10" fmla="*/ 15241 w 56072"/>
                  <a:gd name="connsiteY10" fmla="*/ 13316 h 52884"/>
                  <a:gd name="connsiteX11" fmla="*/ 17086 w 56072"/>
                  <a:gd name="connsiteY11" fmla="*/ 16445 h 52884"/>
                  <a:gd name="connsiteX12" fmla="*/ 17808 w 56072"/>
                  <a:gd name="connsiteY12" fmla="*/ 32729 h 52884"/>
                  <a:gd name="connsiteX13" fmla="*/ 8343 w 56072"/>
                  <a:gd name="connsiteY13" fmla="*/ 37381 h 52884"/>
                  <a:gd name="connsiteX14" fmla="*/ 401 w 56072"/>
                  <a:gd name="connsiteY14" fmla="*/ 22461 h 52884"/>
                  <a:gd name="connsiteX15" fmla="*/ 0 w 56072"/>
                  <a:gd name="connsiteY15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072" h="52884">
                    <a:moveTo>
                      <a:pt x="29520" y="19974"/>
                    </a:moveTo>
                    <a:cubicBezTo>
                      <a:pt x="36339" y="22381"/>
                      <a:pt x="44200" y="24226"/>
                      <a:pt x="52703" y="25589"/>
                    </a:cubicBezTo>
                    <a:cubicBezTo>
                      <a:pt x="54548" y="25910"/>
                      <a:pt x="55992" y="27354"/>
                      <a:pt x="56072" y="29279"/>
                    </a:cubicBezTo>
                    <a:lnTo>
                      <a:pt x="55831" y="45483"/>
                    </a:lnTo>
                    <a:cubicBezTo>
                      <a:pt x="55992" y="49815"/>
                      <a:pt x="50698" y="53184"/>
                      <a:pt x="43959" y="52863"/>
                    </a:cubicBezTo>
                    <a:cubicBezTo>
                      <a:pt x="35536" y="52382"/>
                      <a:pt x="25269" y="47008"/>
                      <a:pt x="25028" y="40590"/>
                    </a:cubicBezTo>
                    <a:lnTo>
                      <a:pt x="24306" y="23825"/>
                    </a:lnTo>
                    <a:cubicBezTo>
                      <a:pt x="24065" y="21017"/>
                      <a:pt x="26873" y="19012"/>
                      <a:pt x="29520" y="19974"/>
                    </a:cubicBezTo>
                    <a:lnTo>
                      <a:pt x="29520" y="19974"/>
                    </a:lnTo>
                    <a:close/>
                    <a:moveTo>
                      <a:pt x="0" y="0"/>
                    </a:moveTo>
                    <a:cubicBezTo>
                      <a:pt x="1043" y="4893"/>
                      <a:pt x="8824" y="9305"/>
                      <a:pt x="15241" y="13316"/>
                    </a:cubicBezTo>
                    <a:cubicBezTo>
                      <a:pt x="16364" y="14038"/>
                      <a:pt x="17006" y="15161"/>
                      <a:pt x="17086" y="16445"/>
                    </a:cubicBezTo>
                    <a:lnTo>
                      <a:pt x="17808" y="32729"/>
                    </a:lnTo>
                    <a:cubicBezTo>
                      <a:pt x="17969" y="36018"/>
                      <a:pt x="13236" y="39547"/>
                      <a:pt x="8343" y="37381"/>
                    </a:cubicBezTo>
                    <a:cubicBezTo>
                      <a:pt x="2246" y="32809"/>
                      <a:pt x="562" y="29440"/>
                      <a:pt x="401" y="224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F5F5">
                  <a:alpha val="50000"/>
                </a:srgbClr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0C1617A-F871-4A0D-91DD-49FCE5A147F2}"/>
                  </a:ext>
                </a:extLst>
              </p:cNvPr>
              <p:cNvSpPr/>
              <p:nvPr/>
            </p:nvSpPr>
            <p:spPr>
              <a:xfrm>
                <a:off x="1472789" y="1806996"/>
                <a:ext cx="58230" cy="56182"/>
              </a:xfrm>
              <a:custGeom>
                <a:avLst/>
                <a:gdLst>
                  <a:gd name="connsiteX0" fmla="*/ 29642 w 58230"/>
                  <a:gd name="connsiteY0" fmla="*/ 24466 h 56182"/>
                  <a:gd name="connsiteX1" fmla="*/ 52584 w 58230"/>
                  <a:gd name="connsiteY1" fmla="*/ 29921 h 56182"/>
                  <a:gd name="connsiteX2" fmla="*/ 55151 w 58230"/>
                  <a:gd name="connsiteY2" fmla="*/ 32649 h 56182"/>
                  <a:gd name="connsiteX3" fmla="*/ 38305 w 58230"/>
                  <a:gd name="connsiteY3" fmla="*/ 52783 h 56182"/>
                  <a:gd name="connsiteX4" fmla="*/ 25791 w 58230"/>
                  <a:gd name="connsiteY4" fmla="*/ 27354 h 56182"/>
                  <a:gd name="connsiteX5" fmla="*/ 29642 w 58230"/>
                  <a:gd name="connsiteY5" fmla="*/ 24466 h 56182"/>
                  <a:gd name="connsiteX6" fmla="*/ 29642 w 58230"/>
                  <a:gd name="connsiteY6" fmla="*/ 24466 h 56182"/>
                  <a:gd name="connsiteX7" fmla="*/ 30524 w 58230"/>
                  <a:gd name="connsiteY7" fmla="*/ 21097 h 56182"/>
                  <a:gd name="connsiteX8" fmla="*/ 23866 w 58230"/>
                  <a:gd name="connsiteY8" fmla="*/ 25910 h 56182"/>
                  <a:gd name="connsiteX9" fmla="*/ 37744 w 58230"/>
                  <a:gd name="connsiteY9" fmla="*/ 54708 h 56182"/>
                  <a:gd name="connsiteX10" fmla="*/ 57798 w 58230"/>
                  <a:gd name="connsiteY10" fmla="*/ 31285 h 56182"/>
                  <a:gd name="connsiteX11" fmla="*/ 53547 w 58230"/>
                  <a:gd name="connsiteY11" fmla="*/ 26632 h 56182"/>
                  <a:gd name="connsiteX12" fmla="*/ 30524 w 58230"/>
                  <a:gd name="connsiteY12" fmla="*/ 21097 h 56182"/>
                  <a:gd name="connsiteX13" fmla="*/ 30524 w 58230"/>
                  <a:gd name="connsiteY13" fmla="*/ 21097 h 56182"/>
                  <a:gd name="connsiteX14" fmla="*/ 1325 w 58230"/>
                  <a:gd name="connsiteY14" fmla="*/ 6819 h 56182"/>
                  <a:gd name="connsiteX15" fmla="*/ 15203 w 58230"/>
                  <a:gd name="connsiteY15" fmla="*/ 17969 h 56182"/>
                  <a:gd name="connsiteX16" fmla="*/ 16727 w 58230"/>
                  <a:gd name="connsiteY16" fmla="*/ 20616 h 56182"/>
                  <a:gd name="connsiteX17" fmla="*/ 17449 w 58230"/>
                  <a:gd name="connsiteY17" fmla="*/ 33852 h 56182"/>
                  <a:gd name="connsiteX18" fmla="*/ 2047 w 58230"/>
                  <a:gd name="connsiteY18" fmla="*/ 27595 h 56182"/>
                  <a:gd name="connsiteX19" fmla="*/ 1325 w 58230"/>
                  <a:gd name="connsiteY19" fmla="*/ 6819 h 56182"/>
                  <a:gd name="connsiteX20" fmla="*/ 1325 w 58230"/>
                  <a:gd name="connsiteY20" fmla="*/ 6819 h 56182"/>
                  <a:gd name="connsiteX21" fmla="*/ 2448 w 58230"/>
                  <a:gd name="connsiteY21" fmla="*/ 802 h 56182"/>
                  <a:gd name="connsiteX22" fmla="*/ 16887 w 58230"/>
                  <a:gd name="connsiteY22" fmla="*/ 14359 h 56182"/>
                  <a:gd name="connsiteX23" fmla="*/ 19214 w 58230"/>
                  <a:gd name="connsiteY23" fmla="*/ 18290 h 56182"/>
                  <a:gd name="connsiteX24" fmla="*/ 19936 w 58230"/>
                  <a:gd name="connsiteY24" fmla="*/ 33691 h 56182"/>
                  <a:gd name="connsiteX25" fmla="*/ 1084 w 58230"/>
                  <a:gd name="connsiteY25" fmla="*/ 28477 h 56182"/>
                  <a:gd name="connsiteX26" fmla="*/ 122 w 58230"/>
                  <a:gd name="connsiteY26" fmla="*/ 80 h 56182"/>
                  <a:gd name="connsiteX27" fmla="*/ 2207 w 58230"/>
                  <a:gd name="connsiteY27" fmla="*/ 0 h 56182"/>
                  <a:gd name="connsiteX28" fmla="*/ 2448 w 58230"/>
                  <a:gd name="connsiteY28" fmla="*/ 802 h 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230" h="56182">
                    <a:moveTo>
                      <a:pt x="29642" y="24466"/>
                    </a:moveTo>
                    <a:cubicBezTo>
                      <a:pt x="37182" y="27114"/>
                      <a:pt x="44643" y="28718"/>
                      <a:pt x="52584" y="29921"/>
                    </a:cubicBezTo>
                    <a:cubicBezTo>
                      <a:pt x="53948" y="30082"/>
                      <a:pt x="55151" y="31205"/>
                      <a:pt x="55151" y="32649"/>
                    </a:cubicBezTo>
                    <a:cubicBezTo>
                      <a:pt x="55793" y="46446"/>
                      <a:pt x="59162" y="58238"/>
                      <a:pt x="38305" y="52783"/>
                    </a:cubicBezTo>
                    <a:cubicBezTo>
                      <a:pt x="22021" y="48532"/>
                      <a:pt x="26433" y="40430"/>
                      <a:pt x="25791" y="27354"/>
                    </a:cubicBezTo>
                    <a:cubicBezTo>
                      <a:pt x="25711" y="25269"/>
                      <a:pt x="27717" y="23744"/>
                      <a:pt x="29642" y="24466"/>
                    </a:cubicBezTo>
                    <a:lnTo>
                      <a:pt x="29642" y="24466"/>
                    </a:lnTo>
                    <a:close/>
                    <a:moveTo>
                      <a:pt x="30524" y="21097"/>
                    </a:moveTo>
                    <a:cubicBezTo>
                      <a:pt x="27155" y="19894"/>
                      <a:pt x="23706" y="22461"/>
                      <a:pt x="23866" y="25910"/>
                    </a:cubicBezTo>
                    <a:cubicBezTo>
                      <a:pt x="24508" y="40269"/>
                      <a:pt x="20016" y="49976"/>
                      <a:pt x="37744" y="54708"/>
                    </a:cubicBezTo>
                    <a:cubicBezTo>
                      <a:pt x="61167" y="60885"/>
                      <a:pt x="58440" y="46606"/>
                      <a:pt x="57798" y="31285"/>
                    </a:cubicBezTo>
                    <a:cubicBezTo>
                      <a:pt x="57718" y="28959"/>
                      <a:pt x="55873" y="27033"/>
                      <a:pt x="53547" y="26632"/>
                    </a:cubicBezTo>
                    <a:cubicBezTo>
                      <a:pt x="45766" y="25429"/>
                      <a:pt x="37984" y="23664"/>
                      <a:pt x="30524" y="21097"/>
                    </a:cubicBezTo>
                    <a:lnTo>
                      <a:pt x="30524" y="21097"/>
                    </a:lnTo>
                    <a:close/>
                    <a:moveTo>
                      <a:pt x="1325" y="6819"/>
                    </a:moveTo>
                    <a:cubicBezTo>
                      <a:pt x="4694" y="11551"/>
                      <a:pt x="10390" y="14920"/>
                      <a:pt x="15203" y="17969"/>
                    </a:cubicBezTo>
                    <a:cubicBezTo>
                      <a:pt x="16005" y="18450"/>
                      <a:pt x="16727" y="19653"/>
                      <a:pt x="16727" y="20616"/>
                    </a:cubicBezTo>
                    <a:lnTo>
                      <a:pt x="17449" y="33852"/>
                    </a:lnTo>
                    <a:cubicBezTo>
                      <a:pt x="17850" y="43478"/>
                      <a:pt x="4694" y="40911"/>
                      <a:pt x="2047" y="27595"/>
                    </a:cubicBezTo>
                    <a:cubicBezTo>
                      <a:pt x="603" y="19974"/>
                      <a:pt x="1485" y="10669"/>
                      <a:pt x="1325" y="6819"/>
                    </a:cubicBezTo>
                    <a:lnTo>
                      <a:pt x="1325" y="6819"/>
                    </a:lnTo>
                    <a:close/>
                    <a:moveTo>
                      <a:pt x="2448" y="802"/>
                    </a:moveTo>
                    <a:cubicBezTo>
                      <a:pt x="3732" y="6819"/>
                      <a:pt x="12074" y="11311"/>
                      <a:pt x="16887" y="14359"/>
                    </a:cubicBezTo>
                    <a:cubicBezTo>
                      <a:pt x="18251" y="15241"/>
                      <a:pt x="19133" y="16685"/>
                      <a:pt x="19214" y="18290"/>
                    </a:cubicBezTo>
                    <a:lnTo>
                      <a:pt x="19936" y="33691"/>
                    </a:lnTo>
                    <a:cubicBezTo>
                      <a:pt x="20417" y="44601"/>
                      <a:pt x="4213" y="44200"/>
                      <a:pt x="1084" y="28477"/>
                    </a:cubicBezTo>
                    <a:cubicBezTo>
                      <a:pt x="-761" y="18931"/>
                      <a:pt x="362" y="4332"/>
                      <a:pt x="122" y="80"/>
                    </a:cubicBezTo>
                    <a:lnTo>
                      <a:pt x="2207" y="0"/>
                    </a:lnTo>
                    <a:lnTo>
                      <a:pt x="2448" y="802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FAE62B3-F79F-484A-9583-7BA9B67CDF12}"/>
                  </a:ext>
                </a:extLst>
              </p:cNvPr>
              <p:cNvSpPr/>
              <p:nvPr/>
            </p:nvSpPr>
            <p:spPr>
              <a:xfrm>
                <a:off x="1491040" y="1827131"/>
                <a:ext cx="7460" cy="11872"/>
              </a:xfrm>
              <a:custGeom>
                <a:avLst/>
                <a:gdLst>
                  <a:gd name="connsiteX0" fmla="*/ 7460 w 7460"/>
                  <a:gd name="connsiteY0" fmla="*/ 5054 h 11872"/>
                  <a:gd name="connsiteX1" fmla="*/ 0 w 7460"/>
                  <a:gd name="connsiteY1" fmla="*/ 0 h 11872"/>
                  <a:gd name="connsiteX2" fmla="*/ 802 w 7460"/>
                  <a:gd name="connsiteY2" fmla="*/ 7380 h 11872"/>
                  <a:gd name="connsiteX3" fmla="*/ 6979 w 7460"/>
                  <a:gd name="connsiteY3" fmla="*/ 11872 h 11872"/>
                  <a:gd name="connsiteX4" fmla="*/ 7460 w 7460"/>
                  <a:gd name="connsiteY4" fmla="*/ 5054 h 1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0" h="11872">
                    <a:moveTo>
                      <a:pt x="7460" y="5054"/>
                    </a:moveTo>
                    <a:cubicBezTo>
                      <a:pt x="4733" y="4733"/>
                      <a:pt x="1845" y="1925"/>
                      <a:pt x="0" y="0"/>
                    </a:cubicBezTo>
                    <a:lnTo>
                      <a:pt x="802" y="7380"/>
                    </a:lnTo>
                    <a:cubicBezTo>
                      <a:pt x="4572" y="4171"/>
                      <a:pt x="3931" y="11471"/>
                      <a:pt x="6979" y="11872"/>
                    </a:cubicBezTo>
                    <a:lnTo>
                      <a:pt x="7460" y="5054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092C6-9168-4EEE-B54F-35FEB308043D}"/>
                </a:ext>
              </a:extLst>
            </p:cNvPr>
            <p:cNvSpPr/>
            <p:nvPr/>
          </p:nvSpPr>
          <p:spPr>
            <a:xfrm>
              <a:off x="1528180" y="1832826"/>
              <a:ext cx="37942" cy="10027"/>
            </a:xfrm>
            <a:custGeom>
              <a:avLst/>
              <a:gdLst>
                <a:gd name="connsiteX0" fmla="*/ 401 w 37942"/>
                <a:gd name="connsiteY0" fmla="*/ 10027 h 10027"/>
                <a:gd name="connsiteX1" fmla="*/ 36740 w 37942"/>
                <a:gd name="connsiteY1" fmla="*/ 1685 h 10027"/>
                <a:gd name="connsiteX2" fmla="*/ 37943 w 37942"/>
                <a:gd name="connsiteY2" fmla="*/ 0 h 10027"/>
                <a:gd name="connsiteX3" fmla="*/ 0 w 37942"/>
                <a:gd name="connsiteY3" fmla="*/ 393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42" h="10027">
                  <a:moveTo>
                    <a:pt x="401" y="10027"/>
                  </a:moveTo>
                  <a:lnTo>
                    <a:pt x="36740" y="1685"/>
                  </a:lnTo>
                  <a:lnTo>
                    <a:pt x="37943" y="0"/>
                  </a:lnTo>
                  <a:lnTo>
                    <a:pt x="0" y="3931"/>
                  </a:lnTo>
                  <a:close/>
                </a:path>
              </a:pathLst>
            </a:custGeom>
            <a:solidFill>
              <a:srgbClr val="292424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0711B2-A747-484C-BC1F-F197BEA618D9}"/>
                </a:ext>
              </a:extLst>
            </p:cNvPr>
            <p:cNvSpPr/>
            <p:nvPr/>
          </p:nvSpPr>
          <p:spPr>
            <a:xfrm>
              <a:off x="1443579" y="1895236"/>
              <a:ext cx="181103" cy="365310"/>
            </a:xfrm>
            <a:custGeom>
              <a:avLst/>
              <a:gdLst>
                <a:gd name="connsiteX0" fmla="*/ 25000 w 181103"/>
                <a:gd name="connsiteY0" fmla="*/ 0 h 365310"/>
                <a:gd name="connsiteX1" fmla="*/ 54199 w 181103"/>
                <a:gd name="connsiteY1" fmla="*/ 16364 h 365310"/>
                <a:gd name="connsiteX2" fmla="*/ 56365 w 181103"/>
                <a:gd name="connsiteY2" fmla="*/ 64254 h 365310"/>
                <a:gd name="connsiteX3" fmla="*/ 147171 w 181103"/>
                <a:gd name="connsiteY3" fmla="*/ 34494 h 365310"/>
                <a:gd name="connsiteX4" fmla="*/ 181103 w 181103"/>
                <a:gd name="connsiteY4" fmla="*/ 54949 h 365310"/>
                <a:gd name="connsiteX5" fmla="*/ 155674 w 181103"/>
                <a:gd name="connsiteY5" fmla="*/ 124097 h 365310"/>
                <a:gd name="connsiteX6" fmla="*/ 79387 w 181103"/>
                <a:gd name="connsiteY6" fmla="*/ 179447 h 365310"/>
                <a:gd name="connsiteX7" fmla="*/ 125593 w 181103"/>
                <a:gd name="connsiteY7" fmla="*/ 206881 h 365310"/>
                <a:gd name="connsiteX8" fmla="*/ 142519 w 181103"/>
                <a:gd name="connsiteY8" fmla="*/ 365311 h 365310"/>
                <a:gd name="connsiteX9" fmla="*/ 22112 w 181103"/>
                <a:gd name="connsiteY9" fmla="*/ 314774 h 365310"/>
                <a:gd name="connsiteX10" fmla="*/ 11443 w 181103"/>
                <a:gd name="connsiteY10" fmla="*/ 199983 h 365310"/>
                <a:gd name="connsiteX11" fmla="*/ 293 w 181103"/>
                <a:gd name="connsiteY11" fmla="*/ 123936 h 365310"/>
                <a:gd name="connsiteX12" fmla="*/ 25000 w 181103"/>
                <a:gd name="connsiteY12" fmla="*/ 0 h 3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103" h="365310">
                  <a:moveTo>
                    <a:pt x="25000" y="0"/>
                  </a:moveTo>
                  <a:lnTo>
                    <a:pt x="54199" y="16364"/>
                  </a:lnTo>
                  <a:cubicBezTo>
                    <a:pt x="41605" y="40991"/>
                    <a:pt x="43370" y="55430"/>
                    <a:pt x="56365" y="64254"/>
                  </a:cubicBezTo>
                  <a:cubicBezTo>
                    <a:pt x="81473" y="81341"/>
                    <a:pt x="136663" y="69228"/>
                    <a:pt x="147171" y="34494"/>
                  </a:cubicBezTo>
                  <a:cubicBezTo>
                    <a:pt x="158562" y="41152"/>
                    <a:pt x="170113" y="47649"/>
                    <a:pt x="181103" y="54949"/>
                  </a:cubicBezTo>
                  <a:cubicBezTo>
                    <a:pt x="166183" y="79095"/>
                    <a:pt x="160407" y="100352"/>
                    <a:pt x="155674" y="124097"/>
                  </a:cubicBezTo>
                  <a:cubicBezTo>
                    <a:pt x="144444" y="180409"/>
                    <a:pt x="143802" y="209769"/>
                    <a:pt x="79387" y="179447"/>
                  </a:cubicBezTo>
                  <a:cubicBezTo>
                    <a:pt x="95912" y="199261"/>
                    <a:pt x="101447" y="197496"/>
                    <a:pt x="125593" y="206881"/>
                  </a:cubicBezTo>
                  <a:cubicBezTo>
                    <a:pt x="120459" y="264959"/>
                    <a:pt x="119095" y="310843"/>
                    <a:pt x="142519" y="365311"/>
                  </a:cubicBezTo>
                  <a:cubicBezTo>
                    <a:pt x="83960" y="354883"/>
                    <a:pt x="30615" y="336834"/>
                    <a:pt x="22112" y="314774"/>
                  </a:cubicBezTo>
                  <a:cubicBezTo>
                    <a:pt x="13128" y="291591"/>
                    <a:pt x="14170" y="249958"/>
                    <a:pt x="11443" y="199983"/>
                  </a:cubicBezTo>
                  <a:cubicBezTo>
                    <a:pt x="9678" y="167655"/>
                    <a:pt x="1095" y="145836"/>
                    <a:pt x="293" y="123936"/>
                  </a:cubicBezTo>
                  <a:cubicBezTo>
                    <a:pt x="-1793" y="66500"/>
                    <a:pt x="7352" y="29681"/>
                    <a:pt x="25000" y="0"/>
                  </a:cubicBezTo>
                  <a:close/>
                </a:path>
              </a:pathLst>
            </a:custGeom>
            <a:solidFill>
              <a:srgbClr val="FFCD4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7" name="Graphic 5">
              <a:extLst>
                <a:ext uri="{FF2B5EF4-FFF2-40B4-BE49-F238E27FC236}">
                  <a16:creationId xmlns:a16="http://schemas.microsoft.com/office/drawing/2014/main" id="{0C830B64-BEC6-462F-B4AD-2F266C8B9384}"/>
                </a:ext>
              </a:extLst>
            </p:cNvPr>
            <p:cNvGrpSpPr/>
            <p:nvPr/>
          </p:nvGrpSpPr>
          <p:grpSpPr>
            <a:xfrm>
              <a:off x="1526686" y="1950350"/>
              <a:ext cx="232555" cy="369585"/>
              <a:chOff x="1526686" y="1950350"/>
              <a:chExt cx="232555" cy="36958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51E0210-7D35-4B32-B808-212235A995E6}"/>
                  </a:ext>
                </a:extLst>
              </p:cNvPr>
              <p:cNvSpPr/>
              <p:nvPr/>
            </p:nvSpPr>
            <p:spPr>
              <a:xfrm>
                <a:off x="1629746" y="1950350"/>
                <a:ext cx="129495" cy="211253"/>
              </a:xfrm>
              <a:custGeom>
                <a:avLst/>
                <a:gdLst>
                  <a:gd name="connsiteX0" fmla="*/ 45714 w 129495"/>
                  <a:gd name="connsiteY0" fmla="*/ 7696 h 211253"/>
                  <a:gd name="connsiteX1" fmla="*/ 121039 w 129495"/>
                  <a:gd name="connsiteY1" fmla="*/ 149922 h 211253"/>
                  <a:gd name="connsiteX2" fmla="*/ 119274 w 129495"/>
                  <a:gd name="connsiteY2" fmla="*/ 205673 h 211253"/>
                  <a:gd name="connsiteX3" fmla="*/ 69619 w 129495"/>
                  <a:gd name="connsiteY3" fmla="*/ 191074 h 211253"/>
                  <a:gd name="connsiteX4" fmla="*/ 14991 w 129495"/>
                  <a:gd name="connsiteY4" fmla="*/ 104037 h 211253"/>
                  <a:gd name="connsiteX5" fmla="*/ 11542 w 129495"/>
                  <a:gd name="connsiteY5" fmla="*/ 11627 h 211253"/>
                  <a:gd name="connsiteX6" fmla="*/ 45714 w 129495"/>
                  <a:gd name="connsiteY6" fmla="*/ 7696 h 21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495" h="211253">
                    <a:moveTo>
                      <a:pt x="45714" y="7696"/>
                    </a:moveTo>
                    <a:cubicBezTo>
                      <a:pt x="73229" y="35852"/>
                      <a:pt x="103551" y="103797"/>
                      <a:pt x="121039" y="149922"/>
                    </a:cubicBezTo>
                    <a:cubicBezTo>
                      <a:pt x="129943" y="173345"/>
                      <a:pt x="135157" y="192277"/>
                      <a:pt x="119274" y="205673"/>
                    </a:cubicBezTo>
                    <a:cubicBezTo>
                      <a:pt x="104193" y="218428"/>
                      <a:pt x="81251" y="207518"/>
                      <a:pt x="69619" y="191074"/>
                    </a:cubicBezTo>
                    <a:cubicBezTo>
                      <a:pt x="55822" y="171500"/>
                      <a:pt x="41302" y="146392"/>
                      <a:pt x="14991" y="104037"/>
                    </a:cubicBezTo>
                    <a:cubicBezTo>
                      <a:pt x="-5946" y="70266"/>
                      <a:pt x="-2897" y="30398"/>
                      <a:pt x="11542" y="11627"/>
                    </a:cubicBezTo>
                    <a:cubicBezTo>
                      <a:pt x="19965" y="797"/>
                      <a:pt x="32238" y="-6101"/>
                      <a:pt x="45714" y="7696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F76A94-9A7C-4B7B-AA27-C71E1AE1DDF5}"/>
                  </a:ext>
                </a:extLst>
              </p:cNvPr>
              <p:cNvSpPr/>
              <p:nvPr/>
            </p:nvSpPr>
            <p:spPr>
              <a:xfrm>
                <a:off x="1639098" y="1967672"/>
                <a:ext cx="86819" cy="155301"/>
              </a:xfrm>
              <a:custGeom>
                <a:avLst/>
                <a:gdLst>
                  <a:gd name="connsiteX0" fmla="*/ 5479 w 86819"/>
                  <a:gd name="connsiteY0" fmla="*/ 0 h 155301"/>
                  <a:gd name="connsiteX1" fmla="*/ 86819 w 86819"/>
                  <a:gd name="connsiteY1" fmla="*/ 155301 h 155301"/>
                  <a:gd name="connsiteX2" fmla="*/ 53369 w 86819"/>
                  <a:gd name="connsiteY2" fmla="*/ 152815 h 155301"/>
                  <a:gd name="connsiteX3" fmla="*/ 5479 w 86819"/>
                  <a:gd name="connsiteY3" fmla="*/ 0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19" h="155301">
                    <a:moveTo>
                      <a:pt x="5479" y="0"/>
                    </a:moveTo>
                    <a:cubicBezTo>
                      <a:pt x="31950" y="47810"/>
                      <a:pt x="68209" y="103962"/>
                      <a:pt x="86819" y="155301"/>
                    </a:cubicBezTo>
                    <a:lnTo>
                      <a:pt x="53369" y="152815"/>
                    </a:lnTo>
                    <a:cubicBezTo>
                      <a:pt x="4516" y="80619"/>
                      <a:pt x="-8961" y="57757"/>
                      <a:pt x="5479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2BBFF7-520D-4B19-939A-052A26BDD6F7}"/>
                  </a:ext>
                </a:extLst>
              </p:cNvPr>
              <p:cNvSpPr/>
              <p:nvPr/>
            </p:nvSpPr>
            <p:spPr>
              <a:xfrm>
                <a:off x="1644576" y="1950378"/>
                <a:ext cx="114665" cy="211209"/>
              </a:xfrm>
              <a:custGeom>
                <a:avLst/>
                <a:gdLst>
                  <a:gd name="connsiteX0" fmla="*/ 30884 w 114665"/>
                  <a:gd name="connsiteY0" fmla="*/ 7668 h 211209"/>
                  <a:gd name="connsiteX1" fmla="*/ 106208 w 114665"/>
                  <a:gd name="connsiteY1" fmla="*/ 149894 h 211209"/>
                  <a:gd name="connsiteX2" fmla="*/ 104443 w 114665"/>
                  <a:gd name="connsiteY2" fmla="*/ 205645 h 211209"/>
                  <a:gd name="connsiteX3" fmla="*/ 67704 w 114665"/>
                  <a:gd name="connsiteY3" fmla="*/ 203800 h 211209"/>
                  <a:gd name="connsiteX4" fmla="*/ 86555 w 114665"/>
                  <a:gd name="connsiteY4" fmla="*/ 190805 h 211209"/>
                  <a:gd name="connsiteX5" fmla="*/ 89122 w 114665"/>
                  <a:gd name="connsiteY5" fmla="*/ 172114 h 211209"/>
                  <a:gd name="connsiteX6" fmla="*/ 0 w 114665"/>
                  <a:gd name="connsiteY6" fmla="*/ 7748 h 211209"/>
                  <a:gd name="connsiteX7" fmla="*/ 30884 w 114665"/>
                  <a:gd name="connsiteY7" fmla="*/ 7668 h 21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665" h="211209">
                    <a:moveTo>
                      <a:pt x="30884" y="7668"/>
                    </a:moveTo>
                    <a:cubicBezTo>
                      <a:pt x="58398" y="35824"/>
                      <a:pt x="88721" y="103768"/>
                      <a:pt x="106208" y="149894"/>
                    </a:cubicBezTo>
                    <a:cubicBezTo>
                      <a:pt x="115112" y="173317"/>
                      <a:pt x="120326" y="192248"/>
                      <a:pt x="104443" y="205645"/>
                    </a:cubicBezTo>
                    <a:cubicBezTo>
                      <a:pt x="93855" y="214549"/>
                      <a:pt x="79415" y="211902"/>
                      <a:pt x="67704" y="203800"/>
                    </a:cubicBezTo>
                    <a:cubicBezTo>
                      <a:pt x="74201" y="199789"/>
                      <a:pt x="80538" y="195457"/>
                      <a:pt x="86555" y="190805"/>
                    </a:cubicBezTo>
                    <a:cubicBezTo>
                      <a:pt x="91849" y="186713"/>
                      <a:pt x="95539" y="185510"/>
                      <a:pt x="89122" y="172114"/>
                    </a:cubicBezTo>
                    <a:cubicBezTo>
                      <a:pt x="60564" y="112673"/>
                      <a:pt x="35697" y="61815"/>
                      <a:pt x="0" y="7748"/>
                    </a:cubicBezTo>
                    <a:cubicBezTo>
                      <a:pt x="8262" y="-595"/>
                      <a:pt x="19092" y="-4365"/>
                      <a:pt x="30884" y="7668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1" name="Graphic 5">
                <a:extLst>
                  <a:ext uri="{FF2B5EF4-FFF2-40B4-BE49-F238E27FC236}">
                    <a16:creationId xmlns:a16="http://schemas.microsoft.com/office/drawing/2014/main" id="{4DD9B46C-9E9A-4368-862F-FC68BA8E97CC}"/>
                  </a:ext>
                </a:extLst>
              </p:cNvPr>
              <p:cNvGrpSpPr/>
              <p:nvPr/>
            </p:nvGrpSpPr>
            <p:grpSpPr>
              <a:xfrm>
                <a:off x="1526686" y="2010474"/>
                <a:ext cx="175444" cy="309461"/>
                <a:chOff x="1526686" y="2010474"/>
                <a:chExt cx="175444" cy="309461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27F6AB1-A8DB-4F4A-B962-291A341033AC}"/>
                    </a:ext>
                  </a:extLst>
                </p:cNvPr>
                <p:cNvSpPr/>
                <p:nvPr/>
              </p:nvSpPr>
              <p:spPr>
                <a:xfrm>
                  <a:off x="1526767" y="2010474"/>
                  <a:ext cx="159882" cy="309192"/>
                </a:xfrm>
                <a:custGeom>
                  <a:avLst/>
                  <a:gdLst>
                    <a:gd name="connsiteX0" fmla="*/ 109066 w 159882"/>
                    <a:gd name="connsiteY0" fmla="*/ 3242 h 309192"/>
                    <a:gd name="connsiteX1" fmla="*/ 10719 w 159882"/>
                    <a:gd name="connsiteY1" fmla="*/ 83781 h 309192"/>
                    <a:gd name="connsiteX2" fmla="*/ 2537 w 159882"/>
                    <a:gd name="connsiteY2" fmla="*/ 122045 h 309192"/>
                    <a:gd name="connsiteX3" fmla="*/ 32779 w 159882"/>
                    <a:gd name="connsiteY3" fmla="*/ 284967 h 309192"/>
                    <a:gd name="connsiteX4" fmla="*/ 40159 w 159882"/>
                    <a:gd name="connsiteY4" fmla="*/ 304540 h 309192"/>
                    <a:gd name="connsiteX5" fmla="*/ 56042 w 159882"/>
                    <a:gd name="connsiteY5" fmla="*/ 309192 h 309192"/>
                    <a:gd name="connsiteX6" fmla="*/ 149897 w 159882"/>
                    <a:gd name="connsiteY6" fmla="*/ 219028 h 309192"/>
                    <a:gd name="connsiteX7" fmla="*/ 158159 w 159882"/>
                    <a:gd name="connsiteY7" fmla="*/ 185336 h 309192"/>
                    <a:gd name="connsiteX8" fmla="*/ 134014 w 159882"/>
                    <a:gd name="connsiteY8" fmla="*/ 4205 h 309192"/>
                    <a:gd name="connsiteX9" fmla="*/ 118933 w 159882"/>
                    <a:gd name="connsiteY9" fmla="*/ 114 h 309192"/>
                    <a:gd name="connsiteX10" fmla="*/ 109066 w 159882"/>
                    <a:gd name="connsiteY10" fmla="*/ 3242 h 30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882" h="309192">
                      <a:moveTo>
                        <a:pt x="109066" y="3242"/>
                      </a:moveTo>
                      <a:lnTo>
                        <a:pt x="10719" y="83781"/>
                      </a:lnTo>
                      <a:cubicBezTo>
                        <a:pt x="-2036" y="93888"/>
                        <a:pt x="-1474" y="100867"/>
                        <a:pt x="2537" y="122045"/>
                      </a:cubicBezTo>
                      <a:lnTo>
                        <a:pt x="32779" y="284967"/>
                      </a:lnTo>
                      <a:cubicBezTo>
                        <a:pt x="35105" y="296759"/>
                        <a:pt x="36790" y="303176"/>
                        <a:pt x="40159" y="304540"/>
                      </a:cubicBezTo>
                      <a:lnTo>
                        <a:pt x="56042" y="309192"/>
                      </a:lnTo>
                      <a:lnTo>
                        <a:pt x="149897" y="219028"/>
                      </a:lnTo>
                      <a:cubicBezTo>
                        <a:pt x="159844" y="210605"/>
                        <a:pt x="161849" y="204990"/>
                        <a:pt x="158159" y="185336"/>
                      </a:cubicBezTo>
                      <a:lnTo>
                        <a:pt x="134014" y="4205"/>
                      </a:lnTo>
                      <a:lnTo>
                        <a:pt x="118933" y="114"/>
                      </a:lnTo>
                      <a:cubicBezTo>
                        <a:pt x="116045" y="-367"/>
                        <a:pt x="112275" y="676"/>
                        <a:pt x="109066" y="3242"/>
                      </a:cubicBezTo>
                      <a:close/>
                    </a:path>
                  </a:pathLst>
                </a:custGeom>
                <a:solidFill>
                  <a:srgbClr val="ACACB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0668AEC-07E7-4FA5-8933-98C497C7460B}"/>
                    </a:ext>
                  </a:extLst>
                </p:cNvPr>
                <p:cNvSpPr/>
                <p:nvPr/>
              </p:nvSpPr>
              <p:spPr>
                <a:xfrm>
                  <a:off x="1526686" y="2021017"/>
                  <a:ext cx="159802" cy="280520"/>
                </a:xfrm>
                <a:custGeom>
                  <a:avLst/>
                  <a:gdLst>
                    <a:gd name="connsiteX0" fmla="*/ 97916 w 159802"/>
                    <a:gd name="connsiteY0" fmla="*/ 1925 h 280520"/>
                    <a:gd name="connsiteX1" fmla="*/ 10719 w 159802"/>
                    <a:gd name="connsiteY1" fmla="*/ 73239 h 280520"/>
                    <a:gd name="connsiteX2" fmla="*/ 2537 w 159802"/>
                    <a:gd name="connsiteY2" fmla="*/ 111502 h 280520"/>
                    <a:gd name="connsiteX3" fmla="*/ 28848 w 159802"/>
                    <a:gd name="connsiteY3" fmla="*/ 253407 h 280520"/>
                    <a:gd name="connsiteX4" fmla="*/ 29089 w 159802"/>
                    <a:gd name="connsiteY4" fmla="*/ 253568 h 280520"/>
                    <a:gd name="connsiteX5" fmla="*/ 8874 w 159802"/>
                    <a:gd name="connsiteY5" fmla="*/ 125541 h 280520"/>
                    <a:gd name="connsiteX6" fmla="*/ 16094 w 159802"/>
                    <a:gd name="connsiteY6" fmla="*/ 127626 h 280520"/>
                    <a:gd name="connsiteX7" fmla="*/ 43207 w 159802"/>
                    <a:gd name="connsiteY7" fmla="*/ 251562 h 280520"/>
                    <a:gd name="connsiteX8" fmla="*/ 47459 w 159802"/>
                    <a:gd name="connsiteY8" fmla="*/ 243862 h 280520"/>
                    <a:gd name="connsiteX9" fmla="*/ 74813 w 159802"/>
                    <a:gd name="connsiteY9" fmla="*/ 280521 h 280520"/>
                    <a:gd name="connsiteX10" fmla="*/ 149816 w 159802"/>
                    <a:gd name="connsiteY10" fmla="*/ 208486 h 280520"/>
                    <a:gd name="connsiteX11" fmla="*/ 158079 w 159802"/>
                    <a:gd name="connsiteY11" fmla="*/ 174794 h 280520"/>
                    <a:gd name="connsiteX12" fmla="*/ 134735 w 159802"/>
                    <a:gd name="connsiteY12" fmla="*/ 80 h 280520"/>
                    <a:gd name="connsiteX13" fmla="*/ 134174 w 159802"/>
                    <a:gd name="connsiteY13" fmla="*/ 0 h 280520"/>
                    <a:gd name="connsiteX14" fmla="*/ 109708 w 159802"/>
                    <a:gd name="connsiteY14" fmla="*/ 9466 h 280520"/>
                    <a:gd name="connsiteX15" fmla="*/ 33982 w 159802"/>
                    <a:gd name="connsiteY15" fmla="*/ 66821 h 280520"/>
                    <a:gd name="connsiteX16" fmla="*/ 27244 w 159802"/>
                    <a:gd name="connsiteY16" fmla="*/ 63613 h 280520"/>
                    <a:gd name="connsiteX17" fmla="*/ 97916 w 159802"/>
                    <a:gd name="connsiteY17" fmla="*/ 1925 h 28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9802" h="280520">
                      <a:moveTo>
                        <a:pt x="97916" y="1925"/>
                      </a:moveTo>
                      <a:lnTo>
                        <a:pt x="10719" y="73239"/>
                      </a:lnTo>
                      <a:cubicBezTo>
                        <a:pt x="-2036" y="83346"/>
                        <a:pt x="-1474" y="90325"/>
                        <a:pt x="2537" y="111502"/>
                      </a:cubicBezTo>
                      <a:lnTo>
                        <a:pt x="28848" y="253407"/>
                      </a:lnTo>
                      <a:lnTo>
                        <a:pt x="29089" y="253568"/>
                      </a:lnTo>
                      <a:cubicBezTo>
                        <a:pt x="24677" y="222363"/>
                        <a:pt x="13767" y="156745"/>
                        <a:pt x="8874" y="125541"/>
                      </a:cubicBezTo>
                      <a:cubicBezTo>
                        <a:pt x="8473" y="118241"/>
                        <a:pt x="14168" y="120086"/>
                        <a:pt x="16094" y="127626"/>
                      </a:cubicBezTo>
                      <a:cubicBezTo>
                        <a:pt x="21869" y="156745"/>
                        <a:pt x="35827" y="224369"/>
                        <a:pt x="43207" y="251562"/>
                      </a:cubicBezTo>
                      <a:lnTo>
                        <a:pt x="47459" y="243862"/>
                      </a:lnTo>
                      <a:cubicBezTo>
                        <a:pt x="47459" y="243862"/>
                        <a:pt x="63101" y="264397"/>
                        <a:pt x="74813" y="280521"/>
                      </a:cubicBezTo>
                      <a:lnTo>
                        <a:pt x="149816" y="208486"/>
                      </a:lnTo>
                      <a:cubicBezTo>
                        <a:pt x="159763" y="200063"/>
                        <a:pt x="161769" y="194448"/>
                        <a:pt x="158079" y="174794"/>
                      </a:cubicBezTo>
                      <a:lnTo>
                        <a:pt x="134735" y="80"/>
                      </a:lnTo>
                      <a:lnTo>
                        <a:pt x="134174" y="0"/>
                      </a:lnTo>
                      <a:lnTo>
                        <a:pt x="109708" y="9466"/>
                      </a:lnTo>
                      <a:cubicBezTo>
                        <a:pt x="86284" y="25028"/>
                        <a:pt x="57486" y="48772"/>
                        <a:pt x="33982" y="66821"/>
                      </a:cubicBezTo>
                      <a:cubicBezTo>
                        <a:pt x="27645" y="71233"/>
                        <a:pt x="22110" y="68907"/>
                        <a:pt x="27244" y="63613"/>
                      </a:cubicBezTo>
                      <a:cubicBezTo>
                        <a:pt x="34945" y="57356"/>
                        <a:pt x="95990" y="5054"/>
                        <a:pt x="97916" y="1925"/>
                      </a:cubicBezTo>
                      <a:close/>
                    </a:path>
                  </a:pathLst>
                </a:custGeom>
                <a:solidFill>
                  <a:srgbClr val="C4C4C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A27BA3B-D665-49BB-B3AE-A172823AF708}"/>
                    </a:ext>
                  </a:extLst>
                </p:cNvPr>
                <p:cNvSpPr/>
                <p:nvPr/>
              </p:nvSpPr>
              <p:spPr>
                <a:xfrm>
                  <a:off x="1526686" y="2055591"/>
                  <a:ext cx="67031" cy="141182"/>
                </a:xfrm>
                <a:custGeom>
                  <a:avLst/>
                  <a:gdLst>
                    <a:gd name="connsiteX0" fmla="*/ 57967 w 67031"/>
                    <a:gd name="connsiteY0" fmla="*/ 0 h 141182"/>
                    <a:gd name="connsiteX1" fmla="*/ 10719 w 67031"/>
                    <a:gd name="connsiteY1" fmla="*/ 38665 h 141182"/>
                    <a:gd name="connsiteX2" fmla="*/ 2537 w 67031"/>
                    <a:gd name="connsiteY2" fmla="*/ 76929 h 141182"/>
                    <a:gd name="connsiteX3" fmla="*/ 9676 w 67031"/>
                    <a:gd name="connsiteY3" fmla="*/ 115273 h 141182"/>
                    <a:gd name="connsiteX4" fmla="*/ 4462 w 67031"/>
                    <a:gd name="connsiteY4" fmla="*/ 72276 h 141182"/>
                    <a:gd name="connsiteX5" fmla="*/ 13286 w 67031"/>
                    <a:gd name="connsiteY5" fmla="*/ 73479 h 141182"/>
                    <a:gd name="connsiteX6" fmla="*/ 29169 w 67031"/>
                    <a:gd name="connsiteY6" fmla="*/ 141183 h 141182"/>
                    <a:gd name="connsiteX7" fmla="*/ 40640 w 67031"/>
                    <a:gd name="connsiteY7" fmla="*/ 53906 h 141182"/>
                    <a:gd name="connsiteX8" fmla="*/ 67032 w 67031"/>
                    <a:gd name="connsiteY8" fmla="*/ 9466 h 141182"/>
                    <a:gd name="connsiteX9" fmla="*/ 21548 w 67031"/>
                    <a:gd name="connsiteY9" fmla="*/ 43317 h 141182"/>
                    <a:gd name="connsiteX10" fmla="*/ 12724 w 67031"/>
                    <a:gd name="connsiteY10" fmla="*/ 39788 h 141182"/>
                    <a:gd name="connsiteX11" fmla="*/ 57967 w 67031"/>
                    <a:gd name="connsiteY11" fmla="*/ 0 h 141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1" h="141182">
                      <a:moveTo>
                        <a:pt x="57967" y="0"/>
                      </a:moveTo>
                      <a:lnTo>
                        <a:pt x="10719" y="38665"/>
                      </a:lnTo>
                      <a:cubicBezTo>
                        <a:pt x="-2036" y="48772"/>
                        <a:pt x="-1474" y="55751"/>
                        <a:pt x="2537" y="76929"/>
                      </a:cubicBezTo>
                      <a:lnTo>
                        <a:pt x="9676" y="115273"/>
                      </a:lnTo>
                      <a:cubicBezTo>
                        <a:pt x="6869" y="92411"/>
                        <a:pt x="6066" y="85833"/>
                        <a:pt x="4462" y="72276"/>
                      </a:cubicBezTo>
                      <a:cubicBezTo>
                        <a:pt x="4061" y="64976"/>
                        <a:pt x="11441" y="66019"/>
                        <a:pt x="13286" y="73479"/>
                      </a:cubicBezTo>
                      <a:cubicBezTo>
                        <a:pt x="19623" y="102518"/>
                        <a:pt x="23634" y="121449"/>
                        <a:pt x="29169" y="141183"/>
                      </a:cubicBezTo>
                      <a:lnTo>
                        <a:pt x="40640" y="53906"/>
                      </a:lnTo>
                      <a:lnTo>
                        <a:pt x="67032" y="9466"/>
                      </a:lnTo>
                      <a:cubicBezTo>
                        <a:pt x="52833" y="20375"/>
                        <a:pt x="46255" y="25349"/>
                        <a:pt x="21548" y="43317"/>
                      </a:cubicBezTo>
                      <a:cubicBezTo>
                        <a:pt x="15211" y="47729"/>
                        <a:pt x="7671" y="45082"/>
                        <a:pt x="12724" y="39788"/>
                      </a:cubicBezTo>
                      <a:cubicBezTo>
                        <a:pt x="36870" y="18691"/>
                        <a:pt x="48822" y="9065"/>
                        <a:pt x="57967" y="0"/>
                      </a:cubicBezTo>
                      <a:close/>
                    </a:path>
                  </a:pathLst>
                </a:custGeom>
                <a:solidFill>
                  <a:srgbClr val="E1E1E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65A623C-8ABA-44BA-9DDC-4137B9AF57A3}"/>
                    </a:ext>
                  </a:extLst>
                </p:cNvPr>
                <p:cNvSpPr/>
                <p:nvPr/>
              </p:nvSpPr>
              <p:spPr>
                <a:xfrm>
                  <a:off x="1542249" y="2014628"/>
                  <a:ext cx="159882" cy="305307"/>
                </a:xfrm>
                <a:custGeom>
                  <a:avLst/>
                  <a:gdLst>
                    <a:gd name="connsiteX0" fmla="*/ 110590 w 159882"/>
                    <a:gd name="connsiteY0" fmla="*/ 2458 h 305307"/>
                    <a:gd name="connsiteX1" fmla="*/ 10719 w 159882"/>
                    <a:gd name="connsiteY1" fmla="*/ 84200 h 305307"/>
                    <a:gd name="connsiteX2" fmla="*/ 2537 w 159882"/>
                    <a:gd name="connsiteY2" fmla="*/ 122464 h 305307"/>
                    <a:gd name="connsiteX3" fmla="*/ 32779 w 159882"/>
                    <a:gd name="connsiteY3" fmla="*/ 285385 h 305307"/>
                    <a:gd name="connsiteX4" fmla="*/ 54678 w 159882"/>
                    <a:gd name="connsiteY4" fmla="*/ 297338 h 305307"/>
                    <a:gd name="connsiteX5" fmla="*/ 149897 w 159882"/>
                    <a:gd name="connsiteY5" fmla="*/ 219447 h 305307"/>
                    <a:gd name="connsiteX6" fmla="*/ 158159 w 159882"/>
                    <a:gd name="connsiteY6" fmla="*/ 185755 h 305307"/>
                    <a:gd name="connsiteX7" fmla="*/ 126473 w 159882"/>
                    <a:gd name="connsiteY7" fmla="*/ 15132 h 305307"/>
                    <a:gd name="connsiteX8" fmla="*/ 110590 w 159882"/>
                    <a:gd name="connsiteY8" fmla="*/ 2458 h 30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882" h="305307">
                      <a:moveTo>
                        <a:pt x="110590" y="2458"/>
                      </a:moveTo>
                      <a:lnTo>
                        <a:pt x="10719" y="84200"/>
                      </a:lnTo>
                      <a:cubicBezTo>
                        <a:pt x="-2036" y="94307"/>
                        <a:pt x="-1474" y="101286"/>
                        <a:pt x="2537" y="122464"/>
                      </a:cubicBezTo>
                      <a:lnTo>
                        <a:pt x="32779" y="285385"/>
                      </a:lnTo>
                      <a:cubicBezTo>
                        <a:pt x="37111" y="307686"/>
                        <a:pt x="39357" y="310654"/>
                        <a:pt x="54678" y="297338"/>
                      </a:cubicBezTo>
                      <a:lnTo>
                        <a:pt x="149897" y="219447"/>
                      </a:lnTo>
                      <a:cubicBezTo>
                        <a:pt x="159844" y="211024"/>
                        <a:pt x="161849" y="205409"/>
                        <a:pt x="158159" y="185755"/>
                      </a:cubicBezTo>
                      <a:lnTo>
                        <a:pt x="126473" y="15132"/>
                      </a:lnTo>
                      <a:cubicBezTo>
                        <a:pt x="123746" y="372"/>
                        <a:pt x="119254" y="-2997"/>
                        <a:pt x="110590" y="2458"/>
                      </a:cubicBezTo>
                      <a:close/>
                    </a:path>
                  </a:pathLst>
                </a:custGeom>
                <a:solidFill>
                  <a:srgbClr val="777C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C749BFA-A572-4A7F-95A2-487D168D1359}"/>
                    </a:ext>
                  </a:extLst>
                </p:cNvPr>
                <p:cNvSpPr/>
                <p:nvPr/>
              </p:nvSpPr>
              <p:spPr>
                <a:xfrm>
                  <a:off x="1545294" y="2017602"/>
                  <a:ext cx="153918" cy="299324"/>
                </a:xfrm>
                <a:custGeom>
                  <a:avLst/>
                  <a:gdLst>
                    <a:gd name="connsiteX0" fmla="*/ 109310 w 153918"/>
                    <a:gd name="connsiteY0" fmla="*/ 1891 h 299324"/>
                    <a:gd name="connsiteX1" fmla="*/ 9519 w 153918"/>
                    <a:gd name="connsiteY1" fmla="*/ 83472 h 299324"/>
                    <a:gd name="connsiteX2" fmla="*/ 1096 w 153918"/>
                    <a:gd name="connsiteY2" fmla="*/ 93499 h 299324"/>
                    <a:gd name="connsiteX3" fmla="*/ 2460 w 153918"/>
                    <a:gd name="connsiteY3" fmla="*/ 118848 h 299324"/>
                    <a:gd name="connsiteX4" fmla="*/ 32702 w 153918"/>
                    <a:gd name="connsiteY4" fmla="*/ 281770 h 299324"/>
                    <a:gd name="connsiteX5" fmla="*/ 38317 w 153918"/>
                    <a:gd name="connsiteY5" fmla="*/ 299258 h 299324"/>
                    <a:gd name="connsiteX6" fmla="*/ 49788 w 153918"/>
                    <a:gd name="connsiteY6" fmla="*/ 292118 h 299324"/>
                    <a:gd name="connsiteX7" fmla="*/ 49868 w 153918"/>
                    <a:gd name="connsiteY7" fmla="*/ 292038 h 299324"/>
                    <a:gd name="connsiteX8" fmla="*/ 145006 w 153918"/>
                    <a:gd name="connsiteY8" fmla="*/ 214227 h 299324"/>
                    <a:gd name="connsiteX9" fmla="*/ 152226 w 153918"/>
                    <a:gd name="connsiteY9" fmla="*/ 205965 h 299324"/>
                    <a:gd name="connsiteX10" fmla="*/ 152306 w 153918"/>
                    <a:gd name="connsiteY10" fmla="*/ 183343 h 299324"/>
                    <a:gd name="connsiteX11" fmla="*/ 120620 w 153918"/>
                    <a:gd name="connsiteY11" fmla="*/ 12720 h 299324"/>
                    <a:gd name="connsiteX12" fmla="*/ 115165 w 153918"/>
                    <a:gd name="connsiteY12" fmla="*/ 126 h 299324"/>
                    <a:gd name="connsiteX13" fmla="*/ 109310 w 153918"/>
                    <a:gd name="connsiteY13" fmla="*/ 1891 h 29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918" h="299324">
                      <a:moveTo>
                        <a:pt x="109310" y="1891"/>
                      </a:moveTo>
                      <a:lnTo>
                        <a:pt x="9519" y="83472"/>
                      </a:lnTo>
                      <a:cubicBezTo>
                        <a:pt x="6150" y="86200"/>
                        <a:pt x="2620" y="89408"/>
                        <a:pt x="1096" y="93499"/>
                      </a:cubicBezTo>
                      <a:cubicBezTo>
                        <a:pt x="-1471" y="100318"/>
                        <a:pt x="1096" y="111949"/>
                        <a:pt x="2460" y="118848"/>
                      </a:cubicBezTo>
                      <a:lnTo>
                        <a:pt x="32702" y="281770"/>
                      </a:lnTo>
                      <a:cubicBezTo>
                        <a:pt x="33183" y="284257"/>
                        <a:pt x="35509" y="298295"/>
                        <a:pt x="38317" y="299258"/>
                      </a:cubicBezTo>
                      <a:cubicBezTo>
                        <a:pt x="40643" y="300060"/>
                        <a:pt x="48264" y="293402"/>
                        <a:pt x="49788" y="292118"/>
                      </a:cubicBezTo>
                      <a:lnTo>
                        <a:pt x="49868" y="292038"/>
                      </a:lnTo>
                      <a:lnTo>
                        <a:pt x="145006" y="214227"/>
                      </a:lnTo>
                      <a:cubicBezTo>
                        <a:pt x="147734" y="211901"/>
                        <a:pt x="150622" y="209253"/>
                        <a:pt x="152226" y="205965"/>
                      </a:cubicBezTo>
                      <a:cubicBezTo>
                        <a:pt x="155274" y="199708"/>
                        <a:pt x="153509" y="189921"/>
                        <a:pt x="152306" y="183343"/>
                      </a:cubicBezTo>
                      <a:lnTo>
                        <a:pt x="120620" y="12720"/>
                      </a:lnTo>
                      <a:cubicBezTo>
                        <a:pt x="120139" y="9993"/>
                        <a:pt x="118374" y="1169"/>
                        <a:pt x="115165" y="126"/>
                      </a:cubicBezTo>
                      <a:cubicBezTo>
                        <a:pt x="113320" y="-435"/>
                        <a:pt x="110753" y="1009"/>
                        <a:pt x="109310" y="1891"/>
                      </a:cubicBezTo>
                      <a:close/>
                    </a:path>
                  </a:pathLst>
                </a:custGeom>
                <a:solidFill>
                  <a:srgbClr val="4A4E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00BE3A8-8F87-463E-826B-25F0EAF6C889}"/>
                    </a:ext>
                  </a:extLst>
                </p:cNvPr>
                <p:cNvSpPr/>
                <p:nvPr/>
              </p:nvSpPr>
              <p:spPr>
                <a:xfrm>
                  <a:off x="1577915" y="2030402"/>
                  <a:ext cx="121216" cy="286604"/>
                </a:xfrm>
                <a:custGeom>
                  <a:avLst/>
                  <a:gdLst>
                    <a:gd name="connsiteX0" fmla="*/ 0 w 121216"/>
                    <a:gd name="connsiteY0" fmla="*/ 269050 h 286604"/>
                    <a:gd name="connsiteX1" fmla="*/ 5615 w 121216"/>
                    <a:gd name="connsiteY1" fmla="*/ 286537 h 286604"/>
                    <a:gd name="connsiteX2" fmla="*/ 17086 w 121216"/>
                    <a:gd name="connsiteY2" fmla="*/ 279398 h 286604"/>
                    <a:gd name="connsiteX3" fmla="*/ 17167 w 121216"/>
                    <a:gd name="connsiteY3" fmla="*/ 279318 h 286604"/>
                    <a:gd name="connsiteX4" fmla="*/ 112305 w 121216"/>
                    <a:gd name="connsiteY4" fmla="*/ 201507 h 286604"/>
                    <a:gd name="connsiteX5" fmla="*/ 119524 w 121216"/>
                    <a:gd name="connsiteY5" fmla="*/ 193244 h 286604"/>
                    <a:gd name="connsiteX6" fmla="*/ 119604 w 121216"/>
                    <a:gd name="connsiteY6" fmla="*/ 170623 h 286604"/>
                    <a:gd name="connsiteX7" fmla="*/ 87919 w 121216"/>
                    <a:gd name="connsiteY7" fmla="*/ 0 h 286604"/>
                    <a:gd name="connsiteX8" fmla="*/ 0 w 121216"/>
                    <a:gd name="connsiteY8" fmla="*/ 269050 h 286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216" h="286604">
                      <a:moveTo>
                        <a:pt x="0" y="269050"/>
                      </a:moveTo>
                      <a:cubicBezTo>
                        <a:pt x="481" y="271537"/>
                        <a:pt x="2808" y="285575"/>
                        <a:pt x="5615" y="286537"/>
                      </a:cubicBezTo>
                      <a:cubicBezTo>
                        <a:pt x="7942" y="287340"/>
                        <a:pt x="15562" y="280681"/>
                        <a:pt x="17086" y="279398"/>
                      </a:cubicBezTo>
                      <a:lnTo>
                        <a:pt x="17167" y="279318"/>
                      </a:lnTo>
                      <a:lnTo>
                        <a:pt x="112305" y="201507"/>
                      </a:lnTo>
                      <a:cubicBezTo>
                        <a:pt x="115032" y="199180"/>
                        <a:pt x="117920" y="196533"/>
                        <a:pt x="119524" y="193244"/>
                      </a:cubicBezTo>
                      <a:cubicBezTo>
                        <a:pt x="122573" y="186987"/>
                        <a:pt x="120808" y="177201"/>
                        <a:pt x="119604" y="170623"/>
                      </a:cubicBezTo>
                      <a:lnTo>
                        <a:pt x="87919" y="0"/>
                      </a:lnTo>
                      <a:cubicBezTo>
                        <a:pt x="59201" y="30322"/>
                        <a:pt x="13156" y="118883"/>
                        <a:pt x="0" y="269050"/>
                      </a:cubicBezTo>
                      <a:close/>
                    </a:path>
                  </a:pathLst>
                </a:custGeom>
                <a:solidFill>
                  <a:srgbClr val="33364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ABE65D6-6092-43B0-B7E5-2923D3CC7FA2}"/>
                    </a:ext>
                  </a:extLst>
                </p:cNvPr>
                <p:cNvSpPr/>
                <p:nvPr/>
              </p:nvSpPr>
              <p:spPr>
                <a:xfrm>
                  <a:off x="1599403" y="2131360"/>
                  <a:ext cx="45936" cy="56866"/>
                </a:xfrm>
                <a:custGeom>
                  <a:avLst/>
                  <a:gdLst>
                    <a:gd name="connsiteX0" fmla="*/ 16054 w 45936"/>
                    <a:gd name="connsiteY0" fmla="*/ 517 h 56866"/>
                    <a:gd name="connsiteX1" fmla="*/ 1054 w 45936"/>
                    <a:gd name="connsiteY1" fmla="*/ 33808 h 56866"/>
                    <a:gd name="connsiteX2" fmla="*/ 29852 w 45936"/>
                    <a:gd name="connsiteY2" fmla="*/ 56349 h 56866"/>
                    <a:gd name="connsiteX3" fmla="*/ 44853 w 45936"/>
                    <a:gd name="connsiteY3" fmla="*/ 23058 h 56866"/>
                    <a:gd name="connsiteX4" fmla="*/ 16054 w 45936"/>
                    <a:gd name="connsiteY4" fmla="*/ 517 h 5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36" h="56866">
                      <a:moveTo>
                        <a:pt x="16054" y="517"/>
                      </a:moveTo>
                      <a:cubicBezTo>
                        <a:pt x="3942" y="3485"/>
                        <a:pt x="-2716" y="18406"/>
                        <a:pt x="1054" y="33808"/>
                      </a:cubicBezTo>
                      <a:cubicBezTo>
                        <a:pt x="4824" y="49209"/>
                        <a:pt x="17739" y="59317"/>
                        <a:pt x="29852" y="56349"/>
                      </a:cubicBezTo>
                      <a:cubicBezTo>
                        <a:pt x="41965" y="53381"/>
                        <a:pt x="48703" y="38460"/>
                        <a:pt x="44853" y="23058"/>
                      </a:cubicBezTo>
                      <a:cubicBezTo>
                        <a:pt x="41002" y="7657"/>
                        <a:pt x="28167" y="-2451"/>
                        <a:pt x="16054" y="517"/>
                      </a:cubicBezTo>
                      <a:close/>
                    </a:path>
                  </a:pathLst>
                </a:custGeom>
                <a:solidFill>
                  <a:srgbClr val="62678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146AEEB-2EBA-4475-8B6C-1354B9BFDF69}"/>
                    </a:ext>
                  </a:extLst>
                </p:cNvPr>
                <p:cNvSpPr/>
                <p:nvPr/>
              </p:nvSpPr>
              <p:spPr>
                <a:xfrm>
                  <a:off x="1611567" y="2137092"/>
                  <a:ext cx="33772" cy="51164"/>
                </a:xfrm>
                <a:custGeom>
                  <a:avLst/>
                  <a:gdLst>
                    <a:gd name="connsiteX0" fmla="*/ 3008 w 33772"/>
                    <a:gd name="connsiteY0" fmla="*/ 48211 h 51164"/>
                    <a:gd name="connsiteX1" fmla="*/ 17688 w 33772"/>
                    <a:gd name="connsiteY1" fmla="*/ 50617 h 51164"/>
                    <a:gd name="connsiteX2" fmla="*/ 32689 w 33772"/>
                    <a:gd name="connsiteY2" fmla="*/ 17327 h 51164"/>
                    <a:gd name="connsiteX3" fmla="*/ 22421 w 33772"/>
                    <a:gd name="connsiteY3" fmla="*/ 0 h 51164"/>
                    <a:gd name="connsiteX4" fmla="*/ 3008 w 33772"/>
                    <a:gd name="connsiteY4" fmla="*/ 48211 h 5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772" h="51164">
                      <a:moveTo>
                        <a:pt x="3008" y="48211"/>
                      </a:moveTo>
                      <a:cubicBezTo>
                        <a:pt x="7581" y="50858"/>
                        <a:pt x="12715" y="51901"/>
                        <a:pt x="17688" y="50617"/>
                      </a:cubicBezTo>
                      <a:cubicBezTo>
                        <a:pt x="29801" y="47649"/>
                        <a:pt x="36539" y="32729"/>
                        <a:pt x="32689" y="17327"/>
                      </a:cubicBezTo>
                      <a:cubicBezTo>
                        <a:pt x="30924" y="10107"/>
                        <a:pt x="27154" y="4091"/>
                        <a:pt x="22421" y="0"/>
                      </a:cubicBezTo>
                      <a:cubicBezTo>
                        <a:pt x="20977" y="31846"/>
                        <a:pt x="-9506" y="30563"/>
                        <a:pt x="3008" y="48211"/>
                      </a:cubicBezTo>
                      <a:close/>
                    </a:path>
                  </a:pathLst>
                </a:custGeom>
                <a:solidFill>
                  <a:srgbClr val="464B6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E56C78A-F385-4989-A19A-769910C8655C}"/>
                    </a:ext>
                  </a:extLst>
                </p:cNvPr>
                <p:cNvSpPr/>
                <p:nvPr/>
              </p:nvSpPr>
              <p:spPr>
                <a:xfrm>
                  <a:off x="1579585" y="2011952"/>
                  <a:ext cx="76622" cy="56868"/>
                </a:xfrm>
                <a:custGeom>
                  <a:avLst/>
                  <a:gdLst>
                    <a:gd name="connsiteX0" fmla="*/ 2261 w 76622"/>
                    <a:gd name="connsiteY0" fmla="*/ 52222 h 56868"/>
                    <a:gd name="connsiteX1" fmla="*/ 4667 w 76622"/>
                    <a:gd name="connsiteY1" fmla="*/ 55270 h 56868"/>
                    <a:gd name="connsiteX2" fmla="*/ 26406 w 76622"/>
                    <a:gd name="connsiteY2" fmla="*/ 38344 h 56868"/>
                    <a:gd name="connsiteX3" fmla="*/ 53199 w 76622"/>
                    <a:gd name="connsiteY3" fmla="*/ 17728 h 56868"/>
                    <a:gd name="connsiteX4" fmla="*/ 76623 w 76622"/>
                    <a:gd name="connsiteY4" fmla="*/ 2246 h 56868"/>
                    <a:gd name="connsiteX5" fmla="*/ 62264 w 76622"/>
                    <a:gd name="connsiteY5" fmla="*/ 481 h 56868"/>
                    <a:gd name="connsiteX6" fmla="*/ 40204 w 76622"/>
                    <a:gd name="connsiteY6" fmla="*/ 17969 h 56868"/>
                    <a:gd name="connsiteX7" fmla="*/ 2261 w 76622"/>
                    <a:gd name="connsiteY7" fmla="*/ 52222 h 56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622" h="56868">
                      <a:moveTo>
                        <a:pt x="2261" y="52222"/>
                      </a:moveTo>
                      <a:cubicBezTo>
                        <a:pt x="-1670" y="56232"/>
                        <a:pt x="-226" y="58639"/>
                        <a:pt x="4667" y="55270"/>
                      </a:cubicBezTo>
                      <a:cubicBezTo>
                        <a:pt x="11566" y="49975"/>
                        <a:pt x="19026" y="44120"/>
                        <a:pt x="26406" y="38344"/>
                      </a:cubicBezTo>
                      <a:cubicBezTo>
                        <a:pt x="35310" y="31445"/>
                        <a:pt x="44295" y="24627"/>
                        <a:pt x="53199" y="17728"/>
                      </a:cubicBezTo>
                      <a:cubicBezTo>
                        <a:pt x="62745" y="10268"/>
                        <a:pt x="71489" y="2647"/>
                        <a:pt x="76623" y="2246"/>
                      </a:cubicBezTo>
                      <a:cubicBezTo>
                        <a:pt x="69403" y="722"/>
                        <a:pt x="65553" y="-802"/>
                        <a:pt x="62264" y="481"/>
                      </a:cubicBezTo>
                      <a:cubicBezTo>
                        <a:pt x="58814" y="1845"/>
                        <a:pt x="50070" y="9305"/>
                        <a:pt x="40204" y="17969"/>
                      </a:cubicBezTo>
                      <a:cubicBezTo>
                        <a:pt x="25684" y="30563"/>
                        <a:pt x="8598" y="46125"/>
                        <a:pt x="2261" y="52222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B6FE6AD4-B36F-4D83-A043-EB4D45715074}"/>
                    </a:ext>
                  </a:extLst>
                </p:cNvPr>
                <p:cNvSpPr/>
                <p:nvPr/>
              </p:nvSpPr>
              <p:spPr>
                <a:xfrm>
                  <a:off x="1547248" y="2200893"/>
                  <a:ext cx="32030" cy="117009"/>
                </a:xfrm>
                <a:custGeom>
                  <a:avLst/>
                  <a:gdLst>
                    <a:gd name="connsiteX0" fmla="*/ 104 w 32030"/>
                    <a:gd name="connsiteY0" fmla="*/ 4063 h 117009"/>
                    <a:gd name="connsiteX1" fmla="*/ 5639 w 32030"/>
                    <a:gd name="connsiteY1" fmla="*/ 5587 h 117009"/>
                    <a:gd name="connsiteX2" fmla="*/ 21121 w 32030"/>
                    <a:gd name="connsiteY2" fmla="*/ 75617 h 117009"/>
                    <a:gd name="connsiteX3" fmla="*/ 32031 w 32030"/>
                    <a:gd name="connsiteY3" fmla="*/ 117009 h 117009"/>
                    <a:gd name="connsiteX4" fmla="*/ 18153 w 32030"/>
                    <a:gd name="connsiteY4" fmla="*/ 111314 h 117009"/>
                    <a:gd name="connsiteX5" fmla="*/ 104 w 32030"/>
                    <a:gd name="connsiteY5" fmla="*/ 4063 h 11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30" h="117009">
                      <a:moveTo>
                        <a:pt x="104" y="4063"/>
                      </a:moveTo>
                      <a:cubicBezTo>
                        <a:pt x="-778" y="-1472"/>
                        <a:pt x="4195" y="-1713"/>
                        <a:pt x="5639" y="5587"/>
                      </a:cubicBezTo>
                      <a:cubicBezTo>
                        <a:pt x="7885" y="14812"/>
                        <a:pt x="15265" y="47541"/>
                        <a:pt x="21121" y="75617"/>
                      </a:cubicBezTo>
                      <a:cubicBezTo>
                        <a:pt x="25854" y="98239"/>
                        <a:pt x="26817" y="113239"/>
                        <a:pt x="32031" y="117009"/>
                      </a:cubicBezTo>
                      <a:cubicBezTo>
                        <a:pt x="25292" y="114603"/>
                        <a:pt x="19918" y="114362"/>
                        <a:pt x="18153" y="111314"/>
                      </a:cubicBezTo>
                      <a:cubicBezTo>
                        <a:pt x="13902" y="103533"/>
                        <a:pt x="1949" y="16898"/>
                        <a:pt x="104" y="4063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60" name="Graphic 5">
                  <a:extLst>
                    <a:ext uri="{FF2B5EF4-FFF2-40B4-BE49-F238E27FC236}">
                      <a16:creationId xmlns:a16="http://schemas.microsoft.com/office/drawing/2014/main" id="{5DAA9F6B-07AE-42AF-A331-A3DDB24CCF8E}"/>
                    </a:ext>
                  </a:extLst>
                </p:cNvPr>
                <p:cNvGrpSpPr/>
                <p:nvPr/>
              </p:nvGrpSpPr>
              <p:grpSpPr>
                <a:xfrm>
                  <a:off x="1533293" y="2011952"/>
                  <a:ext cx="121310" cy="305067"/>
                  <a:chOff x="1533293" y="2011952"/>
                  <a:chExt cx="121310" cy="305067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BA1DFACB-E185-42D9-824D-CF865A5065ED}"/>
                      </a:ext>
                    </a:extLst>
                  </p:cNvPr>
                  <p:cNvSpPr/>
                  <p:nvPr/>
                </p:nvSpPr>
                <p:spPr>
                  <a:xfrm>
                    <a:off x="1533293" y="2011952"/>
                    <a:ext cx="121310" cy="305067"/>
                  </a:xfrm>
                  <a:custGeom>
                    <a:avLst/>
                    <a:gdLst>
                      <a:gd name="connsiteX0" fmla="*/ 121310 w 121310"/>
                      <a:gd name="connsiteY0" fmla="*/ 1123 h 305067"/>
                      <a:gd name="connsiteX1" fmla="*/ 116096 w 121310"/>
                      <a:gd name="connsiteY1" fmla="*/ 1845 h 305067"/>
                      <a:gd name="connsiteX2" fmla="*/ 109759 w 121310"/>
                      <a:gd name="connsiteY2" fmla="*/ 5695 h 305067"/>
                      <a:gd name="connsiteX3" fmla="*/ 12535 w 121310"/>
                      <a:gd name="connsiteY3" fmla="*/ 85512 h 305067"/>
                      <a:gd name="connsiteX4" fmla="*/ 4433 w 121310"/>
                      <a:gd name="connsiteY4" fmla="*/ 122974 h 305067"/>
                      <a:gd name="connsiteX5" fmla="*/ 34515 w 121310"/>
                      <a:gd name="connsiteY5" fmla="*/ 285815 h 305067"/>
                      <a:gd name="connsiteX6" fmla="*/ 37483 w 121310"/>
                      <a:gd name="connsiteY6" fmla="*/ 298570 h 305067"/>
                      <a:gd name="connsiteX7" fmla="*/ 40611 w 121310"/>
                      <a:gd name="connsiteY7" fmla="*/ 305068 h 305067"/>
                      <a:gd name="connsiteX8" fmla="*/ 38205 w 121310"/>
                      <a:gd name="connsiteY8" fmla="*/ 304346 h 305067"/>
                      <a:gd name="connsiteX9" fmla="*/ 35317 w 121310"/>
                      <a:gd name="connsiteY9" fmla="*/ 298329 h 305067"/>
                      <a:gd name="connsiteX10" fmla="*/ 32590 w 121310"/>
                      <a:gd name="connsiteY10" fmla="*/ 285655 h 305067"/>
                      <a:gd name="connsiteX11" fmla="*/ 2909 w 121310"/>
                      <a:gd name="connsiteY11" fmla="*/ 123214 h 305067"/>
                      <a:gd name="connsiteX12" fmla="*/ 10610 w 121310"/>
                      <a:gd name="connsiteY12" fmla="*/ 84549 h 305067"/>
                      <a:gd name="connsiteX13" fmla="*/ 108074 w 121310"/>
                      <a:gd name="connsiteY13" fmla="*/ 4813 h 305067"/>
                      <a:gd name="connsiteX14" fmla="*/ 117299 w 121310"/>
                      <a:gd name="connsiteY14" fmla="*/ 0 h 305067"/>
                      <a:gd name="connsiteX15" fmla="*/ 121310 w 121310"/>
                      <a:gd name="connsiteY15" fmla="*/ 1123 h 30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310" h="305067">
                        <a:moveTo>
                          <a:pt x="121310" y="1123"/>
                        </a:moveTo>
                        <a:cubicBezTo>
                          <a:pt x="119947" y="722"/>
                          <a:pt x="118021" y="1043"/>
                          <a:pt x="116096" y="1845"/>
                        </a:cubicBezTo>
                        <a:cubicBezTo>
                          <a:pt x="113690" y="2808"/>
                          <a:pt x="111283" y="4412"/>
                          <a:pt x="109759" y="5695"/>
                        </a:cubicBezTo>
                        <a:lnTo>
                          <a:pt x="12535" y="85512"/>
                        </a:lnTo>
                        <a:cubicBezTo>
                          <a:pt x="-1744" y="96823"/>
                          <a:pt x="1385" y="106770"/>
                          <a:pt x="4433" y="122974"/>
                        </a:cubicBezTo>
                        <a:lnTo>
                          <a:pt x="34515" y="285815"/>
                        </a:lnTo>
                        <a:cubicBezTo>
                          <a:pt x="35477" y="290949"/>
                          <a:pt x="36520" y="295441"/>
                          <a:pt x="37483" y="298570"/>
                        </a:cubicBezTo>
                        <a:cubicBezTo>
                          <a:pt x="38285" y="301217"/>
                          <a:pt x="39488" y="303624"/>
                          <a:pt x="40611" y="305068"/>
                        </a:cubicBezTo>
                        <a:lnTo>
                          <a:pt x="38205" y="304346"/>
                        </a:lnTo>
                        <a:cubicBezTo>
                          <a:pt x="37082" y="303142"/>
                          <a:pt x="36199" y="301137"/>
                          <a:pt x="35317" y="298329"/>
                        </a:cubicBezTo>
                        <a:cubicBezTo>
                          <a:pt x="34354" y="295201"/>
                          <a:pt x="33552" y="290789"/>
                          <a:pt x="32590" y="285655"/>
                        </a:cubicBezTo>
                        <a:lnTo>
                          <a:pt x="2909" y="123214"/>
                        </a:lnTo>
                        <a:cubicBezTo>
                          <a:pt x="-219" y="106529"/>
                          <a:pt x="-4070" y="96181"/>
                          <a:pt x="10610" y="84549"/>
                        </a:cubicBezTo>
                        <a:lnTo>
                          <a:pt x="108074" y="4813"/>
                        </a:lnTo>
                        <a:cubicBezTo>
                          <a:pt x="111203" y="2326"/>
                          <a:pt x="114331" y="0"/>
                          <a:pt x="117299" y="0"/>
                        </a:cubicBezTo>
                        <a:lnTo>
                          <a:pt x="121310" y="1123"/>
                        </a:lnTo>
                        <a:close/>
                      </a:path>
                    </a:pathLst>
                  </a:custGeom>
                  <a:solidFill>
                    <a:srgbClr val="66667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AACCD670-1675-4603-92D9-AE19C106D2F6}"/>
                      </a:ext>
                    </a:extLst>
                  </p:cNvPr>
                  <p:cNvSpPr/>
                  <p:nvPr/>
                </p:nvSpPr>
                <p:spPr>
                  <a:xfrm>
                    <a:off x="1558342" y="2252605"/>
                    <a:ext cx="15000" cy="64254"/>
                  </a:xfrm>
                  <a:custGeom>
                    <a:avLst/>
                    <a:gdLst>
                      <a:gd name="connsiteX0" fmla="*/ 9065 w 15000"/>
                      <a:gd name="connsiteY0" fmla="*/ 45564 h 64254"/>
                      <a:gd name="connsiteX1" fmla="*/ 15001 w 15000"/>
                      <a:gd name="connsiteY1" fmla="*/ 64254 h 64254"/>
                      <a:gd name="connsiteX2" fmla="*/ 13637 w 15000"/>
                      <a:gd name="connsiteY2" fmla="*/ 63853 h 64254"/>
                      <a:gd name="connsiteX3" fmla="*/ 8102 w 15000"/>
                      <a:gd name="connsiteY3" fmla="*/ 45243 h 64254"/>
                      <a:gd name="connsiteX4" fmla="*/ 0 w 15000"/>
                      <a:gd name="connsiteY4" fmla="*/ 0 h 64254"/>
                      <a:gd name="connsiteX5" fmla="*/ 9065 w 15000"/>
                      <a:gd name="connsiteY5" fmla="*/ 45564 h 64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00" h="64254">
                        <a:moveTo>
                          <a:pt x="9065" y="45564"/>
                        </a:moveTo>
                        <a:cubicBezTo>
                          <a:pt x="10027" y="50617"/>
                          <a:pt x="11712" y="60243"/>
                          <a:pt x="15001" y="64254"/>
                        </a:cubicBezTo>
                        <a:lnTo>
                          <a:pt x="13637" y="63853"/>
                        </a:lnTo>
                        <a:cubicBezTo>
                          <a:pt x="10508" y="60484"/>
                          <a:pt x="8984" y="49815"/>
                          <a:pt x="8102" y="45243"/>
                        </a:cubicBezTo>
                        <a:lnTo>
                          <a:pt x="0" y="0"/>
                        </a:lnTo>
                        <a:lnTo>
                          <a:pt x="9065" y="45564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B0B53DF7-6B25-4FD6-A9E0-6281338F1E2F}"/>
                      </a:ext>
                    </a:extLst>
                  </p:cNvPr>
                  <p:cNvSpPr/>
                  <p:nvPr/>
                </p:nvSpPr>
                <p:spPr>
                  <a:xfrm>
                    <a:off x="1605751" y="2012113"/>
                    <a:ext cx="48852" cy="34894"/>
                  </a:xfrm>
                  <a:custGeom>
                    <a:avLst/>
                    <a:gdLst>
                      <a:gd name="connsiteX0" fmla="*/ 48853 w 48852"/>
                      <a:gd name="connsiteY0" fmla="*/ 963 h 34894"/>
                      <a:gd name="connsiteX1" fmla="*/ 36740 w 48852"/>
                      <a:gd name="connsiteY1" fmla="*/ 5535 h 34894"/>
                      <a:gd name="connsiteX2" fmla="*/ 0 w 48852"/>
                      <a:gd name="connsiteY2" fmla="*/ 34895 h 34894"/>
                      <a:gd name="connsiteX3" fmla="*/ 36018 w 48852"/>
                      <a:gd name="connsiteY3" fmla="*/ 4973 h 34894"/>
                      <a:gd name="connsiteX4" fmla="*/ 45403 w 48852"/>
                      <a:gd name="connsiteY4" fmla="*/ 0 h 34894"/>
                      <a:gd name="connsiteX5" fmla="*/ 48853 w 48852"/>
                      <a:gd name="connsiteY5" fmla="*/ 963 h 34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852" h="34894">
                        <a:moveTo>
                          <a:pt x="48853" y="963"/>
                        </a:moveTo>
                        <a:cubicBezTo>
                          <a:pt x="44681" y="-401"/>
                          <a:pt x="39467" y="3289"/>
                          <a:pt x="36740" y="5535"/>
                        </a:cubicBezTo>
                        <a:lnTo>
                          <a:pt x="0" y="34895"/>
                        </a:lnTo>
                        <a:lnTo>
                          <a:pt x="36018" y="4973"/>
                        </a:lnTo>
                        <a:cubicBezTo>
                          <a:pt x="39146" y="2407"/>
                          <a:pt x="42194" y="241"/>
                          <a:pt x="45403" y="0"/>
                        </a:cubicBezTo>
                        <a:lnTo>
                          <a:pt x="48853" y="963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248C150-7FC5-4C34-8A09-62E37FC7D122}"/>
                      </a:ext>
                    </a:extLst>
                  </p:cNvPr>
                  <p:cNvSpPr/>
                  <p:nvPr/>
                </p:nvSpPr>
                <p:spPr>
                  <a:xfrm>
                    <a:off x="1534020" y="2064094"/>
                    <a:ext cx="50954" cy="118240"/>
                  </a:xfrm>
                  <a:custGeom>
                    <a:avLst/>
                    <a:gdLst>
                      <a:gd name="connsiteX0" fmla="*/ 11247 w 50954"/>
                      <a:gd name="connsiteY0" fmla="*/ 33130 h 118240"/>
                      <a:gd name="connsiteX1" fmla="*/ 979 w 50954"/>
                      <a:gd name="connsiteY1" fmla="*/ 47890 h 118240"/>
                      <a:gd name="connsiteX2" fmla="*/ 3226 w 50954"/>
                      <a:gd name="connsiteY2" fmla="*/ 70993 h 118240"/>
                      <a:gd name="connsiteX3" fmla="*/ 11809 w 50954"/>
                      <a:gd name="connsiteY3" fmla="*/ 118241 h 118240"/>
                      <a:gd name="connsiteX4" fmla="*/ 2584 w 50954"/>
                      <a:gd name="connsiteY4" fmla="*/ 71073 h 118240"/>
                      <a:gd name="connsiteX5" fmla="*/ 338 w 50954"/>
                      <a:gd name="connsiteY5" fmla="*/ 47729 h 118240"/>
                      <a:gd name="connsiteX6" fmla="*/ 10766 w 50954"/>
                      <a:gd name="connsiteY6" fmla="*/ 32488 h 118240"/>
                      <a:gd name="connsiteX7" fmla="*/ 50955 w 50954"/>
                      <a:gd name="connsiteY7" fmla="*/ 0 h 118240"/>
                      <a:gd name="connsiteX8" fmla="*/ 11247 w 50954"/>
                      <a:gd name="connsiteY8" fmla="*/ 33130 h 118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954" h="118240">
                        <a:moveTo>
                          <a:pt x="11247" y="33130"/>
                        </a:moveTo>
                        <a:cubicBezTo>
                          <a:pt x="4990" y="38103"/>
                          <a:pt x="1862" y="42355"/>
                          <a:pt x="979" y="47890"/>
                        </a:cubicBezTo>
                        <a:cubicBezTo>
                          <a:pt x="17" y="53425"/>
                          <a:pt x="1220" y="60484"/>
                          <a:pt x="3226" y="70993"/>
                        </a:cubicBezTo>
                        <a:lnTo>
                          <a:pt x="11809" y="118241"/>
                        </a:lnTo>
                        <a:lnTo>
                          <a:pt x="2584" y="71073"/>
                        </a:lnTo>
                        <a:cubicBezTo>
                          <a:pt x="578" y="60404"/>
                          <a:pt x="-625" y="53505"/>
                          <a:pt x="338" y="47729"/>
                        </a:cubicBezTo>
                        <a:cubicBezTo>
                          <a:pt x="1300" y="41954"/>
                          <a:pt x="4589" y="37622"/>
                          <a:pt x="10766" y="32488"/>
                        </a:cubicBezTo>
                        <a:lnTo>
                          <a:pt x="50955" y="0"/>
                        </a:lnTo>
                        <a:lnTo>
                          <a:pt x="11247" y="33130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83EBC66A-78E4-4CA9-B2B9-215EAB40DB59}"/>
                    </a:ext>
                  </a:extLst>
                </p:cNvPr>
                <p:cNvSpPr/>
                <p:nvPr/>
              </p:nvSpPr>
              <p:spPr>
                <a:xfrm>
                  <a:off x="1603112" y="2136098"/>
                  <a:ext cx="27425" cy="39577"/>
                </a:xfrm>
                <a:custGeom>
                  <a:avLst/>
                  <a:gdLst>
                    <a:gd name="connsiteX0" fmla="*/ 13307 w 27425"/>
                    <a:gd name="connsiteY0" fmla="*/ 432 h 39577"/>
                    <a:gd name="connsiteX1" fmla="*/ 874 w 27425"/>
                    <a:gd name="connsiteY1" fmla="*/ 27946 h 39577"/>
                    <a:gd name="connsiteX2" fmla="*/ 6649 w 27425"/>
                    <a:gd name="connsiteY2" fmla="*/ 39578 h 39577"/>
                    <a:gd name="connsiteX3" fmla="*/ 27426 w 27425"/>
                    <a:gd name="connsiteY3" fmla="*/ 3881 h 39577"/>
                    <a:gd name="connsiteX4" fmla="*/ 13307 w 27425"/>
                    <a:gd name="connsiteY4" fmla="*/ 432 h 39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5" h="39577">
                      <a:moveTo>
                        <a:pt x="13307" y="432"/>
                      </a:moveTo>
                      <a:cubicBezTo>
                        <a:pt x="3280" y="2918"/>
                        <a:pt x="-2255" y="15192"/>
                        <a:pt x="874" y="27946"/>
                      </a:cubicBezTo>
                      <a:cubicBezTo>
                        <a:pt x="1997" y="32438"/>
                        <a:pt x="4002" y="36449"/>
                        <a:pt x="6649" y="39578"/>
                      </a:cubicBezTo>
                      <a:cubicBezTo>
                        <a:pt x="6008" y="24738"/>
                        <a:pt x="23014" y="24337"/>
                        <a:pt x="27426" y="3881"/>
                      </a:cubicBezTo>
                      <a:cubicBezTo>
                        <a:pt x="23254" y="592"/>
                        <a:pt x="18201" y="-772"/>
                        <a:pt x="13307" y="432"/>
                      </a:cubicBezTo>
                      <a:close/>
                    </a:path>
                  </a:pathLst>
                </a:custGeom>
                <a:solidFill>
                  <a:srgbClr val="7D82A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FB609A-A415-49B7-B766-F49576FBD4C7}"/>
                  </a:ext>
                </a:extLst>
              </p:cNvPr>
              <p:cNvSpPr/>
              <p:nvPr/>
            </p:nvSpPr>
            <p:spPr>
              <a:xfrm>
                <a:off x="1583815" y="2183354"/>
                <a:ext cx="37257" cy="40277"/>
              </a:xfrm>
              <a:custGeom>
                <a:avLst/>
                <a:gdLst>
                  <a:gd name="connsiteX0" fmla="*/ 34610 w 37257"/>
                  <a:gd name="connsiteY0" fmla="*/ 37404 h 40277"/>
                  <a:gd name="connsiteX1" fmla="*/ 37257 w 37257"/>
                  <a:gd name="connsiteY1" fmla="*/ 24008 h 40277"/>
                  <a:gd name="connsiteX2" fmla="*/ 28834 w 37257"/>
                  <a:gd name="connsiteY2" fmla="*/ 3071 h 40277"/>
                  <a:gd name="connsiteX3" fmla="*/ 4288 w 37257"/>
                  <a:gd name="connsiteY3" fmla="*/ 2028 h 40277"/>
                  <a:gd name="connsiteX4" fmla="*/ 3245 w 37257"/>
                  <a:gd name="connsiteY4" fmla="*/ 2670 h 40277"/>
                  <a:gd name="connsiteX5" fmla="*/ 34610 w 37257"/>
                  <a:gd name="connsiteY5" fmla="*/ 37404 h 4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57" h="40277">
                    <a:moveTo>
                      <a:pt x="34610" y="37404"/>
                    </a:moveTo>
                    <a:lnTo>
                      <a:pt x="37257" y="24008"/>
                    </a:lnTo>
                    <a:lnTo>
                      <a:pt x="28834" y="3071"/>
                    </a:lnTo>
                    <a:cubicBezTo>
                      <a:pt x="16722" y="-699"/>
                      <a:pt x="8299" y="-940"/>
                      <a:pt x="4288" y="2028"/>
                    </a:cubicBezTo>
                    <a:cubicBezTo>
                      <a:pt x="3967" y="2269"/>
                      <a:pt x="3566" y="2429"/>
                      <a:pt x="3245" y="2670"/>
                    </a:cubicBezTo>
                    <a:cubicBezTo>
                      <a:pt x="-9189" y="14061"/>
                      <a:pt x="16882" y="50720"/>
                      <a:pt x="34610" y="37404"/>
                    </a:cubicBezTo>
                    <a:close/>
                  </a:path>
                </a:pathLst>
              </a:custGeom>
              <a:solidFill>
                <a:srgbClr val="C8DEE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3" name="Graphic 5">
                <a:extLst>
                  <a:ext uri="{FF2B5EF4-FFF2-40B4-BE49-F238E27FC236}">
                    <a16:creationId xmlns:a16="http://schemas.microsoft.com/office/drawing/2014/main" id="{7736428D-9159-4A3A-9D01-5AAF648237DA}"/>
                  </a:ext>
                </a:extLst>
              </p:cNvPr>
              <p:cNvGrpSpPr/>
              <p:nvPr/>
            </p:nvGrpSpPr>
            <p:grpSpPr>
              <a:xfrm>
                <a:off x="1532979" y="2180489"/>
                <a:ext cx="92265" cy="72338"/>
                <a:chOff x="1532979" y="2180489"/>
                <a:chExt cx="92265" cy="72338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360B62-E91C-4DFC-886F-36D53BCACCB8}"/>
                    </a:ext>
                  </a:extLst>
                </p:cNvPr>
                <p:cNvSpPr/>
                <p:nvPr/>
              </p:nvSpPr>
              <p:spPr>
                <a:xfrm>
                  <a:off x="1533128" y="2182254"/>
                  <a:ext cx="92116" cy="70574"/>
                </a:xfrm>
                <a:custGeom>
                  <a:avLst/>
                  <a:gdLst>
                    <a:gd name="connsiteX0" fmla="*/ 47756 w 92116"/>
                    <a:gd name="connsiteY0" fmla="*/ 70110 h 70574"/>
                    <a:gd name="connsiteX1" fmla="*/ 16792 w 92116"/>
                    <a:gd name="connsiteY1" fmla="*/ 68666 h 70574"/>
                    <a:gd name="connsiteX2" fmla="*/ 26 w 92116"/>
                    <a:gd name="connsiteY2" fmla="*/ 28317 h 70574"/>
                    <a:gd name="connsiteX3" fmla="*/ 31311 w 92116"/>
                    <a:gd name="connsiteY3" fmla="*/ 27033 h 70574"/>
                    <a:gd name="connsiteX4" fmla="*/ 74308 w 92116"/>
                    <a:gd name="connsiteY4" fmla="*/ 0 h 70574"/>
                    <a:gd name="connsiteX5" fmla="*/ 87223 w 92116"/>
                    <a:gd name="connsiteY5" fmla="*/ 15963 h 70574"/>
                    <a:gd name="connsiteX6" fmla="*/ 92116 w 92116"/>
                    <a:gd name="connsiteY6" fmla="*/ 34574 h 70574"/>
                    <a:gd name="connsiteX7" fmla="*/ 82490 w 92116"/>
                    <a:gd name="connsiteY7" fmla="*/ 40269 h 70574"/>
                    <a:gd name="connsiteX8" fmla="*/ 47756 w 92116"/>
                    <a:gd name="connsiteY8" fmla="*/ 70110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116" h="70574">
                      <a:moveTo>
                        <a:pt x="47756" y="70110"/>
                      </a:moveTo>
                      <a:cubicBezTo>
                        <a:pt x="34199" y="70993"/>
                        <a:pt x="26739" y="70672"/>
                        <a:pt x="16792" y="68666"/>
                      </a:cubicBezTo>
                      <a:cubicBezTo>
                        <a:pt x="10615" y="67383"/>
                        <a:pt x="-615" y="28638"/>
                        <a:pt x="26" y="28317"/>
                      </a:cubicBezTo>
                      <a:cubicBezTo>
                        <a:pt x="7326" y="27836"/>
                        <a:pt x="23610" y="27916"/>
                        <a:pt x="31311" y="27033"/>
                      </a:cubicBezTo>
                      <a:cubicBezTo>
                        <a:pt x="39654" y="21980"/>
                        <a:pt x="65885" y="5054"/>
                        <a:pt x="74308" y="0"/>
                      </a:cubicBezTo>
                      <a:lnTo>
                        <a:pt x="87223" y="15963"/>
                      </a:lnTo>
                      <a:lnTo>
                        <a:pt x="92116" y="34574"/>
                      </a:lnTo>
                      <a:cubicBezTo>
                        <a:pt x="89228" y="34654"/>
                        <a:pt x="83212" y="39788"/>
                        <a:pt x="82490" y="40269"/>
                      </a:cubicBezTo>
                      <a:cubicBezTo>
                        <a:pt x="70859" y="49093"/>
                        <a:pt x="62195" y="61928"/>
                        <a:pt x="47756" y="7011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8E9AE0E-6134-4A00-817B-0447E4A79BEE}"/>
                    </a:ext>
                  </a:extLst>
                </p:cNvPr>
                <p:cNvSpPr/>
                <p:nvPr/>
              </p:nvSpPr>
              <p:spPr>
                <a:xfrm>
                  <a:off x="1532979" y="2180489"/>
                  <a:ext cx="74617" cy="33140"/>
                </a:xfrm>
                <a:custGeom>
                  <a:avLst/>
                  <a:gdLst>
                    <a:gd name="connsiteX0" fmla="*/ 32824 w 74617"/>
                    <a:gd name="connsiteY0" fmla="*/ 32729 h 33140"/>
                    <a:gd name="connsiteX1" fmla="*/ 1860 w 74617"/>
                    <a:gd name="connsiteY1" fmla="*/ 31285 h 33140"/>
                    <a:gd name="connsiteX2" fmla="*/ 8759 w 74617"/>
                    <a:gd name="connsiteY2" fmla="*/ 17568 h 33140"/>
                    <a:gd name="connsiteX3" fmla="*/ 11085 w 74617"/>
                    <a:gd name="connsiteY3" fmla="*/ 25269 h 33140"/>
                    <a:gd name="connsiteX4" fmla="*/ 32182 w 74617"/>
                    <a:gd name="connsiteY4" fmla="*/ 24065 h 33140"/>
                    <a:gd name="connsiteX5" fmla="*/ 62825 w 74617"/>
                    <a:gd name="connsiteY5" fmla="*/ 0 h 33140"/>
                    <a:gd name="connsiteX6" fmla="*/ 74617 w 74617"/>
                    <a:gd name="connsiteY6" fmla="*/ 963 h 33140"/>
                    <a:gd name="connsiteX7" fmla="*/ 32824 w 74617"/>
                    <a:gd name="connsiteY7" fmla="*/ 32729 h 3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17" h="33140">
                      <a:moveTo>
                        <a:pt x="32824" y="32729"/>
                      </a:moveTo>
                      <a:cubicBezTo>
                        <a:pt x="19267" y="33611"/>
                        <a:pt x="11807" y="33050"/>
                        <a:pt x="1860" y="31285"/>
                      </a:cubicBezTo>
                      <a:cubicBezTo>
                        <a:pt x="-4397" y="30162"/>
                        <a:pt x="6994" y="18691"/>
                        <a:pt x="8759" y="17568"/>
                      </a:cubicBezTo>
                      <a:lnTo>
                        <a:pt x="11085" y="25269"/>
                      </a:lnTo>
                      <a:cubicBezTo>
                        <a:pt x="18385" y="24787"/>
                        <a:pt x="24481" y="24948"/>
                        <a:pt x="32182" y="24065"/>
                      </a:cubicBezTo>
                      <a:cubicBezTo>
                        <a:pt x="40525" y="19012"/>
                        <a:pt x="54884" y="5615"/>
                        <a:pt x="62825" y="0"/>
                      </a:cubicBezTo>
                      <a:lnTo>
                        <a:pt x="74617" y="963"/>
                      </a:lnTo>
                      <a:cubicBezTo>
                        <a:pt x="63387" y="10107"/>
                        <a:pt x="46541" y="24145"/>
                        <a:pt x="32824" y="32729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D7C2B80-5250-4CB6-B7FE-877155E94ADE}"/>
                    </a:ext>
                  </a:extLst>
                </p:cNvPr>
                <p:cNvSpPr/>
                <p:nvPr/>
              </p:nvSpPr>
              <p:spPr>
                <a:xfrm>
                  <a:off x="1553690" y="2186505"/>
                  <a:ext cx="42661" cy="22076"/>
                </a:xfrm>
                <a:custGeom>
                  <a:avLst/>
                  <a:gdLst>
                    <a:gd name="connsiteX0" fmla="*/ 0 w 42661"/>
                    <a:gd name="connsiteY0" fmla="*/ 16686 h 22076"/>
                    <a:gd name="connsiteX1" fmla="*/ 19974 w 42661"/>
                    <a:gd name="connsiteY1" fmla="*/ 15803 h 22076"/>
                    <a:gd name="connsiteX2" fmla="*/ 41874 w 42661"/>
                    <a:gd name="connsiteY2" fmla="*/ 963 h 22076"/>
                    <a:gd name="connsiteX3" fmla="*/ 21258 w 42661"/>
                    <a:gd name="connsiteY3" fmla="*/ 2888 h 22076"/>
                    <a:gd name="connsiteX4" fmla="*/ 11070 w 42661"/>
                    <a:gd name="connsiteY4" fmla="*/ 11070 h 22076"/>
                    <a:gd name="connsiteX5" fmla="*/ 0 w 42661"/>
                    <a:gd name="connsiteY5" fmla="*/ 16686 h 22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61" h="22076">
                      <a:moveTo>
                        <a:pt x="0" y="16686"/>
                      </a:moveTo>
                      <a:cubicBezTo>
                        <a:pt x="1123" y="27836"/>
                        <a:pt x="16284" y="18691"/>
                        <a:pt x="19974" y="15803"/>
                      </a:cubicBezTo>
                      <a:cubicBezTo>
                        <a:pt x="23504" y="14680"/>
                        <a:pt x="47248" y="1284"/>
                        <a:pt x="41874" y="963"/>
                      </a:cubicBezTo>
                      <a:cubicBezTo>
                        <a:pt x="37141" y="402"/>
                        <a:pt x="29600" y="-1684"/>
                        <a:pt x="21258" y="2888"/>
                      </a:cubicBezTo>
                      <a:cubicBezTo>
                        <a:pt x="16204" y="5696"/>
                        <a:pt x="16525" y="7782"/>
                        <a:pt x="11070" y="11070"/>
                      </a:cubicBezTo>
                      <a:cubicBezTo>
                        <a:pt x="7380" y="13397"/>
                        <a:pt x="4893" y="14761"/>
                        <a:pt x="0" y="16686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0381D3D-2C7E-4717-AAF2-D156E27EC024}"/>
                  </a:ext>
                </a:extLst>
              </p:cNvPr>
              <p:cNvSpPr/>
              <p:nvPr/>
            </p:nvSpPr>
            <p:spPr>
              <a:xfrm>
                <a:off x="1587060" y="2115433"/>
                <a:ext cx="171470" cy="106528"/>
              </a:xfrm>
              <a:custGeom>
                <a:avLst/>
                <a:gdLst>
                  <a:gd name="connsiteX0" fmla="*/ 171345 w 171470"/>
                  <a:gd name="connsiteY0" fmla="*/ 22140 h 106528"/>
                  <a:gd name="connsiteX1" fmla="*/ 164607 w 171470"/>
                  <a:gd name="connsiteY1" fmla="*/ 37943 h 106528"/>
                  <a:gd name="connsiteX2" fmla="*/ 146638 w 171470"/>
                  <a:gd name="connsiteY2" fmla="*/ 51901 h 106528"/>
                  <a:gd name="connsiteX3" fmla="*/ 29921 w 171470"/>
                  <a:gd name="connsiteY3" fmla="*/ 106529 h 106528"/>
                  <a:gd name="connsiteX4" fmla="*/ 0 w 171470"/>
                  <a:gd name="connsiteY4" fmla="*/ 70591 h 106528"/>
                  <a:gd name="connsiteX5" fmla="*/ 114551 w 171470"/>
                  <a:gd name="connsiteY5" fmla="*/ 6337 h 106528"/>
                  <a:gd name="connsiteX6" fmla="*/ 128348 w 171470"/>
                  <a:gd name="connsiteY6" fmla="*/ 0 h 106528"/>
                  <a:gd name="connsiteX7" fmla="*/ 171345 w 171470"/>
                  <a:gd name="connsiteY7" fmla="*/ 22140 h 10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70" h="106528">
                    <a:moveTo>
                      <a:pt x="171345" y="22140"/>
                    </a:moveTo>
                    <a:cubicBezTo>
                      <a:pt x="170863" y="27274"/>
                      <a:pt x="169179" y="32247"/>
                      <a:pt x="164607" y="37943"/>
                    </a:cubicBezTo>
                    <a:cubicBezTo>
                      <a:pt x="160435" y="42997"/>
                      <a:pt x="153456" y="46526"/>
                      <a:pt x="146638" y="51901"/>
                    </a:cubicBezTo>
                    <a:cubicBezTo>
                      <a:pt x="120326" y="72757"/>
                      <a:pt x="74442" y="88961"/>
                      <a:pt x="29921" y="106529"/>
                    </a:cubicBezTo>
                    <a:cubicBezTo>
                      <a:pt x="25830" y="81341"/>
                      <a:pt x="14359" y="69067"/>
                      <a:pt x="0" y="70591"/>
                    </a:cubicBezTo>
                    <a:cubicBezTo>
                      <a:pt x="34494" y="45804"/>
                      <a:pt x="79014" y="26873"/>
                      <a:pt x="114551" y="6337"/>
                    </a:cubicBezTo>
                    <a:cubicBezTo>
                      <a:pt x="122412" y="1765"/>
                      <a:pt x="120808" y="3369"/>
                      <a:pt x="128348" y="0"/>
                    </a:cubicBezTo>
                    <a:cubicBezTo>
                      <a:pt x="145194" y="1845"/>
                      <a:pt x="173591" y="-1364"/>
                      <a:pt x="171345" y="22140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B2D4636-AD28-4FB1-97A9-E687E377EA97}"/>
                  </a:ext>
                </a:extLst>
              </p:cNvPr>
              <p:cNvSpPr/>
              <p:nvPr/>
            </p:nvSpPr>
            <p:spPr>
              <a:xfrm>
                <a:off x="1613291" y="2116476"/>
                <a:ext cx="145235" cy="105486"/>
              </a:xfrm>
              <a:custGeom>
                <a:avLst/>
                <a:gdLst>
                  <a:gd name="connsiteX0" fmla="*/ 145114 w 145235"/>
                  <a:gd name="connsiteY0" fmla="*/ 21097 h 105486"/>
                  <a:gd name="connsiteX1" fmla="*/ 138375 w 145235"/>
                  <a:gd name="connsiteY1" fmla="*/ 36900 h 105486"/>
                  <a:gd name="connsiteX2" fmla="*/ 120407 w 145235"/>
                  <a:gd name="connsiteY2" fmla="*/ 50858 h 105486"/>
                  <a:gd name="connsiteX3" fmla="*/ 3690 w 145235"/>
                  <a:gd name="connsiteY3" fmla="*/ 105486 h 105486"/>
                  <a:gd name="connsiteX4" fmla="*/ 0 w 145235"/>
                  <a:gd name="connsiteY4" fmla="*/ 90806 h 105486"/>
                  <a:gd name="connsiteX5" fmla="*/ 118000 w 145235"/>
                  <a:gd name="connsiteY5" fmla="*/ 24787 h 105486"/>
                  <a:gd name="connsiteX6" fmla="*/ 120567 w 145235"/>
                  <a:gd name="connsiteY6" fmla="*/ 6097 h 105486"/>
                  <a:gd name="connsiteX7" fmla="*/ 117679 w 145235"/>
                  <a:gd name="connsiteY7" fmla="*/ 0 h 105486"/>
                  <a:gd name="connsiteX8" fmla="*/ 145114 w 145235"/>
                  <a:gd name="connsiteY8" fmla="*/ 21097 h 10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235" h="105486">
                    <a:moveTo>
                      <a:pt x="145114" y="21097"/>
                    </a:moveTo>
                    <a:cubicBezTo>
                      <a:pt x="144632" y="26231"/>
                      <a:pt x="142948" y="31205"/>
                      <a:pt x="138375" y="36900"/>
                    </a:cubicBezTo>
                    <a:cubicBezTo>
                      <a:pt x="134204" y="41954"/>
                      <a:pt x="127225" y="45483"/>
                      <a:pt x="120407" y="50858"/>
                    </a:cubicBezTo>
                    <a:cubicBezTo>
                      <a:pt x="94095" y="71715"/>
                      <a:pt x="48211" y="87918"/>
                      <a:pt x="3690" y="105486"/>
                    </a:cubicBezTo>
                    <a:cubicBezTo>
                      <a:pt x="2808" y="99951"/>
                      <a:pt x="1524" y="95058"/>
                      <a:pt x="0" y="90806"/>
                    </a:cubicBezTo>
                    <a:cubicBezTo>
                      <a:pt x="36740" y="66982"/>
                      <a:pt x="82624" y="52222"/>
                      <a:pt x="118000" y="24787"/>
                    </a:cubicBezTo>
                    <a:cubicBezTo>
                      <a:pt x="123294" y="20696"/>
                      <a:pt x="126985" y="19493"/>
                      <a:pt x="120567" y="6097"/>
                    </a:cubicBezTo>
                    <a:lnTo>
                      <a:pt x="117679" y="0"/>
                    </a:lnTo>
                    <a:cubicBezTo>
                      <a:pt x="132199" y="1043"/>
                      <a:pt x="146718" y="4011"/>
                      <a:pt x="145114" y="21097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90E7629-ED02-4C97-8356-3D69CEEC3C0E}"/>
                  </a:ext>
                </a:extLst>
              </p:cNvPr>
              <p:cNvSpPr/>
              <p:nvPr/>
            </p:nvSpPr>
            <p:spPr>
              <a:xfrm>
                <a:off x="1596686" y="2120406"/>
                <a:ext cx="130477" cy="79014"/>
              </a:xfrm>
              <a:custGeom>
                <a:avLst/>
                <a:gdLst>
                  <a:gd name="connsiteX0" fmla="*/ 129311 w 130477"/>
                  <a:gd name="connsiteY0" fmla="*/ 2567 h 79014"/>
                  <a:gd name="connsiteX1" fmla="*/ 119364 w 130477"/>
                  <a:gd name="connsiteY1" fmla="*/ 22862 h 79014"/>
                  <a:gd name="connsiteX2" fmla="*/ 16685 w 130477"/>
                  <a:gd name="connsiteY2" fmla="*/ 79014 h 79014"/>
                  <a:gd name="connsiteX3" fmla="*/ 0 w 130477"/>
                  <a:gd name="connsiteY3" fmla="*/ 63051 h 79014"/>
                  <a:gd name="connsiteX4" fmla="*/ 91127 w 130477"/>
                  <a:gd name="connsiteY4" fmla="*/ 14118 h 79014"/>
                  <a:gd name="connsiteX5" fmla="*/ 100031 w 130477"/>
                  <a:gd name="connsiteY5" fmla="*/ 7701 h 79014"/>
                  <a:gd name="connsiteX6" fmla="*/ 95539 w 130477"/>
                  <a:gd name="connsiteY6" fmla="*/ 0 h 79014"/>
                  <a:gd name="connsiteX7" fmla="*/ 129311 w 130477"/>
                  <a:gd name="connsiteY7" fmla="*/ 2567 h 7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77" h="79014">
                    <a:moveTo>
                      <a:pt x="129311" y="2567"/>
                    </a:moveTo>
                    <a:cubicBezTo>
                      <a:pt x="132840" y="12193"/>
                      <a:pt x="128027" y="17568"/>
                      <a:pt x="119364" y="22862"/>
                    </a:cubicBezTo>
                    <a:cubicBezTo>
                      <a:pt x="82544" y="44922"/>
                      <a:pt x="55591" y="60805"/>
                      <a:pt x="16685" y="79014"/>
                    </a:cubicBezTo>
                    <a:cubicBezTo>
                      <a:pt x="11150" y="67704"/>
                      <a:pt x="6578" y="64094"/>
                      <a:pt x="0" y="63051"/>
                    </a:cubicBezTo>
                    <a:cubicBezTo>
                      <a:pt x="28798" y="43879"/>
                      <a:pt x="60805" y="30483"/>
                      <a:pt x="91127" y="14118"/>
                    </a:cubicBezTo>
                    <a:lnTo>
                      <a:pt x="100031" y="7701"/>
                    </a:lnTo>
                    <a:lnTo>
                      <a:pt x="95539" y="0"/>
                    </a:lnTo>
                    <a:lnTo>
                      <a:pt x="129311" y="2567"/>
                    </a:ln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117" name="Graphic 5">
            <a:extLst>
              <a:ext uri="{FF2B5EF4-FFF2-40B4-BE49-F238E27FC236}">
                <a16:creationId xmlns:a16="http://schemas.microsoft.com/office/drawing/2014/main" id="{0A37C29C-A935-4BF7-BE72-6DCB6139D258}"/>
              </a:ext>
            </a:extLst>
          </p:cNvPr>
          <p:cNvGrpSpPr/>
          <p:nvPr userDrawn="1"/>
        </p:nvGrpSpPr>
        <p:grpSpPr>
          <a:xfrm>
            <a:off x="387453" y="873349"/>
            <a:ext cx="415190" cy="1150693"/>
            <a:chOff x="797902" y="1745419"/>
            <a:chExt cx="405515" cy="1204061"/>
          </a:xfrm>
        </p:grpSpPr>
        <p:grpSp>
          <p:nvGrpSpPr>
            <p:cNvPr id="118" name="Graphic 5">
              <a:extLst>
                <a:ext uri="{FF2B5EF4-FFF2-40B4-BE49-F238E27FC236}">
                  <a16:creationId xmlns:a16="http://schemas.microsoft.com/office/drawing/2014/main" id="{78E621FA-8F9C-48C4-B8C2-6661A5415CE0}"/>
                </a:ext>
              </a:extLst>
            </p:cNvPr>
            <p:cNvGrpSpPr/>
            <p:nvPr/>
          </p:nvGrpSpPr>
          <p:grpSpPr>
            <a:xfrm>
              <a:off x="1011904" y="2198137"/>
              <a:ext cx="154210" cy="731964"/>
              <a:chOff x="1011904" y="2198137"/>
              <a:chExt cx="154210" cy="731964"/>
            </a:xfrm>
          </p:grpSpPr>
          <p:grpSp>
            <p:nvGrpSpPr>
              <p:cNvPr id="186" name="Graphic 5">
                <a:extLst>
                  <a:ext uri="{FF2B5EF4-FFF2-40B4-BE49-F238E27FC236}">
                    <a16:creationId xmlns:a16="http://schemas.microsoft.com/office/drawing/2014/main" id="{09264BB3-4336-4B3B-9427-BB06B2787354}"/>
                  </a:ext>
                </a:extLst>
              </p:cNvPr>
              <p:cNvGrpSpPr/>
              <p:nvPr/>
            </p:nvGrpSpPr>
            <p:grpSpPr>
              <a:xfrm>
                <a:off x="1011904" y="2811882"/>
                <a:ext cx="139945" cy="118219"/>
                <a:chOff x="1011904" y="2811882"/>
                <a:chExt cx="139945" cy="118219"/>
              </a:xfrm>
            </p:grpSpPr>
            <p:grpSp>
              <p:nvGrpSpPr>
                <p:cNvPr id="191" name="Graphic 5">
                  <a:extLst>
                    <a:ext uri="{FF2B5EF4-FFF2-40B4-BE49-F238E27FC236}">
                      <a16:creationId xmlns:a16="http://schemas.microsoft.com/office/drawing/2014/main" id="{65397FC1-CBA8-4873-ACCC-FAB9D68596D8}"/>
                    </a:ext>
                  </a:extLst>
                </p:cNvPr>
                <p:cNvGrpSpPr/>
                <p:nvPr/>
              </p:nvGrpSpPr>
              <p:grpSpPr>
                <a:xfrm>
                  <a:off x="1011904" y="2830403"/>
                  <a:ext cx="139945" cy="99698"/>
                  <a:chOff x="1011904" y="2830403"/>
                  <a:chExt cx="139945" cy="9969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CBB9068-05E6-4016-BB5D-C9D95334005E}"/>
                      </a:ext>
                    </a:extLst>
                  </p:cNvPr>
                  <p:cNvSpPr/>
                  <p:nvPr/>
                </p:nvSpPr>
                <p:spPr>
                  <a:xfrm>
                    <a:off x="1012090" y="2830403"/>
                    <a:ext cx="139759" cy="98102"/>
                  </a:xfrm>
                  <a:custGeom>
                    <a:avLst/>
                    <a:gdLst>
                      <a:gd name="connsiteX0" fmla="*/ 87167 w 139759"/>
                      <a:gd name="connsiteY0" fmla="*/ 17818 h 98102"/>
                      <a:gd name="connsiteX1" fmla="*/ 65107 w 139759"/>
                      <a:gd name="connsiteY1" fmla="*/ 11962 h 98102"/>
                      <a:gd name="connsiteX2" fmla="*/ 24276 w 139759"/>
                      <a:gd name="connsiteY2" fmla="*/ 410 h 98102"/>
                      <a:gd name="connsiteX3" fmla="*/ 1013 w 139759"/>
                      <a:gd name="connsiteY3" fmla="*/ 20224 h 98102"/>
                      <a:gd name="connsiteX4" fmla="*/ 49545 w 139759"/>
                      <a:gd name="connsiteY4" fmla="*/ 70761 h 98102"/>
                      <a:gd name="connsiteX5" fmla="*/ 74653 w 139759"/>
                      <a:gd name="connsiteY5" fmla="*/ 78863 h 98102"/>
                      <a:gd name="connsiteX6" fmla="*/ 87889 w 139759"/>
                      <a:gd name="connsiteY6" fmla="*/ 91618 h 98102"/>
                      <a:gd name="connsiteX7" fmla="*/ 120537 w 139759"/>
                      <a:gd name="connsiteY7" fmla="*/ 95949 h 98102"/>
                      <a:gd name="connsiteX8" fmla="*/ 137864 w 139759"/>
                      <a:gd name="connsiteY8" fmla="*/ 74612 h 98102"/>
                      <a:gd name="connsiteX9" fmla="*/ 137624 w 139759"/>
                      <a:gd name="connsiteY9" fmla="*/ 32417 h 98102"/>
                      <a:gd name="connsiteX10" fmla="*/ 87167 w 139759"/>
                      <a:gd name="connsiteY10" fmla="*/ 17818 h 9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9759" h="98102">
                        <a:moveTo>
                          <a:pt x="87167" y="17818"/>
                        </a:moveTo>
                        <a:cubicBezTo>
                          <a:pt x="86525" y="18058"/>
                          <a:pt x="66791" y="12523"/>
                          <a:pt x="65107" y="11962"/>
                        </a:cubicBezTo>
                        <a:cubicBezTo>
                          <a:pt x="54759" y="8352"/>
                          <a:pt x="41282" y="2977"/>
                          <a:pt x="24276" y="410"/>
                        </a:cubicBezTo>
                        <a:cubicBezTo>
                          <a:pt x="12324" y="-1354"/>
                          <a:pt x="-4281" y="2095"/>
                          <a:pt x="1013" y="20224"/>
                        </a:cubicBezTo>
                        <a:cubicBezTo>
                          <a:pt x="8152" y="44530"/>
                          <a:pt x="29089" y="62178"/>
                          <a:pt x="49545" y="70761"/>
                        </a:cubicBezTo>
                        <a:cubicBezTo>
                          <a:pt x="56844" y="73809"/>
                          <a:pt x="65989" y="74531"/>
                          <a:pt x="74653" y="78863"/>
                        </a:cubicBezTo>
                        <a:cubicBezTo>
                          <a:pt x="81391" y="82232"/>
                          <a:pt x="82915" y="87848"/>
                          <a:pt x="87889" y="91618"/>
                        </a:cubicBezTo>
                        <a:cubicBezTo>
                          <a:pt x="98878" y="99800"/>
                          <a:pt x="111553" y="98998"/>
                          <a:pt x="120537" y="95949"/>
                        </a:cubicBezTo>
                        <a:cubicBezTo>
                          <a:pt x="131367" y="92259"/>
                          <a:pt x="135297" y="87687"/>
                          <a:pt x="137864" y="74612"/>
                        </a:cubicBezTo>
                        <a:cubicBezTo>
                          <a:pt x="140271" y="62579"/>
                          <a:pt x="140592" y="40920"/>
                          <a:pt x="137624" y="32417"/>
                        </a:cubicBezTo>
                        <a:cubicBezTo>
                          <a:pt x="112515" y="34342"/>
                          <a:pt x="95188" y="25839"/>
                          <a:pt x="87167" y="17818"/>
                        </a:cubicBezTo>
                        <a:close/>
                      </a:path>
                    </a:pathLst>
                  </a:custGeom>
                  <a:solidFill>
                    <a:srgbClr val="D9CCB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57EB6B4D-6F89-49CA-BC53-3DCA542EE636}"/>
                      </a:ext>
                    </a:extLst>
                  </p:cNvPr>
                  <p:cNvSpPr/>
                  <p:nvPr/>
                </p:nvSpPr>
                <p:spPr>
                  <a:xfrm>
                    <a:off x="1011904" y="2836028"/>
                    <a:ext cx="137729" cy="94073"/>
                  </a:xfrm>
                  <a:custGeom>
                    <a:avLst/>
                    <a:gdLst>
                      <a:gd name="connsiteX0" fmla="*/ 2964 w 137729"/>
                      <a:gd name="connsiteY0" fmla="*/ 0 h 94073"/>
                      <a:gd name="connsiteX1" fmla="*/ 4248 w 137729"/>
                      <a:gd name="connsiteY1" fmla="*/ 25108 h 94073"/>
                      <a:gd name="connsiteX2" fmla="*/ 49731 w 137729"/>
                      <a:gd name="connsiteY2" fmla="*/ 66420 h 94073"/>
                      <a:gd name="connsiteX3" fmla="*/ 74759 w 137729"/>
                      <a:gd name="connsiteY3" fmla="*/ 75565 h 94073"/>
                      <a:gd name="connsiteX4" fmla="*/ 87915 w 137729"/>
                      <a:gd name="connsiteY4" fmla="*/ 87437 h 94073"/>
                      <a:gd name="connsiteX5" fmla="*/ 121285 w 137729"/>
                      <a:gd name="connsiteY5" fmla="*/ 92010 h 94073"/>
                      <a:gd name="connsiteX6" fmla="*/ 137730 w 137729"/>
                      <a:gd name="connsiteY6" fmla="*/ 71153 h 94073"/>
                      <a:gd name="connsiteX7" fmla="*/ 124093 w 137729"/>
                      <a:gd name="connsiteY7" fmla="*/ 83025 h 94073"/>
                      <a:gd name="connsiteX8" fmla="*/ 90722 w 137729"/>
                      <a:gd name="connsiteY8" fmla="*/ 78453 h 94073"/>
                      <a:gd name="connsiteX9" fmla="*/ 77566 w 137729"/>
                      <a:gd name="connsiteY9" fmla="*/ 66581 h 94073"/>
                      <a:gd name="connsiteX10" fmla="*/ 51335 w 137729"/>
                      <a:gd name="connsiteY10" fmla="*/ 58238 h 94073"/>
                      <a:gd name="connsiteX11" fmla="*/ 1520 w 137729"/>
                      <a:gd name="connsiteY11" fmla="*/ 10107 h 94073"/>
                      <a:gd name="connsiteX12" fmla="*/ 2964 w 137729"/>
                      <a:gd name="connsiteY12" fmla="*/ 0 h 94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7729" h="94073">
                        <a:moveTo>
                          <a:pt x="2964" y="0"/>
                        </a:moveTo>
                        <a:cubicBezTo>
                          <a:pt x="-2731" y="6658"/>
                          <a:pt x="959" y="18049"/>
                          <a:pt x="4248" y="25108"/>
                        </a:cubicBezTo>
                        <a:cubicBezTo>
                          <a:pt x="13152" y="44441"/>
                          <a:pt x="32244" y="59040"/>
                          <a:pt x="49731" y="66420"/>
                        </a:cubicBezTo>
                        <a:cubicBezTo>
                          <a:pt x="57031" y="69468"/>
                          <a:pt x="66015" y="71153"/>
                          <a:pt x="74759" y="75565"/>
                        </a:cubicBezTo>
                        <a:cubicBezTo>
                          <a:pt x="81497" y="78934"/>
                          <a:pt x="82861" y="83667"/>
                          <a:pt x="87915" y="87437"/>
                        </a:cubicBezTo>
                        <a:cubicBezTo>
                          <a:pt x="98904" y="95619"/>
                          <a:pt x="112301" y="95058"/>
                          <a:pt x="121285" y="92010"/>
                        </a:cubicBezTo>
                        <a:cubicBezTo>
                          <a:pt x="131473" y="88480"/>
                          <a:pt x="135163" y="82785"/>
                          <a:pt x="137730" y="71153"/>
                        </a:cubicBezTo>
                        <a:cubicBezTo>
                          <a:pt x="135163" y="77009"/>
                          <a:pt x="131232" y="80538"/>
                          <a:pt x="124093" y="83025"/>
                        </a:cubicBezTo>
                        <a:cubicBezTo>
                          <a:pt x="115108" y="86154"/>
                          <a:pt x="101712" y="86715"/>
                          <a:pt x="90722" y="78453"/>
                        </a:cubicBezTo>
                        <a:cubicBezTo>
                          <a:pt x="85668" y="74683"/>
                          <a:pt x="84305" y="69950"/>
                          <a:pt x="77566" y="66581"/>
                        </a:cubicBezTo>
                        <a:cubicBezTo>
                          <a:pt x="68823" y="62249"/>
                          <a:pt x="58555" y="61286"/>
                          <a:pt x="51335" y="58238"/>
                        </a:cubicBezTo>
                        <a:cubicBezTo>
                          <a:pt x="30800" y="49655"/>
                          <a:pt x="8660" y="34333"/>
                          <a:pt x="1520" y="10107"/>
                        </a:cubicBezTo>
                        <a:cubicBezTo>
                          <a:pt x="878" y="7941"/>
                          <a:pt x="317" y="3931"/>
                          <a:pt x="2964" y="0"/>
                        </a:cubicBezTo>
                        <a:close/>
                      </a:path>
                    </a:pathLst>
                  </a:custGeom>
                  <a:solidFill>
                    <a:srgbClr val="806F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A85035F9-4BA7-43FF-A44D-471C300D88D7}"/>
                    </a:ext>
                  </a:extLst>
                </p:cNvPr>
                <p:cNvSpPr/>
                <p:nvPr/>
              </p:nvSpPr>
              <p:spPr>
                <a:xfrm>
                  <a:off x="1017893" y="2832087"/>
                  <a:ext cx="35799" cy="47418"/>
                </a:xfrm>
                <a:custGeom>
                  <a:avLst/>
                  <a:gdLst>
                    <a:gd name="connsiteX0" fmla="*/ 30746 w 35799"/>
                    <a:gd name="connsiteY0" fmla="*/ 2898 h 47418"/>
                    <a:gd name="connsiteX1" fmla="*/ 35800 w 35799"/>
                    <a:gd name="connsiteY1" fmla="*/ 47419 h 47418"/>
                    <a:gd name="connsiteX2" fmla="*/ 2028 w 35799"/>
                    <a:gd name="connsiteY2" fmla="*/ 3299 h 47418"/>
                    <a:gd name="connsiteX3" fmla="*/ 30746 w 35799"/>
                    <a:gd name="connsiteY3" fmla="*/ 2898 h 4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99" h="47418">
                      <a:moveTo>
                        <a:pt x="30746" y="2898"/>
                      </a:moveTo>
                      <a:cubicBezTo>
                        <a:pt x="33072" y="17096"/>
                        <a:pt x="35479" y="32980"/>
                        <a:pt x="35800" y="47419"/>
                      </a:cubicBezTo>
                      <a:cubicBezTo>
                        <a:pt x="13098" y="41082"/>
                        <a:pt x="-6475" y="15492"/>
                        <a:pt x="2028" y="3299"/>
                      </a:cubicBezTo>
                      <a:cubicBezTo>
                        <a:pt x="5076" y="-1193"/>
                        <a:pt x="15184" y="-872"/>
                        <a:pt x="30746" y="2898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8B430B94-E45D-4EE0-A204-7BF26C0FF522}"/>
                    </a:ext>
                  </a:extLst>
                </p:cNvPr>
                <p:cNvSpPr/>
                <p:nvPr/>
              </p:nvSpPr>
              <p:spPr>
                <a:xfrm>
                  <a:off x="1096209" y="2811882"/>
                  <a:ext cx="54708" cy="66838"/>
                </a:xfrm>
                <a:custGeom>
                  <a:avLst/>
                  <a:gdLst>
                    <a:gd name="connsiteX0" fmla="*/ 54708 w 54708"/>
                    <a:gd name="connsiteY0" fmla="*/ 12514 h 66838"/>
                    <a:gd name="connsiteX1" fmla="*/ 53024 w 54708"/>
                    <a:gd name="connsiteY1" fmla="*/ 46125 h 66838"/>
                    <a:gd name="connsiteX2" fmla="*/ 38023 w 54708"/>
                    <a:gd name="connsiteY2" fmla="*/ 66500 h 66838"/>
                    <a:gd name="connsiteX3" fmla="*/ 1765 w 54708"/>
                    <a:gd name="connsiteY3" fmla="*/ 41232 h 66838"/>
                    <a:gd name="connsiteX4" fmla="*/ 0 w 54708"/>
                    <a:gd name="connsiteY4" fmla="*/ 0 h 66838"/>
                    <a:gd name="connsiteX5" fmla="*/ 54708 w 54708"/>
                    <a:gd name="connsiteY5" fmla="*/ 12514 h 66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708" h="66838">
                      <a:moveTo>
                        <a:pt x="54708" y="12514"/>
                      </a:moveTo>
                      <a:cubicBezTo>
                        <a:pt x="53024" y="25429"/>
                        <a:pt x="51660" y="33130"/>
                        <a:pt x="53024" y="46125"/>
                      </a:cubicBezTo>
                      <a:cubicBezTo>
                        <a:pt x="54227" y="57115"/>
                        <a:pt x="49976" y="64174"/>
                        <a:pt x="38023" y="66500"/>
                      </a:cubicBezTo>
                      <a:cubicBezTo>
                        <a:pt x="24226" y="69148"/>
                        <a:pt x="-481" y="55832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54708" y="12514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1CCA4B7D-C77D-41AF-AE2D-911A17233B07}"/>
                    </a:ext>
                  </a:extLst>
                </p:cNvPr>
                <p:cNvSpPr/>
                <p:nvPr/>
              </p:nvSpPr>
              <p:spPr>
                <a:xfrm>
                  <a:off x="1096289" y="2811882"/>
                  <a:ext cx="26953" cy="65698"/>
                </a:xfrm>
                <a:custGeom>
                  <a:avLst/>
                  <a:gdLst>
                    <a:gd name="connsiteX0" fmla="*/ 26151 w 26953"/>
                    <a:gd name="connsiteY0" fmla="*/ 65698 h 65698"/>
                    <a:gd name="connsiteX1" fmla="*/ 1765 w 26953"/>
                    <a:gd name="connsiteY1" fmla="*/ 41232 h 65698"/>
                    <a:gd name="connsiteX2" fmla="*/ 0 w 26953"/>
                    <a:gd name="connsiteY2" fmla="*/ 0 h 65698"/>
                    <a:gd name="connsiteX3" fmla="*/ 26953 w 26953"/>
                    <a:gd name="connsiteY3" fmla="*/ 6177 h 65698"/>
                    <a:gd name="connsiteX4" fmla="*/ 26151 w 26953"/>
                    <a:gd name="connsiteY4" fmla="*/ 65698 h 6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953" h="65698">
                      <a:moveTo>
                        <a:pt x="26151" y="65698"/>
                      </a:moveTo>
                      <a:cubicBezTo>
                        <a:pt x="13477" y="62409"/>
                        <a:pt x="0" y="52141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26953" y="6177"/>
                      </a:lnTo>
                      <a:cubicBezTo>
                        <a:pt x="24146" y="25750"/>
                        <a:pt x="26392" y="43719"/>
                        <a:pt x="26151" y="65698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DCC0BCD0-DECE-4ECD-93AB-45EBC08498EB}"/>
                    </a:ext>
                  </a:extLst>
                </p:cNvPr>
                <p:cNvSpPr/>
                <p:nvPr/>
              </p:nvSpPr>
              <p:spPr>
                <a:xfrm>
                  <a:off x="1123402" y="2869799"/>
                  <a:ext cx="26261" cy="48616"/>
                </a:xfrm>
                <a:custGeom>
                  <a:avLst/>
                  <a:gdLst>
                    <a:gd name="connsiteX0" fmla="*/ 26231 w 26261"/>
                    <a:gd name="connsiteY0" fmla="*/ 0 h 48616"/>
                    <a:gd name="connsiteX1" fmla="*/ 23183 w 26261"/>
                    <a:gd name="connsiteY1" fmla="*/ 37783 h 48616"/>
                    <a:gd name="connsiteX2" fmla="*/ 0 w 26261"/>
                    <a:gd name="connsiteY2" fmla="*/ 48612 h 48616"/>
                    <a:gd name="connsiteX3" fmla="*/ 5294 w 26261"/>
                    <a:gd name="connsiteY3" fmla="*/ 10990 h 48616"/>
                    <a:gd name="connsiteX4" fmla="*/ 26231 w 26261"/>
                    <a:gd name="connsiteY4" fmla="*/ 0 h 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61" h="48616">
                      <a:moveTo>
                        <a:pt x="26231" y="0"/>
                      </a:moveTo>
                      <a:cubicBezTo>
                        <a:pt x="26071" y="13236"/>
                        <a:pt x="27194" y="24868"/>
                        <a:pt x="23183" y="37783"/>
                      </a:cubicBezTo>
                      <a:cubicBezTo>
                        <a:pt x="21017" y="44681"/>
                        <a:pt x="6979" y="48772"/>
                        <a:pt x="0" y="48612"/>
                      </a:cubicBezTo>
                      <a:cubicBezTo>
                        <a:pt x="2407" y="36018"/>
                        <a:pt x="5856" y="24466"/>
                        <a:pt x="5294" y="10990"/>
                      </a:cubicBezTo>
                      <a:cubicBezTo>
                        <a:pt x="16124" y="11070"/>
                        <a:pt x="22782" y="9947"/>
                        <a:pt x="26231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187" name="Graphic 5">
                <a:extLst>
                  <a:ext uri="{FF2B5EF4-FFF2-40B4-BE49-F238E27FC236}">
                    <a16:creationId xmlns:a16="http://schemas.microsoft.com/office/drawing/2014/main" id="{65DDC5EF-8704-4473-8DC7-3BC5B00C29AE}"/>
                  </a:ext>
                </a:extLst>
              </p:cNvPr>
              <p:cNvGrpSpPr/>
              <p:nvPr/>
            </p:nvGrpSpPr>
            <p:grpSpPr>
              <a:xfrm>
                <a:off x="1037490" y="2198137"/>
                <a:ext cx="128624" cy="654810"/>
                <a:chOff x="1037490" y="2198137"/>
                <a:chExt cx="128624" cy="654810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D5A86ECA-ED5C-4153-86CB-F62D2BAD0DCC}"/>
                    </a:ext>
                  </a:extLst>
                </p:cNvPr>
                <p:cNvSpPr/>
                <p:nvPr/>
              </p:nvSpPr>
              <p:spPr>
                <a:xfrm>
                  <a:off x="1046523" y="2198137"/>
                  <a:ext cx="119591" cy="654810"/>
                </a:xfrm>
                <a:custGeom>
                  <a:avLst/>
                  <a:gdLst>
                    <a:gd name="connsiteX0" fmla="*/ 105116 w 119591"/>
                    <a:gd name="connsiteY0" fmla="*/ 639415 h 654810"/>
                    <a:gd name="connsiteX1" fmla="*/ 115464 w 119591"/>
                    <a:gd name="connsiteY1" fmla="*/ 456518 h 654810"/>
                    <a:gd name="connsiteX2" fmla="*/ 94928 w 119591"/>
                    <a:gd name="connsiteY2" fmla="*/ 330497 h 654810"/>
                    <a:gd name="connsiteX3" fmla="*/ 112977 w 119591"/>
                    <a:gd name="connsiteY3" fmla="*/ 174714 h 654810"/>
                    <a:gd name="connsiteX4" fmla="*/ 83617 w 119591"/>
                    <a:gd name="connsiteY4" fmla="*/ 16284 h 654810"/>
                    <a:gd name="connsiteX5" fmla="*/ 44792 w 119591"/>
                    <a:gd name="connsiteY5" fmla="*/ 0 h 654810"/>
                    <a:gd name="connsiteX6" fmla="*/ 4683 w 119591"/>
                    <a:gd name="connsiteY6" fmla="*/ 89603 h 654810"/>
                    <a:gd name="connsiteX7" fmla="*/ 16475 w 119591"/>
                    <a:gd name="connsiteY7" fmla="*/ 299372 h 654810"/>
                    <a:gd name="connsiteX8" fmla="*/ 24898 w 119591"/>
                    <a:gd name="connsiteY8" fmla="*/ 334267 h 654810"/>
                    <a:gd name="connsiteX9" fmla="*/ 33562 w 119591"/>
                    <a:gd name="connsiteY9" fmla="*/ 365632 h 654810"/>
                    <a:gd name="connsiteX10" fmla="*/ 39177 w 119591"/>
                    <a:gd name="connsiteY10" fmla="*/ 474487 h 654810"/>
                    <a:gd name="connsiteX11" fmla="*/ 41343 w 119591"/>
                    <a:gd name="connsiteY11" fmla="*/ 630591 h 654810"/>
                    <a:gd name="connsiteX12" fmla="*/ 105116 w 119591"/>
                    <a:gd name="connsiteY12" fmla="*/ 639415 h 6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91" h="654810">
                      <a:moveTo>
                        <a:pt x="105116" y="639415"/>
                      </a:moveTo>
                      <a:cubicBezTo>
                        <a:pt x="109929" y="604199"/>
                        <a:pt x="115785" y="488686"/>
                        <a:pt x="115464" y="456518"/>
                      </a:cubicBezTo>
                      <a:cubicBezTo>
                        <a:pt x="115063" y="419538"/>
                        <a:pt x="101506" y="394751"/>
                        <a:pt x="94928" y="330497"/>
                      </a:cubicBezTo>
                      <a:cubicBezTo>
                        <a:pt x="89714" y="279478"/>
                        <a:pt x="107522" y="225813"/>
                        <a:pt x="112977" y="174714"/>
                      </a:cubicBezTo>
                      <a:cubicBezTo>
                        <a:pt x="124288" y="126904"/>
                        <a:pt x="124929" y="93935"/>
                        <a:pt x="83617" y="16284"/>
                      </a:cubicBezTo>
                      <a:lnTo>
                        <a:pt x="44792" y="0"/>
                      </a:lnTo>
                      <a:cubicBezTo>
                        <a:pt x="28187" y="39467"/>
                        <a:pt x="10058" y="42194"/>
                        <a:pt x="4683" y="89603"/>
                      </a:cubicBezTo>
                      <a:cubicBezTo>
                        <a:pt x="-2857" y="155382"/>
                        <a:pt x="-2857" y="222363"/>
                        <a:pt x="16475" y="299372"/>
                      </a:cubicBezTo>
                      <a:cubicBezTo>
                        <a:pt x="18641" y="307875"/>
                        <a:pt x="22411" y="322154"/>
                        <a:pt x="24898" y="334267"/>
                      </a:cubicBezTo>
                      <a:cubicBezTo>
                        <a:pt x="27545" y="347021"/>
                        <a:pt x="31957" y="343251"/>
                        <a:pt x="33562" y="365632"/>
                      </a:cubicBezTo>
                      <a:cubicBezTo>
                        <a:pt x="34765" y="383280"/>
                        <a:pt x="33963" y="439994"/>
                        <a:pt x="39177" y="474487"/>
                      </a:cubicBezTo>
                      <a:cubicBezTo>
                        <a:pt x="43669" y="504328"/>
                        <a:pt x="40861" y="609654"/>
                        <a:pt x="41343" y="630591"/>
                      </a:cubicBezTo>
                      <a:cubicBezTo>
                        <a:pt x="44471" y="659148"/>
                        <a:pt x="87869" y="662918"/>
                        <a:pt x="105116" y="639415"/>
                      </a:cubicBezTo>
                      <a:close/>
                    </a:path>
                  </a:pathLst>
                </a:custGeom>
                <a:solidFill>
                  <a:srgbClr val="B0C4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3A188D-C6BC-4DFC-A736-D07586F775CF}"/>
                    </a:ext>
                  </a:extLst>
                </p:cNvPr>
                <p:cNvSpPr/>
                <p:nvPr/>
              </p:nvSpPr>
              <p:spPr>
                <a:xfrm>
                  <a:off x="1037490" y="2198137"/>
                  <a:ext cx="127143" cy="654605"/>
                </a:xfrm>
                <a:custGeom>
                  <a:avLst/>
                  <a:gdLst>
                    <a:gd name="connsiteX0" fmla="*/ 123695 w 127143"/>
                    <a:gd name="connsiteY0" fmla="*/ 167334 h 654605"/>
                    <a:gd name="connsiteX1" fmla="*/ 95137 w 127143"/>
                    <a:gd name="connsiteY1" fmla="*/ 5615 h 654605"/>
                    <a:gd name="connsiteX2" fmla="*/ 53825 w 127143"/>
                    <a:gd name="connsiteY2" fmla="*/ 0 h 654605"/>
                    <a:gd name="connsiteX3" fmla="*/ 13716 w 127143"/>
                    <a:gd name="connsiteY3" fmla="*/ 89603 h 654605"/>
                    <a:gd name="connsiteX4" fmla="*/ 8582 w 127143"/>
                    <a:gd name="connsiteY4" fmla="*/ 287420 h 654605"/>
                    <a:gd name="connsiteX5" fmla="*/ 36979 w 127143"/>
                    <a:gd name="connsiteY5" fmla="*/ 384643 h 654605"/>
                    <a:gd name="connsiteX6" fmla="*/ 45081 w 127143"/>
                    <a:gd name="connsiteY6" fmla="*/ 474487 h 654605"/>
                    <a:gd name="connsiteX7" fmla="*/ 50055 w 127143"/>
                    <a:gd name="connsiteY7" fmla="*/ 631874 h 654605"/>
                    <a:gd name="connsiteX8" fmla="*/ 82463 w 127143"/>
                    <a:gd name="connsiteY8" fmla="*/ 654255 h 654605"/>
                    <a:gd name="connsiteX9" fmla="*/ 82703 w 127143"/>
                    <a:gd name="connsiteY9" fmla="*/ 423308 h 654605"/>
                    <a:gd name="connsiteX10" fmla="*/ 68264 w 127143"/>
                    <a:gd name="connsiteY10" fmla="*/ 336593 h 654605"/>
                    <a:gd name="connsiteX11" fmla="*/ 54627 w 127143"/>
                    <a:gd name="connsiteY11" fmla="*/ 222604 h 654605"/>
                    <a:gd name="connsiteX12" fmla="*/ 123695 w 127143"/>
                    <a:gd name="connsiteY12" fmla="*/ 167334 h 65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143" h="654605">
                      <a:moveTo>
                        <a:pt x="123695" y="167334"/>
                      </a:moveTo>
                      <a:cubicBezTo>
                        <a:pt x="130513" y="129471"/>
                        <a:pt x="130112" y="77410"/>
                        <a:pt x="95137" y="5615"/>
                      </a:cubicBezTo>
                      <a:lnTo>
                        <a:pt x="53825" y="0"/>
                      </a:lnTo>
                      <a:cubicBezTo>
                        <a:pt x="37220" y="39467"/>
                        <a:pt x="19091" y="42194"/>
                        <a:pt x="13716" y="89603"/>
                      </a:cubicBezTo>
                      <a:cubicBezTo>
                        <a:pt x="6176" y="155382"/>
                        <a:pt x="-9948" y="210331"/>
                        <a:pt x="8582" y="287420"/>
                      </a:cubicBezTo>
                      <a:cubicBezTo>
                        <a:pt x="19251" y="331941"/>
                        <a:pt x="33289" y="359214"/>
                        <a:pt x="36979" y="384643"/>
                      </a:cubicBezTo>
                      <a:cubicBezTo>
                        <a:pt x="40509" y="409350"/>
                        <a:pt x="42996" y="445769"/>
                        <a:pt x="45081" y="474487"/>
                      </a:cubicBezTo>
                      <a:cubicBezTo>
                        <a:pt x="47247" y="504569"/>
                        <a:pt x="49574" y="610937"/>
                        <a:pt x="50055" y="631874"/>
                      </a:cubicBezTo>
                      <a:cubicBezTo>
                        <a:pt x="50697" y="646394"/>
                        <a:pt x="69387" y="656661"/>
                        <a:pt x="82463" y="654255"/>
                      </a:cubicBezTo>
                      <a:cubicBezTo>
                        <a:pt x="82944" y="584385"/>
                        <a:pt x="86634" y="464861"/>
                        <a:pt x="82703" y="423308"/>
                      </a:cubicBezTo>
                      <a:cubicBezTo>
                        <a:pt x="79174" y="386168"/>
                        <a:pt x="74922" y="373253"/>
                        <a:pt x="68264" y="336593"/>
                      </a:cubicBezTo>
                      <a:cubicBezTo>
                        <a:pt x="59119" y="286457"/>
                        <a:pt x="55109" y="275227"/>
                        <a:pt x="54627" y="222604"/>
                      </a:cubicBezTo>
                      <a:cubicBezTo>
                        <a:pt x="79655" y="214983"/>
                        <a:pt x="109737" y="201426"/>
                        <a:pt x="123695" y="167334"/>
                      </a:cubicBezTo>
                      <a:close/>
                    </a:path>
                  </a:pathLst>
                </a:custGeom>
                <a:solidFill>
                  <a:srgbClr val="A5B8B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2DED14FC-719B-4D6A-8679-EF131BFE4986}"/>
                    </a:ext>
                  </a:extLst>
                </p:cNvPr>
                <p:cNvSpPr/>
                <p:nvPr/>
              </p:nvSpPr>
              <p:spPr>
                <a:xfrm>
                  <a:off x="1099899" y="2395793"/>
                  <a:ext cx="57150" cy="449379"/>
                </a:xfrm>
                <a:custGeom>
                  <a:avLst/>
                  <a:gdLst>
                    <a:gd name="connsiteX0" fmla="*/ 50136 w 57150"/>
                    <a:gd name="connsiteY0" fmla="*/ 0 h 449379"/>
                    <a:gd name="connsiteX1" fmla="*/ 0 w 57150"/>
                    <a:gd name="connsiteY1" fmla="*/ 29921 h 449379"/>
                    <a:gd name="connsiteX2" fmla="*/ 14680 w 57150"/>
                    <a:gd name="connsiteY2" fmla="*/ 145194 h 449379"/>
                    <a:gd name="connsiteX3" fmla="*/ 27836 w 57150"/>
                    <a:gd name="connsiteY3" fmla="*/ 449379 h 449379"/>
                    <a:gd name="connsiteX4" fmla="*/ 46606 w 57150"/>
                    <a:gd name="connsiteY4" fmla="*/ 438389 h 449379"/>
                    <a:gd name="connsiteX5" fmla="*/ 56794 w 57150"/>
                    <a:gd name="connsiteY5" fmla="*/ 247391 h 449379"/>
                    <a:gd name="connsiteX6" fmla="*/ 38264 w 57150"/>
                    <a:gd name="connsiteY6" fmla="*/ 150328 h 449379"/>
                    <a:gd name="connsiteX7" fmla="*/ 50136 w 57150"/>
                    <a:gd name="connsiteY7" fmla="*/ 0 h 44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0" h="449379">
                      <a:moveTo>
                        <a:pt x="50136" y="0"/>
                      </a:moveTo>
                      <a:cubicBezTo>
                        <a:pt x="32488" y="17086"/>
                        <a:pt x="19814" y="26953"/>
                        <a:pt x="0" y="29921"/>
                      </a:cubicBezTo>
                      <a:cubicBezTo>
                        <a:pt x="5695" y="77891"/>
                        <a:pt x="4893" y="106850"/>
                        <a:pt x="14680" y="145194"/>
                      </a:cubicBezTo>
                      <a:cubicBezTo>
                        <a:pt x="41152" y="248675"/>
                        <a:pt x="34173" y="335069"/>
                        <a:pt x="27836" y="449379"/>
                      </a:cubicBezTo>
                      <a:cubicBezTo>
                        <a:pt x="36820" y="446892"/>
                        <a:pt x="40349" y="444646"/>
                        <a:pt x="46606" y="438389"/>
                      </a:cubicBezTo>
                      <a:cubicBezTo>
                        <a:pt x="53024" y="362503"/>
                        <a:pt x="58639" y="301538"/>
                        <a:pt x="56794" y="247391"/>
                      </a:cubicBezTo>
                      <a:cubicBezTo>
                        <a:pt x="55430" y="207042"/>
                        <a:pt x="45965" y="186506"/>
                        <a:pt x="38264" y="150328"/>
                      </a:cubicBezTo>
                      <a:cubicBezTo>
                        <a:pt x="28076" y="102117"/>
                        <a:pt x="37301" y="68987"/>
                        <a:pt x="50136" y="0"/>
                      </a:cubicBezTo>
                      <a:close/>
                    </a:path>
                  </a:pathLst>
                </a:custGeom>
                <a:solidFill>
                  <a:srgbClr val="C3D9D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539A675-5F4D-4AF5-AEF8-5FA6F7F1CC47}"/>
                </a:ext>
              </a:extLst>
            </p:cNvPr>
            <p:cNvSpPr/>
            <p:nvPr/>
          </p:nvSpPr>
          <p:spPr>
            <a:xfrm>
              <a:off x="944116" y="2271135"/>
              <a:ext cx="71580" cy="115490"/>
            </a:xfrm>
            <a:custGeom>
              <a:avLst/>
              <a:gdLst>
                <a:gd name="connsiteX0" fmla="*/ 0 w 71580"/>
                <a:gd name="connsiteY0" fmla="*/ 89443 h 115490"/>
                <a:gd name="connsiteX1" fmla="*/ 22862 w 71580"/>
                <a:gd name="connsiteY1" fmla="*/ 0 h 115490"/>
                <a:gd name="connsiteX2" fmla="*/ 71554 w 71580"/>
                <a:gd name="connsiteY2" fmla="*/ 42836 h 115490"/>
                <a:gd name="connsiteX3" fmla="*/ 0 w 71580"/>
                <a:gd name="connsiteY3" fmla="*/ 89443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80" h="115490">
                  <a:moveTo>
                    <a:pt x="0" y="89443"/>
                  </a:moveTo>
                  <a:cubicBezTo>
                    <a:pt x="481" y="65939"/>
                    <a:pt x="13797" y="31526"/>
                    <a:pt x="22862" y="0"/>
                  </a:cubicBezTo>
                  <a:lnTo>
                    <a:pt x="71554" y="42836"/>
                  </a:lnTo>
                  <a:cubicBezTo>
                    <a:pt x="73158" y="134926"/>
                    <a:pt x="1444" y="126102"/>
                    <a:pt x="0" y="89443"/>
                  </a:cubicBezTo>
                  <a:close/>
                </a:path>
              </a:pathLst>
            </a:custGeom>
            <a:solidFill>
              <a:srgbClr val="D4867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0" name="Graphic 5">
              <a:extLst>
                <a:ext uri="{FF2B5EF4-FFF2-40B4-BE49-F238E27FC236}">
                  <a16:creationId xmlns:a16="http://schemas.microsoft.com/office/drawing/2014/main" id="{0F1EF57E-49E2-44FB-AC10-8F3496707AEA}"/>
                </a:ext>
              </a:extLst>
            </p:cNvPr>
            <p:cNvGrpSpPr/>
            <p:nvPr/>
          </p:nvGrpSpPr>
          <p:grpSpPr>
            <a:xfrm>
              <a:off x="933341" y="2234797"/>
              <a:ext cx="207397" cy="714682"/>
              <a:chOff x="933341" y="2234797"/>
              <a:chExt cx="207397" cy="714682"/>
            </a:xfrm>
          </p:grpSpPr>
          <p:grpSp>
            <p:nvGrpSpPr>
              <p:cNvPr id="176" name="Graphic 5">
                <a:extLst>
                  <a:ext uri="{FF2B5EF4-FFF2-40B4-BE49-F238E27FC236}">
                    <a16:creationId xmlns:a16="http://schemas.microsoft.com/office/drawing/2014/main" id="{1C3D6332-4E06-4C01-8B25-8B37C6C1F738}"/>
                  </a:ext>
                </a:extLst>
              </p:cNvPr>
              <p:cNvGrpSpPr/>
              <p:nvPr/>
            </p:nvGrpSpPr>
            <p:grpSpPr>
              <a:xfrm>
                <a:off x="1035885" y="2733349"/>
                <a:ext cx="104853" cy="216130"/>
                <a:chOff x="1035885" y="2733349"/>
                <a:chExt cx="104853" cy="216130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0A918A2C-0A46-4C0D-B142-F63C0AC259A7}"/>
                    </a:ext>
                  </a:extLst>
                </p:cNvPr>
                <p:cNvSpPr/>
                <p:nvPr/>
              </p:nvSpPr>
              <p:spPr>
                <a:xfrm>
                  <a:off x="1035885" y="2733349"/>
                  <a:ext cx="71233" cy="108053"/>
                </a:xfrm>
                <a:custGeom>
                  <a:avLst/>
                  <a:gdLst>
                    <a:gd name="connsiteX0" fmla="*/ 26873 w 71233"/>
                    <a:gd name="connsiteY0" fmla="*/ 108053 h 108053"/>
                    <a:gd name="connsiteX1" fmla="*/ 0 w 71233"/>
                    <a:gd name="connsiteY1" fmla="*/ 24466 h 108053"/>
                    <a:gd name="connsiteX2" fmla="*/ 47569 w 71233"/>
                    <a:gd name="connsiteY2" fmla="*/ 0 h 108053"/>
                    <a:gd name="connsiteX3" fmla="*/ 71233 w 71233"/>
                    <a:gd name="connsiteY3" fmla="*/ 65377 h 108053"/>
                    <a:gd name="connsiteX4" fmla="*/ 26873 w 71233"/>
                    <a:gd name="connsiteY4" fmla="*/ 108053 h 10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33" h="108053">
                      <a:moveTo>
                        <a:pt x="26873" y="108053"/>
                      </a:moveTo>
                      <a:cubicBezTo>
                        <a:pt x="24386" y="83988"/>
                        <a:pt x="4653" y="37702"/>
                        <a:pt x="0" y="24466"/>
                      </a:cubicBezTo>
                      <a:lnTo>
                        <a:pt x="47569" y="0"/>
                      </a:lnTo>
                      <a:cubicBezTo>
                        <a:pt x="62329" y="33130"/>
                        <a:pt x="51259" y="51740"/>
                        <a:pt x="71233" y="65377"/>
                      </a:cubicBezTo>
                      <a:lnTo>
                        <a:pt x="26873" y="108053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BB816F29-E83F-4A34-BA55-19116DE8826E}"/>
                    </a:ext>
                  </a:extLst>
                </p:cNvPr>
                <p:cNvSpPr/>
                <p:nvPr/>
              </p:nvSpPr>
              <p:spPr>
                <a:xfrm>
                  <a:off x="1035885" y="2745302"/>
                  <a:ext cx="43317" cy="96100"/>
                </a:xfrm>
                <a:custGeom>
                  <a:avLst/>
                  <a:gdLst>
                    <a:gd name="connsiteX0" fmla="*/ 26873 w 43317"/>
                    <a:gd name="connsiteY0" fmla="*/ 96101 h 96100"/>
                    <a:gd name="connsiteX1" fmla="*/ 0 w 43317"/>
                    <a:gd name="connsiteY1" fmla="*/ 12514 h 96100"/>
                    <a:gd name="connsiteX2" fmla="*/ 24306 w 43317"/>
                    <a:gd name="connsiteY2" fmla="*/ 0 h 96100"/>
                    <a:gd name="connsiteX3" fmla="*/ 43318 w 43317"/>
                    <a:gd name="connsiteY3" fmla="*/ 80298 h 96100"/>
                    <a:gd name="connsiteX4" fmla="*/ 26873 w 43317"/>
                    <a:gd name="connsiteY4" fmla="*/ 96101 h 9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17" h="96100">
                      <a:moveTo>
                        <a:pt x="26873" y="96101"/>
                      </a:moveTo>
                      <a:cubicBezTo>
                        <a:pt x="24386" y="72035"/>
                        <a:pt x="4653" y="25750"/>
                        <a:pt x="0" y="12514"/>
                      </a:cubicBezTo>
                      <a:lnTo>
                        <a:pt x="24306" y="0"/>
                      </a:lnTo>
                      <a:cubicBezTo>
                        <a:pt x="31445" y="42997"/>
                        <a:pt x="34012" y="56393"/>
                        <a:pt x="43318" y="80298"/>
                      </a:cubicBezTo>
                      <a:lnTo>
                        <a:pt x="26873" y="96101"/>
                      </a:ln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0F745838-78A6-43A8-8D73-2201978E7F24}"/>
                    </a:ext>
                  </a:extLst>
                </p:cNvPr>
                <p:cNvSpPr/>
                <p:nvPr/>
              </p:nvSpPr>
              <p:spPr>
                <a:xfrm>
                  <a:off x="1058074" y="2794555"/>
                  <a:ext cx="82664" cy="154844"/>
                </a:xfrm>
                <a:custGeom>
                  <a:avLst/>
                  <a:gdLst>
                    <a:gd name="connsiteX0" fmla="*/ 7170 w 82664"/>
                    <a:gd name="connsiteY0" fmla="*/ 39066 h 154844"/>
                    <a:gd name="connsiteX1" fmla="*/ 42627 w 82664"/>
                    <a:gd name="connsiteY1" fmla="*/ 0 h 154844"/>
                    <a:gd name="connsiteX2" fmla="*/ 60916 w 82664"/>
                    <a:gd name="connsiteY2" fmla="*/ 7139 h 154844"/>
                    <a:gd name="connsiteX3" fmla="*/ 80088 w 82664"/>
                    <a:gd name="connsiteY3" fmla="*/ 50457 h 154844"/>
                    <a:gd name="connsiteX4" fmla="*/ 70141 w 82664"/>
                    <a:gd name="connsiteY4" fmla="*/ 79095 h 154844"/>
                    <a:gd name="connsiteX5" fmla="*/ 72788 w 82664"/>
                    <a:gd name="connsiteY5" fmla="*/ 91207 h 154844"/>
                    <a:gd name="connsiteX6" fmla="*/ 60916 w 82664"/>
                    <a:gd name="connsiteY6" fmla="*/ 132439 h 154844"/>
                    <a:gd name="connsiteX7" fmla="*/ 6769 w 82664"/>
                    <a:gd name="connsiteY7" fmla="*/ 154660 h 154844"/>
                    <a:gd name="connsiteX8" fmla="*/ 512 w 82664"/>
                    <a:gd name="connsiteY8" fmla="*/ 132519 h 154844"/>
                    <a:gd name="connsiteX9" fmla="*/ 7251 w 82664"/>
                    <a:gd name="connsiteY9" fmla="*/ 96502 h 154844"/>
                    <a:gd name="connsiteX10" fmla="*/ 4924 w 82664"/>
                    <a:gd name="connsiteY10" fmla="*/ 58479 h 154844"/>
                    <a:gd name="connsiteX11" fmla="*/ 7170 w 82664"/>
                    <a:gd name="connsiteY11" fmla="*/ 39066 h 1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664" h="154844">
                      <a:moveTo>
                        <a:pt x="7170" y="39066"/>
                      </a:moveTo>
                      <a:cubicBezTo>
                        <a:pt x="20968" y="22140"/>
                        <a:pt x="19123" y="2888"/>
                        <a:pt x="42627" y="0"/>
                      </a:cubicBezTo>
                      <a:cubicBezTo>
                        <a:pt x="48803" y="160"/>
                        <a:pt x="54900" y="3128"/>
                        <a:pt x="60916" y="7139"/>
                      </a:cubicBezTo>
                      <a:cubicBezTo>
                        <a:pt x="84661" y="10829"/>
                        <a:pt x="85142" y="31445"/>
                        <a:pt x="80088" y="50457"/>
                      </a:cubicBezTo>
                      <a:cubicBezTo>
                        <a:pt x="75436" y="68105"/>
                        <a:pt x="70462" y="69789"/>
                        <a:pt x="70141" y="79095"/>
                      </a:cubicBezTo>
                      <a:cubicBezTo>
                        <a:pt x="70061" y="82143"/>
                        <a:pt x="71104" y="85512"/>
                        <a:pt x="72788" y="91207"/>
                      </a:cubicBezTo>
                      <a:cubicBezTo>
                        <a:pt x="77120" y="105807"/>
                        <a:pt x="67574" y="123455"/>
                        <a:pt x="60916" y="132439"/>
                      </a:cubicBezTo>
                      <a:cubicBezTo>
                        <a:pt x="50648" y="146317"/>
                        <a:pt x="25380" y="156344"/>
                        <a:pt x="6769" y="154660"/>
                      </a:cubicBezTo>
                      <a:cubicBezTo>
                        <a:pt x="-210" y="154018"/>
                        <a:pt x="-691" y="141263"/>
                        <a:pt x="512" y="132519"/>
                      </a:cubicBezTo>
                      <a:cubicBezTo>
                        <a:pt x="2919" y="114470"/>
                        <a:pt x="6208" y="106609"/>
                        <a:pt x="7251" y="96502"/>
                      </a:cubicBezTo>
                      <a:cubicBezTo>
                        <a:pt x="8694" y="83186"/>
                        <a:pt x="6769" y="71313"/>
                        <a:pt x="4924" y="58479"/>
                      </a:cubicBezTo>
                      <a:cubicBezTo>
                        <a:pt x="3962" y="52061"/>
                        <a:pt x="2919" y="44280"/>
                        <a:pt x="7170" y="39066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FEE4259-6668-459E-B371-3C1366357188}"/>
                    </a:ext>
                  </a:extLst>
                </p:cNvPr>
                <p:cNvSpPr/>
                <p:nvPr/>
              </p:nvSpPr>
              <p:spPr>
                <a:xfrm>
                  <a:off x="1060188" y="2800892"/>
                  <a:ext cx="80420" cy="148587"/>
                </a:xfrm>
                <a:custGeom>
                  <a:avLst/>
                  <a:gdLst>
                    <a:gd name="connsiteX0" fmla="*/ 53508 w 80420"/>
                    <a:gd name="connsiteY0" fmla="*/ 0 h 148587"/>
                    <a:gd name="connsiteX1" fmla="*/ 78055 w 80420"/>
                    <a:gd name="connsiteY1" fmla="*/ 44200 h 148587"/>
                    <a:gd name="connsiteX2" fmla="*/ 68108 w 80420"/>
                    <a:gd name="connsiteY2" fmla="*/ 72838 h 148587"/>
                    <a:gd name="connsiteX3" fmla="*/ 70755 w 80420"/>
                    <a:gd name="connsiteY3" fmla="*/ 84950 h 148587"/>
                    <a:gd name="connsiteX4" fmla="*/ 58883 w 80420"/>
                    <a:gd name="connsiteY4" fmla="*/ 126182 h 148587"/>
                    <a:gd name="connsiteX5" fmla="*/ 4736 w 80420"/>
                    <a:gd name="connsiteY5" fmla="*/ 148403 h 148587"/>
                    <a:gd name="connsiteX6" fmla="*/ 404 w 80420"/>
                    <a:gd name="connsiteY6" fmla="*/ 145515 h 148587"/>
                    <a:gd name="connsiteX7" fmla="*/ 6180 w 80420"/>
                    <a:gd name="connsiteY7" fmla="*/ 120647 h 148587"/>
                    <a:gd name="connsiteX8" fmla="*/ 20298 w 80420"/>
                    <a:gd name="connsiteY8" fmla="*/ 88079 h 148587"/>
                    <a:gd name="connsiteX9" fmla="*/ 22945 w 80420"/>
                    <a:gd name="connsiteY9" fmla="*/ 50377 h 148587"/>
                    <a:gd name="connsiteX10" fmla="*/ 53508 w 80420"/>
                    <a:gd name="connsiteY10" fmla="*/ 0 h 14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420" h="148587">
                      <a:moveTo>
                        <a:pt x="53508" y="0"/>
                      </a:moveTo>
                      <a:cubicBezTo>
                        <a:pt x="81584" y="1364"/>
                        <a:pt x="83349" y="23825"/>
                        <a:pt x="78055" y="44200"/>
                      </a:cubicBezTo>
                      <a:cubicBezTo>
                        <a:pt x="73482" y="61848"/>
                        <a:pt x="68429" y="63532"/>
                        <a:pt x="68108" y="72838"/>
                      </a:cubicBezTo>
                      <a:cubicBezTo>
                        <a:pt x="68028" y="75886"/>
                        <a:pt x="69071" y="79255"/>
                        <a:pt x="70755" y="84950"/>
                      </a:cubicBezTo>
                      <a:cubicBezTo>
                        <a:pt x="75087" y="99550"/>
                        <a:pt x="65541" y="117198"/>
                        <a:pt x="58883" y="126182"/>
                      </a:cubicBezTo>
                      <a:cubicBezTo>
                        <a:pt x="48615" y="140060"/>
                        <a:pt x="23346" y="150087"/>
                        <a:pt x="4736" y="148403"/>
                      </a:cubicBezTo>
                      <a:cubicBezTo>
                        <a:pt x="2811" y="148242"/>
                        <a:pt x="1447" y="147119"/>
                        <a:pt x="404" y="145515"/>
                      </a:cubicBezTo>
                      <a:cubicBezTo>
                        <a:pt x="-1521" y="142467"/>
                        <a:pt x="3934" y="124899"/>
                        <a:pt x="6180" y="120647"/>
                      </a:cubicBezTo>
                      <a:cubicBezTo>
                        <a:pt x="10913" y="111663"/>
                        <a:pt x="16849" y="101796"/>
                        <a:pt x="20298" y="88079"/>
                      </a:cubicBezTo>
                      <a:cubicBezTo>
                        <a:pt x="22865" y="77891"/>
                        <a:pt x="20940" y="62249"/>
                        <a:pt x="22945" y="50377"/>
                      </a:cubicBezTo>
                      <a:cubicBezTo>
                        <a:pt x="27839" y="20456"/>
                        <a:pt x="31930" y="3128"/>
                        <a:pt x="53508" y="0"/>
                      </a:cubicBezTo>
                      <a:close/>
                    </a:path>
                  </a:pathLst>
                </a:custGeom>
                <a:solidFill>
                  <a:srgbClr val="927E7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6231822-33AD-406F-9112-629235574D3D}"/>
                    </a:ext>
                  </a:extLst>
                </p:cNvPr>
                <p:cNvSpPr/>
                <p:nvPr/>
              </p:nvSpPr>
              <p:spPr>
                <a:xfrm>
                  <a:off x="1062293" y="2808801"/>
                  <a:ext cx="78281" cy="140678"/>
                </a:xfrm>
                <a:custGeom>
                  <a:avLst/>
                  <a:gdLst>
                    <a:gd name="connsiteX0" fmla="*/ 74586 w 78281"/>
                    <a:gd name="connsiteY0" fmla="*/ 3803 h 140678"/>
                    <a:gd name="connsiteX1" fmla="*/ 75950 w 78281"/>
                    <a:gd name="connsiteY1" fmla="*/ 36291 h 140678"/>
                    <a:gd name="connsiteX2" fmla="*/ 66003 w 78281"/>
                    <a:gd name="connsiteY2" fmla="*/ 64929 h 140678"/>
                    <a:gd name="connsiteX3" fmla="*/ 68650 w 78281"/>
                    <a:gd name="connsiteY3" fmla="*/ 77042 h 140678"/>
                    <a:gd name="connsiteX4" fmla="*/ 56778 w 78281"/>
                    <a:gd name="connsiteY4" fmla="*/ 118274 h 140678"/>
                    <a:gd name="connsiteX5" fmla="*/ 2631 w 78281"/>
                    <a:gd name="connsiteY5" fmla="*/ 140494 h 140678"/>
                    <a:gd name="connsiteX6" fmla="*/ 64 w 78281"/>
                    <a:gd name="connsiteY6" fmla="*/ 139531 h 140678"/>
                    <a:gd name="connsiteX7" fmla="*/ 2711 w 78281"/>
                    <a:gd name="connsiteY7" fmla="*/ 128301 h 140678"/>
                    <a:gd name="connsiteX8" fmla="*/ 31349 w 78281"/>
                    <a:gd name="connsiteY8" fmla="*/ 68539 h 140678"/>
                    <a:gd name="connsiteX9" fmla="*/ 31189 w 78281"/>
                    <a:gd name="connsiteY9" fmla="*/ 46720 h 140678"/>
                    <a:gd name="connsiteX10" fmla="*/ 42259 w 78281"/>
                    <a:gd name="connsiteY10" fmla="*/ 11344 h 140678"/>
                    <a:gd name="connsiteX11" fmla="*/ 74586 w 78281"/>
                    <a:gd name="connsiteY11" fmla="*/ 3803 h 14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281" h="140678">
                      <a:moveTo>
                        <a:pt x="74586" y="3803"/>
                      </a:moveTo>
                      <a:cubicBezTo>
                        <a:pt x="79640" y="12467"/>
                        <a:pt x="78918" y="24740"/>
                        <a:pt x="75950" y="36291"/>
                      </a:cubicBezTo>
                      <a:cubicBezTo>
                        <a:pt x="71378" y="53939"/>
                        <a:pt x="66324" y="55624"/>
                        <a:pt x="66003" y="64929"/>
                      </a:cubicBezTo>
                      <a:cubicBezTo>
                        <a:pt x="65923" y="67977"/>
                        <a:pt x="66966" y="71346"/>
                        <a:pt x="68650" y="77042"/>
                      </a:cubicBezTo>
                      <a:cubicBezTo>
                        <a:pt x="72982" y="91641"/>
                        <a:pt x="63436" y="109289"/>
                        <a:pt x="56778" y="118274"/>
                      </a:cubicBezTo>
                      <a:cubicBezTo>
                        <a:pt x="46510" y="132151"/>
                        <a:pt x="21242" y="142179"/>
                        <a:pt x="2631" y="140494"/>
                      </a:cubicBezTo>
                      <a:cubicBezTo>
                        <a:pt x="1669" y="140414"/>
                        <a:pt x="786" y="140093"/>
                        <a:pt x="64" y="139531"/>
                      </a:cubicBezTo>
                      <a:cubicBezTo>
                        <a:pt x="-257" y="136563"/>
                        <a:pt x="626" y="133034"/>
                        <a:pt x="2711" y="128301"/>
                      </a:cubicBezTo>
                      <a:cubicBezTo>
                        <a:pt x="10412" y="110573"/>
                        <a:pt x="29344" y="85304"/>
                        <a:pt x="31349" y="68539"/>
                      </a:cubicBezTo>
                      <a:cubicBezTo>
                        <a:pt x="32312" y="60517"/>
                        <a:pt x="30788" y="54019"/>
                        <a:pt x="31189" y="46720"/>
                      </a:cubicBezTo>
                      <a:cubicBezTo>
                        <a:pt x="31750" y="34206"/>
                        <a:pt x="34317" y="21932"/>
                        <a:pt x="42259" y="11344"/>
                      </a:cubicBezTo>
                      <a:cubicBezTo>
                        <a:pt x="49398" y="1477"/>
                        <a:pt x="64399" y="-4219"/>
                        <a:pt x="74586" y="3803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94611AC-567D-4E93-BB2C-8F5FD5A9C738}"/>
                  </a:ext>
                </a:extLst>
              </p:cNvPr>
              <p:cNvSpPr/>
              <p:nvPr/>
            </p:nvSpPr>
            <p:spPr>
              <a:xfrm>
                <a:off x="933341" y="2234877"/>
                <a:ext cx="172273" cy="366337"/>
              </a:xfrm>
              <a:custGeom>
                <a:avLst/>
                <a:gdLst>
                  <a:gd name="connsiteX0" fmla="*/ 79601 w 172273"/>
                  <a:gd name="connsiteY0" fmla="*/ 333304 h 366337"/>
                  <a:gd name="connsiteX1" fmla="*/ 121074 w 172273"/>
                  <a:gd name="connsiteY1" fmla="*/ 180329 h 366337"/>
                  <a:gd name="connsiteX2" fmla="*/ 150113 w 172273"/>
                  <a:gd name="connsiteY2" fmla="*/ 24306 h 366337"/>
                  <a:gd name="connsiteX3" fmla="*/ 77596 w 172273"/>
                  <a:gd name="connsiteY3" fmla="*/ 0 h 366337"/>
                  <a:gd name="connsiteX4" fmla="*/ 23609 w 172273"/>
                  <a:gd name="connsiteY4" fmla="*/ 80538 h 366337"/>
                  <a:gd name="connsiteX5" fmla="*/ 2111 w 172273"/>
                  <a:gd name="connsiteY5" fmla="*/ 288382 h 366337"/>
                  <a:gd name="connsiteX6" fmla="*/ 4919 w 172273"/>
                  <a:gd name="connsiteY6" fmla="*/ 324560 h 366337"/>
                  <a:gd name="connsiteX7" fmla="*/ 79601 w 172273"/>
                  <a:gd name="connsiteY7" fmla="*/ 333304 h 36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273" h="366337">
                    <a:moveTo>
                      <a:pt x="79601" y="333304"/>
                    </a:moveTo>
                    <a:cubicBezTo>
                      <a:pt x="82489" y="281804"/>
                      <a:pt x="105271" y="229182"/>
                      <a:pt x="121074" y="180329"/>
                    </a:cubicBezTo>
                    <a:cubicBezTo>
                      <a:pt x="189259" y="138937"/>
                      <a:pt x="178830" y="71313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913" y="297286"/>
                      <a:pt x="4357" y="312127"/>
                      <a:pt x="4919" y="324560"/>
                    </a:cubicBezTo>
                    <a:cubicBezTo>
                      <a:pt x="15828" y="385045"/>
                      <a:pt x="76072" y="372531"/>
                      <a:pt x="79601" y="333304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ED0D60B-CD1F-4233-916A-B599EC13E518}"/>
                  </a:ext>
                </a:extLst>
              </p:cNvPr>
              <p:cNvSpPr/>
              <p:nvPr/>
            </p:nvSpPr>
            <p:spPr>
              <a:xfrm>
                <a:off x="937856" y="2528667"/>
                <a:ext cx="158512" cy="269885"/>
              </a:xfrm>
              <a:custGeom>
                <a:avLst/>
                <a:gdLst>
                  <a:gd name="connsiteX0" fmla="*/ 158513 w 158512"/>
                  <a:gd name="connsiteY0" fmla="*/ 250888 h 269885"/>
                  <a:gd name="connsiteX1" fmla="*/ 125303 w 158512"/>
                  <a:gd name="connsiteY1" fmla="*/ 109865 h 269885"/>
                  <a:gd name="connsiteX2" fmla="*/ 75969 w 158512"/>
                  <a:gd name="connsiteY2" fmla="*/ 25155 h 269885"/>
                  <a:gd name="connsiteX3" fmla="*/ 72600 w 158512"/>
                  <a:gd name="connsiteY3" fmla="*/ 18016 h 269885"/>
                  <a:gd name="connsiteX4" fmla="*/ 3 w 158512"/>
                  <a:gd name="connsiteY4" fmla="*/ 20422 h 269885"/>
                  <a:gd name="connsiteX5" fmla="*/ 21982 w 158512"/>
                  <a:gd name="connsiteY5" fmla="*/ 79302 h 269885"/>
                  <a:gd name="connsiteX6" fmla="*/ 63856 w 158512"/>
                  <a:gd name="connsiteY6" fmla="*/ 175884 h 269885"/>
                  <a:gd name="connsiteX7" fmla="*/ 98109 w 158512"/>
                  <a:gd name="connsiteY7" fmla="*/ 268054 h 269885"/>
                  <a:gd name="connsiteX8" fmla="*/ 158513 w 158512"/>
                  <a:gd name="connsiteY8" fmla="*/ 250888 h 26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512" h="269885">
                    <a:moveTo>
                      <a:pt x="158513" y="250888"/>
                    </a:moveTo>
                    <a:cubicBezTo>
                      <a:pt x="148807" y="203880"/>
                      <a:pt x="133726" y="133289"/>
                      <a:pt x="125303" y="109865"/>
                    </a:cubicBezTo>
                    <a:cubicBezTo>
                      <a:pt x="113190" y="76414"/>
                      <a:pt x="90167" y="61895"/>
                      <a:pt x="75969" y="25155"/>
                    </a:cubicBezTo>
                    <a:cubicBezTo>
                      <a:pt x="74846" y="22829"/>
                      <a:pt x="73723" y="20422"/>
                      <a:pt x="72600" y="18016"/>
                    </a:cubicBezTo>
                    <a:cubicBezTo>
                      <a:pt x="60086" y="-7092"/>
                      <a:pt x="163" y="-5648"/>
                      <a:pt x="3" y="20422"/>
                    </a:cubicBezTo>
                    <a:cubicBezTo>
                      <a:pt x="-158" y="43766"/>
                      <a:pt x="6420" y="54675"/>
                      <a:pt x="21982" y="79302"/>
                    </a:cubicBezTo>
                    <a:cubicBezTo>
                      <a:pt x="28961" y="95586"/>
                      <a:pt x="49337" y="143797"/>
                      <a:pt x="63856" y="175884"/>
                    </a:cubicBezTo>
                    <a:cubicBezTo>
                      <a:pt x="74365" y="199067"/>
                      <a:pt x="87280" y="232759"/>
                      <a:pt x="98109" y="268054"/>
                    </a:cubicBezTo>
                    <a:cubicBezTo>
                      <a:pt x="126346" y="273750"/>
                      <a:pt x="144715" y="265648"/>
                      <a:pt x="158513" y="250888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79F499-007A-45FF-A890-66E37A358290}"/>
                  </a:ext>
                </a:extLst>
              </p:cNvPr>
              <p:cNvSpPr/>
              <p:nvPr/>
            </p:nvSpPr>
            <p:spPr>
              <a:xfrm>
                <a:off x="933341" y="2234797"/>
                <a:ext cx="172283" cy="563692"/>
              </a:xfrm>
              <a:custGeom>
                <a:avLst/>
                <a:gdLst>
                  <a:gd name="connsiteX0" fmla="*/ 125646 w 172283"/>
                  <a:gd name="connsiteY0" fmla="*/ 177441 h 563692"/>
                  <a:gd name="connsiteX1" fmla="*/ 150113 w 172283"/>
                  <a:gd name="connsiteY1" fmla="*/ 24306 h 563692"/>
                  <a:gd name="connsiteX2" fmla="*/ 77596 w 172283"/>
                  <a:gd name="connsiteY2" fmla="*/ 0 h 563692"/>
                  <a:gd name="connsiteX3" fmla="*/ 23609 w 172283"/>
                  <a:gd name="connsiteY3" fmla="*/ 80538 h 563692"/>
                  <a:gd name="connsiteX4" fmla="*/ 2111 w 172283"/>
                  <a:gd name="connsiteY4" fmla="*/ 288382 h 563692"/>
                  <a:gd name="connsiteX5" fmla="*/ 4437 w 172283"/>
                  <a:gd name="connsiteY5" fmla="*/ 316779 h 563692"/>
                  <a:gd name="connsiteX6" fmla="*/ 26417 w 172283"/>
                  <a:gd name="connsiteY6" fmla="*/ 373092 h 563692"/>
                  <a:gd name="connsiteX7" fmla="*/ 68291 w 172283"/>
                  <a:gd name="connsiteY7" fmla="*/ 469674 h 563692"/>
                  <a:gd name="connsiteX8" fmla="*/ 102543 w 172283"/>
                  <a:gd name="connsiteY8" fmla="*/ 561844 h 563692"/>
                  <a:gd name="connsiteX9" fmla="*/ 136957 w 172283"/>
                  <a:gd name="connsiteY9" fmla="*/ 561363 h 563692"/>
                  <a:gd name="connsiteX10" fmla="*/ 87623 w 172283"/>
                  <a:gd name="connsiteY10" fmla="*/ 409912 h 563692"/>
                  <a:gd name="connsiteX11" fmla="*/ 44867 w 172283"/>
                  <a:gd name="connsiteY11" fmla="*/ 343171 h 563692"/>
                  <a:gd name="connsiteX12" fmla="*/ 36524 w 172283"/>
                  <a:gd name="connsiteY12" fmla="*/ 309640 h 563692"/>
                  <a:gd name="connsiteX13" fmla="*/ 54413 w 172283"/>
                  <a:gd name="connsiteY13" fmla="*/ 140381 h 563692"/>
                  <a:gd name="connsiteX14" fmla="*/ 125646 w 172283"/>
                  <a:gd name="connsiteY14" fmla="*/ 177441 h 56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283" h="563692">
                    <a:moveTo>
                      <a:pt x="125646" y="177441"/>
                    </a:moveTo>
                    <a:cubicBezTo>
                      <a:pt x="188777" y="135808"/>
                      <a:pt x="178189" y="70190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753" y="295441"/>
                      <a:pt x="3796" y="306351"/>
                      <a:pt x="4437" y="316779"/>
                    </a:cubicBezTo>
                    <a:cubicBezTo>
                      <a:pt x="4758" y="340042"/>
                      <a:pt x="14384" y="354081"/>
                      <a:pt x="26417" y="373092"/>
                    </a:cubicBezTo>
                    <a:cubicBezTo>
                      <a:pt x="33396" y="389376"/>
                      <a:pt x="53771" y="437587"/>
                      <a:pt x="68291" y="469674"/>
                    </a:cubicBezTo>
                    <a:cubicBezTo>
                      <a:pt x="78799" y="492857"/>
                      <a:pt x="91714" y="526548"/>
                      <a:pt x="102543" y="561844"/>
                    </a:cubicBezTo>
                    <a:cubicBezTo>
                      <a:pt x="116100" y="564572"/>
                      <a:pt x="127411" y="564171"/>
                      <a:pt x="136957" y="561363"/>
                    </a:cubicBezTo>
                    <a:cubicBezTo>
                      <a:pt x="124844" y="507376"/>
                      <a:pt x="109442" y="457882"/>
                      <a:pt x="87623" y="409912"/>
                    </a:cubicBezTo>
                    <a:cubicBezTo>
                      <a:pt x="76232" y="384884"/>
                      <a:pt x="60911" y="371006"/>
                      <a:pt x="44867" y="343171"/>
                    </a:cubicBezTo>
                    <a:cubicBezTo>
                      <a:pt x="35000" y="326085"/>
                      <a:pt x="35321" y="329374"/>
                      <a:pt x="36524" y="309640"/>
                    </a:cubicBezTo>
                    <a:cubicBezTo>
                      <a:pt x="39252" y="264317"/>
                      <a:pt x="46231" y="188832"/>
                      <a:pt x="54413" y="140381"/>
                    </a:cubicBezTo>
                    <a:cubicBezTo>
                      <a:pt x="70296" y="171184"/>
                      <a:pt x="107597" y="182896"/>
                      <a:pt x="125646" y="177441"/>
                    </a:cubicBezTo>
                    <a:close/>
                  </a:path>
                </a:pathLst>
              </a:custGeom>
              <a:solidFill>
                <a:srgbClr val="A5B8B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235D6F4-963C-4142-B2EE-1B8653999116}"/>
                  </a:ext>
                </a:extLst>
              </p:cNvPr>
              <p:cNvSpPr/>
              <p:nvPr/>
            </p:nvSpPr>
            <p:spPr>
              <a:xfrm>
                <a:off x="979813" y="2407505"/>
                <a:ext cx="112705" cy="386327"/>
              </a:xfrm>
              <a:custGeom>
                <a:avLst/>
                <a:gdLst>
                  <a:gd name="connsiteX0" fmla="*/ 15803 w 112705"/>
                  <a:gd name="connsiteY0" fmla="*/ 0 h 386327"/>
                  <a:gd name="connsiteX1" fmla="*/ 65778 w 112705"/>
                  <a:gd name="connsiteY1" fmla="*/ 15963 h 386327"/>
                  <a:gd name="connsiteX2" fmla="*/ 25349 w 112705"/>
                  <a:gd name="connsiteY2" fmla="*/ 147921 h 386327"/>
                  <a:gd name="connsiteX3" fmla="*/ 69308 w 112705"/>
                  <a:gd name="connsiteY3" fmla="*/ 216347 h 386327"/>
                  <a:gd name="connsiteX4" fmla="*/ 112706 w 112705"/>
                  <a:gd name="connsiteY4" fmla="*/ 375820 h 386327"/>
                  <a:gd name="connsiteX5" fmla="*/ 96983 w 112705"/>
                  <a:gd name="connsiteY5" fmla="*/ 386328 h 386327"/>
                  <a:gd name="connsiteX6" fmla="*/ 47810 w 112705"/>
                  <a:gd name="connsiteY6" fmla="*/ 231669 h 386327"/>
                  <a:gd name="connsiteX7" fmla="*/ 0 w 112705"/>
                  <a:gd name="connsiteY7" fmla="*/ 152333 h 386327"/>
                  <a:gd name="connsiteX8" fmla="*/ 15803 w 112705"/>
                  <a:gd name="connsiteY8" fmla="*/ 0 h 38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" h="386327">
                    <a:moveTo>
                      <a:pt x="15803" y="0"/>
                    </a:moveTo>
                    <a:cubicBezTo>
                      <a:pt x="32167" y="9626"/>
                      <a:pt x="52462" y="16204"/>
                      <a:pt x="65778" y="15963"/>
                    </a:cubicBezTo>
                    <a:cubicBezTo>
                      <a:pt x="50216" y="60003"/>
                      <a:pt x="36419" y="98026"/>
                      <a:pt x="25349" y="147921"/>
                    </a:cubicBezTo>
                    <a:cubicBezTo>
                      <a:pt x="29600" y="168216"/>
                      <a:pt x="59923" y="196453"/>
                      <a:pt x="69308" y="216347"/>
                    </a:cubicBezTo>
                    <a:cubicBezTo>
                      <a:pt x="89523" y="259424"/>
                      <a:pt x="94577" y="295121"/>
                      <a:pt x="112706" y="375820"/>
                    </a:cubicBezTo>
                    <a:cubicBezTo>
                      <a:pt x="108053" y="380151"/>
                      <a:pt x="102839" y="383681"/>
                      <a:pt x="96983" y="386328"/>
                    </a:cubicBezTo>
                    <a:cubicBezTo>
                      <a:pt x="78854" y="316699"/>
                      <a:pt x="70993" y="278997"/>
                      <a:pt x="47810" y="231669"/>
                    </a:cubicBezTo>
                    <a:cubicBezTo>
                      <a:pt x="36419" y="208405"/>
                      <a:pt x="23263" y="183377"/>
                      <a:pt x="0" y="152333"/>
                    </a:cubicBezTo>
                    <a:cubicBezTo>
                      <a:pt x="5214" y="107492"/>
                      <a:pt x="9706" y="44681"/>
                      <a:pt x="15803" y="0"/>
                    </a:cubicBezTo>
                    <a:close/>
                  </a:path>
                </a:pathLst>
              </a:custGeom>
              <a:solidFill>
                <a:srgbClr val="C3D9D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7967E23-CF65-415E-BC4B-343F05789D9C}"/>
                </a:ext>
              </a:extLst>
            </p:cNvPr>
            <p:cNvSpPr/>
            <p:nvPr/>
          </p:nvSpPr>
          <p:spPr>
            <a:xfrm>
              <a:off x="943635" y="1937085"/>
              <a:ext cx="234277" cy="474525"/>
            </a:xfrm>
            <a:custGeom>
              <a:avLst/>
              <a:gdLst>
                <a:gd name="connsiteX0" fmla="*/ 156184 w 234277"/>
                <a:gd name="connsiteY0" fmla="*/ 471865 h 474525"/>
                <a:gd name="connsiteX1" fmla="*/ 24867 w 234277"/>
                <a:gd name="connsiteY1" fmla="*/ 356993 h 474525"/>
                <a:gd name="connsiteX2" fmla="*/ 0 w 234277"/>
                <a:gd name="connsiteY2" fmla="*/ 422852 h 474525"/>
                <a:gd name="connsiteX3" fmla="*/ 22702 w 234277"/>
                <a:gd name="connsiteY3" fmla="*/ 322900 h 474525"/>
                <a:gd name="connsiteX4" fmla="*/ 17808 w 234277"/>
                <a:gd name="connsiteY4" fmla="*/ 96607 h 474525"/>
                <a:gd name="connsiteX5" fmla="*/ 192602 w 234277"/>
                <a:gd name="connsiteY5" fmla="*/ 265 h 474525"/>
                <a:gd name="connsiteX6" fmla="*/ 221080 w 234277"/>
                <a:gd name="connsiteY6" fmla="*/ 116099 h 474525"/>
                <a:gd name="connsiteX7" fmla="*/ 194688 w 234277"/>
                <a:gd name="connsiteY7" fmla="*/ 224473 h 474525"/>
                <a:gd name="connsiteX8" fmla="*/ 227257 w 234277"/>
                <a:gd name="connsiteY8" fmla="*/ 368785 h 474525"/>
                <a:gd name="connsiteX9" fmla="*/ 156184 w 234277"/>
                <a:gd name="connsiteY9" fmla="*/ 471865 h 4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277" h="474525">
                  <a:moveTo>
                    <a:pt x="156184" y="471865"/>
                  </a:moveTo>
                  <a:cubicBezTo>
                    <a:pt x="97464" y="489593"/>
                    <a:pt x="37542" y="415070"/>
                    <a:pt x="24867" y="356993"/>
                  </a:cubicBezTo>
                  <a:cubicBezTo>
                    <a:pt x="19092" y="367341"/>
                    <a:pt x="6337" y="396941"/>
                    <a:pt x="0" y="422852"/>
                  </a:cubicBezTo>
                  <a:cubicBezTo>
                    <a:pt x="2166" y="395738"/>
                    <a:pt x="15482" y="349854"/>
                    <a:pt x="22702" y="322900"/>
                  </a:cubicBezTo>
                  <a:cubicBezTo>
                    <a:pt x="58639" y="189258"/>
                    <a:pt x="3128" y="129977"/>
                    <a:pt x="17808" y="96607"/>
                  </a:cubicBezTo>
                  <a:cubicBezTo>
                    <a:pt x="35857" y="55535"/>
                    <a:pt x="148884" y="5239"/>
                    <a:pt x="192602" y="265"/>
                  </a:cubicBezTo>
                  <a:cubicBezTo>
                    <a:pt x="241936" y="-5350"/>
                    <a:pt x="241936" y="79681"/>
                    <a:pt x="221080" y="116099"/>
                  </a:cubicBezTo>
                  <a:cubicBezTo>
                    <a:pt x="204876" y="144496"/>
                    <a:pt x="195731" y="190461"/>
                    <a:pt x="194688" y="224473"/>
                  </a:cubicBezTo>
                  <a:cubicBezTo>
                    <a:pt x="193004" y="278059"/>
                    <a:pt x="224850" y="308140"/>
                    <a:pt x="227257" y="368785"/>
                  </a:cubicBezTo>
                  <a:cubicBezTo>
                    <a:pt x="229182" y="417557"/>
                    <a:pt x="206079" y="456784"/>
                    <a:pt x="156184" y="471865"/>
                  </a:cubicBezTo>
                  <a:close/>
                </a:path>
              </a:pathLst>
            </a:custGeom>
            <a:solidFill>
              <a:srgbClr val="F5BAA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8697299-BF22-4E67-86A9-9CCDB4B1AD44}"/>
                </a:ext>
              </a:extLst>
            </p:cNvPr>
            <p:cNvSpPr/>
            <p:nvPr/>
          </p:nvSpPr>
          <p:spPr>
            <a:xfrm>
              <a:off x="987669" y="1937165"/>
              <a:ext cx="190083" cy="474473"/>
            </a:xfrm>
            <a:custGeom>
              <a:avLst/>
              <a:gdLst>
                <a:gd name="connsiteX0" fmla="*/ 112150 w 190083"/>
                <a:gd name="connsiteY0" fmla="*/ 471784 h 474473"/>
                <a:gd name="connsiteX1" fmla="*/ 36585 w 190083"/>
                <a:gd name="connsiteY1" fmla="*/ 449644 h 474473"/>
                <a:gd name="connsiteX2" fmla="*/ 143836 w 190083"/>
                <a:gd name="connsiteY2" fmla="*/ 417076 h 474473"/>
                <a:gd name="connsiteX3" fmla="*/ 148488 w 190083"/>
                <a:gd name="connsiteY3" fmla="*/ 395096 h 474473"/>
                <a:gd name="connsiteX4" fmla="*/ 99154 w 190083"/>
                <a:gd name="connsiteY4" fmla="*/ 401273 h 474473"/>
                <a:gd name="connsiteX5" fmla="*/ 6 w 190083"/>
                <a:gd name="connsiteY5" fmla="*/ 306295 h 474473"/>
                <a:gd name="connsiteX6" fmla="*/ 143194 w 190083"/>
                <a:gd name="connsiteY6" fmla="*/ 325387 h 474473"/>
                <a:gd name="connsiteX7" fmla="*/ 126268 w 190083"/>
                <a:gd name="connsiteY7" fmla="*/ 216773 h 474473"/>
                <a:gd name="connsiteX8" fmla="*/ 154344 w 190083"/>
                <a:gd name="connsiteY8" fmla="*/ 33235 h 474473"/>
                <a:gd name="connsiteX9" fmla="*/ 30248 w 190083"/>
                <a:gd name="connsiteY9" fmla="*/ 46471 h 474473"/>
                <a:gd name="connsiteX10" fmla="*/ 148408 w 190083"/>
                <a:gd name="connsiteY10" fmla="*/ 265 h 474473"/>
                <a:gd name="connsiteX11" fmla="*/ 176885 w 190083"/>
                <a:gd name="connsiteY11" fmla="*/ 116099 h 474473"/>
                <a:gd name="connsiteX12" fmla="*/ 150494 w 190083"/>
                <a:gd name="connsiteY12" fmla="*/ 224473 h 474473"/>
                <a:gd name="connsiteX13" fmla="*/ 183062 w 190083"/>
                <a:gd name="connsiteY13" fmla="*/ 368785 h 474473"/>
                <a:gd name="connsiteX14" fmla="*/ 112150 w 190083"/>
                <a:gd name="connsiteY14" fmla="*/ 471784 h 4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083" h="474473">
                  <a:moveTo>
                    <a:pt x="112150" y="471784"/>
                  </a:moveTo>
                  <a:cubicBezTo>
                    <a:pt x="85758" y="479806"/>
                    <a:pt x="59126" y="469137"/>
                    <a:pt x="36585" y="449644"/>
                  </a:cubicBezTo>
                  <a:cubicBezTo>
                    <a:pt x="72763" y="467533"/>
                    <a:pt x="130038" y="469699"/>
                    <a:pt x="143836" y="417076"/>
                  </a:cubicBezTo>
                  <a:cubicBezTo>
                    <a:pt x="146082" y="408573"/>
                    <a:pt x="147526" y="402637"/>
                    <a:pt x="148488" y="395096"/>
                  </a:cubicBezTo>
                  <a:cubicBezTo>
                    <a:pt x="149210" y="389321"/>
                    <a:pt x="133087" y="403920"/>
                    <a:pt x="99154" y="401273"/>
                  </a:cubicBezTo>
                  <a:cubicBezTo>
                    <a:pt x="64260" y="398546"/>
                    <a:pt x="21424" y="358196"/>
                    <a:pt x="6" y="306295"/>
                  </a:cubicBezTo>
                  <a:cubicBezTo>
                    <a:pt x="-1037" y="294664"/>
                    <a:pt x="145761" y="337019"/>
                    <a:pt x="143194" y="325387"/>
                  </a:cubicBezTo>
                  <a:cubicBezTo>
                    <a:pt x="136616" y="295787"/>
                    <a:pt x="127231" y="263780"/>
                    <a:pt x="126268" y="216773"/>
                  </a:cubicBezTo>
                  <a:cubicBezTo>
                    <a:pt x="124664" y="136635"/>
                    <a:pt x="176484" y="93077"/>
                    <a:pt x="154344" y="33235"/>
                  </a:cubicBezTo>
                  <a:cubicBezTo>
                    <a:pt x="115840" y="81846"/>
                    <a:pt x="64581" y="63076"/>
                    <a:pt x="30248" y="46471"/>
                  </a:cubicBezTo>
                  <a:cubicBezTo>
                    <a:pt x="70918" y="22566"/>
                    <a:pt x="122177" y="3233"/>
                    <a:pt x="148408" y="265"/>
                  </a:cubicBezTo>
                  <a:cubicBezTo>
                    <a:pt x="197742" y="-5350"/>
                    <a:pt x="197742" y="79681"/>
                    <a:pt x="176885" y="116099"/>
                  </a:cubicBezTo>
                  <a:cubicBezTo>
                    <a:pt x="160681" y="144496"/>
                    <a:pt x="151537" y="190461"/>
                    <a:pt x="150494" y="224473"/>
                  </a:cubicBezTo>
                  <a:cubicBezTo>
                    <a:pt x="148809" y="278059"/>
                    <a:pt x="180656" y="308140"/>
                    <a:pt x="183062" y="368785"/>
                  </a:cubicBezTo>
                  <a:cubicBezTo>
                    <a:pt x="185148" y="417477"/>
                    <a:pt x="162045" y="456703"/>
                    <a:pt x="112150" y="471784"/>
                  </a:cubicBezTo>
                  <a:close/>
                </a:path>
              </a:pathLst>
            </a:custGeom>
            <a:solidFill>
              <a:srgbClr val="EBA29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3" name="Graphic 5">
              <a:extLst>
                <a:ext uri="{FF2B5EF4-FFF2-40B4-BE49-F238E27FC236}">
                  <a16:creationId xmlns:a16="http://schemas.microsoft.com/office/drawing/2014/main" id="{63AF42FC-E1FD-4DE7-AD1A-78B909C115BE}"/>
                </a:ext>
              </a:extLst>
            </p:cNvPr>
            <p:cNvGrpSpPr/>
            <p:nvPr/>
          </p:nvGrpSpPr>
          <p:grpSpPr>
            <a:xfrm>
              <a:off x="988901" y="1755056"/>
              <a:ext cx="158584" cy="223537"/>
              <a:chOff x="988901" y="1755056"/>
              <a:chExt cx="158584" cy="223537"/>
            </a:xfrm>
          </p:grpSpPr>
          <p:grpSp>
            <p:nvGrpSpPr>
              <p:cNvPr id="171" name="Graphic 5">
                <a:extLst>
                  <a:ext uri="{FF2B5EF4-FFF2-40B4-BE49-F238E27FC236}">
                    <a16:creationId xmlns:a16="http://schemas.microsoft.com/office/drawing/2014/main" id="{B36867F6-2E96-48E5-A34B-EF33C083C92D}"/>
                  </a:ext>
                </a:extLst>
              </p:cNvPr>
              <p:cNvGrpSpPr/>
              <p:nvPr/>
            </p:nvGrpSpPr>
            <p:grpSpPr>
              <a:xfrm>
                <a:off x="997461" y="1850314"/>
                <a:ext cx="144471" cy="128279"/>
                <a:chOff x="997461" y="1850314"/>
                <a:chExt cx="144471" cy="128279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ED0B6A2-6AAE-4309-B6AC-DAC6D20F2672}"/>
                    </a:ext>
                  </a:extLst>
                </p:cNvPr>
                <p:cNvSpPr/>
                <p:nvPr/>
              </p:nvSpPr>
              <p:spPr>
                <a:xfrm>
                  <a:off x="1028104" y="1873256"/>
                  <a:ext cx="89603" cy="105337"/>
                </a:xfrm>
                <a:custGeom>
                  <a:avLst/>
                  <a:gdLst>
                    <a:gd name="connsiteX0" fmla="*/ 16044 w 89603"/>
                    <a:gd name="connsiteY0" fmla="*/ 97384 h 105337"/>
                    <a:gd name="connsiteX1" fmla="*/ 0 w 89603"/>
                    <a:gd name="connsiteY1" fmla="*/ 28798 h 105337"/>
                    <a:gd name="connsiteX2" fmla="*/ 64094 w 89603"/>
                    <a:gd name="connsiteY2" fmla="*/ 6979 h 105337"/>
                    <a:gd name="connsiteX3" fmla="*/ 80779 w 89603"/>
                    <a:gd name="connsiteY3" fmla="*/ 0 h 105337"/>
                    <a:gd name="connsiteX4" fmla="*/ 89603 w 89603"/>
                    <a:gd name="connsiteY4" fmla="*/ 75886 h 105337"/>
                    <a:gd name="connsiteX5" fmla="*/ 16044 w 89603"/>
                    <a:gd name="connsiteY5" fmla="*/ 97384 h 10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603" h="105337">
                      <a:moveTo>
                        <a:pt x="16044" y="97384"/>
                      </a:moveTo>
                      <a:cubicBezTo>
                        <a:pt x="13316" y="77169"/>
                        <a:pt x="9145" y="49254"/>
                        <a:pt x="0" y="28798"/>
                      </a:cubicBezTo>
                      <a:lnTo>
                        <a:pt x="64094" y="6979"/>
                      </a:lnTo>
                      <a:lnTo>
                        <a:pt x="80779" y="0"/>
                      </a:lnTo>
                      <a:cubicBezTo>
                        <a:pt x="74923" y="32328"/>
                        <a:pt x="78613" y="49815"/>
                        <a:pt x="89603" y="75886"/>
                      </a:cubicBezTo>
                      <a:cubicBezTo>
                        <a:pt x="80859" y="106529"/>
                        <a:pt x="19413" y="112465"/>
                        <a:pt x="16044" y="97384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8187D2FB-8A76-47A7-B874-0B84815273A6}"/>
                    </a:ext>
                  </a:extLst>
                </p:cNvPr>
                <p:cNvSpPr/>
                <p:nvPr/>
              </p:nvSpPr>
              <p:spPr>
                <a:xfrm>
                  <a:off x="997461" y="1850314"/>
                  <a:ext cx="144471" cy="119137"/>
                </a:xfrm>
                <a:custGeom>
                  <a:avLst/>
                  <a:gdLst>
                    <a:gd name="connsiteX0" fmla="*/ 0 w 144471"/>
                    <a:gd name="connsiteY0" fmla="*/ 69549 h 119137"/>
                    <a:gd name="connsiteX1" fmla="*/ 34574 w 144471"/>
                    <a:gd name="connsiteY1" fmla="*/ 67624 h 119137"/>
                    <a:gd name="connsiteX2" fmla="*/ 46286 w 144471"/>
                    <a:gd name="connsiteY2" fmla="*/ 119043 h 119137"/>
                    <a:gd name="connsiteX3" fmla="*/ 110219 w 144471"/>
                    <a:gd name="connsiteY3" fmla="*/ 67383 h 119137"/>
                    <a:gd name="connsiteX4" fmla="*/ 114390 w 144471"/>
                    <a:gd name="connsiteY4" fmla="*/ 51099 h 119137"/>
                    <a:gd name="connsiteX5" fmla="*/ 144472 w 144471"/>
                    <a:gd name="connsiteY5" fmla="*/ 8102 h 119137"/>
                    <a:gd name="connsiteX6" fmla="*/ 0 w 144471"/>
                    <a:gd name="connsiteY6" fmla="*/ 69549 h 1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71" h="119137">
                      <a:moveTo>
                        <a:pt x="0" y="69549"/>
                      </a:moveTo>
                      <a:cubicBezTo>
                        <a:pt x="2005" y="72757"/>
                        <a:pt x="25188" y="71634"/>
                        <a:pt x="34574" y="67624"/>
                      </a:cubicBezTo>
                      <a:cubicBezTo>
                        <a:pt x="37702" y="82143"/>
                        <a:pt x="41874" y="99310"/>
                        <a:pt x="46286" y="119043"/>
                      </a:cubicBezTo>
                      <a:cubicBezTo>
                        <a:pt x="46767" y="121209"/>
                        <a:pt x="51099" y="85432"/>
                        <a:pt x="110219" y="67383"/>
                      </a:cubicBezTo>
                      <a:cubicBezTo>
                        <a:pt x="110620" y="60805"/>
                        <a:pt x="112305" y="54227"/>
                        <a:pt x="114390" y="51099"/>
                      </a:cubicBezTo>
                      <a:cubicBezTo>
                        <a:pt x="122332" y="39227"/>
                        <a:pt x="138295" y="26311"/>
                        <a:pt x="144472" y="8102"/>
                      </a:cubicBezTo>
                      <a:cubicBezTo>
                        <a:pt x="135167" y="-17006"/>
                        <a:pt x="62329" y="19814"/>
                        <a:pt x="0" y="69549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29A4567-75FB-4507-AF7E-C83F5E3A8501}"/>
                  </a:ext>
                </a:extLst>
              </p:cNvPr>
              <p:cNvSpPr/>
              <p:nvPr/>
            </p:nvSpPr>
            <p:spPr>
              <a:xfrm>
                <a:off x="988901" y="1755056"/>
                <a:ext cx="158584" cy="165596"/>
              </a:xfrm>
              <a:custGeom>
                <a:avLst/>
                <a:gdLst>
                  <a:gd name="connsiteX0" fmla="*/ 8960 w 158584"/>
                  <a:gd name="connsiteY0" fmla="*/ 165128 h 165596"/>
                  <a:gd name="connsiteX1" fmla="*/ 51476 w 158584"/>
                  <a:gd name="connsiteY1" fmla="*/ 151250 h 165596"/>
                  <a:gd name="connsiteX2" fmla="*/ 123030 w 158584"/>
                  <a:gd name="connsiteY2" fmla="*/ 146437 h 165596"/>
                  <a:gd name="connsiteX3" fmla="*/ 153111 w 158584"/>
                  <a:gd name="connsiteY3" fmla="*/ 103440 h 165596"/>
                  <a:gd name="connsiteX4" fmla="*/ 134421 w 158584"/>
                  <a:gd name="connsiteY4" fmla="*/ 18731 h 165596"/>
                  <a:gd name="connsiteX5" fmla="*/ 5270 w 158584"/>
                  <a:gd name="connsiteY5" fmla="*/ 53064 h 165596"/>
                  <a:gd name="connsiteX6" fmla="*/ 6634 w 158584"/>
                  <a:gd name="connsiteY6" fmla="*/ 88520 h 165596"/>
                  <a:gd name="connsiteX7" fmla="*/ 377 w 158584"/>
                  <a:gd name="connsiteY7" fmla="*/ 104002 h 165596"/>
                  <a:gd name="connsiteX8" fmla="*/ 3265 w 158584"/>
                  <a:gd name="connsiteY8" fmla="*/ 135608 h 165596"/>
                  <a:gd name="connsiteX9" fmla="*/ 8960 w 158584"/>
                  <a:gd name="connsiteY9" fmla="*/ 165128 h 16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584" h="165596">
                    <a:moveTo>
                      <a:pt x="8960" y="165128"/>
                    </a:moveTo>
                    <a:cubicBezTo>
                      <a:pt x="14335" y="168657"/>
                      <a:pt x="48428" y="151090"/>
                      <a:pt x="51476" y="151250"/>
                    </a:cubicBezTo>
                    <a:cubicBezTo>
                      <a:pt x="81156" y="152694"/>
                      <a:pt x="117174" y="155181"/>
                      <a:pt x="123030" y="146437"/>
                    </a:cubicBezTo>
                    <a:cubicBezTo>
                      <a:pt x="130971" y="134565"/>
                      <a:pt x="146935" y="121650"/>
                      <a:pt x="153111" y="103440"/>
                    </a:cubicBezTo>
                    <a:cubicBezTo>
                      <a:pt x="162978" y="74321"/>
                      <a:pt x="161053" y="41593"/>
                      <a:pt x="134421" y="18731"/>
                    </a:cubicBezTo>
                    <a:cubicBezTo>
                      <a:pt x="88215" y="-20977"/>
                      <a:pt x="15618" y="8142"/>
                      <a:pt x="5270" y="53064"/>
                    </a:cubicBezTo>
                    <a:cubicBezTo>
                      <a:pt x="1019" y="71514"/>
                      <a:pt x="7517" y="76166"/>
                      <a:pt x="6634" y="88520"/>
                    </a:cubicBezTo>
                    <a:cubicBezTo>
                      <a:pt x="6474" y="90445"/>
                      <a:pt x="2543" y="99831"/>
                      <a:pt x="377" y="104002"/>
                    </a:cubicBezTo>
                    <a:cubicBezTo>
                      <a:pt x="-1147" y="106890"/>
                      <a:pt x="2383" y="119644"/>
                      <a:pt x="3265" y="135608"/>
                    </a:cubicBezTo>
                    <a:cubicBezTo>
                      <a:pt x="4147" y="149325"/>
                      <a:pt x="5351" y="162801"/>
                      <a:pt x="8960" y="165128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921B5A7-380B-403C-A6EE-5900011918F8}"/>
                  </a:ext>
                </a:extLst>
              </p:cNvPr>
              <p:cNvSpPr/>
              <p:nvPr/>
            </p:nvSpPr>
            <p:spPr>
              <a:xfrm>
                <a:off x="989062" y="1784936"/>
                <a:ext cx="26770" cy="135699"/>
              </a:xfrm>
              <a:custGeom>
                <a:avLst/>
                <a:gdLst>
                  <a:gd name="connsiteX0" fmla="*/ 8800 w 26770"/>
                  <a:gd name="connsiteY0" fmla="*/ 135247 h 135699"/>
                  <a:gd name="connsiteX1" fmla="*/ 17544 w 26770"/>
                  <a:gd name="connsiteY1" fmla="*/ 134445 h 135699"/>
                  <a:gd name="connsiteX2" fmla="*/ 26769 w 26770"/>
                  <a:gd name="connsiteY2" fmla="*/ 115353 h 135699"/>
                  <a:gd name="connsiteX3" fmla="*/ 18185 w 26770"/>
                  <a:gd name="connsiteY3" fmla="*/ 72517 h 135699"/>
                  <a:gd name="connsiteX4" fmla="*/ 18506 w 26770"/>
                  <a:gd name="connsiteY4" fmla="*/ 46526 h 135699"/>
                  <a:gd name="connsiteX5" fmla="*/ 19950 w 26770"/>
                  <a:gd name="connsiteY5" fmla="*/ 28718 h 135699"/>
                  <a:gd name="connsiteX6" fmla="*/ 17143 w 26770"/>
                  <a:gd name="connsiteY6" fmla="*/ 0 h 135699"/>
                  <a:gd name="connsiteX7" fmla="*/ 10645 w 26770"/>
                  <a:gd name="connsiteY7" fmla="*/ 9305 h 135699"/>
                  <a:gd name="connsiteX8" fmla="*/ 5270 w 26770"/>
                  <a:gd name="connsiteY8" fmla="*/ 23183 h 135699"/>
                  <a:gd name="connsiteX9" fmla="*/ 6634 w 26770"/>
                  <a:gd name="connsiteY9" fmla="*/ 58639 h 135699"/>
                  <a:gd name="connsiteX10" fmla="*/ 377 w 26770"/>
                  <a:gd name="connsiteY10" fmla="*/ 74121 h 135699"/>
                  <a:gd name="connsiteX11" fmla="*/ 3265 w 26770"/>
                  <a:gd name="connsiteY11" fmla="*/ 105727 h 135699"/>
                  <a:gd name="connsiteX12" fmla="*/ 8800 w 26770"/>
                  <a:gd name="connsiteY12" fmla="*/ 135247 h 13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770" h="135699">
                    <a:moveTo>
                      <a:pt x="8800" y="135247"/>
                    </a:moveTo>
                    <a:cubicBezTo>
                      <a:pt x="10164" y="136129"/>
                      <a:pt x="13453" y="135648"/>
                      <a:pt x="17544" y="134445"/>
                    </a:cubicBezTo>
                    <a:cubicBezTo>
                      <a:pt x="22036" y="129712"/>
                      <a:pt x="26689" y="120246"/>
                      <a:pt x="26769" y="115353"/>
                    </a:cubicBezTo>
                    <a:cubicBezTo>
                      <a:pt x="26929" y="96181"/>
                      <a:pt x="17784" y="80298"/>
                      <a:pt x="18185" y="72517"/>
                    </a:cubicBezTo>
                    <a:cubicBezTo>
                      <a:pt x="18907" y="56152"/>
                      <a:pt x="24041" y="64495"/>
                      <a:pt x="18506" y="46526"/>
                    </a:cubicBezTo>
                    <a:cubicBezTo>
                      <a:pt x="15699" y="37462"/>
                      <a:pt x="18346" y="33932"/>
                      <a:pt x="19950" y="28718"/>
                    </a:cubicBezTo>
                    <a:cubicBezTo>
                      <a:pt x="22838" y="19252"/>
                      <a:pt x="17143" y="0"/>
                      <a:pt x="17143" y="0"/>
                    </a:cubicBezTo>
                    <a:cubicBezTo>
                      <a:pt x="14736" y="2567"/>
                      <a:pt x="13052" y="4893"/>
                      <a:pt x="10645" y="9305"/>
                    </a:cubicBezTo>
                    <a:cubicBezTo>
                      <a:pt x="8238" y="13717"/>
                      <a:pt x="6393" y="18370"/>
                      <a:pt x="5270" y="23183"/>
                    </a:cubicBezTo>
                    <a:cubicBezTo>
                      <a:pt x="1019" y="41633"/>
                      <a:pt x="7517" y="46286"/>
                      <a:pt x="6634" y="58639"/>
                    </a:cubicBezTo>
                    <a:cubicBezTo>
                      <a:pt x="6474" y="60564"/>
                      <a:pt x="2543" y="69950"/>
                      <a:pt x="377" y="74121"/>
                    </a:cubicBezTo>
                    <a:cubicBezTo>
                      <a:pt x="-1147" y="77009"/>
                      <a:pt x="2383" y="89764"/>
                      <a:pt x="3265" y="105727"/>
                    </a:cubicBezTo>
                    <a:cubicBezTo>
                      <a:pt x="3987" y="119444"/>
                      <a:pt x="5190" y="132921"/>
                      <a:pt x="8800" y="135247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FDB8968-9C66-4D70-9170-10CF2DAC3857}"/>
                </a:ext>
              </a:extLst>
            </p:cNvPr>
            <p:cNvSpPr/>
            <p:nvPr/>
          </p:nvSpPr>
          <p:spPr>
            <a:xfrm>
              <a:off x="986551" y="1981954"/>
              <a:ext cx="110058" cy="100349"/>
            </a:xfrm>
            <a:custGeom>
              <a:avLst/>
              <a:gdLst>
                <a:gd name="connsiteX0" fmla="*/ 110059 w 110058"/>
                <a:gd name="connsiteY0" fmla="*/ 77006 h 100349"/>
                <a:gd name="connsiteX1" fmla="*/ 33371 w 110058"/>
                <a:gd name="connsiteY1" fmla="*/ 77 h 100349"/>
                <a:gd name="connsiteX2" fmla="*/ 0 w 110058"/>
                <a:gd name="connsiteY2" fmla="*/ 20292 h 100349"/>
                <a:gd name="connsiteX3" fmla="*/ 74201 w 110058"/>
                <a:gd name="connsiteY3" fmla="*/ 100349 h 100349"/>
                <a:gd name="connsiteX4" fmla="*/ 110059 w 110058"/>
                <a:gd name="connsiteY4" fmla="*/ 77006 h 10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58" h="100349">
                  <a:moveTo>
                    <a:pt x="110059" y="77006"/>
                  </a:moveTo>
                  <a:cubicBezTo>
                    <a:pt x="103882" y="39705"/>
                    <a:pt x="57757" y="2323"/>
                    <a:pt x="33371" y="77"/>
                  </a:cubicBezTo>
                  <a:cubicBezTo>
                    <a:pt x="21097" y="-1206"/>
                    <a:pt x="2005" y="13875"/>
                    <a:pt x="0" y="20292"/>
                  </a:cubicBezTo>
                  <a:cubicBezTo>
                    <a:pt x="29119" y="19490"/>
                    <a:pt x="74282" y="64171"/>
                    <a:pt x="74201" y="100349"/>
                  </a:cubicBezTo>
                  <a:lnTo>
                    <a:pt x="110059" y="77006"/>
                  </a:ln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820F6E5-508A-4D14-8250-47334222EB0E}"/>
                </a:ext>
              </a:extLst>
            </p:cNvPr>
            <p:cNvSpPr/>
            <p:nvPr/>
          </p:nvSpPr>
          <p:spPr>
            <a:xfrm>
              <a:off x="968181" y="2170863"/>
              <a:ext cx="77650" cy="125941"/>
            </a:xfrm>
            <a:custGeom>
              <a:avLst/>
              <a:gdLst>
                <a:gd name="connsiteX0" fmla="*/ 0 w 77650"/>
                <a:gd name="connsiteY0" fmla="*/ 54067 h 125941"/>
                <a:gd name="connsiteX1" fmla="*/ 68586 w 77650"/>
                <a:gd name="connsiteY1" fmla="*/ 125942 h 125941"/>
                <a:gd name="connsiteX2" fmla="*/ 77651 w 77650"/>
                <a:gd name="connsiteY2" fmla="*/ 81341 h 125941"/>
                <a:gd name="connsiteX3" fmla="*/ 6498 w 77650"/>
                <a:gd name="connsiteY3" fmla="*/ 0 h 125941"/>
                <a:gd name="connsiteX4" fmla="*/ 0 w 77650"/>
                <a:gd name="connsiteY4" fmla="*/ 54067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50" h="125941">
                  <a:moveTo>
                    <a:pt x="0" y="54067"/>
                  </a:moveTo>
                  <a:cubicBezTo>
                    <a:pt x="17808" y="77570"/>
                    <a:pt x="39788" y="99470"/>
                    <a:pt x="68586" y="125942"/>
                  </a:cubicBezTo>
                  <a:lnTo>
                    <a:pt x="77651" y="81341"/>
                  </a:lnTo>
                  <a:cubicBezTo>
                    <a:pt x="46606" y="55029"/>
                    <a:pt x="23022" y="28557"/>
                    <a:pt x="6498" y="0"/>
                  </a:cubicBezTo>
                  <a:cubicBezTo>
                    <a:pt x="1845" y="3530"/>
                    <a:pt x="0" y="36820"/>
                    <a:pt x="0" y="54067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6" name="Graphic 5">
              <a:extLst>
                <a:ext uri="{FF2B5EF4-FFF2-40B4-BE49-F238E27FC236}">
                  <a16:creationId xmlns:a16="http://schemas.microsoft.com/office/drawing/2014/main" id="{3D33E2DA-5FED-4CB3-B8EB-E7943922A075}"/>
                </a:ext>
              </a:extLst>
            </p:cNvPr>
            <p:cNvGrpSpPr/>
            <p:nvPr/>
          </p:nvGrpSpPr>
          <p:grpSpPr>
            <a:xfrm>
              <a:off x="797902" y="2013754"/>
              <a:ext cx="213137" cy="215064"/>
              <a:chOff x="797902" y="2013754"/>
              <a:chExt cx="213137" cy="215064"/>
            </a:xfrm>
          </p:grpSpPr>
          <p:grpSp>
            <p:nvGrpSpPr>
              <p:cNvPr id="149" name="Graphic 5">
                <a:extLst>
                  <a:ext uri="{FF2B5EF4-FFF2-40B4-BE49-F238E27FC236}">
                    <a16:creationId xmlns:a16="http://schemas.microsoft.com/office/drawing/2014/main" id="{15341867-31B6-44D9-BA93-7E5C93535741}"/>
                  </a:ext>
                </a:extLst>
              </p:cNvPr>
              <p:cNvGrpSpPr/>
              <p:nvPr/>
            </p:nvGrpSpPr>
            <p:grpSpPr>
              <a:xfrm>
                <a:off x="797902" y="2013754"/>
                <a:ext cx="110168" cy="101771"/>
                <a:chOff x="797902" y="2013754"/>
                <a:chExt cx="110168" cy="101771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ECDDD708-6805-41A3-8D54-48C74DABF641}"/>
                    </a:ext>
                  </a:extLst>
                </p:cNvPr>
                <p:cNvSpPr/>
                <p:nvPr/>
              </p:nvSpPr>
              <p:spPr>
                <a:xfrm>
                  <a:off x="797902" y="2020760"/>
                  <a:ext cx="110115" cy="94765"/>
                </a:xfrm>
                <a:custGeom>
                  <a:avLst/>
                  <a:gdLst>
                    <a:gd name="connsiteX0" fmla="*/ 110116 w 110115"/>
                    <a:gd name="connsiteY0" fmla="*/ 65313 h 94765"/>
                    <a:gd name="connsiteX1" fmla="*/ 104821 w 110115"/>
                    <a:gd name="connsiteY1" fmla="*/ 64431 h 94765"/>
                    <a:gd name="connsiteX2" fmla="*/ 52921 w 110115"/>
                    <a:gd name="connsiteY2" fmla="*/ 4829 h 94765"/>
                    <a:gd name="connsiteX3" fmla="*/ 52921 w 110115"/>
                    <a:gd name="connsiteY3" fmla="*/ 4829 h 94765"/>
                    <a:gd name="connsiteX4" fmla="*/ 48428 w 110115"/>
                    <a:gd name="connsiteY4" fmla="*/ 818 h 94765"/>
                    <a:gd name="connsiteX5" fmla="*/ 39203 w 110115"/>
                    <a:gd name="connsiteY5" fmla="*/ 1220 h 94765"/>
                    <a:gd name="connsiteX6" fmla="*/ 8079 w 110115"/>
                    <a:gd name="connsiteY6" fmla="*/ 13092 h 94765"/>
                    <a:gd name="connsiteX7" fmla="*/ 1341 w 110115"/>
                    <a:gd name="connsiteY7" fmla="*/ 11969 h 94765"/>
                    <a:gd name="connsiteX8" fmla="*/ 218 w 110115"/>
                    <a:gd name="connsiteY8" fmla="*/ 18627 h 94765"/>
                    <a:gd name="connsiteX9" fmla="*/ 2865 w 110115"/>
                    <a:gd name="connsiteY9" fmla="*/ 26809 h 94765"/>
                    <a:gd name="connsiteX10" fmla="*/ 55006 w 110115"/>
                    <a:gd name="connsiteY10" fmla="*/ 88897 h 94765"/>
                    <a:gd name="connsiteX11" fmla="*/ 69205 w 110115"/>
                    <a:gd name="connsiteY11" fmla="*/ 93390 h 94765"/>
                    <a:gd name="connsiteX12" fmla="*/ 104902 w 110115"/>
                    <a:gd name="connsiteY12" fmla="*/ 76865 h 94765"/>
                    <a:gd name="connsiteX13" fmla="*/ 108993 w 110115"/>
                    <a:gd name="connsiteY13" fmla="*/ 72132 h 94765"/>
                    <a:gd name="connsiteX14" fmla="*/ 110116 w 110115"/>
                    <a:gd name="connsiteY14" fmla="*/ 65313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115" h="94765">
                      <a:moveTo>
                        <a:pt x="110116" y="65313"/>
                      </a:moveTo>
                      <a:lnTo>
                        <a:pt x="104821" y="64431"/>
                      </a:lnTo>
                      <a:lnTo>
                        <a:pt x="52921" y="4829"/>
                      </a:lnTo>
                      <a:lnTo>
                        <a:pt x="52921" y="4829"/>
                      </a:lnTo>
                      <a:cubicBezTo>
                        <a:pt x="51557" y="3385"/>
                        <a:pt x="50193" y="1701"/>
                        <a:pt x="48428" y="818"/>
                      </a:cubicBezTo>
                      <a:cubicBezTo>
                        <a:pt x="45541" y="-706"/>
                        <a:pt x="42091" y="177"/>
                        <a:pt x="39203" y="1220"/>
                      </a:cubicBezTo>
                      <a:lnTo>
                        <a:pt x="8079" y="13092"/>
                      </a:lnTo>
                      <a:lnTo>
                        <a:pt x="1341" y="11969"/>
                      </a:lnTo>
                      <a:lnTo>
                        <a:pt x="218" y="18627"/>
                      </a:lnTo>
                      <a:cubicBezTo>
                        <a:pt x="-504" y="21033"/>
                        <a:pt x="619" y="23921"/>
                        <a:pt x="2865" y="26809"/>
                      </a:cubicBezTo>
                      <a:lnTo>
                        <a:pt x="55006" y="88897"/>
                      </a:lnTo>
                      <a:cubicBezTo>
                        <a:pt x="59498" y="94192"/>
                        <a:pt x="62466" y="96438"/>
                        <a:pt x="69205" y="93390"/>
                      </a:cubicBezTo>
                      <a:lnTo>
                        <a:pt x="104902" y="76865"/>
                      </a:lnTo>
                      <a:cubicBezTo>
                        <a:pt x="107629" y="75661"/>
                        <a:pt x="108912" y="73977"/>
                        <a:pt x="108993" y="72132"/>
                      </a:cubicBezTo>
                      <a:lnTo>
                        <a:pt x="110116" y="65313"/>
                      </a:lnTo>
                      <a:close/>
                    </a:path>
                  </a:pathLst>
                </a:custGeom>
                <a:solidFill>
                  <a:srgbClr val="08788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9C0D881-D4CC-48D5-BD48-ED2599E03F26}"/>
                    </a:ext>
                  </a:extLst>
                </p:cNvPr>
                <p:cNvSpPr/>
                <p:nvPr/>
              </p:nvSpPr>
              <p:spPr>
                <a:xfrm>
                  <a:off x="880098" y="2087758"/>
                  <a:ext cx="27679" cy="18088"/>
                </a:xfrm>
                <a:custGeom>
                  <a:avLst/>
                  <a:gdLst>
                    <a:gd name="connsiteX0" fmla="*/ 26797 w 27679"/>
                    <a:gd name="connsiteY0" fmla="*/ 5214 h 18088"/>
                    <a:gd name="connsiteX1" fmla="*/ 27680 w 27679"/>
                    <a:gd name="connsiteY1" fmla="*/ 0 h 18088"/>
                    <a:gd name="connsiteX2" fmla="*/ 14524 w 27679"/>
                    <a:gd name="connsiteY2" fmla="*/ 8824 h 18088"/>
                    <a:gd name="connsiteX3" fmla="*/ 967 w 27679"/>
                    <a:gd name="connsiteY3" fmla="*/ 15642 h 18088"/>
                    <a:gd name="connsiteX4" fmla="*/ 1609 w 27679"/>
                    <a:gd name="connsiteY4" fmla="*/ 17969 h 18088"/>
                    <a:gd name="connsiteX5" fmla="*/ 25674 w 27679"/>
                    <a:gd name="connsiteY5" fmla="*/ 7701 h 18088"/>
                    <a:gd name="connsiteX6" fmla="*/ 26316 w 27679"/>
                    <a:gd name="connsiteY6" fmla="*/ 6818 h 18088"/>
                    <a:gd name="connsiteX7" fmla="*/ 26797 w 27679"/>
                    <a:gd name="connsiteY7" fmla="*/ 5214 h 1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79" h="18088">
                      <a:moveTo>
                        <a:pt x="26797" y="5214"/>
                      </a:moveTo>
                      <a:lnTo>
                        <a:pt x="27680" y="0"/>
                      </a:lnTo>
                      <a:cubicBezTo>
                        <a:pt x="26557" y="2808"/>
                        <a:pt x="23107" y="4332"/>
                        <a:pt x="14524" y="8824"/>
                      </a:cubicBezTo>
                      <a:cubicBezTo>
                        <a:pt x="10032" y="11150"/>
                        <a:pt x="4978" y="13557"/>
                        <a:pt x="967" y="15642"/>
                      </a:cubicBezTo>
                      <a:cubicBezTo>
                        <a:pt x="-878" y="17006"/>
                        <a:pt x="245" y="18530"/>
                        <a:pt x="1609" y="17969"/>
                      </a:cubicBezTo>
                      <a:cubicBezTo>
                        <a:pt x="4657" y="16525"/>
                        <a:pt x="24471" y="9065"/>
                        <a:pt x="25674" y="7701"/>
                      </a:cubicBezTo>
                      <a:cubicBezTo>
                        <a:pt x="25915" y="7460"/>
                        <a:pt x="26156" y="7139"/>
                        <a:pt x="26316" y="6818"/>
                      </a:cubicBezTo>
                      <a:cubicBezTo>
                        <a:pt x="26637" y="6257"/>
                        <a:pt x="26797" y="5535"/>
                        <a:pt x="26797" y="5214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CF310B77-905E-41C1-A305-565F719646D8}"/>
                    </a:ext>
                  </a:extLst>
                </p:cNvPr>
                <p:cNvSpPr/>
                <p:nvPr/>
              </p:nvSpPr>
              <p:spPr>
                <a:xfrm>
                  <a:off x="797961" y="2034493"/>
                  <a:ext cx="44430" cy="58778"/>
                </a:xfrm>
                <a:custGeom>
                  <a:avLst/>
                  <a:gdLst>
                    <a:gd name="connsiteX0" fmla="*/ 1042 w 44430"/>
                    <a:gd name="connsiteY0" fmla="*/ 0 h 58778"/>
                    <a:gd name="connsiteX1" fmla="*/ 239 w 44430"/>
                    <a:gd name="connsiteY1" fmla="*/ 4893 h 58778"/>
                    <a:gd name="connsiteX2" fmla="*/ 2245 w 44430"/>
                    <a:gd name="connsiteY2" fmla="*/ 11712 h 58778"/>
                    <a:gd name="connsiteX3" fmla="*/ 42594 w 44430"/>
                    <a:gd name="connsiteY3" fmla="*/ 58318 h 58778"/>
                    <a:gd name="connsiteX4" fmla="*/ 43878 w 44430"/>
                    <a:gd name="connsiteY4" fmla="*/ 56634 h 58778"/>
                    <a:gd name="connsiteX5" fmla="*/ 25829 w 44430"/>
                    <a:gd name="connsiteY5" fmla="*/ 34413 h 58778"/>
                    <a:gd name="connsiteX6" fmla="*/ 8903 w 44430"/>
                    <a:gd name="connsiteY6" fmla="*/ 13156 h 58778"/>
                    <a:gd name="connsiteX7" fmla="*/ 1042 w 44430"/>
                    <a:gd name="connsiteY7" fmla="*/ 0 h 58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430" h="58778">
                      <a:moveTo>
                        <a:pt x="1042" y="0"/>
                      </a:moveTo>
                      <a:lnTo>
                        <a:pt x="239" y="4893"/>
                      </a:lnTo>
                      <a:cubicBezTo>
                        <a:pt x="-402" y="7059"/>
                        <a:pt x="239" y="9385"/>
                        <a:pt x="2245" y="11712"/>
                      </a:cubicBezTo>
                      <a:cubicBezTo>
                        <a:pt x="12272" y="23183"/>
                        <a:pt x="31605" y="45243"/>
                        <a:pt x="42594" y="58318"/>
                      </a:cubicBezTo>
                      <a:cubicBezTo>
                        <a:pt x="43798" y="59361"/>
                        <a:pt x="45241" y="58559"/>
                        <a:pt x="43878" y="56634"/>
                      </a:cubicBezTo>
                      <a:cubicBezTo>
                        <a:pt x="37701" y="49173"/>
                        <a:pt x="31765" y="41633"/>
                        <a:pt x="25829" y="34413"/>
                      </a:cubicBezTo>
                      <a:cubicBezTo>
                        <a:pt x="20695" y="28076"/>
                        <a:pt x="13154" y="18450"/>
                        <a:pt x="8903" y="13156"/>
                      </a:cubicBezTo>
                      <a:cubicBezTo>
                        <a:pt x="3368" y="6257"/>
                        <a:pt x="1282" y="3931"/>
                        <a:pt x="1042" y="0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C419014-C197-4FCC-BA0E-A6FC336F09F7}"/>
                    </a:ext>
                  </a:extLst>
                </p:cNvPr>
                <p:cNvSpPr/>
                <p:nvPr/>
              </p:nvSpPr>
              <p:spPr>
                <a:xfrm>
                  <a:off x="800847" y="2020760"/>
                  <a:ext cx="104683" cy="94765"/>
                </a:xfrm>
                <a:custGeom>
                  <a:avLst/>
                  <a:gdLst>
                    <a:gd name="connsiteX0" fmla="*/ 104684 w 104683"/>
                    <a:gd name="connsiteY0" fmla="*/ 64912 h 94765"/>
                    <a:gd name="connsiteX1" fmla="*/ 101876 w 104683"/>
                    <a:gd name="connsiteY1" fmla="*/ 64431 h 94765"/>
                    <a:gd name="connsiteX2" fmla="*/ 49976 w 104683"/>
                    <a:gd name="connsiteY2" fmla="*/ 4829 h 94765"/>
                    <a:gd name="connsiteX3" fmla="*/ 49976 w 104683"/>
                    <a:gd name="connsiteY3" fmla="*/ 4829 h 94765"/>
                    <a:gd name="connsiteX4" fmla="*/ 45483 w 104683"/>
                    <a:gd name="connsiteY4" fmla="*/ 818 h 94765"/>
                    <a:gd name="connsiteX5" fmla="*/ 36258 w 104683"/>
                    <a:gd name="connsiteY5" fmla="*/ 1220 h 94765"/>
                    <a:gd name="connsiteX6" fmla="*/ 5134 w 104683"/>
                    <a:gd name="connsiteY6" fmla="*/ 13092 h 94765"/>
                    <a:gd name="connsiteX7" fmla="*/ 1123 w 104683"/>
                    <a:gd name="connsiteY7" fmla="*/ 12450 h 94765"/>
                    <a:gd name="connsiteX8" fmla="*/ 2727 w 104683"/>
                    <a:gd name="connsiteY8" fmla="*/ 21194 h 94765"/>
                    <a:gd name="connsiteX9" fmla="*/ 52543 w 104683"/>
                    <a:gd name="connsiteY9" fmla="*/ 84004 h 94765"/>
                    <a:gd name="connsiteX10" fmla="*/ 51018 w 104683"/>
                    <a:gd name="connsiteY10" fmla="*/ 85608 h 94765"/>
                    <a:gd name="connsiteX11" fmla="*/ 0 w 104683"/>
                    <a:gd name="connsiteY11" fmla="*/ 26809 h 94765"/>
                    <a:gd name="connsiteX12" fmla="*/ 52141 w 104683"/>
                    <a:gd name="connsiteY12" fmla="*/ 88897 h 94765"/>
                    <a:gd name="connsiteX13" fmla="*/ 66340 w 104683"/>
                    <a:gd name="connsiteY13" fmla="*/ 93390 h 94765"/>
                    <a:gd name="connsiteX14" fmla="*/ 102037 w 104683"/>
                    <a:gd name="connsiteY14" fmla="*/ 76865 h 94765"/>
                    <a:gd name="connsiteX15" fmla="*/ 68506 w 104683"/>
                    <a:gd name="connsiteY15" fmla="*/ 91224 h 94765"/>
                    <a:gd name="connsiteX16" fmla="*/ 67062 w 104683"/>
                    <a:gd name="connsiteY16" fmla="*/ 90020 h 94765"/>
                    <a:gd name="connsiteX17" fmla="*/ 68426 w 104683"/>
                    <a:gd name="connsiteY17" fmla="*/ 87534 h 94765"/>
                    <a:gd name="connsiteX18" fmla="*/ 99229 w 104683"/>
                    <a:gd name="connsiteY18" fmla="*/ 70768 h 94765"/>
                    <a:gd name="connsiteX19" fmla="*/ 104684 w 104683"/>
                    <a:gd name="connsiteY19" fmla="*/ 64912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4683" h="94765">
                      <a:moveTo>
                        <a:pt x="104684" y="64912"/>
                      </a:moveTo>
                      <a:lnTo>
                        <a:pt x="101876" y="64431"/>
                      </a:lnTo>
                      <a:lnTo>
                        <a:pt x="49976" y="4829"/>
                      </a:lnTo>
                      <a:lnTo>
                        <a:pt x="49976" y="4829"/>
                      </a:lnTo>
                      <a:cubicBezTo>
                        <a:pt x="48612" y="3385"/>
                        <a:pt x="47248" y="1701"/>
                        <a:pt x="45483" y="818"/>
                      </a:cubicBezTo>
                      <a:cubicBezTo>
                        <a:pt x="42596" y="-706"/>
                        <a:pt x="39146" y="177"/>
                        <a:pt x="36258" y="1220"/>
                      </a:cubicBezTo>
                      <a:lnTo>
                        <a:pt x="5134" y="13092"/>
                      </a:lnTo>
                      <a:lnTo>
                        <a:pt x="1123" y="12450"/>
                      </a:lnTo>
                      <a:cubicBezTo>
                        <a:pt x="562" y="15498"/>
                        <a:pt x="963" y="18627"/>
                        <a:pt x="2727" y="21194"/>
                      </a:cubicBezTo>
                      <a:cubicBezTo>
                        <a:pt x="15161" y="38842"/>
                        <a:pt x="37381" y="65313"/>
                        <a:pt x="52543" y="84004"/>
                      </a:cubicBezTo>
                      <a:cubicBezTo>
                        <a:pt x="53505" y="84806"/>
                        <a:pt x="52302" y="86892"/>
                        <a:pt x="51018" y="85608"/>
                      </a:cubicBezTo>
                      <a:cubicBezTo>
                        <a:pt x="38424" y="71410"/>
                        <a:pt x="5134" y="31301"/>
                        <a:pt x="0" y="26809"/>
                      </a:cubicBezTo>
                      <a:lnTo>
                        <a:pt x="52141" y="88897"/>
                      </a:lnTo>
                      <a:cubicBezTo>
                        <a:pt x="56634" y="94192"/>
                        <a:pt x="59602" y="96438"/>
                        <a:pt x="66340" y="93390"/>
                      </a:cubicBezTo>
                      <a:lnTo>
                        <a:pt x="102037" y="76865"/>
                      </a:lnTo>
                      <a:cubicBezTo>
                        <a:pt x="90485" y="81036"/>
                        <a:pt x="69709" y="90742"/>
                        <a:pt x="68506" y="91224"/>
                      </a:cubicBezTo>
                      <a:cubicBezTo>
                        <a:pt x="67623" y="91625"/>
                        <a:pt x="66982" y="90903"/>
                        <a:pt x="67062" y="90020"/>
                      </a:cubicBezTo>
                      <a:cubicBezTo>
                        <a:pt x="67142" y="88978"/>
                        <a:pt x="67623" y="87774"/>
                        <a:pt x="68426" y="87534"/>
                      </a:cubicBezTo>
                      <a:cubicBezTo>
                        <a:pt x="84309" y="79351"/>
                        <a:pt x="92812" y="76063"/>
                        <a:pt x="99229" y="70768"/>
                      </a:cubicBezTo>
                      <a:cubicBezTo>
                        <a:pt x="100753" y="69404"/>
                        <a:pt x="104042" y="66757"/>
                        <a:pt x="104684" y="64912"/>
                      </a:cubicBezTo>
                      <a:close/>
                    </a:path>
                  </a:pathLst>
                </a:custGeom>
                <a:solidFill>
                  <a:srgbClr val="0BA6A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B3901183-24D3-4276-8F4E-BC51F4FFF55B}"/>
                    </a:ext>
                  </a:extLst>
                </p:cNvPr>
                <p:cNvSpPr/>
                <p:nvPr/>
              </p:nvSpPr>
              <p:spPr>
                <a:xfrm>
                  <a:off x="827720" y="2071634"/>
                  <a:ext cx="49975" cy="43846"/>
                </a:xfrm>
                <a:custGeom>
                  <a:avLst/>
                  <a:gdLst>
                    <a:gd name="connsiteX0" fmla="*/ 0 w 49975"/>
                    <a:gd name="connsiteY0" fmla="*/ 0 h 43846"/>
                    <a:gd name="connsiteX1" fmla="*/ 28638 w 49975"/>
                    <a:gd name="connsiteY1" fmla="*/ 35135 h 43846"/>
                    <a:gd name="connsiteX2" fmla="*/ 26472 w 49975"/>
                    <a:gd name="connsiteY2" fmla="*/ 37943 h 43846"/>
                    <a:gd name="connsiteX3" fmla="*/ 17407 w 49975"/>
                    <a:gd name="connsiteY3" fmla="*/ 28156 h 43846"/>
                    <a:gd name="connsiteX4" fmla="*/ 25188 w 49975"/>
                    <a:gd name="connsiteY4" fmla="*/ 37943 h 43846"/>
                    <a:gd name="connsiteX5" fmla="*/ 39307 w 49975"/>
                    <a:gd name="connsiteY5" fmla="*/ 42435 h 43846"/>
                    <a:gd name="connsiteX6" fmla="*/ 49976 w 49975"/>
                    <a:gd name="connsiteY6" fmla="*/ 36900 h 43846"/>
                    <a:gd name="connsiteX7" fmla="*/ 38906 w 49975"/>
                    <a:gd name="connsiteY7" fmla="*/ 41553 h 43846"/>
                    <a:gd name="connsiteX8" fmla="*/ 37702 w 49975"/>
                    <a:gd name="connsiteY8" fmla="*/ 37381 h 43846"/>
                    <a:gd name="connsiteX9" fmla="*/ 45965 w 49975"/>
                    <a:gd name="connsiteY9" fmla="*/ 32969 h 43846"/>
                    <a:gd name="connsiteX10" fmla="*/ 0 w 49975"/>
                    <a:gd name="connsiteY10" fmla="*/ 0 h 4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75" h="43846">
                      <a:moveTo>
                        <a:pt x="0" y="0"/>
                      </a:moveTo>
                      <a:cubicBezTo>
                        <a:pt x="8824" y="11311"/>
                        <a:pt x="18931" y="23183"/>
                        <a:pt x="28638" y="35135"/>
                      </a:cubicBezTo>
                      <a:cubicBezTo>
                        <a:pt x="29600" y="35937"/>
                        <a:pt x="27916" y="39387"/>
                        <a:pt x="26472" y="37943"/>
                      </a:cubicBezTo>
                      <a:lnTo>
                        <a:pt x="17407" y="28156"/>
                      </a:lnTo>
                      <a:lnTo>
                        <a:pt x="25188" y="37943"/>
                      </a:lnTo>
                      <a:cubicBezTo>
                        <a:pt x="29681" y="43237"/>
                        <a:pt x="32649" y="45564"/>
                        <a:pt x="39307" y="42435"/>
                      </a:cubicBezTo>
                      <a:lnTo>
                        <a:pt x="49976" y="36900"/>
                      </a:lnTo>
                      <a:cubicBezTo>
                        <a:pt x="47569" y="37782"/>
                        <a:pt x="42194" y="40269"/>
                        <a:pt x="38906" y="41553"/>
                      </a:cubicBezTo>
                      <a:cubicBezTo>
                        <a:pt x="36419" y="42676"/>
                        <a:pt x="35617" y="38103"/>
                        <a:pt x="37702" y="37381"/>
                      </a:cubicBezTo>
                      <a:cubicBezTo>
                        <a:pt x="40430" y="35937"/>
                        <a:pt x="43318" y="34654"/>
                        <a:pt x="45965" y="3296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DD9E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C42F7E7-7178-43EE-BCC8-F005612BCDC6}"/>
                    </a:ext>
                  </a:extLst>
                </p:cNvPr>
                <p:cNvSpPr/>
                <p:nvPr/>
              </p:nvSpPr>
              <p:spPr>
                <a:xfrm>
                  <a:off x="799131" y="2013754"/>
                  <a:ext cx="108940" cy="94888"/>
                </a:xfrm>
                <a:custGeom>
                  <a:avLst/>
                  <a:gdLst>
                    <a:gd name="connsiteX0" fmla="*/ 105598 w 108940"/>
                    <a:gd name="connsiteY0" fmla="*/ 65421 h 94888"/>
                    <a:gd name="connsiteX1" fmla="*/ 52895 w 108940"/>
                    <a:gd name="connsiteY1" fmla="*/ 4857 h 94888"/>
                    <a:gd name="connsiteX2" fmla="*/ 52895 w 108940"/>
                    <a:gd name="connsiteY2" fmla="*/ 4857 h 94888"/>
                    <a:gd name="connsiteX3" fmla="*/ 48403 w 108940"/>
                    <a:gd name="connsiteY3" fmla="*/ 846 h 94888"/>
                    <a:gd name="connsiteX4" fmla="*/ 39017 w 108940"/>
                    <a:gd name="connsiteY4" fmla="*/ 1167 h 94888"/>
                    <a:gd name="connsiteX5" fmla="*/ 5246 w 108940"/>
                    <a:gd name="connsiteY5" fmla="*/ 14162 h 94888"/>
                    <a:gd name="connsiteX6" fmla="*/ 2839 w 108940"/>
                    <a:gd name="connsiteY6" fmla="*/ 26836 h 94888"/>
                    <a:gd name="connsiteX7" fmla="*/ 54981 w 108940"/>
                    <a:gd name="connsiteY7" fmla="*/ 89005 h 94888"/>
                    <a:gd name="connsiteX8" fmla="*/ 69179 w 108940"/>
                    <a:gd name="connsiteY8" fmla="*/ 93497 h 94888"/>
                    <a:gd name="connsiteX9" fmla="*/ 104876 w 108940"/>
                    <a:gd name="connsiteY9" fmla="*/ 76972 h 94888"/>
                    <a:gd name="connsiteX10" fmla="*/ 105598 w 108940"/>
                    <a:gd name="connsiteY10" fmla="*/ 65421 h 94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940" h="94888">
                      <a:moveTo>
                        <a:pt x="105598" y="65421"/>
                      </a:moveTo>
                      <a:lnTo>
                        <a:pt x="52895" y="4857"/>
                      </a:lnTo>
                      <a:lnTo>
                        <a:pt x="52895" y="4857"/>
                      </a:lnTo>
                      <a:cubicBezTo>
                        <a:pt x="51531" y="3413"/>
                        <a:pt x="50168" y="1728"/>
                        <a:pt x="48403" y="846"/>
                      </a:cubicBezTo>
                      <a:cubicBezTo>
                        <a:pt x="45355" y="-678"/>
                        <a:pt x="41985" y="124"/>
                        <a:pt x="39017" y="1167"/>
                      </a:cubicBezTo>
                      <a:lnTo>
                        <a:pt x="5246" y="14162"/>
                      </a:lnTo>
                      <a:cubicBezTo>
                        <a:pt x="-1412" y="16568"/>
                        <a:pt x="-1172" y="21783"/>
                        <a:pt x="2839" y="26836"/>
                      </a:cubicBezTo>
                      <a:lnTo>
                        <a:pt x="54981" y="89005"/>
                      </a:lnTo>
                      <a:cubicBezTo>
                        <a:pt x="59473" y="94380"/>
                        <a:pt x="62441" y="96545"/>
                        <a:pt x="69179" y="93497"/>
                      </a:cubicBezTo>
                      <a:lnTo>
                        <a:pt x="104876" y="76972"/>
                      </a:lnTo>
                      <a:cubicBezTo>
                        <a:pt x="110812" y="74165"/>
                        <a:pt x="109529" y="69592"/>
                        <a:pt x="105598" y="65421"/>
                      </a:cubicBezTo>
                      <a:close/>
                    </a:path>
                  </a:pathLst>
                </a:custGeom>
                <a:solidFill>
                  <a:srgbClr val="4EF6F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2AE20B1F-8A17-49A5-B81B-899F0AE10F18}"/>
                    </a:ext>
                  </a:extLst>
                </p:cNvPr>
                <p:cNvSpPr/>
                <p:nvPr/>
              </p:nvSpPr>
              <p:spPr>
                <a:xfrm>
                  <a:off x="800455" y="2015187"/>
                  <a:ext cx="106088" cy="91815"/>
                </a:xfrm>
                <a:custGeom>
                  <a:avLst/>
                  <a:gdLst>
                    <a:gd name="connsiteX0" fmla="*/ 50448 w 106088"/>
                    <a:gd name="connsiteY0" fmla="*/ 4386 h 91815"/>
                    <a:gd name="connsiteX1" fmla="*/ 103151 w 106088"/>
                    <a:gd name="connsiteY1" fmla="*/ 64950 h 91815"/>
                    <a:gd name="connsiteX2" fmla="*/ 102830 w 106088"/>
                    <a:gd name="connsiteY2" fmla="*/ 74014 h 91815"/>
                    <a:gd name="connsiteX3" fmla="*/ 67133 w 106088"/>
                    <a:gd name="connsiteY3" fmla="*/ 90539 h 91815"/>
                    <a:gd name="connsiteX4" fmla="*/ 54700 w 106088"/>
                    <a:gd name="connsiteY4" fmla="*/ 86448 h 91815"/>
                    <a:gd name="connsiteX5" fmla="*/ 2558 w 106088"/>
                    <a:gd name="connsiteY5" fmla="*/ 24360 h 91815"/>
                    <a:gd name="connsiteX6" fmla="*/ 4323 w 106088"/>
                    <a:gd name="connsiteY6" fmla="*/ 14012 h 91815"/>
                    <a:gd name="connsiteX7" fmla="*/ 38095 w 106088"/>
                    <a:gd name="connsiteY7" fmla="*/ 1016 h 91815"/>
                    <a:gd name="connsiteX8" fmla="*/ 50448 w 106088"/>
                    <a:gd name="connsiteY8" fmla="*/ 4386 h 91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088" h="91815">
                      <a:moveTo>
                        <a:pt x="50448" y="4386"/>
                      </a:moveTo>
                      <a:lnTo>
                        <a:pt x="103151" y="64950"/>
                      </a:lnTo>
                      <a:cubicBezTo>
                        <a:pt x="107723" y="69763"/>
                        <a:pt x="106440" y="72410"/>
                        <a:pt x="102830" y="74014"/>
                      </a:cubicBezTo>
                      <a:lnTo>
                        <a:pt x="67133" y="90539"/>
                      </a:lnTo>
                      <a:cubicBezTo>
                        <a:pt x="61839" y="92946"/>
                        <a:pt x="59513" y="92144"/>
                        <a:pt x="54700" y="86448"/>
                      </a:cubicBezTo>
                      <a:lnTo>
                        <a:pt x="2558" y="24360"/>
                      </a:lnTo>
                      <a:cubicBezTo>
                        <a:pt x="-1693" y="19065"/>
                        <a:pt x="-330" y="15696"/>
                        <a:pt x="4323" y="14012"/>
                      </a:cubicBezTo>
                      <a:lnTo>
                        <a:pt x="38095" y="1016"/>
                      </a:lnTo>
                      <a:cubicBezTo>
                        <a:pt x="45635" y="-1390"/>
                        <a:pt x="46919" y="776"/>
                        <a:pt x="50448" y="4386"/>
                      </a:cubicBezTo>
                      <a:close/>
                    </a:path>
                  </a:pathLst>
                </a:custGeom>
                <a:solidFill>
                  <a:srgbClr val="1600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834D8CD2-22B2-426D-8600-6F3497848AEF}"/>
                    </a:ext>
                  </a:extLst>
                </p:cNvPr>
                <p:cNvSpPr/>
                <p:nvPr/>
              </p:nvSpPr>
              <p:spPr>
                <a:xfrm>
                  <a:off x="807870" y="2020360"/>
                  <a:ext cx="89641" cy="77729"/>
                </a:xfrm>
                <a:custGeom>
                  <a:avLst/>
                  <a:gdLst>
                    <a:gd name="connsiteX0" fmla="*/ 42552 w 89641"/>
                    <a:gd name="connsiteY0" fmla="*/ 3705 h 77729"/>
                    <a:gd name="connsiteX1" fmla="*/ 87153 w 89641"/>
                    <a:gd name="connsiteY1" fmla="*/ 54964 h 77729"/>
                    <a:gd name="connsiteX2" fmla="*/ 86912 w 89641"/>
                    <a:gd name="connsiteY2" fmla="*/ 62665 h 77729"/>
                    <a:gd name="connsiteX3" fmla="*/ 56670 w 89641"/>
                    <a:gd name="connsiteY3" fmla="*/ 76623 h 77729"/>
                    <a:gd name="connsiteX4" fmla="*/ 46242 w 89641"/>
                    <a:gd name="connsiteY4" fmla="*/ 73254 h 77729"/>
                    <a:gd name="connsiteX5" fmla="*/ 2122 w 89641"/>
                    <a:gd name="connsiteY5" fmla="*/ 20711 h 77729"/>
                    <a:gd name="connsiteX6" fmla="*/ 3646 w 89641"/>
                    <a:gd name="connsiteY6" fmla="*/ 11967 h 77729"/>
                    <a:gd name="connsiteX7" fmla="*/ 32204 w 89641"/>
                    <a:gd name="connsiteY7" fmla="*/ 978 h 77729"/>
                    <a:gd name="connsiteX8" fmla="*/ 42552 w 89641"/>
                    <a:gd name="connsiteY8" fmla="*/ 3705 h 7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641" h="77729">
                      <a:moveTo>
                        <a:pt x="42552" y="3705"/>
                      </a:moveTo>
                      <a:lnTo>
                        <a:pt x="87153" y="54964"/>
                      </a:lnTo>
                      <a:cubicBezTo>
                        <a:pt x="91003" y="59055"/>
                        <a:pt x="89961" y="61301"/>
                        <a:pt x="86912" y="62665"/>
                      </a:cubicBezTo>
                      <a:lnTo>
                        <a:pt x="56670" y="76623"/>
                      </a:lnTo>
                      <a:cubicBezTo>
                        <a:pt x="52178" y="78708"/>
                        <a:pt x="50253" y="77987"/>
                        <a:pt x="46242" y="73254"/>
                      </a:cubicBezTo>
                      <a:lnTo>
                        <a:pt x="2122" y="20711"/>
                      </a:lnTo>
                      <a:cubicBezTo>
                        <a:pt x="-1407" y="16219"/>
                        <a:pt x="-284" y="13331"/>
                        <a:pt x="3646" y="11967"/>
                      </a:cubicBezTo>
                      <a:lnTo>
                        <a:pt x="32204" y="978"/>
                      </a:lnTo>
                      <a:cubicBezTo>
                        <a:pt x="38461" y="-1268"/>
                        <a:pt x="39584" y="657"/>
                        <a:pt x="42552" y="3705"/>
                      </a:cubicBezTo>
                      <a:close/>
                    </a:path>
                  </a:pathLst>
                </a:custGeom>
                <a:solidFill>
                  <a:srgbClr val="311B3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B6ED60E8-8E89-4AC8-A7CF-C2A9B18BF329}"/>
                    </a:ext>
                  </a:extLst>
                </p:cNvPr>
                <p:cNvSpPr/>
                <p:nvPr/>
              </p:nvSpPr>
              <p:spPr>
                <a:xfrm>
                  <a:off x="807870" y="2032220"/>
                  <a:ext cx="89641" cy="65869"/>
                </a:xfrm>
                <a:custGeom>
                  <a:avLst/>
                  <a:gdLst>
                    <a:gd name="connsiteX0" fmla="*/ 87153 w 89641"/>
                    <a:gd name="connsiteY0" fmla="*/ 43104 h 65869"/>
                    <a:gd name="connsiteX1" fmla="*/ 86912 w 89641"/>
                    <a:gd name="connsiteY1" fmla="*/ 50804 h 65869"/>
                    <a:gd name="connsiteX2" fmla="*/ 56670 w 89641"/>
                    <a:gd name="connsiteY2" fmla="*/ 64762 h 65869"/>
                    <a:gd name="connsiteX3" fmla="*/ 46242 w 89641"/>
                    <a:gd name="connsiteY3" fmla="*/ 61393 h 65869"/>
                    <a:gd name="connsiteX4" fmla="*/ 2122 w 89641"/>
                    <a:gd name="connsiteY4" fmla="*/ 8851 h 65869"/>
                    <a:gd name="connsiteX5" fmla="*/ 3646 w 89641"/>
                    <a:gd name="connsiteY5" fmla="*/ 107 h 65869"/>
                    <a:gd name="connsiteX6" fmla="*/ 87153 w 89641"/>
                    <a:gd name="connsiteY6" fmla="*/ 43104 h 6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641" h="65869">
                      <a:moveTo>
                        <a:pt x="87153" y="43104"/>
                      </a:moveTo>
                      <a:cubicBezTo>
                        <a:pt x="91003" y="47195"/>
                        <a:pt x="89961" y="49441"/>
                        <a:pt x="86912" y="50804"/>
                      </a:cubicBezTo>
                      <a:lnTo>
                        <a:pt x="56670" y="64762"/>
                      </a:lnTo>
                      <a:cubicBezTo>
                        <a:pt x="52178" y="66848"/>
                        <a:pt x="50253" y="66126"/>
                        <a:pt x="46242" y="61393"/>
                      </a:cubicBezTo>
                      <a:lnTo>
                        <a:pt x="2122" y="8851"/>
                      </a:lnTo>
                      <a:cubicBezTo>
                        <a:pt x="-1407" y="4358"/>
                        <a:pt x="-284" y="1471"/>
                        <a:pt x="3646" y="107"/>
                      </a:cubicBezTo>
                      <a:cubicBezTo>
                        <a:pt x="20893" y="-1898"/>
                        <a:pt x="62526" y="24734"/>
                        <a:pt x="87153" y="43104"/>
                      </a:cubicBezTo>
                      <a:close/>
                    </a:path>
                  </a:pathLst>
                </a:custGeom>
                <a:solidFill>
                  <a:srgbClr val="58366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9B393F0-D1E8-42E1-8321-35AE8E53E9EF}"/>
                    </a:ext>
                  </a:extLst>
                </p:cNvPr>
                <p:cNvSpPr/>
                <p:nvPr/>
              </p:nvSpPr>
              <p:spPr>
                <a:xfrm>
                  <a:off x="836057" y="2018414"/>
                  <a:ext cx="3782" cy="2397"/>
                </a:xfrm>
                <a:custGeom>
                  <a:avLst/>
                  <a:gdLst>
                    <a:gd name="connsiteX0" fmla="*/ 2092 w 3782"/>
                    <a:gd name="connsiteY0" fmla="*/ 35 h 2397"/>
                    <a:gd name="connsiteX1" fmla="*/ 6 w 3782"/>
                    <a:gd name="connsiteY1" fmla="*/ 918 h 2397"/>
                    <a:gd name="connsiteX2" fmla="*/ 1691 w 3782"/>
                    <a:gd name="connsiteY2" fmla="*/ 2362 h 2397"/>
                    <a:gd name="connsiteX3" fmla="*/ 3776 w 3782"/>
                    <a:gd name="connsiteY3" fmla="*/ 1479 h 2397"/>
                    <a:gd name="connsiteX4" fmla="*/ 2092 w 3782"/>
                    <a:gd name="connsiteY4" fmla="*/ 35 h 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2" h="2397">
                      <a:moveTo>
                        <a:pt x="2092" y="35"/>
                      </a:moveTo>
                      <a:cubicBezTo>
                        <a:pt x="1049" y="-125"/>
                        <a:pt x="86" y="276"/>
                        <a:pt x="6" y="918"/>
                      </a:cubicBezTo>
                      <a:cubicBezTo>
                        <a:pt x="-74" y="1560"/>
                        <a:pt x="648" y="2201"/>
                        <a:pt x="1691" y="2362"/>
                      </a:cubicBezTo>
                      <a:cubicBezTo>
                        <a:pt x="2733" y="2522"/>
                        <a:pt x="3696" y="2121"/>
                        <a:pt x="3776" y="1479"/>
                      </a:cubicBezTo>
                      <a:cubicBezTo>
                        <a:pt x="3857" y="918"/>
                        <a:pt x="3135" y="196"/>
                        <a:pt x="2092" y="35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68" name="Graphic 5">
                  <a:extLst>
                    <a:ext uri="{FF2B5EF4-FFF2-40B4-BE49-F238E27FC236}">
                      <a16:creationId xmlns:a16="http://schemas.microsoft.com/office/drawing/2014/main" id="{FB5407AD-7B7C-4CE9-B6A1-81D517BF5D0D}"/>
                    </a:ext>
                  </a:extLst>
                </p:cNvPr>
                <p:cNvGrpSpPr/>
                <p:nvPr/>
              </p:nvGrpSpPr>
              <p:grpSpPr>
                <a:xfrm>
                  <a:off x="893960" y="2095133"/>
                  <a:ext cx="4629" cy="4434"/>
                  <a:chOff x="893960" y="2095133"/>
                  <a:chExt cx="4629" cy="4434"/>
                </a:xfrm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2317F411-DA30-43BE-A6F4-595CCB451BAA}"/>
                      </a:ext>
                    </a:extLst>
                  </p:cNvPr>
                  <p:cNvSpPr/>
                  <p:nvPr/>
                </p:nvSpPr>
                <p:spPr>
                  <a:xfrm>
                    <a:off x="893960" y="2095133"/>
                    <a:ext cx="4629" cy="4434"/>
                  </a:xfrm>
                  <a:custGeom>
                    <a:avLst/>
                    <a:gdLst>
                      <a:gd name="connsiteX0" fmla="*/ 2668 w 4629"/>
                      <a:gd name="connsiteY0" fmla="*/ 5 h 4434"/>
                      <a:gd name="connsiteX1" fmla="*/ 20 w 4629"/>
                      <a:gd name="connsiteY1" fmla="*/ 2412 h 4434"/>
                      <a:gd name="connsiteX2" fmla="*/ 1946 w 4629"/>
                      <a:gd name="connsiteY2" fmla="*/ 4417 h 4434"/>
                      <a:gd name="connsiteX3" fmla="*/ 4593 w 4629"/>
                      <a:gd name="connsiteY3" fmla="*/ 2011 h 4434"/>
                      <a:gd name="connsiteX4" fmla="*/ 2668 w 4629"/>
                      <a:gd name="connsiteY4" fmla="*/ 5 h 4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9" h="4434">
                        <a:moveTo>
                          <a:pt x="2668" y="5"/>
                        </a:moveTo>
                        <a:cubicBezTo>
                          <a:pt x="1384" y="85"/>
                          <a:pt x="261" y="1208"/>
                          <a:pt x="20" y="2412"/>
                        </a:cubicBezTo>
                        <a:cubicBezTo>
                          <a:pt x="-140" y="3615"/>
                          <a:pt x="662" y="4577"/>
                          <a:pt x="1946" y="4417"/>
                        </a:cubicBezTo>
                        <a:cubicBezTo>
                          <a:pt x="3229" y="4337"/>
                          <a:pt x="4352" y="3214"/>
                          <a:pt x="4593" y="2011"/>
                        </a:cubicBezTo>
                        <a:cubicBezTo>
                          <a:pt x="4833" y="807"/>
                          <a:pt x="3871" y="-75"/>
                          <a:pt x="2668" y="5"/>
                        </a:cubicBezTo>
                        <a:close/>
                      </a:path>
                    </a:pathLst>
                  </a:custGeom>
                  <a:solidFill>
                    <a:srgbClr val="02444A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3233A606-6EA5-4E9D-B2A8-58FB6ABA0872}"/>
                      </a:ext>
                    </a:extLst>
                  </p:cNvPr>
                  <p:cNvSpPr/>
                  <p:nvPr/>
                </p:nvSpPr>
                <p:spPr>
                  <a:xfrm>
                    <a:off x="894437" y="2095693"/>
                    <a:ext cx="3524" cy="3382"/>
                  </a:xfrm>
                  <a:custGeom>
                    <a:avLst/>
                    <a:gdLst>
                      <a:gd name="connsiteX0" fmla="*/ 2030 w 3524"/>
                      <a:gd name="connsiteY0" fmla="*/ 7 h 3382"/>
                      <a:gd name="connsiteX1" fmla="*/ 25 w 3524"/>
                      <a:gd name="connsiteY1" fmla="*/ 1852 h 3382"/>
                      <a:gd name="connsiteX2" fmla="*/ 1468 w 3524"/>
                      <a:gd name="connsiteY2" fmla="*/ 3376 h 3382"/>
                      <a:gd name="connsiteX3" fmla="*/ 3474 w 3524"/>
                      <a:gd name="connsiteY3" fmla="*/ 1531 h 3382"/>
                      <a:gd name="connsiteX4" fmla="*/ 2030 w 3524"/>
                      <a:gd name="connsiteY4" fmla="*/ 7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" h="3382">
                        <a:moveTo>
                          <a:pt x="2030" y="7"/>
                        </a:moveTo>
                        <a:cubicBezTo>
                          <a:pt x="1067" y="87"/>
                          <a:pt x="185" y="889"/>
                          <a:pt x="25" y="1852"/>
                        </a:cubicBezTo>
                        <a:cubicBezTo>
                          <a:pt x="-136" y="2814"/>
                          <a:pt x="506" y="3456"/>
                          <a:pt x="1468" y="3376"/>
                        </a:cubicBezTo>
                        <a:cubicBezTo>
                          <a:pt x="2431" y="3296"/>
                          <a:pt x="3313" y="2493"/>
                          <a:pt x="3474" y="1531"/>
                        </a:cubicBezTo>
                        <a:cubicBezTo>
                          <a:pt x="3715" y="568"/>
                          <a:pt x="3073" y="-73"/>
                          <a:pt x="2030" y="7"/>
                        </a:cubicBezTo>
                        <a:close/>
                      </a:path>
                    </a:pathLst>
                  </a:custGeom>
                  <a:solidFill>
                    <a:srgbClr val="011E21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0675265-05BD-4DA7-B823-1784B8720F8A}"/>
                  </a:ext>
                </a:extLst>
              </p:cNvPr>
              <p:cNvSpPr/>
              <p:nvPr/>
            </p:nvSpPr>
            <p:spPr>
              <a:xfrm>
                <a:off x="799644" y="2045884"/>
                <a:ext cx="86955" cy="83506"/>
              </a:xfrm>
              <a:custGeom>
                <a:avLst/>
                <a:gdLst>
                  <a:gd name="connsiteX0" fmla="*/ 53746 w 86955"/>
                  <a:gd name="connsiteY0" fmla="*/ 83507 h 83506"/>
                  <a:gd name="connsiteX1" fmla="*/ 2407 w 86955"/>
                  <a:gd name="connsiteY1" fmla="*/ 42596 h 83506"/>
                  <a:gd name="connsiteX2" fmla="*/ 0 w 86955"/>
                  <a:gd name="connsiteY2" fmla="*/ 0 h 83506"/>
                  <a:gd name="connsiteX3" fmla="*/ 18530 w 86955"/>
                  <a:gd name="connsiteY3" fmla="*/ 21097 h 83506"/>
                  <a:gd name="connsiteX4" fmla="*/ 37622 w 86955"/>
                  <a:gd name="connsiteY4" fmla="*/ 40751 h 83506"/>
                  <a:gd name="connsiteX5" fmla="*/ 31205 w 86955"/>
                  <a:gd name="connsiteY5" fmla="*/ 25349 h 83506"/>
                  <a:gd name="connsiteX6" fmla="*/ 31365 w 86955"/>
                  <a:gd name="connsiteY6" fmla="*/ 3770 h 83506"/>
                  <a:gd name="connsiteX7" fmla="*/ 41633 w 86955"/>
                  <a:gd name="connsiteY7" fmla="*/ 17407 h 83506"/>
                  <a:gd name="connsiteX8" fmla="*/ 62650 w 86955"/>
                  <a:gd name="connsiteY8" fmla="*/ 36339 h 83506"/>
                  <a:gd name="connsiteX9" fmla="*/ 86956 w 86955"/>
                  <a:gd name="connsiteY9" fmla="*/ 64174 h 83506"/>
                  <a:gd name="connsiteX10" fmla="*/ 53746 w 86955"/>
                  <a:gd name="connsiteY10" fmla="*/ 83507 h 8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955" h="83506">
                    <a:moveTo>
                      <a:pt x="53746" y="83507"/>
                    </a:moveTo>
                    <a:cubicBezTo>
                      <a:pt x="44922" y="70190"/>
                      <a:pt x="3048" y="54388"/>
                      <a:pt x="2407" y="42596"/>
                    </a:cubicBezTo>
                    <a:lnTo>
                      <a:pt x="0" y="0"/>
                    </a:lnTo>
                    <a:cubicBezTo>
                      <a:pt x="4893" y="6016"/>
                      <a:pt x="13156" y="15562"/>
                      <a:pt x="18530" y="21097"/>
                    </a:cubicBezTo>
                    <a:lnTo>
                      <a:pt x="37622" y="40751"/>
                    </a:lnTo>
                    <a:lnTo>
                      <a:pt x="31205" y="25349"/>
                    </a:lnTo>
                    <a:cubicBezTo>
                      <a:pt x="28878" y="19814"/>
                      <a:pt x="24146" y="6257"/>
                      <a:pt x="31365" y="3770"/>
                    </a:cubicBezTo>
                    <a:cubicBezTo>
                      <a:pt x="32809" y="3289"/>
                      <a:pt x="36339" y="7300"/>
                      <a:pt x="41633" y="17407"/>
                    </a:cubicBezTo>
                    <a:cubicBezTo>
                      <a:pt x="46927" y="27515"/>
                      <a:pt x="51740" y="24226"/>
                      <a:pt x="62650" y="36339"/>
                    </a:cubicBezTo>
                    <a:cubicBezTo>
                      <a:pt x="70752" y="45323"/>
                      <a:pt x="69870" y="53746"/>
                      <a:pt x="86956" y="64174"/>
                    </a:cubicBezTo>
                    <a:lnTo>
                      <a:pt x="53746" y="83507"/>
                    </a:ln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90832D-D3BE-4C23-B1DD-B41CD1BEC9EF}"/>
                  </a:ext>
                </a:extLst>
              </p:cNvPr>
              <p:cNvSpPr/>
              <p:nvPr/>
            </p:nvSpPr>
            <p:spPr>
              <a:xfrm>
                <a:off x="799644" y="2045884"/>
                <a:ext cx="73719" cy="82945"/>
              </a:xfrm>
              <a:custGeom>
                <a:avLst/>
                <a:gdLst>
                  <a:gd name="connsiteX0" fmla="*/ 52382 w 73719"/>
                  <a:gd name="connsiteY0" fmla="*/ 82945 h 82945"/>
                  <a:gd name="connsiteX1" fmla="*/ 27755 w 73719"/>
                  <a:gd name="connsiteY1" fmla="*/ 68586 h 82945"/>
                  <a:gd name="connsiteX2" fmla="*/ 2407 w 73719"/>
                  <a:gd name="connsiteY2" fmla="*/ 42596 h 82945"/>
                  <a:gd name="connsiteX3" fmla="*/ 0 w 73719"/>
                  <a:gd name="connsiteY3" fmla="*/ 0 h 82945"/>
                  <a:gd name="connsiteX4" fmla="*/ 12674 w 73719"/>
                  <a:gd name="connsiteY4" fmla="*/ 27033 h 82945"/>
                  <a:gd name="connsiteX5" fmla="*/ 40029 w 73719"/>
                  <a:gd name="connsiteY5" fmla="*/ 47088 h 82945"/>
                  <a:gd name="connsiteX6" fmla="*/ 37702 w 73719"/>
                  <a:gd name="connsiteY6" fmla="*/ 40831 h 82945"/>
                  <a:gd name="connsiteX7" fmla="*/ 28718 w 73719"/>
                  <a:gd name="connsiteY7" fmla="*/ 18450 h 82945"/>
                  <a:gd name="connsiteX8" fmla="*/ 29600 w 73719"/>
                  <a:gd name="connsiteY8" fmla="*/ 5054 h 82945"/>
                  <a:gd name="connsiteX9" fmla="*/ 31285 w 73719"/>
                  <a:gd name="connsiteY9" fmla="*/ 16204 h 82945"/>
                  <a:gd name="connsiteX10" fmla="*/ 48692 w 73719"/>
                  <a:gd name="connsiteY10" fmla="*/ 48050 h 82945"/>
                  <a:gd name="connsiteX11" fmla="*/ 73720 w 73719"/>
                  <a:gd name="connsiteY11" fmla="*/ 76287 h 82945"/>
                  <a:gd name="connsiteX12" fmla="*/ 52382 w 73719"/>
                  <a:gd name="connsiteY12" fmla="*/ 82945 h 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19" h="82945">
                    <a:moveTo>
                      <a:pt x="52382" y="82945"/>
                    </a:moveTo>
                    <a:cubicBezTo>
                      <a:pt x="46286" y="74282"/>
                      <a:pt x="39226" y="75725"/>
                      <a:pt x="27755" y="68586"/>
                    </a:cubicBezTo>
                    <a:cubicBezTo>
                      <a:pt x="16685" y="61848"/>
                      <a:pt x="2727" y="48371"/>
                      <a:pt x="2407" y="42596"/>
                    </a:cubicBezTo>
                    <a:lnTo>
                      <a:pt x="0" y="0"/>
                    </a:lnTo>
                    <a:cubicBezTo>
                      <a:pt x="1925" y="8904"/>
                      <a:pt x="6818" y="21899"/>
                      <a:pt x="12674" y="27033"/>
                    </a:cubicBezTo>
                    <a:cubicBezTo>
                      <a:pt x="20616" y="33852"/>
                      <a:pt x="34814" y="41392"/>
                      <a:pt x="40029" y="47088"/>
                    </a:cubicBezTo>
                    <a:lnTo>
                      <a:pt x="37702" y="40831"/>
                    </a:lnTo>
                    <a:cubicBezTo>
                      <a:pt x="34895" y="34092"/>
                      <a:pt x="30483" y="25269"/>
                      <a:pt x="28718" y="18450"/>
                    </a:cubicBezTo>
                    <a:cubicBezTo>
                      <a:pt x="27434" y="13557"/>
                      <a:pt x="26552" y="7701"/>
                      <a:pt x="29600" y="5054"/>
                    </a:cubicBezTo>
                    <a:cubicBezTo>
                      <a:pt x="29600" y="9305"/>
                      <a:pt x="30402" y="13236"/>
                      <a:pt x="31285" y="16204"/>
                    </a:cubicBezTo>
                    <a:cubicBezTo>
                      <a:pt x="36098" y="32087"/>
                      <a:pt x="41954" y="40510"/>
                      <a:pt x="48692" y="48050"/>
                    </a:cubicBezTo>
                    <a:cubicBezTo>
                      <a:pt x="56794" y="57035"/>
                      <a:pt x="71394" y="56634"/>
                      <a:pt x="73720" y="76287"/>
                    </a:cubicBezTo>
                    <a:lnTo>
                      <a:pt x="52382" y="82945"/>
                    </a:ln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D67ABD6-1FB3-4BD9-9648-62D492C020C3}"/>
                  </a:ext>
                </a:extLst>
              </p:cNvPr>
              <p:cNvSpPr/>
              <p:nvPr/>
            </p:nvSpPr>
            <p:spPr>
              <a:xfrm>
                <a:off x="927802" y="2014268"/>
                <a:ext cx="83237" cy="213240"/>
              </a:xfrm>
              <a:custGeom>
                <a:avLst/>
                <a:gdLst>
                  <a:gd name="connsiteX0" fmla="*/ 51449 w 83237"/>
                  <a:gd name="connsiteY0" fmla="*/ 1053 h 213240"/>
                  <a:gd name="connsiteX1" fmla="*/ 992 w 83237"/>
                  <a:gd name="connsiteY1" fmla="*/ 172157 h 213240"/>
                  <a:gd name="connsiteX2" fmla="*/ 56022 w 83237"/>
                  <a:gd name="connsiteY2" fmla="*/ 191730 h 213240"/>
                  <a:gd name="connsiteX3" fmla="*/ 77039 w 83237"/>
                  <a:gd name="connsiteY3" fmla="*/ 99480 h 213240"/>
                  <a:gd name="connsiteX4" fmla="*/ 68375 w 83237"/>
                  <a:gd name="connsiteY4" fmla="*/ 4583 h 213240"/>
                  <a:gd name="connsiteX5" fmla="*/ 51449 w 83237"/>
                  <a:gd name="connsiteY5" fmla="*/ 1053 h 21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37" h="213240">
                    <a:moveTo>
                      <a:pt x="51449" y="1053"/>
                    </a:moveTo>
                    <a:cubicBezTo>
                      <a:pt x="27625" y="15412"/>
                      <a:pt x="10779" y="112556"/>
                      <a:pt x="992" y="172157"/>
                    </a:cubicBezTo>
                    <a:cubicBezTo>
                      <a:pt x="-7751" y="192934"/>
                      <a:pt x="43829" y="241064"/>
                      <a:pt x="56022" y="191730"/>
                    </a:cubicBezTo>
                    <a:cubicBezTo>
                      <a:pt x="63161" y="162772"/>
                      <a:pt x="72546" y="123626"/>
                      <a:pt x="77039" y="99480"/>
                    </a:cubicBezTo>
                    <a:cubicBezTo>
                      <a:pt x="82012" y="72607"/>
                      <a:pt x="91478" y="21910"/>
                      <a:pt x="68375" y="4583"/>
                    </a:cubicBezTo>
                    <a:cubicBezTo>
                      <a:pt x="64525" y="1615"/>
                      <a:pt x="56102" y="-1754"/>
                      <a:pt x="51449" y="1053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DB7DA4-980F-4FD6-A0EF-A78DDF561B54}"/>
                  </a:ext>
                </a:extLst>
              </p:cNvPr>
              <p:cNvSpPr/>
              <p:nvPr/>
            </p:nvSpPr>
            <p:spPr>
              <a:xfrm>
                <a:off x="845344" y="2096467"/>
                <a:ext cx="138183" cy="132151"/>
              </a:xfrm>
              <a:custGeom>
                <a:avLst/>
                <a:gdLst>
                  <a:gd name="connsiteX0" fmla="*/ 126207 w 138183"/>
                  <a:gd name="connsiteY0" fmla="*/ 74476 h 132151"/>
                  <a:gd name="connsiteX1" fmla="*/ 34438 w 138183"/>
                  <a:gd name="connsiteY1" fmla="*/ 2040 h 132151"/>
                  <a:gd name="connsiteX2" fmla="*/ 1869 w 138183"/>
                  <a:gd name="connsiteY2" fmla="*/ 40223 h 132151"/>
                  <a:gd name="connsiteX3" fmla="*/ 94440 w 138183"/>
                  <a:gd name="connsiteY3" fmla="*/ 124692 h 132151"/>
                  <a:gd name="connsiteX4" fmla="*/ 127169 w 138183"/>
                  <a:gd name="connsiteY4" fmla="*/ 129907 h 132151"/>
                  <a:gd name="connsiteX5" fmla="*/ 138159 w 138183"/>
                  <a:gd name="connsiteY5" fmla="*/ 101750 h 132151"/>
                  <a:gd name="connsiteX6" fmla="*/ 126207 w 138183"/>
                  <a:gd name="connsiteY6" fmla="*/ 74476 h 13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183" h="132151">
                    <a:moveTo>
                      <a:pt x="126207" y="74476"/>
                    </a:moveTo>
                    <a:lnTo>
                      <a:pt x="34438" y="2040"/>
                    </a:lnTo>
                    <a:cubicBezTo>
                      <a:pt x="12939" y="-8870"/>
                      <a:pt x="-6152" y="26907"/>
                      <a:pt x="1869" y="40223"/>
                    </a:cubicBezTo>
                    <a:lnTo>
                      <a:pt x="94440" y="124692"/>
                    </a:lnTo>
                    <a:cubicBezTo>
                      <a:pt x="108158" y="132634"/>
                      <a:pt x="119950" y="133998"/>
                      <a:pt x="127169" y="129907"/>
                    </a:cubicBezTo>
                    <a:cubicBezTo>
                      <a:pt x="135753" y="125094"/>
                      <a:pt x="138480" y="112981"/>
                      <a:pt x="138159" y="101750"/>
                    </a:cubicBezTo>
                    <a:cubicBezTo>
                      <a:pt x="137838" y="91482"/>
                      <a:pt x="134309" y="83781"/>
                      <a:pt x="126207" y="74476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13A137F-32A5-4A8B-B1B2-E2B1C136D909}"/>
                  </a:ext>
                </a:extLst>
              </p:cNvPr>
              <p:cNvSpPr/>
              <p:nvPr/>
            </p:nvSpPr>
            <p:spPr>
              <a:xfrm>
                <a:off x="845037" y="2107010"/>
                <a:ext cx="133171" cy="121808"/>
              </a:xfrm>
              <a:custGeom>
                <a:avLst/>
                <a:gdLst>
                  <a:gd name="connsiteX0" fmla="*/ 8514 w 133171"/>
                  <a:gd name="connsiteY0" fmla="*/ 0 h 121808"/>
                  <a:gd name="connsiteX1" fmla="*/ 2096 w 133171"/>
                  <a:gd name="connsiteY1" fmla="*/ 29680 h 121808"/>
                  <a:gd name="connsiteX2" fmla="*/ 85924 w 133171"/>
                  <a:gd name="connsiteY2" fmla="*/ 106128 h 121808"/>
                  <a:gd name="connsiteX3" fmla="*/ 110952 w 133171"/>
                  <a:gd name="connsiteY3" fmla="*/ 121048 h 121808"/>
                  <a:gd name="connsiteX4" fmla="*/ 127396 w 133171"/>
                  <a:gd name="connsiteY4" fmla="*/ 119364 h 121808"/>
                  <a:gd name="connsiteX5" fmla="*/ 133172 w 133171"/>
                  <a:gd name="connsiteY5" fmla="*/ 113909 h 121808"/>
                  <a:gd name="connsiteX6" fmla="*/ 8514 w 133171"/>
                  <a:gd name="connsiteY6" fmla="*/ 0 h 1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71" h="121808">
                    <a:moveTo>
                      <a:pt x="8514" y="0"/>
                    </a:moveTo>
                    <a:cubicBezTo>
                      <a:pt x="1134" y="9385"/>
                      <a:pt x="-2636" y="22541"/>
                      <a:pt x="2096" y="29680"/>
                    </a:cubicBezTo>
                    <a:lnTo>
                      <a:pt x="85924" y="106128"/>
                    </a:lnTo>
                    <a:cubicBezTo>
                      <a:pt x="94266" y="113749"/>
                      <a:pt x="99240" y="118481"/>
                      <a:pt x="110952" y="121048"/>
                    </a:cubicBezTo>
                    <a:cubicBezTo>
                      <a:pt x="117610" y="122492"/>
                      <a:pt x="123225" y="121851"/>
                      <a:pt x="127396" y="119364"/>
                    </a:cubicBezTo>
                    <a:cubicBezTo>
                      <a:pt x="129723" y="118000"/>
                      <a:pt x="131648" y="116155"/>
                      <a:pt x="133172" y="113909"/>
                    </a:cubicBezTo>
                    <a:cubicBezTo>
                      <a:pt x="111353" y="115192"/>
                      <a:pt x="32499" y="42756"/>
                      <a:pt x="8514" y="0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47BC4B0-E9D6-4600-A520-CFB4C3C65D80}"/>
                  </a:ext>
                </a:extLst>
              </p:cNvPr>
              <p:cNvSpPr/>
              <p:nvPr/>
            </p:nvSpPr>
            <p:spPr>
              <a:xfrm>
                <a:off x="935533" y="2015436"/>
                <a:ext cx="57034" cy="173957"/>
              </a:xfrm>
              <a:custGeom>
                <a:avLst/>
                <a:gdLst>
                  <a:gd name="connsiteX0" fmla="*/ 36980 w 57034"/>
                  <a:gd name="connsiteY0" fmla="*/ 4057 h 173957"/>
                  <a:gd name="connsiteX1" fmla="*/ 0 w 57034"/>
                  <a:gd name="connsiteY1" fmla="*/ 127592 h 173957"/>
                  <a:gd name="connsiteX2" fmla="*/ 19974 w 57034"/>
                  <a:gd name="connsiteY2" fmla="*/ 173958 h 173957"/>
                  <a:gd name="connsiteX3" fmla="*/ 57035 w 57034"/>
                  <a:gd name="connsiteY3" fmla="*/ 1089 h 173957"/>
                  <a:gd name="connsiteX4" fmla="*/ 36980 w 57034"/>
                  <a:gd name="connsiteY4" fmla="*/ 4057 h 17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34" h="173957">
                    <a:moveTo>
                      <a:pt x="36980" y="4057"/>
                    </a:moveTo>
                    <a:cubicBezTo>
                      <a:pt x="16525" y="16090"/>
                      <a:pt x="7540" y="78579"/>
                      <a:pt x="0" y="127592"/>
                    </a:cubicBezTo>
                    <a:cubicBezTo>
                      <a:pt x="4973" y="145641"/>
                      <a:pt x="7139" y="157674"/>
                      <a:pt x="19974" y="173958"/>
                    </a:cubicBezTo>
                    <a:cubicBezTo>
                      <a:pt x="7139" y="132967"/>
                      <a:pt x="43799" y="26919"/>
                      <a:pt x="57035" y="1089"/>
                    </a:cubicBezTo>
                    <a:cubicBezTo>
                      <a:pt x="50778" y="-1318"/>
                      <a:pt x="42916" y="527"/>
                      <a:pt x="36980" y="4057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2585DFA-F857-4783-A2AE-592618E36FA5}"/>
                  </a:ext>
                </a:extLst>
              </p:cNvPr>
              <p:cNvSpPr/>
              <p:nvPr/>
            </p:nvSpPr>
            <p:spPr>
              <a:xfrm>
                <a:off x="957791" y="2027193"/>
                <a:ext cx="43856" cy="186987"/>
              </a:xfrm>
              <a:custGeom>
                <a:avLst/>
                <a:gdLst>
                  <a:gd name="connsiteX0" fmla="*/ 36220 w 43856"/>
                  <a:gd name="connsiteY0" fmla="*/ 0 h 186987"/>
                  <a:gd name="connsiteX1" fmla="*/ 523 w 43856"/>
                  <a:gd name="connsiteY1" fmla="*/ 140220 h 186987"/>
                  <a:gd name="connsiteX2" fmla="*/ 16807 w 43856"/>
                  <a:gd name="connsiteY2" fmla="*/ 186987 h 186987"/>
                  <a:gd name="connsiteX3" fmla="*/ 36220 w 43856"/>
                  <a:gd name="connsiteY3" fmla="*/ 0 h 18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56" h="186987">
                    <a:moveTo>
                      <a:pt x="36220" y="0"/>
                    </a:moveTo>
                    <a:cubicBezTo>
                      <a:pt x="23225" y="24627"/>
                      <a:pt x="9588" y="73560"/>
                      <a:pt x="523" y="140220"/>
                    </a:cubicBezTo>
                    <a:cubicBezTo>
                      <a:pt x="-2124" y="159473"/>
                      <a:pt x="5577" y="174393"/>
                      <a:pt x="16807" y="186987"/>
                    </a:cubicBezTo>
                    <a:cubicBezTo>
                      <a:pt x="29562" y="139498"/>
                      <a:pt x="57237" y="42997"/>
                      <a:pt x="36220" y="0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C9785E4-CFDB-48A4-907B-943061D23E44}"/>
                  </a:ext>
                </a:extLst>
              </p:cNvPr>
              <p:cNvSpPr/>
              <p:nvPr/>
            </p:nvSpPr>
            <p:spPr>
              <a:xfrm>
                <a:off x="857401" y="2099607"/>
                <a:ext cx="106448" cy="111926"/>
              </a:xfrm>
              <a:custGeom>
                <a:avLst/>
                <a:gdLst>
                  <a:gd name="connsiteX0" fmla="*/ 19734 w 106448"/>
                  <a:gd name="connsiteY0" fmla="*/ 264 h 111926"/>
                  <a:gd name="connsiteX1" fmla="*/ 0 w 106448"/>
                  <a:gd name="connsiteY1" fmla="*/ 7323 h 111926"/>
                  <a:gd name="connsiteX2" fmla="*/ 106449 w 106448"/>
                  <a:gd name="connsiteY2" fmla="*/ 111927 h 111926"/>
                  <a:gd name="connsiteX3" fmla="*/ 74201 w 106448"/>
                  <a:gd name="connsiteY3" fmla="*/ 46950 h 111926"/>
                  <a:gd name="connsiteX4" fmla="*/ 19734 w 106448"/>
                  <a:gd name="connsiteY4" fmla="*/ 264 h 1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48" h="111926">
                    <a:moveTo>
                      <a:pt x="19734" y="264"/>
                    </a:moveTo>
                    <a:cubicBezTo>
                      <a:pt x="13878" y="-859"/>
                      <a:pt x="6177" y="1627"/>
                      <a:pt x="0" y="7323"/>
                    </a:cubicBezTo>
                    <a:cubicBezTo>
                      <a:pt x="35777" y="53689"/>
                      <a:pt x="54227" y="70775"/>
                      <a:pt x="106449" y="111927"/>
                    </a:cubicBezTo>
                    <a:cubicBezTo>
                      <a:pt x="86314" y="84412"/>
                      <a:pt x="85191" y="75829"/>
                      <a:pt x="74201" y="46950"/>
                    </a:cubicBezTo>
                    <a:cubicBezTo>
                      <a:pt x="56874" y="31789"/>
                      <a:pt x="36980" y="15505"/>
                      <a:pt x="19734" y="264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F32CE1F-5EB4-45B8-85C4-3EE4FC68BCEC}"/>
                </a:ext>
              </a:extLst>
            </p:cNvPr>
            <p:cNvSpPr/>
            <p:nvPr/>
          </p:nvSpPr>
          <p:spPr>
            <a:xfrm>
              <a:off x="1110247" y="1935745"/>
              <a:ext cx="54788" cy="120567"/>
            </a:xfrm>
            <a:custGeom>
              <a:avLst/>
              <a:gdLst>
                <a:gd name="connsiteX0" fmla="*/ 54789 w 54788"/>
                <a:gd name="connsiteY0" fmla="*/ 120567 h 120567"/>
                <a:gd name="connsiteX1" fmla="*/ 28798 w 54788"/>
                <a:gd name="connsiteY1" fmla="*/ 0 h 120567"/>
                <a:gd name="connsiteX2" fmla="*/ 0 w 54788"/>
                <a:gd name="connsiteY2" fmla="*/ 1043 h 120567"/>
                <a:gd name="connsiteX3" fmla="*/ 16445 w 54788"/>
                <a:gd name="connsiteY3" fmla="*/ 113347 h 120567"/>
                <a:gd name="connsiteX4" fmla="*/ 54789 w 54788"/>
                <a:gd name="connsiteY4" fmla="*/ 120567 h 12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88" h="120567">
                  <a:moveTo>
                    <a:pt x="54789" y="120567"/>
                  </a:moveTo>
                  <a:cubicBezTo>
                    <a:pt x="53345" y="100272"/>
                    <a:pt x="38344" y="9466"/>
                    <a:pt x="28798" y="0"/>
                  </a:cubicBezTo>
                  <a:lnTo>
                    <a:pt x="0" y="1043"/>
                  </a:lnTo>
                  <a:cubicBezTo>
                    <a:pt x="8102" y="11872"/>
                    <a:pt x="17327" y="105246"/>
                    <a:pt x="16445" y="113347"/>
                  </a:cubicBezTo>
                  <a:lnTo>
                    <a:pt x="54789" y="120567"/>
                  </a:ln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BE7D300-5302-4C1D-85C3-0341DFED885C}"/>
                </a:ext>
              </a:extLst>
            </p:cNvPr>
            <p:cNvSpPr/>
            <p:nvPr/>
          </p:nvSpPr>
          <p:spPr>
            <a:xfrm>
              <a:off x="1031232" y="2044408"/>
              <a:ext cx="172185" cy="276806"/>
            </a:xfrm>
            <a:custGeom>
              <a:avLst/>
              <a:gdLst>
                <a:gd name="connsiteX0" fmla="*/ 12915 w 172185"/>
                <a:gd name="connsiteY0" fmla="*/ 56826 h 276806"/>
                <a:gd name="connsiteX1" fmla="*/ 0 w 172185"/>
                <a:gd name="connsiteY1" fmla="*/ 247664 h 276806"/>
                <a:gd name="connsiteX2" fmla="*/ 163082 w 172185"/>
                <a:gd name="connsiteY2" fmla="*/ 229294 h 276806"/>
                <a:gd name="connsiteX3" fmla="*/ 143670 w 172185"/>
                <a:gd name="connsiteY3" fmla="*/ 21611 h 276806"/>
                <a:gd name="connsiteX4" fmla="*/ 12915 w 172185"/>
                <a:gd name="connsiteY4" fmla="*/ 56826 h 27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85" h="276806">
                  <a:moveTo>
                    <a:pt x="12915" y="56826"/>
                  </a:moveTo>
                  <a:cubicBezTo>
                    <a:pt x="12273" y="122525"/>
                    <a:pt x="8744" y="179720"/>
                    <a:pt x="0" y="247664"/>
                  </a:cubicBezTo>
                  <a:cubicBezTo>
                    <a:pt x="37381" y="281275"/>
                    <a:pt x="65056" y="297880"/>
                    <a:pt x="163082" y="229294"/>
                  </a:cubicBezTo>
                  <a:cubicBezTo>
                    <a:pt x="182094" y="127017"/>
                    <a:pt x="169259" y="72068"/>
                    <a:pt x="143670" y="21611"/>
                  </a:cubicBezTo>
                  <a:cubicBezTo>
                    <a:pt x="123134" y="-18578"/>
                    <a:pt x="13396" y="-369"/>
                    <a:pt x="12915" y="56826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784E770-25C0-43D1-905F-6C368EC38686}"/>
                </a:ext>
              </a:extLst>
            </p:cNvPr>
            <p:cNvSpPr/>
            <p:nvPr/>
          </p:nvSpPr>
          <p:spPr>
            <a:xfrm>
              <a:off x="1061394" y="2044404"/>
              <a:ext cx="141943" cy="276787"/>
            </a:xfrm>
            <a:custGeom>
              <a:avLst/>
              <a:gdLst>
                <a:gd name="connsiteX0" fmla="*/ 30964 w 141943"/>
                <a:gd name="connsiteY0" fmla="*/ 276787 h 276787"/>
                <a:gd name="connsiteX1" fmla="*/ 132840 w 141943"/>
                <a:gd name="connsiteY1" fmla="*/ 229379 h 276787"/>
                <a:gd name="connsiteX2" fmla="*/ 113428 w 141943"/>
                <a:gd name="connsiteY2" fmla="*/ 21695 h 276787"/>
                <a:gd name="connsiteX3" fmla="*/ 0 w 141943"/>
                <a:gd name="connsiteY3" fmla="*/ 22016 h 276787"/>
                <a:gd name="connsiteX4" fmla="*/ 30964 w 141943"/>
                <a:gd name="connsiteY4" fmla="*/ 276787 h 27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43" h="276787">
                  <a:moveTo>
                    <a:pt x="30964" y="276787"/>
                  </a:moveTo>
                  <a:cubicBezTo>
                    <a:pt x="54548" y="275745"/>
                    <a:pt x="85432" y="262509"/>
                    <a:pt x="132840" y="229379"/>
                  </a:cubicBezTo>
                  <a:cubicBezTo>
                    <a:pt x="151852" y="127101"/>
                    <a:pt x="139017" y="72152"/>
                    <a:pt x="113428" y="21695"/>
                  </a:cubicBezTo>
                  <a:cubicBezTo>
                    <a:pt x="98026" y="-8707"/>
                    <a:pt x="31846" y="-5819"/>
                    <a:pt x="0" y="22016"/>
                  </a:cubicBezTo>
                  <a:cubicBezTo>
                    <a:pt x="65618" y="100549"/>
                    <a:pt x="44200" y="148439"/>
                    <a:pt x="30964" y="276787"/>
                  </a:cubicBez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E6DCD3B-AF00-43F0-9EEC-304DC8ED253C}"/>
                </a:ext>
              </a:extLst>
            </p:cNvPr>
            <p:cNvSpPr/>
            <p:nvPr/>
          </p:nvSpPr>
          <p:spPr>
            <a:xfrm>
              <a:off x="1092358" y="2066099"/>
              <a:ext cx="110979" cy="255092"/>
            </a:xfrm>
            <a:custGeom>
              <a:avLst/>
              <a:gdLst>
                <a:gd name="connsiteX0" fmla="*/ 0 w 110979"/>
                <a:gd name="connsiteY0" fmla="*/ 255092 h 255092"/>
                <a:gd name="connsiteX1" fmla="*/ 101876 w 110979"/>
                <a:gd name="connsiteY1" fmla="*/ 207683 h 255092"/>
                <a:gd name="connsiteX2" fmla="*/ 82464 w 110979"/>
                <a:gd name="connsiteY2" fmla="*/ 0 h 255092"/>
                <a:gd name="connsiteX3" fmla="*/ 78693 w 110979"/>
                <a:gd name="connsiteY3" fmla="*/ 173270 h 255092"/>
                <a:gd name="connsiteX4" fmla="*/ 4332 w 110979"/>
                <a:gd name="connsiteY4" fmla="*/ 216106 h 255092"/>
                <a:gd name="connsiteX5" fmla="*/ 0 w 110979"/>
                <a:gd name="connsiteY5" fmla="*/ 255092 h 25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79" h="255092">
                  <a:moveTo>
                    <a:pt x="0" y="255092"/>
                  </a:moveTo>
                  <a:cubicBezTo>
                    <a:pt x="23584" y="254049"/>
                    <a:pt x="54468" y="240813"/>
                    <a:pt x="101876" y="207683"/>
                  </a:cubicBezTo>
                  <a:cubicBezTo>
                    <a:pt x="120888" y="105406"/>
                    <a:pt x="108053" y="50457"/>
                    <a:pt x="82464" y="0"/>
                  </a:cubicBezTo>
                  <a:cubicBezTo>
                    <a:pt x="94657" y="69950"/>
                    <a:pt x="91127" y="139900"/>
                    <a:pt x="78693" y="173270"/>
                  </a:cubicBezTo>
                  <a:cubicBezTo>
                    <a:pt x="59281" y="194207"/>
                    <a:pt x="22300" y="211133"/>
                    <a:pt x="4332" y="216106"/>
                  </a:cubicBezTo>
                  <a:cubicBezTo>
                    <a:pt x="-80" y="236883"/>
                    <a:pt x="802" y="249076"/>
                    <a:pt x="0" y="255092"/>
                  </a:cubicBezTo>
                  <a:close/>
                </a:path>
              </a:pathLst>
            </a:custGeom>
            <a:solidFill>
              <a:srgbClr val="33090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31" name="Graphic 5">
              <a:extLst>
                <a:ext uri="{FF2B5EF4-FFF2-40B4-BE49-F238E27FC236}">
                  <a16:creationId xmlns:a16="http://schemas.microsoft.com/office/drawing/2014/main" id="{CB100D63-D7B3-4A5C-BB31-89BDA40DCAAB}"/>
                </a:ext>
              </a:extLst>
            </p:cNvPr>
            <p:cNvGrpSpPr/>
            <p:nvPr/>
          </p:nvGrpSpPr>
          <p:grpSpPr>
            <a:xfrm>
              <a:off x="997021" y="1752176"/>
              <a:ext cx="151913" cy="227088"/>
              <a:chOff x="997021" y="1752176"/>
              <a:chExt cx="151913" cy="227088"/>
            </a:xfrm>
          </p:grpSpPr>
          <p:grpSp>
            <p:nvGrpSpPr>
              <p:cNvPr id="139" name="Graphic 5">
                <a:extLst>
                  <a:ext uri="{FF2B5EF4-FFF2-40B4-BE49-F238E27FC236}">
                    <a16:creationId xmlns:a16="http://schemas.microsoft.com/office/drawing/2014/main" id="{54115A39-0E59-42C7-9A87-4C18D66DB2F3}"/>
                  </a:ext>
                </a:extLst>
              </p:cNvPr>
              <p:cNvGrpSpPr/>
              <p:nvPr/>
            </p:nvGrpSpPr>
            <p:grpSpPr>
              <a:xfrm>
                <a:off x="997021" y="1752176"/>
                <a:ext cx="151913" cy="204484"/>
                <a:chOff x="997021" y="1752176"/>
                <a:chExt cx="151913" cy="204484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35137E5-B285-49B8-84B8-7507EE6F7348}"/>
                    </a:ext>
                  </a:extLst>
                </p:cNvPr>
                <p:cNvSpPr/>
                <p:nvPr/>
              </p:nvSpPr>
              <p:spPr>
                <a:xfrm>
                  <a:off x="997146" y="1752176"/>
                  <a:ext cx="151712" cy="195752"/>
                </a:xfrm>
                <a:custGeom>
                  <a:avLst/>
                  <a:gdLst>
                    <a:gd name="connsiteX0" fmla="*/ 125133 w 151712"/>
                    <a:gd name="connsiteY0" fmla="*/ 194479 h 195752"/>
                    <a:gd name="connsiteX1" fmla="*/ 148075 w 151712"/>
                    <a:gd name="connsiteY1" fmla="*/ 55301 h 195752"/>
                    <a:gd name="connsiteX2" fmla="*/ 123288 w 151712"/>
                    <a:gd name="connsiteY2" fmla="*/ 17599 h 195752"/>
                    <a:gd name="connsiteX3" fmla="*/ 19085 w 151712"/>
                    <a:gd name="connsiteY3" fmla="*/ 17920 h 195752"/>
                    <a:gd name="connsiteX4" fmla="*/ 33685 w 151712"/>
                    <a:gd name="connsiteY4" fmla="*/ 125733 h 195752"/>
                    <a:gd name="connsiteX5" fmla="*/ 34487 w 151712"/>
                    <a:gd name="connsiteY5" fmla="*/ 125652 h 195752"/>
                    <a:gd name="connsiteX6" fmla="*/ 125133 w 151712"/>
                    <a:gd name="connsiteY6" fmla="*/ 194479 h 19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712" h="195752">
                      <a:moveTo>
                        <a:pt x="125133" y="194479"/>
                      </a:moveTo>
                      <a:cubicBezTo>
                        <a:pt x="107405" y="143781"/>
                        <a:pt x="166606" y="120759"/>
                        <a:pt x="148075" y="55301"/>
                      </a:cubicBezTo>
                      <a:cubicBezTo>
                        <a:pt x="143824" y="40381"/>
                        <a:pt x="134840" y="27306"/>
                        <a:pt x="123288" y="17599"/>
                      </a:cubicBezTo>
                      <a:cubicBezTo>
                        <a:pt x="94089" y="-6947"/>
                        <a:pt x="48846" y="-4862"/>
                        <a:pt x="19085" y="17920"/>
                      </a:cubicBezTo>
                      <a:cubicBezTo>
                        <a:pt x="-5541" y="31316"/>
                        <a:pt x="-11798" y="83137"/>
                        <a:pt x="33685" y="125733"/>
                      </a:cubicBezTo>
                      <a:cubicBezTo>
                        <a:pt x="33926" y="125652"/>
                        <a:pt x="34247" y="125652"/>
                        <a:pt x="34487" y="125652"/>
                      </a:cubicBezTo>
                      <a:cubicBezTo>
                        <a:pt x="49087" y="156215"/>
                        <a:pt x="74436" y="204185"/>
                        <a:pt x="125133" y="194479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7C9EF0F-0BEA-45F5-9C06-B2ECB1A041E1}"/>
                    </a:ext>
                  </a:extLst>
                </p:cNvPr>
                <p:cNvSpPr/>
                <p:nvPr/>
              </p:nvSpPr>
              <p:spPr>
                <a:xfrm>
                  <a:off x="997137" y="1752176"/>
                  <a:ext cx="148245" cy="69820"/>
                </a:xfrm>
                <a:custGeom>
                  <a:avLst/>
                  <a:gdLst>
                    <a:gd name="connsiteX0" fmla="*/ 148245 w 148245"/>
                    <a:gd name="connsiteY0" fmla="*/ 55783 h 69820"/>
                    <a:gd name="connsiteX1" fmla="*/ 148085 w 148245"/>
                    <a:gd name="connsiteY1" fmla="*/ 55301 h 69820"/>
                    <a:gd name="connsiteX2" fmla="*/ 123298 w 148245"/>
                    <a:gd name="connsiteY2" fmla="*/ 17599 h 69820"/>
                    <a:gd name="connsiteX3" fmla="*/ 19095 w 148245"/>
                    <a:gd name="connsiteY3" fmla="*/ 17920 h 69820"/>
                    <a:gd name="connsiteX4" fmla="*/ 645 w 148245"/>
                    <a:gd name="connsiteY4" fmla="*/ 66612 h 69820"/>
                    <a:gd name="connsiteX5" fmla="*/ 886 w 148245"/>
                    <a:gd name="connsiteY5" fmla="*/ 64526 h 69820"/>
                    <a:gd name="connsiteX6" fmla="*/ 6501 w 148245"/>
                    <a:gd name="connsiteY6" fmla="*/ 37894 h 69820"/>
                    <a:gd name="connsiteX7" fmla="*/ 13560 w 148245"/>
                    <a:gd name="connsiteY7" fmla="*/ 69821 h 69820"/>
                    <a:gd name="connsiteX8" fmla="*/ 14924 w 148245"/>
                    <a:gd name="connsiteY8" fmla="*/ 28188 h 69820"/>
                    <a:gd name="connsiteX9" fmla="*/ 18453 w 148245"/>
                    <a:gd name="connsiteY9" fmla="*/ 58350 h 69820"/>
                    <a:gd name="connsiteX10" fmla="*/ 26395 w 148245"/>
                    <a:gd name="connsiteY10" fmla="*/ 23535 h 69820"/>
                    <a:gd name="connsiteX11" fmla="*/ 29042 w 148245"/>
                    <a:gd name="connsiteY11" fmla="*/ 52734 h 69820"/>
                    <a:gd name="connsiteX12" fmla="*/ 36342 w 148245"/>
                    <a:gd name="connsiteY12" fmla="*/ 22172 h 69820"/>
                    <a:gd name="connsiteX13" fmla="*/ 40353 w 148245"/>
                    <a:gd name="connsiteY13" fmla="*/ 45515 h 69820"/>
                    <a:gd name="connsiteX14" fmla="*/ 45567 w 148245"/>
                    <a:gd name="connsiteY14" fmla="*/ 20567 h 69820"/>
                    <a:gd name="connsiteX15" fmla="*/ 52305 w 148245"/>
                    <a:gd name="connsiteY15" fmla="*/ 45114 h 69820"/>
                    <a:gd name="connsiteX16" fmla="*/ 53188 w 148245"/>
                    <a:gd name="connsiteY16" fmla="*/ 17278 h 69820"/>
                    <a:gd name="connsiteX17" fmla="*/ 63776 w 148245"/>
                    <a:gd name="connsiteY17" fmla="*/ 42627 h 69820"/>
                    <a:gd name="connsiteX18" fmla="*/ 62974 w 148245"/>
                    <a:gd name="connsiteY18" fmla="*/ 18722 h 69820"/>
                    <a:gd name="connsiteX19" fmla="*/ 74927 w 148245"/>
                    <a:gd name="connsiteY19" fmla="*/ 40301 h 69820"/>
                    <a:gd name="connsiteX20" fmla="*/ 73643 w 148245"/>
                    <a:gd name="connsiteY20" fmla="*/ 18802 h 69820"/>
                    <a:gd name="connsiteX21" fmla="*/ 86719 w 148245"/>
                    <a:gd name="connsiteY21" fmla="*/ 39338 h 69820"/>
                    <a:gd name="connsiteX22" fmla="*/ 84713 w 148245"/>
                    <a:gd name="connsiteY22" fmla="*/ 18883 h 69820"/>
                    <a:gd name="connsiteX23" fmla="*/ 101318 w 148245"/>
                    <a:gd name="connsiteY23" fmla="*/ 43509 h 69820"/>
                    <a:gd name="connsiteX24" fmla="*/ 98831 w 148245"/>
                    <a:gd name="connsiteY24" fmla="*/ 20808 h 69820"/>
                    <a:gd name="connsiteX25" fmla="*/ 114394 w 148245"/>
                    <a:gd name="connsiteY25" fmla="*/ 41344 h 69820"/>
                    <a:gd name="connsiteX26" fmla="*/ 109340 w 148245"/>
                    <a:gd name="connsiteY26" fmla="*/ 19685 h 69820"/>
                    <a:gd name="connsiteX27" fmla="*/ 124982 w 148245"/>
                    <a:gd name="connsiteY27" fmla="*/ 44151 h 69820"/>
                    <a:gd name="connsiteX28" fmla="*/ 120249 w 148245"/>
                    <a:gd name="connsiteY28" fmla="*/ 23936 h 69820"/>
                    <a:gd name="connsiteX29" fmla="*/ 135651 w 148245"/>
                    <a:gd name="connsiteY29" fmla="*/ 48724 h 69820"/>
                    <a:gd name="connsiteX30" fmla="*/ 127790 w 148245"/>
                    <a:gd name="connsiteY30" fmla="*/ 25621 h 69820"/>
                    <a:gd name="connsiteX31" fmla="*/ 148245 w 148245"/>
                    <a:gd name="connsiteY31" fmla="*/ 55783 h 69820"/>
                    <a:gd name="connsiteX32" fmla="*/ 148245 w 148245"/>
                    <a:gd name="connsiteY32" fmla="*/ 55783 h 6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8245" h="69820">
                      <a:moveTo>
                        <a:pt x="148245" y="55783"/>
                      </a:moveTo>
                      <a:cubicBezTo>
                        <a:pt x="148165" y="55622"/>
                        <a:pt x="148165" y="55462"/>
                        <a:pt x="148085" y="55301"/>
                      </a:cubicBezTo>
                      <a:cubicBezTo>
                        <a:pt x="143833" y="40381"/>
                        <a:pt x="134849" y="27306"/>
                        <a:pt x="123298" y="17599"/>
                      </a:cubicBezTo>
                      <a:cubicBezTo>
                        <a:pt x="94099" y="-6947"/>
                        <a:pt x="48856" y="-4862"/>
                        <a:pt x="19095" y="17920"/>
                      </a:cubicBezTo>
                      <a:cubicBezTo>
                        <a:pt x="5619" y="25220"/>
                        <a:pt x="-2403" y="44071"/>
                        <a:pt x="645" y="66612"/>
                      </a:cubicBezTo>
                      <a:lnTo>
                        <a:pt x="886" y="64526"/>
                      </a:lnTo>
                      <a:cubicBezTo>
                        <a:pt x="2490" y="53537"/>
                        <a:pt x="3372" y="48563"/>
                        <a:pt x="6501" y="37894"/>
                      </a:cubicBezTo>
                      <a:cubicBezTo>
                        <a:pt x="4897" y="49125"/>
                        <a:pt x="7865" y="63002"/>
                        <a:pt x="13560" y="69821"/>
                      </a:cubicBezTo>
                      <a:cubicBezTo>
                        <a:pt x="9870" y="58270"/>
                        <a:pt x="10432" y="36932"/>
                        <a:pt x="14924" y="28188"/>
                      </a:cubicBezTo>
                      <a:cubicBezTo>
                        <a:pt x="12357" y="41985"/>
                        <a:pt x="14122" y="47601"/>
                        <a:pt x="18453" y="58350"/>
                      </a:cubicBezTo>
                      <a:cubicBezTo>
                        <a:pt x="18213" y="44071"/>
                        <a:pt x="19977" y="34124"/>
                        <a:pt x="26395" y="23535"/>
                      </a:cubicBezTo>
                      <a:cubicBezTo>
                        <a:pt x="23908" y="33482"/>
                        <a:pt x="23427" y="35488"/>
                        <a:pt x="29042" y="52734"/>
                      </a:cubicBezTo>
                      <a:cubicBezTo>
                        <a:pt x="29604" y="41263"/>
                        <a:pt x="31689" y="29151"/>
                        <a:pt x="36342" y="22172"/>
                      </a:cubicBezTo>
                      <a:cubicBezTo>
                        <a:pt x="37224" y="30594"/>
                        <a:pt x="37706" y="37654"/>
                        <a:pt x="40353" y="45515"/>
                      </a:cubicBezTo>
                      <a:cubicBezTo>
                        <a:pt x="41716" y="35568"/>
                        <a:pt x="43481" y="28990"/>
                        <a:pt x="45567" y="20567"/>
                      </a:cubicBezTo>
                      <a:cubicBezTo>
                        <a:pt x="48294" y="29311"/>
                        <a:pt x="50380" y="35167"/>
                        <a:pt x="52305" y="45114"/>
                      </a:cubicBezTo>
                      <a:cubicBezTo>
                        <a:pt x="54230" y="35247"/>
                        <a:pt x="54150" y="27306"/>
                        <a:pt x="53188" y="17278"/>
                      </a:cubicBezTo>
                      <a:cubicBezTo>
                        <a:pt x="57519" y="24578"/>
                        <a:pt x="60327" y="26664"/>
                        <a:pt x="63776" y="42627"/>
                      </a:cubicBezTo>
                      <a:cubicBezTo>
                        <a:pt x="64819" y="30113"/>
                        <a:pt x="64899" y="26824"/>
                        <a:pt x="62974" y="18722"/>
                      </a:cubicBezTo>
                      <a:cubicBezTo>
                        <a:pt x="67787" y="23776"/>
                        <a:pt x="71557" y="26584"/>
                        <a:pt x="74927" y="40301"/>
                      </a:cubicBezTo>
                      <a:cubicBezTo>
                        <a:pt x="75889" y="29231"/>
                        <a:pt x="75648" y="24097"/>
                        <a:pt x="73643" y="18802"/>
                      </a:cubicBezTo>
                      <a:cubicBezTo>
                        <a:pt x="80702" y="26263"/>
                        <a:pt x="82547" y="28027"/>
                        <a:pt x="86719" y="39338"/>
                      </a:cubicBezTo>
                      <a:cubicBezTo>
                        <a:pt x="88082" y="31316"/>
                        <a:pt x="87039" y="25862"/>
                        <a:pt x="84713" y="18883"/>
                      </a:cubicBezTo>
                      <a:cubicBezTo>
                        <a:pt x="93056" y="26584"/>
                        <a:pt x="95141" y="30354"/>
                        <a:pt x="101318" y="43509"/>
                      </a:cubicBezTo>
                      <a:cubicBezTo>
                        <a:pt x="102281" y="34445"/>
                        <a:pt x="100275" y="27546"/>
                        <a:pt x="98831" y="20808"/>
                      </a:cubicBezTo>
                      <a:cubicBezTo>
                        <a:pt x="105650" y="28027"/>
                        <a:pt x="107094" y="29872"/>
                        <a:pt x="114394" y="41344"/>
                      </a:cubicBezTo>
                      <a:cubicBezTo>
                        <a:pt x="113110" y="32439"/>
                        <a:pt x="111987" y="28348"/>
                        <a:pt x="109340" y="19685"/>
                      </a:cubicBezTo>
                      <a:cubicBezTo>
                        <a:pt x="117522" y="29632"/>
                        <a:pt x="120009" y="32199"/>
                        <a:pt x="124982" y="44151"/>
                      </a:cubicBezTo>
                      <a:cubicBezTo>
                        <a:pt x="125063" y="36129"/>
                        <a:pt x="124020" y="31798"/>
                        <a:pt x="120249" y="23936"/>
                      </a:cubicBezTo>
                      <a:cubicBezTo>
                        <a:pt x="127389" y="33322"/>
                        <a:pt x="130036" y="38215"/>
                        <a:pt x="135651" y="48724"/>
                      </a:cubicBezTo>
                      <a:cubicBezTo>
                        <a:pt x="134288" y="40622"/>
                        <a:pt x="133886" y="35568"/>
                        <a:pt x="127790" y="25621"/>
                      </a:cubicBezTo>
                      <a:cubicBezTo>
                        <a:pt x="132603" y="30594"/>
                        <a:pt x="142470" y="43028"/>
                        <a:pt x="148245" y="55783"/>
                      </a:cubicBezTo>
                      <a:lnTo>
                        <a:pt x="148245" y="55783"/>
                      </a:ln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7C3B987E-40C7-4157-B3F4-962DBFF083EA}"/>
                    </a:ext>
                  </a:extLst>
                </p:cNvPr>
                <p:cNvSpPr/>
                <p:nvPr/>
              </p:nvSpPr>
              <p:spPr>
                <a:xfrm>
                  <a:off x="997021" y="1807317"/>
                  <a:ext cx="151913" cy="149343"/>
                </a:xfrm>
                <a:custGeom>
                  <a:avLst/>
                  <a:gdLst>
                    <a:gd name="connsiteX0" fmla="*/ 137692 w 151913"/>
                    <a:gd name="connsiteY0" fmla="*/ 129712 h 149343"/>
                    <a:gd name="connsiteX1" fmla="*/ 136409 w 151913"/>
                    <a:gd name="connsiteY1" fmla="*/ 83667 h 149343"/>
                    <a:gd name="connsiteX2" fmla="*/ 149564 w 151913"/>
                    <a:gd name="connsiteY2" fmla="*/ 5615 h 149343"/>
                    <a:gd name="connsiteX3" fmla="*/ 132879 w 151913"/>
                    <a:gd name="connsiteY3" fmla="*/ 65538 h 149343"/>
                    <a:gd name="connsiteX4" fmla="*/ 132719 w 151913"/>
                    <a:gd name="connsiteY4" fmla="*/ 29761 h 149343"/>
                    <a:gd name="connsiteX5" fmla="*/ 117156 w 151913"/>
                    <a:gd name="connsiteY5" fmla="*/ 64655 h 149343"/>
                    <a:gd name="connsiteX6" fmla="*/ 118921 w 151913"/>
                    <a:gd name="connsiteY6" fmla="*/ 23905 h 149343"/>
                    <a:gd name="connsiteX7" fmla="*/ 104241 w 151913"/>
                    <a:gd name="connsiteY7" fmla="*/ 62810 h 149343"/>
                    <a:gd name="connsiteX8" fmla="*/ 101273 w 151913"/>
                    <a:gd name="connsiteY8" fmla="*/ 22942 h 149343"/>
                    <a:gd name="connsiteX9" fmla="*/ 87556 w 151913"/>
                    <a:gd name="connsiteY9" fmla="*/ 64254 h 149343"/>
                    <a:gd name="connsiteX10" fmla="*/ 84267 w 151913"/>
                    <a:gd name="connsiteY10" fmla="*/ 23343 h 149343"/>
                    <a:gd name="connsiteX11" fmla="*/ 75203 w 151913"/>
                    <a:gd name="connsiteY11" fmla="*/ 64816 h 149343"/>
                    <a:gd name="connsiteX12" fmla="*/ 61967 w 151913"/>
                    <a:gd name="connsiteY12" fmla="*/ 27274 h 149343"/>
                    <a:gd name="connsiteX13" fmla="*/ 64935 w 151913"/>
                    <a:gd name="connsiteY13" fmla="*/ 70993 h 149343"/>
                    <a:gd name="connsiteX14" fmla="*/ 37821 w 151913"/>
                    <a:gd name="connsiteY14" fmla="*/ 38504 h 149343"/>
                    <a:gd name="connsiteX15" fmla="*/ 53624 w 151913"/>
                    <a:gd name="connsiteY15" fmla="*/ 72998 h 149343"/>
                    <a:gd name="connsiteX16" fmla="*/ 39 w 151913"/>
                    <a:gd name="connsiteY16" fmla="*/ 0 h 149343"/>
                    <a:gd name="connsiteX17" fmla="*/ 33650 w 151913"/>
                    <a:gd name="connsiteY17" fmla="*/ 70752 h 149343"/>
                    <a:gd name="connsiteX18" fmla="*/ 34452 w 151913"/>
                    <a:gd name="connsiteY18" fmla="*/ 70672 h 149343"/>
                    <a:gd name="connsiteX19" fmla="*/ 45923 w 151913"/>
                    <a:gd name="connsiteY19" fmla="*/ 97144 h 149343"/>
                    <a:gd name="connsiteX20" fmla="*/ 137692 w 151913"/>
                    <a:gd name="connsiteY20" fmla="*/ 129712 h 14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1913" h="149343">
                      <a:moveTo>
                        <a:pt x="137692" y="129712"/>
                      </a:moveTo>
                      <a:cubicBezTo>
                        <a:pt x="136409" y="113428"/>
                        <a:pt x="128066" y="102839"/>
                        <a:pt x="136409" y="83667"/>
                      </a:cubicBezTo>
                      <a:cubicBezTo>
                        <a:pt x="146195" y="61206"/>
                        <a:pt x="156704" y="37381"/>
                        <a:pt x="149564" y="5615"/>
                      </a:cubicBezTo>
                      <a:cubicBezTo>
                        <a:pt x="151008" y="28397"/>
                        <a:pt x="148441" y="45082"/>
                        <a:pt x="132879" y="65538"/>
                      </a:cubicBezTo>
                      <a:cubicBezTo>
                        <a:pt x="135607" y="52783"/>
                        <a:pt x="135286" y="44601"/>
                        <a:pt x="132719" y="29761"/>
                      </a:cubicBezTo>
                      <a:cubicBezTo>
                        <a:pt x="129269" y="49093"/>
                        <a:pt x="124376" y="55671"/>
                        <a:pt x="117156" y="64655"/>
                      </a:cubicBezTo>
                      <a:cubicBezTo>
                        <a:pt x="122050" y="45724"/>
                        <a:pt x="120285" y="38344"/>
                        <a:pt x="118921" y="23905"/>
                      </a:cubicBezTo>
                      <a:cubicBezTo>
                        <a:pt x="115071" y="39467"/>
                        <a:pt x="112905" y="51339"/>
                        <a:pt x="104241" y="62810"/>
                      </a:cubicBezTo>
                      <a:cubicBezTo>
                        <a:pt x="104241" y="51339"/>
                        <a:pt x="106407" y="41874"/>
                        <a:pt x="101273" y="22942"/>
                      </a:cubicBezTo>
                      <a:cubicBezTo>
                        <a:pt x="98787" y="35857"/>
                        <a:pt x="97022" y="54949"/>
                        <a:pt x="87556" y="64254"/>
                      </a:cubicBezTo>
                      <a:cubicBezTo>
                        <a:pt x="87556" y="47729"/>
                        <a:pt x="86674" y="39628"/>
                        <a:pt x="84267" y="23343"/>
                      </a:cubicBezTo>
                      <a:cubicBezTo>
                        <a:pt x="82823" y="37542"/>
                        <a:pt x="81299" y="51981"/>
                        <a:pt x="75203" y="64816"/>
                      </a:cubicBezTo>
                      <a:cubicBezTo>
                        <a:pt x="67983" y="49895"/>
                        <a:pt x="65657" y="44200"/>
                        <a:pt x="61967" y="27274"/>
                      </a:cubicBezTo>
                      <a:cubicBezTo>
                        <a:pt x="59320" y="40670"/>
                        <a:pt x="60202" y="55511"/>
                        <a:pt x="64935" y="70993"/>
                      </a:cubicBezTo>
                      <a:cubicBezTo>
                        <a:pt x="54346" y="59281"/>
                        <a:pt x="45201" y="51500"/>
                        <a:pt x="37821" y="38504"/>
                      </a:cubicBezTo>
                      <a:cubicBezTo>
                        <a:pt x="40950" y="55831"/>
                        <a:pt x="45763" y="62490"/>
                        <a:pt x="53624" y="72998"/>
                      </a:cubicBezTo>
                      <a:cubicBezTo>
                        <a:pt x="23061" y="47970"/>
                        <a:pt x="10948" y="32007"/>
                        <a:pt x="39" y="0"/>
                      </a:cubicBezTo>
                      <a:cubicBezTo>
                        <a:pt x="-683" y="21097"/>
                        <a:pt x="8622" y="47328"/>
                        <a:pt x="33650" y="70752"/>
                      </a:cubicBezTo>
                      <a:cubicBezTo>
                        <a:pt x="33891" y="70672"/>
                        <a:pt x="34211" y="70672"/>
                        <a:pt x="34452" y="70672"/>
                      </a:cubicBezTo>
                      <a:cubicBezTo>
                        <a:pt x="37901" y="77972"/>
                        <a:pt x="43356" y="87277"/>
                        <a:pt x="45923" y="97144"/>
                      </a:cubicBezTo>
                      <a:cubicBezTo>
                        <a:pt x="63010" y="163082"/>
                        <a:pt x="119403" y="157547"/>
                        <a:pt x="137692" y="129712"/>
                      </a:cubicBezTo>
                      <a:close/>
                    </a:path>
                  </a:pathLst>
                </a:custGeom>
                <a:solidFill>
                  <a:srgbClr val="2413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45" name="Graphic 5">
                  <a:extLst>
                    <a:ext uri="{FF2B5EF4-FFF2-40B4-BE49-F238E27FC236}">
                      <a16:creationId xmlns:a16="http://schemas.microsoft.com/office/drawing/2014/main" id="{ABA99D91-5B4F-455A-8947-4230DF8A1902}"/>
                    </a:ext>
                  </a:extLst>
                </p:cNvPr>
                <p:cNvGrpSpPr/>
                <p:nvPr/>
              </p:nvGrpSpPr>
              <p:grpSpPr>
                <a:xfrm>
                  <a:off x="1030225" y="1872023"/>
                  <a:ext cx="16926" cy="37452"/>
                  <a:chOff x="1030225" y="1872023"/>
                  <a:chExt cx="16926" cy="37452"/>
                </a:xfrm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2D05D10-A2A5-4285-8861-AA5868348B7B}"/>
                      </a:ext>
                    </a:extLst>
                  </p:cNvPr>
                  <p:cNvSpPr/>
                  <p:nvPr/>
                </p:nvSpPr>
                <p:spPr>
                  <a:xfrm>
                    <a:off x="1030225" y="1872023"/>
                    <a:ext cx="16926" cy="37452"/>
                  </a:xfrm>
                  <a:custGeom>
                    <a:avLst/>
                    <a:gdLst>
                      <a:gd name="connsiteX0" fmla="*/ 1809 w 16926"/>
                      <a:gd name="connsiteY0" fmla="*/ 9415 h 37452"/>
                      <a:gd name="connsiteX1" fmla="*/ 5018 w 16926"/>
                      <a:gd name="connsiteY1" fmla="*/ 190 h 37452"/>
                      <a:gd name="connsiteX2" fmla="*/ 15847 w 16926"/>
                      <a:gd name="connsiteY2" fmla="*/ 14388 h 37452"/>
                      <a:gd name="connsiteX3" fmla="*/ 1168 w 16926"/>
                      <a:gd name="connsiteY3" fmla="*/ 35886 h 37452"/>
                      <a:gd name="connsiteX4" fmla="*/ 1809 w 16926"/>
                      <a:gd name="connsiteY4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26" h="37452">
                        <a:moveTo>
                          <a:pt x="1809" y="9415"/>
                        </a:moveTo>
                        <a:cubicBezTo>
                          <a:pt x="-597" y="1874"/>
                          <a:pt x="1809" y="-773"/>
                          <a:pt x="5018" y="190"/>
                        </a:cubicBezTo>
                        <a:cubicBezTo>
                          <a:pt x="8548" y="1232"/>
                          <a:pt x="13521" y="6607"/>
                          <a:pt x="15847" y="14388"/>
                        </a:cubicBezTo>
                        <a:cubicBezTo>
                          <a:pt x="19698" y="26982"/>
                          <a:pt x="12879" y="42464"/>
                          <a:pt x="1168" y="35886"/>
                        </a:cubicBezTo>
                        <a:cubicBezTo>
                          <a:pt x="-2041" y="31555"/>
                          <a:pt x="2451" y="21046"/>
                          <a:pt x="1809" y="9415"/>
                        </a:cubicBez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E8159321-A152-42DC-8899-3A0F21A9AE6F}"/>
                      </a:ext>
                    </a:extLst>
                  </p:cNvPr>
                  <p:cNvSpPr/>
                  <p:nvPr/>
                </p:nvSpPr>
                <p:spPr>
                  <a:xfrm>
                    <a:off x="1031057" y="1872023"/>
                    <a:ext cx="16094" cy="37452"/>
                  </a:xfrm>
                  <a:custGeom>
                    <a:avLst/>
                    <a:gdLst>
                      <a:gd name="connsiteX0" fmla="*/ 978 w 16094"/>
                      <a:gd name="connsiteY0" fmla="*/ 9415 h 37452"/>
                      <a:gd name="connsiteX1" fmla="*/ 4186 w 16094"/>
                      <a:gd name="connsiteY1" fmla="*/ 190 h 37452"/>
                      <a:gd name="connsiteX2" fmla="*/ 15016 w 16094"/>
                      <a:gd name="connsiteY2" fmla="*/ 14388 h 37452"/>
                      <a:gd name="connsiteX3" fmla="*/ 336 w 16094"/>
                      <a:gd name="connsiteY3" fmla="*/ 35886 h 37452"/>
                      <a:gd name="connsiteX4" fmla="*/ 7315 w 16094"/>
                      <a:gd name="connsiteY4" fmla="*/ 16554 h 37452"/>
                      <a:gd name="connsiteX5" fmla="*/ 978 w 16094"/>
                      <a:gd name="connsiteY5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94" h="37452">
                        <a:moveTo>
                          <a:pt x="978" y="9415"/>
                        </a:moveTo>
                        <a:cubicBezTo>
                          <a:pt x="-1429" y="1874"/>
                          <a:pt x="978" y="-773"/>
                          <a:pt x="4186" y="190"/>
                        </a:cubicBezTo>
                        <a:cubicBezTo>
                          <a:pt x="7716" y="1232"/>
                          <a:pt x="12689" y="6607"/>
                          <a:pt x="15016" y="14388"/>
                        </a:cubicBezTo>
                        <a:cubicBezTo>
                          <a:pt x="18866" y="26982"/>
                          <a:pt x="12048" y="42464"/>
                          <a:pt x="336" y="35886"/>
                        </a:cubicBezTo>
                        <a:cubicBezTo>
                          <a:pt x="10604" y="36849"/>
                          <a:pt x="10122" y="24415"/>
                          <a:pt x="7315" y="16554"/>
                        </a:cubicBezTo>
                        <a:cubicBezTo>
                          <a:pt x="5470" y="11260"/>
                          <a:pt x="2341" y="7409"/>
                          <a:pt x="978" y="9415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205BFBF5-9A42-4A31-994D-9801653620B6}"/>
                      </a:ext>
                    </a:extLst>
                  </p:cNvPr>
                  <p:cNvSpPr/>
                  <p:nvPr/>
                </p:nvSpPr>
                <p:spPr>
                  <a:xfrm>
                    <a:off x="1033027" y="1884968"/>
                    <a:ext cx="6258" cy="11934"/>
                  </a:xfrm>
                  <a:custGeom>
                    <a:avLst/>
                    <a:gdLst>
                      <a:gd name="connsiteX0" fmla="*/ 3660 w 6258"/>
                      <a:gd name="connsiteY0" fmla="*/ 0 h 11934"/>
                      <a:gd name="connsiteX1" fmla="*/ 291 w 6258"/>
                      <a:gd name="connsiteY1" fmla="*/ 10348 h 11934"/>
                      <a:gd name="connsiteX2" fmla="*/ 6227 w 6258"/>
                      <a:gd name="connsiteY2" fmla="*/ 10188 h 11934"/>
                      <a:gd name="connsiteX3" fmla="*/ 3660 w 6258"/>
                      <a:gd name="connsiteY3" fmla="*/ 0 h 11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8" h="11934">
                        <a:moveTo>
                          <a:pt x="3660" y="0"/>
                        </a:moveTo>
                        <a:cubicBezTo>
                          <a:pt x="532" y="5294"/>
                          <a:pt x="-591" y="8423"/>
                          <a:pt x="291" y="10348"/>
                        </a:cubicBezTo>
                        <a:cubicBezTo>
                          <a:pt x="853" y="11632"/>
                          <a:pt x="2858" y="13236"/>
                          <a:pt x="6227" y="10188"/>
                        </a:cubicBezTo>
                        <a:cubicBezTo>
                          <a:pt x="6468" y="6417"/>
                          <a:pt x="5265" y="2888"/>
                          <a:pt x="3660" y="0"/>
                        </a:cubicBezTo>
                        <a:close/>
                      </a:path>
                    </a:pathLst>
                  </a:custGeom>
                  <a:solidFill>
                    <a:srgbClr val="DB96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4988429-B0DF-4A0C-BDC2-B8D3B3FA1FEC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1024" cy="72557"/>
              </a:xfrm>
              <a:custGeom>
                <a:avLst/>
                <a:gdLst>
                  <a:gd name="connsiteX0" fmla="*/ 0 w 91024"/>
                  <a:gd name="connsiteY0" fmla="*/ 0 h 72557"/>
                  <a:gd name="connsiteX1" fmla="*/ 33691 w 91024"/>
                  <a:gd name="connsiteY1" fmla="*/ 53826 h 72557"/>
                  <a:gd name="connsiteX2" fmla="*/ 90325 w 91024"/>
                  <a:gd name="connsiteY2" fmla="*/ 28878 h 72557"/>
                  <a:gd name="connsiteX3" fmla="*/ 90967 w 91024"/>
                  <a:gd name="connsiteY3" fmla="*/ 30964 h 72557"/>
                  <a:gd name="connsiteX4" fmla="*/ 52061 w 91024"/>
                  <a:gd name="connsiteY4" fmla="*/ 72437 h 72557"/>
                  <a:gd name="connsiteX5" fmla="*/ 0 w 91024"/>
                  <a:gd name="connsiteY5" fmla="*/ 0 h 7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024" h="72557">
                    <a:moveTo>
                      <a:pt x="0" y="0"/>
                    </a:moveTo>
                    <a:cubicBezTo>
                      <a:pt x="6738" y="23022"/>
                      <a:pt x="18129" y="42194"/>
                      <a:pt x="33691" y="53826"/>
                    </a:cubicBezTo>
                    <a:cubicBezTo>
                      <a:pt x="57516" y="71634"/>
                      <a:pt x="84630" y="57917"/>
                      <a:pt x="90325" y="28878"/>
                    </a:cubicBezTo>
                    <a:lnTo>
                      <a:pt x="90967" y="30964"/>
                    </a:lnTo>
                    <a:cubicBezTo>
                      <a:pt x="92250" y="56473"/>
                      <a:pt x="72035" y="74201"/>
                      <a:pt x="52061" y="72437"/>
                    </a:cubicBezTo>
                    <a:cubicBezTo>
                      <a:pt x="19974" y="69549"/>
                      <a:pt x="6417" y="25750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AFB754E-699F-4B86-A993-66C52C71A030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0544" cy="58632"/>
              </a:xfrm>
              <a:custGeom>
                <a:avLst/>
                <a:gdLst>
                  <a:gd name="connsiteX0" fmla="*/ 0 w 90544"/>
                  <a:gd name="connsiteY0" fmla="*/ 0 h 58632"/>
                  <a:gd name="connsiteX1" fmla="*/ 30242 w 90544"/>
                  <a:gd name="connsiteY1" fmla="*/ 43638 h 58632"/>
                  <a:gd name="connsiteX2" fmla="*/ 89443 w 90544"/>
                  <a:gd name="connsiteY2" fmla="*/ 23664 h 58632"/>
                  <a:gd name="connsiteX3" fmla="*/ 90485 w 90544"/>
                  <a:gd name="connsiteY3" fmla="*/ 30643 h 58632"/>
                  <a:gd name="connsiteX4" fmla="*/ 51981 w 90544"/>
                  <a:gd name="connsiteY4" fmla="*/ 58479 h 58632"/>
                  <a:gd name="connsiteX5" fmla="*/ 0 w 90544"/>
                  <a:gd name="connsiteY5" fmla="*/ 0 h 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44" h="58632">
                    <a:moveTo>
                      <a:pt x="0" y="0"/>
                    </a:moveTo>
                    <a:cubicBezTo>
                      <a:pt x="6738" y="18610"/>
                      <a:pt x="14680" y="34253"/>
                      <a:pt x="30242" y="43638"/>
                    </a:cubicBezTo>
                    <a:cubicBezTo>
                      <a:pt x="62088" y="62810"/>
                      <a:pt x="80137" y="43398"/>
                      <a:pt x="89443" y="23664"/>
                    </a:cubicBezTo>
                    <a:lnTo>
                      <a:pt x="90485" y="30643"/>
                    </a:lnTo>
                    <a:cubicBezTo>
                      <a:pt x="91769" y="51259"/>
                      <a:pt x="72035" y="59923"/>
                      <a:pt x="51981" y="58479"/>
                    </a:cubicBezTo>
                    <a:cubicBezTo>
                      <a:pt x="19974" y="56233"/>
                      <a:pt x="6417" y="20857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132" name="Graphic 5">
              <a:extLst>
                <a:ext uri="{FF2B5EF4-FFF2-40B4-BE49-F238E27FC236}">
                  <a16:creationId xmlns:a16="http://schemas.microsoft.com/office/drawing/2014/main" id="{1148BE4B-4C87-4C47-B476-6971F610DFFF}"/>
                </a:ext>
              </a:extLst>
            </p:cNvPr>
            <p:cNvGrpSpPr/>
            <p:nvPr/>
          </p:nvGrpSpPr>
          <p:grpSpPr>
            <a:xfrm>
              <a:off x="1005001" y="1745419"/>
              <a:ext cx="161480" cy="165116"/>
              <a:chOff x="1005001" y="1745419"/>
              <a:chExt cx="161480" cy="165116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672D4A3-1D7B-45EC-AF45-F97DAFA2FCBC}"/>
                  </a:ext>
                </a:extLst>
              </p:cNvPr>
              <p:cNvSpPr/>
              <p:nvPr/>
            </p:nvSpPr>
            <p:spPr>
              <a:xfrm>
                <a:off x="1005001" y="1745419"/>
                <a:ext cx="161480" cy="165116"/>
              </a:xfrm>
              <a:custGeom>
                <a:avLst/>
                <a:gdLst>
                  <a:gd name="connsiteX0" fmla="*/ 241 w 161480"/>
                  <a:gd name="connsiteY0" fmla="*/ 72888 h 165116"/>
                  <a:gd name="connsiteX1" fmla="*/ 90887 w 161480"/>
                  <a:gd name="connsiteY1" fmla="*/ 164497 h 165116"/>
                  <a:gd name="connsiteX2" fmla="*/ 145114 w 161480"/>
                  <a:gd name="connsiteY2" fmla="*/ 116126 h 165116"/>
                  <a:gd name="connsiteX3" fmla="*/ 149767 w 161480"/>
                  <a:gd name="connsiteY3" fmla="*/ 89333 h 165116"/>
                  <a:gd name="connsiteX4" fmla="*/ 159232 w 161480"/>
                  <a:gd name="connsiteY4" fmla="*/ 86686 h 165116"/>
                  <a:gd name="connsiteX5" fmla="*/ 122573 w 161480"/>
                  <a:gd name="connsiteY5" fmla="*/ 12003 h 165116"/>
                  <a:gd name="connsiteX6" fmla="*/ 241 w 161480"/>
                  <a:gd name="connsiteY6" fmla="*/ 72888 h 16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80" h="165116">
                    <a:moveTo>
                      <a:pt x="241" y="72888"/>
                    </a:moveTo>
                    <a:cubicBezTo>
                      <a:pt x="4573" y="131126"/>
                      <a:pt x="49575" y="170593"/>
                      <a:pt x="90887" y="164497"/>
                    </a:cubicBezTo>
                    <a:cubicBezTo>
                      <a:pt x="117359" y="160566"/>
                      <a:pt x="136210" y="140672"/>
                      <a:pt x="145114" y="116126"/>
                    </a:cubicBezTo>
                    <a:cubicBezTo>
                      <a:pt x="146478" y="112355"/>
                      <a:pt x="151291" y="99841"/>
                      <a:pt x="149767" y="89333"/>
                    </a:cubicBezTo>
                    <a:cubicBezTo>
                      <a:pt x="155462" y="87488"/>
                      <a:pt x="156425" y="92060"/>
                      <a:pt x="159232" y="86686"/>
                    </a:cubicBezTo>
                    <a:cubicBezTo>
                      <a:pt x="168297" y="62380"/>
                      <a:pt x="148724" y="26843"/>
                      <a:pt x="122573" y="12003"/>
                    </a:cubicBezTo>
                    <a:cubicBezTo>
                      <a:pt x="75646" y="-14709"/>
                      <a:pt x="-4973" y="2136"/>
                      <a:pt x="241" y="72888"/>
                    </a:cubicBezTo>
                    <a:close/>
                  </a:path>
                </a:pathLst>
              </a:custGeom>
              <a:solidFill>
                <a:srgbClr val="BD0D25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BE9FD1A-C5D4-4F66-BD74-E245EB1475DB}"/>
                  </a:ext>
                </a:extLst>
              </p:cNvPr>
              <p:cNvSpPr/>
              <p:nvPr/>
            </p:nvSpPr>
            <p:spPr>
              <a:xfrm>
                <a:off x="1005242" y="1818307"/>
                <a:ext cx="149846" cy="92228"/>
              </a:xfrm>
              <a:custGeom>
                <a:avLst/>
                <a:gdLst>
                  <a:gd name="connsiteX0" fmla="*/ 0 w 149846"/>
                  <a:gd name="connsiteY0" fmla="*/ 0 h 92228"/>
                  <a:gd name="connsiteX1" fmla="*/ 90646 w 149846"/>
                  <a:gd name="connsiteY1" fmla="*/ 91609 h 92228"/>
                  <a:gd name="connsiteX2" fmla="*/ 149847 w 149846"/>
                  <a:gd name="connsiteY2" fmla="*/ 23103 h 92228"/>
                  <a:gd name="connsiteX3" fmla="*/ 0 w 149846"/>
                  <a:gd name="connsiteY3" fmla="*/ 0 h 9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846" h="92228">
                    <a:moveTo>
                      <a:pt x="0" y="0"/>
                    </a:moveTo>
                    <a:cubicBezTo>
                      <a:pt x="4332" y="58238"/>
                      <a:pt x="49334" y="97705"/>
                      <a:pt x="90646" y="91609"/>
                    </a:cubicBezTo>
                    <a:cubicBezTo>
                      <a:pt x="124016" y="86635"/>
                      <a:pt x="145354" y="56152"/>
                      <a:pt x="149847" y="23103"/>
                    </a:cubicBezTo>
                    <a:cubicBezTo>
                      <a:pt x="108775" y="42355"/>
                      <a:pt x="29841" y="34654"/>
                      <a:pt x="0" y="0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0020B2-045C-4706-BF43-AF24FDFC5808}"/>
                  </a:ext>
                </a:extLst>
              </p:cNvPr>
              <p:cNvSpPr/>
              <p:nvPr/>
            </p:nvSpPr>
            <p:spPr>
              <a:xfrm>
                <a:off x="1011782" y="1747907"/>
                <a:ext cx="150891" cy="75970"/>
              </a:xfrm>
              <a:custGeom>
                <a:avLst/>
                <a:gdLst>
                  <a:gd name="connsiteX0" fmla="*/ 98384 w 150891"/>
                  <a:gd name="connsiteY0" fmla="*/ 3739 h 75970"/>
                  <a:gd name="connsiteX1" fmla="*/ 149563 w 150891"/>
                  <a:gd name="connsiteY1" fmla="*/ 72165 h 75970"/>
                  <a:gd name="connsiteX2" fmla="*/ 106807 w 150891"/>
                  <a:gd name="connsiteY2" fmla="*/ 69999 h 75970"/>
                  <a:gd name="connsiteX3" fmla="*/ 23702 w 150891"/>
                  <a:gd name="connsiteY3" fmla="*/ 45613 h 75970"/>
                  <a:gd name="connsiteX4" fmla="*/ 5332 w 150891"/>
                  <a:gd name="connsiteY4" fmla="*/ 68395 h 75970"/>
                  <a:gd name="connsiteX5" fmla="*/ 98384 w 150891"/>
                  <a:gd name="connsiteY5" fmla="*/ 3739 h 7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891" h="75970">
                    <a:moveTo>
                      <a:pt x="98384" y="3739"/>
                    </a:moveTo>
                    <a:cubicBezTo>
                      <a:pt x="140659" y="14809"/>
                      <a:pt x="155740" y="63181"/>
                      <a:pt x="149563" y="72165"/>
                    </a:cubicBezTo>
                    <a:cubicBezTo>
                      <a:pt x="145552" y="78021"/>
                      <a:pt x="122449" y="76978"/>
                      <a:pt x="106807" y="69999"/>
                    </a:cubicBezTo>
                    <a:cubicBezTo>
                      <a:pt x="80415" y="58207"/>
                      <a:pt x="37659" y="35907"/>
                      <a:pt x="23702" y="45613"/>
                    </a:cubicBezTo>
                    <a:cubicBezTo>
                      <a:pt x="6776" y="57405"/>
                      <a:pt x="4449" y="68074"/>
                      <a:pt x="5332" y="68395"/>
                    </a:cubicBezTo>
                    <a:cubicBezTo>
                      <a:pt x="-15926" y="38153"/>
                      <a:pt x="28675" y="-14470"/>
                      <a:pt x="98384" y="3739"/>
                    </a:cubicBezTo>
                    <a:close/>
                  </a:path>
                </a:pathLst>
              </a:custGeom>
              <a:solidFill>
                <a:srgbClr val="DA183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766BA9C-1F90-4A74-AA5C-08A70B7E49F3}"/>
                  </a:ext>
                </a:extLst>
              </p:cNvPr>
              <p:cNvSpPr/>
              <p:nvPr/>
            </p:nvSpPr>
            <p:spPr>
              <a:xfrm>
                <a:off x="1114498" y="1821917"/>
                <a:ext cx="51660" cy="32327"/>
              </a:xfrm>
              <a:custGeom>
                <a:avLst/>
                <a:gdLst>
                  <a:gd name="connsiteX0" fmla="*/ 51660 w 51660"/>
                  <a:gd name="connsiteY0" fmla="*/ 2968 h 32327"/>
                  <a:gd name="connsiteX1" fmla="*/ 0 w 51660"/>
                  <a:gd name="connsiteY1" fmla="*/ 0 h 32327"/>
                  <a:gd name="connsiteX2" fmla="*/ 18691 w 51660"/>
                  <a:gd name="connsiteY2" fmla="*/ 32328 h 32327"/>
                  <a:gd name="connsiteX3" fmla="*/ 37863 w 51660"/>
                  <a:gd name="connsiteY3" fmla="*/ 29039 h 32327"/>
                  <a:gd name="connsiteX4" fmla="*/ 40269 w 51660"/>
                  <a:gd name="connsiteY4" fmla="*/ 13958 h 32327"/>
                  <a:gd name="connsiteX5" fmla="*/ 51660 w 51660"/>
                  <a:gd name="connsiteY5" fmla="*/ 2968 h 3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60" h="32327">
                    <a:moveTo>
                      <a:pt x="51660" y="2968"/>
                    </a:moveTo>
                    <a:cubicBezTo>
                      <a:pt x="48933" y="15803"/>
                      <a:pt x="33050" y="4011"/>
                      <a:pt x="0" y="0"/>
                    </a:cubicBezTo>
                    <a:cubicBezTo>
                      <a:pt x="14118" y="9626"/>
                      <a:pt x="38504" y="10589"/>
                      <a:pt x="18691" y="32328"/>
                    </a:cubicBezTo>
                    <a:lnTo>
                      <a:pt x="37863" y="29039"/>
                    </a:lnTo>
                    <a:cubicBezTo>
                      <a:pt x="40751" y="23985"/>
                      <a:pt x="40590" y="18851"/>
                      <a:pt x="40269" y="13958"/>
                    </a:cubicBezTo>
                    <a:cubicBezTo>
                      <a:pt x="47008" y="15642"/>
                      <a:pt x="50698" y="14600"/>
                      <a:pt x="51660" y="2968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246A67D-58B8-4E05-8C5A-A7440A650B7B}"/>
                </a:ext>
              </a:extLst>
            </p:cNvPr>
            <p:cNvSpPr/>
            <p:nvPr/>
          </p:nvSpPr>
          <p:spPr>
            <a:xfrm>
              <a:off x="997621" y="2021338"/>
              <a:ext cx="33194" cy="196132"/>
            </a:xfrm>
            <a:custGeom>
              <a:avLst/>
              <a:gdLst>
                <a:gd name="connsiteX0" fmla="*/ 30082 w 33194"/>
                <a:gd name="connsiteY0" fmla="*/ 196132 h 196132"/>
                <a:gd name="connsiteX1" fmla="*/ 0 w 33194"/>
                <a:gd name="connsiteY1" fmla="*/ 169179 h 196132"/>
                <a:gd name="connsiteX2" fmla="*/ 15081 w 33194"/>
                <a:gd name="connsiteY2" fmla="*/ 89282 h 196132"/>
                <a:gd name="connsiteX3" fmla="*/ 6658 w 33194"/>
                <a:gd name="connsiteY3" fmla="*/ 0 h 196132"/>
                <a:gd name="connsiteX4" fmla="*/ 33130 w 33194"/>
                <a:gd name="connsiteY4" fmla="*/ 79656 h 196132"/>
                <a:gd name="connsiteX5" fmla="*/ 30082 w 33194"/>
                <a:gd name="connsiteY5" fmla="*/ 196132 h 19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4" h="196132">
                  <a:moveTo>
                    <a:pt x="30082" y="196132"/>
                  </a:moveTo>
                  <a:lnTo>
                    <a:pt x="0" y="169179"/>
                  </a:lnTo>
                  <a:lnTo>
                    <a:pt x="15081" y="89282"/>
                  </a:lnTo>
                  <a:cubicBezTo>
                    <a:pt x="21017" y="46526"/>
                    <a:pt x="26712" y="29761"/>
                    <a:pt x="6658" y="0"/>
                  </a:cubicBezTo>
                  <a:cubicBezTo>
                    <a:pt x="32007" y="18610"/>
                    <a:pt x="32809" y="46687"/>
                    <a:pt x="33130" y="79656"/>
                  </a:cubicBezTo>
                  <a:cubicBezTo>
                    <a:pt x="33531" y="119524"/>
                    <a:pt x="32007" y="156264"/>
                    <a:pt x="30082" y="196132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3F4DD7C-CC9D-4F3E-BF31-7B37EB7F7E86}"/>
                </a:ext>
              </a:extLst>
            </p:cNvPr>
            <p:cNvSpPr/>
            <p:nvPr/>
          </p:nvSpPr>
          <p:spPr>
            <a:xfrm>
              <a:off x="976813" y="2248193"/>
              <a:ext cx="144262" cy="143416"/>
            </a:xfrm>
            <a:custGeom>
              <a:avLst/>
              <a:gdLst>
                <a:gd name="connsiteX0" fmla="*/ 112 w 144262"/>
                <a:gd name="connsiteY0" fmla="*/ 0 h 143416"/>
                <a:gd name="connsiteX1" fmla="*/ 144263 w 144262"/>
                <a:gd name="connsiteY1" fmla="*/ 102197 h 143416"/>
                <a:gd name="connsiteX2" fmla="*/ 76639 w 144262"/>
                <a:gd name="connsiteY2" fmla="*/ 142466 h 143416"/>
                <a:gd name="connsiteX3" fmla="*/ 112 w 144262"/>
                <a:gd name="connsiteY3" fmla="*/ 0 h 14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2" h="143416">
                  <a:moveTo>
                    <a:pt x="112" y="0"/>
                  </a:moveTo>
                  <a:cubicBezTo>
                    <a:pt x="33803" y="60885"/>
                    <a:pt x="65890" y="112625"/>
                    <a:pt x="144263" y="102197"/>
                  </a:cubicBezTo>
                  <a:cubicBezTo>
                    <a:pt x="135599" y="129872"/>
                    <a:pt x="104234" y="147841"/>
                    <a:pt x="76639" y="142466"/>
                  </a:cubicBezTo>
                  <a:cubicBezTo>
                    <a:pt x="27466" y="132840"/>
                    <a:pt x="-2054" y="53986"/>
                    <a:pt x="112" y="0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198" name="Graphic 5">
            <a:extLst>
              <a:ext uri="{FF2B5EF4-FFF2-40B4-BE49-F238E27FC236}">
                <a16:creationId xmlns:a16="http://schemas.microsoft.com/office/drawing/2014/main" id="{3835C1F0-DD50-4793-9FDD-DDD3B5F2B7F1}"/>
              </a:ext>
            </a:extLst>
          </p:cNvPr>
          <p:cNvGrpSpPr/>
          <p:nvPr userDrawn="1"/>
        </p:nvGrpSpPr>
        <p:grpSpPr>
          <a:xfrm>
            <a:off x="5932197" y="924021"/>
            <a:ext cx="416764" cy="1197782"/>
            <a:chOff x="2510365" y="1747585"/>
            <a:chExt cx="407052" cy="1253333"/>
          </a:xfrm>
        </p:grpSpPr>
        <p:grpSp>
          <p:nvGrpSpPr>
            <p:cNvPr id="199" name="Graphic 5">
              <a:extLst>
                <a:ext uri="{FF2B5EF4-FFF2-40B4-BE49-F238E27FC236}">
                  <a16:creationId xmlns:a16="http://schemas.microsoft.com/office/drawing/2014/main" id="{2FD1E472-627B-4932-8F93-AD4F11197831}"/>
                </a:ext>
              </a:extLst>
            </p:cNvPr>
            <p:cNvGrpSpPr/>
            <p:nvPr/>
          </p:nvGrpSpPr>
          <p:grpSpPr>
            <a:xfrm>
              <a:off x="2510365" y="1747585"/>
              <a:ext cx="149086" cy="223265"/>
              <a:chOff x="2510365" y="1747585"/>
              <a:chExt cx="149086" cy="22326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775CFF7-B4F6-4A95-9E4E-12B0C2D8E108}"/>
                  </a:ext>
                </a:extLst>
              </p:cNvPr>
              <p:cNvSpPr/>
              <p:nvPr/>
            </p:nvSpPr>
            <p:spPr>
              <a:xfrm>
                <a:off x="2510365" y="1747585"/>
                <a:ext cx="149086" cy="223265"/>
              </a:xfrm>
              <a:custGeom>
                <a:avLst/>
                <a:gdLst>
                  <a:gd name="connsiteX0" fmla="*/ 0 w 149086"/>
                  <a:gd name="connsiteY0" fmla="*/ 213510 h 223265"/>
                  <a:gd name="connsiteX1" fmla="*/ 45724 w 149086"/>
                  <a:gd name="connsiteY1" fmla="*/ 97675 h 223265"/>
                  <a:gd name="connsiteX2" fmla="*/ 107492 w 149086"/>
                  <a:gd name="connsiteY2" fmla="*/ 51 h 223265"/>
                  <a:gd name="connsiteX3" fmla="*/ 148964 w 149086"/>
                  <a:gd name="connsiteY3" fmla="*/ 27726 h 223265"/>
                  <a:gd name="connsiteX4" fmla="*/ 0 w 149086"/>
                  <a:gd name="connsiteY4" fmla="*/ 213510 h 22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86" h="223265">
                    <a:moveTo>
                      <a:pt x="0" y="213510"/>
                    </a:moveTo>
                    <a:cubicBezTo>
                      <a:pt x="42194" y="209338"/>
                      <a:pt x="45644" y="153346"/>
                      <a:pt x="45724" y="97675"/>
                    </a:cubicBezTo>
                    <a:cubicBezTo>
                      <a:pt x="45804" y="55882"/>
                      <a:pt x="56634" y="2136"/>
                      <a:pt x="107492" y="51"/>
                    </a:cubicBezTo>
                    <a:cubicBezTo>
                      <a:pt x="125621" y="-671"/>
                      <a:pt x="148001" y="6227"/>
                      <a:pt x="148964" y="27726"/>
                    </a:cubicBezTo>
                    <a:cubicBezTo>
                      <a:pt x="151130" y="73771"/>
                      <a:pt x="125541" y="268699"/>
                      <a:pt x="0" y="21351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B7C843-C64C-4FBC-9470-E7E64265E58A}"/>
                  </a:ext>
                </a:extLst>
              </p:cNvPr>
              <p:cNvSpPr/>
              <p:nvPr/>
            </p:nvSpPr>
            <p:spPr>
              <a:xfrm>
                <a:off x="2510365" y="1763278"/>
                <a:ext cx="129310" cy="207564"/>
              </a:xfrm>
              <a:custGeom>
                <a:avLst/>
                <a:gdLst>
                  <a:gd name="connsiteX0" fmla="*/ 0 w 129310"/>
                  <a:gd name="connsiteY0" fmla="*/ 197817 h 207564"/>
                  <a:gd name="connsiteX1" fmla="*/ 45724 w 129310"/>
                  <a:gd name="connsiteY1" fmla="*/ 81982 h 207564"/>
                  <a:gd name="connsiteX2" fmla="*/ 70110 w 129310"/>
                  <a:gd name="connsiteY2" fmla="*/ 0 h 207564"/>
                  <a:gd name="connsiteX3" fmla="*/ 54949 w 129310"/>
                  <a:gd name="connsiteY3" fmla="*/ 138937 h 207564"/>
                  <a:gd name="connsiteX4" fmla="*/ 62489 w 129310"/>
                  <a:gd name="connsiteY4" fmla="*/ 39307 h 207564"/>
                  <a:gd name="connsiteX5" fmla="*/ 63773 w 129310"/>
                  <a:gd name="connsiteY5" fmla="*/ 130273 h 207564"/>
                  <a:gd name="connsiteX6" fmla="*/ 73078 w 129310"/>
                  <a:gd name="connsiteY6" fmla="*/ 47008 h 207564"/>
                  <a:gd name="connsiteX7" fmla="*/ 129311 w 129310"/>
                  <a:gd name="connsiteY7" fmla="*/ 125701 h 207564"/>
                  <a:gd name="connsiteX8" fmla="*/ 0 w 129310"/>
                  <a:gd name="connsiteY8" fmla="*/ 197817 h 20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10" h="207564">
                    <a:moveTo>
                      <a:pt x="0" y="197817"/>
                    </a:moveTo>
                    <a:cubicBezTo>
                      <a:pt x="42194" y="193645"/>
                      <a:pt x="45644" y="137653"/>
                      <a:pt x="45724" y="81982"/>
                    </a:cubicBezTo>
                    <a:cubicBezTo>
                      <a:pt x="45804" y="53505"/>
                      <a:pt x="50858" y="19493"/>
                      <a:pt x="70110" y="0"/>
                    </a:cubicBezTo>
                    <a:cubicBezTo>
                      <a:pt x="47088" y="31044"/>
                      <a:pt x="48612" y="83507"/>
                      <a:pt x="54949" y="138937"/>
                    </a:cubicBezTo>
                    <a:cubicBezTo>
                      <a:pt x="54548" y="101636"/>
                      <a:pt x="52141" y="77089"/>
                      <a:pt x="62489" y="39307"/>
                    </a:cubicBezTo>
                    <a:cubicBezTo>
                      <a:pt x="56634" y="76848"/>
                      <a:pt x="62008" y="100593"/>
                      <a:pt x="63773" y="130273"/>
                    </a:cubicBezTo>
                    <a:cubicBezTo>
                      <a:pt x="67463" y="107812"/>
                      <a:pt x="59281" y="71634"/>
                      <a:pt x="73078" y="47008"/>
                    </a:cubicBezTo>
                    <a:cubicBezTo>
                      <a:pt x="71634" y="131557"/>
                      <a:pt x="91849" y="131477"/>
                      <a:pt x="129311" y="125701"/>
                    </a:cubicBezTo>
                    <a:cubicBezTo>
                      <a:pt x="109016" y="181452"/>
                      <a:pt x="70110" y="228620"/>
                      <a:pt x="0" y="197817"/>
                    </a:cubicBezTo>
                    <a:close/>
                  </a:path>
                </a:pathLst>
              </a:custGeom>
              <a:solidFill>
                <a:srgbClr val="140A0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0" name="Graphic 5">
              <a:extLst>
                <a:ext uri="{FF2B5EF4-FFF2-40B4-BE49-F238E27FC236}">
                  <a16:creationId xmlns:a16="http://schemas.microsoft.com/office/drawing/2014/main" id="{E8E05569-0007-4DE9-9DD2-B33A9EAC0B60}"/>
                </a:ext>
              </a:extLst>
            </p:cNvPr>
            <p:cNvGrpSpPr/>
            <p:nvPr/>
          </p:nvGrpSpPr>
          <p:grpSpPr>
            <a:xfrm>
              <a:off x="2651325" y="1928414"/>
              <a:ext cx="242291" cy="199958"/>
              <a:chOff x="2651325" y="1928414"/>
              <a:chExt cx="242291" cy="199958"/>
            </a:xfrm>
          </p:grpSpPr>
          <p:grpSp>
            <p:nvGrpSpPr>
              <p:cNvPr id="322" name="Graphic 5">
                <a:extLst>
                  <a:ext uri="{FF2B5EF4-FFF2-40B4-BE49-F238E27FC236}">
                    <a16:creationId xmlns:a16="http://schemas.microsoft.com/office/drawing/2014/main" id="{261A77D9-97B4-49CF-B9CC-AAB29C356274}"/>
                  </a:ext>
                </a:extLst>
              </p:cNvPr>
              <p:cNvGrpSpPr/>
              <p:nvPr/>
            </p:nvGrpSpPr>
            <p:grpSpPr>
              <a:xfrm>
                <a:off x="2651325" y="1928414"/>
                <a:ext cx="83258" cy="195354"/>
                <a:chOff x="2651325" y="1928414"/>
                <a:chExt cx="83258" cy="195354"/>
              </a:xfrm>
            </p:grpSpPr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D9F4BB7-5081-4139-9CDA-DAF395B97AAC}"/>
                    </a:ext>
                  </a:extLst>
                </p:cNvPr>
                <p:cNvSpPr/>
                <p:nvPr/>
              </p:nvSpPr>
              <p:spPr>
                <a:xfrm>
                  <a:off x="2651325" y="1928414"/>
                  <a:ext cx="83258" cy="195354"/>
                </a:xfrm>
                <a:custGeom>
                  <a:avLst/>
                  <a:gdLst>
                    <a:gd name="connsiteX0" fmla="*/ 83168 w 83258"/>
                    <a:gd name="connsiteY0" fmla="*/ 164719 h 195354"/>
                    <a:gd name="connsiteX1" fmla="*/ 25812 w 83258"/>
                    <a:gd name="connsiteY1" fmla="*/ 183730 h 195354"/>
                    <a:gd name="connsiteX2" fmla="*/ 63 w 83258"/>
                    <a:gd name="connsiteY2" fmla="*/ 64126 h 195354"/>
                    <a:gd name="connsiteX3" fmla="*/ 21320 w 83258"/>
                    <a:gd name="connsiteY3" fmla="*/ 2278 h 195354"/>
                    <a:gd name="connsiteX4" fmla="*/ 57017 w 83258"/>
                    <a:gd name="connsiteY4" fmla="*/ 9337 h 195354"/>
                    <a:gd name="connsiteX5" fmla="*/ 83168 w 83258"/>
                    <a:gd name="connsiteY5" fmla="*/ 164719 h 19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258" h="195354">
                      <a:moveTo>
                        <a:pt x="83168" y="164719"/>
                      </a:moveTo>
                      <a:cubicBezTo>
                        <a:pt x="85575" y="184292"/>
                        <a:pt x="39450" y="211004"/>
                        <a:pt x="25812" y="183730"/>
                      </a:cubicBezTo>
                      <a:cubicBezTo>
                        <a:pt x="16347" y="139210"/>
                        <a:pt x="865" y="94689"/>
                        <a:pt x="63" y="64126"/>
                      </a:cubicBezTo>
                      <a:cubicBezTo>
                        <a:pt x="-900" y="28108"/>
                        <a:pt x="9368" y="2840"/>
                        <a:pt x="21320" y="2278"/>
                      </a:cubicBezTo>
                      <a:cubicBezTo>
                        <a:pt x="42097" y="1315"/>
                        <a:pt x="47953" y="-5182"/>
                        <a:pt x="57017" y="9337"/>
                      </a:cubicBezTo>
                      <a:cubicBezTo>
                        <a:pt x="77874" y="42948"/>
                        <a:pt x="75708" y="126054"/>
                        <a:pt x="83168" y="164719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33616336-2D61-484F-8827-930D627CFC32}"/>
                    </a:ext>
                  </a:extLst>
                </p:cNvPr>
                <p:cNvSpPr/>
                <p:nvPr/>
              </p:nvSpPr>
              <p:spPr>
                <a:xfrm>
                  <a:off x="2651325" y="1930308"/>
                  <a:ext cx="70230" cy="192544"/>
                </a:xfrm>
                <a:custGeom>
                  <a:avLst/>
                  <a:gdLst>
                    <a:gd name="connsiteX0" fmla="*/ 23807 w 70230"/>
                    <a:gd name="connsiteY0" fmla="*/ 180552 h 192544"/>
                    <a:gd name="connsiteX1" fmla="*/ 63 w 70230"/>
                    <a:gd name="connsiteY1" fmla="*/ 62311 h 192544"/>
                    <a:gd name="connsiteX2" fmla="*/ 21320 w 70230"/>
                    <a:gd name="connsiteY2" fmla="*/ 463 h 192544"/>
                    <a:gd name="connsiteX3" fmla="*/ 34957 w 70230"/>
                    <a:gd name="connsiteY3" fmla="*/ 945 h 192544"/>
                    <a:gd name="connsiteX4" fmla="*/ 57418 w 70230"/>
                    <a:gd name="connsiteY4" fmla="*/ 9127 h 192544"/>
                    <a:gd name="connsiteX5" fmla="*/ 69130 w 70230"/>
                    <a:gd name="connsiteY5" fmla="*/ 94719 h 192544"/>
                    <a:gd name="connsiteX6" fmla="*/ 54530 w 70230"/>
                    <a:gd name="connsiteY6" fmla="*/ 176060 h 192544"/>
                    <a:gd name="connsiteX7" fmla="*/ 23807 w 70230"/>
                    <a:gd name="connsiteY7" fmla="*/ 180552 h 19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30" h="192544">
                      <a:moveTo>
                        <a:pt x="23807" y="180552"/>
                      </a:moveTo>
                      <a:cubicBezTo>
                        <a:pt x="14341" y="136031"/>
                        <a:pt x="865" y="92874"/>
                        <a:pt x="63" y="62311"/>
                      </a:cubicBezTo>
                      <a:cubicBezTo>
                        <a:pt x="-900" y="26294"/>
                        <a:pt x="9368" y="1025"/>
                        <a:pt x="21320" y="463"/>
                      </a:cubicBezTo>
                      <a:cubicBezTo>
                        <a:pt x="26535" y="223"/>
                        <a:pt x="31027" y="383"/>
                        <a:pt x="34957" y="945"/>
                      </a:cubicBezTo>
                      <a:cubicBezTo>
                        <a:pt x="49396" y="-499"/>
                        <a:pt x="52124" y="-1783"/>
                        <a:pt x="57418" y="9127"/>
                      </a:cubicBezTo>
                      <a:cubicBezTo>
                        <a:pt x="68007" y="30946"/>
                        <a:pt x="72499" y="62793"/>
                        <a:pt x="69130" y="94719"/>
                      </a:cubicBezTo>
                      <a:cubicBezTo>
                        <a:pt x="66242" y="122635"/>
                        <a:pt x="42257" y="131940"/>
                        <a:pt x="54530" y="176060"/>
                      </a:cubicBezTo>
                      <a:cubicBezTo>
                        <a:pt x="59584" y="181354"/>
                        <a:pt x="40893" y="207505"/>
                        <a:pt x="23807" y="180552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323" name="Graphic 5">
                <a:extLst>
                  <a:ext uri="{FF2B5EF4-FFF2-40B4-BE49-F238E27FC236}">
                    <a16:creationId xmlns:a16="http://schemas.microsoft.com/office/drawing/2014/main" id="{D40EA9DB-725A-4D89-A307-39BFEB7BF7CF}"/>
                  </a:ext>
                </a:extLst>
              </p:cNvPr>
              <p:cNvGrpSpPr/>
              <p:nvPr/>
            </p:nvGrpSpPr>
            <p:grpSpPr>
              <a:xfrm>
                <a:off x="2673931" y="1951671"/>
                <a:ext cx="219684" cy="176701"/>
                <a:chOff x="2673931" y="1951671"/>
                <a:chExt cx="219684" cy="176701"/>
              </a:xfrm>
            </p:grpSpPr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969B1611-0BE3-4FCD-874C-8E0D22822D94}"/>
                    </a:ext>
                  </a:extLst>
                </p:cNvPr>
                <p:cNvSpPr/>
                <p:nvPr/>
              </p:nvSpPr>
              <p:spPr>
                <a:xfrm>
                  <a:off x="2786814" y="2036244"/>
                  <a:ext cx="23574" cy="45969"/>
                </a:xfrm>
                <a:custGeom>
                  <a:avLst/>
                  <a:gdLst>
                    <a:gd name="connsiteX0" fmla="*/ 1745 w 23574"/>
                    <a:gd name="connsiteY0" fmla="*/ 3944 h 45969"/>
                    <a:gd name="connsiteX1" fmla="*/ 5034 w 23574"/>
                    <a:gd name="connsiteY1" fmla="*/ 495 h 45969"/>
                    <a:gd name="connsiteX2" fmla="*/ 10489 w 23574"/>
                    <a:gd name="connsiteY2" fmla="*/ 655 h 45969"/>
                    <a:gd name="connsiteX3" fmla="*/ 19634 w 23574"/>
                    <a:gd name="connsiteY3" fmla="*/ 45818 h 45969"/>
                    <a:gd name="connsiteX4" fmla="*/ 1745 w 23574"/>
                    <a:gd name="connsiteY4" fmla="*/ 3944 h 4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74" h="45969">
                      <a:moveTo>
                        <a:pt x="1745" y="3944"/>
                      </a:moveTo>
                      <a:cubicBezTo>
                        <a:pt x="2627" y="1939"/>
                        <a:pt x="3911" y="976"/>
                        <a:pt x="5034" y="495"/>
                      </a:cubicBezTo>
                      <a:cubicBezTo>
                        <a:pt x="6959" y="-227"/>
                        <a:pt x="8724" y="-147"/>
                        <a:pt x="10489" y="655"/>
                      </a:cubicBezTo>
                      <a:cubicBezTo>
                        <a:pt x="23003" y="6271"/>
                        <a:pt x="27575" y="43732"/>
                        <a:pt x="19634" y="45818"/>
                      </a:cubicBezTo>
                      <a:cubicBezTo>
                        <a:pt x="9606" y="48385"/>
                        <a:pt x="-5073" y="17742"/>
                        <a:pt x="1745" y="3944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BF2378B4-9C5A-4BFB-B694-353A79C83E43}"/>
                    </a:ext>
                  </a:extLst>
                </p:cNvPr>
                <p:cNvSpPr/>
                <p:nvPr/>
              </p:nvSpPr>
              <p:spPr>
                <a:xfrm>
                  <a:off x="2709118" y="1951671"/>
                  <a:ext cx="184498" cy="165898"/>
                </a:xfrm>
                <a:custGeom>
                  <a:avLst/>
                  <a:gdLst>
                    <a:gd name="connsiteX0" fmla="*/ 5080 w 184498"/>
                    <a:gd name="connsiteY0" fmla="*/ 162959 h 165898"/>
                    <a:gd name="connsiteX1" fmla="*/ 19921 w 184498"/>
                    <a:gd name="connsiteY1" fmla="*/ 165687 h 165898"/>
                    <a:gd name="connsiteX2" fmla="*/ 137680 w 184498"/>
                    <a:gd name="connsiteY2" fmla="*/ 99668 h 165898"/>
                    <a:gd name="connsiteX3" fmla="*/ 165676 w 184498"/>
                    <a:gd name="connsiteY3" fmla="*/ 87475 h 165898"/>
                    <a:gd name="connsiteX4" fmla="*/ 178671 w 184498"/>
                    <a:gd name="connsiteY4" fmla="*/ 57232 h 165898"/>
                    <a:gd name="connsiteX5" fmla="*/ 166157 w 184498"/>
                    <a:gd name="connsiteY5" fmla="*/ 31001 h 165898"/>
                    <a:gd name="connsiteX6" fmla="*/ 174179 w 184498"/>
                    <a:gd name="connsiteY6" fmla="*/ 118 h 165898"/>
                    <a:gd name="connsiteX7" fmla="*/ 148349 w 184498"/>
                    <a:gd name="connsiteY7" fmla="*/ 29397 h 165898"/>
                    <a:gd name="connsiteX8" fmla="*/ 142172 w 184498"/>
                    <a:gd name="connsiteY8" fmla="*/ 38462 h 165898"/>
                    <a:gd name="connsiteX9" fmla="*/ 125808 w 184498"/>
                    <a:gd name="connsiteY9" fmla="*/ 66056 h 165898"/>
                    <a:gd name="connsiteX10" fmla="*/ 37568 w 184498"/>
                    <a:gd name="connsiteY10" fmla="*/ 107689 h 165898"/>
                    <a:gd name="connsiteX11" fmla="*/ 5080 w 184498"/>
                    <a:gd name="connsiteY11" fmla="*/ 162959 h 16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4498" h="165898">
                      <a:moveTo>
                        <a:pt x="5080" y="162959"/>
                      </a:moveTo>
                      <a:cubicBezTo>
                        <a:pt x="8690" y="164885"/>
                        <a:pt x="13904" y="166489"/>
                        <a:pt x="19921" y="165687"/>
                      </a:cubicBezTo>
                      <a:cubicBezTo>
                        <a:pt x="72463" y="158788"/>
                        <a:pt x="105272" y="118118"/>
                        <a:pt x="137680" y="99668"/>
                      </a:cubicBezTo>
                      <a:cubicBezTo>
                        <a:pt x="145782" y="98143"/>
                        <a:pt x="162307" y="90683"/>
                        <a:pt x="165676" y="87475"/>
                      </a:cubicBezTo>
                      <a:cubicBezTo>
                        <a:pt x="175382" y="78169"/>
                        <a:pt x="173778" y="66939"/>
                        <a:pt x="178671" y="57232"/>
                      </a:cubicBezTo>
                      <a:cubicBezTo>
                        <a:pt x="185490" y="43836"/>
                        <a:pt x="191185" y="44237"/>
                        <a:pt x="166157" y="31001"/>
                      </a:cubicBezTo>
                      <a:cubicBezTo>
                        <a:pt x="160943" y="28274"/>
                        <a:pt x="183244" y="2444"/>
                        <a:pt x="174179" y="118"/>
                      </a:cubicBezTo>
                      <a:cubicBezTo>
                        <a:pt x="167922" y="-1487"/>
                        <a:pt x="158777" y="13594"/>
                        <a:pt x="148349" y="29397"/>
                      </a:cubicBezTo>
                      <a:cubicBezTo>
                        <a:pt x="143777" y="36376"/>
                        <a:pt x="144659" y="31563"/>
                        <a:pt x="142172" y="38462"/>
                      </a:cubicBezTo>
                      <a:cubicBezTo>
                        <a:pt x="139044" y="47286"/>
                        <a:pt x="134471" y="60201"/>
                        <a:pt x="125808" y="66056"/>
                      </a:cubicBezTo>
                      <a:cubicBezTo>
                        <a:pt x="103989" y="80736"/>
                        <a:pt x="61393" y="96218"/>
                        <a:pt x="37568" y="107689"/>
                      </a:cubicBezTo>
                      <a:cubicBezTo>
                        <a:pt x="22969" y="114668"/>
                        <a:pt x="-13290" y="153012"/>
                        <a:pt x="5080" y="162959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B757405-4F24-4883-AAB1-D2423B1E2DAC}"/>
                    </a:ext>
                  </a:extLst>
                </p:cNvPr>
                <p:cNvSpPr/>
                <p:nvPr/>
              </p:nvSpPr>
              <p:spPr>
                <a:xfrm>
                  <a:off x="2673931" y="2046526"/>
                  <a:ext cx="107087" cy="81419"/>
                </a:xfrm>
                <a:custGeom>
                  <a:avLst/>
                  <a:gdLst>
                    <a:gd name="connsiteX0" fmla="*/ 19250 w 107087"/>
                    <a:gd name="connsiteY0" fmla="*/ 26392 h 81419"/>
                    <a:gd name="connsiteX1" fmla="*/ 98665 w 107087"/>
                    <a:gd name="connsiteY1" fmla="*/ 0 h 81419"/>
                    <a:gd name="connsiteX2" fmla="*/ 107088 w 107087"/>
                    <a:gd name="connsiteY2" fmla="*/ 52302 h 81419"/>
                    <a:gd name="connsiteX3" fmla="*/ 38261 w 107087"/>
                    <a:gd name="connsiteY3" fmla="*/ 79255 h 81419"/>
                    <a:gd name="connsiteX4" fmla="*/ 1522 w 107087"/>
                    <a:gd name="connsiteY4" fmla="*/ 61848 h 81419"/>
                    <a:gd name="connsiteX5" fmla="*/ 19250 w 107087"/>
                    <a:gd name="connsiteY5" fmla="*/ 26392 h 8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87" h="81419">
                      <a:moveTo>
                        <a:pt x="19250" y="26392"/>
                      </a:moveTo>
                      <a:cubicBezTo>
                        <a:pt x="44358" y="20776"/>
                        <a:pt x="81418" y="7059"/>
                        <a:pt x="98665" y="0"/>
                      </a:cubicBezTo>
                      <a:cubicBezTo>
                        <a:pt x="89440" y="13156"/>
                        <a:pt x="96660" y="47970"/>
                        <a:pt x="107088" y="52302"/>
                      </a:cubicBezTo>
                      <a:cubicBezTo>
                        <a:pt x="80937" y="66661"/>
                        <a:pt x="55829" y="74041"/>
                        <a:pt x="38261" y="79255"/>
                      </a:cubicBezTo>
                      <a:cubicBezTo>
                        <a:pt x="21496" y="84228"/>
                        <a:pt x="6896" y="81501"/>
                        <a:pt x="1522" y="61848"/>
                      </a:cubicBezTo>
                      <a:cubicBezTo>
                        <a:pt x="-3211" y="44922"/>
                        <a:pt x="3206" y="32167"/>
                        <a:pt x="19250" y="26392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ECDB972B-3BF8-46B7-A858-CB81C5F28471}"/>
                    </a:ext>
                  </a:extLst>
                </p:cNvPr>
                <p:cNvSpPr/>
                <p:nvPr/>
              </p:nvSpPr>
              <p:spPr>
                <a:xfrm>
                  <a:off x="2675453" y="2058875"/>
                  <a:ext cx="105486" cy="69496"/>
                </a:xfrm>
                <a:custGeom>
                  <a:avLst/>
                  <a:gdLst>
                    <a:gd name="connsiteX0" fmla="*/ 93614 w 105486"/>
                    <a:gd name="connsiteY0" fmla="*/ 15165 h 69496"/>
                    <a:gd name="connsiteX1" fmla="*/ 105486 w 105486"/>
                    <a:gd name="connsiteY1" fmla="*/ 39872 h 69496"/>
                    <a:gd name="connsiteX2" fmla="*/ 33531 w 105486"/>
                    <a:gd name="connsiteY2" fmla="*/ 67868 h 69496"/>
                    <a:gd name="connsiteX3" fmla="*/ 9626 w 105486"/>
                    <a:gd name="connsiteY3" fmla="*/ 65702 h 69496"/>
                    <a:gd name="connsiteX4" fmla="*/ 0 w 105486"/>
                    <a:gd name="connsiteY4" fmla="*/ 48857 h 69496"/>
                    <a:gd name="connsiteX5" fmla="*/ 54869 w 105486"/>
                    <a:gd name="connsiteY5" fmla="*/ 37065 h 69496"/>
                    <a:gd name="connsiteX6" fmla="*/ 55350 w 105486"/>
                    <a:gd name="connsiteY6" fmla="*/ 4 h 69496"/>
                    <a:gd name="connsiteX7" fmla="*/ 66260 w 105486"/>
                    <a:gd name="connsiteY7" fmla="*/ 18855 h 69496"/>
                    <a:gd name="connsiteX8" fmla="*/ 93614 w 105486"/>
                    <a:gd name="connsiteY8" fmla="*/ 15165 h 6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86" h="69496">
                      <a:moveTo>
                        <a:pt x="93614" y="15165"/>
                      </a:moveTo>
                      <a:cubicBezTo>
                        <a:pt x="95379" y="26797"/>
                        <a:pt x="99951" y="37626"/>
                        <a:pt x="105486" y="39872"/>
                      </a:cubicBezTo>
                      <a:cubicBezTo>
                        <a:pt x="77731" y="55113"/>
                        <a:pt x="51500" y="62654"/>
                        <a:pt x="33531" y="67868"/>
                      </a:cubicBezTo>
                      <a:cubicBezTo>
                        <a:pt x="24466" y="70515"/>
                        <a:pt x="14760" y="70034"/>
                        <a:pt x="9626" y="65702"/>
                      </a:cubicBezTo>
                      <a:cubicBezTo>
                        <a:pt x="4492" y="61370"/>
                        <a:pt x="802" y="55434"/>
                        <a:pt x="0" y="48857"/>
                      </a:cubicBezTo>
                      <a:cubicBezTo>
                        <a:pt x="12113" y="47814"/>
                        <a:pt x="32969" y="45327"/>
                        <a:pt x="54869" y="37065"/>
                      </a:cubicBezTo>
                      <a:cubicBezTo>
                        <a:pt x="56954" y="36262"/>
                        <a:pt x="40991" y="726"/>
                        <a:pt x="55350" y="4"/>
                      </a:cubicBezTo>
                      <a:cubicBezTo>
                        <a:pt x="62249" y="-317"/>
                        <a:pt x="64415" y="18855"/>
                        <a:pt x="66260" y="18855"/>
                      </a:cubicBezTo>
                      <a:cubicBezTo>
                        <a:pt x="75645" y="18775"/>
                        <a:pt x="82704" y="15807"/>
                        <a:pt x="93614" y="15165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28" name="Graphic 5">
                  <a:extLst>
                    <a:ext uri="{FF2B5EF4-FFF2-40B4-BE49-F238E27FC236}">
                      <a16:creationId xmlns:a16="http://schemas.microsoft.com/office/drawing/2014/main" id="{0CF87AAE-A110-4F49-BB9B-EDEFA5ED3E97}"/>
                    </a:ext>
                  </a:extLst>
                </p:cNvPr>
                <p:cNvGrpSpPr/>
                <p:nvPr/>
              </p:nvGrpSpPr>
              <p:grpSpPr>
                <a:xfrm>
                  <a:off x="2763178" y="2037563"/>
                  <a:ext cx="43270" cy="68243"/>
                  <a:chOff x="2763178" y="2037563"/>
                  <a:chExt cx="43270" cy="68243"/>
                </a:xfrm>
              </p:grpSpPr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0D12C289-5AD0-47F2-82BB-644C060A6598}"/>
                      </a:ext>
                    </a:extLst>
                  </p:cNvPr>
                  <p:cNvSpPr/>
                  <p:nvPr/>
                </p:nvSpPr>
                <p:spPr>
                  <a:xfrm>
                    <a:off x="2763178" y="2038103"/>
                    <a:ext cx="41184" cy="67703"/>
                  </a:xfrm>
                  <a:custGeom>
                    <a:avLst/>
                    <a:gdLst>
                      <a:gd name="connsiteX0" fmla="*/ 4605 w 41184"/>
                      <a:gd name="connsiteY0" fmla="*/ 67704 h 67703"/>
                      <a:gd name="connsiteX1" fmla="*/ 41185 w 41184"/>
                      <a:gd name="connsiteY1" fmla="*/ 45082 h 67703"/>
                      <a:gd name="connsiteX2" fmla="*/ 24981 w 41184"/>
                      <a:gd name="connsiteY2" fmla="*/ 0 h 67703"/>
                      <a:gd name="connsiteX3" fmla="*/ 6370 w 41184"/>
                      <a:gd name="connsiteY3" fmla="*/ 9626 h 67703"/>
                      <a:gd name="connsiteX4" fmla="*/ 4605 w 41184"/>
                      <a:gd name="connsiteY4" fmla="*/ 67704 h 6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4" h="67703">
                        <a:moveTo>
                          <a:pt x="4605" y="67704"/>
                        </a:moveTo>
                        <a:cubicBezTo>
                          <a:pt x="17440" y="61286"/>
                          <a:pt x="28189" y="54147"/>
                          <a:pt x="41185" y="45082"/>
                        </a:cubicBezTo>
                        <a:cubicBezTo>
                          <a:pt x="27548" y="36178"/>
                          <a:pt x="18082" y="13637"/>
                          <a:pt x="24981" y="0"/>
                        </a:cubicBezTo>
                        <a:cubicBezTo>
                          <a:pt x="17841" y="3690"/>
                          <a:pt x="13189" y="6097"/>
                          <a:pt x="6370" y="9626"/>
                        </a:cubicBezTo>
                        <a:cubicBezTo>
                          <a:pt x="-930" y="24306"/>
                          <a:pt x="-2534" y="49895"/>
                          <a:pt x="4605" y="6770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39E91284-3D31-4B1E-ADF1-7EB0EBC2B085}"/>
                      </a:ext>
                    </a:extLst>
                  </p:cNvPr>
                  <p:cNvSpPr/>
                  <p:nvPr/>
                </p:nvSpPr>
                <p:spPr>
                  <a:xfrm>
                    <a:off x="2771181" y="2037563"/>
                    <a:ext cx="35267" cy="66799"/>
                  </a:xfrm>
                  <a:custGeom>
                    <a:avLst/>
                    <a:gdLst>
                      <a:gd name="connsiteX0" fmla="*/ 7031 w 35267"/>
                      <a:gd name="connsiteY0" fmla="*/ 66800 h 66799"/>
                      <a:gd name="connsiteX1" fmla="*/ 35267 w 35267"/>
                      <a:gd name="connsiteY1" fmla="*/ 44499 h 66799"/>
                      <a:gd name="connsiteX2" fmla="*/ 19144 w 35267"/>
                      <a:gd name="connsiteY2" fmla="*/ 139 h 66799"/>
                      <a:gd name="connsiteX3" fmla="*/ 1897 w 35267"/>
                      <a:gd name="connsiteY3" fmla="*/ 5192 h 66799"/>
                      <a:gd name="connsiteX4" fmla="*/ 7031 w 35267"/>
                      <a:gd name="connsiteY4" fmla="*/ 66800 h 6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67" h="66799">
                        <a:moveTo>
                          <a:pt x="7031" y="66800"/>
                        </a:moveTo>
                        <a:cubicBezTo>
                          <a:pt x="15855" y="62067"/>
                          <a:pt x="29411" y="51478"/>
                          <a:pt x="35267" y="44499"/>
                        </a:cubicBezTo>
                        <a:cubicBezTo>
                          <a:pt x="23154" y="31504"/>
                          <a:pt x="14892" y="8722"/>
                          <a:pt x="19144" y="139"/>
                        </a:cubicBezTo>
                        <a:cubicBezTo>
                          <a:pt x="14732" y="-663"/>
                          <a:pt x="8314" y="2144"/>
                          <a:pt x="1897" y="5192"/>
                        </a:cubicBezTo>
                        <a:cubicBezTo>
                          <a:pt x="-1793" y="28456"/>
                          <a:pt x="-109" y="49392"/>
                          <a:pt x="7031" y="66800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grpSp>
          <p:nvGrpSpPr>
            <p:cNvPr id="201" name="Graphic 5">
              <a:extLst>
                <a:ext uri="{FF2B5EF4-FFF2-40B4-BE49-F238E27FC236}">
                  <a16:creationId xmlns:a16="http://schemas.microsoft.com/office/drawing/2014/main" id="{627C1098-8815-44A4-ADCE-8D783C1151FE}"/>
                </a:ext>
              </a:extLst>
            </p:cNvPr>
            <p:cNvGrpSpPr/>
            <p:nvPr/>
          </p:nvGrpSpPr>
          <p:grpSpPr>
            <a:xfrm>
              <a:off x="2514486" y="2214261"/>
              <a:ext cx="275045" cy="786657"/>
              <a:chOff x="2514486" y="2214261"/>
              <a:chExt cx="275045" cy="78665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E611E4A-CAC9-4483-8CDA-9304E995A08D}"/>
                  </a:ext>
                </a:extLst>
              </p:cNvPr>
              <p:cNvSpPr/>
              <p:nvPr/>
            </p:nvSpPr>
            <p:spPr>
              <a:xfrm>
                <a:off x="2539393" y="2300896"/>
                <a:ext cx="52953" cy="96828"/>
              </a:xfrm>
              <a:custGeom>
                <a:avLst/>
                <a:gdLst>
                  <a:gd name="connsiteX0" fmla="*/ 37793 w 52953"/>
                  <a:gd name="connsiteY0" fmla="*/ 94015 h 96828"/>
                  <a:gd name="connsiteX1" fmla="*/ 52954 w 52953"/>
                  <a:gd name="connsiteY1" fmla="*/ 59441 h 96828"/>
                  <a:gd name="connsiteX2" fmla="*/ 41804 w 52953"/>
                  <a:gd name="connsiteY2" fmla="*/ 722 h 96828"/>
                  <a:gd name="connsiteX3" fmla="*/ 22230 w 52953"/>
                  <a:gd name="connsiteY3" fmla="*/ 0 h 96828"/>
                  <a:gd name="connsiteX4" fmla="*/ 10 w 52953"/>
                  <a:gd name="connsiteY4" fmla="*/ 49494 h 96828"/>
                  <a:gd name="connsiteX5" fmla="*/ 37793 w 52953"/>
                  <a:gd name="connsiteY5" fmla="*/ 94015 h 9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953" h="96828">
                    <a:moveTo>
                      <a:pt x="37793" y="94015"/>
                    </a:moveTo>
                    <a:lnTo>
                      <a:pt x="52954" y="59441"/>
                    </a:lnTo>
                    <a:lnTo>
                      <a:pt x="41804" y="722"/>
                    </a:lnTo>
                    <a:lnTo>
                      <a:pt x="22230" y="0"/>
                    </a:lnTo>
                    <a:cubicBezTo>
                      <a:pt x="11160" y="15803"/>
                      <a:pt x="-391" y="33691"/>
                      <a:pt x="10" y="49494"/>
                    </a:cubicBezTo>
                    <a:cubicBezTo>
                      <a:pt x="652" y="79335"/>
                      <a:pt x="14850" y="105647"/>
                      <a:pt x="37793" y="94015"/>
                    </a:cubicBezTo>
                    <a:close/>
                  </a:path>
                </a:pathLst>
              </a:custGeom>
              <a:solidFill>
                <a:srgbClr val="A6282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80" name="Graphic 5">
                <a:extLst>
                  <a:ext uri="{FF2B5EF4-FFF2-40B4-BE49-F238E27FC236}">
                    <a16:creationId xmlns:a16="http://schemas.microsoft.com/office/drawing/2014/main" id="{04A42C1A-7115-4EB2-B5CB-673AAED9F2CB}"/>
                  </a:ext>
                </a:extLst>
              </p:cNvPr>
              <p:cNvGrpSpPr/>
              <p:nvPr/>
            </p:nvGrpSpPr>
            <p:grpSpPr>
              <a:xfrm>
                <a:off x="2514486" y="2718669"/>
                <a:ext cx="107051" cy="181934"/>
                <a:chOff x="2514486" y="2718669"/>
                <a:chExt cx="107051" cy="181934"/>
              </a:xfrm>
            </p:grpSpPr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3DCE0E4B-4D4C-47A0-A8C6-9EB49AF036D5}"/>
                    </a:ext>
                  </a:extLst>
                </p:cNvPr>
                <p:cNvSpPr/>
                <p:nvPr/>
              </p:nvSpPr>
              <p:spPr>
                <a:xfrm>
                  <a:off x="2514486" y="2751432"/>
                  <a:ext cx="105777" cy="149172"/>
                </a:xfrm>
                <a:custGeom>
                  <a:avLst/>
                  <a:gdLst>
                    <a:gd name="connsiteX0" fmla="*/ 1093 w 105777"/>
                    <a:gd name="connsiteY0" fmla="*/ 22347 h 149172"/>
                    <a:gd name="connsiteX1" fmla="*/ 772 w 105777"/>
                    <a:gd name="connsiteY1" fmla="*/ 34219 h 149172"/>
                    <a:gd name="connsiteX2" fmla="*/ 22912 w 105777"/>
                    <a:gd name="connsiteY2" fmla="*/ 70157 h 149172"/>
                    <a:gd name="connsiteX3" fmla="*/ 28608 w 105777"/>
                    <a:gd name="connsiteY3" fmla="*/ 101041 h 149172"/>
                    <a:gd name="connsiteX4" fmla="*/ 51951 w 105777"/>
                    <a:gd name="connsiteY4" fmla="*/ 132005 h 149172"/>
                    <a:gd name="connsiteX5" fmla="*/ 89653 w 105777"/>
                    <a:gd name="connsiteY5" fmla="*/ 149091 h 149172"/>
                    <a:gd name="connsiteX6" fmla="*/ 105777 w 105777"/>
                    <a:gd name="connsiteY6" fmla="*/ 137700 h 149172"/>
                    <a:gd name="connsiteX7" fmla="*/ 80990 w 105777"/>
                    <a:gd name="connsiteY7" fmla="*/ 92457 h 149172"/>
                    <a:gd name="connsiteX8" fmla="*/ 19543 w 105777"/>
                    <a:gd name="connsiteY8" fmla="*/ 1811 h 149172"/>
                    <a:gd name="connsiteX9" fmla="*/ 1093 w 105777"/>
                    <a:gd name="connsiteY9" fmla="*/ 22347 h 14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777" h="149172">
                      <a:moveTo>
                        <a:pt x="1093" y="22347"/>
                      </a:moveTo>
                      <a:cubicBezTo>
                        <a:pt x="-511" y="24834"/>
                        <a:pt x="-110" y="31251"/>
                        <a:pt x="772" y="34219"/>
                      </a:cubicBezTo>
                      <a:cubicBezTo>
                        <a:pt x="8794" y="62697"/>
                        <a:pt x="15773" y="47856"/>
                        <a:pt x="22912" y="70157"/>
                      </a:cubicBezTo>
                      <a:cubicBezTo>
                        <a:pt x="27966" y="85879"/>
                        <a:pt x="24517" y="90211"/>
                        <a:pt x="28608" y="101041"/>
                      </a:cubicBezTo>
                      <a:cubicBezTo>
                        <a:pt x="33341" y="113554"/>
                        <a:pt x="42325" y="123742"/>
                        <a:pt x="51951" y="132005"/>
                      </a:cubicBezTo>
                      <a:cubicBezTo>
                        <a:pt x="57406" y="136737"/>
                        <a:pt x="76337" y="148048"/>
                        <a:pt x="89653" y="149091"/>
                      </a:cubicBezTo>
                      <a:cubicBezTo>
                        <a:pt x="97916" y="149813"/>
                        <a:pt x="105777" y="145722"/>
                        <a:pt x="105777" y="137700"/>
                      </a:cubicBezTo>
                      <a:cubicBezTo>
                        <a:pt x="105777" y="121576"/>
                        <a:pt x="83316" y="96949"/>
                        <a:pt x="80990" y="92457"/>
                      </a:cubicBezTo>
                      <a:cubicBezTo>
                        <a:pt x="73530" y="78419"/>
                        <a:pt x="41683" y="-13992"/>
                        <a:pt x="19543" y="1811"/>
                      </a:cubicBezTo>
                      <a:cubicBezTo>
                        <a:pt x="13607" y="5983"/>
                        <a:pt x="3660" y="18497"/>
                        <a:pt x="1093" y="22347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41A77B8D-843D-429E-872F-62284CE53069}"/>
                    </a:ext>
                  </a:extLst>
                </p:cNvPr>
                <p:cNvSpPr/>
                <p:nvPr/>
              </p:nvSpPr>
              <p:spPr>
                <a:xfrm>
                  <a:off x="2522920" y="2718669"/>
                  <a:ext cx="98617" cy="177221"/>
                </a:xfrm>
                <a:custGeom>
                  <a:avLst/>
                  <a:gdLst>
                    <a:gd name="connsiteX0" fmla="*/ 46806 w 98617"/>
                    <a:gd name="connsiteY0" fmla="*/ 0 h 177221"/>
                    <a:gd name="connsiteX1" fmla="*/ 38543 w 98617"/>
                    <a:gd name="connsiteY1" fmla="*/ 13396 h 177221"/>
                    <a:gd name="connsiteX2" fmla="*/ 19291 w 98617"/>
                    <a:gd name="connsiteY2" fmla="*/ 27114 h 177221"/>
                    <a:gd name="connsiteX3" fmla="*/ 39 w 98617"/>
                    <a:gd name="connsiteY3" fmla="*/ 56393 h 177221"/>
                    <a:gd name="connsiteX4" fmla="*/ 15361 w 98617"/>
                    <a:gd name="connsiteY4" fmla="*/ 88881 h 177221"/>
                    <a:gd name="connsiteX5" fmla="*/ 22340 w 98617"/>
                    <a:gd name="connsiteY5" fmla="*/ 106208 h 177221"/>
                    <a:gd name="connsiteX6" fmla="*/ 30361 w 98617"/>
                    <a:gd name="connsiteY6" fmla="*/ 134766 h 177221"/>
                    <a:gd name="connsiteX7" fmla="*/ 49533 w 98617"/>
                    <a:gd name="connsiteY7" fmla="*/ 157708 h 177221"/>
                    <a:gd name="connsiteX8" fmla="*/ 86273 w 98617"/>
                    <a:gd name="connsiteY8" fmla="*/ 177121 h 177221"/>
                    <a:gd name="connsiteX9" fmla="*/ 96942 w 98617"/>
                    <a:gd name="connsiteY9" fmla="*/ 173671 h 177221"/>
                    <a:gd name="connsiteX10" fmla="*/ 86754 w 98617"/>
                    <a:gd name="connsiteY10" fmla="*/ 109978 h 177221"/>
                    <a:gd name="connsiteX11" fmla="*/ 85792 w 98617"/>
                    <a:gd name="connsiteY11" fmla="*/ 35055 h 177221"/>
                    <a:gd name="connsiteX12" fmla="*/ 46806 w 98617"/>
                    <a:gd name="connsiteY12" fmla="*/ 0 h 17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617" h="177221">
                      <a:moveTo>
                        <a:pt x="46806" y="0"/>
                      </a:moveTo>
                      <a:cubicBezTo>
                        <a:pt x="42875" y="6899"/>
                        <a:pt x="41271" y="10188"/>
                        <a:pt x="38543" y="13396"/>
                      </a:cubicBezTo>
                      <a:cubicBezTo>
                        <a:pt x="35415" y="17086"/>
                        <a:pt x="26431" y="21177"/>
                        <a:pt x="19291" y="27114"/>
                      </a:cubicBezTo>
                      <a:cubicBezTo>
                        <a:pt x="4932" y="38906"/>
                        <a:pt x="-522" y="47328"/>
                        <a:pt x="39" y="56393"/>
                      </a:cubicBezTo>
                      <a:cubicBezTo>
                        <a:pt x="440" y="62971"/>
                        <a:pt x="8622" y="76768"/>
                        <a:pt x="15361" y="88881"/>
                      </a:cubicBezTo>
                      <a:cubicBezTo>
                        <a:pt x="19051" y="95619"/>
                        <a:pt x="21457" y="100593"/>
                        <a:pt x="22340" y="106208"/>
                      </a:cubicBezTo>
                      <a:cubicBezTo>
                        <a:pt x="24104" y="117519"/>
                        <a:pt x="24265" y="124578"/>
                        <a:pt x="30361" y="134766"/>
                      </a:cubicBezTo>
                      <a:cubicBezTo>
                        <a:pt x="34693" y="141905"/>
                        <a:pt x="41431" y="150087"/>
                        <a:pt x="49533" y="157708"/>
                      </a:cubicBezTo>
                      <a:cubicBezTo>
                        <a:pt x="57395" y="165168"/>
                        <a:pt x="77850" y="176479"/>
                        <a:pt x="86273" y="177121"/>
                      </a:cubicBezTo>
                      <a:cubicBezTo>
                        <a:pt x="91247" y="177522"/>
                        <a:pt x="95418" y="176800"/>
                        <a:pt x="96942" y="173671"/>
                      </a:cubicBezTo>
                      <a:cubicBezTo>
                        <a:pt x="102637" y="161639"/>
                        <a:pt x="92450" y="131798"/>
                        <a:pt x="86754" y="109978"/>
                      </a:cubicBezTo>
                      <a:cubicBezTo>
                        <a:pt x="79615" y="82704"/>
                        <a:pt x="76326" y="56473"/>
                        <a:pt x="85792" y="35055"/>
                      </a:cubicBezTo>
                      <a:cubicBezTo>
                        <a:pt x="63972" y="31846"/>
                        <a:pt x="45362" y="20776"/>
                        <a:pt x="46806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9B2F65C2-1FB0-4913-B1F3-3BB4E011BA4E}"/>
                    </a:ext>
                  </a:extLst>
                </p:cNvPr>
                <p:cNvSpPr/>
                <p:nvPr/>
              </p:nvSpPr>
              <p:spPr>
                <a:xfrm>
                  <a:off x="2522920" y="2718990"/>
                  <a:ext cx="97663" cy="176520"/>
                </a:xfrm>
                <a:custGeom>
                  <a:avLst/>
                  <a:gdLst>
                    <a:gd name="connsiteX0" fmla="*/ 46646 w 97663"/>
                    <a:gd name="connsiteY0" fmla="*/ 0 h 176520"/>
                    <a:gd name="connsiteX1" fmla="*/ 38543 w 97663"/>
                    <a:gd name="connsiteY1" fmla="*/ 13076 h 176520"/>
                    <a:gd name="connsiteX2" fmla="*/ 19291 w 97663"/>
                    <a:gd name="connsiteY2" fmla="*/ 26793 h 176520"/>
                    <a:gd name="connsiteX3" fmla="*/ 39 w 97663"/>
                    <a:gd name="connsiteY3" fmla="*/ 56072 h 176520"/>
                    <a:gd name="connsiteX4" fmla="*/ 15361 w 97663"/>
                    <a:gd name="connsiteY4" fmla="*/ 88560 h 176520"/>
                    <a:gd name="connsiteX5" fmla="*/ 22340 w 97663"/>
                    <a:gd name="connsiteY5" fmla="*/ 105887 h 176520"/>
                    <a:gd name="connsiteX6" fmla="*/ 30361 w 97663"/>
                    <a:gd name="connsiteY6" fmla="*/ 134445 h 176520"/>
                    <a:gd name="connsiteX7" fmla="*/ 63812 w 97663"/>
                    <a:gd name="connsiteY7" fmla="*/ 169259 h 176520"/>
                    <a:gd name="connsiteX8" fmla="*/ 97664 w 97663"/>
                    <a:gd name="connsiteY8" fmla="*/ 172147 h 176520"/>
                    <a:gd name="connsiteX9" fmla="*/ 58518 w 97663"/>
                    <a:gd name="connsiteY9" fmla="*/ 147681 h 176520"/>
                    <a:gd name="connsiteX10" fmla="*/ 40709 w 97663"/>
                    <a:gd name="connsiteY10" fmla="*/ 95619 h 176520"/>
                    <a:gd name="connsiteX11" fmla="*/ 24345 w 97663"/>
                    <a:gd name="connsiteY11" fmla="*/ 52944 h 176520"/>
                    <a:gd name="connsiteX12" fmla="*/ 48330 w 97663"/>
                    <a:gd name="connsiteY12" fmla="*/ 12755 h 176520"/>
                    <a:gd name="connsiteX13" fmla="*/ 46646 w 97663"/>
                    <a:gd name="connsiteY13" fmla="*/ 0 h 17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663" h="176520">
                      <a:moveTo>
                        <a:pt x="46646" y="0"/>
                      </a:moveTo>
                      <a:cubicBezTo>
                        <a:pt x="42875" y="6658"/>
                        <a:pt x="41191" y="9947"/>
                        <a:pt x="38543" y="13076"/>
                      </a:cubicBezTo>
                      <a:cubicBezTo>
                        <a:pt x="35415" y="16766"/>
                        <a:pt x="26431" y="20857"/>
                        <a:pt x="19291" y="26793"/>
                      </a:cubicBezTo>
                      <a:cubicBezTo>
                        <a:pt x="4932" y="38585"/>
                        <a:pt x="-522" y="47008"/>
                        <a:pt x="39" y="56072"/>
                      </a:cubicBezTo>
                      <a:cubicBezTo>
                        <a:pt x="440" y="62650"/>
                        <a:pt x="8622" y="76447"/>
                        <a:pt x="15361" y="88560"/>
                      </a:cubicBezTo>
                      <a:cubicBezTo>
                        <a:pt x="19051" y="95299"/>
                        <a:pt x="21457" y="100272"/>
                        <a:pt x="22340" y="105887"/>
                      </a:cubicBezTo>
                      <a:cubicBezTo>
                        <a:pt x="24104" y="117198"/>
                        <a:pt x="24265" y="124257"/>
                        <a:pt x="30361" y="134445"/>
                      </a:cubicBezTo>
                      <a:cubicBezTo>
                        <a:pt x="37019" y="145595"/>
                        <a:pt x="49774" y="159152"/>
                        <a:pt x="63812" y="169259"/>
                      </a:cubicBezTo>
                      <a:cubicBezTo>
                        <a:pt x="67903" y="172227"/>
                        <a:pt x="91247" y="182174"/>
                        <a:pt x="97664" y="172147"/>
                      </a:cubicBezTo>
                      <a:cubicBezTo>
                        <a:pt x="81781" y="172548"/>
                        <a:pt x="68705" y="162762"/>
                        <a:pt x="58518" y="147681"/>
                      </a:cubicBezTo>
                      <a:cubicBezTo>
                        <a:pt x="48170" y="132439"/>
                        <a:pt x="49614" y="114551"/>
                        <a:pt x="40709" y="95619"/>
                      </a:cubicBezTo>
                      <a:cubicBezTo>
                        <a:pt x="31805" y="76608"/>
                        <a:pt x="22901" y="65778"/>
                        <a:pt x="24345" y="52944"/>
                      </a:cubicBezTo>
                      <a:cubicBezTo>
                        <a:pt x="25789" y="39948"/>
                        <a:pt x="35656" y="31285"/>
                        <a:pt x="48330" y="12755"/>
                      </a:cubicBezTo>
                      <a:cubicBezTo>
                        <a:pt x="47849" y="11230"/>
                        <a:pt x="46325" y="5134"/>
                        <a:pt x="46646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15" name="Graphic 5">
                  <a:extLst>
                    <a:ext uri="{FF2B5EF4-FFF2-40B4-BE49-F238E27FC236}">
                      <a16:creationId xmlns:a16="http://schemas.microsoft.com/office/drawing/2014/main" id="{1CCFB293-12A8-407E-914E-B89C0FF036B1}"/>
                    </a:ext>
                  </a:extLst>
                </p:cNvPr>
                <p:cNvGrpSpPr/>
                <p:nvPr/>
              </p:nvGrpSpPr>
              <p:grpSpPr>
                <a:xfrm>
                  <a:off x="2576304" y="2793892"/>
                  <a:ext cx="40590" cy="61708"/>
                  <a:chOff x="2576304" y="2793892"/>
                  <a:chExt cx="40590" cy="61708"/>
                </a:xfrm>
                <a:solidFill>
                  <a:srgbClr val="406484"/>
                </a:solidFill>
              </p:grpSpPr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FED1A3EC-FCC6-46C6-83C3-DD4E9C4454B4}"/>
                      </a:ext>
                    </a:extLst>
                  </p:cNvPr>
                  <p:cNvSpPr/>
                  <p:nvPr/>
                </p:nvSpPr>
                <p:spPr>
                  <a:xfrm>
                    <a:off x="2576304" y="2793892"/>
                    <a:ext cx="27514" cy="7080"/>
                  </a:xfrm>
                  <a:custGeom>
                    <a:avLst/>
                    <a:gdLst>
                      <a:gd name="connsiteX0" fmla="*/ 27114 w 27514"/>
                      <a:gd name="connsiteY0" fmla="*/ 7081 h 7080"/>
                      <a:gd name="connsiteX1" fmla="*/ 15482 w 27514"/>
                      <a:gd name="connsiteY1" fmla="*/ 3471 h 7080"/>
                      <a:gd name="connsiteX2" fmla="*/ 1284 w 27514"/>
                      <a:gd name="connsiteY2" fmla="*/ 6118 h 7080"/>
                      <a:gd name="connsiteX3" fmla="*/ 0 w 27514"/>
                      <a:gd name="connsiteY3" fmla="*/ 2909 h 7080"/>
                      <a:gd name="connsiteX4" fmla="*/ 15642 w 27514"/>
                      <a:gd name="connsiteY4" fmla="*/ 21 h 7080"/>
                      <a:gd name="connsiteX5" fmla="*/ 27114 w 27514"/>
                      <a:gd name="connsiteY5" fmla="*/ 2989 h 7080"/>
                      <a:gd name="connsiteX6" fmla="*/ 27515 w 27514"/>
                      <a:gd name="connsiteY6" fmla="*/ 6599 h 7080"/>
                      <a:gd name="connsiteX7" fmla="*/ 27114 w 27514"/>
                      <a:gd name="connsiteY7" fmla="*/ 7081 h 7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14" h="7080">
                        <a:moveTo>
                          <a:pt x="27114" y="7081"/>
                        </a:moveTo>
                        <a:cubicBezTo>
                          <a:pt x="24707" y="5235"/>
                          <a:pt x="20616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20295" y="262"/>
                          <a:pt x="24226" y="1385"/>
                          <a:pt x="27114" y="2989"/>
                        </a:cubicBezTo>
                        <a:cubicBezTo>
                          <a:pt x="27274" y="4193"/>
                          <a:pt x="27354" y="5396"/>
                          <a:pt x="27515" y="6599"/>
                        </a:cubicBezTo>
                        <a:lnTo>
                          <a:pt x="27114" y="7081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EF03F8FD-61D1-45A9-8864-F91A048BB52B}"/>
                      </a:ext>
                    </a:extLst>
                  </p:cNvPr>
                  <p:cNvSpPr/>
                  <p:nvPr/>
                </p:nvSpPr>
                <p:spPr>
                  <a:xfrm>
                    <a:off x="2579111" y="2804240"/>
                    <a:ext cx="26391" cy="6599"/>
                  </a:xfrm>
                  <a:custGeom>
                    <a:avLst/>
                    <a:gdLst>
                      <a:gd name="connsiteX0" fmla="*/ 26392 w 26391"/>
                      <a:gd name="connsiteY0" fmla="*/ 6599 h 6599"/>
                      <a:gd name="connsiteX1" fmla="*/ 15482 w 26391"/>
                      <a:gd name="connsiteY1" fmla="*/ 3471 h 6599"/>
                      <a:gd name="connsiteX2" fmla="*/ 1284 w 26391"/>
                      <a:gd name="connsiteY2" fmla="*/ 6118 h 6599"/>
                      <a:gd name="connsiteX3" fmla="*/ 0 w 26391"/>
                      <a:gd name="connsiteY3" fmla="*/ 2909 h 6599"/>
                      <a:gd name="connsiteX4" fmla="*/ 15643 w 26391"/>
                      <a:gd name="connsiteY4" fmla="*/ 21 h 6599"/>
                      <a:gd name="connsiteX5" fmla="*/ 25670 w 26391"/>
                      <a:gd name="connsiteY5" fmla="*/ 2267 h 6599"/>
                      <a:gd name="connsiteX6" fmla="*/ 26392 w 2639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6599">
                        <a:moveTo>
                          <a:pt x="26392" y="6599"/>
                        </a:moveTo>
                        <a:cubicBezTo>
                          <a:pt x="23905" y="4995"/>
                          <a:pt x="20135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3" y="21"/>
                        </a:cubicBezTo>
                        <a:cubicBezTo>
                          <a:pt x="19493" y="182"/>
                          <a:pt x="22942" y="1064"/>
                          <a:pt x="25670" y="2267"/>
                        </a:cubicBezTo>
                        <a:cubicBezTo>
                          <a:pt x="25830" y="3711"/>
                          <a:pt x="26071" y="5155"/>
                          <a:pt x="26392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4D231553-4B63-452E-A5E0-780D38C4DC1D}"/>
                      </a:ext>
                    </a:extLst>
                  </p:cNvPr>
                  <p:cNvSpPr/>
                  <p:nvPr/>
                </p:nvSpPr>
                <p:spPr>
                  <a:xfrm>
                    <a:off x="2581839" y="2815069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3 w 25910"/>
                      <a:gd name="connsiteY2" fmla="*/ 6118 h 6278"/>
                      <a:gd name="connsiteX3" fmla="*/ 0 w 25910"/>
                      <a:gd name="connsiteY3" fmla="*/ 2909 h 6278"/>
                      <a:gd name="connsiteX4" fmla="*/ 15642 w 25910"/>
                      <a:gd name="connsiteY4" fmla="*/ 21 h 6278"/>
                      <a:gd name="connsiteX5" fmla="*/ 24867 w 25910"/>
                      <a:gd name="connsiteY5" fmla="*/ 1947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94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3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172" y="182"/>
                          <a:pt x="22300" y="904"/>
                          <a:pt x="24867" y="1947"/>
                        </a:cubicBezTo>
                        <a:cubicBezTo>
                          <a:pt x="25188" y="3390"/>
                          <a:pt x="25509" y="483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7E4AA5E0-39A0-4241-958D-9707AA2D7041}"/>
                      </a:ext>
                    </a:extLst>
                  </p:cNvPr>
                  <p:cNvSpPr/>
                  <p:nvPr/>
                </p:nvSpPr>
                <p:spPr>
                  <a:xfrm>
                    <a:off x="2584646" y="2826942"/>
                    <a:ext cx="26151" cy="6438"/>
                  </a:xfrm>
                  <a:custGeom>
                    <a:avLst/>
                    <a:gdLst>
                      <a:gd name="connsiteX0" fmla="*/ 26151 w 26151"/>
                      <a:gd name="connsiteY0" fmla="*/ 6439 h 6438"/>
                      <a:gd name="connsiteX1" fmla="*/ 15482 w 26151"/>
                      <a:gd name="connsiteY1" fmla="*/ 3471 h 6438"/>
                      <a:gd name="connsiteX2" fmla="*/ 1284 w 26151"/>
                      <a:gd name="connsiteY2" fmla="*/ 6118 h 6438"/>
                      <a:gd name="connsiteX3" fmla="*/ 0 w 26151"/>
                      <a:gd name="connsiteY3" fmla="*/ 2909 h 6438"/>
                      <a:gd name="connsiteX4" fmla="*/ 15642 w 26151"/>
                      <a:gd name="connsiteY4" fmla="*/ 21 h 6438"/>
                      <a:gd name="connsiteX5" fmla="*/ 24948 w 26151"/>
                      <a:gd name="connsiteY5" fmla="*/ 1947 h 6438"/>
                      <a:gd name="connsiteX6" fmla="*/ 26151 w 26151"/>
                      <a:gd name="connsiteY6" fmla="*/ 6439 h 6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1" h="6438">
                        <a:moveTo>
                          <a:pt x="26151" y="6439"/>
                        </a:moveTo>
                        <a:cubicBezTo>
                          <a:pt x="23664" y="4915"/>
                          <a:pt x="1997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381" y="904"/>
                          <a:pt x="24948" y="1947"/>
                        </a:cubicBezTo>
                        <a:cubicBezTo>
                          <a:pt x="25349" y="3390"/>
                          <a:pt x="25750" y="4915"/>
                          <a:pt x="26151" y="643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C9469654-2CD3-41CB-8EC6-E4FD20867C75}"/>
                      </a:ext>
                    </a:extLst>
                  </p:cNvPr>
                  <p:cNvSpPr/>
                  <p:nvPr/>
                </p:nvSpPr>
                <p:spPr>
                  <a:xfrm>
                    <a:off x="2588015" y="2838252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4 w 25910"/>
                      <a:gd name="connsiteY2" fmla="*/ 6118 h 6278"/>
                      <a:gd name="connsiteX3" fmla="*/ 0 w 25910"/>
                      <a:gd name="connsiteY3" fmla="*/ 2909 h 6278"/>
                      <a:gd name="connsiteX4" fmla="*/ 15723 w 25910"/>
                      <a:gd name="connsiteY4" fmla="*/ 21 h 6278"/>
                      <a:gd name="connsiteX5" fmla="*/ 24787 w 25910"/>
                      <a:gd name="connsiteY5" fmla="*/ 1866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1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723" y="21"/>
                        </a:cubicBezTo>
                        <a:cubicBezTo>
                          <a:pt x="19172" y="182"/>
                          <a:pt x="22220" y="904"/>
                          <a:pt x="24787" y="1866"/>
                        </a:cubicBezTo>
                        <a:cubicBezTo>
                          <a:pt x="25028" y="3310"/>
                          <a:pt x="25429" y="475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E5D143E9-A767-4B7E-9194-9B4871F20FBB}"/>
                      </a:ext>
                    </a:extLst>
                  </p:cNvPr>
                  <p:cNvSpPr/>
                  <p:nvPr/>
                </p:nvSpPr>
                <p:spPr>
                  <a:xfrm>
                    <a:off x="2590583" y="2849002"/>
                    <a:ext cx="26311" cy="6599"/>
                  </a:xfrm>
                  <a:custGeom>
                    <a:avLst/>
                    <a:gdLst>
                      <a:gd name="connsiteX0" fmla="*/ 26311 w 26311"/>
                      <a:gd name="connsiteY0" fmla="*/ 6599 h 6599"/>
                      <a:gd name="connsiteX1" fmla="*/ 15482 w 26311"/>
                      <a:gd name="connsiteY1" fmla="*/ 3551 h 6599"/>
                      <a:gd name="connsiteX2" fmla="*/ 1284 w 26311"/>
                      <a:gd name="connsiteY2" fmla="*/ 6118 h 6599"/>
                      <a:gd name="connsiteX3" fmla="*/ 0 w 26311"/>
                      <a:gd name="connsiteY3" fmla="*/ 2909 h 6599"/>
                      <a:gd name="connsiteX4" fmla="*/ 15642 w 26311"/>
                      <a:gd name="connsiteY4" fmla="*/ 21 h 6599"/>
                      <a:gd name="connsiteX5" fmla="*/ 25108 w 26311"/>
                      <a:gd name="connsiteY5" fmla="*/ 2027 h 6599"/>
                      <a:gd name="connsiteX6" fmla="*/ 26311 w 2631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11" h="6599">
                        <a:moveTo>
                          <a:pt x="26311" y="6599"/>
                        </a:moveTo>
                        <a:cubicBezTo>
                          <a:pt x="23825" y="4995"/>
                          <a:pt x="20054" y="3792"/>
                          <a:pt x="15482" y="3551"/>
                        </a:cubicBezTo>
                        <a:cubicBezTo>
                          <a:pt x="11311" y="3390"/>
                          <a:pt x="6417" y="403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461" y="984"/>
                          <a:pt x="25108" y="2027"/>
                        </a:cubicBezTo>
                        <a:cubicBezTo>
                          <a:pt x="25509" y="3631"/>
                          <a:pt x="25910" y="5155"/>
                          <a:pt x="26311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81" name="Graphic 5">
                <a:extLst>
                  <a:ext uri="{FF2B5EF4-FFF2-40B4-BE49-F238E27FC236}">
                    <a16:creationId xmlns:a16="http://schemas.microsoft.com/office/drawing/2014/main" id="{DAB9E02C-63A4-406F-8D91-8D8F89B8E890}"/>
                  </a:ext>
                </a:extLst>
              </p:cNvPr>
              <p:cNvGrpSpPr/>
              <p:nvPr/>
            </p:nvGrpSpPr>
            <p:grpSpPr>
              <a:xfrm>
                <a:off x="2607175" y="2851269"/>
                <a:ext cx="147051" cy="149649"/>
                <a:chOff x="2607175" y="2851269"/>
                <a:chExt cx="147051" cy="149649"/>
              </a:xfrm>
            </p:grpSpPr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CA6CDDEF-C1D7-4A6D-B164-0DC1A3C46EAA}"/>
                    </a:ext>
                  </a:extLst>
                </p:cNvPr>
                <p:cNvSpPr/>
                <p:nvPr/>
              </p:nvSpPr>
              <p:spPr>
                <a:xfrm>
                  <a:off x="2607175" y="2893108"/>
                  <a:ext cx="146909" cy="107810"/>
                </a:xfrm>
                <a:custGeom>
                  <a:avLst/>
                  <a:gdLst>
                    <a:gd name="connsiteX0" fmla="*/ 12 w 146909"/>
                    <a:gd name="connsiteY0" fmla="*/ 31881 h 107810"/>
                    <a:gd name="connsiteX1" fmla="*/ 5146 w 146909"/>
                    <a:gd name="connsiteY1" fmla="*/ 42550 h 107810"/>
                    <a:gd name="connsiteX2" fmla="*/ 41244 w 146909"/>
                    <a:gd name="connsiteY2" fmla="*/ 64449 h 107810"/>
                    <a:gd name="connsiteX3" fmla="*/ 60336 w 146909"/>
                    <a:gd name="connsiteY3" fmla="*/ 89317 h 107810"/>
                    <a:gd name="connsiteX4" fmla="*/ 95231 w 146909"/>
                    <a:gd name="connsiteY4" fmla="*/ 106243 h 107810"/>
                    <a:gd name="connsiteX5" fmla="*/ 136543 w 146909"/>
                    <a:gd name="connsiteY5" fmla="*/ 104318 h 107810"/>
                    <a:gd name="connsiteX6" fmla="*/ 145688 w 146909"/>
                    <a:gd name="connsiteY6" fmla="*/ 86830 h 107810"/>
                    <a:gd name="connsiteX7" fmla="*/ 103012 w 146909"/>
                    <a:gd name="connsiteY7" fmla="*/ 57872 h 107810"/>
                    <a:gd name="connsiteX8" fmla="*/ 7072 w 146909"/>
                    <a:gd name="connsiteY8" fmla="*/ 5169 h 107810"/>
                    <a:gd name="connsiteX9" fmla="*/ 12 w 146909"/>
                    <a:gd name="connsiteY9" fmla="*/ 31881 h 10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909" h="107810">
                      <a:moveTo>
                        <a:pt x="12" y="31881"/>
                      </a:moveTo>
                      <a:cubicBezTo>
                        <a:pt x="-228" y="34849"/>
                        <a:pt x="3061" y="40304"/>
                        <a:pt x="5146" y="42550"/>
                      </a:cubicBezTo>
                      <a:cubicBezTo>
                        <a:pt x="25281" y="64209"/>
                        <a:pt x="24720" y="47845"/>
                        <a:pt x="41244" y="64449"/>
                      </a:cubicBezTo>
                      <a:cubicBezTo>
                        <a:pt x="52956" y="76161"/>
                        <a:pt x="51833" y="81616"/>
                        <a:pt x="60336" y="89317"/>
                      </a:cubicBezTo>
                      <a:cubicBezTo>
                        <a:pt x="70283" y="98301"/>
                        <a:pt x="82958" y="103275"/>
                        <a:pt x="95231" y="106243"/>
                      </a:cubicBezTo>
                      <a:cubicBezTo>
                        <a:pt x="102210" y="107927"/>
                        <a:pt x="124270" y="109371"/>
                        <a:pt x="136543" y="104318"/>
                      </a:cubicBezTo>
                      <a:cubicBezTo>
                        <a:pt x="144244" y="101109"/>
                        <a:pt x="149378" y="93970"/>
                        <a:pt x="145688" y="86830"/>
                      </a:cubicBezTo>
                      <a:cubicBezTo>
                        <a:pt x="138308" y="72471"/>
                        <a:pt x="107103" y="60840"/>
                        <a:pt x="103012" y="57872"/>
                      </a:cubicBezTo>
                      <a:cubicBezTo>
                        <a:pt x="89937" y="48807"/>
                        <a:pt x="19505" y="-18977"/>
                        <a:pt x="7072" y="5169"/>
                      </a:cubicBezTo>
                      <a:cubicBezTo>
                        <a:pt x="3622" y="11666"/>
                        <a:pt x="494" y="27229"/>
                        <a:pt x="12" y="31881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5C36429E-30DB-4F28-8A7A-403AC61E0D39}"/>
                    </a:ext>
                  </a:extLst>
                </p:cNvPr>
                <p:cNvSpPr/>
                <p:nvPr/>
              </p:nvSpPr>
              <p:spPr>
                <a:xfrm>
                  <a:off x="2611519" y="2851269"/>
                  <a:ext cx="142468" cy="141942"/>
                </a:xfrm>
                <a:custGeom>
                  <a:avLst/>
                  <a:gdLst>
                    <a:gd name="connsiteX0" fmla="*/ 18772 w 142468"/>
                    <a:gd name="connsiteY0" fmla="*/ 0 h 141942"/>
                    <a:gd name="connsiteX1" fmla="*/ 17488 w 142468"/>
                    <a:gd name="connsiteY1" fmla="*/ 15723 h 141942"/>
                    <a:gd name="connsiteX2" fmla="*/ 6578 w 142468"/>
                    <a:gd name="connsiteY2" fmla="*/ 36660 h 141942"/>
                    <a:gd name="connsiteX3" fmla="*/ 2808 w 142468"/>
                    <a:gd name="connsiteY3" fmla="*/ 71474 h 141942"/>
                    <a:gd name="connsiteX4" fmla="*/ 31205 w 142468"/>
                    <a:gd name="connsiteY4" fmla="*/ 93454 h 141942"/>
                    <a:gd name="connsiteX5" fmla="*/ 45243 w 142468"/>
                    <a:gd name="connsiteY5" fmla="*/ 105727 h 141942"/>
                    <a:gd name="connsiteX6" fmla="*/ 65458 w 142468"/>
                    <a:gd name="connsiteY6" fmla="*/ 127546 h 141942"/>
                    <a:gd name="connsiteX7" fmla="*/ 92973 w 142468"/>
                    <a:gd name="connsiteY7" fmla="*/ 139258 h 141942"/>
                    <a:gd name="connsiteX8" fmla="*/ 134526 w 142468"/>
                    <a:gd name="connsiteY8" fmla="*/ 139819 h 141942"/>
                    <a:gd name="connsiteX9" fmla="*/ 142467 w 142468"/>
                    <a:gd name="connsiteY9" fmla="*/ 131958 h 141942"/>
                    <a:gd name="connsiteX10" fmla="*/ 104364 w 142468"/>
                    <a:gd name="connsiteY10" fmla="*/ 79897 h 141942"/>
                    <a:gd name="connsiteX11" fmla="*/ 69389 w 142468"/>
                    <a:gd name="connsiteY11" fmla="*/ 13637 h 141942"/>
                    <a:gd name="connsiteX12" fmla="*/ 18772 w 142468"/>
                    <a:gd name="connsiteY12" fmla="*/ 0 h 1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2468" h="141942">
                      <a:moveTo>
                        <a:pt x="18772" y="0"/>
                      </a:moveTo>
                      <a:cubicBezTo>
                        <a:pt x="18451" y="7942"/>
                        <a:pt x="18451" y="11632"/>
                        <a:pt x="17488" y="15723"/>
                      </a:cubicBezTo>
                      <a:cubicBezTo>
                        <a:pt x="16365" y="20456"/>
                        <a:pt x="10269" y="28156"/>
                        <a:pt x="6578" y="36660"/>
                      </a:cubicBezTo>
                      <a:cubicBezTo>
                        <a:pt x="-802" y="53666"/>
                        <a:pt x="-1844" y="63613"/>
                        <a:pt x="2808" y="71474"/>
                      </a:cubicBezTo>
                      <a:cubicBezTo>
                        <a:pt x="6177" y="77169"/>
                        <a:pt x="19814" y="85753"/>
                        <a:pt x="31205" y="93454"/>
                      </a:cubicBezTo>
                      <a:cubicBezTo>
                        <a:pt x="37542" y="97705"/>
                        <a:pt x="41954" y="101074"/>
                        <a:pt x="45243" y="105727"/>
                      </a:cubicBezTo>
                      <a:cubicBezTo>
                        <a:pt x="51982" y="114952"/>
                        <a:pt x="55351" y="121209"/>
                        <a:pt x="65458" y="127546"/>
                      </a:cubicBezTo>
                      <a:cubicBezTo>
                        <a:pt x="72517" y="131958"/>
                        <a:pt x="82304" y="136129"/>
                        <a:pt x="92973" y="139258"/>
                      </a:cubicBezTo>
                      <a:cubicBezTo>
                        <a:pt x="103401" y="142306"/>
                        <a:pt x="126745" y="143108"/>
                        <a:pt x="134526" y="139819"/>
                      </a:cubicBezTo>
                      <a:cubicBezTo>
                        <a:pt x="139178" y="137894"/>
                        <a:pt x="142547" y="135327"/>
                        <a:pt x="142467" y="131958"/>
                      </a:cubicBezTo>
                      <a:cubicBezTo>
                        <a:pt x="142066" y="118642"/>
                        <a:pt x="119365" y="96662"/>
                        <a:pt x="104364" y="79897"/>
                      </a:cubicBezTo>
                      <a:cubicBezTo>
                        <a:pt x="85593" y="58880"/>
                        <a:pt x="70672" y="36980"/>
                        <a:pt x="69389" y="13637"/>
                      </a:cubicBezTo>
                      <a:cubicBezTo>
                        <a:pt x="48532" y="20536"/>
                        <a:pt x="26873" y="19172"/>
                        <a:pt x="18772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CC0124BC-4E9B-4523-98D9-95D894E60BFF}"/>
                    </a:ext>
                  </a:extLst>
                </p:cNvPr>
                <p:cNvSpPr/>
                <p:nvPr/>
              </p:nvSpPr>
              <p:spPr>
                <a:xfrm>
                  <a:off x="2611519" y="2851590"/>
                  <a:ext cx="142707" cy="143113"/>
                </a:xfrm>
                <a:custGeom>
                  <a:avLst/>
                  <a:gdLst>
                    <a:gd name="connsiteX0" fmla="*/ 18772 w 142707"/>
                    <a:gd name="connsiteY0" fmla="*/ 0 h 143113"/>
                    <a:gd name="connsiteX1" fmla="*/ 17488 w 142707"/>
                    <a:gd name="connsiteY1" fmla="*/ 15321 h 143113"/>
                    <a:gd name="connsiteX2" fmla="*/ 6578 w 142707"/>
                    <a:gd name="connsiteY2" fmla="*/ 36258 h 143113"/>
                    <a:gd name="connsiteX3" fmla="*/ 2808 w 142707"/>
                    <a:gd name="connsiteY3" fmla="*/ 71073 h 143113"/>
                    <a:gd name="connsiteX4" fmla="*/ 31205 w 142707"/>
                    <a:gd name="connsiteY4" fmla="*/ 93052 h 143113"/>
                    <a:gd name="connsiteX5" fmla="*/ 45243 w 142707"/>
                    <a:gd name="connsiteY5" fmla="*/ 105326 h 143113"/>
                    <a:gd name="connsiteX6" fmla="*/ 65458 w 142707"/>
                    <a:gd name="connsiteY6" fmla="*/ 127145 h 143113"/>
                    <a:gd name="connsiteX7" fmla="*/ 111182 w 142707"/>
                    <a:gd name="connsiteY7" fmla="*/ 142948 h 143113"/>
                    <a:gd name="connsiteX8" fmla="*/ 142708 w 142707"/>
                    <a:gd name="connsiteY8" fmla="*/ 130113 h 143113"/>
                    <a:gd name="connsiteX9" fmla="*/ 96743 w 142707"/>
                    <a:gd name="connsiteY9" fmla="*/ 126182 h 143113"/>
                    <a:gd name="connsiteX10" fmla="*/ 57196 w 142707"/>
                    <a:gd name="connsiteY10" fmla="*/ 87918 h 143113"/>
                    <a:gd name="connsiteX11" fmla="*/ 23184 w 142707"/>
                    <a:gd name="connsiteY11" fmla="*/ 57356 h 143113"/>
                    <a:gd name="connsiteX12" fmla="*/ 26232 w 142707"/>
                    <a:gd name="connsiteY12" fmla="*/ 10669 h 143113"/>
                    <a:gd name="connsiteX13" fmla="*/ 18772 w 142707"/>
                    <a:gd name="connsiteY13" fmla="*/ 0 h 14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707" h="143113">
                      <a:moveTo>
                        <a:pt x="18772" y="0"/>
                      </a:moveTo>
                      <a:cubicBezTo>
                        <a:pt x="18451" y="7701"/>
                        <a:pt x="18451" y="11311"/>
                        <a:pt x="17488" y="15321"/>
                      </a:cubicBezTo>
                      <a:cubicBezTo>
                        <a:pt x="16365" y="20054"/>
                        <a:pt x="10269" y="27755"/>
                        <a:pt x="6578" y="36258"/>
                      </a:cubicBezTo>
                      <a:cubicBezTo>
                        <a:pt x="-802" y="53264"/>
                        <a:pt x="-1844" y="63211"/>
                        <a:pt x="2808" y="71073"/>
                      </a:cubicBezTo>
                      <a:cubicBezTo>
                        <a:pt x="6177" y="76768"/>
                        <a:pt x="19814" y="85352"/>
                        <a:pt x="31205" y="93052"/>
                      </a:cubicBezTo>
                      <a:cubicBezTo>
                        <a:pt x="37542" y="97304"/>
                        <a:pt x="41954" y="100673"/>
                        <a:pt x="45243" y="105326"/>
                      </a:cubicBezTo>
                      <a:cubicBezTo>
                        <a:pt x="51982" y="114551"/>
                        <a:pt x="55351" y="120808"/>
                        <a:pt x="65458" y="127145"/>
                      </a:cubicBezTo>
                      <a:cubicBezTo>
                        <a:pt x="76448" y="134044"/>
                        <a:pt x="94016" y="140301"/>
                        <a:pt x="111182" y="142948"/>
                      </a:cubicBezTo>
                      <a:cubicBezTo>
                        <a:pt x="116236" y="143750"/>
                        <a:pt x="141505" y="141985"/>
                        <a:pt x="142708" y="130113"/>
                      </a:cubicBezTo>
                      <a:cubicBezTo>
                        <a:pt x="128750" y="137734"/>
                        <a:pt x="112706" y="135006"/>
                        <a:pt x="96743" y="126182"/>
                      </a:cubicBezTo>
                      <a:cubicBezTo>
                        <a:pt x="80619" y="117358"/>
                        <a:pt x="73721" y="100753"/>
                        <a:pt x="57196" y="87918"/>
                      </a:cubicBezTo>
                      <a:cubicBezTo>
                        <a:pt x="40591" y="75003"/>
                        <a:pt x="27756" y="69468"/>
                        <a:pt x="23184" y="57356"/>
                      </a:cubicBezTo>
                      <a:cubicBezTo>
                        <a:pt x="18531" y="45162"/>
                        <a:pt x="23424" y="32889"/>
                        <a:pt x="26232" y="10669"/>
                      </a:cubicBezTo>
                      <a:cubicBezTo>
                        <a:pt x="24948" y="9466"/>
                        <a:pt x="20777" y="4733"/>
                        <a:pt x="18772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05" name="Graphic 5">
                  <a:extLst>
                    <a:ext uri="{FF2B5EF4-FFF2-40B4-BE49-F238E27FC236}">
                      <a16:creationId xmlns:a16="http://schemas.microsoft.com/office/drawing/2014/main" id="{1468432A-720B-4DFB-BA80-27CF3BE5F6C2}"/>
                    </a:ext>
                  </a:extLst>
                </p:cNvPr>
                <p:cNvGrpSpPr/>
                <p:nvPr/>
              </p:nvGrpSpPr>
              <p:grpSpPr>
                <a:xfrm>
                  <a:off x="2671602" y="2905490"/>
                  <a:ext cx="63050" cy="57281"/>
                  <a:chOff x="2671602" y="2905490"/>
                  <a:chExt cx="63050" cy="57281"/>
                </a:xfrm>
                <a:solidFill>
                  <a:srgbClr val="406484"/>
                </a:solidFill>
              </p:grpSpPr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4FBD6E40-1C23-4089-899C-D1894C56FC37}"/>
                      </a:ext>
                    </a:extLst>
                  </p:cNvPr>
                  <p:cNvSpPr/>
                  <p:nvPr/>
                </p:nvSpPr>
                <p:spPr>
                  <a:xfrm>
                    <a:off x="2671602" y="2905490"/>
                    <a:ext cx="26231" cy="14605"/>
                  </a:xfrm>
                  <a:custGeom>
                    <a:avLst/>
                    <a:gdLst>
                      <a:gd name="connsiteX0" fmla="*/ 26151 w 26231"/>
                      <a:gd name="connsiteY0" fmla="*/ 3696 h 14605"/>
                      <a:gd name="connsiteX1" fmla="*/ 14118 w 26231"/>
                      <a:gd name="connsiteY1" fmla="*/ 5782 h 14605"/>
                      <a:gd name="connsiteX2" fmla="*/ 2647 w 26231"/>
                      <a:gd name="connsiteY2" fmla="*/ 14606 h 14605"/>
                      <a:gd name="connsiteX3" fmla="*/ 0 w 26231"/>
                      <a:gd name="connsiteY3" fmla="*/ 12279 h 14605"/>
                      <a:gd name="connsiteX4" fmla="*/ 12674 w 26231"/>
                      <a:gd name="connsiteY4" fmla="*/ 2573 h 14605"/>
                      <a:gd name="connsiteX5" fmla="*/ 24226 w 26231"/>
                      <a:gd name="connsiteY5" fmla="*/ 6 h 14605"/>
                      <a:gd name="connsiteX6" fmla="*/ 26231 w 26231"/>
                      <a:gd name="connsiteY6" fmla="*/ 3054 h 14605"/>
                      <a:gd name="connsiteX7" fmla="*/ 26151 w 26231"/>
                      <a:gd name="connsiteY7" fmla="*/ 3696 h 1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231" h="14605">
                        <a:moveTo>
                          <a:pt x="26151" y="3696"/>
                        </a:moveTo>
                        <a:cubicBezTo>
                          <a:pt x="23183" y="3134"/>
                          <a:pt x="18851" y="3616"/>
                          <a:pt x="14118" y="5782"/>
                        </a:cubicBezTo>
                        <a:cubicBezTo>
                          <a:pt x="10348" y="7546"/>
                          <a:pt x="6337" y="10354"/>
                          <a:pt x="2647" y="14606"/>
                        </a:cubicBezTo>
                        <a:lnTo>
                          <a:pt x="0" y="12279"/>
                        </a:lnTo>
                        <a:cubicBezTo>
                          <a:pt x="4011" y="7627"/>
                          <a:pt x="8423" y="4498"/>
                          <a:pt x="12674" y="2573"/>
                        </a:cubicBezTo>
                        <a:cubicBezTo>
                          <a:pt x="16926" y="648"/>
                          <a:pt x="20937" y="-74"/>
                          <a:pt x="24226" y="6"/>
                        </a:cubicBezTo>
                        <a:cubicBezTo>
                          <a:pt x="24867" y="1049"/>
                          <a:pt x="25589" y="2011"/>
                          <a:pt x="26231" y="3054"/>
                        </a:cubicBezTo>
                        <a:lnTo>
                          <a:pt x="26151" y="3696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F88FD48B-6621-4154-A0CA-C457CD594422}"/>
                      </a:ext>
                    </a:extLst>
                  </p:cNvPr>
                  <p:cNvSpPr/>
                  <p:nvPr/>
                </p:nvSpPr>
                <p:spPr>
                  <a:xfrm>
                    <a:off x="2678822" y="2913438"/>
                    <a:ext cx="25268" cy="14599"/>
                  </a:xfrm>
                  <a:custGeom>
                    <a:avLst/>
                    <a:gdLst>
                      <a:gd name="connsiteX0" fmla="*/ 25269 w 25268"/>
                      <a:gd name="connsiteY0" fmla="*/ 3610 h 14599"/>
                      <a:gd name="connsiteX1" fmla="*/ 14118 w 25268"/>
                      <a:gd name="connsiteY1" fmla="*/ 5776 h 14599"/>
                      <a:gd name="connsiteX2" fmla="*/ 2647 w 25268"/>
                      <a:gd name="connsiteY2" fmla="*/ 14600 h 14599"/>
                      <a:gd name="connsiteX3" fmla="*/ 0 w 25268"/>
                      <a:gd name="connsiteY3" fmla="*/ 12273 h 14599"/>
                      <a:gd name="connsiteX4" fmla="*/ 12674 w 25268"/>
                      <a:gd name="connsiteY4" fmla="*/ 2567 h 14599"/>
                      <a:gd name="connsiteX5" fmla="*/ 22621 w 25268"/>
                      <a:gd name="connsiteY5" fmla="*/ 0 h 14599"/>
                      <a:gd name="connsiteX6" fmla="*/ 25269 w 25268"/>
                      <a:gd name="connsiteY6" fmla="*/ 3610 h 1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268" h="14599">
                        <a:moveTo>
                          <a:pt x="25269" y="3610"/>
                        </a:moveTo>
                        <a:cubicBezTo>
                          <a:pt x="22381" y="3289"/>
                          <a:pt x="18370" y="3851"/>
                          <a:pt x="14118" y="5776"/>
                        </a:cubicBezTo>
                        <a:cubicBezTo>
                          <a:pt x="10348" y="7540"/>
                          <a:pt x="6337" y="10348"/>
                          <a:pt x="2647" y="14600"/>
                        </a:cubicBezTo>
                        <a:lnTo>
                          <a:pt x="0" y="12273"/>
                        </a:lnTo>
                        <a:cubicBezTo>
                          <a:pt x="4011" y="7621"/>
                          <a:pt x="8423" y="4492"/>
                          <a:pt x="12674" y="2567"/>
                        </a:cubicBezTo>
                        <a:cubicBezTo>
                          <a:pt x="16204" y="963"/>
                          <a:pt x="19653" y="160"/>
                          <a:pt x="22621" y="0"/>
                        </a:cubicBezTo>
                        <a:cubicBezTo>
                          <a:pt x="23424" y="1284"/>
                          <a:pt x="24386" y="2487"/>
                          <a:pt x="25269" y="3610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709CE8F1-50D2-4A64-9E5F-465C860791FE}"/>
                      </a:ext>
                    </a:extLst>
                  </p:cNvPr>
                  <p:cNvSpPr/>
                  <p:nvPr/>
                </p:nvSpPr>
                <p:spPr>
                  <a:xfrm>
                    <a:off x="2686202" y="2921941"/>
                    <a:ext cx="24626" cy="14519"/>
                  </a:xfrm>
                  <a:custGeom>
                    <a:avLst/>
                    <a:gdLst>
                      <a:gd name="connsiteX0" fmla="*/ 24627 w 24626"/>
                      <a:gd name="connsiteY0" fmla="*/ 3449 h 14519"/>
                      <a:gd name="connsiteX1" fmla="*/ 14118 w 24626"/>
                      <a:gd name="connsiteY1" fmla="*/ 5696 h 14519"/>
                      <a:gd name="connsiteX2" fmla="*/ 2647 w 24626"/>
                      <a:gd name="connsiteY2" fmla="*/ 14519 h 14519"/>
                      <a:gd name="connsiteX3" fmla="*/ 0 w 24626"/>
                      <a:gd name="connsiteY3" fmla="*/ 12193 h 14519"/>
                      <a:gd name="connsiteX4" fmla="*/ 12674 w 24626"/>
                      <a:gd name="connsiteY4" fmla="*/ 2487 h 14519"/>
                      <a:gd name="connsiteX5" fmla="*/ 21819 w 24626"/>
                      <a:gd name="connsiteY5" fmla="*/ 0 h 14519"/>
                      <a:gd name="connsiteX6" fmla="*/ 24627 w 24626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626" h="14519">
                        <a:moveTo>
                          <a:pt x="24627" y="3449"/>
                        </a:moveTo>
                        <a:cubicBezTo>
                          <a:pt x="21739" y="3289"/>
                          <a:pt x="18049" y="393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83" y="1043"/>
                          <a:pt x="19012" y="241"/>
                          <a:pt x="21819" y="0"/>
                        </a:cubicBezTo>
                        <a:cubicBezTo>
                          <a:pt x="22702" y="1123"/>
                          <a:pt x="23664" y="2326"/>
                          <a:pt x="2462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CCCE0A22-0479-48C8-BBC4-1A93F9CD33DB}"/>
                      </a:ext>
                    </a:extLst>
                  </p:cNvPr>
                  <p:cNvSpPr/>
                  <p:nvPr/>
                </p:nvSpPr>
                <p:spPr>
                  <a:xfrm>
                    <a:off x="2694063" y="2931246"/>
                    <a:ext cx="25027" cy="14519"/>
                  </a:xfrm>
                  <a:custGeom>
                    <a:avLst/>
                    <a:gdLst>
                      <a:gd name="connsiteX0" fmla="*/ 25028 w 25027"/>
                      <a:gd name="connsiteY0" fmla="*/ 3449 h 14519"/>
                      <a:gd name="connsiteX1" fmla="*/ 14118 w 25027"/>
                      <a:gd name="connsiteY1" fmla="*/ 5696 h 14519"/>
                      <a:gd name="connsiteX2" fmla="*/ 2647 w 25027"/>
                      <a:gd name="connsiteY2" fmla="*/ 14519 h 14519"/>
                      <a:gd name="connsiteX3" fmla="*/ 0 w 25027"/>
                      <a:gd name="connsiteY3" fmla="*/ 12193 h 14519"/>
                      <a:gd name="connsiteX4" fmla="*/ 12674 w 25027"/>
                      <a:gd name="connsiteY4" fmla="*/ 2487 h 14519"/>
                      <a:gd name="connsiteX5" fmla="*/ 21899 w 25027"/>
                      <a:gd name="connsiteY5" fmla="*/ 0 h 14519"/>
                      <a:gd name="connsiteX6" fmla="*/ 25028 w 2502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027" h="14519">
                        <a:moveTo>
                          <a:pt x="25028" y="3449"/>
                        </a:moveTo>
                        <a:cubicBezTo>
                          <a:pt x="2214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092" y="241"/>
                          <a:pt x="21899" y="0"/>
                        </a:cubicBezTo>
                        <a:cubicBezTo>
                          <a:pt x="22862" y="1123"/>
                          <a:pt x="23905" y="2246"/>
                          <a:pt x="2502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642BA282-323E-4F8C-8284-C1E77A08F3E0}"/>
                      </a:ext>
                    </a:extLst>
                  </p:cNvPr>
                  <p:cNvSpPr/>
                  <p:nvPr/>
                </p:nvSpPr>
                <p:spPr>
                  <a:xfrm>
                    <a:off x="2702245" y="2939749"/>
                    <a:ext cx="24707" cy="14519"/>
                  </a:xfrm>
                  <a:custGeom>
                    <a:avLst/>
                    <a:gdLst>
                      <a:gd name="connsiteX0" fmla="*/ 24707 w 24707"/>
                      <a:gd name="connsiteY0" fmla="*/ 3449 h 14519"/>
                      <a:gd name="connsiteX1" fmla="*/ 14118 w 24707"/>
                      <a:gd name="connsiteY1" fmla="*/ 5696 h 14519"/>
                      <a:gd name="connsiteX2" fmla="*/ 2647 w 24707"/>
                      <a:gd name="connsiteY2" fmla="*/ 14519 h 14519"/>
                      <a:gd name="connsiteX3" fmla="*/ 0 w 24707"/>
                      <a:gd name="connsiteY3" fmla="*/ 12193 h 14519"/>
                      <a:gd name="connsiteX4" fmla="*/ 12674 w 24707"/>
                      <a:gd name="connsiteY4" fmla="*/ 2487 h 14519"/>
                      <a:gd name="connsiteX5" fmla="*/ 21579 w 24707"/>
                      <a:gd name="connsiteY5" fmla="*/ 0 h 14519"/>
                      <a:gd name="connsiteX6" fmla="*/ 24707 w 2470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707" h="14519">
                        <a:moveTo>
                          <a:pt x="24707" y="3449"/>
                        </a:moveTo>
                        <a:cubicBezTo>
                          <a:pt x="21819" y="3289"/>
                          <a:pt x="18129" y="385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03" y="1043"/>
                          <a:pt x="18851" y="241"/>
                          <a:pt x="21579" y="0"/>
                        </a:cubicBezTo>
                        <a:cubicBezTo>
                          <a:pt x="22541" y="1203"/>
                          <a:pt x="23584" y="2326"/>
                          <a:pt x="2470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830607BB-C6F2-4711-ADE4-5F4BA02E2981}"/>
                      </a:ext>
                    </a:extLst>
                  </p:cNvPr>
                  <p:cNvSpPr/>
                  <p:nvPr/>
                </p:nvSpPr>
                <p:spPr>
                  <a:xfrm>
                    <a:off x="2709545" y="2948252"/>
                    <a:ext cx="25108" cy="14519"/>
                  </a:xfrm>
                  <a:custGeom>
                    <a:avLst/>
                    <a:gdLst>
                      <a:gd name="connsiteX0" fmla="*/ 25108 w 25108"/>
                      <a:gd name="connsiteY0" fmla="*/ 3449 h 14519"/>
                      <a:gd name="connsiteX1" fmla="*/ 14118 w 25108"/>
                      <a:gd name="connsiteY1" fmla="*/ 5696 h 14519"/>
                      <a:gd name="connsiteX2" fmla="*/ 2647 w 25108"/>
                      <a:gd name="connsiteY2" fmla="*/ 14519 h 14519"/>
                      <a:gd name="connsiteX3" fmla="*/ 0 w 25108"/>
                      <a:gd name="connsiteY3" fmla="*/ 12193 h 14519"/>
                      <a:gd name="connsiteX4" fmla="*/ 12674 w 25108"/>
                      <a:gd name="connsiteY4" fmla="*/ 2487 h 14519"/>
                      <a:gd name="connsiteX5" fmla="*/ 21980 w 25108"/>
                      <a:gd name="connsiteY5" fmla="*/ 0 h 14519"/>
                      <a:gd name="connsiteX6" fmla="*/ 25108 w 25108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08" h="14519">
                        <a:moveTo>
                          <a:pt x="25108" y="3449"/>
                        </a:moveTo>
                        <a:cubicBezTo>
                          <a:pt x="2222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172" y="160"/>
                          <a:pt x="21980" y="0"/>
                        </a:cubicBezTo>
                        <a:cubicBezTo>
                          <a:pt x="23022" y="1123"/>
                          <a:pt x="24065" y="2326"/>
                          <a:pt x="2510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0347DB6-ED00-4F99-AD49-AFB416A9B4BC}"/>
                  </a:ext>
                </a:extLst>
              </p:cNvPr>
              <p:cNvSpPr/>
              <p:nvPr/>
            </p:nvSpPr>
            <p:spPr>
              <a:xfrm>
                <a:off x="2559009" y="2480405"/>
                <a:ext cx="230522" cy="306599"/>
              </a:xfrm>
              <a:custGeom>
                <a:avLst/>
                <a:gdLst>
                  <a:gd name="connsiteX0" fmla="*/ 145884 w 230522"/>
                  <a:gd name="connsiteY0" fmla="*/ 31784 h 306599"/>
                  <a:gd name="connsiteX1" fmla="*/ 98155 w 230522"/>
                  <a:gd name="connsiteY1" fmla="*/ 90503 h 306599"/>
                  <a:gd name="connsiteX2" fmla="*/ 450 w 230522"/>
                  <a:gd name="connsiteY2" fmla="*/ 250537 h 306599"/>
                  <a:gd name="connsiteX3" fmla="*/ 52431 w 230522"/>
                  <a:gd name="connsiteY3" fmla="*/ 306128 h 306599"/>
                  <a:gd name="connsiteX4" fmla="*/ 202197 w 230522"/>
                  <a:gd name="connsiteY4" fmla="*/ 88337 h 306599"/>
                  <a:gd name="connsiteX5" fmla="*/ 230032 w 230522"/>
                  <a:gd name="connsiteY5" fmla="*/ 27372 h 306599"/>
                  <a:gd name="connsiteX6" fmla="*/ 145884 w 230522"/>
                  <a:gd name="connsiteY6" fmla="*/ 31784 h 3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22" h="306599">
                    <a:moveTo>
                      <a:pt x="145884" y="31784"/>
                    </a:moveTo>
                    <a:cubicBezTo>
                      <a:pt x="129841" y="57774"/>
                      <a:pt x="120535" y="57454"/>
                      <a:pt x="98155" y="90503"/>
                    </a:cubicBezTo>
                    <a:cubicBezTo>
                      <a:pt x="71041" y="130612"/>
                      <a:pt x="26360" y="204252"/>
                      <a:pt x="450" y="250537"/>
                    </a:cubicBezTo>
                    <a:cubicBezTo>
                      <a:pt x="-3481" y="262971"/>
                      <a:pt x="18739" y="311904"/>
                      <a:pt x="52431" y="306128"/>
                    </a:cubicBezTo>
                    <a:cubicBezTo>
                      <a:pt x="77138" y="266581"/>
                      <a:pt x="168425" y="126842"/>
                      <a:pt x="202197" y="88337"/>
                    </a:cubicBezTo>
                    <a:cubicBezTo>
                      <a:pt x="222973" y="68123"/>
                      <a:pt x="232920" y="48229"/>
                      <a:pt x="230032" y="27372"/>
                    </a:cubicBezTo>
                    <a:cubicBezTo>
                      <a:pt x="227225" y="3628"/>
                      <a:pt x="183025" y="-21962"/>
                      <a:pt x="145884" y="31784"/>
                    </a:cubicBez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CF09A09-33C6-4183-85E9-13CD09E46E57}"/>
                  </a:ext>
                </a:extLst>
              </p:cNvPr>
              <p:cNvSpPr/>
              <p:nvPr/>
            </p:nvSpPr>
            <p:spPr>
              <a:xfrm>
                <a:off x="2558996" y="2482830"/>
                <a:ext cx="186137" cy="290307"/>
              </a:xfrm>
              <a:custGeom>
                <a:avLst/>
                <a:gdLst>
                  <a:gd name="connsiteX0" fmla="*/ 145896 w 186137"/>
                  <a:gd name="connsiteY0" fmla="*/ 29360 h 290307"/>
                  <a:gd name="connsiteX1" fmla="*/ 98167 w 186137"/>
                  <a:gd name="connsiteY1" fmla="*/ 88079 h 290307"/>
                  <a:gd name="connsiteX2" fmla="*/ 462 w 186137"/>
                  <a:gd name="connsiteY2" fmla="*/ 248113 h 290307"/>
                  <a:gd name="connsiteX3" fmla="*/ 18591 w 186137"/>
                  <a:gd name="connsiteY3" fmla="*/ 290308 h 290307"/>
                  <a:gd name="connsiteX4" fmla="*/ 98087 w 186137"/>
                  <a:gd name="connsiteY4" fmla="*/ 158510 h 290307"/>
                  <a:gd name="connsiteX5" fmla="*/ 112526 w 186137"/>
                  <a:gd name="connsiteY5" fmla="*/ 211293 h 290307"/>
                  <a:gd name="connsiteX6" fmla="*/ 133142 w 186137"/>
                  <a:gd name="connsiteY6" fmla="*/ 109497 h 290307"/>
                  <a:gd name="connsiteX7" fmla="*/ 184080 w 186137"/>
                  <a:gd name="connsiteY7" fmla="*/ 46125 h 290307"/>
                  <a:gd name="connsiteX8" fmla="*/ 180550 w 186137"/>
                  <a:gd name="connsiteY8" fmla="*/ 0 h 290307"/>
                  <a:gd name="connsiteX9" fmla="*/ 145896 w 186137"/>
                  <a:gd name="connsiteY9" fmla="*/ 29360 h 29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137" h="290307">
                    <a:moveTo>
                      <a:pt x="145896" y="29360"/>
                    </a:moveTo>
                    <a:cubicBezTo>
                      <a:pt x="129853" y="55350"/>
                      <a:pt x="120548" y="55029"/>
                      <a:pt x="98167" y="88079"/>
                    </a:cubicBezTo>
                    <a:cubicBezTo>
                      <a:pt x="71053" y="128188"/>
                      <a:pt x="26372" y="201827"/>
                      <a:pt x="462" y="248113"/>
                    </a:cubicBezTo>
                    <a:cubicBezTo>
                      <a:pt x="-1945" y="255573"/>
                      <a:pt x="5195" y="276269"/>
                      <a:pt x="18591" y="290308"/>
                    </a:cubicBezTo>
                    <a:cubicBezTo>
                      <a:pt x="32389" y="265681"/>
                      <a:pt x="65438" y="208165"/>
                      <a:pt x="98087" y="158510"/>
                    </a:cubicBezTo>
                    <a:cubicBezTo>
                      <a:pt x="101536" y="153296"/>
                      <a:pt x="109157" y="216267"/>
                      <a:pt x="112526" y="211293"/>
                    </a:cubicBezTo>
                    <a:cubicBezTo>
                      <a:pt x="116376" y="190838"/>
                      <a:pt x="127045" y="117439"/>
                      <a:pt x="133142" y="109497"/>
                    </a:cubicBezTo>
                    <a:cubicBezTo>
                      <a:pt x="161539" y="71955"/>
                      <a:pt x="182476" y="51821"/>
                      <a:pt x="184080" y="46125"/>
                    </a:cubicBezTo>
                    <a:cubicBezTo>
                      <a:pt x="187930" y="32809"/>
                      <a:pt x="186166" y="19252"/>
                      <a:pt x="180550" y="0"/>
                    </a:cubicBezTo>
                    <a:cubicBezTo>
                      <a:pt x="169240" y="4011"/>
                      <a:pt x="157207" y="12995"/>
                      <a:pt x="145896" y="29360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9279F932-DF4B-4C69-9286-8F2CAF8AA509}"/>
                  </a:ext>
                </a:extLst>
              </p:cNvPr>
              <p:cNvSpPr/>
              <p:nvPr/>
            </p:nvSpPr>
            <p:spPr>
              <a:xfrm>
                <a:off x="2581117" y="2534971"/>
                <a:ext cx="110757" cy="219475"/>
              </a:xfrm>
              <a:custGeom>
                <a:avLst/>
                <a:gdLst>
                  <a:gd name="connsiteX0" fmla="*/ 106128 w 110757"/>
                  <a:gd name="connsiteY0" fmla="*/ 0 h 219475"/>
                  <a:gd name="connsiteX1" fmla="*/ 76046 w 110757"/>
                  <a:gd name="connsiteY1" fmla="*/ 35937 h 219475"/>
                  <a:gd name="connsiteX2" fmla="*/ 16766 w 110757"/>
                  <a:gd name="connsiteY2" fmla="*/ 130113 h 219475"/>
                  <a:gd name="connsiteX3" fmla="*/ 0 w 110757"/>
                  <a:gd name="connsiteY3" fmla="*/ 158350 h 219475"/>
                  <a:gd name="connsiteX4" fmla="*/ 7059 w 110757"/>
                  <a:gd name="connsiteY4" fmla="*/ 219475 h 219475"/>
                  <a:gd name="connsiteX5" fmla="*/ 18209 w 110757"/>
                  <a:gd name="connsiteY5" fmla="*/ 200143 h 219475"/>
                  <a:gd name="connsiteX6" fmla="*/ 86154 w 110757"/>
                  <a:gd name="connsiteY6" fmla="*/ 91127 h 219475"/>
                  <a:gd name="connsiteX7" fmla="*/ 98588 w 110757"/>
                  <a:gd name="connsiteY7" fmla="*/ 73640 h 219475"/>
                  <a:gd name="connsiteX8" fmla="*/ 106128 w 110757"/>
                  <a:gd name="connsiteY8" fmla="*/ 0 h 2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57" h="219475">
                    <a:moveTo>
                      <a:pt x="106128" y="0"/>
                    </a:moveTo>
                    <a:cubicBezTo>
                      <a:pt x="97946" y="8583"/>
                      <a:pt x="89282" y="16445"/>
                      <a:pt x="76046" y="35937"/>
                    </a:cubicBezTo>
                    <a:cubicBezTo>
                      <a:pt x="59923" y="59762"/>
                      <a:pt x="37622" y="95379"/>
                      <a:pt x="16766" y="130113"/>
                    </a:cubicBezTo>
                    <a:cubicBezTo>
                      <a:pt x="10990" y="139659"/>
                      <a:pt x="5375" y="149205"/>
                      <a:pt x="0" y="158350"/>
                    </a:cubicBezTo>
                    <a:cubicBezTo>
                      <a:pt x="80" y="168056"/>
                      <a:pt x="2166" y="197576"/>
                      <a:pt x="7059" y="219475"/>
                    </a:cubicBezTo>
                    <a:cubicBezTo>
                      <a:pt x="10428" y="213619"/>
                      <a:pt x="14199" y="207122"/>
                      <a:pt x="18209" y="200143"/>
                    </a:cubicBezTo>
                    <a:cubicBezTo>
                      <a:pt x="36900" y="168136"/>
                      <a:pt x="62169" y="126343"/>
                      <a:pt x="86154" y="91127"/>
                    </a:cubicBezTo>
                    <a:cubicBezTo>
                      <a:pt x="90245" y="85191"/>
                      <a:pt x="94336" y="79335"/>
                      <a:pt x="98588" y="73640"/>
                    </a:cubicBezTo>
                    <a:cubicBezTo>
                      <a:pt x="102438" y="61848"/>
                      <a:pt x="118562" y="26552"/>
                      <a:pt x="106128" y="0"/>
                    </a:cubicBezTo>
                    <a:close/>
                  </a:path>
                </a:pathLst>
              </a:custGeom>
              <a:solidFill>
                <a:srgbClr val="091F3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169ABCD-7C68-4794-B138-589617341FB8}"/>
                  </a:ext>
                </a:extLst>
              </p:cNvPr>
              <p:cNvSpPr/>
              <p:nvPr/>
            </p:nvSpPr>
            <p:spPr>
              <a:xfrm>
                <a:off x="2620172" y="2214261"/>
                <a:ext cx="169090" cy="335524"/>
              </a:xfrm>
              <a:custGeom>
                <a:avLst/>
                <a:gdLst>
                  <a:gd name="connsiteX0" fmla="*/ 24718 w 169090"/>
                  <a:gd name="connsiteY0" fmla="*/ 42997 h 335524"/>
                  <a:gd name="connsiteX1" fmla="*/ 6028 w 169090"/>
                  <a:gd name="connsiteY1" fmla="*/ 128428 h 335524"/>
                  <a:gd name="connsiteX2" fmla="*/ 88571 w 169090"/>
                  <a:gd name="connsiteY2" fmla="*/ 302741 h 335524"/>
                  <a:gd name="connsiteX3" fmla="*/ 168067 w 169090"/>
                  <a:gd name="connsiteY3" fmla="*/ 310843 h 335524"/>
                  <a:gd name="connsiteX4" fmla="*/ 162372 w 169090"/>
                  <a:gd name="connsiteY4" fmla="*/ 242257 h 335524"/>
                  <a:gd name="connsiteX5" fmla="*/ 139911 w 169090"/>
                  <a:gd name="connsiteY5" fmla="*/ 101796 h 335524"/>
                  <a:gd name="connsiteX6" fmla="*/ 125311 w 169090"/>
                  <a:gd name="connsiteY6" fmla="*/ 46927 h 335524"/>
                  <a:gd name="connsiteX7" fmla="*/ 111273 w 169090"/>
                  <a:gd name="connsiteY7" fmla="*/ 0 h 335524"/>
                  <a:gd name="connsiteX8" fmla="*/ 24718 w 169090"/>
                  <a:gd name="connsiteY8" fmla="*/ 42997 h 33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090" h="335524">
                    <a:moveTo>
                      <a:pt x="24718" y="42997"/>
                    </a:moveTo>
                    <a:cubicBezTo>
                      <a:pt x="23355" y="73158"/>
                      <a:pt x="-14348" y="83025"/>
                      <a:pt x="6028" y="128428"/>
                    </a:cubicBezTo>
                    <a:cubicBezTo>
                      <a:pt x="26323" y="173671"/>
                      <a:pt x="72688" y="258140"/>
                      <a:pt x="88571" y="302741"/>
                    </a:cubicBezTo>
                    <a:cubicBezTo>
                      <a:pt x="96192" y="351754"/>
                      <a:pt x="159323" y="338358"/>
                      <a:pt x="168067" y="310843"/>
                    </a:cubicBezTo>
                    <a:cubicBezTo>
                      <a:pt x="171356" y="282045"/>
                      <a:pt x="165982" y="269531"/>
                      <a:pt x="162372" y="242257"/>
                    </a:cubicBezTo>
                    <a:cubicBezTo>
                      <a:pt x="156756" y="199421"/>
                      <a:pt x="149537" y="147360"/>
                      <a:pt x="139911" y="101796"/>
                    </a:cubicBezTo>
                    <a:cubicBezTo>
                      <a:pt x="135659" y="81822"/>
                      <a:pt x="129723" y="63211"/>
                      <a:pt x="125311" y="46927"/>
                    </a:cubicBezTo>
                    <a:cubicBezTo>
                      <a:pt x="121701" y="24226"/>
                      <a:pt x="118252" y="17728"/>
                      <a:pt x="111273" y="0"/>
                    </a:cubicBezTo>
                    <a:lnTo>
                      <a:pt x="24718" y="42997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D1EE205-282B-43D2-B1F7-6E74E3EDDAEA}"/>
                  </a:ext>
                </a:extLst>
              </p:cNvPr>
              <p:cNvSpPr/>
              <p:nvPr/>
            </p:nvSpPr>
            <p:spPr>
              <a:xfrm>
                <a:off x="2620172" y="2215384"/>
                <a:ext cx="140151" cy="331218"/>
              </a:xfrm>
              <a:custGeom>
                <a:avLst/>
                <a:gdLst>
                  <a:gd name="connsiteX0" fmla="*/ 24718 w 140151"/>
                  <a:gd name="connsiteY0" fmla="*/ 41874 h 331218"/>
                  <a:gd name="connsiteX1" fmla="*/ 6028 w 140151"/>
                  <a:gd name="connsiteY1" fmla="*/ 127305 h 331218"/>
                  <a:gd name="connsiteX2" fmla="*/ 88571 w 140151"/>
                  <a:gd name="connsiteY2" fmla="*/ 301618 h 331218"/>
                  <a:gd name="connsiteX3" fmla="*/ 109669 w 140151"/>
                  <a:gd name="connsiteY3" fmla="*/ 331219 h 331218"/>
                  <a:gd name="connsiteX4" fmla="*/ 122905 w 140151"/>
                  <a:gd name="connsiteY4" fmla="*/ 313731 h 331218"/>
                  <a:gd name="connsiteX5" fmla="*/ 70442 w 140151"/>
                  <a:gd name="connsiteY5" fmla="*/ 159793 h 331218"/>
                  <a:gd name="connsiteX6" fmla="*/ 140151 w 140151"/>
                  <a:gd name="connsiteY6" fmla="*/ 101074 h 331218"/>
                  <a:gd name="connsiteX7" fmla="*/ 129001 w 140151"/>
                  <a:gd name="connsiteY7" fmla="*/ 49976 h 331218"/>
                  <a:gd name="connsiteX8" fmla="*/ 111835 w 140151"/>
                  <a:gd name="connsiteY8" fmla="*/ 0 h 331218"/>
                  <a:gd name="connsiteX9" fmla="*/ 24718 w 140151"/>
                  <a:gd name="connsiteY9" fmla="*/ 41874 h 33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151" h="331218">
                    <a:moveTo>
                      <a:pt x="24718" y="41874"/>
                    </a:moveTo>
                    <a:cubicBezTo>
                      <a:pt x="23355" y="72035"/>
                      <a:pt x="-14348" y="81902"/>
                      <a:pt x="6028" y="127305"/>
                    </a:cubicBezTo>
                    <a:cubicBezTo>
                      <a:pt x="26323" y="172548"/>
                      <a:pt x="72688" y="257017"/>
                      <a:pt x="88571" y="301618"/>
                    </a:cubicBezTo>
                    <a:cubicBezTo>
                      <a:pt x="91058" y="317421"/>
                      <a:pt x="99321" y="326726"/>
                      <a:pt x="109669" y="331219"/>
                    </a:cubicBezTo>
                    <a:cubicBezTo>
                      <a:pt x="117289" y="322154"/>
                      <a:pt x="122263" y="316057"/>
                      <a:pt x="122905" y="313731"/>
                    </a:cubicBezTo>
                    <a:cubicBezTo>
                      <a:pt x="129964" y="289024"/>
                      <a:pt x="96994" y="230144"/>
                      <a:pt x="70442" y="159793"/>
                    </a:cubicBezTo>
                    <a:cubicBezTo>
                      <a:pt x="93545" y="147119"/>
                      <a:pt x="131648" y="118161"/>
                      <a:pt x="140151" y="101074"/>
                    </a:cubicBezTo>
                    <a:lnTo>
                      <a:pt x="129001" y="49976"/>
                    </a:lnTo>
                    <a:cubicBezTo>
                      <a:pt x="126514" y="40109"/>
                      <a:pt x="116086" y="10829"/>
                      <a:pt x="111835" y="0"/>
                    </a:cubicBezTo>
                    <a:lnTo>
                      <a:pt x="24718" y="41874"/>
                    </a:ln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3166194-5904-4E1E-B85A-90A63A57E5E7}"/>
                  </a:ext>
                </a:extLst>
              </p:cNvPr>
              <p:cNvSpPr/>
              <p:nvPr/>
            </p:nvSpPr>
            <p:spPr>
              <a:xfrm>
                <a:off x="2547014" y="2226935"/>
                <a:ext cx="191088" cy="679056"/>
              </a:xfrm>
              <a:custGeom>
                <a:avLst/>
                <a:gdLst>
                  <a:gd name="connsiteX0" fmla="*/ 38274 w 191088"/>
                  <a:gd name="connsiteY0" fmla="*/ 4974 h 679056"/>
                  <a:gd name="connsiteX1" fmla="*/ 2096 w 191088"/>
                  <a:gd name="connsiteY1" fmla="*/ 91207 h 679056"/>
                  <a:gd name="connsiteX2" fmla="*/ 19022 w 191088"/>
                  <a:gd name="connsiteY2" fmla="*/ 205277 h 679056"/>
                  <a:gd name="connsiteX3" fmla="*/ 45815 w 191088"/>
                  <a:gd name="connsiteY3" fmla="*/ 294238 h 679056"/>
                  <a:gd name="connsiteX4" fmla="*/ 42606 w 191088"/>
                  <a:gd name="connsiteY4" fmla="*/ 415848 h 679056"/>
                  <a:gd name="connsiteX5" fmla="*/ 72447 w 191088"/>
                  <a:gd name="connsiteY5" fmla="*/ 663159 h 679056"/>
                  <a:gd name="connsiteX6" fmla="*/ 138707 w 191088"/>
                  <a:gd name="connsiteY6" fmla="*/ 665325 h 679056"/>
                  <a:gd name="connsiteX7" fmla="*/ 124348 w 191088"/>
                  <a:gd name="connsiteY7" fmla="*/ 440315 h 679056"/>
                  <a:gd name="connsiteX8" fmla="*/ 133813 w 191088"/>
                  <a:gd name="connsiteY8" fmla="*/ 357129 h 679056"/>
                  <a:gd name="connsiteX9" fmla="*/ 135899 w 191088"/>
                  <a:gd name="connsiteY9" fmla="*/ 304586 h 679056"/>
                  <a:gd name="connsiteX10" fmla="*/ 114160 w 191088"/>
                  <a:gd name="connsiteY10" fmla="*/ 125541 h 679056"/>
                  <a:gd name="connsiteX11" fmla="*/ 191089 w 191088"/>
                  <a:gd name="connsiteY11" fmla="*/ 18771 h 679056"/>
                  <a:gd name="connsiteX12" fmla="*/ 187559 w 191088"/>
                  <a:gd name="connsiteY12" fmla="*/ 0 h 679056"/>
                  <a:gd name="connsiteX13" fmla="*/ 38274 w 191088"/>
                  <a:gd name="connsiteY13" fmla="*/ 4974 h 67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088" h="679056">
                    <a:moveTo>
                      <a:pt x="38274" y="4974"/>
                    </a:moveTo>
                    <a:cubicBezTo>
                      <a:pt x="32739" y="30082"/>
                      <a:pt x="9396" y="46526"/>
                      <a:pt x="2096" y="91207"/>
                    </a:cubicBezTo>
                    <a:cubicBezTo>
                      <a:pt x="-2476" y="119444"/>
                      <a:pt x="-712" y="149766"/>
                      <a:pt x="19022" y="205277"/>
                    </a:cubicBezTo>
                    <a:cubicBezTo>
                      <a:pt x="28006" y="230706"/>
                      <a:pt x="40039" y="271216"/>
                      <a:pt x="45815" y="294238"/>
                    </a:cubicBezTo>
                    <a:cubicBezTo>
                      <a:pt x="63061" y="362343"/>
                      <a:pt x="49184" y="358332"/>
                      <a:pt x="42606" y="415848"/>
                    </a:cubicBezTo>
                    <a:cubicBezTo>
                      <a:pt x="36590" y="469113"/>
                      <a:pt x="60173" y="601712"/>
                      <a:pt x="72447" y="663159"/>
                    </a:cubicBezTo>
                    <a:cubicBezTo>
                      <a:pt x="78624" y="682171"/>
                      <a:pt x="127556" y="685620"/>
                      <a:pt x="138707" y="665325"/>
                    </a:cubicBezTo>
                    <a:cubicBezTo>
                      <a:pt x="137423" y="603397"/>
                      <a:pt x="122743" y="503366"/>
                      <a:pt x="124348" y="440315"/>
                    </a:cubicBezTo>
                    <a:cubicBezTo>
                      <a:pt x="125390" y="399885"/>
                      <a:pt x="124027" y="397960"/>
                      <a:pt x="133813" y="357129"/>
                    </a:cubicBezTo>
                    <a:cubicBezTo>
                      <a:pt x="138386" y="338037"/>
                      <a:pt x="139108" y="324641"/>
                      <a:pt x="135899" y="304586"/>
                    </a:cubicBezTo>
                    <a:lnTo>
                      <a:pt x="114160" y="125541"/>
                    </a:lnTo>
                    <a:cubicBezTo>
                      <a:pt x="140712" y="92411"/>
                      <a:pt x="170312" y="58238"/>
                      <a:pt x="191089" y="18771"/>
                    </a:cubicBezTo>
                    <a:lnTo>
                      <a:pt x="187559" y="0"/>
                    </a:lnTo>
                    <a:lnTo>
                      <a:pt x="38274" y="4974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FB6EDC3-B321-4DF6-B385-677E564FC7F3}"/>
                  </a:ext>
                </a:extLst>
              </p:cNvPr>
              <p:cNvSpPr/>
              <p:nvPr/>
            </p:nvSpPr>
            <p:spPr>
              <a:xfrm>
                <a:off x="2547084" y="2253568"/>
                <a:ext cx="175135" cy="652433"/>
              </a:xfrm>
              <a:custGeom>
                <a:avLst/>
                <a:gdLst>
                  <a:gd name="connsiteX0" fmla="*/ 18150 w 175135"/>
                  <a:gd name="connsiteY0" fmla="*/ 17648 h 652433"/>
                  <a:gd name="connsiteX1" fmla="*/ 2026 w 175135"/>
                  <a:gd name="connsiteY1" fmla="*/ 64575 h 652433"/>
                  <a:gd name="connsiteX2" fmla="*/ 18952 w 175135"/>
                  <a:gd name="connsiteY2" fmla="*/ 178645 h 652433"/>
                  <a:gd name="connsiteX3" fmla="*/ 45744 w 175135"/>
                  <a:gd name="connsiteY3" fmla="*/ 267606 h 652433"/>
                  <a:gd name="connsiteX4" fmla="*/ 42536 w 175135"/>
                  <a:gd name="connsiteY4" fmla="*/ 389216 h 652433"/>
                  <a:gd name="connsiteX5" fmla="*/ 72377 w 175135"/>
                  <a:gd name="connsiteY5" fmla="*/ 636527 h 652433"/>
                  <a:gd name="connsiteX6" fmla="*/ 110239 w 175135"/>
                  <a:gd name="connsiteY6" fmla="*/ 652330 h 652433"/>
                  <a:gd name="connsiteX7" fmla="*/ 98126 w 175135"/>
                  <a:gd name="connsiteY7" fmla="*/ 576283 h 652433"/>
                  <a:gd name="connsiteX8" fmla="*/ 91789 w 175135"/>
                  <a:gd name="connsiteY8" fmla="*/ 347342 h 652433"/>
                  <a:gd name="connsiteX9" fmla="*/ 94116 w 175135"/>
                  <a:gd name="connsiteY9" fmla="*/ 311405 h 652433"/>
                  <a:gd name="connsiteX10" fmla="*/ 51681 w 175135"/>
                  <a:gd name="connsiteY10" fmla="*/ 148322 h 652433"/>
                  <a:gd name="connsiteX11" fmla="*/ 117218 w 175135"/>
                  <a:gd name="connsiteY11" fmla="*/ 123134 h 652433"/>
                  <a:gd name="connsiteX12" fmla="*/ 43097 w 175135"/>
                  <a:gd name="connsiteY12" fmla="*/ 64495 h 652433"/>
                  <a:gd name="connsiteX13" fmla="*/ 175135 w 175135"/>
                  <a:gd name="connsiteY13" fmla="*/ 0 h 652433"/>
                  <a:gd name="connsiteX14" fmla="*/ 18150 w 175135"/>
                  <a:gd name="connsiteY14" fmla="*/ 17648 h 65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135" h="652433">
                    <a:moveTo>
                      <a:pt x="18150" y="17648"/>
                    </a:moveTo>
                    <a:cubicBezTo>
                      <a:pt x="11572" y="29600"/>
                      <a:pt x="5234" y="44120"/>
                      <a:pt x="2026" y="64575"/>
                    </a:cubicBezTo>
                    <a:cubicBezTo>
                      <a:pt x="-2386" y="92812"/>
                      <a:pt x="-782" y="123134"/>
                      <a:pt x="18952" y="178645"/>
                    </a:cubicBezTo>
                    <a:cubicBezTo>
                      <a:pt x="27936" y="204074"/>
                      <a:pt x="39969" y="244583"/>
                      <a:pt x="45744" y="267606"/>
                    </a:cubicBezTo>
                    <a:cubicBezTo>
                      <a:pt x="62991" y="335711"/>
                      <a:pt x="49114" y="331700"/>
                      <a:pt x="42536" y="389216"/>
                    </a:cubicBezTo>
                    <a:cubicBezTo>
                      <a:pt x="36519" y="442480"/>
                      <a:pt x="60103" y="575080"/>
                      <a:pt x="72377" y="636527"/>
                    </a:cubicBezTo>
                    <a:cubicBezTo>
                      <a:pt x="75906" y="647517"/>
                      <a:pt x="93715" y="653292"/>
                      <a:pt x="110239" y="652330"/>
                    </a:cubicBezTo>
                    <a:cubicBezTo>
                      <a:pt x="105908" y="623050"/>
                      <a:pt x="99330" y="583503"/>
                      <a:pt x="98126" y="576283"/>
                    </a:cubicBezTo>
                    <a:cubicBezTo>
                      <a:pt x="82243" y="483151"/>
                      <a:pt x="74462" y="424913"/>
                      <a:pt x="91789" y="347342"/>
                    </a:cubicBezTo>
                    <a:cubicBezTo>
                      <a:pt x="94116" y="333144"/>
                      <a:pt x="96843" y="325603"/>
                      <a:pt x="94116" y="311405"/>
                    </a:cubicBezTo>
                    <a:cubicBezTo>
                      <a:pt x="87778" y="278435"/>
                      <a:pt x="65077" y="208566"/>
                      <a:pt x="51681" y="148322"/>
                    </a:cubicBezTo>
                    <a:cubicBezTo>
                      <a:pt x="63874" y="147600"/>
                      <a:pt x="108715" y="136290"/>
                      <a:pt x="117218" y="123134"/>
                    </a:cubicBezTo>
                    <a:cubicBezTo>
                      <a:pt x="111122" y="93052"/>
                      <a:pt x="39247" y="77490"/>
                      <a:pt x="43097" y="64495"/>
                    </a:cubicBezTo>
                    <a:cubicBezTo>
                      <a:pt x="75184" y="64736"/>
                      <a:pt x="134305" y="58800"/>
                      <a:pt x="175135" y="0"/>
                    </a:cubicBezTo>
                    <a:cubicBezTo>
                      <a:pt x="101014" y="38264"/>
                      <a:pt x="56574" y="33451"/>
                      <a:pt x="18150" y="17648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E082710D-1D18-43D3-8FD2-1893A96C5D4A}"/>
                  </a:ext>
                </a:extLst>
              </p:cNvPr>
              <p:cNvSpPr/>
              <p:nvPr/>
            </p:nvSpPr>
            <p:spPr>
              <a:xfrm>
                <a:off x="2612321" y="2394590"/>
                <a:ext cx="68030" cy="169219"/>
              </a:xfrm>
              <a:custGeom>
                <a:avLst/>
                <a:gdLst>
                  <a:gd name="connsiteX0" fmla="*/ 0 w 68030"/>
                  <a:gd name="connsiteY0" fmla="*/ 10508 h 169219"/>
                  <a:gd name="connsiteX1" fmla="*/ 42195 w 68030"/>
                  <a:gd name="connsiteY1" fmla="*/ 164446 h 169219"/>
                  <a:gd name="connsiteX2" fmla="*/ 67624 w 68030"/>
                  <a:gd name="connsiteY2" fmla="*/ 155462 h 169219"/>
                  <a:gd name="connsiteX3" fmla="*/ 59923 w 68030"/>
                  <a:gd name="connsiteY3" fmla="*/ 87036 h 169219"/>
                  <a:gd name="connsiteX4" fmla="*/ 48291 w 68030"/>
                  <a:gd name="connsiteY4" fmla="*/ 0 h 169219"/>
                  <a:gd name="connsiteX5" fmla="*/ 0 w 68030"/>
                  <a:gd name="connsiteY5" fmla="*/ 10508 h 16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030" h="169219">
                    <a:moveTo>
                      <a:pt x="0" y="10508"/>
                    </a:moveTo>
                    <a:cubicBezTo>
                      <a:pt x="15883" y="76126"/>
                      <a:pt x="37702" y="160836"/>
                      <a:pt x="42195" y="164446"/>
                    </a:cubicBezTo>
                    <a:cubicBezTo>
                      <a:pt x="47970" y="169179"/>
                      <a:pt x="63131" y="175356"/>
                      <a:pt x="67624" y="155462"/>
                    </a:cubicBezTo>
                    <a:cubicBezTo>
                      <a:pt x="70110" y="144392"/>
                      <a:pt x="60404" y="90806"/>
                      <a:pt x="59923" y="87036"/>
                    </a:cubicBezTo>
                    <a:cubicBezTo>
                      <a:pt x="57035" y="65698"/>
                      <a:pt x="52061" y="28557"/>
                      <a:pt x="48291" y="0"/>
                    </a:cubicBezTo>
                    <a:cubicBezTo>
                      <a:pt x="37622" y="3850"/>
                      <a:pt x="13396" y="9786"/>
                      <a:pt x="0" y="1050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25F8704-048F-4024-A5A2-9A036D5F6538}"/>
                  </a:ext>
                </a:extLst>
              </p:cNvPr>
              <p:cNvSpPr/>
              <p:nvPr/>
            </p:nvSpPr>
            <p:spPr>
              <a:xfrm>
                <a:off x="2636235" y="2587273"/>
                <a:ext cx="44351" cy="311725"/>
              </a:xfrm>
              <a:custGeom>
                <a:avLst/>
                <a:gdLst>
                  <a:gd name="connsiteX0" fmla="*/ 39940 w 44351"/>
                  <a:gd name="connsiteY0" fmla="*/ 0 h 311725"/>
                  <a:gd name="connsiteX1" fmla="*/ 10660 w 44351"/>
                  <a:gd name="connsiteY1" fmla="*/ 13075 h 311725"/>
                  <a:gd name="connsiteX2" fmla="*/ 25180 w 44351"/>
                  <a:gd name="connsiteY2" fmla="*/ 311726 h 311725"/>
                  <a:gd name="connsiteX3" fmla="*/ 44352 w 44351"/>
                  <a:gd name="connsiteY3" fmla="*/ 300575 h 311725"/>
                  <a:gd name="connsiteX4" fmla="*/ 29592 w 44351"/>
                  <a:gd name="connsiteY4" fmla="*/ 71715 h 311725"/>
                  <a:gd name="connsiteX5" fmla="*/ 39940 w 44351"/>
                  <a:gd name="connsiteY5" fmla="*/ 0 h 31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51" h="311725">
                    <a:moveTo>
                      <a:pt x="39940" y="0"/>
                    </a:moveTo>
                    <a:cubicBezTo>
                      <a:pt x="27105" y="7300"/>
                      <a:pt x="25019" y="9787"/>
                      <a:pt x="10660" y="13075"/>
                    </a:cubicBezTo>
                    <a:cubicBezTo>
                      <a:pt x="-15089" y="91288"/>
                      <a:pt x="12265" y="209047"/>
                      <a:pt x="25180" y="311726"/>
                    </a:cubicBezTo>
                    <a:cubicBezTo>
                      <a:pt x="35047" y="310282"/>
                      <a:pt x="40742" y="306351"/>
                      <a:pt x="44352" y="300575"/>
                    </a:cubicBezTo>
                    <a:cubicBezTo>
                      <a:pt x="38015" y="230305"/>
                      <a:pt x="30073" y="141023"/>
                      <a:pt x="29592" y="71715"/>
                    </a:cubicBezTo>
                    <a:cubicBezTo>
                      <a:pt x="29351" y="33611"/>
                      <a:pt x="30073" y="33130"/>
                      <a:pt x="39940" y="0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46010CD-5D55-49FB-BE5B-9251A71EAE4A}"/>
                  </a:ext>
                </a:extLst>
              </p:cNvPr>
              <p:cNvSpPr/>
              <p:nvPr/>
            </p:nvSpPr>
            <p:spPr>
              <a:xfrm>
                <a:off x="2707139" y="2340203"/>
                <a:ext cx="79015" cy="189102"/>
              </a:xfrm>
              <a:custGeom>
                <a:avLst/>
                <a:gdLst>
                  <a:gd name="connsiteX0" fmla="*/ 0 w 79015"/>
                  <a:gd name="connsiteY0" fmla="*/ 39788 h 189102"/>
                  <a:gd name="connsiteX1" fmla="*/ 50056 w 79015"/>
                  <a:gd name="connsiteY1" fmla="*/ 182896 h 189102"/>
                  <a:gd name="connsiteX2" fmla="*/ 79014 w 79015"/>
                  <a:gd name="connsiteY2" fmla="*/ 162441 h 189102"/>
                  <a:gd name="connsiteX3" fmla="*/ 48291 w 79015"/>
                  <a:gd name="connsiteY3" fmla="*/ 0 h 189102"/>
                  <a:gd name="connsiteX4" fmla="*/ 0 w 79015"/>
                  <a:gd name="connsiteY4" fmla="*/ 39788 h 18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15" h="189102">
                    <a:moveTo>
                      <a:pt x="0" y="39788"/>
                    </a:moveTo>
                    <a:cubicBezTo>
                      <a:pt x="10188" y="57195"/>
                      <a:pt x="47649" y="179206"/>
                      <a:pt x="50056" y="182896"/>
                    </a:cubicBezTo>
                    <a:cubicBezTo>
                      <a:pt x="56072" y="192041"/>
                      <a:pt x="78292" y="195250"/>
                      <a:pt x="79014" y="162441"/>
                    </a:cubicBezTo>
                    <a:cubicBezTo>
                      <a:pt x="79175" y="155382"/>
                      <a:pt x="51901" y="12915"/>
                      <a:pt x="48291" y="0"/>
                    </a:cubicBezTo>
                    <a:cubicBezTo>
                      <a:pt x="35055" y="14519"/>
                      <a:pt x="20295" y="21579"/>
                      <a:pt x="0" y="3978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6F464D-D20A-4763-832B-12B16FE91360}"/>
                  </a:ext>
                </a:extLst>
              </p:cNvPr>
              <p:cNvSpPr/>
              <p:nvPr/>
            </p:nvSpPr>
            <p:spPr>
              <a:xfrm>
                <a:off x="2679704" y="2549972"/>
                <a:ext cx="84709" cy="121208"/>
              </a:xfrm>
              <a:custGeom>
                <a:avLst/>
                <a:gdLst>
                  <a:gd name="connsiteX0" fmla="*/ 84710 w 84709"/>
                  <a:gd name="connsiteY0" fmla="*/ 11471 h 121208"/>
                  <a:gd name="connsiteX1" fmla="*/ 62008 w 84709"/>
                  <a:gd name="connsiteY1" fmla="*/ 0 h 121208"/>
                  <a:gd name="connsiteX2" fmla="*/ 12594 w 84709"/>
                  <a:gd name="connsiteY2" fmla="*/ 51580 h 121208"/>
                  <a:gd name="connsiteX3" fmla="*/ 0 w 84709"/>
                  <a:gd name="connsiteY3" fmla="*/ 121209 h 121208"/>
                  <a:gd name="connsiteX4" fmla="*/ 26071 w 84709"/>
                  <a:gd name="connsiteY4" fmla="*/ 86876 h 121208"/>
                  <a:gd name="connsiteX5" fmla="*/ 84710 w 84709"/>
                  <a:gd name="connsiteY5" fmla="*/ 11471 h 12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09" h="121208">
                    <a:moveTo>
                      <a:pt x="84710" y="11471"/>
                    </a:moveTo>
                    <a:cubicBezTo>
                      <a:pt x="72196" y="13076"/>
                      <a:pt x="67623" y="1845"/>
                      <a:pt x="62008" y="0"/>
                    </a:cubicBezTo>
                    <a:cubicBezTo>
                      <a:pt x="44922" y="13878"/>
                      <a:pt x="27595" y="33290"/>
                      <a:pt x="12594" y="51580"/>
                    </a:cubicBezTo>
                    <a:cubicBezTo>
                      <a:pt x="10669" y="62971"/>
                      <a:pt x="4492" y="95860"/>
                      <a:pt x="0" y="121209"/>
                    </a:cubicBezTo>
                    <a:cubicBezTo>
                      <a:pt x="7861" y="110139"/>
                      <a:pt x="21097" y="93855"/>
                      <a:pt x="26071" y="86876"/>
                    </a:cubicBezTo>
                    <a:cubicBezTo>
                      <a:pt x="53826" y="47890"/>
                      <a:pt x="59361" y="35296"/>
                      <a:pt x="84710" y="11471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93" name="Graphic 5">
                <a:extLst>
                  <a:ext uri="{FF2B5EF4-FFF2-40B4-BE49-F238E27FC236}">
                    <a16:creationId xmlns:a16="http://schemas.microsoft.com/office/drawing/2014/main" id="{1E94A350-CC6D-485E-9AD7-D1FF366172D1}"/>
                  </a:ext>
                </a:extLst>
              </p:cNvPr>
              <p:cNvGrpSpPr/>
              <p:nvPr/>
            </p:nvGrpSpPr>
            <p:grpSpPr>
              <a:xfrm>
                <a:off x="2607027" y="2405660"/>
                <a:ext cx="57997" cy="25749"/>
                <a:chOff x="2607027" y="2405660"/>
                <a:chExt cx="57997" cy="25749"/>
              </a:xfrm>
            </p:grpSpPr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50BE47AA-8CDE-4A14-8C15-3076B6BC0AD8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7997" cy="25669"/>
                </a:xfrm>
                <a:custGeom>
                  <a:avLst/>
                  <a:gdLst>
                    <a:gd name="connsiteX0" fmla="*/ 3530 w 57997"/>
                    <a:gd name="connsiteY0" fmla="*/ 7220 h 25669"/>
                    <a:gd name="connsiteX1" fmla="*/ 18691 w 57997"/>
                    <a:gd name="connsiteY1" fmla="*/ 4653 h 25669"/>
                    <a:gd name="connsiteX2" fmla="*/ 17247 w 57997"/>
                    <a:gd name="connsiteY2" fmla="*/ 6417 h 25669"/>
                    <a:gd name="connsiteX3" fmla="*/ 35617 w 57997"/>
                    <a:gd name="connsiteY3" fmla="*/ 2567 h 25669"/>
                    <a:gd name="connsiteX4" fmla="*/ 40911 w 57997"/>
                    <a:gd name="connsiteY4" fmla="*/ 2487 h 25669"/>
                    <a:gd name="connsiteX5" fmla="*/ 40189 w 57997"/>
                    <a:gd name="connsiteY5" fmla="*/ 3449 h 25669"/>
                    <a:gd name="connsiteX6" fmla="*/ 51821 w 57997"/>
                    <a:gd name="connsiteY6" fmla="*/ 0 h 25669"/>
                    <a:gd name="connsiteX7" fmla="*/ 47970 w 57997"/>
                    <a:gd name="connsiteY7" fmla="*/ 4893 h 25669"/>
                    <a:gd name="connsiteX8" fmla="*/ 51981 w 57997"/>
                    <a:gd name="connsiteY8" fmla="*/ 5455 h 25669"/>
                    <a:gd name="connsiteX9" fmla="*/ 53345 w 57997"/>
                    <a:gd name="connsiteY9" fmla="*/ 9867 h 25669"/>
                    <a:gd name="connsiteX10" fmla="*/ 57195 w 57997"/>
                    <a:gd name="connsiteY10" fmla="*/ 11311 h 25669"/>
                    <a:gd name="connsiteX11" fmla="*/ 56152 w 57997"/>
                    <a:gd name="connsiteY11" fmla="*/ 14359 h 25669"/>
                    <a:gd name="connsiteX12" fmla="*/ 52623 w 57997"/>
                    <a:gd name="connsiteY12" fmla="*/ 17568 h 25669"/>
                    <a:gd name="connsiteX13" fmla="*/ 57997 w 57997"/>
                    <a:gd name="connsiteY13" fmla="*/ 18049 h 25669"/>
                    <a:gd name="connsiteX14" fmla="*/ 37943 w 57997"/>
                    <a:gd name="connsiteY14" fmla="*/ 21980 h 25669"/>
                    <a:gd name="connsiteX15" fmla="*/ 5214 w 57997"/>
                    <a:gd name="connsiteY15" fmla="*/ 25670 h 25669"/>
                    <a:gd name="connsiteX16" fmla="*/ 14680 w 57997"/>
                    <a:gd name="connsiteY16" fmla="*/ 22702 h 25669"/>
                    <a:gd name="connsiteX17" fmla="*/ 22220 w 57997"/>
                    <a:gd name="connsiteY17" fmla="*/ 20215 h 25669"/>
                    <a:gd name="connsiteX18" fmla="*/ 6337 w 57997"/>
                    <a:gd name="connsiteY18" fmla="*/ 21097 h 25669"/>
                    <a:gd name="connsiteX19" fmla="*/ 3931 w 57997"/>
                    <a:gd name="connsiteY19" fmla="*/ 19894 h 25669"/>
                    <a:gd name="connsiteX20" fmla="*/ 21899 w 57997"/>
                    <a:gd name="connsiteY20" fmla="*/ 17568 h 25669"/>
                    <a:gd name="connsiteX21" fmla="*/ 40991 w 57997"/>
                    <a:gd name="connsiteY21" fmla="*/ 12915 h 25669"/>
                    <a:gd name="connsiteX22" fmla="*/ 18450 w 57997"/>
                    <a:gd name="connsiteY22" fmla="*/ 14600 h 25669"/>
                    <a:gd name="connsiteX23" fmla="*/ 6498 w 57997"/>
                    <a:gd name="connsiteY23" fmla="*/ 15482 h 25669"/>
                    <a:gd name="connsiteX24" fmla="*/ 1765 w 57997"/>
                    <a:gd name="connsiteY24" fmla="*/ 15963 h 25669"/>
                    <a:gd name="connsiteX25" fmla="*/ 5776 w 57997"/>
                    <a:gd name="connsiteY25" fmla="*/ 14038 h 25669"/>
                    <a:gd name="connsiteX26" fmla="*/ 12353 w 57997"/>
                    <a:gd name="connsiteY26" fmla="*/ 12915 h 25669"/>
                    <a:gd name="connsiteX27" fmla="*/ 6337 w 57997"/>
                    <a:gd name="connsiteY27" fmla="*/ 11712 h 25669"/>
                    <a:gd name="connsiteX28" fmla="*/ 0 w 57997"/>
                    <a:gd name="connsiteY28" fmla="*/ 10749 h 25669"/>
                    <a:gd name="connsiteX29" fmla="*/ 3530 w 57997"/>
                    <a:gd name="connsiteY29" fmla="*/ 7220 h 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997" h="2566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lnTo>
                        <a:pt x="47970" y="4893"/>
                      </a:lnTo>
                      <a:lnTo>
                        <a:pt x="51981" y="5455"/>
                      </a:lnTo>
                      <a:lnTo>
                        <a:pt x="53345" y="9867"/>
                      </a:lnTo>
                      <a:lnTo>
                        <a:pt x="57195" y="11311"/>
                      </a:lnTo>
                      <a:lnTo>
                        <a:pt x="56152" y="14359"/>
                      </a:lnTo>
                      <a:lnTo>
                        <a:pt x="52623" y="17568"/>
                      </a:lnTo>
                      <a:lnTo>
                        <a:pt x="57997" y="18049"/>
                      </a:lnTo>
                      <a:cubicBezTo>
                        <a:pt x="57997" y="18049"/>
                        <a:pt x="39628" y="21739"/>
                        <a:pt x="37943" y="21980"/>
                      </a:cubicBezTo>
                      <a:cubicBezTo>
                        <a:pt x="36258" y="22300"/>
                        <a:pt x="5214" y="25670"/>
                        <a:pt x="5214" y="25670"/>
                      </a:cubicBezTo>
                      <a:lnTo>
                        <a:pt x="14680" y="22702"/>
                      </a:lnTo>
                      <a:lnTo>
                        <a:pt x="22220" y="20215"/>
                      </a:lnTo>
                      <a:lnTo>
                        <a:pt x="6337" y="21097"/>
                      </a:lnTo>
                      <a:cubicBezTo>
                        <a:pt x="6337" y="21097"/>
                        <a:pt x="1123" y="20054"/>
                        <a:pt x="3931" y="19894"/>
                      </a:cubicBezTo>
                      <a:cubicBezTo>
                        <a:pt x="6738" y="19734"/>
                        <a:pt x="19974" y="17648"/>
                        <a:pt x="21899" y="17568"/>
                      </a:cubicBezTo>
                      <a:cubicBezTo>
                        <a:pt x="23825" y="17487"/>
                        <a:pt x="40991" y="12915"/>
                        <a:pt x="40991" y="12915"/>
                      </a:cubicBezTo>
                      <a:lnTo>
                        <a:pt x="18450" y="14600"/>
                      </a:lnTo>
                      <a:lnTo>
                        <a:pt x="6498" y="15482"/>
                      </a:lnTo>
                      <a:lnTo>
                        <a:pt x="1765" y="15963"/>
                      </a:lnTo>
                      <a:cubicBezTo>
                        <a:pt x="1765" y="15963"/>
                        <a:pt x="2727" y="14600"/>
                        <a:pt x="5776" y="14038"/>
                      </a:cubicBezTo>
                      <a:cubicBezTo>
                        <a:pt x="8824" y="13477"/>
                        <a:pt x="12353" y="12915"/>
                        <a:pt x="12353" y="12915"/>
                      </a:cubicBezTo>
                      <a:lnTo>
                        <a:pt x="6337" y="11712"/>
                      </a:lnTo>
                      <a:lnTo>
                        <a:pt x="0" y="10749"/>
                      </a:lnTo>
                      <a:lnTo>
                        <a:pt x="3530" y="722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77EB10F2-B78F-4F84-A16C-572F0A8EE58A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1820" cy="25749"/>
                </a:xfrm>
                <a:custGeom>
                  <a:avLst/>
                  <a:gdLst>
                    <a:gd name="connsiteX0" fmla="*/ 3530 w 51820"/>
                    <a:gd name="connsiteY0" fmla="*/ 7220 h 25749"/>
                    <a:gd name="connsiteX1" fmla="*/ 18691 w 51820"/>
                    <a:gd name="connsiteY1" fmla="*/ 4653 h 25749"/>
                    <a:gd name="connsiteX2" fmla="*/ 17247 w 51820"/>
                    <a:gd name="connsiteY2" fmla="*/ 6417 h 25749"/>
                    <a:gd name="connsiteX3" fmla="*/ 35617 w 51820"/>
                    <a:gd name="connsiteY3" fmla="*/ 2567 h 25749"/>
                    <a:gd name="connsiteX4" fmla="*/ 40911 w 51820"/>
                    <a:gd name="connsiteY4" fmla="*/ 2487 h 25749"/>
                    <a:gd name="connsiteX5" fmla="*/ 40189 w 51820"/>
                    <a:gd name="connsiteY5" fmla="*/ 3449 h 25749"/>
                    <a:gd name="connsiteX6" fmla="*/ 51821 w 51820"/>
                    <a:gd name="connsiteY6" fmla="*/ 0 h 25749"/>
                    <a:gd name="connsiteX7" fmla="*/ 41472 w 51820"/>
                    <a:gd name="connsiteY7" fmla="*/ 4653 h 25749"/>
                    <a:gd name="connsiteX8" fmla="*/ 36258 w 51820"/>
                    <a:gd name="connsiteY8" fmla="*/ 5294 h 25749"/>
                    <a:gd name="connsiteX9" fmla="*/ 36980 w 51820"/>
                    <a:gd name="connsiteY9" fmla="*/ 4572 h 25749"/>
                    <a:gd name="connsiteX10" fmla="*/ 18209 w 51820"/>
                    <a:gd name="connsiteY10" fmla="*/ 7942 h 25749"/>
                    <a:gd name="connsiteX11" fmla="*/ 10027 w 51820"/>
                    <a:gd name="connsiteY11" fmla="*/ 8503 h 25749"/>
                    <a:gd name="connsiteX12" fmla="*/ 3690 w 51820"/>
                    <a:gd name="connsiteY12" fmla="*/ 10669 h 25749"/>
                    <a:gd name="connsiteX13" fmla="*/ 12514 w 51820"/>
                    <a:gd name="connsiteY13" fmla="*/ 11952 h 25749"/>
                    <a:gd name="connsiteX14" fmla="*/ 17969 w 51820"/>
                    <a:gd name="connsiteY14" fmla="*/ 12995 h 25749"/>
                    <a:gd name="connsiteX15" fmla="*/ 12434 w 51820"/>
                    <a:gd name="connsiteY15" fmla="*/ 14359 h 25749"/>
                    <a:gd name="connsiteX16" fmla="*/ 1765 w 51820"/>
                    <a:gd name="connsiteY16" fmla="*/ 16044 h 25749"/>
                    <a:gd name="connsiteX17" fmla="*/ 5776 w 51820"/>
                    <a:gd name="connsiteY17" fmla="*/ 14118 h 25749"/>
                    <a:gd name="connsiteX18" fmla="*/ 12353 w 51820"/>
                    <a:gd name="connsiteY18" fmla="*/ 12995 h 25749"/>
                    <a:gd name="connsiteX19" fmla="*/ 6337 w 51820"/>
                    <a:gd name="connsiteY19" fmla="*/ 11792 h 25749"/>
                    <a:gd name="connsiteX20" fmla="*/ 0 w 51820"/>
                    <a:gd name="connsiteY20" fmla="*/ 10829 h 25749"/>
                    <a:gd name="connsiteX21" fmla="*/ 3530 w 51820"/>
                    <a:gd name="connsiteY21" fmla="*/ 7220 h 25749"/>
                    <a:gd name="connsiteX22" fmla="*/ 3530 w 51820"/>
                    <a:gd name="connsiteY22" fmla="*/ 7220 h 25749"/>
                    <a:gd name="connsiteX23" fmla="*/ 5375 w 51820"/>
                    <a:gd name="connsiteY23" fmla="*/ 25750 h 25749"/>
                    <a:gd name="connsiteX24" fmla="*/ 13396 w 51820"/>
                    <a:gd name="connsiteY24" fmla="*/ 24386 h 25749"/>
                    <a:gd name="connsiteX25" fmla="*/ 22220 w 51820"/>
                    <a:gd name="connsiteY25" fmla="*/ 21899 h 25749"/>
                    <a:gd name="connsiteX26" fmla="*/ 32167 w 51820"/>
                    <a:gd name="connsiteY26" fmla="*/ 19172 h 25749"/>
                    <a:gd name="connsiteX27" fmla="*/ 12755 w 51820"/>
                    <a:gd name="connsiteY27" fmla="*/ 20295 h 25749"/>
                    <a:gd name="connsiteX28" fmla="*/ 11632 w 51820"/>
                    <a:gd name="connsiteY28" fmla="*/ 20135 h 25749"/>
                    <a:gd name="connsiteX29" fmla="*/ 24306 w 51820"/>
                    <a:gd name="connsiteY29" fmla="*/ 18450 h 25749"/>
                    <a:gd name="connsiteX30" fmla="*/ 44039 w 51820"/>
                    <a:gd name="connsiteY30" fmla="*/ 12915 h 25749"/>
                    <a:gd name="connsiteX31" fmla="*/ 41633 w 51820"/>
                    <a:gd name="connsiteY31" fmla="*/ 12674 h 25749"/>
                    <a:gd name="connsiteX32" fmla="*/ 22060 w 51820"/>
                    <a:gd name="connsiteY32" fmla="*/ 17568 h 25749"/>
                    <a:gd name="connsiteX33" fmla="*/ 4091 w 51820"/>
                    <a:gd name="connsiteY33" fmla="*/ 19894 h 25749"/>
                    <a:gd name="connsiteX34" fmla="*/ 6498 w 51820"/>
                    <a:gd name="connsiteY34" fmla="*/ 21097 h 25749"/>
                    <a:gd name="connsiteX35" fmla="*/ 22381 w 51820"/>
                    <a:gd name="connsiteY35" fmla="*/ 20215 h 25749"/>
                    <a:gd name="connsiteX36" fmla="*/ 14840 w 51820"/>
                    <a:gd name="connsiteY36" fmla="*/ 22702 h 25749"/>
                    <a:gd name="connsiteX37" fmla="*/ 5375 w 51820"/>
                    <a:gd name="connsiteY37" fmla="*/ 25750 h 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1820" h="2574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cubicBezTo>
                        <a:pt x="49655" y="2005"/>
                        <a:pt x="45564" y="3449"/>
                        <a:pt x="41472" y="4653"/>
                      </a:cubicBezTo>
                      <a:cubicBezTo>
                        <a:pt x="40349" y="4974"/>
                        <a:pt x="36018" y="5455"/>
                        <a:pt x="36258" y="5294"/>
                      </a:cubicBezTo>
                      <a:lnTo>
                        <a:pt x="36980" y="4572"/>
                      </a:lnTo>
                      <a:lnTo>
                        <a:pt x="18209" y="7942"/>
                      </a:lnTo>
                      <a:lnTo>
                        <a:pt x="10027" y="8503"/>
                      </a:lnTo>
                      <a:lnTo>
                        <a:pt x="3690" y="10669"/>
                      </a:lnTo>
                      <a:lnTo>
                        <a:pt x="12514" y="11952"/>
                      </a:lnTo>
                      <a:lnTo>
                        <a:pt x="17969" y="12995"/>
                      </a:lnTo>
                      <a:cubicBezTo>
                        <a:pt x="17969" y="12995"/>
                        <a:pt x="14680" y="13958"/>
                        <a:pt x="12434" y="14359"/>
                      </a:cubicBezTo>
                      <a:cubicBezTo>
                        <a:pt x="9065" y="15001"/>
                        <a:pt x="5054" y="15322"/>
                        <a:pt x="1765" y="16044"/>
                      </a:cubicBezTo>
                      <a:cubicBezTo>
                        <a:pt x="1765" y="16044"/>
                        <a:pt x="2727" y="14680"/>
                        <a:pt x="5776" y="14118"/>
                      </a:cubicBezTo>
                      <a:cubicBezTo>
                        <a:pt x="8824" y="13557"/>
                        <a:pt x="12353" y="12995"/>
                        <a:pt x="12353" y="12995"/>
                      </a:cubicBezTo>
                      <a:lnTo>
                        <a:pt x="6337" y="11792"/>
                      </a:lnTo>
                      <a:lnTo>
                        <a:pt x="0" y="10829"/>
                      </a:lnTo>
                      <a:lnTo>
                        <a:pt x="3530" y="7220"/>
                      </a:lnTo>
                      <a:lnTo>
                        <a:pt x="3530" y="7220"/>
                      </a:lnTo>
                      <a:close/>
                      <a:moveTo>
                        <a:pt x="5375" y="25750"/>
                      </a:moveTo>
                      <a:lnTo>
                        <a:pt x="13396" y="24386"/>
                      </a:lnTo>
                      <a:lnTo>
                        <a:pt x="22220" y="21899"/>
                      </a:lnTo>
                      <a:lnTo>
                        <a:pt x="32167" y="19172"/>
                      </a:lnTo>
                      <a:lnTo>
                        <a:pt x="12755" y="20295"/>
                      </a:lnTo>
                      <a:cubicBezTo>
                        <a:pt x="12755" y="20295"/>
                        <a:pt x="7861" y="20696"/>
                        <a:pt x="11632" y="20135"/>
                      </a:cubicBezTo>
                      <a:cubicBezTo>
                        <a:pt x="15402" y="19573"/>
                        <a:pt x="22541" y="18530"/>
                        <a:pt x="24306" y="18450"/>
                      </a:cubicBezTo>
                      <a:cubicBezTo>
                        <a:pt x="26071" y="18370"/>
                        <a:pt x="44039" y="12915"/>
                        <a:pt x="44039" y="12915"/>
                      </a:cubicBezTo>
                      <a:lnTo>
                        <a:pt x="41633" y="12674"/>
                      </a:lnTo>
                      <a:cubicBezTo>
                        <a:pt x="37863" y="13637"/>
                        <a:pt x="23905" y="17487"/>
                        <a:pt x="22060" y="17568"/>
                      </a:cubicBezTo>
                      <a:cubicBezTo>
                        <a:pt x="20215" y="17648"/>
                        <a:pt x="6899" y="19734"/>
                        <a:pt x="4091" y="19894"/>
                      </a:cubicBezTo>
                      <a:cubicBezTo>
                        <a:pt x="1283" y="20054"/>
                        <a:pt x="6498" y="21097"/>
                        <a:pt x="6498" y="21097"/>
                      </a:cubicBezTo>
                      <a:lnTo>
                        <a:pt x="22381" y="20215"/>
                      </a:lnTo>
                      <a:lnTo>
                        <a:pt x="14840" y="22702"/>
                      </a:lnTo>
                      <a:lnTo>
                        <a:pt x="5375" y="25750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4" name="Graphic 5">
                <a:extLst>
                  <a:ext uri="{FF2B5EF4-FFF2-40B4-BE49-F238E27FC236}">
                    <a16:creationId xmlns:a16="http://schemas.microsoft.com/office/drawing/2014/main" id="{46ECE093-A638-4BBD-8A66-E3DE8E0EBF55}"/>
                  </a:ext>
                </a:extLst>
              </p:cNvPr>
              <p:cNvGrpSpPr/>
              <p:nvPr/>
            </p:nvGrpSpPr>
            <p:grpSpPr>
              <a:xfrm>
                <a:off x="2626360" y="2657142"/>
                <a:ext cx="40991" cy="24386"/>
                <a:chOff x="2626360" y="2657142"/>
                <a:chExt cx="40991" cy="24386"/>
              </a:xfrm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2AA70AEC-5290-4F2E-B5AC-E943A3C0CF2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40991" cy="24386"/>
                </a:xfrm>
                <a:custGeom>
                  <a:avLst/>
                  <a:gdLst>
                    <a:gd name="connsiteX0" fmla="*/ 2968 w 40991"/>
                    <a:gd name="connsiteY0" fmla="*/ 0 h 24386"/>
                    <a:gd name="connsiteX1" fmla="*/ 14199 w 40991"/>
                    <a:gd name="connsiteY1" fmla="*/ 562 h 24386"/>
                    <a:gd name="connsiteX2" fmla="*/ 12915 w 40991"/>
                    <a:gd name="connsiteY2" fmla="*/ 2246 h 24386"/>
                    <a:gd name="connsiteX3" fmla="*/ 26632 w 40991"/>
                    <a:gd name="connsiteY3" fmla="*/ 2086 h 24386"/>
                    <a:gd name="connsiteX4" fmla="*/ 30483 w 40991"/>
                    <a:gd name="connsiteY4" fmla="*/ 3128 h 24386"/>
                    <a:gd name="connsiteX5" fmla="*/ 29841 w 40991"/>
                    <a:gd name="connsiteY5" fmla="*/ 4091 h 24386"/>
                    <a:gd name="connsiteX6" fmla="*/ 38745 w 40991"/>
                    <a:gd name="connsiteY6" fmla="*/ 2808 h 24386"/>
                    <a:gd name="connsiteX7" fmla="*/ 35216 w 40991"/>
                    <a:gd name="connsiteY7" fmla="*/ 7460 h 24386"/>
                    <a:gd name="connsiteX8" fmla="*/ 38023 w 40991"/>
                    <a:gd name="connsiteY8" fmla="*/ 8904 h 24386"/>
                    <a:gd name="connsiteX9" fmla="*/ 38424 w 40991"/>
                    <a:gd name="connsiteY9" fmla="*/ 14199 h 24386"/>
                    <a:gd name="connsiteX10" fmla="*/ 40991 w 40991"/>
                    <a:gd name="connsiteY10" fmla="*/ 16685 h 24386"/>
                    <a:gd name="connsiteX11" fmla="*/ 39788 w 40991"/>
                    <a:gd name="connsiteY11" fmla="*/ 19894 h 24386"/>
                    <a:gd name="connsiteX12" fmla="*/ 36820 w 40991"/>
                    <a:gd name="connsiteY12" fmla="*/ 22702 h 24386"/>
                    <a:gd name="connsiteX13" fmla="*/ 40670 w 40991"/>
                    <a:gd name="connsiteY13" fmla="*/ 24386 h 24386"/>
                    <a:gd name="connsiteX14" fmla="*/ 25670 w 40991"/>
                    <a:gd name="connsiteY14" fmla="*/ 24306 h 24386"/>
                    <a:gd name="connsiteX15" fmla="*/ 1604 w 40991"/>
                    <a:gd name="connsiteY15" fmla="*/ 21097 h 24386"/>
                    <a:gd name="connsiteX16" fmla="*/ 8824 w 40991"/>
                    <a:gd name="connsiteY16" fmla="*/ 19894 h 24386"/>
                    <a:gd name="connsiteX17" fmla="*/ 14600 w 40991"/>
                    <a:gd name="connsiteY17" fmla="*/ 18771 h 24386"/>
                    <a:gd name="connsiteX18" fmla="*/ 3048 w 40991"/>
                    <a:gd name="connsiteY18" fmla="*/ 16204 h 24386"/>
                    <a:gd name="connsiteX19" fmla="*/ 1524 w 40991"/>
                    <a:gd name="connsiteY19" fmla="*/ 14359 h 24386"/>
                    <a:gd name="connsiteX20" fmla="*/ 14760 w 40991"/>
                    <a:gd name="connsiteY20" fmla="*/ 15803 h 24386"/>
                    <a:gd name="connsiteX21" fmla="*/ 29199 w 40991"/>
                    <a:gd name="connsiteY21" fmla="*/ 14920 h 24386"/>
                    <a:gd name="connsiteX22" fmla="*/ 12755 w 40991"/>
                    <a:gd name="connsiteY22" fmla="*/ 11712 h 24386"/>
                    <a:gd name="connsiteX23" fmla="*/ 4011 w 40991"/>
                    <a:gd name="connsiteY23" fmla="*/ 10027 h 24386"/>
                    <a:gd name="connsiteX24" fmla="*/ 562 w 40991"/>
                    <a:gd name="connsiteY24" fmla="*/ 9466 h 24386"/>
                    <a:gd name="connsiteX25" fmla="*/ 3690 w 40991"/>
                    <a:gd name="connsiteY25" fmla="*/ 8182 h 24386"/>
                    <a:gd name="connsiteX26" fmla="*/ 8583 w 40991"/>
                    <a:gd name="connsiteY26" fmla="*/ 8423 h 24386"/>
                    <a:gd name="connsiteX27" fmla="*/ 4412 w 40991"/>
                    <a:gd name="connsiteY27" fmla="*/ 5776 h 24386"/>
                    <a:gd name="connsiteX28" fmla="*/ 0 w 40991"/>
                    <a:gd name="connsiteY28" fmla="*/ 3289 h 24386"/>
                    <a:gd name="connsiteX29" fmla="*/ 2968 w 40991"/>
                    <a:gd name="connsiteY29" fmla="*/ 0 h 2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0991" h="24386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lnTo>
                        <a:pt x="35216" y="7460"/>
                      </a:lnTo>
                      <a:lnTo>
                        <a:pt x="38023" y="8904"/>
                      </a:lnTo>
                      <a:lnTo>
                        <a:pt x="38424" y="14199"/>
                      </a:lnTo>
                      <a:lnTo>
                        <a:pt x="40991" y="16685"/>
                      </a:lnTo>
                      <a:lnTo>
                        <a:pt x="39788" y="19894"/>
                      </a:lnTo>
                      <a:lnTo>
                        <a:pt x="36820" y="22702"/>
                      </a:lnTo>
                      <a:lnTo>
                        <a:pt x="40670" y="24386"/>
                      </a:lnTo>
                      <a:cubicBezTo>
                        <a:pt x="40670" y="24386"/>
                        <a:pt x="26953" y="24386"/>
                        <a:pt x="25670" y="24306"/>
                      </a:cubicBezTo>
                      <a:cubicBezTo>
                        <a:pt x="24466" y="24226"/>
                        <a:pt x="1604" y="21097"/>
                        <a:pt x="1604" y="21097"/>
                      </a:cubicBezTo>
                      <a:lnTo>
                        <a:pt x="8824" y="19894"/>
                      </a:lnTo>
                      <a:lnTo>
                        <a:pt x="14600" y="18771"/>
                      </a:lnTo>
                      <a:lnTo>
                        <a:pt x="3048" y="16204"/>
                      </a:lnTo>
                      <a:cubicBezTo>
                        <a:pt x="3048" y="16204"/>
                        <a:pt x="-561" y="13878"/>
                        <a:pt x="1524" y="14359"/>
                      </a:cubicBezTo>
                      <a:cubicBezTo>
                        <a:pt x="3530" y="14840"/>
                        <a:pt x="13396" y="15482"/>
                        <a:pt x="14760" y="15803"/>
                      </a:cubicBezTo>
                      <a:cubicBezTo>
                        <a:pt x="16204" y="16124"/>
                        <a:pt x="29199" y="14920"/>
                        <a:pt x="29199" y="14920"/>
                      </a:cubicBezTo>
                      <a:lnTo>
                        <a:pt x="12755" y="11712"/>
                      </a:lnTo>
                      <a:lnTo>
                        <a:pt x="4011" y="10027"/>
                      </a:lnTo>
                      <a:lnTo>
                        <a:pt x="562" y="9466"/>
                      </a:ln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D0315217-46AA-4D94-8216-A470507F054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38745" cy="21418"/>
                </a:xfrm>
                <a:custGeom>
                  <a:avLst/>
                  <a:gdLst>
                    <a:gd name="connsiteX0" fmla="*/ 2968 w 38745"/>
                    <a:gd name="connsiteY0" fmla="*/ 0 h 21418"/>
                    <a:gd name="connsiteX1" fmla="*/ 14199 w 38745"/>
                    <a:gd name="connsiteY1" fmla="*/ 562 h 21418"/>
                    <a:gd name="connsiteX2" fmla="*/ 12915 w 38745"/>
                    <a:gd name="connsiteY2" fmla="*/ 2246 h 21418"/>
                    <a:gd name="connsiteX3" fmla="*/ 26632 w 38745"/>
                    <a:gd name="connsiteY3" fmla="*/ 2086 h 21418"/>
                    <a:gd name="connsiteX4" fmla="*/ 30483 w 38745"/>
                    <a:gd name="connsiteY4" fmla="*/ 3128 h 21418"/>
                    <a:gd name="connsiteX5" fmla="*/ 29841 w 38745"/>
                    <a:gd name="connsiteY5" fmla="*/ 4091 h 21418"/>
                    <a:gd name="connsiteX6" fmla="*/ 38745 w 38745"/>
                    <a:gd name="connsiteY6" fmla="*/ 2808 h 21418"/>
                    <a:gd name="connsiteX7" fmla="*/ 30643 w 38745"/>
                    <a:gd name="connsiteY7" fmla="*/ 5695 h 21418"/>
                    <a:gd name="connsiteX8" fmla="*/ 26793 w 38745"/>
                    <a:gd name="connsiteY8" fmla="*/ 5214 h 21418"/>
                    <a:gd name="connsiteX9" fmla="*/ 27435 w 38745"/>
                    <a:gd name="connsiteY9" fmla="*/ 4572 h 21418"/>
                    <a:gd name="connsiteX10" fmla="*/ 13477 w 38745"/>
                    <a:gd name="connsiteY10" fmla="*/ 4171 h 21418"/>
                    <a:gd name="connsiteX11" fmla="*/ 7540 w 38745"/>
                    <a:gd name="connsiteY11" fmla="*/ 2968 h 21418"/>
                    <a:gd name="connsiteX12" fmla="*/ 2727 w 38745"/>
                    <a:gd name="connsiteY12" fmla="*/ 3931 h 21418"/>
                    <a:gd name="connsiteX13" fmla="*/ 8904 w 38745"/>
                    <a:gd name="connsiteY13" fmla="*/ 7300 h 21418"/>
                    <a:gd name="connsiteX14" fmla="*/ 12674 w 38745"/>
                    <a:gd name="connsiteY14" fmla="*/ 9706 h 21418"/>
                    <a:gd name="connsiteX15" fmla="*/ 8503 w 38745"/>
                    <a:gd name="connsiteY15" fmla="*/ 10027 h 21418"/>
                    <a:gd name="connsiteX16" fmla="*/ 562 w 38745"/>
                    <a:gd name="connsiteY16" fmla="*/ 9466 h 21418"/>
                    <a:gd name="connsiteX17" fmla="*/ 3690 w 38745"/>
                    <a:gd name="connsiteY17" fmla="*/ 8182 h 21418"/>
                    <a:gd name="connsiteX18" fmla="*/ 8583 w 38745"/>
                    <a:gd name="connsiteY18" fmla="*/ 8423 h 21418"/>
                    <a:gd name="connsiteX19" fmla="*/ 4412 w 38745"/>
                    <a:gd name="connsiteY19" fmla="*/ 5776 h 21418"/>
                    <a:gd name="connsiteX20" fmla="*/ 0 w 38745"/>
                    <a:gd name="connsiteY20" fmla="*/ 3289 h 21418"/>
                    <a:gd name="connsiteX21" fmla="*/ 2968 w 38745"/>
                    <a:gd name="connsiteY21" fmla="*/ 0 h 21418"/>
                    <a:gd name="connsiteX22" fmla="*/ 2968 w 38745"/>
                    <a:gd name="connsiteY22" fmla="*/ 0 h 21418"/>
                    <a:gd name="connsiteX23" fmla="*/ 1524 w 38745"/>
                    <a:gd name="connsiteY23" fmla="*/ 21017 h 21418"/>
                    <a:gd name="connsiteX24" fmla="*/ 8744 w 38745"/>
                    <a:gd name="connsiteY24" fmla="*/ 19814 h 21418"/>
                    <a:gd name="connsiteX25" fmla="*/ 14519 w 38745"/>
                    <a:gd name="connsiteY25" fmla="*/ 18691 h 21418"/>
                    <a:gd name="connsiteX26" fmla="*/ 2968 w 38745"/>
                    <a:gd name="connsiteY26" fmla="*/ 16124 h 21418"/>
                    <a:gd name="connsiteX27" fmla="*/ 1444 w 38745"/>
                    <a:gd name="connsiteY27" fmla="*/ 14279 h 21418"/>
                    <a:gd name="connsiteX28" fmla="*/ 14680 w 38745"/>
                    <a:gd name="connsiteY28" fmla="*/ 15723 h 21418"/>
                    <a:gd name="connsiteX29" fmla="*/ 29440 w 38745"/>
                    <a:gd name="connsiteY29" fmla="*/ 14680 h 21418"/>
                    <a:gd name="connsiteX30" fmla="*/ 31124 w 38745"/>
                    <a:gd name="connsiteY30" fmla="*/ 15482 h 21418"/>
                    <a:gd name="connsiteX31" fmla="*/ 16124 w 38745"/>
                    <a:gd name="connsiteY31" fmla="*/ 17247 h 21418"/>
                    <a:gd name="connsiteX32" fmla="*/ 6738 w 38745"/>
                    <a:gd name="connsiteY32" fmla="*/ 16284 h 21418"/>
                    <a:gd name="connsiteX33" fmla="*/ 7540 w 38745"/>
                    <a:gd name="connsiteY33" fmla="*/ 16766 h 21418"/>
                    <a:gd name="connsiteX34" fmla="*/ 21659 w 38745"/>
                    <a:gd name="connsiteY34" fmla="*/ 19814 h 21418"/>
                    <a:gd name="connsiteX35" fmla="*/ 14118 w 38745"/>
                    <a:gd name="connsiteY35" fmla="*/ 20616 h 21418"/>
                    <a:gd name="connsiteX36" fmla="*/ 7460 w 38745"/>
                    <a:gd name="connsiteY36" fmla="*/ 21418 h 21418"/>
                    <a:gd name="connsiteX37" fmla="*/ 1524 w 38745"/>
                    <a:gd name="connsiteY37" fmla="*/ 21017 h 2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8745" h="21418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cubicBezTo>
                        <a:pt x="36900" y="4572"/>
                        <a:pt x="33772" y="5214"/>
                        <a:pt x="30643" y="5695"/>
                      </a:cubicBezTo>
                      <a:cubicBezTo>
                        <a:pt x="29841" y="5776"/>
                        <a:pt x="26632" y="5455"/>
                        <a:pt x="26793" y="5214"/>
                      </a:cubicBezTo>
                      <a:lnTo>
                        <a:pt x="27435" y="4572"/>
                      </a:lnTo>
                      <a:lnTo>
                        <a:pt x="13477" y="4171"/>
                      </a:lnTo>
                      <a:lnTo>
                        <a:pt x="7540" y="2968"/>
                      </a:lnTo>
                      <a:lnTo>
                        <a:pt x="2727" y="3931"/>
                      </a:lnTo>
                      <a:lnTo>
                        <a:pt x="8904" y="7300"/>
                      </a:lnTo>
                      <a:lnTo>
                        <a:pt x="12674" y="9706"/>
                      </a:lnTo>
                      <a:cubicBezTo>
                        <a:pt x="12674" y="9706"/>
                        <a:pt x="10188" y="10027"/>
                        <a:pt x="8503" y="10027"/>
                      </a:cubicBezTo>
                      <a:cubicBezTo>
                        <a:pt x="6016" y="9947"/>
                        <a:pt x="3048" y="9385"/>
                        <a:pt x="562" y="9466"/>
                      </a:cubicBez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lnTo>
                        <a:pt x="2968" y="0"/>
                      </a:lnTo>
                      <a:close/>
                      <a:moveTo>
                        <a:pt x="1524" y="21017"/>
                      </a:moveTo>
                      <a:lnTo>
                        <a:pt x="8744" y="19814"/>
                      </a:lnTo>
                      <a:lnTo>
                        <a:pt x="14519" y="18691"/>
                      </a:lnTo>
                      <a:lnTo>
                        <a:pt x="2968" y="16124"/>
                      </a:lnTo>
                      <a:cubicBezTo>
                        <a:pt x="2968" y="16124"/>
                        <a:pt x="-642" y="13797"/>
                        <a:pt x="1444" y="14279"/>
                      </a:cubicBezTo>
                      <a:cubicBezTo>
                        <a:pt x="3449" y="14760"/>
                        <a:pt x="13396" y="15402"/>
                        <a:pt x="14680" y="15723"/>
                      </a:cubicBezTo>
                      <a:cubicBezTo>
                        <a:pt x="15963" y="16044"/>
                        <a:pt x="26632" y="14920"/>
                        <a:pt x="29440" y="14680"/>
                      </a:cubicBezTo>
                      <a:lnTo>
                        <a:pt x="31124" y="15482"/>
                      </a:lnTo>
                      <a:cubicBezTo>
                        <a:pt x="31124" y="15482"/>
                        <a:pt x="17407" y="17487"/>
                        <a:pt x="16124" y="17247"/>
                      </a:cubicBezTo>
                      <a:cubicBezTo>
                        <a:pt x="14840" y="16926"/>
                        <a:pt x="9546" y="16445"/>
                        <a:pt x="6738" y="16284"/>
                      </a:cubicBezTo>
                      <a:cubicBezTo>
                        <a:pt x="4011" y="16124"/>
                        <a:pt x="7540" y="16766"/>
                        <a:pt x="7540" y="16766"/>
                      </a:cubicBezTo>
                      <a:lnTo>
                        <a:pt x="21659" y="19814"/>
                      </a:lnTo>
                      <a:lnTo>
                        <a:pt x="14118" y="20616"/>
                      </a:lnTo>
                      <a:lnTo>
                        <a:pt x="7460" y="21418"/>
                      </a:lnTo>
                      <a:lnTo>
                        <a:pt x="1524" y="21017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5" name="Graphic 5">
                <a:extLst>
                  <a:ext uri="{FF2B5EF4-FFF2-40B4-BE49-F238E27FC236}">
                    <a16:creationId xmlns:a16="http://schemas.microsoft.com/office/drawing/2014/main" id="{700D1BE6-CFC1-461E-81F1-81993AF5739D}"/>
                  </a:ext>
                </a:extLst>
              </p:cNvPr>
              <p:cNvGrpSpPr/>
              <p:nvPr/>
            </p:nvGrpSpPr>
            <p:grpSpPr>
              <a:xfrm>
                <a:off x="2706336" y="2572834"/>
                <a:ext cx="32488" cy="34333"/>
                <a:chOff x="2706336" y="2572834"/>
                <a:chExt cx="32488" cy="34333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5D558FED-F8A8-4328-AA80-D56350511A62}"/>
                    </a:ext>
                  </a:extLst>
                </p:cNvPr>
                <p:cNvSpPr/>
                <p:nvPr/>
              </p:nvSpPr>
              <p:spPr>
                <a:xfrm>
                  <a:off x="2706417" y="2572834"/>
                  <a:ext cx="32407" cy="34333"/>
                </a:xfrm>
                <a:custGeom>
                  <a:avLst/>
                  <a:gdLst>
                    <a:gd name="connsiteX0" fmla="*/ 11551 w 32407"/>
                    <a:gd name="connsiteY0" fmla="*/ 0 h 34333"/>
                    <a:gd name="connsiteX1" fmla="*/ 18290 w 32407"/>
                    <a:gd name="connsiteY1" fmla="*/ 6097 h 34333"/>
                    <a:gd name="connsiteX2" fmla="*/ 16605 w 32407"/>
                    <a:gd name="connsiteY2" fmla="*/ 6417 h 34333"/>
                    <a:gd name="connsiteX3" fmla="*/ 25269 w 32407"/>
                    <a:gd name="connsiteY3" fmla="*/ 13316 h 34333"/>
                    <a:gd name="connsiteX4" fmla="*/ 27113 w 32407"/>
                    <a:gd name="connsiteY4" fmla="*/ 15963 h 34333"/>
                    <a:gd name="connsiteX5" fmla="*/ 26231 w 32407"/>
                    <a:gd name="connsiteY5" fmla="*/ 16204 h 34333"/>
                    <a:gd name="connsiteX6" fmla="*/ 32408 w 32407"/>
                    <a:gd name="connsiteY6" fmla="*/ 19974 h 34333"/>
                    <a:gd name="connsiteX7" fmla="*/ 27916 w 32407"/>
                    <a:gd name="connsiteY7" fmla="*/ 21097 h 34333"/>
                    <a:gd name="connsiteX8" fmla="*/ 28878 w 32407"/>
                    <a:gd name="connsiteY8" fmla="*/ 23424 h 34333"/>
                    <a:gd name="connsiteX9" fmla="*/ 26392 w 32407"/>
                    <a:gd name="connsiteY9" fmla="*/ 26873 h 34333"/>
                    <a:gd name="connsiteX10" fmla="*/ 26712 w 32407"/>
                    <a:gd name="connsiteY10" fmla="*/ 29761 h 34333"/>
                    <a:gd name="connsiteX11" fmla="*/ 24386 w 32407"/>
                    <a:gd name="connsiteY11" fmla="*/ 31124 h 34333"/>
                    <a:gd name="connsiteX12" fmla="*/ 21097 w 32407"/>
                    <a:gd name="connsiteY12" fmla="*/ 31285 h 34333"/>
                    <a:gd name="connsiteX13" fmla="*/ 22621 w 32407"/>
                    <a:gd name="connsiteY13" fmla="*/ 34333 h 34333"/>
                    <a:gd name="connsiteX14" fmla="*/ 13316 w 32407"/>
                    <a:gd name="connsiteY14" fmla="*/ 26632 h 34333"/>
                    <a:gd name="connsiteX15" fmla="*/ 0 w 32407"/>
                    <a:gd name="connsiteY15" fmla="*/ 12354 h 34333"/>
                    <a:gd name="connsiteX16" fmla="*/ 5134 w 32407"/>
                    <a:gd name="connsiteY16" fmla="*/ 15322 h 34333"/>
                    <a:gd name="connsiteX17" fmla="*/ 9305 w 32407"/>
                    <a:gd name="connsiteY17" fmla="*/ 17568 h 34333"/>
                    <a:gd name="connsiteX18" fmla="*/ 3449 w 32407"/>
                    <a:gd name="connsiteY18" fmla="*/ 10027 h 34333"/>
                    <a:gd name="connsiteX19" fmla="*/ 3449 w 32407"/>
                    <a:gd name="connsiteY19" fmla="*/ 8102 h 34333"/>
                    <a:gd name="connsiteX20" fmla="*/ 10990 w 32407"/>
                    <a:gd name="connsiteY20" fmla="*/ 15803 h 34333"/>
                    <a:gd name="connsiteX21" fmla="*/ 20375 w 32407"/>
                    <a:gd name="connsiteY21" fmla="*/ 22621 h 34333"/>
                    <a:gd name="connsiteX22" fmla="*/ 11792 w 32407"/>
                    <a:gd name="connsiteY22" fmla="*/ 12193 h 34333"/>
                    <a:gd name="connsiteX23" fmla="*/ 7220 w 32407"/>
                    <a:gd name="connsiteY23" fmla="*/ 6658 h 34333"/>
                    <a:gd name="connsiteX24" fmla="*/ 5375 w 32407"/>
                    <a:gd name="connsiteY24" fmla="*/ 4572 h 34333"/>
                    <a:gd name="connsiteX25" fmla="*/ 7941 w 32407"/>
                    <a:gd name="connsiteY25" fmla="*/ 5375 h 34333"/>
                    <a:gd name="connsiteX26" fmla="*/ 10910 w 32407"/>
                    <a:gd name="connsiteY26" fmla="*/ 8022 h 34333"/>
                    <a:gd name="connsiteX27" fmla="*/ 9626 w 32407"/>
                    <a:gd name="connsiteY27" fmla="*/ 4252 h 34333"/>
                    <a:gd name="connsiteX28" fmla="*/ 8182 w 32407"/>
                    <a:gd name="connsiteY28" fmla="*/ 481 h 34333"/>
                    <a:gd name="connsiteX29" fmla="*/ 11551 w 32407"/>
                    <a:gd name="connsiteY29" fmla="*/ 0 h 3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2407" h="34333">
                      <a:moveTo>
                        <a:pt x="11551" y="0"/>
                      </a:moveTo>
                      <a:lnTo>
                        <a:pt x="18290" y="6097"/>
                      </a:lnTo>
                      <a:lnTo>
                        <a:pt x="16605" y="6417"/>
                      </a:lnTo>
                      <a:lnTo>
                        <a:pt x="25269" y="13316"/>
                      </a:lnTo>
                      <a:lnTo>
                        <a:pt x="27113" y="15963"/>
                      </a:lnTo>
                      <a:cubicBezTo>
                        <a:pt x="27113" y="15963"/>
                        <a:pt x="25509" y="15562"/>
                        <a:pt x="26231" y="16204"/>
                      </a:cubicBezTo>
                      <a:cubicBezTo>
                        <a:pt x="26953" y="16846"/>
                        <a:pt x="32408" y="19974"/>
                        <a:pt x="32408" y="19974"/>
                      </a:cubicBezTo>
                      <a:lnTo>
                        <a:pt x="27916" y="21097"/>
                      </a:lnTo>
                      <a:lnTo>
                        <a:pt x="28878" y="23424"/>
                      </a:lnTo>
                      <a:lnTo>
                        <a:pt x="26392" y="26873"/>
                      </a:lnTo>
                      <a:lnTo>
                        <a:pt x="26712" y="29761"/>
                      </a:lnTo>
                      <a:lnTo>
                        <a:pt x="24386" y="31124"/>
                      </a:lnTo>
                      <a:lnTo>
                        <a:pt x="21097" y="31285"/>
                      </a:lnTo>
                      <a:lnTo>
                        <a:pt x="22621" y="34333"/>
                      </a:lnTo>
                      <a:cubicBezTo>
                        <a:pt x="22621" y="34333"/>
                        <a:pt x="14118" y="27274"/>
                        <a:pt x="13316" y="26632"/>
                      </a:cubicBezTo>
                      <a:cubicBezTo>
                        <a:pt x="12594" y="25991"/>
                        <a:pt x="0" y="12354"/>
                        <a:pt x="0" y="12354"/>
                      </a:cubicBezTo>
                      <a:lnTo>
                        <a:pt x="5134" y="15322"/>
                      </a:lnTo>
                      <a:lnTo>
                        <a:pt x="9305" y="17568"/>
                      </a:lnTo>
                      <a:lnTo>
                        <a:pt x="3449" y="10027"/>
                      </a:lnTo>
                      <a:cubicBezTo>
                        <a:pt x="3449" y="10027"/>
                        <a:pt x="2407" y="6738"/>
                        <a:pt x="3449" y="8102"/>
                      </a:cubicBezTo>
                      <a:cubicBezTo>
                        <a:pt x="4492" y="9386"/>
                        <a:pt x="10268" y="14840"/>
                        <a:pt x="10990" y="15803"/>
                      </a:cubicBezTo>
                      <a:cubicBezTo>
                        <a:pt x="11712" y="16685"/>
                        <a:pt x="20375" y="22621"/>
                        <a:pt x="20375" y="22621"/>
                      </a:cubicBezTo>
                      <a:lnTo>
                        <a:pt x="11792" y="12193"/>
                      </a:lnTo>
                      <a:lnTo>
                        <a:pt x="7220" y="6658"/>
                      </a:lnTo>
                      <a:lnTo>
                        <a:pt x="5375" y="4572"/>
                      </a:lnTo>
                      <a:cubicBezTo>
                        <a:pt x="5375" y="4572"/>
                        <a:pt x="6578" y="4171"/>
                        <a:pt x="7941" y="5375"/>
                      </a:cubicBezTo>
                      <a:cubicBezTo>
                        <a:pt x="9305" y="6578"/>
                        <a:pt x="10910" y="8022"/>
                        <a:pt x="10910" y="8022"/>
                      </a:cubicBezTo>
                      <a:lnTo>
                        <a:pt x="9626" y="4252"/>
                      </a:lnTo>
                      <a:lnTo>
                        <a:pt x="8182" y="481"/>
                      </a:lnTo>
                      <a:lnTo>
                        <a:pt x="11551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B0D4410-4505-41F9-8CE6-491D1F2F88C0}"/>
                    </a:ext>
                  </a:extLst>
                </p:cNvPr>
                <p:cNvSpPr/>
                <p:nvPr/>
              </p:nvSpPr>
              <p:spPr>
                <a:xfrm>
                  <a:off x="2706336" y="2572834"/>
                  <a:ext cx="32488" cy="23904"/>
                </a:xfrm>
                <a:custGeom>
                  <a:avLst/>
                  <a:gdLst>
                    <a:gd name="connsiteX0" fmla="*/ 11632 w 32488"/>
                    <a:gd name="connsiteY0" fmla="*/ 0 h 23904"/>
                    <a:gd name="connsiteX1" fmla="*/ 18370 w 32488"/>
                    <a:gd name="connsiteY1" fmla="*/ 6097 h 23904"/>
                    <a:gd name="connsiteX2" fmla="*/ 16685 w 32488"/>
                    <a:gd name="connsiteY2" fmla="*/ 6417 h 23904"/>
                    <a:gd name="connsiteX3" fmla="*/ 25349 w 32488"/>
                    <a:gd name="connsiteY3" fmla="*/ 13316 h 23904"/>
                    <a:gd name="connsiteX4" fmla="*/ 27194 w 32488"/>
                    <a:gd name="connsiteY4" fmla="*/ 15963 h 23904"/>
                    <a:gd name="connsiteX5" fmla="*/ 26311 w 32488"/>
                    <a:gd name="connsiteY5" fmla="*/ 16204 h 23904"/>
                    <a:gd name="connsiteX6" fmla="*/ 32488 w 32488"/>
                    <a:gd name="connsiteY6" fmla="*/ 19974 h 23904"/>
                    <a:gd name="connsiteX7" fmla="*/ 25991 w 32488"/>
                    <a:gd name="connsiteY7" fmla="*/ 17568 h 23904"/>
                    <a:gd name="connsiteX8" fmla="*/ 23825 w 32488"/>
                    <a:gd name="connsiteY8" fmla="*/ 15322 h 23904"/>
                    <a:gd name="connsiteX9" fmla="*/ 24547 w 32488"/>
                    <a:gd name="connsiteY9" fmla="*/ 15241 h 23904"/>
                    <a:gd name="connsiteX10" fmla="*/ 16044 w 32488"/>
                    <a:gd name="connsiteY10" fmla="*/ 7861 h 23904"/>
                    <a:gd name="connsiteX11" fmla="*/ 12995 w 32488"/>
                    <a:gd name="connsiteY11" fmla="*/ 4091 h 23904"/>
                    <a:gd name="connsiteX12" fmla="*/ 9466 w 32488"/>
                    <a:gd name="connsiteY12" fmla="*/ 2246 h 23904"/>
                    <a:gd name="connsiteX13" fmla="*/ 11551 w 32488"/>
                    <a:gd name="connsiteY13" fmla="*/ 7460 h 23904"/>
                    <a:gd name="connsiteX14" fmla="*/ 12674 w 32488"/>
                    <a:gd name="connsiteY14" fmla="*/ 10910 h 23904"/>
                    <a:gd name="connsiteX15" fmla="*/ 9947 w 32488"/>
                    <a:gd name="connsiteY15" fmla="*/ 8904 h 23904"/>
                    <a:gd name="connsiteX16" fmla="*/ 5294 w 32488"/>
                    <a:gd name="connsiteY16" fmla="*/ 4572 h 23904"/>
                    <a:gd name="connsiteX17" fmla="*/ 7861 w 32488"/>
                    <a:gd name="connsiteY17" fmla="*/ 5375 h 23904"/>
                    <a:gd name="connsiteX18" fmla="*/ 10829 w 32488"/>
                    <a:gd name="connsiteY18" fmla="*/ 8022 h 23904"/>
                    <a:gd name="connsiteX19" fmla="*/ 9546 w 32488"/>
                    <a:gd name="connsiteY19" fmla="*/ 4252 h 23904"/>
                    <a:gd name="connsiteX20" fmla="*/ 8102 w 32488"/>
                    <a:gd name="connsiteY20" fmla="*/ 481 h 23904"/>
                    <a:gd name="connsiteX21" fmla="*/ 11632 w 32488"/>
                    <a:gd name="connsiteY21" fmla="*/ 0 h 23904"/>
                    <a:gd name="connsiteX22" fmla="*/ 11632 w 32488"/>
                    <a:gd name="connsiteY22" fmla="*/ 0 h 23904"/>
                    <a:gd name="connsiteX23" fmla="*/ 0 w 32488"/>
                    <a:gd name="connsiteY23" fmla="*/ 12354 h 23904"/>
                    <a:gd name="connsiteX24" fmla="*/ 3530 w 32488"/>
                    <a:gd name="connsiteY24" fmla="*/ 15562 h 23904"/>
                    <a:gd name="connsiteX25" fmla="*/ 8102 w 32488"/>
                    <a:gd name="connsiteY25" fmla="*/ 18450 h 23904"/>
                    <a:gd name="connsiteX26" fmla="*/ 13156 w 32488"/>
                    <a:gd name="connsiteY26" fmla="*/ 21819 h 23904"/>
                    <a:gd name="connsiteX27" fmla="*/ 5936 w 32488"/>
                    <a:gd name="connsiteY27" fmla="*/ 12674 h 23904"/>
                    <a:gd name="connsiteX28" fmla="*/ 5696 w 32488"/>
                    <a:gd name="connsiteY28" fmla="*/ 11952 h 23904"/>
                    <a:gd name="connsiteX29" fmla="*/ 10990 w 32488"/>
                    <a:gd name="connsiteY29" fmla="*/ 17327 h 23904"/>
                    <a:gd name="connsiteX30" fmla="*/ 21177 w 32488"/>
                    <a:gd name="connsiteY30" fmla="*/ 23905 h 23904"/>
                    <a:gd name="connsiteX31" fmla="*/ 20536 w 32488"/>
                    <a:gd name="connsiteY31" fmla="*/ 22541 h 23904"/>
                    <a:gd name="connsiteX32" fmla="*/ 10829 w 32488"/>
                    <a:gd name="connsiteY32" fmla="*/ 15642 h 23904"/>
                    <a:gd name="connsiteX33" fmla="*/ 3289 w 32488"/>
                    <a:gd name="connsiteY33" fmla="*/ 7942 h 23904"/>
                    <a:gd name="connsiteX34" fmla="*/ 3289 w 32488"/>
                    <a:gd name="connsiteY34" fmla="*/ 9867 h 23904"/>
                    <a:gd name="connsiteX35" fmla="*/ 9145 w 32488"/>
                    <a:gd name="connsiteY35" fmla="*/ 17407 h 23904"/>
                    <a:gd name="connsiteX36" fmla="*/ 4974 w 32488"/>
                    <a:gd name="connsiteY36" fmla="*/ 15161 h 23904"/>
                    <a:gd name="connsiteX37" fmla="*/ 0 w 32488"/>
                    <a:gd name="connsiteY37" fmla="*/ 12354 h 2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2488" h="23904">
                      <a:moveTo>
                        <a:pt x="11632" y="0"/>
                      </a:moveTo>
                      <a:lnTo>
                        <a:pt x="18370" y="6097"/>
                      </a:lnTo>
                      <a:lnTo>
                        <a:pt x="16685" y="6417"/>
                      </a:lnTo>
                      <a:lnTo>
                        <a:pt x="25349" y="13316"/>
                      </a:lnTo>
                      <a:lnTo>
                        <a:pt x="27194" y="15963"/>
                      </a:lnTo>
                      <a:cubicBezTo>
                        <a:pt x="27194" y="15963"/>
                        <a:pt x="25589" y="15562"/>
                        <a:pt x="26311" y="16204"/>
                      </a:cubicBezTo>
                      <a:cubicBezTo>
                        <a:pt x="27033" y="16846"/>
                        <a:pt x="32488" y="19974"/>
                        <a:pt x="32488" y="19974"/>
                      </a:cubicBezTo>
                      <a:cubicBezTo>
                        <a:pt x="30403" y="20135"/>
                        <a:pt x="28156" y="18931"/>
                        <a:pt x="25991" y="17568"/>
                      </a:cubicBezTo>
                      <a:cubicBezTo>
                        <a:pt x="25429" y="17247"/>
                        <a:pt x="23664" y="15322"/>
                        <a:pt x="23825" y="15322"/>
                      </a:cubicBezTo>
                      <a:lnTo>
                        <a:pt x="24547" y="15241"/>
                      </a:lnTo>
                      <a:lnTo>
                        <a:pt x="16044" y="7861"/>
                      </a:lnTo>
                      <a:lnTo>
                        <a:pt x="12995" y="4091"/>
                      </a:lnTo>
                      <a:lnTo>
                        <a:pt x="9466" y="2246"/>
                      </a:lnTo>
                      <a:lnTo>
                        <a:pt x="11551" y="7460"/>
                      </a:lnTo>
                      <a:lnTo>
                        <a:pt x="12674" y="10910"/>
                      </a:lnTo>
                      <a:cubicBezTo>
                        <a:pt x="12674" y="10910"/>
                        <a:pt x="10990" y="9867"/>
                        <a:pt x="9947" y="8904"/>
                      </a:cubicBezTo>
                      <a:cubicBezTo>
                        <a:pt x="8423" y="7621"/>
                        <a:pt x="6899" y="5776"/>
                        <a:pt x="5294" y="4572"/>
                      </a:cubicBezTo>
                      <a:cubicBezTo>
                        <a:pt x="5294" y="4572"/>
                        <a:pt x="6498" y="4171"/>
                        <a:pt x="7861" y="5375"/>
                      </a:cubicBezTo>
                      <a:cubicBezTo>
                        <a:pt x="9225" y="6578"/>
                        <a:pt x="10829" y="8022"/>
                        <a:pt x="10829" y="8022"/>
                      </a:cubicBezTo>
                      <a:lnTo>
                        <a:pt x="9546" y="4252"/>
                      </a:lnTo>
                      <a:lnTo>
                        <a:pt x="8102" y="481"/>
                      </a:lnTo>
                      <a:lnTo>
                        <a:pt x="11632" y="0"/>
                      </a:lnTo>
                      <a:lnTo>
                        <a:pt x="11632" y="0"/>
                      </a:lnTo>
                      <a:close/>
                      <a:moveTo>
                        <a:pt x="0" y="12354"/>
                      </a:moveTo>
                      <a:lnTo>
                        <a:pt x="3530" y="15562"/>
                      </a:lnTo>
                      <a:lnTo>
                        <a:pt x="8102" y="18450"/>
                      </a:lnTo>
                      <a:lnTo>
                        <a:pt x="13156" y="21819"/>
                      </a:lnTo>
                      <a:lnTo>
                        <a:pt x="5936" y="12674"/>
                      </a:lnTo>
                      <a:cubicBezTo>
                        <a:pt x="5936" y="12674"/>
                        <a:pt x="4011" y="10428"/>
                        <a:pt x="5696" y="11952"/>
                      </a:cubicBezTo>
                      <a:cubicBezTo>
                        <a:pt x="7300" y="13477"/>
                        <a:pt x="10348" y="16525"/>
                        <a:pt x="10990" y="17327"/>
                      </a:cubicBezTo>
                      <a:cubicBezTo>
                        <a:pt x="11632" y="18129"/>
                        <a:pt x="21177" y="23905"/>
                        <a:pt x="21177" y="23905"/>
                      </a:cubicBezTo>
                      <a:lnTo>
                        <a:pt x="20536" y="22541"/>
                      </a:lnTo>
                      <a:cubicBezTo>
                        <a:pt x="18611" y="21258"/>
                        <a:pt x="11471" y="16525"/>
                        <a:pt x="10829" y="15642"/>
                      </a:cubicBezTo>
                      <a:cubicBezTo>
                        <a:pt x="10188" y="14760"/>
                        <a:pt x="4332" y="9305"/>
                        <a:pt x="3289" y="7942"/>
                      </a:cubicBezTo>
                      <a:cubicBezTo>
                        <a:pt x="2246" y="6658"/>
                        <a:pt x="3289" y="9867"/>
                        <a:pt x="3289" y="9867"/>
                      </a:cubicBezTo>
                      <a:lnTo>
                        <a:pt x="9145" y="17407"/>
                      </a:lnTo>
                      <a:lnTo>
                        <a:pt x="4974" y="15161"/>
                      </a:lnTo>
                      <a:lnTo>
                        <a:pt x="0" y="12354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202" name="Graphic 5">
              <a:extLst>
                <a:ext uri="{FF2B5EF4-FFF2-40B4-BE49-F238E27FC236}">
                  <a16:creationId xmlns:a16="http://schemas.microsoft.com/office/drawing/2014/main" id="{EFAEFF67-C683-4BEF-B4A6-583EA66C4B3B}"/>
                </a:ext>
              </a:extLst>
            </p:cNvPr>
            <p:cNvGrpSpPr/>
            <p:nvPr/>
          </p:nvGrpSpPr>
          <p:grpSpPr>
            <a:xfrm>
              <a:off x="2527320" y="1882401"/>
              <a:ext cx="233725" cy="506039"/>
              <a:chOff x="2527320" y="1882401"/>
              <a:chExt cx="233725" cy="506039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6FB85EA-6FAF-43B8-8359-6AB256F8B86D}"/>
                  </a:ext>
                </a:extLst>
              </p:cNvPr>
              <p:cNvSpPr/>
              <p:nvPr/>
            </p:nvSpPr>
            <p:spPr>
              <a:xfrm>
                <a:off x="2529270" y="1923438"/>
                <a:ext cx="207548" cy="382515"/>
              </a:xfrm>
              <a:custGeom>
                <a:avLst/>
                <a:gdLst>
                  <a:gd name="connsiteX0" fmla="*/ 56259 w 207548"/>
                  <a:gd name="connsiteY0" fmla="*/ 228414 h 382515"/>
                  <a:gd name="connsiteX1" fmla="*/ 34199 w 207548"/>
                  <a:gd name="connsiteY1" fmla="*/ 356922 h 382515"/>
                  <a:gd name="connsiteX2" fmla="*/ 207549 w 207548"/>
                  <a:gd name="connsiteY2" fmla="*/ 322108 h 382515"/>
                  <a:gd name="connsiteX3" fmla="*/ 191505 w 207548"/>
                  <a:gd name="connsiteY3" fmla="*/ 256009 h 382515"/>
                  <a:gd name="connsiteX4" fmla="*/ 203378 w 207548"/>
                  <a:gd name="connsiteY4" fmla="*/ 182128 h 382515"/>
                  <a:gd name="connsiteX5" fmla="*/ 201212 w 207548"/>
                  <a:gd name="connsiteY5" fmla="*/ 159747 h 382515"/>
                  <a:gd name="connsiteX6" fmla="*/ 193030 w 207548"/>
                  <a:gd name="connsiteY6" fmla="*/ 87150 h 382515"/>
                  <a:gd name="connsiteX7" fmla="*/ 182280 w 207548"/>
                  <a:gd name="connsiteY7" fmla="*/ 22896 h 382515"/>
                  <a:gd name="connsiteX8" fmla="*/ 176745 w 207548"/>
                  <a:gd name="connsiteY8" fmla="*/ 11505 h 382515"/>
                  <a:gd name="connsiteX9" fmla="*/ 132064 w 207548"/>
                  <a:gd name="connsiteY9" fmla="*/ 5168 h 382515"/>
                  <a:gd name="connsiteX10" fmla="*/ 23048 w 207548"/>
                  <a:gd name="connsiteY10" fmla="*/ 69021 h 382515"/>
                  <a:gd name="connsiteX11" fmla="*/ 106 w 207548"/>
                  <a:gd name="connsiteY11" fmla="*/ 102392 h 382515"/>
                  <a:gd name="connsiteX12" fmla="*/ 56259 w 207548"/>
                  <a:gd name="connsiteY12" fmla="*/ 228414 h 3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548" h="382515">
                    <a:moveTo>
                      <a:pt x="56259" y="228414"/>
                    </a:moveTo>
                    <a:cubicBezTo>
                      <a:pt x="87543" y="302214"/>
                      <a:pt x="32915" y="355719"/>
                      <a:pt x="34199" y="356922"/>
                    </a:cubicBezTo>
                    <a:cubicBezTo>
                      <a:pt x="90913" y="411149"/>
                      <a:pt x="179874" y="369436"/>
                      <a:pt x="207549" y="322108"/>
                    </a:cubicBezTo>
                    <a:cubicBezTo>
                      <a:pt x="204180" y="298363"/>
                      <a:pt x="194794" y="272774"/>
                      <a:pt x="191505" y="256009"/>
                    </a:cubicBezTo>
                    <a:cubicBezTo>
                      <a:pt x="186692" y="232104"/>
                      <a:pt x="201051" y="206354"/>
                      <a:pt x="203378" y="182128"/>
                    </a:cubicBezTo>
                    <a:cubicBezTo>
                      <a:pt x="204100" y="174748"/>
                      <a:pt x="201934" y="167208"/>
                      <a:pt x="201212" y="159747"/>
                    </a:cubicBezTo>
                    <a:cubicBezTo>
                      <a:pt x="198645" y="134479"/>
                      <a:pt x="195917" y="109210"/>
                      <a:pt x="193030" y="87150"/>
                    </a:cubicBezTo>
                    <a:cubicBezTo>
                      <a:pt x="189340" y="58673"/>
                      <a:pt x="185970" y="34367"/>
                      <a:pt x="182280" y="22896"/>
                    </a:cubicBezTo>
                    <a:cubicBezTo>
                      <a:pt x="181318" y="18805"/>
                      <a:pt x="179072" y="14874"/>
                      <a:pt x="176745" y="11505"/>
                    </a:cubicBezTo>
                    <a:cubicBezTo>
                      <a:pt x="169205" y="756"/>
                      <a:pt x="155648" y="-4699"/>
                      <a:pt x="132064" y="5168"/>
                    </a:cubicBezTo>
                    <a:cubicBezTo>
                      <a:pt x="99416" y="18885"/>
                      <a:pt x="50483" y="39742"/>
                      <a:pt x="23048" y="69021"/>
                    </a:cubicBezTo>
                    <a:cubicBezTo>
                      <a:pt x="10454" y="76722"/>
                      <a:pt x="1229" y="85867"/>
                      <a:pt x="106" y="102392"/>
                    </a:cubicBezTo>
                    <a:cubicBezTo>
                      <a:pt x="-2461" y="139533"/>
                      <a:pt x="42220" y="195284"/>
                      <a:pt x="56259" y="228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962D49A-B5DA-4914-A052-7F66ACA0C12A}"/>
                  </a:ext>
                </a:extLst>
              </p:cNvPr>
              <p:cNvSpPr/>
              <p:nvPr/>
            </p:nvSpPr>
            <p:spPr>
              <a:xfrm>
                <a:off x="2529633" y="1990213"/>
                <a:ext cx="202694" cy="310041"/>
              </a:xfrm>
              <a:custGeom>
                <a:avLst/>
                <a:gdLst>
                  <a:gd name="connsiteX0" fmla="*/ 50201 w 202694"/>
                  <a:gd name="connsiteY0" fmla="*/ 159553 h 310041"/>
                  <a:gd name="connsiteX1" fmla="*/ 58623 w 202694"/>
                  <a:gd name="connsiteY1" fmla="*/ 186747 h 310041"/>
                  <a:gd name="connsiteX2" fmla="*/ 31269 w 202694"/>
                  <a:gd name="connsiteY2" fmla="*/ 287500 h 310041"/>
                  <a:gd name="connsiteX3" fmla="*/ 72180 w 202694"/>
                  <a:gd name="connsiteY3" fmla="*/ 310041 h 310041"/>
                  <a:gd name="connsiteX4" fmla="*/ 87662 w 202694"/>
                  <a:gd name="connsiteY4" fmla="*/ 267365 h 310041"/>
                  <a:gd name="connsiteX5" fmla="*/ 92315 w 202694"/>
                  <a:gd name="connsiteY5" fmla="*/ 191560 h 310041"/>
                  <a:gd name="connsiteX6" fmla="*/ 101540 w 202694"/>
                  <a:gd name="connsiteY6" fmla="*/ 167494 h 310041"/>
                  <a:gd name="connsiteX7" fmla="*/ 125525 w 202694"/>
                  <a:gd name="connsiteY7" fmla="*/ 156505 h 310041"/>
                  <a:gd name="connsiteX8" fmla="*/ 176142 w 202694"/>
                  <a:gd name="connsiteY8" fmla="*/ 121851 h 310041"/>
                  <a:gd name="connsiteX9" fmla="*/ 202694 w 202694"/>
                  <a:gd name="connsiteY9" fmla="*/ 109337 h 310041"/>
                  <a:gd name="connsiteX10" fmla="*/ 179592 w 202694"/>
                  <a:gd name="connsiteY10" fmla="*/ 19493 h 310041"/>
                  <a:gd name="connsiteX11" fmla="*/ 61190 w 202694"/>
                  <a:gd name="connsiteY11" fmla="*/ 65056 h 310041"/>
                  <a:gd name="connsiteX12" fmla="*/ 27018 w 202694"/>
                  <a:gd name="connsiteY12" fmla="*/ 0 h 310041"/>
                  <a:gd name="connsiteX13" fmla="*/ 145 w 202694"/>
                  <a:gd name="connsiteY13" fmla="*/ 35617 h 310041"/>
                  <a:gd name="connsiteX14" fmla="*/ 50201 w 202694"/>
                  <a:gd name="connsiteY14" fmla="*/ 159553 h 31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694" h="310041">
                    <a:moveTo>
                      <a:pt x="50201" y="159553"/>
                    </a:moveTo>
                    <a:cubicBezTo>
                      <a:pt x="54693" y="168537"/>
                      <a:pt x="55976" y="177762"/>
                      <a:pt x="58623" y="186747"/>
                    </a:cubicBezTo>
                    <a:cubicBezTo>
                      <a:pt x="69373" y="223807"/>
                      <a:pt x="48436" y="255573"/>
                      <a:pt x="31269" y="287500"/>
                    </a:cubicBezTo>
                    <a:cubicBezTo>
                      <a:pt x="44184" y="302661"/>
                      <a:pt x="55335" y="306993"/>
                      <a:pt x="72180" y="310041"/>
                    </a:cubicBezTo>
                    <a:cubicBezTo>
                      <a:pt x="77154" y="294960"/>
                      <a:pt x="82929" y="280842"/>
                      <a:pt x="87662" y="267365"/>
                    </a:cubicBezTo>
                    <a:cubicBezTo>
                      <a:pt x="98411" y="236642"/>
                      <a:pt x="93679" y="217229"/>
                      <a:pt x="92315" y="191560"/>
                    </a:cubicBezTo>
                    <a:cubicBezTo>
                      <a:pt x="91914" y="183297"/>
                      <a:pt x="94240" y="175516"/>
                      <a:pt x="101540" y="167494"/>
                    </a:cubicBezTo>
                    <a:cubicBezTo>
                      <a:pt x="105471" y="163163"/>
                      <a:pt x="116300" y="159954"/>
                      <a:pt x="125525" y="156505"/>
                    </a:cubicBezTo>
                    <a:cubicBezTo>
                      <a:pt x="154644" y="145595"/>
                      <a:pt x="161222" y="129070"/>
                      <a:pt x="176142" y="121851"/>
                    </a:cubicBezTo>
                    <a:cubicBezTo>
                      <a:pt x="185608" y="117278"/>
                      <a:pt x="194271" y="113267"/>
                      <a:pt x="202694" y="109337"/>
                    </a:cubicBezTo>
                    <a:cubicBezTo>
                      <a:pt x="202694" y="78774"/>
                      <a:pt x="189218" y="48211"/>
                      <a:pt x="179592" y="19493"/>
                    </a:cubicBezTo>
                    <a:lnTo>
                      <a:pt x="61190" y="65056"/>
                    </a:lnTo>
                    <a:cubicBezTo>
                      <a:pt x="55736" y="37702"/>
                      <a:pt x="44425" y="17648"/>
                      <a:pt x="27018" y="0"/>
                    </a:cubicBezTo>
                    <a:cubicBezTo>
                      <a:pt x="12418" y="8182"/>
                      <a:pt x="1348" y="17407"/>
                      <a:pt x="145" y="35617"/>
                    </a:cubicBezTo>
                    <a:cubicBezTo>
                      <a:pt x="-2583" y="72597"/>
                      <a:pt x="33916" y="127386"/>
                      <a:pt x="50201" y="159553"/>
                    </a:cubicBezTo>
                    <a:close/>
                  </a:path>
                </a:pathLst>
              </a:custGeom>
              <a:solidFill>
                <a:srgbClr val="DEEF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0C915C-BB73-47D6-B0C5-711B57A54DB7}"/>
                  </a:ext>
                </a:extLst>
              </p:cNvPr>
              <p:cNvSpPr/>
              <p:nvPr/>
            </p:nvSpPr>
            <p:spPr>
              <a:xfrm>
                <a:off x="2567319" y="1935906"/>
                <a:ext cx="179352" cy="194880"/>
              </a:xfrm>
              <a:custGeom>
                <a:avLst/>
                <a:gdLst>
                  <a:gd name="connsiteX0" fmla="*/ 127706 w 179352"/>
                  <a:gd name="connsiteY0" fmla="*/ 157547 h 194880"/>
                  <a:gd name="connsiteX1" fmla="*/ 87758 w 179352"/>
                  <a:gd name="connsiteY1" fmla="*/ 189715 h 194880"/>
                  <a:gd name="connsiteX2" fmla="*/ 33210 w 179352"/>
                  <a:gd name="connsiteY2" fmla="*/ 179046 h 194880"/>
                  <a:gd name="connsiteX3" fmla="*/ 27113 w 179352"/>
                  <a:gd name="connsiteY3" fmla="*/ 150889 h 194880"/>
                  <a:gd name="connsiteX4" fmla="*/ 0 w 179352"/>
                  <a:gd name="connsiteY4" fmla="*/ 66340 h 194880"/>
                  <a:gd name="connsiteX5" fmla="*/ 33050 w 179352"/>
                  <a:gd name="connsiteY5" fmla="*/ 44200 h 194880"/>
                  <a:gd name="connsiteX6" fmla="*/ 114150 w 179352"/>
                  <a:gd name="connsiteY6" fmla="*/ 0 h 194880"/>
                  <a:gd name="connsiteX7" fmla="*/ 139980 w 179352"/>
                  <a:gd name="connsiteY7" fmla="*/ 6819 h 194880"/>
                  <a:gd name="connsiteX8" fmla="*/ 168778 w 179352"/>
                  <a:gd name="connsiteY8" fmla="*/ 67543 h 194880"/>
                  <a:gd name="connsiteX9" fmla="*/ 177842 w 179352"/>
                  <a:gd name="connsiteY9" fmla="*/ 113347 h 194880"/>
                  <a:gd name="connsiteX10" fmla="*/ 127706 w 179352"/>
                  <a:gd name="connsiteY10" fmla="*/ 157547 h 19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52" h="194880">
                    <a:moveTo>
                      <a:pt x="127706" y="157547"/>
                    </a:moveTo>
                    <a:cubicBezTo>
                      <a:pt x="116476" y="163243"/>
                      <a:pt x="105486" y="180008"/>
                      <a:pt x="87758" y="189715"/>
                    </a:cubicBezTo>
                    <a:cubicBezTo>
                      <a:pt x="75966" y="196132"/>
                      <a:pt x="50938" y="200223"/>
                      <a:pt x="33210" y="179046"/>
                    </a:cubicBezTo>
                    <a:cubicBezTo>
                      <a:pt x="30001" y="169500"/>
                      <a:pt x="27515" y="160275"/>
                      <a:pt x="27113" y="150889"/>
                    </a:cubicBezTo>
                    <a:cubicBezTo>
                      <a:pt x="25509" y="114791"/>
                      <a:pt x="20455" y="95379"/>
                      <a:pt x="0" y="66340"/>
                    </a:cubicBezTo>
                    <a:cubicBezTo>
                      <a:pt x="12835" y="59361"/>
                      <a:pt x="25910" y="51901"/>
                      <a:pt x="33050" y="44200"/>
                    </a:cubicBezTo>
                    <a:lnTo>
                      <a:pt x="114150" y="0"/>
                    </a:lnTo>
                    <a:lnTo>
                      <a:pt x="139980" y="6819"/>
                    </a:lnTo>
                    <a:cubicBezTo>
                      <a:pt x="148403" y="31205"/>
                      <a:pt x="152734" y="44039"/>
                      <a:pt x="168778" y="67543"/>
                    </a:cubicBezTo>
                    <a:cubicBezTo>
                      <a:pt x="178003" y="81100"/>
                      <a:pt x="181693" y="96742"/>
                      <a:pt x="177842" y="113347"/>
                    </a:cubicBezTo>
                    <a:cubicBezTo>
                      <a:pt x="171826" y="138937"/>
                      <a:pt x="148082" y="147199"/>
                      <a:pt x="127706" y="157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E0C73F-916A-4754-94E7-0A79877C6104}"/>
                  </a:ext>
                </a:extLst>
              </p:cNvPr>
              <p:cNvSpPr/>
              <p:nvPr/>
            </p:nvSpPr>
            <p:spPr>
              <a:xfrm>
                <a:off x="2528628" y="1923347"/>
                <a:ext cx="170890" cy="157658"/>
              </a:xfrm>
              <a:custGeom>
                <a:avLst/>
                <a:gdLst>
                  <a:gd name="connsiteX0" fmla="*/ 57302 w 170890"/>
                  <a:gd name="connsiteY0" fmla="*/ 112430 h 157658"/>
                  <a:gd name="connsiteX1" fmla="*/ 18397 w 170890"/>
                  <a:gd name="connsiteY1" fmla="*/ 155907 h 157658"/>
                  <a:gd name="connsiteX2" fmla="*/ 17113 w 170890"/>
                  <a:gd name="connsiteY2" fmla="*/ 71679 h 157658"/>
                  <a:gd name="connsiteX3" fmla="*/ 132947 w 170890"/>
                  <a:gd name="connsiteY3" fmla="*/ 5179 h 157658"/>
                  <a:gd name="connsiteX4" fmla="*/ 170890 w 170890"/>
                  <a:gd name="connsiteY4" fmla="*/ 4697 h 157658"/>
                  <a:gd name="connsiteX5" fmla="*/ 156692 w 170890"/>
                  <a:gd name="connsiteY5" fmla="*/ 10473 h 157658"/>
                  <a:gd name="connsiteX6" fmla="*/ 72624 w 170890"/>
                  <a:gd name="connsiteY6" fmla="*/ 48416 h 157658"/>
                  <a:gd name="connsiteX7" fmla="*/ 38611 w 170890"/>
                  <a:gd name="connsiteY7" fmla="*/ 80503 h 157658"/>
                  <a:gd name="connsiteX8" fmla="*/ 57302 w 170890"/>
                  <a:gd name="connsiteY8" fmla="*/ 112430 h 1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890" h="157658">
                    <a:moveTo>
                      <a:pt x="57302" y="112430"/>
                    </a:moveTo>
                    <a:cubicBezTo>
                      <a:pt x="48318" y="116922"/>
                      <a:pt x="26819" y="167619"/>
                      <a:pt x="18397" y="155907"/>
                    </a:cubicBezTo>
                    <a:cubicBezTo>
                      <a:pt x="-615" y="129275"/>
                      <a:pt x="-10562" y="96065"/>
                      <a:pt x="17113" y="71679"/>
                    </a:cubicBezTo>
                    <a:cubicBezTo>
                      <a:pt x="46714" y="45608"/>
                      <a:pt x="94764" y="21142"/>
                      <a:pt x="132947" y="5179"/>
                    </a:cubicBezTo>
                    <a:cubicBezTo>
                      <a:pt x="150675" y="-2282"/>
                      <a:pt x="162788" y="-998"/>
                      <a:pt x="170890" y="4697"/>
                    </a:cubicBezTo>
                    <a:lnTo>
                      <a:pt x="156692" y="10473"/>
                    </a:lnTo>
                    <a:lnTo>
                      <a:pt x="72624" y="48416"/>
                    </a:lnTo>
                    <a:cubicBezTo>
                      <a:pt x="60030" y="58844"/>
                      <a:pt x="51206" y="69754"/>
                      <a:pt x="38611" y="80503"/>
                    </a:cubicBezTo>
                    <a:cubicBezTo>
                      <a:pt x="46633" y="91814"/>
                      <a:pt x="52569" y="98793"/>
                      <a:pt x="57302" y="112430"/>
                    </a:cubicBezTo>
                    <a:close/>
                  </a:path>
                </a:pathLst>
              </a:custGeom>
              <a:solidFill>
                <a:srgbClr val="C3E6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69AB26B-6A59-4F26-BAEE-753E6DE5A1B5}"/>
                  </a:ext>
                </a:extLst>
              </p:cNvPr>
              <p:cNvSpPr/>
              <p:nvPr/>
            </p:nvSpPr>
            <p:spPr>
              <a:xfrm>
                <a:off x="2527320" y="1923518"/>
                <a:ext cx="233725" cy="464921"/>
              </a:xfrm>
              <a:custGeom>
                <a:avLst/>
                <a:gdLst>
                  <a:gd name="connsiteX0" fmla="*/ 52273 w 233725"/>
                  <a:gd name="connsiteY0" fmla="*/ 226328 h 464921"/>
                  <a:gd name="connsiteX1" fmla="*/ 12325 w 233725"/>
                  <a:gd name="connsiteY1" fmla="*/ 426631 h 464921"/>
                  <a:gd name="connsiteX2" fmla="*/ 29892 w 233725"/>
                  <a:gd name="connsiteY2" fmla="*/ 400400 h 464921"/>
                  <a:gd name="connsiteX3" fmla="*/ 97195 w 233725"/>
                  <a:gd name="connsiteY3" fmla="*/ 464414 h 464921"/>
                  <a:gd name="connsiteX4" fmla="*/ 184151 w 233725"/>
                  <a:gd name="connsiteY4" fmla="*/ 427032 h 464921"/>
                  <a:gd name="connsiteX5" fmla="*/ 170995 w 233725"/>
                  <a:gd name="connsiteY5" fmla="*/ 207076 h 464921"/>
                  <a:gd name="connsiteX6" fmla="*/ 147331 w 233725"/>
                  <a:gd name="connsiteY6" fmla="*/ 146993 h 464921"/>
                  <a:gd name="connsiteX7" fmla="*/ 132250 w 233725"/>
                  <a:gd name="connsiteY7" fmla="*/ 96857 h 464921"/>
                  <a:gd name="connsiteX8" fmla="*/ 104495 w 233725"/>
                  <a:gd name="connsiteY8" fmla="*/ 82418 h 464921"/>
                  <a:gd name="connsiteX9" fmla="*/ 71766 w 233725"/>
                  <a:gd name="connsiteY9" fmla="*/ 36293 h 464921"/>
                  <a:gd name="connsiteX10" fmla="*/ 77301 w 233725"/>
                  <a:gd name="connsiteY10" fmla="*/ 30276 h 464921"/>
                  <a:gd name="connsiteX11" fmla="*/ 212 w 233725"/>
                  <a:gd name="connsiteY11" fmla="*/ 101750 h 464921"/>
                  <a:gd name="connsiteX12" fmla="*/ 52273 w 233725"/>
                  <a:gd name="connsiteY12" fmla="*/ 226328 h 464921"/>
                  <a:gd name="connsiteX13" fmla="*/ 52273 w 233725"/>
                  <a:gd name="connsiteY13" fmla="*/ 226328 h 464921"/>
                  <a:gd name="connsiteX14" fmla="*/ 201237 w 233725"/>
                  <a:gd name="connsiteY14" fmla="*/ 416123 h 464921"/>
                  <a:gd name="connsiteX15" fmla="*/ 171557 w 233725"/>
                  <a:gd name="connsiteY15" fmla="*/ 206594 h 464921"/>
                  <a:gd name="connsiteX16" fmla="*/ 169311 w 233725"/>
                  <a:gd name="connsiteY16" fmla="*/ 107526 h 464921"/>
                  <a:gd name="connsiteX17" fmla="*/ 161289 w 233725"/>
                  <a:gd name="connsiteY17" fmla="*/ 76401 h 464921"/>
                  <a:gd name="connsiteX18" fmla="*/ 139710 w 233725"/>
                  <a:gd name="connsiteY18" fmla="*/ 11987 h 464921"/>
                  <a:gd name="connsiteX19" fmla="*/ 121661 w 233725"/>
                  <a:gd name="connsiteY19" fmla="*/ 10302 h 464921"/>
                  <a:gd name="connsiteX20" fmla="*/ 134095 w 233725"/>
                  <a:gd name="connsiteY20" fmla="*/ 5168 h 464921"/>
                  <a:gd name="connsiteX21" fmla="*/ 178776 w 233725"/>
                  <a:gd name="connsiteY21" fmla="*/ 11505 h 464921"/>
                  <a:gd name="connsiteX22" fmla="*/ 184311 w 233725"/>
                  <a:gd name="connsiteY22" fmla="*/ 22896 h 464921"/>
                  <a:gd name="connsiteX23" fmla="*/ 195060 w 233725"/>
                  <a:gd name="connsiteY23" fmla="*/ 87150 h 464921"/>
                  <a:gd name="connsiteX24" fmla="*/ 203002 w 233725"/>
                  <a:gd name="connsiteY24" fmla="*/ 148597 h 464921"/>
                  <a:gd name="connsiteX25" fmla="*/ 206130 w 233725"/>
                  <a:gd name="connsiteY25" fmla="*/ 181406 h 464921"/>
                  <a:gd name="connsiteX26" fmla="*/ 197467 w 233725"/>
                  <a:gd name="connsiteY26" fmla="*/ 242933 h 464921"/>
                  <a:gd name="connsiteX27" fmla="*/ 233725 w 233725"/>
                  <a:gd name="connsiteY27" fmla="*/ 384116 h 464921"/>
                  <a:gd name="connsiteX28" fmla="*/ 201237 w 233725"/>
                  <a:gd name="connsiteY28" fmla="*/ 416123 h 46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3725" h="464921">
                    <a:moveTo>
                      <a:pt x="52273" y="226328"/>
                    </a:moveTo>
                    <a:cubicBezTo>
                      <a:pt x="87569" y="310155"/>
                      <a:pt x="292" y="329327"/>
                      <a:pt x="12325" y="426631"/>
                    </a:cubicBezTo>
                    <a:cubicBezTo>
                      <a:pt x="19304" y="416123"/>
                      <a:pt x="30133" y="394384"/>
                      <a:pt x="29892" y="400400"/>
                    </a:cubicBezTo>
                    <a:cubicBezTo>
                      <a:pt x="28128" y="450536"/>
                      <a:pt x="61338" y="468264"/>
                      <a:pt x="97195" y="464414"/>
                    </a:cubicBezTo>
                    <a:cubicBezTo>
                      <a:pt x="103452" y="463772"/>
                      <a:pt x="145646" y="455590"/>
                      <a:pt x="184151" y="427032"/>
                    </a:cubicBezTo>
                    <a:cubicBezTo>
                      <a:pt x="189686" y="393261"/>
                      <a:pt x="171557" y="245981"/>
                      <a:pt x="170995" y="207076"/>
                    </a:cubicBezTo>
                    <a:cubicBezTo>
                      <a:pt x="170594" y="175470"/>
                      <a:pt x="163374" y="173705"/>
                      <a:pt x="147331" y="146993"/>
                    </a:cubicBezTo>
                    <a:cubicBezTo>
                      <a:pt x="137384" y="130468"/>
                      <a:pt x="130084" y="119318"/>
                      <a:pt x="132250" y="96857"/>
                    </a:cubicBezTo>
                    <a:cubicBezTo>
                      <a:pt x="133052" y="88274"/>
                      <a:pt x="111313" y="84744"/>
                      <a:pt x="104495" y="82418"/>
                    </a:cubicBezTo>
                    <a:lnTo>
                      <a:pt x="71766" y="36293"/>
                    </a:lnTo>
                    <a:lnTo>
                      <a:pt x="77301" y="30276"/>
                    </a:lnTo>
                    <a:cubicBezTo>
                      <a:pt x="40962" y="48566"/>
                      <a:pt x="2859" y="73594"/>
                      <a:pt x="212" y="101750"/>
                    </a:cubicBezTo>
                    <a:cubicBezTo>
                      <a:pt x="-3318" y="138891"/>
                      <a:pt x="38235" y="193118"/>
                      <a:pt x="52273" y="226328"/>
                    </a:cubicBezTo>
                    <a:lnTo>
                      <a:pt x="52273" y="226328"/>
                    </a:lnTo>
                    <a:close/>
                    <a:moveTo>
                      <a:pt x="201237" y="416123"/>
                    </a:moveTo>
                    <a:cubicBezTo>
                      <a:pt x="190889" y="353874"/>
                      <a:pt x="170273" y="259378"/>
                      <a:pt x="171557" y="206594"/>
                    </a:cubicBezTo>
                    <a:cubicBezTo>
                      <a:pt x="172840" y="155095"/>
                      <a:pt x="173241" y="141378"/>
                      <a:pt x="169311" y="107526"/>
                    </a:cubicBezTo>
                    <a:cubicBezTo>
                      <a:pt x="168107" y="97017"/>
                      <a:pt x="168428" y="88755"/>
                      <a:pt x="161289" y="76401"/>
                    </a:cubicBezTo>
                    <a:cubicBezTo>
                      <a:pt x="151823" y="60117"/>
                      <a:pt x="153748" y="35410"/>
                      <a:pt x="139710" y="11987"/>
                    </a:cubicBezTo>
                    <a:lnTo>
                      <a:pt x="121661" y="10302"/>
                    </a:lnTo>
                    <a:cubicBezTo>
                      <a:pt x="126394" y="8297"/>
                      <a:pt x="130646" y="6612"/>
                      <a:pt x="134095" y="5168"/>
                    </a:cubicBezTo>
                    <a:cubicBezTo>
                      <a:pt x="157679" y="-4699"/>
                      <a:pt x="171236" y="756"/>
                      <a:pt x="178776" y="11505"/>
                    </a:cubicBezTo>
                    <a:cubicBezTo>
                      <a:pt x="181103" y="14874"/>
                      <a:pt x="183349" y="18725"/>
                      <a:pt x="184311" y="22896"/>
                    </a:cubicBezTo>
                    <a:cubicBezTo>
                      <a:pt x="188001" y="34367"/>
                      <a:pt x="191370" y="58593"/>
                      <a:pt x="195060" y="87150"/>
                    </a:cubicBezTo>
                    <a:cubicBezTo>
                      <a:pt x="197948" y="109210"/>
                      <a:pt x="200435" y="123329"/>
                      <a:pt x="203002" y="148597"/>
                    </a:cubicBezTo>
                    <a:cubicBezTo>
                      <a:pt x="203724" y="156057"/>
                      <a:pt x="205970" y="173064"/>
                      <a:pt x="206130" y="181406"/>
                    </a:cubicBezTo>
                    <a:cubicBezTo>
                      <a:pt x="206772" y="209161"/>
                      <a:pt x="196424" y="218547"/>
                      <a:pt x="197467" y="242933"/>
                    </a:cubicBezTo>
                    <a:cubicBezTo>
                      <a:pt x="198670" y="271491"/>
                      <a:pt x="233244" y="373126"/>
                      <a:pt x="233725" y="384116"/>
                    </a:cubicBezTo>
                    <a:cubicBezTo>
                      <a:pt x="230998" y="392780"/>
                      <a:pt x="219126" y="404251"/>
                      <a:pt x="201237" y="416123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459903-72A0-4372-A516-B329E1D8ACE2}"/>
                  </a:ext>
                </a:extLst>
              </p:cNvPr>
              <p:cNvSpPr/>
              <p:nvPr/>
            </p:nvSpPr>
            <p:spPr>
              <a:xfrm>
                <a:off x="2527329" y="1986363"/>
                <a:ext cx="204837" cy="398039"/>
              </a:xfrm>
              <a:custGeom>
                <a:avLst/>
                <a:gdLst>
                  <a:gd name="connsiteX0" fmla="*/ 127749 w 204837"/>
                  <a:gd name="connsiteY0" fmla="*/ 160195 h 398039"/>
                  <a:gd name="connsiteX1" fmla="*/ 170184 w 204837"/>
                  <a:gd name="connsiteY1" fmla="*/ 130835 h 398039"/>
                  <a:gd name="connsiteX2" fmla="*/ 163606 w 204837"/>
                  <a:gd name="connsiteY2" fmla="*/ 109657 h 398039"/>
                  <a:gd name="connsiteX3" fmla="*/ 127749 w 204837"/>
                  <a:gd name="connsiteY3" fmla="*/ 139258 h 398039"/>
                  <a:gd name="connsiteX4" fmla="*/ 102239 w 204837"/>
                  <a:gd name="connsiteY4" fmla="*/ 144472 h 398039"/>
                  <a:gd name="connsiteX5" fmla="*/ 67024 w 204837"/>
                  <a:gd name="connsiteY5" fmla="*/ 100432 h 398039"/>
                  <a:gd name="connsiteX6" fmla="*/ 40071 w 204837"/>
                  <a:gd name="connsiteY6" fmla="*/ 16124 h 398039"/>
                  <a:gd name="connsiteX7" fmla="*/ 25551 w 204837"/>
                  <a:gd name="connsiteY7" fmla="*/ 0 h 398039"/>
                  <a:gd name="connsiteX8" fmla="*/ 203 w 204837"/>
                  <a:gd name="connsiteY8" fmla="*/ 38986 h 398039"/>
                  <a:gd name="connsiteX9" fmla="*/ 52264 w 204837"/>
                  <a:gd name="connsiteY9" fmla="*/ 163564 h 398039"/>
                  <a:gd name="connsiteX10" fmla="*/ 12075 w 204837"/>
                  <a:gd name="connsiteY10" fmla="*/ 364348 h 398039"/>
                  <a:gd name="connsiteX11" fmla="*/ 29883 w 204837"/>
                  <a:gd name="connsiteY11" fmla="*/ 337556 h 398039"/>
                  <a:gd name="connsiteX12" fmla="*/ 64216 w 204837"/>
                  <a:gd name="connsiteY12" fmla="*/ 398040 h 398039"/>
                  <a:gd name="connsiteX13" fmla="*/ 89886 w 204837"/>
                  <a:gd name="connsiteY13" fmla="*/ 271055 h 398039"/>
                  <a:gd name="connsiteX14" fmla="*/ 94538 w 204837"/>
                  <a:gd name="connsiteY14" fmla="*/ 195250 h 398039"/>
                  <a:gd name="connsiteX15" fmla="*/ 102400 w 204837"/>
                  <a:gd name="connsiteY15" fmla="*/ 172709 h 398039"/>
                  <a:gd name="connsiteX16" fmla="*/ 127749 w 204837"/>
                  <a:gd name="connsiteY16" fmla="*/ 160195 h 398039"/>
                  <a:gd name="connsiteX17" fmla="*/ 127749 w 204837"/>
                  <a:gd name="connsiteY17" fmla="*/ 160195 h 398039"/>
                  <a:gd name="connsiteX18" fmla="*/ 171868 w 204837"/>
                  <a:gd name="connsiteY18" fmla="*/ 129471 h 398039"/>
                  <a:gd name="connsiteX19" fmla="*/ 178286 w 204837"/>
                  <a:gd name="connsiteY19" fmla="*/ 125541 h 398039"/>
                  <a:gd name="connsiteX20" fmla="*/ 204838 w 204837"/>
                  <a:gd name="connsiteY20" fmla="*/ 113027 h 398039"/>
                  <a:gd name="connsiteX21" fmla="*/ 203153 w 204837"/>
                  <a:gd name="connsiteY21" fmla="*/ 87116 h 398039"/>
                  <a:gd name="connsiteX22" fmla="*/ 172350 w 204837"/>
                  <a:gd name="connsiteY22" fmla="*/ 104764 h 398039"/>
                  <a:gd name="connsiteX23" fmla="*/ 171868 w 204837"/>
                  <a:gd name="connsiteY23" fmla="*/ 129471 h 39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4837" h="398039">
                    <a:moveTo>
                      <a:pt x="127749" y="160195"/>
                    </a:moveTo>
                    <a:cubicBezTo>
                      <a:pt x="151092" y="151451"/>
                      <a:pt x="159916" y="139097"/>
                      <a:pt x="170184" y="130835"/>
                    </a:cubicBezTo>
                    <a:cubicBezTo>
                      <a:pt x="169141" y="121690"/>
                      <a:pt x="166975" y="115754"/>
                      <a:pt x="163606" y="109657"/>
                    </a:cubicBezTo>
                    <a:cubicBezTo>
                      <a:pt x="153739" y="116797"/>
                      <a:pt x="143311" y="130755"/>
                      <a:pt x="127749" y="139258"/>
                    </a:cubicBezTo>
                    <a:cubicBezTo>
                      <a:pt x="122133" y="142306"/>
                      <a:pt x="111785" y="145033"/>
                      <a:pt x="102239" y="144472"/>
                    </a:cubicBezTo>
                    <a:cubicBezTo>
                      <a:pt x="76329" y="140702"/>
                      <a:pt x="68147" y="125139"/>
                      <a:pt x="67024" y="100432"/>
                    </a:cubicBezTo>
                    <a:cubicBezTo>
                      <a:pt x="65420" y="64575"/>
                      <a:pt x="60606" y="45323"/>
                      <a:pt x="40071" y="16124"/>
                    </a:cubicBezTo>
                    <a:cubicBezTo>
                      <a:pt x="37985" y="13477"/>
                      <a:pt x="31327" y="6097"/>
                      <a:pt x="25551" y="0"/>
                    </a:cubicBezTo>
                    <a:cubicBezTo>
                      <a:pt x="11433" y="11952"/>
                      <a:pt x="1486" y="25108"/>
                      <a:pt x="203" y="38986"/>
                    </a:cubicBezTo>
                    <a:cubicBezTo>
                      <a:pt x="-3247" y="76046"/>
                      <a:pt x="38306" y="130354"/>
                      <a:pt x="52264" y="163564"/>
                    </a:cubicBezTo>
                    <a:cubicBezTo>
                      <a:pt x="87560" y="247391"/>
                      <a:pt x="42" y="267044"/>
                      <a:pt x="12075" y="364348"/>
                    </a:cubicBezTo>
                    <a:cubicBezTo>
                      <a:pt x="19054" y="353840"/>
                      <a:pt x="30124" y="331539"/>
                      <a:pt x="29883" y="337556"/>
                    </a:cubicBezTo>
                    <a:cubicBezTo>
                      <a:pt x="28680" y="372450"/>
                      <a:pt x="42317" y="391221"/>
                      <a:pt x="64216" y="398040"/>
                    </a:cubicBezTo>
                    <a:cubicBezTo>
                      <a:pt x="59965" y="342048"/>
                      <a:pt x="78174" y="304827"/>
                      <a:pt x="89886" y="271055"/>
                    </a:cubicBezTo>
                    <a:cubicBezTo>
                      <a:pt x="100635" y="240332"/>
                      <a:pt x="95902" y="220919"/>
                      <a:pt x="94538" y="195250"/>
                    </a:cubicBezTo>
                    <a:cubicBezTo>
                      <a:pt x="94137" y="187549"/>
                      <a:pt x="96143" y="180169"/>
                      <a:pt x="102400" y="172709"/>
                    </a:cubicBezTo>
                    <a:cubicBezTo>
                      <a:pt x="108015" y="165970"/>
                      <a:pt x="119647" y="163243"/>
                      <a:pt x="127749" y="160195"/>
                    </a:cubicBezTo>
                    <a:lnTo>
                      <a:pt x="127749" y="160195"/>
                    </a:lnTo>
                    <a:close/>
                    <a:moveTo>
                      <a:pt x="171868" y="129471"/>
                    </a:moveTo>
                    <a:cubicBezTo>
                      <a:pt x="173874" y="127947"/>
                      <a:pt x="175959" y="126664"/>
                      <a:pt x="178286" y="125541"/>
                    </a:cubicBezTo>
                    <a:cubicBezTo>
                      <a:pt x="187751" y="120968"/>
                      <a:pt x="196415" y="116957"/>
                      <a:pt x="204838" y="113027"/>
                    </a:cubicBezTo>
                    <a:cubicBezTo>
                      <a:pt x="204838" y="104524"/>
                      <a:pt x="204758" y="95619"/>
                      <a:pt x="203153" y="87116"/>
                    </a:cubicBezTo>
                    <a:cubicBezTo>
                      <a:pt x="194570" y="94256"/>
                      <a:pt x="182698" y="99630"/>
                      <a:pt x="172350" y="104764"/>
                    </a:cubicBezTo>
                    <a:cubicBezTo>
                      <a:pt x="172269" y="111904"/>
                      <a:pt x="172109" y="120006"/>
                      <a:pt x="171868" y="12947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63" name="Graphic 5">
                <a:extLst>
                  <a:ext uri="{FF2B5EF4-FFF2-40B4-BE49-F238E27FC236}">
                    <a16:creationId xmlns:a16="http://schemas.microsoft.com/office/drawing/2014/main" id="{F3C32DAF-BF51-4613-A38C-B12695A4E7BC}"/>
                  </a:ext>
                </a:extLst>
              </p:cNvPr>
              <p:cNvGrpSpPr/>
              <p:nvPr/>
            </p:nvGrpSpPr>
            <p:grpSpPr>
              <a:xfrm>
                <a:off x="2601332" y="1882401"/>
                <a:ext cx="87517" cy="110163"/>
                <a:chOff x="2601332" y="1882401"/>
                <a:chExt cx="87517" cy="110163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51A7F0AF-9EC0-456C-913B-74A567D8EFCD}"/>
                    </a:ext>
                  </a:extLst>
                </p:cNvPr>
                <p:cNvSpPr/>
                <p:nvPr/>
              </p:nvSpPr>
              <p:spPr>
                <a:xfrm>
                  <a:off x="2601332" y="1886973"/>
                  <a:ext cx="85993" cy="105591"/>
                </a:xfrm>
                <a:custGeom>
                  <a:avLst/>
                  <a:gdLst>
                    <a:gd name="connsiteX0" fmla="*/ 160 w 85993"/>
                    <a:gd name="connsiteY0" fmla="*/ 71313 h 105591"/>
                    <a:gd name="connsiteX1" fmla="*/ 70591 w 85993"/>
                    <a:gd name="connsiteY1" fmla="*/ 95058 h 105591"/>
                    <a:gd name="connsiteX2" fmla="*/ 85993 w 85993"/>
                    <a:gd name="connsiteY2" fmla="*/ 30804 h 105591"/>
                    <a:gd name="connsiteX3" fmla="*/ 24947 w 85993"/>
                    <a:gd name="connsiteY3" fmla="*/ 6738 h 105591"/>
                    <a:gd name="connsiteX4" fmla="*/ 9465 w 85993"/>
                    <a:gd name="connsiteY4" fmla="*/ 0 h 105591"/>
                    <a:gd name="connsiteX5" fmla="*/ 160 w 85993"/>
                    <a:gd name="connsiteY5" fmla="*/ 71313 h 10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93" h="105591">
                      <a:moveTo>
                        <a:pt x="160" y="71313"/>
                      </a:moveTo>
                      <a:cubicBezTo>
                        <a:pt x="-3610" y="104203"/>
                        <a:pt x="60323" y="116155"/>
                        <a:pt x="70591" y="95058"/>
                      </a:cubicBezTo>
                      <a:cubicBezTo>
                        <a:pt x="71714" y="72196"/>
                        <a:pt x="73158" y="55751"/>
                        <a:pt x="85993" y="30804"/>
                      </a:cubicBezTo>
                      <a:lnTo>
                        <a:pt x="24947" y="6738"/>
                      </a:lnTo>
                      <a:lnTo>
                        <a:pt x="9465" y="0"/>
                      </a:lnTo>
                      <a:cubicBezTo>
                        <a:pt x="17327" y="32408"/>
                        <a:pt x="11230" y="43638"/>
                        <a:pt x="160" y="71313"/>
                      </a:cubicBezTo>
                      <a:close/>
                    </a:path>
                  </a:pathLst>
                </a:custGeom>
                <a:solidFill>
                  <a:srgbClr val="8C552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537AF951-2FC2-4BFE-A9B6-A4AABD2A40F7}"/>
                    </a:ext>
                  </a:extLst>
                </p:cNvPr>
                <p:cNvSpPr/>
                <p:nvPr/>
              </p:nvSpPr>
              <p:spPr>
                <a:xfrm>
                  <a:off x="2601412" y="1882401"/>
                  <a:ext cx="87437" cy="76447"/>
                </a:xfrm>
                <a:custGeom>
                  <a:avLst/>
                  <a:gdLst>
                    <a:gd name="connsiteX0" fmla="*/ 80 w 87437"/>
                    <a:gd name="connsiteY0" fmla="*/ 75324 h 76447"/>
                    <a:gd name="connsiteX1" fmla="*/ 0 w 87437"/>
                    <a:gd name="connsiteY1" fmla="*/ 76447 h 76447"/>
                    <a:gd name="connsiteX2" fmla="*/ 74362 w 87437"/>
                    <a:gd name="connsiteY2" fmla="*/ 65458 h 76447"/>
                    <a:gd name="connsiteX3" fmla="*/ 82303 w 87437"/>
                    <a:gd name="connsiteY3" fmla="*/ 43077 h 76447"/>
                    <a:gd name="connsiteX4" fmla="*/ 87437 w 87437"/>
                    <a:gd name="connsiteY4" fmla="*/ 31445 h 76447"/>
                    <a:gd name="connsiteX5" fmla="*/ 24306 w 87437"/>
                    <a:gd name="connsiteY5" fmla="*/ 6738 h 76447"/>
                    <a:gd name="connsiteX6" fmla="*/ 8824 w 87437"/>
                    <a:gd name="connsiteY6" fmla="*/ 0 h 76447"/>
                    <a:gd name="connsiteX7" fmla="*/ 80 w 87437"/>
                    <a:gd name="connsiteY7" fmla="*/ 75324 h 76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437" h="76447">
                      <a:moveTo>
                        <a:pt x="80" y="75324"/>
                      </a:moveTo>
                      <a:cubicBezTo>
                        <a:pt x="0" y="75645"/>
                        <a:pt x="0" y="76207"/>
                        <a:pt x="0" y="76447"/>
                      </a:cubicBezTo>
                      <a:cubicBezTo>
                        <a:pt x="28237" y="45884"/>
                        <a:pt x="53505" y="66420"/>
                        <a:pt x="74362" y="65458"/>
                      </a:cubicBezTo>
                      <a:cubicBezTo>
                        <a:pt x="75003" y="63933"/>
                        <a:pt x="81742" y="44360"/>
                        <a:pt x="82303" y="43077"/>
                      </a:cubicBezTo>
                      <a:cubicBezTo>
                        <a:pt x="84228" y="37702"/>
                        <a:pt x="84950" y="38424"/>
                        <a:pt x="87437" y="31445"/>
                      </a:cubicBezTo>
                      <a:lnTo>
                        <a:pt x="24306" y="6738"/>
                      </a:lnTo>
                      <a:lnTo>
                        <a:pt x="8824" y="0"/>
                      </a:lnTo>
                      <a:cubicBezTo>
                        <a:pt x="16765" y="32328"/>
                        <a:pt x="11150" y="47569"/>
                        <a:pt x="80" y="75324"/>
                      </a:cubicBez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BC735EF-A08D-4062-9B13-436ACEC6A28D}"/>
                  </a:ext>
                </a:extLst>
              </p:cNvPr>
              <p:cNvSpPr/>
              <p:nvPr/>
            </p:nvSpPr>
            <p:spPr>
              <a:xfrm>
                <a:off x="2567239" y="1935826"/>
                <a:ext cx="180154" cy="194658"/>
              </a:xfrm>
              <a:custGeom>
                <a:avLst/>
                <a:gdLst>
                  <a:gd name="connsiteX0" fmla="*/ 98828 w 180154"/>
                  <a:gd name="connsiteY0" fmla="*/ 181693 h 194658"/>
                  <a:gd name="connsiteX1" fmla="*/ 27114 w 180154"/>
                  <a:gd name="connsiteY1" fmla="*/ 151050 h 194658"/>
                  <a:gd name="connsiteX2" fmla="*/ 0 w 180154"/>
                  <a:gd name="connsiteY2" fmla="*/ 66500 h 194658"/>
                  <a:gd name="connsiteX3" fmla="*/ 33050 w 180154"/>
                  <a:gd name="connsiteY3" fmla="*/ 44360 h 194658"/>
                  <a:gd name="connsiteX4" fmla="*/ 42515 w 180154"/>
                  <a:gd name="connsiteY4" fmla="*/ 39146 h 194658"/>
                  <a:gd name="connsiteX5" fmla="*/ 64495 w 180154"/>
                  <a:gd name="connsiteY5" fmla="*/ 70190 h 194658"/>
                  <a:gd name="connsiteX6" fmla="*/ 91047 w 180154"/>
                  <a:gd name="connsiteY6" fmla="*/ 75966 h 194658"/>
                  <a:gd name="connsiteX7" fmla="*/ 92491 w 180154"/>
                  <a:gd name="connsiteY7" fmla="*/ 85191 h 194658"/>
                  <a:gd name="connsiteX8" fmla="*/ 89362 w 180154"/>
                  <a:gd name="connsiteY8" fmla="*/ 146558 h 194658"/>
                  <a:gd name="connsiteX9" fmla="*/ 98828 w 180154"/>
                  <a:gd name="connsiteY9" fmla="*/ 181693 h 194658"/>
                  <a:gd name="connsiteX10" fmla="*/ 98828 w 180154"/>
                  <a:gd name="connsiteY10" fmla="*/ 181693 h 194658"/>
                  <a:gd name="connsiteX11" fmla="*/ 112786 w 180154"/>
                  <a:gd name="connsiteY11" fmla="*/ 19012 h 194658"/>
                  <a:gd name="connsiteX12" fmla="*/ 114069 w 180154"/>
                  <a:gd name="connsiteY12" fmla="*/ 0 h 194658"/>
                  <a:gd name="connsiteX13" fmla="*/ 139900 w 180154"/>
                  <a:gd name="connsiteY13" fmla="*/ 6819 h 194658"/>
                  <a:gd name="connsiteX14" fmla="*/ 169580 w 180154"/>
                  <a:gd name="connsiteY14" fmla="*/ 67383 h 194658"/>
                  <a:gd name="connsiteX15" fmla="*/ 178645 w 180154"/>
                  <a:gd name="connsiteY15" fmla="*/ 113187 h 194658"/>
                  <a:gd name="connsiteX16" fmla="*/ 150087 w 180154"/>
                  <a:gd name="connsiteY16" fmla="*/ 146317 h 194658"/>
                  <a:gd name="connsiteX17" fmla="*/ 140541 w 180154"/>
                  <a:gd name="connsiteY17" fmla="*/ 90084 h 194658"/>
                  <a:gd name="connsiteX18" fmla="*/ 112786 w 180154"/>
                  <a:gd name="connsiteY18" fmla="*/ 19012 h 19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154" h="194658">
                    <a:moveTo>
                      <a:pt x="98828" y="181693"/>
                    </a:moveTo>
                    <a:cubicBezTo>
                      <a:pt x="64976" y="206881"/>
                      <a:pt x="29119" y="194688"/>
                      <a:pt x="27114" y="151050"/>
                    </a:cubicBezTo>
                    <a:cubicBezTo>
                      <a:pt x="25509" y="114952"/>
                      <a:pt x="20456" y="95539"/>
                      <a:pt x="0" y="66500"/>
                    </a:cubicBezTo>
                    <a:cubicBezTo>
                      <a:pt x="12835" y="59521"/>
                      <a:pt x="25910" y="52061"/>
                      <a:pt x="33050" y="44360"/>
                    </a:cubicBezTo>
                    <a:lnTo>
                      <a:pt x="42515" y="39146"/>
                    </a:lnTo>
                    <a:lnTo>
                      <a:pt x="64495" y="70190"/>
                    </a:lnTo>
                    <a:lnTo>
                      <a:pt x="91047" y="75966"/>
                    </a:lnTo>
                    <a:cubicBezTo>
                      <a:pt x="92812" y="78934"/>
                      <a:pt x="92651" y="83346"/>
                      <a:pt x="92491" y="85191"/>
                    </a:cubicBezTo>
                    <a:cubicBezTo>
                      <a:pt x="90405" y="107411"/>
                      <a:pt x="89443" y="127466"/>
                      <a:pt x="89362" y="146558"/>
                    </a:cubicBezTo>
                    <a:cubicBezTo>
                      <a:pt x="89362" y="160836"/>
                      <a:pt x="93935" y="170944"/>
                      <a:pt x="98828" y="181693"/>
                    </a:cubicBezTo>
                    <a:lnTo>
                      <a:pt x="98828" y="181693"/>
                    </a:lnTo>
                    <a:close/>
                    <a:moveTo>
                      <a:pt x="112786" y="19012"/>
                    </a:moveTo>
                    <a:lnTo>
                      <a:pt x="114069" y="0"/>
                    </a:lnTo>
                    <a:lnTo>
                      <a:pt x="139900" y="6819"/>
                    </a:lnTo>
                    <a:cubicBezTo>
                      <a:pt x="148322" y="31205"/>
                      <a:pt x="153456" y="43879"/>
                      <a:pt x="169580" y="67383"/>
                    </a:cubicBezTo>
                    <a:cubicBezTo>
                      <a:pt x="178805" y="80940"/>
                      <a:pt x="182495" y="96582"/>
                      <a:pt x="178645" y="113187"/>
                    </a:cubicBezTo>
                    <a:cubicBezTo>
                      <a:pt x="174794" y="129632"/>
                      <a:pt x="163243" y="139017"/>
                      <a:pt x="150087" y="146317"/>
                    </a:cubicBezTo>
                    <a:cubicBezTo>
                      <a:pt x="148643" y="125781"/>
                      <a:pt x="145675" y="108214"/>
                      <a:pt x="140541" y="90084"/>
                    </a:cubicBezTo>
                    <a:cubicBezTo>
                      <a:pt x="133723" y="65778"/>
                      <a:pt x="133081" y="53666"/>
                      <a:pt x="112786" y="19012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927A41EE-B902-4EBB-BF5E-A4B5F3DC795B}"/>
                  </a:ext>
                </a:extLst>
              </p:cNvPr>
              <p:cNvSpPr/>
              <p:nvPr/>
            </p:nvSpPr>
            <p:spPr>
              <a:xfrm>
                <a:off x="2671923" y="1934302"/>
                <a:ext cx="44921" cy="97705"/>
              </a:xfrm>
              <a:custGeom>
                <a:avLst/>
                <a:gdLst>
                  <a:gd name="connsiteX0" fmla="*/ 0 w 44921"/>
                  <a:gd name="connsiteY0" fmla="*/ 47569 h 97705"/>
                  <a:gd name="connsiteX1" fmla="*/ 13878 w 44921"/>
                  <a:gd name="connsiteY1" fmla="*/ 70592 h 97705"/>
                  <a:gd name="connsiteX2" fmla="*/ 24948 w 44921"/>
                  <a:gd name="connsiteY2" fmla="*/ 97705 h 97705"/>
                  <a:gd name="connsiteX3" fmla="*/ 24466 w 44921"/>
                  <a:gd name="connsiteY3" fmla="*/ 64014 h 97705"/>
                  <a:gd name="connsiteX4" fmla="*/ 44922 w 44921"/>
                  <a:gd name="connsiteY4" fmla="*/ 49334 h 97705"/>
                  <a:gd name="connsiteX5" fmla="*/ 8744 w 44921"/>
                  <a:gd name="connsiteY5" fmla="*/ 0 h 97705"/>
                  <a:gd name="connsiteX6" fmla="*/ 2086 w 44921"/>
                  <a:gd name="connsiteY6" fmla="*/ 23424 h 97705"/>
                  <a:gd name="connsiteX7" fmla="*/ 0 w 44921"/>
                  <a:gd name="connsiteY7" fmla="*/ 47569 h 9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21" h="97705">
                    <a:moveTo>
                      <a:pt x="0" y="47569"/>
                    </a:moveTo>
                    <a:cubicBezTo>
                      <a:pt x="6096" y="55831"/>
                      <a:pt x="8744" y="61687"/>
                      <a:pt x="13878" y="70592"/>
                    </a:cubicBezTo>
                    <a:cubicBezTo>
                      <a:pt x="20135" y="71875"/>
                      <a:pt x="23183" y="77972"/>
                      <a:pt x="24948" y="97705"/>
                    </a:cubicBezTo>
                    <a:cubicBezTo>
                      <a:pt x="29119" y="86475"/>
                      <a:pt x="28878" y="75003"/>
                      <a:pt x="24466" y="64014"/>
                    </a:cubicBezTo>
                    <a:cubicBezTo>
                      <a:pt x="32889" y="55511"/>
                      <a:pt x="34333" y="54789"/>
                      <a:pt x="44922" y="49334"/>
                    </a:cubicBezTo>
                    <a:cubicBezTo>
                      <a:pt x="37381" y="19974"/>
                      <a:pt x="22782" y="3449"/>
                      <a:pt x="8744" y="0"/>
                    </a:cubicBezTo>
                    <a:cubicBezTo>
                      <a:pt x="5455" y="9305"/>
                      <a:pt x="3128" y="16204"/>
                      <a:pt x="2086" y="23424"/>
                    </a:cubicBezTo>
                    <a:cubicBezTo>
                      <a:pt x="963" y="30563"/>
                      <a:pt x="0" y="37542"/>
                      <a:pt x="0" y="47569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D249578-ACE5-45C6-B5AD-E853D6B1D9A9}"/>
                  </a:ext>
                </a:extLst>
              </p:cNvPr>
              <p:cNvSpPr/>
              <p:nvPr/>
            </p:nvSpPr>
            <p:spPr>
              <a:xfrm>
                <a:off x="2673927" y="1938152"/>
                <a:ext cx="40752" cy="66741"/>
              </a:xfrm>
              <a:custGeom>
                <a:avLst/>
                <a:gdLst>
                  <a:gd name="connsiteX0" fmla="*/ 11874 w 40752"/>
                  <a:gd name="connsiteY0" fmla="*/ 66741 h 66741"/>
                  <a:gd name="connsiteX1" fmla="*/ 40752 w 40752"/>
                  <a:gd name="connsiteY1" fmla="*/ 44922 h 66741"/>
                  <a:gd name="connsiteX2" fmla="*/ 5617 w 40752"/>
                  <a:gd name="connsiteY2" fmla="*/ 0 h 66741"/>
                  <a:gd name="connsiteX3" fmla="*/ 2 w 40752"/>
                  <a:gd name="connsiteY3" fmla="*/ 19573 h 66741"/>
                  <a:gd name="connsiteX4" fmla="*/ 11874 w 40752"/>
                  <a:gd name="connsiteY4" fmla="*/ 66741 h 6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52" h="66741">
                    <a:moveTo>
                      <a:pt x="11874" y="66741"/>
                    </a:moveTo>
                    <a:cubicBezTo>
                      <a:pt x="17489" y="62730"/>
                      <a:pt x="25030" y="48692"/>
                      <a:pt x="40752" y="44922"/>
                    </a:cubicBezTo>
                    <a:cubicBezTo>
                      <a:pt x="33212" y="15562"/>
                      <a:pt x="19655" y="3449"/>
                      <a:pt x="5617" y="0"/>
                    </a:cubicBezTo>
                    <a:cubicBezTo>
                      <a:pt x="2328" y="9305"/>
                      <a:pt x="1045" y="12434"/>
                      <a:pt x="2" y="19573"/>
                    </a:cubicBezTo>
                    <a:cubicBezTo>
                      <a:pt x="-159" y="20776"/>
                      <a:pt x="11232" y="65618"/>
                      <a:pt x="11874" y="6674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BB019B4-4D58-44D1-A9D8-6C807902DC55}"/>
                  </a:ext>
                </a:extLst>
              </p:cNvPr>
              <p:cNvSpPr/>
              <p:nvPr/>
            </p:nvSpPr>
            <p:spPr>
              <a:xfrm>
                <a:off x="2583981" y="1941682"/>
                <a:ext cx="75934" cy="103962"/>
              </a:xfrm>
              <a:custGeom>
                <a:avLst/>
                <a:gdLst>
                  <a:gd name="connsiteX0" fmla="*/ 72059 w 75934"/>
                  <a:gd name="connsiteY0" fmla="*/ 66741 h 103962"/>
                  <a:gd name="connsiteX1" fmla="*/ 71979 w 75934"/>
                  <a:gd name="connsiteY1" fmla="*/ 88721 h 103962"/>
                  <a:gd name="connsiteX2" fmla="*/ 41255 w 75934"/>
                  <a:gd name="connsiteY2" fmla="*/ 103962 h 103962"/>
                  <a:gd name="connsiteX3" fmla="*/ 1147 w 75934"/>
                  <a:gd name="connsiteY3" fmla="*/ 27354 h 103962"/>
                  <a:gd name="connsiteX4" fmla="*/ 24249 w 75934"/>
                  <a:gd name="connsiteY4" fmla="*/ 0 h 103962"/>
                  <a:gd name="connsiteX5" fmla="*/ 19115 w 75934"/>
                  <a:gd name="connsiteY5" fmla="*/ 14279 h 103962"/>
                  <a:gd name="connsiteX6" fmla="*/ 72059 w 75934"/>
                  <a:gd name="connsiteY6" fmla="*/ 66741 h 10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34" h="103962">
                    <a:moveTo>
                      <a:pt x="72059" y="66741"/>
                    </a:moveTo>
                    <a:cubicBezTo>
                      <a:pt x="78717" y="74923"/>
                      <a:pt x="75508" y="84309"/>
                      <a:pt x="71979" y="88721"/>
                    </a:cubicBezTo>
                    <a:cubicBezTo>
                      <a:pt x="65882" y="96422"/>
                      <a:pt x="53047" y="97063"/>
                      <a:pt x="41255" y="103962"/>
                    </a:cubicBezTo>
                    <a:cubicBezTo>
                      <a:pt x="16228" y="82624"/>
                      <a:pt x="-5271" y="52703"/>
                      <a:pt x="1147" y="27354"/>
                    </a:cubicBezTo>
                    <a:cubicBezTo>
                      <a:pt x="3553" y="17808"/>
                      <a:pt x="14142" y="8262"/>
                      <a:pt x="24249" y="0"/>
                    </a:cubicBezTo>
                    <a:cubicBezTo>
                      <a:pt x="21522" y="6498"/>
                      <a:pt x="19436" y="9385"/>
                      <a:pt x="19115" y="14279"/>
                    </a:cubicBezTo>
                    <a:cubicBezTo>
                      <a:pt x="17190" y="40911"/>
                      <a:pt x="43662" y="49895"/>
                      <a:pt x="72059" y="6674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59E5F060-1992-4751-9D55-189B0B7BA17E}"/>
                  </a:ext>
                </a:extLst>
              </p:cNvPr>
              <p:cNvSpPr/>
              <p:nvPr/>
            </p:nvSpPr>
            <p:spPr>
              <a:xfrm>
                <a:off x="2591583" y="1941601"/>
                <a:ext cx="68387" cy="100913"/>
              </a:xfrm>
              <a:custGeom>
                <a:avLst/>
                <a:gdLst>
                  <a:gd name="connsiteX0" fmla="*/ 64457 w 68387"/>
                  <a:gd name="connsiteY0" fmla="*/ 66821 h 100913"/>
                  <a:gd name="connsiteX1" fmla="*/ 68387 w 68387"/>
                  <a:gd name="connsiteY1" fmla="*/ 77410 h 100913"/>
                  <a:gd name="connsiteX2" fmla="*/ 32530 w 68387"/>
                  <a:gd name="connsiteY2" fmla="*/ 100914 h 100913"/>
                  <a:gd name="connsiteX3" fmla="*/ 684 w 68387"/>
                  <a:gd name="connsiteY3" fmla="*/ 23183 h 100913"/>
                  <a:gd name="connsiteX4" fmla="*/ 16807 w 68387"/>
                  <a:gd name="connsiteY4" fmla="*/ 0 h 100913"/>
                  <a:gd name="connsiteX5" fmla="*/ 11673 w 68387"/>
                  <a:gd name="connsiteY5" fmla="*/ 14279 h 100913"/>
                  <a:gd name="connsiteX6" fmla="*/ 64457 w 68387"/>
                  <a:gd name="connsiteY6" fmla="*/ 66821 h 10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87" h="100913">
                    <a:moveTo>
                      <a:pt x="64457" y="66821"/>
                    </a:moveTo>
                    <a:cubicBezTo>
                      <a:pt x="67264" y="70271"/>
                      <a:pt x="68387" y="73961"/>
                      <a:pt x="68387" y="77410"/>
                    </a:cubicBezTo>
                    <a:cubicBezTo>
                      <a:pt x="65259" y="70110"/>
                      <a:pt x="41675" y="96903"/>
                      <a:pt x="32530" y="100914"/>
                    </a:cubicBezTo>
                    <a:cubicBezTo>
                      <a:pt x="14641" y="80298"/>
                      <a:pt x="-3809" y="44922"/>
                      <a:pt x="684" y="23183"/>
                    </a:cubicBezTo>
                    <a:cubicBezTo>
                      <a:pt x="2689" y="13557"/>
                      <a:pt x="6700" y="8262"/>
                      <a:pt x="16807" y="0"/>
                    </a:cubicBezTo>
                    <a:cubicBezTo>
                      <a:pt x="14080" y="6498"/>
                      <a:pt x="11994" y="9385"/>
                      <a:pt x="11673" y="14279"/>
                    </a:cubicBezTo>
                    <a:cubicBezTo>
                      <a:pt x="9588" y="40991"/>
                      <a:pt x="36060" y="49976"/>
                      <a:pt x="64457" y="6682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223C27F-2402-4188-BC4B-8288C6462173}"/>
                  </a:ext>
                </a:extLst>
              </p:cNvPr>
              <p:cNvSpPr/>
              <p:nvPr/>
            </p:nvSpPr>
            <p:spPr>
              <a:xfrm>
                <a:off x="2592296" y="1945211"/>
                <a:ext cx="66471" cy="94175"/>
              </a:xfrm>
              <a:custGeom>
                <a:avLst/>
                <a:gdLst>
                  <a:gd name="connsiteX0" fmla="*/ 13447 w 66471"/>
                  <a:gd name="connsiteY0" fmla="*/ 0 h 94175"/>
                  <a:gd name="connsiteX1" fmla="*/ 66471 w 66471"/>
                  <a:gd name="connsiteY1" fmla="*/ 66901 h 94175"/>
                  <a:gd name="connsiteX2" fmla="*/ 31737 w 66471"/>
                  <a:gd name="connsiteY2" fmla="*/ 94175 h 94175"/>
                  <a:gd name="connsiteX3" fmla="*/ 13447 w 66471"/>
                  <a:gd name="connsiteY3" fmla="*/ 0 h 9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71" h="94175">
                    <a:moveTo>
                      <a:pt x="13447" y="0"/>
                    </a:moveTo>
                    <a:cubicBezTo>
                      <a:pt x="-2676" y="19172"/>
                      <a:pt x="51871" y="40831"/>
                      <a:pt x="66471" y="66901"/>
                    </a:cubicBezTo>
                    <a:cubicBezTo>
                      <a:pt x="51631" y="68426"/>
                      <a:pt x="38154" y="80458"/>
                      <a:pt x="31737" y="94175"/>
                    </a:cubicBezTo>
                    <a:cubicBezTo>
                      <a:pt x="12565" y="61447"/>
                      <a:pt x="-17757" y="20375"/>
                      <a:pt x="13447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51CCB5A-8979-4E72-9BCC-B6D650B4459D}"/>
                  </a:ext>
                </a:extLst>
              </p:cNvPr>
              <p:cNvSpPr/>
              <p:nvPr/>
            </p:nvSpPr>
            <p:spPr>
              <a:xfrm>
                <a:off x="2592508" y="1973929"/>
                <a:ext cx="66259" cy="65457"/>
              </a:xfrm>
              <a:custGeom>
                <a:avLst/>
                <a:gdLst>
                  <a:gd name="connsiteX0" fmla="*/ 31927 w 66259"/>
                  <a:gd name="connsiteY0" fmla="*/ 51901 h 65457"/>
                  <a:gd name="connsiteX1" fmla="*/ 66260 w 66259"/>
                  <a:gd name="connsiteY1" fmla="*/ 38184 h 65457"/>
                  <a:gd name="connsiteX2" fmla="*/ 31525 w 66259"/>
                  <a:gd name="connsiteY2" fmla="*/ 65458 h 65457"/>
                  <a:gd name="connsiteX3" fmla="*/ 0 w 66259"/>
                  <a:gd name="connsiteY3" fmla="*/ 0 h 65457"/>
                  <a:gd name="connsiteX4" fmla="*/ 31927 w 66259"/>
                  <a:gd name="connsiteY4" fmla="*/ 51901 h 6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59" h="65457">
                    <a:moveTo>
                      <a:pt x="31927" y="51901"/>
                    </a:moveTo>
                    <a:cubicBezTo>
                      <a:pt x="39948" y="44521"/>
                      <a:pt x="57195" y="36499"/>
                      <a:pt x="66260" y="38184"/>
                    </a:cubicBezTo>
                    <a:cubicBezTo>
                      <a:pt x="51419" y="39708"/>
                      <a:pt x="37943" y="51740"/>
                      <a:pt x="31525" y="65458"/>
                    </a:cubicBezTo>
                    <a:cubicBezTo>
                      <a:pt x="19252" y="44521"/>
                      <a:pt x="2406" y="20135"/>
                      <a:pt x="0" y="0"/>
                    </a:cubicBezTo>
                    <a:cubicBezTo>
                      <a:pt x="7300" y="16765"/>
                      <a:pt x="23664" y="46045"/>
                      <a:pt x="31927" y="51901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9C02C462-4E02-45C8-AB4D-D514CC494FF1}"/>
                  </a:ext>
                </a:extLst>
              </p:cNvPr>
              <p:cNvSpPr/>
              <p:nvPr/>
            </p:nvSpPr>
            <p:spPr>
              <a:xfrm>
                <a:off x="2673929" y="1936227"/>
                <a:ext cx="39627" cy="66179"/>
              </a:xfrm>
              <a:custGeom>
                <a:avLst/>
                <a:gdLst>
                  <a:gd name="connsiteX0" fmla="*/ 0 w 39627"/>
                  <a:gd name="connsiteY0" fmla="*/ 21338 h 66179"/>
                  <a:gd name="connsiteX1" fmla="*/ 13637 w 39627"/>
                  <a:gd name="connsiteY1" fmla="*/ 66180 h 66179"/>
                  <a:gd name="connsiteX2" fmla="*/ 39628 w 39627"/>
                  <a:gd name="connsiteY2" fmla="*/ 45323 h 66179"/>
                  <a:gd name="connsiteX3" fmla="*/ 6016 w 39627"/>
                  <a:gd name="connsiteY3" fmla="*/ 0 h 66179"/>
                  <a:gd name="connsiteX4" fmla="*/ 0 w 39627"/>
                  <a:gd name="connsiteY4" fmla="*/ 21338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27" h="66179">
                    <a:moveTo>
                      <a:pt x="0" y="21338"/>
                    </a:moveTo>
                    <a:cubicBezTo>
                      <a:pt x="3128" y="26231"/>
                      <a:pt x="14519" y="53264"/>
                      <a:pt x="13637" y="66180"/>
                    </a:cubicBezTo>
                    <a:cubicBezTo>
                      <a:pt x="20616" y="52623"/>
                      <a:pt x="29039" y="47970"/>
                      <a:pt x="39628" y="45323"/>
                    </a:cubicBezTo>
                    <a:cubicBezTo>
                      <a:pt x="32007" y="25028"/>
                      <a:pt x="18931" y="3128"/>
                      <a:pt x="6016" y="0"/>
                    </a:cubicBezTo>
                    <a:cubicBezTo>
                      <a:pt x="3128" y="6578"/>
                      <a:pt x="1203" y="14279"/>
                      <a:pt x="0" y="21338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A12664A-04C8-4BC4-8437-F16539A9CB2E}"/>
                  </a:ext>
                </a:extLst>
              </p:cNvPr>
              <p:cNvSpPr/>
              <p:nvPr/>
            </p:nvSpPr>
            <p:spPr>
              <a:xfrm>
                <a:off x="2680186" y="1936307"/>
                <a:ext cx="33370" cy="66179"/>
              </a:xfrm>
              <a:custGeom>
                <a:avLst/>
                <a:gdLst>
                  <a:gd name="connsiteX0" fmla="*/ 25670 w 33370"/>
                  <a:gd name="connsiteY0" fmla="*/ 41152 h 66179"/>
                  <a:gd name="connsiteX1" fmla="*/ 7380 w 33370"/>
                  <a:gd name="connsiteY1" fmla="*/ 66180 h 66179"/>
                  <a:gd name="connsiteX2" fmla="*/ 33371 w 33370"/>
                  <a:gd name="connsiteY2" fmla="*/ 45323 h 66179"/>
                  <a:gd name="connsiteX3" fmla="*/ 0 w 33370"/>
                  <a:gd name="connsiteY3" fmla="*/ 0 h 66179"/>
                  <a:gd name="connsiteX4" fmla="*/ 25670 w 33370"/>
                  <a:gd name="connsiteY4" fmla="*/ 41152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70" h="66179">
                    <a:moveTo>
                      <a:pt x="25670" y="41152"/>
                    </a:moveTo>
                    <a:cubicBezTo>
                      <a:pt x="20776" y="45082"/>
                      <a:pt x="8262" y="53264"/>
                      <a:pt x="7380" y="66180"/>
                    </a:cubicBezTo>
                    <a:cubicBezTo>
                      <a:pt x="14359" y="52623"/>
                      <a:pt x="22782" y="47970"/>
                      <a:pt x="33371" y="45323"/>
                    </a:cubicBezTo>
                    <a:cubicBezTo>
                      <a:pt x="25750" y="25028"/>
                      <a:pt x="12835" y="3209"/>
                      <a:pt x="0" y="0"/>
                    </a:cubicBezTo>
                    <a:cubicBezTo>
                      <a:pt x="11632" y="7380"/>
                      <a:pt x="23664" y="33290"/>
                      <a:pt x="25670" y="41152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56DB2743-2EE5-46A5-A4A7-051BE996BB93}"/>
                  </a:ext>
                </a:extLst>
              </p:cNvPr>
              <p:cNvSpPr/>
              <p:nvPr/>
            </p:nvSpPr>
            <p:spPr>
              <a:xfrm>
                <a:off x="2561784" y="1976735"/>
                <a:ext cx="123856" cy="148152"/>
              </a:xfrm>
              <a:custGeom>
                <a:avLst/>
                <a:gdLst>
                  <a:gd name="connsiteX0" fmla="*/ 0 w 123856"/>
                  <a:gd name="connsiteY0" fmla="*/ 10430 h 148152"/>
                  <a:gd name="connsiteX1" fmla="*/ 37542 w 123856"/>
                  <a:gd name="connsiteY1" fmla="*/ 82947 h 148152"/>
                  <a:gd name="connsiteX2" fmla="*/ 44120 w 123856"/>
                  <a:gd name="connsiteY2" fmla="*/ 133003 h 148152"/>
                  <a:gd name="connsiteX3" fmla="*/ 90726 w 123856"/>
                  <a:gd name="connsiteY3" fmla="*/ 143832 h 148152"/>
                  <a:gd name="connsiteX4" fmla="*/ 123856 w 123856"/>
                  <a:gd name="connsiteY4" fmla="*/ 117440 h 148152"/>
                  <a:gd name="connsiteX5" fmla="*/ 91448 w 123856"/>
                  <a:gd name="connsiteY5" fmla="*/ 60566 h 148152"/>
                  <a:gd name="connsiteX6" fmla="*/ 60805 w 123856"/>
                  <a:gd name="connsiteY6" fmla="*/ 76529 h 148152"/>
                  <a:gd name="connsiteX7" fmla="*/ 17086 w 123856"/>
                  <a:gd name="connsiteY7" fmla="*/ 2 h 148152"/>
                  <a:gd name="connsiteX8" fmla="*/ 0 w 123856"/>
                  <a:gd name="connsiteY8" fmla="*/ 10430 h 14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56" h="148152">
                    <a:moveTo>
                      <a:pt x="0" y="10430"/>
                    </a:moveTo>
                    <a:cubicBezTo>
                      <a:pt x="481" y="14601"/>
                      <a:pt x="30804" y="51421"/>
                      <a:pt x="37542" y="82947"/>
                    </a:cubicBezTo>
                    <a:cubicBezTo>
                      <a:pt x="41071" y="99391"/>
                      <a:pt x="39146" y="120248"/>
                      <a:pt x="44120" y="133003"/>
                    </a:cubicBezTo>
                    <a:cubicBezTo>
                      <a:pt x="51500" y="151854"/>
                      <a:pt x="77891" y="150089"/>
                      <a:pt x="90726" y="143832"/>
                    </a:cubicBezTo>
                    <a:cubicBezTo>
                      <a:pt x="97304" y="140623"/>
                      <a:pt x="118000" y="120168"/>
                      <a:pt x="123856" y="117440"/>
                    </a:cubicBezTo>
                    <a:cubicBezTo>
                      <a:pt x="114390" y="103242"/>
                      <a:pt x="93373" y="80219"/>
                      <a:pt x="91448" y="60566"/>
                    </a:cubicBezTo>
                    <a:cubicBezTo>
                      <a:pt x="85352" y="65540"/>
                      <a:pt x="68746" y="76529"/>
                      <a:pt x="60805" y="76529"/>
                    </a:cubicBezTo>
                    <a:cubicBezTo>
                      <a:pt x="56714" y="76529"/>
                      <a:pt x="22862" y="39309"/>
                      <a:pt x="17086" y="2"/>
                    </a:cubicBezTo>
                    <a:cubicBezTo>
                      <a:pt x="12113" y="-78"/>
                      <a:pt x="7540" y="2408"/>
                      <a:pt x="0" y="1043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D672253-5FDA-4D82-9B71-8C60C52E1224}"/>
                  </a:ext>
                </a:extLst>
              </p:cNvPr>
              <p:cNvSpPr/>
              <p:nvPr/>
            </p:nvSpPr>
            <p:spPr>
              <a:xfrm>
                <a:off x="2600131" y="2129631"/>
                <a:ext cx="104429" cy="247524"/>
              </a:xfrm>
              <a:custGeom>
                <a:avLst/>
                <a:gdLst>
                  <a:gd name="connsiteX0" fmla="*/ 92969 w 104429"/>
                  <a:gd name="connsiteY0" fmla="*/ 0 h 247524"/>
                  <a:gd name="connsiteX1" fmla="*/ 50855 w 104429"/>
                  <a:gd name="connsiteY1" fmla="*/ 26953 h 247524"/>
                  <a:gd name="connsiteX2" fmla="*/ 28956 w 104429"/>
                  <a:gd name="connsiteY2" fmla="*/ 61928 h 247524"/>
                  <a:gd name="connsiteX3" fmla="*/ 29196 w 104429"/>
                  <a:gd name="connsiteY3" fmla="*/ 108133 h 247524"/>
                  <a:gd name="connsiteX4" fmla="*/ 9222 w 104429"/>
                  <a:gd name="connsiteY4" fmla="*/ 183217 h 247524"/>
                  <a:gd name="connsiteX5" fmla="*/ 2163 w 104429"/>
                  <a:gd name="connsiteY5" fmla="*/ 244744 h 247524"/>
                  <a:gd name="connsiteX6" fmla="*/ 104280 w 104429"/>
                  <a:gd name="connsiteY6" fmla="*/ 212577 h 247524"/>
                  <a:gd name="connsiteX7" fmla="*/ 99868 w 104429"/>
                  <a:gd name="connsiteY7" fmla="*/ 96422 h 247524"/>
                  <a:gd name="connsiteX8" fmla="*/ 92969 w 104429"/>
                  <a:gd name="connsiteY8" fmla="*/ 0 h 24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429" h="247524">
                    <a:moveTo>
                      <a:pt x="92969" y="0"/>
                    </a:moveTo>
                    <a:cubicBezTo>
                      <a:pt x="76204" y="14840"/>
                      <a:pt x="70990" y="17167"/>
                      <a:pt x="50855" y="26953"/>
                    </a:cubicBezTo>
                    <a:cubicBezTo>
                      <a:pt x="34892" y="32729"/>
                      <a:pt x="28474" y="44922"/>
                      <a:pt x="28956" y="61928"/>
                    </a:cubicBezTo>
                    <a:cubicBezTo>
                      <a:pt x="29437" y="78373"/>
                      <a:pt x="30480" y="94175"/>
                      <a:pt x="29196" y="108133"/>
                    </a:cubicBezTo>
                    <a:cubicBezTo>
                      <a:pt x="26790" y="133402"/>
                      <a:pt x="15960" y="157948"/>
                      <a:pt x="9222" y="183217"/>
                    </a:cubicBezTo>
                    <a:cubicBezTo>
                      <a:pt x="-244" y="218593"/>
                      <a:pt x="-2089" y="236000"/>
                      <a:pt x="2163" y="244744"/>
                    </a:cubicBezTo>
                    <a:cubicBezTo>
                      <a:pt x="5933" y="252445"/>
                      <a:pt x="69385" y="244904"/>
                      <a:pt x="104280" y="212577"/>
                    </a:cubicBezTo>
                    <a:cubicBezTo>
                      <a:pt x="105082" y="199581"/>
                      <a:pt x="102515" y="151531"/>
                      <a:pt x="99868" y="96422"/>
                    </a:cubicBezTo>
                    <a:cubicBezTo>
                      <a:pt x="97702" y="55992"/>
                      <a:pt x="94092" y="17568"/>
                      <a:pt x="92969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D22CF263-6A9D-4B81-8701-55822BF4C1A2}"/>
                  </a:ext>
                </a:extLst>
              </p:cNvPr>
              <p:cNvSpPr/>
              <p:nvPr/>
            </p:nvSpPr>
            <p:spPr>
              <a:xfrm>
                <a:off x="2703048" y="1986443"/>
                <a:ext cx="39293" cy="96261"/>
              </a:xfrm>
              <a:custGeom>
                <a:avLst/>
                <a:gdLst>
                  <a:gd name="connsiteX0" fmla="*/ 17006 w 39293"/>
                  <a:gd name="connsiteY0" fmla="*/ 0 h 96261"/>
                  <a:gd name="connsiteX1" fmla="*/ 33852 w 39293"/>
                  <a:gd name="connsiteY1" fmla="*/ 72196 h 96261"/>
                  <a:gd name="connsiteX2" fmla="*/ 0 w 39293"/>
                  <a:gd name="connsiteY2" fmla="*/ 96261 h 96261"/>
                  <a:gd name="connsiteX3" fmla="*/ 2406 w 39293"/>
                  <a:gd name="connsiteY3" fmla="*/ 11551 h 96261"/>
                  <a:gd name="connsiteX4" fmla="*/ 17006 w 39293"/>
                  <a:gd name="connsiteY4" fmla="*/ 0 h 9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3" h="96261">
                    <a:moveTo>
                      <a:pt x="17006" y="0"/>
                    </a:moveTo>
                    <a:cubicBezTo>
                      <a:pt x="40430" y="30242"/>
                      <a:pt x="44200" y="54307"/>
                      <a:pt x="33852" y="72196"/>
                    </a:cubicBezTo>
                    <a:cubicBezTo>
                      <a:pt x="30402" y="78132"/>
                      <a:pt x="14038" y="89523"/>
                      <a:pt x="0" y="96261"/>
                    </a:cubicBezTo>
                    <a:cubicBezTo>
                      <a:pt x="722" y="65859"/>
                      <a:pt x="4893" y="34895"/>
                      <a:pt x="2406" y="11551"/>
                    </a:cubicBezTo>
                    <a:cubicBezTo>
                      <a:pt x="9546" y="8984"/>
                      <a:pt x="14920" y="4572"/>
                      <a:pt x="17006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E5BC2A24-736A-4EDB-9DAD-342CE4AE9D0A}"/>
                  </a:ext>
                </a:extLst>
              </p:cNvPr>
              <p:cNvSpPr/>
              <p:nvPr/>
            </p:nvSpPr>
            <p:spPr>
              <a:xfrm>
                <a:off x="2705524" y="2111823"/>
                <a:ext cx="48702" cy="213619"/>
              </a:xfrm>
              <a:custGeom>
                <a:avLst/>
                <a:gdLst>
                  <a:gd name="connsiteX0" fmla="*/ 22551 w 48702"/>
                  <a:gd name="connsiteY0" fmla="*/ 0 h 213619"/>
                  <a:gd name="connsiteX1" fmla="*/ 91 w 48702"/>
                  <a:gd name="connsiteY1" fmla="*/ 11632 h 213619"/>
                  <a:gd name="connsiteX2" fmla="*/ 1294 w 48702"/>
                  <a:gd name="connsiteY2" fmla="*/ 69549 h 213619"/>
                  <a:gd name="connsiteX3" fmla="*/ 27044 w 48702"/>
                  <a:gd name="connsiteY3" fmla="*/ 213620 h 213619"/>
                  <a:gd name="connsiteX4" fmla="*/ 48702 w 48702"/>
                  <a:gd name="connsiteY4" fmla="*/ 192282 h 213619"/>
                  <a:gd name="connsiteX5" fmla="*/ 17979 w 48702"/>
                  <a:gd name="connsiteY5" fmla="*/ 65778 h 213619"/>
                  <a:gd name="connsiteX6" fmla="*/ 22551 w 48702"/>
                  <a:gd name="connsiteY6" fmla="*/ 0 h 21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02" h="213619">
                    <a:moveTo>
                      <a:pt x="22551" y="0"/>
                    </a:moveTo>
                    <a:cubicBezTo>
                      <a:pt x="13006" y="6738"/>
                      <a:pt x="11000" y="7380"/>
                      <a:pt x="91" y="11632"/>
                    </a:cubicBezTo>
                    <a:cubicBezTo>
                      <a:pt x="411" y="36499"/>
                      <a:pt x="-872" y="52141"/>
                      <a:pt x="1294" y="69549"/>
                    </a:cubicBezTo>
                    <a:cubicBezTo>
                      <a:pt x="6909" y="114872"/>
                      <a:pt x="20145" y="166371"/>
                      <a:pt x="27044" y="213620"/>
                    </a:cubicBezTo>
                    <a:cubicBezTo>
                      <a:pt x="35146" y="210010"/>
                      <a:pt x="42365" y="204555"/>
                      <a:pt x="48702" y="192282"/>
                    </a:cubicBezTo>
                    <a:cubicBezTo>
                      <a:pt x="42125" y="158269"/>
                      <a:pt x="21348" y="111663"/>
                      <a:pt x="17979" y="65778"/>
                    </a:cubicBezTo>
                    <a:cubicBezTo>
                      <a:pt x="17016" y="53666"/>
                      <a:pt x="23033" y="36098"/>
                      <a:pt x="22551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3" name="Graphic 5">
              <a:extLst>
                <a:ext uri="{FF2B5EF4-FFF2-40B4-BE49-F238E27FC236}">
                  <a16:creationId xmlns:a16="http://schemas.microsoft.com/office/drawing/2014/main" id="{52A29BC5-5B6C-42C9-87C6-BA8FD03C3687}"/>
                </a:ext>
              </a:extLst>
            </p:cNvPr>
            <p:cNvGrpSpPr/>
            <p:nvPr/>
          </p:nvGrpSpPr>
          <p:grpSpPr>
            <a:xfrm>
              <a:off x="2527137" y="1946501"/>
              <a:ext cx="390280" cy="249414"/>
              <a:chOff x="2527137" y="1946501"/>
              <a:chExt cx="390280" cy="249414"/>
            </a:xfrm>
          </p:grpSpPr>
          <p:grpSp>
            <p:nvGrpSpPr>
              <p:cNvPr id="222" name="Graphic 5">
                <a:extLst>
                  <a:ext uri="{FF2B5EF4-FFF2-40B4-BE49-F238E27FC236}">
                    <a16:creationId xmlns:a16="http://schemas.microsoft.com/office/drawing/2014/main" id="{A7BFE001-6996-418D-8C11-B937FB9F15AF}"/>
                  </a:ext>
                </a:extLst>
              </p:cNvPr>
              <p:cNvGrpSpPr/>
              <p:nvPr/>
            </p:nvGrpSpPr>
            <p:grpSpPr>
              <a:xfrm>
                <a:off x="2527137" y="1999919"/>
                <a:ext cx="86712" cy="193966"/>
                <a:chOff x="2527137" y="1999919"/>
                <a:chExt cx="86712" cy="193966"/>
              </a:xfrm>
            </p:grpSpPr>
            <p:grpSp>
              <p:nvGrpSpPr>
                <p:cNvPr id="253" name="Graphic 5">
                  <a:extLst>
                    <a:ext uri="{FF2B5EF4-FFF2-40B4-BE49-F238E27FC236}">
                      <a16:creationId xmlns:a16="http://schemas.microsoft.com/office/drawing/2014/main" id="{A46851EB-4596-4CDA-9225-F1CBAA906483}"/>
                    </a:ext>
                  </a:extLst>
                </p:cNvPr>
                <p:cNvGrpSpPr/>
                <p:nvPr/>
              </p:nvGrpSpPr>
              <p:grpSpPr>
                <a:xfrm>
                  <a:off x="2527137" y="1999919"/>
                  <a:ext cx="86712" cy="193966"/>
                  <a:chOff x="2527137" y="1999919"/>
                  <a:chExt cx="86712" cy="193966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EE4C5B76-BB05-40ED-9399-6D862BE5BAEA}"/>
                      </a:ext>
                    </a:extLst>
                  </p:cNvPr>
                  <p:cNvSpPr/>
                  <p:nvPr/>
                </p:nvSpPr>
                <p:spPr>
                  <a:xfrm>
                    <a:off x="2527137" y="2000287"/>
                    <a:ext cx="86712" cy="193599"/>
                  </a:xfrm>
                  <a:custGeom>
                    <a:avLst/>
                    <a:gdLst>
                      <a:gd name="connsiteX0" fmla="*/ 234 w 86712"/>
                      <a:gd name="connsiteY0" fmla="*/ 21693 h 193599"/>
                      <a:gd name="connsiteX1" fmla="*/ 29674 w 86712"/>
                      <a:gd name="connsiteY1" fmla="*/ 157662 h 193599"/>
                      <a:gd name="connsiteX2" fmla="*/ 61922 w 86712"/>
                      <a:gd name="connsiteY2" fmla="*/ 193599 h 193599"/>
                      <a:gd name="connsiteX3" fmla="*/ 86549 w 86712"/>
                      <a:gd name="connsiteY3" fmla="*/ 156298 h 193599"/>
                      <a:gd name="connsiteX4" fmla="*/ 64729 w 86712"/>
                      <a:gd name="connsiteY4" fmla="*/ 65171 h 193599"/>
                      <a:gd name="connsiteX5" fmla="*/ 24300 w 86712"/>
                      <a:gd name="connsiteY5" fmla="*/ 114 h 193599"/>
                      <a:gd name="connsiteX6" fmla="*/ 234 w 86712"/>
                      <a:gd name="connsiteY6" fmla="*/ 21693 h 19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712" h="193599">
                        <a:moveTo>
                          <a:pt x="234" y="21693"/>
                        </a:moveTo>
                        <a:cubicBezTo>
                          <a:pt x="-2252" y="55625"/>
                          <a:pt x="15556" y="117473"/>
                          <a:pt x="29674" y="157662"/>
                        </a:cubicBezTo>
                        <a:cubicBezTo>
                          <a:pt x="36894" y="178117"/>
                          <a:pt x="43953" y="193519"/>
                          <a:pt x="61922" y="193599"/>
                        </a:cubicBezTo>
                        <a:cubicBezTo>
                          <a:pt x="78928" y="193599"/>
                          <a:pt x="88073" y="173625"/>
                          <a:pt x="86549" y="156298"/>
                        </a:cubicBezTo>
                        <a:cubicBezTo>
                          <a:pt x="84784" y="135682"/>
                          <a:pt x="71869" y="131751"/>
                          <a:pt x="64729" y="65171"/>
                        </a:cubicBezTo>
                        <a:cubicBezTo>
                          <a:pt x="61120" y="30998"/>
                          <a:pt x="46119" y="1959"/>
                          <a:pt x="24300" y="114"/>
                        </a:cubicBezTo>
                        <a:cubicBezTo>
                          <a:pt x="12588" y="-929"/>
                          <a:pt x="1518" y="5088"/>
                          <a:pt x="234" y="21693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1794601D-2ABE-445F-869D-857EB99A57EB}"/>
                      </a:ext>
                    </a:extLst>
                  </p:cNvPr>
                  <p:cNvSpPr/>
                  <p:nvPr/>
                </p:nvSpPr>
                <p:spPr>
                  <a:xfrm>
                    <a:off x="2527137" y="1999919"/>
                    <a:ext cx="85184" cy="193966"/>
                  </a:xfrm>
                  <a:custGeom>
                    <a:avLst/>
                    <a:gdLst>
                      <a:gd name="connsiteX0" fmla="*/ 234 w 85184"/>
                      <a:gd name="connsiteY0" fmla="*/ 22060 h 193966"/>
                      <a:gd name="connsiteX1" fmla="*/ 29674 w 85184"/>
                      <a:gd name="connsiteY1" fmla="*/ 158029 h 193966"/>
                      <a:gd name="connsiteX2" fmla="*/ 61922 w 85184"/>
                      <a:gd name="connsiteY2" fmla="*/ 193966 h 193966"/>
                      <a:gd name="connsiteX3" fmla="*/ 85185 w 85184"/>
                      <a:gd name="connsiteY3" fmla="*/ 172227 h 193966"/>
                      <a:gd name="connsiteX4" fmla="*/ 65451 w 85184"/>
                      <a:gd name="connsiteY4" fmla="*/ 174152 h 193966"/>
                      <a:gd name="connsiteX5" fmla="*/ 71949 w 85184"/>
                      <a:gd name="connsiteY5" fmla="*/ 136611 h 193966"/>
                      <a:gd name="connsiteX6" fmla="*/ 45638 w 85184"/>
                      <a:gd name="connsiteY6" fmla="*/ 139258 h 193966"/>
                      <a:gd name="connsiteX7" fmla="*/ 20931 w 85184"/>
                      <a:gd name="connsiteY7" fmla="*/ 0 h 193966"/>
                      <a:gd name="connsiteX8" fmla="*/ 234 w 85184"/>
                      <a:gd name="connsiteY8" fmla="*/ 22060 h 193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84" h="193966">
                        <a:moveTo>
                          <a:pt x="234" y="22060"/>
                        </a:moveTo>
                        <a:cubicBezTo>
                          <a:pt x="-2252" y="55992"/>
                          <a:pt x="15556" y="117840"/>
                          <a:pt x="29674" y="158029"/>
                        </a:cubicBezTo>
                        <a:cubicBezTo>
                          <a:pt x="36894" y="178484"/>
                          <a:pt x="43953" y="193886"/>
                          <a:pt x="61922" y="193966"/>
                        </a:cubicBezTo>
                        <a:cubicBezTo>
                          <a:pt x="73874" y="193966"/>
                          <a:pt x="81976" y="184180"/>
                          <a:pt x="85185" y="172227"/>
                        </a:cubicBezTo>
                        <a:cubicBezTo>
                          <a:pt x="78607" y="173190"/>
                          <a:pt x="72029" y="173832"/>
                          <a:pt x="65451" y="174152"/>
                        </a:cubicBezTo>
                        <a:cubicBezTo>
                          <a:pt x="59676" y="174393"/>
                          <a:pt x="75880" y="148804"/>
                          <a:pt x="71949" y="136611"/>
                        </a:cubicBezTo>
                        <a:cubicBezTo>
                          <a:pt x="62243" y="136691"/>
                          <a:pt x="50370" y="138295"/>
                          <a:pt x="45638" y="139258"/>
                        </a:cubicBezTo>
                        <a:cubicBezTo>
                          <a:pt x="30958" y="92892"/>
                          <a:pt x="17802" y="45564"/>
                          <a:pt x="20931" y="0"/>
                        </a:cubicBezTo>
                        <a:cubicBezTo>
                          <a:pt x="10262" y="481"/>
                          <a:pt x="1357" y="7540"/>
                          <a:pt x="234" y="22060"/>
                        </a:cubicBezTo>
                        <a:close/>
                      </a:path>
                    </a:pathLst>
                  </a:custGeom>
                  <a:solidFill>
                    <a:srgbClr val="DB4F4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CF359375-D893-44FF-BFC6-148BD4B0E150}"/>
                    </a:ext>
                  </a:extLst>
                </p:cNvPr>
                <p:cNvSpPr/>
                <p:nvPr/>
              </p:nvSpPr>
              <p:spPr>
                <a:xfrm>
                  <a:off x="2550955" y="2002647"/>
                  <a:ext cx="47087" cy="130273"/>
                </a:xfrm>
                <a:custGeom>
                  <a:avLst/>
                  <a:gdLst>
                    <a:gd name="connsiteX0" fmla="*/ 0 w 47087"/>
                    <a:gd name="connsiteY0" fmla="*/ 0 h 130273"/>
                    <a:gd name="connsiteX1" fmla="*/ 47088 w 47087"/>
                    <a:gd name="connsiteY1" fmla="*/ 125300 h 130273"/>
                    <a:gd name="connsiteX2" fmla="*/ 23504 w 47087"/>
                    <a:gd name="connsiteY2" fmla="*/ 130273 h 130273"/>
                    <a:gd name="connsiteX3" fmla="*/ 0 w 47087"/>
                    <a:gd name="connsiteY3" fmla="*/ 0 h 130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087" h="130273">
                      <a:moveTo>
                        <a:pt x="0" y="0"/>
                      </a:moveTo>
                      <a:cubicBezTo>
                        <a:pt x="41152" y="14118"/>
                        <a:pt x="23584" y="59762"/>
                        <a:pt x="47088" y="125300"/>
                      </a:cubicBezTo>
                      <a:cubicBezTo>
                        <a:pt x="38585" y="128108"/>
                        <a:pt x="30723" y="128188"/>
                        <a:pt x="23504" y="130273"/>
                      </a:cubicBezTo>
                      <a:cubicBezTo>
                        <a:pt x="11471" y="78373"/>
                        <a:pt x="4973" y="60805"/>
                        <a:pt x="0" y="0"/>
                      </a:cubicBezTo>
                      <a:close/>
                    </a:path>
                  </a:pathLst>
                </a:custGeom>
                <a:solidFill>
                  <a:srgbClr val="FC838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23" name="Graphic 5">
                <a:extLst>
                  <a:ext uri="{FF2B5EF4-FFF2-40B4-BE49-F238E27FC236}">
                    <a16:creationId xmlns:a16="http://schemas.microsoft.com/office/drawing/2014/main" id="{47633B4F-B5A3-4F66-A745-3D830674214A}"/>
                  </a:ext>
                </a:extLst>
              </p:cNvPr>
              <p:cNvGrpSpPr/>
              <p:nvPr/>
            </p:nvGrpSpPr>
            <p:grpSpPr>
              <a:xfrm>
                <a:off x="2568887" y="1946501"/>
                <a:ext cx="348530" cy="249414"/>
                <a:chOff x="2568887" y="1946501"/>
                <a:chExt cx="348530" cy="249414"/>
              </a:xfrm>
            </p:grpSpPr>
            <p:grpSp>
              <p:nvGrpSpPr>
                <p:cNvPr id="224" name="Graphic 5">
                  <a:extLst>
                    <a:ext uri="{FF2B5EF4-FFF2-40B4-BE49-F238E27FC236}">
                      <a16:creationId xmlns:a16="http://schemas.microsoft.com/office/drawing/2014/main" id="{108F3553-D3C2-4878-9818-B0D9E8CAA593}"/>
                    </a:ext>
                  </a:extLst>
                </p:cNvPr>
                <p:cNvGrpSpPr/>
                <p:nvPr/>
              </p:nvGrpSpPr>
              <p:grpSpPr>
                <a:xfrm>
                  <a:off x="2729184" y="1946501"/>
                  <a:ext cx="188233" cy="214539"/>
                  <a:chOff x="2729184" y="1946501"/>
                  <a:chExt cx="188233" cy="214539"/>
                </a:xfrm>
              </p:grpSpPr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946F545A-893D-4D1D-8914-F42589A9AFDB}"/>
                      </a:ext>
                    </a:extLst>
                  </p:cNvPr>
                  <p:cNvSpPr/>
                  <p:nvPr/>
                </p:nvSpPr>
                <p:spPr>
                  <a:xfrm>
                    <a:off x="2733611" y="2056633"/>
                    <a:ext cx="42188" cy="31607"/>
                  </a:xfrm>
                  <a:custGeom>
                    <a:avLst/>
                    <a:gdLst>
                      <a:gd name="connsiteX0" fmla="*/ 0 w 42188"/>
                      <a:gd name="connsiteY0" fmla="*/ 30402 h 31607"/>
                      <a:gd name="connsiteX1" fmla="*/ 11391 w 42188"/>
                      <a:gd name="connsiteY1" fmla="*/ 16364 h 31607"/>
                      <a:gd name="connsiteX2" fmla="*/ 41954 w 42188"/>
                      <a:gd name="connsiteY2" fmla="*/ 0 h 31607"/>
                      <a:gd name="connsiteX3" fmla="*/ 29841 w 42188"/>
                      <a:gd name="connsiteY3" fmla="*/ 18129 h 31607"/>
                      <a:gd name="connsiteX4" fmla="*/ 0 w 42188"/>
                      <a:gd name="connsiteY4" fmla="*/ 30402 h 3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88" h="31607">
                        <a:moveTo>
                          <a:pt x="0" y="30402"/>
                        </a:moveTo>
                        <a:cubicBezTo>
                          <a:pt x="3048" y="25910"/>
                          <a:pt x="7781" y="19413"/>
                          <a:pt x="11391" y="16364"/>
                        </a:cubicBezTo>
                        <a:cubicBezTo>
                          <a:pt x="20135" y="8984"/>
                          <a:pt x="29199" y="8503"/>
                          <a:pt x="41954" y="0"/>
                        </a:cubicBezTo>
                        <a:cubicBezTo>
                          <a:pt x="43398" y="8583"/>
                          <a:pt x="38023" y="13156"/>
                          <a:pt x="29841" y="18129"/>
                        </a:cubicBezTo>
                        <a:cubicBezTo>
                          <a:pt x="21579" y="34173"/>
                          <a:pt x="16765" y="32247"/>
                          <a:pt x="0" y="30402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37" name="Graphic 5">
                    <a:extLst>
                      <a:ext uri="{FF2B5EF4-FFF2-40B4-BE49-F238E27FC236}">
                        <a16:creationId xmlns:a16="http://schemas.microsoft.com/office/drawing/2014/main" id="{E7EB8D47-AC74-468B-826F-6544CB0DE2D5}"/>
                      </a:ext>
                    </a:extLst>
                  </p:cNvPr>
                  <p:cNvGrpSpPr/>
                  <p:nvPr/>
                </p:nvGrpSpPr>
                <p:grpSpPr>
                  <a:xfrm>
                    <a:off x="2729184" y="1946501"/>
                    <a:ext cx="188233" cy="214539"/>
                    <a:chOff x="2729184" y="1946501"/>
                    <a:chExt cx="188233" cy="214539"/>
                  </a:xfrm>
                </p:grpSpPr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9AAB930E-A45B-4FFE-8639-21FB8AAB6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9184" y="1946501"/>
                      <a:ext cx="187656" cy="214525"/>
                    </a:xfrm>
                    <a:custGeom>
                      <a:avLst/>
                      <a:gdLst>
                        <a:gd name="connsiteX0" fmla="*/ 125154 w 187656"/>
                        <a:gd name="connsiteY0" fmla="*/ 129385 h 214525"/>
                        <a:gd name="connsiteX1" fmla="*/ 137187 w 187656"/>
                        <a:gd name="connsiteY1" fmla="*/ 113983 h 214525"/>
                        <a:gd name="connsiteX2" fmla="*/ 187644 w 187656"/>
                        <a:gd name="connsiteY2" fmla="*/ 2881 h 214525"/>
                        <a:gd name="connsiteX3" fmla="*/ 173606 w 187656"/>
                        <a:gd name="connsiteY3" fmla="*/ 3202 h 214525"/>
                        <a:gd name="connsiteX4" fmla="*/ 63788 w 187656"/>
                        <a:gd name="connsiteY4" fmla="*/ 80853 h 214525"/>
                        <a:gd name="connsiteX5" fmla="*/ 47504 w 187656"/>
                        <a:gd name="connsiteY5" fmla="*/ 102271 h 214525"/>
                        <a:gd name="connsiteX6" fmla="*/ 1619 w 187656"/>
                        <a:gd name="connsiteY6" fmla="*/ 202543 h 214525"/>
                        <a:gd name="connsiteX7" fmla="*/ 737 w 187656"/>
                        <a:gd name="connsiteY7" fmla="*/ 211207 h 214525"/>
                        <a:gd name="connsiteX8" fmla="*/ 7234 w 187656"/>
                        <a:gd name="connsiteY8" fmla="*/ 214496 h 214525"/>
                        <a:gd name="connsiteX9" fmla="*/ 34428 w 187656"/>
                        <a:gd name="connsiteY9" fmla="*/ 194120 h 214525"/>
                        <a:gd name="connsiteX10" fmla="*/ 35551 w 187656"/>
                        <a:gd name="connsiteY10" fmla="*/ 194682 h 214525"/>
                        <a:gd name="connsiteX11" fmla="*/ 125154 w 187656"/>
                        <a:gd name="connsiteY11" fmla="*/ 129385 h 214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87656" h="214525">
                          <a:moveTo>
                            <a:pt x="125154" y="129385"/>
                          </a:moveTo>
                          <a:cubicBezTo>
                            <a:pt x="134299" y="123368"/>
                            <a:pt x="132695" y="124010"/>
                            <a:pt x="137187" y="113983"/>
                          </a:cubicBezTo>
                          <a:cubicBezTo>
                            <a:pt x="141920" y="103555"/>
                            <a:pt x="188526" y="3363"/>
                            <a:pt x="187644" y="2881"/>
                          </a:cubicBezTo>
                          <a:cubicBezTo>
                            <a:pt x="180826" y="-568"/>
                            <a:pt x="180585" y="-1450"/>
                            <a:pt x="173606" y="3202"/>
                          </a:cubicBezTo>
                          <a:lnTo>
                            <a:pt x="63788" y="80853"/>
                          </a:lnTo>
                          <a:cubicBezTo>
                            <a:pt x="54964" y="88794"/>
                            <a:pt x="52477" y="91522"/>
                            <a:pt x="47504" y="102271"/>
                          </a:cubicBezTo>
                          <a:lnTo>
                            <a:pt x="1619" y="202543"/>
                          </a:lnTo>
                          <a:cubicBezTo>
                            <a:pt x="-627" y="207276"/>
                            <a:pt x="-146" y="210485"/>
                            <a:pt x="737" y="211207"/>
                          </a:cubicBezTo>
                          <a:cubicBezTo>
                            <a:pt x="2662" y="212169"/>
                            <a:pt x="5229" y="213453"/>
                            <a:pt x="7234" y="214496"/>
                          </a:cubicBezTo>
                          <a:cubicBezTo>
                            <a:pt x="8759" y="215217"/>
                            <a:pt x="24080" y="202704"/>
                            <a:pt x="34428" y="194120"/>
                          </a:cubicBezTo>
                          <a:lnTo>
                            <a:pt x="35551" y="194682"/>
                          </a:lnTo>
                          <a:cubicBezTo>
                            <a:pt x="36354" y="195083"/>
                            <a:pt x="122427" y="131310"/>
                            <a:pt x="125154" y="129385"/>
                          </a:cubicBezTo>
                          <a:close/>
                        </a:path>
                      </a:pathLst>
                    </a:custGeom>
                    <a:solidFill>
                      <a:srgbClr val="ACACB5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F6F34465-84F1-4B1C-8F77-316581A97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226" y="1968314"/>
                      <a:ext cx="137011" cy="190516"/>
                    </a:xfrm>
                    <a:custGeom>
                      <a:avLst/>
                      <a:gdLst>
                        <a:gd name="connsiteX0" fmla="*/ 33691 w 137011"/>
                        <a:gd name="connsiteY0" fmla="*/ 164767 h 190516"/>
                        <a:gd name="connsiteX1" fmla="*/ 45724 w 137011"/>
                        <a:gd name="connsiteY1" fmla="*/ 149365 h 190516"/>
                        <a:gd name="connsiteX2" fmla="*/ 125460 w 137011"/>
                        <a:gd name="connsiteY2" fmla="*/ 16284 h 190516"/>
                        <a:gd name="connsiteX3" fmla="*/ 69789 w 137011"/>
                        <a:gd name="connsiteY3" fmla="*/ 52783 h 190516"/>
                        <a:gd name="connsiteX4" fmla="*/ 68747 w 137011"/>
                        <a:gd name="connsiteY4" fmla="*/ 50858 h 190516"/>
                        <a:gd name="connsiteX5" fmla="*/ 137012 w 137011"/>
                        <a:gd name="connsiteY5" fmla="*/ 0 h 190516"/>
                        <a:gd name="connsiteX6" fmla="*/ 83266 w 137011"/>
                        <a:gd name="connsiteY6" fmla="*/ 37943 h 190516"/>
                        <a:gd name="connsiteX7" fmla="*/ 58559 w 137011"/>
                        <a:gd name="connsiteY7" fmla="*/ 55350 h 190516"/>
                        <a:gd name="connsiteX8" fmla="*/ 51339 w 137011"/>
                        <a:gd name="connsiteY8" fmla="*/ 60725 h 190516"/>
                        <a:gd name="connsiteX9" fmla="*/ 37381 w 137011"/>
                        <a:gd name="connsiteY9" fmla="*/ 80298 h 190516"/>
                        <a:gd name="connsiteX10" fmla="*/ 0 w 137011"/>
                        <a:gd name="connsiteY10" fmla="*/ 162521 h 190516"/>
                        <a:gd name="connsiteX11" fmla="*/ 35937 w 137011"/>
                        <a:gd name="connsiteY11" fmla="*/ 89603 h 190516"/>
                        <a:gd name="connsiteX12" fmla="*/ 38906 w 137011"/>
                        <a:gd name="connsiteY12" fmla="*/ 90245 h 190516"/>
                        <a:gd name="connsiteX13" fmla="*/ 6498 w 137011"/>
                        <a:gd name="connsiteY13" fmla="*/ 167174 h 190516"/>
                        <a:gd name="connsiteX14" fmla="*/ 5214 w 137011"/>
                        <a:gd name="connsiteY14" fmla="*/ 174955 h 190516"/>
                        <a:gd name="connsiteX15" fmla="*/ 1444 w 137011"/>
                        <a:gd name="connsiteY15" fmla="*/ 190517 h 190516"/>
                        <a:gd name="connsiteX16" fmla="*/ 33691 w 137011"/>
                        <a:gd name="connsiteY16" fmla="*/ 164767 h 1905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37011" h="190516">
                          <a:moveTo>
                            <a:pt x="33691" y="164767"/>
                          </a:moveTo>
                          <a:cubicBezTo>
                            <a:pt x="42836" y="158751"/>
                            <a:pt x="41232" y="159392"/>
                            <a:pt x="45724" y="149365"/>
                          </a:cubicBezTo>
                          <a:cubicBezTo>
                            <a:pt x="50136" y="139579"/>
                            <a:pt x="121289" y="27274"/>
                            <a:pt x="125460" y="16284"/>
                          </a:cubicBezTo>
                          <a:cubicBezTo>
                            <a:pt x="112626" y="24466"/>
                            <a:pt x="84469" y="42355"/>
                            <a:pt x="69789" y="52783"/>
                          </a:cubicBezTo>
                          <a:cubicBezTo>
                            <a:pt x="68025" y="54067"/>
                            <a:pt x="65939" y="52944"/>
                            <a:pt x="68747" y="50858"/>
                          </a:cubicBezTo>
                          <a:cubicBezTo>
                            <a:pt x="89764" y="35456"/>
                            <a:pt x="130995" y="5294"/>
                            <a:pt x="137012" y="0"/>
                          </a:cubicBezTo>
                          <a:lnTo>
                            <a:pt x="83266" y="37943"/>
                          </a:lnTo>
                          <a:lnTo>
                            <a:pt x="58559" y="55350"/>
                          </a:lnTo>
                          <a:cubicBezTo>
                            <a:pt x="56313" y="56954"/>
                            <a:pt x="53345" y="58880"/>
                            <a:pt x="51339" y="60725"/>
                          </a:cubicBezTo>
                          <a:cubicBezTo>
                            <a:pt x="44120" y="67303"/>
                            <a:pt x="41954" y="70431"/>
                            <a:pt x="37381" y="80298"/>
                          </a:cubicBezTo>
                          <a:lnTo>
                            <a:pt x="0" y="162521"/>
                          </a:lnTo>
                          <a:cubicBezTo>
                            <a:pt x="2086" y="160435"/>
                            <a:pt x="32248" y="97785"/>
                            <a:pt x="35937" y="89603"/>
                          </a:cubicBezTo>
                          <a:cubicBezTo>
                            <a:pt x="37542" y="86154"/>
                            <a:pt x="39868" y="88079"/>
                            <a:pt x="38906" y="90245"/>
                          </a:cubicBezTo>
                          <a:cubicBezTo>
                            <a:pt x="26873" y="116556"/>
                            <a:pt x="17006" y="139900"/>
                            <a:pt x="6498" y="167174"/>
                          </a:cubicBezTo>
                          <a:lnTo>
                            <a:pt x="5214" y="174955"/>
                          </a:lnTo>
                          <a:lnTo>
                            <a:pt x="1444" y="190517"/>
                          </a:lnTo>
                          <a:cubicBezTo>
                            <a:pt x="10508" y="184260"/>
                            <a:pt x="30884" y="166772"/>
                            <a:pt x="33691" y="164767"/>
                          </a:cubicBezTo>
                          <a:close/>
                        </a:path>
                      </a:pathLst>
                    </a:custGeom>
                    <a:solidFill>
                      <a:srgbClr val="C4C4CC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33600A01-1C64-4A40-AD02-17B05C4FA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2810" y="2008342"/>
                      <a:ext cx="68184" cy="89603"/>
                    </a:xfrm>
                    <a:custGeom>
                      <a:avLst/>
                      <a:gdLst>
                        <a:gd name="connsiteX0" fmla="*/ 68185 w 68184"/>
                        <a:gd name="connsiteY0" fmla="*/ 0 h 89603"/>
                        <a:gd name="connsiteX1" fmla="*/ 31927 w 68184"/>
                        <a:gd name="connsiteY1" fmla="*/ 24386 h 89603"/>
                        <a:gd name="connsiteX2" fmla="*/ 28959 w 68184"/>
                        <a:gd name="connsiteY2" fmla="*/ 21177 h 89603"/>
                        <a:gd name="connsiteX3" fmla="*/ 53425 w 68184"/>
                        <a:gd name="connsiteY3" fmla="*/ 2567 h 89603"/>
                        <a:gd name="connsiteX4" fmla="*/ 27755 w 68184"/>
                        <a:gd name="connsiteY4" fmla="*/ 20937 h 89603"/>
                        <a:gd name="connsiteX5" fmla="*/ 13958 w 68184"/>
                        <a:gd name="connsiteY5" fmla="*/ 40510 h 89603"/>
                        <a:gd name="connsiteX6" fmla="*/ 3770 w 68184"/>
                        <a:gd name="connsiteY6" fmla="*/ 62730 h 89603"/>
                        <a:gd name="connsiteX7" fmla="*/ 16445 w 68184"/>
                        <a:gd name="connsiteY7" fmla="*/ 38585 h 89603"/>
                        <a:gd name="connsiteX8" fmla="*/ 20054 w 68184"/>
                        <a:gd name="connsiteY8" fmla="*/ 40430 h 89603"/>
                        <a:gd name="connsiteX9" fmla="*/ 0 w 68184"/>
                        <a:gd name="connsiteY9" fmla="*/ 89603 h 89603"/>
                        <a:gd name="connsiteX10" fmla="*/ 68185 w 68184"/>
                        <a:gd name="connsiteY10" fmla="*/ 0 h 896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8184" h="89603">
                          <a:moveTo>
                            <a:pt x="68185" y="0"/>
                          </a:moveTo>
                          <a:cubicBezTo>
                            <a:pt x="60725" y="4171"/>
                            <a:pt x="38504" y="19653"/>
                            <a:pt x="31927" y="24386"/>
                          </a:cubicBezTo>
                          <a:cubicBezTo>
                            <a:pt x="29761" y="25910"/>
                            <a:pt x="25429" y="23825"/>
                            <a:pt x="28959" y="21177"/>
                          </a:cubicBezTo>
                          <a:lnTo>
                            <a:pt x="53425" y="2567"/>
                          </a:lnTo>
                          <a:cubicBezTo>
                            <a:pt x="49815" y="4893"/>
                            <a:pt x="31124" y="17889"/>
                            <a:pt x="27755" y="20937"/>
                          </a:cubicBezTo>
                          <a:cubicBezTo>
                            <a:pt x="20536" y="27515"/>
                            <a:pt x="18530" y="30563"/>
                            <a:pt x="13958" y="40510"/>
                          </a:cubicBezTo>
                          <a:lnTo>
                            <a:pt x="3770" y="62730"/>
                          </a:lnTo>
                          <a:cubicBezTo>
                            <a:pt x="7781" y="55511"/>
                            <a:pt x="7701" y="55190"/>
                            <a:pt x="16445" y="38585"/>
                          </a:cubicBezTo>
                          <a:cubicBezTo>
                            <a:pt x="17969" y="35617"/>
                            <a:pt x="21017" y="38184"/>
                            <a:pt x="20054" y="40430"/>
                          </a:cubicBezTo>
                          <a:cubicBezTo>
                            <a:pt x="15081" y="52222"/>
                            <a:pt x="5054" y="75966"/>
                            <a:pt x="0" y="89603"/>
                          </a:cubicBezTo>
                          <a:lnTo>
                            <a:pt x="68185" y="0"/>
                          </a:lnTo>
                          <a:close/>
                        </a:path>
                      </a:pathLst>
                    </a:custGeom>
                    <a:solidFill>
                      <a:srgbClr val="D8D8E6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1" name="Freeform: Shape 240">
                      <a:extLst>
                        <a:ext uri="{FF2B5EF4-FFF2-40B4-BE49-F238E27FC236}">
                          <a16:creationId xmlns:a16="http://schemas.microsoft.com/office/drawing/2014/main" id="{6689C9AF-EDEE-4122-9BEB-ECF6761DA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3797" y="1946606"/>
                      <a:ext cx="72228" cy="49537"/>
                    </a:xfrm>
                    <a:custGeom>
                      <a:avLst/>
                      <a:gdLst>
                        <a:gd name="connsiteX0" fmla="*/ 72228 w 72228"/>
                        <a:gd name="connsiteY0" fmla="*/ 2375 h 49537"/>
                        <a:gd name="connsiteX1" fmla="*/ 52896 w 72228"/>
                        <a:gd name="connsiteY1" fmla="*/ 13926 h 49537"/>
                        <a:gd name="connsiteX2" fmla="*/ 3321 w 72228"/>
                        <a:gd name="connsiteY2" fmla="*/ 48500 h 49537"/>
                        <a:gd name="connsiteX3" fmla="*/ 1396 w 72228"/>
                        <a:gd name="connsiteY3" fmla="*/ 46575 h 49537"/>
                        <a:gd name="connsiteX4" fmla="*/ 55704 w 72228"/>
                        <a:gd name="connsiteY4" fmla="*/ 5905 h 49537"/>
                        <a:gd name="connsiteX5" fmla="*/ 65490 w 72228"/>
                        <a:gd name="connsiteY5" fmla="*/ 49 h 49537"/>
                        <a:gd name="connsiteX6" fmla="*/ 68939 w 72228"/>
                        <a:gd name="connsiteY6" fmla="*/ 691 h 49537"/>
                        <a:gd name="connsiteX7" fmla="*/ 72228 w 72228"/>
                        <a:gd name="connsiteY7" fmla="*/ 2375 h 4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228" h="49537">
                          <a:moveTo>
                            <a:pt x="72228" y="2375"/>
                          </a:moveTo>
                          <a:cubicBezTo>
                            <a:pt x="69020" y="1573"/>
                            <a:pt x="56185" y="11600"/>
                            <a:pt x="52896" y="13926"/>
                          </a:cubicBezTo>
                          <a:cubicBezTo>
                            <a:pt x="40783" y="22670"/>
                            <a:pt x="17360" y="39596"/>
                            <a:pt x="3321" y="48500"/>
                          </a:cubicBezTo>
                          <a:cubicBezTo>
                            <a:pt x="273" y="50827"/>
                            <a:pt x="-1331" y="48821"/>
                            <a:pt x="1396" y="46575"/>
                          </a:cubicBezTo>
                          <a:cubicBezTo>
                            <a:pt x="5567" y="43126"/>
                            <a:pt x="52013" y="8632"/>
                            <a:pt x="55704" y="5905"/>
                          </a:cubicBezTo>
                          <a:cubicBezTo>
                            <a:pt x="59233" y="3257"/>
                            <a:pt x="62763" y="450"/>
                            <a:pt x="65490" y="49"/>
                          </a:cubicBezTo>
                          <a:cubicBezTo>
                            <a:pt x="66613" y="-112"/>
                            <a:pt x="67656" y="129"/>
                            <a:pt x="68939" y="691"/>
                          </a:cubicBezTo>
                          <a:cubicBezTo>
                            <a:pt x="69902" y="1092"/>
                            <a:pt x="71667" y="1974"/>
                            <a:pt x="72228" y="2375"/>
                          </a:cubicBez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2" name="Freeform: Shape 241">
                      <a:extLst>
                        <a:ext uri="{FF2B5EF4-FFF2-40B4-BE49-F238E27FC236}">
                          <a16:creationId xmlns:a16="http://schemas.microsoft.com/office/drawing/2014/main" id="{D7AAF128-F64A-43FA-A5CA-5E8200462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5888" y="1949272"/>
                      <a:ext cx="181529" cy="211768"/>
                    </a:xfrm>
                    <a:custGeom>
                      <a:avLst/>
                      <a:gdLst>
                        <a:gd name="connsiteX0" fmla="*/ 120456 w 181529"/>
                        <a:gd name="connsiteY0" fmla="*/ 127657 h 211768"/>
                        <a:gd name="connsiteX1" fmla="*/ 132489 w 181529"/>
                        <a:gd name="connsiteY1" fmla="*/ 112255 h 211768"/>
                        <a:gd name="connsiteX2" fmla="*/ 180138 w 181529"/>
                        <a:gd name="connsiteY2" fmla="*/ 6528 h 211768"/>
                        <a:gd name="connsiteX3" fmla="*/ 173319 w 181529"/>
                        <a:gd name="connsiteY3" fmla="*/ 3640 h 211768"/>
                        <a:gd name="connsiteX4" fmla="*/ 63261 w 181529"/>
                        <a:gd name="connsiteY4" fmla="*/ 82254 h 211768"/>
                        <a:gd name="connsiteX5" fmla="*/ 48661 w 181529"/>
                        <a:gd name="connsiteY5" fmla="*/ 100864 h 211768"/>
                        <a:gd name="connsiteX6" fmla="*/ 2456 w 181529"/>
                        <a:gd name="connsiteY6" fmla="*/ 202179 h 211768"/>
                        <a:gd name="connsiteX7" fmla="*/ 611 w 181529"/>
                        <a:gd name="connsiteY7" fmla="*/ 211725 h 211768"/>
                        <a:gd name="connsiteX8" fmla="*/ 8071 w 181529"/>
                        <a:gd name="connsiteY8" fmla="*/ 207634 h 211768"/>
                        <a:gd name="connsiteX9" fmla="*/ 120456 w 181529"/>
                        <a:gd name="connsiteY9" fmla="*/ 127657 h 211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1529" h="211768">
                          <a:moveTo>
                            <a:pt x="120456" y="127657"/>
                          </a:moveTo>
                          <a:cubicBezTo>
                            <a:pt x="127274" y="122764"/>
                            <a:pt x="127996" y="122282"/>
                            <a:pt x="132489" y="112255"/>
                          </a:cubicBezTo>
                          <a:lnTo>
                            <a:pt x="180138" y="6528"/>
                          </a:lnTo>
                          <a:cubicBezTo>
                            <a:pt x="183427" y="-2055"/>
                            <a:pt x="180779" y="-1253"/>
                            <a:pt x="173319" y="3640"/>
                          </a:cubicBezTo>
                          <a:lnTo>
                            <a:pt x="63261" y="82254"/>
                          </a:lnTo>
                          <a:cubicBezTo>
                            <a:pt x="55720" y="88831"/>
                            <a:pt x="52913" y="91719"/>
                            <a:pt x="48661" y="100864"/>
                          </a:cubicBezTo>
                          <a:lnTo>
                            <a:pt x="2456" y="202179"/>
                          </a:lnTo>
                          <a:cubicBezTo>
                            <a:pt x="-191" y="208837"/>
                            <a:pt x="-512" y="211324"/>
                            <a:pt x="611" y="211725"/>
                          </a:cubicBezTo>
                          <a:cubicBezTo>
                            <a:pt x="1493" y="212046"/>
                            <a:pt x="3819" y="210602"/>
                            <a:pt x="8071" y="207634"/>
                          </a:cubicBezTo>
                          <a:lnTo>
                            <a:pt x="120456" y="127657"/>
                          </a:lnTo>
                          <a:close/>
                        </a:path>
                      </a:pathLst>
                    </a:custGeom>
                    <a:solidFill>
                      <a:srgbClr val="E8E8F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B6BB07DA-D959-4294-B7AA-316BA7AF0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0271" y="2091212"/>
                      <a:ext cx="31555" cy="69463"/>
                    </a:xfrm>
                    <a:custGeom>
                      <a:avLst/>
                      <a:gdLst>
                        <a:gd name="connsiteX0" fmla="*/ 5506 w 31555"/>
                        <a:gd name="connsiteY0" fmla="*/ 69464 h 69463"/>
                        <a:gd name="connsiteX1" fmla="*/ 12244 w 31555"/>
                        <a:gd name="connsiteY1" fmla="*/ 47885 h 69463"/>
                        <a:gd name="connsiteX2" fmla="*/ 31256 w 31555"/>
                        <a:gd name="connsiteY2" fmla="*/ 2883 h 69463"/>
                        <a:gd name="connsiteX3" fmla="*/ 29090 w 31555"/>
                        <a:gd name="connsiteY3" fmla="*/ 1680 h 69463"/>
                        <a:gd name="connsiteX4" fmla="*/ 9437 w 31555"/>
                        <a:gd name="connsiteY4" fmla="*/ 42110 h 69463"/>
                        <a:gd name="connsiteX5" fmla="*/ 1415 w 31555"/>
                        <a:gd name="connsiteY5" fmla="*/ 58634 h 69463"/>
                        <a:gd name="connsiteX6" fmla="*/ 613 w 31555"/>
                        <a:gd name="connsiteY6" fmla="*/ 66817 h 69463"/>
                        <a:gd name="connsiteX7" fmla="*/ 5506 w 31555"/>
                        <a:gd name="connsiteY7" fmla="*/ 69464 h 69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555" h="69463">
                          <a:moveTo>
                            <a:pt x="5506" y="69464"/>
                          </a:moveTo>
                          <a:cubicBezTo>
                            <a:pt x="3420" y="67619"/>
                            <a:pt x="7271" y="58474"/>
                            <a:pt x="12244" y="47885"/>
                          </a:cubicBezTo>
                          <a:cubicBezTo>
                            <a:pt x="18902" y="33767"/>
                            <a:pt x="29651" y="7135"/>
                            <a:pt x="31256" y="2883"/>
                          </a:cubicBezTo>
                          <a:cubicBezTo>
                            <a:pt x="32218" y="156"/>
                            <a:pt x="30694" y="-1368"/>
                            <a:pt x="29090" y="1680"/>
                          </a:cubicBezTo>
                          <a:lnTo>
                            <a:pt x="9437" y="42110"/>
                          </a:lnTo>
                          <a:lnTo>
                            <a:pt x="1415" y="58634"/>
                          </a:lnTo>
                          <a:cubicBezTo>
                            <a:pt x="452" y="60560"/>
                            <a:pt x="-751" y="64891"/>
                            <a:pt x="613" y="66817"/>
                          </a:cubicBezTo>
                          <a:lnTo>
                            <a:pt x="5506" y="69464"/>
                          </a:ln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1B47D031-59C2-4CA9-B406-817D76BFD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988" y="1953265"/>
                      <a:ext cx="174979" cy="203671"/>
                    </a:xfrm>
                    <a:custGeom>
                      <a:avLst/>
                      <a:gdLst>
                        <a:gd name="connsiteX0" fmla="*/ 61685 w 174979"/>
                        <a:gd name="connsiteY0" fmla="*/ 80185 h 203671"/>
                        <a:gd name="connsiteX1" fmla="*/ 171583 w 174979"/>
                        <a:gd name="connsiteY1" fmla="*/ 1652 h 203671"/>
                        <a:gd name="connsiteX2" fmla="*/ 173989 w 174979"/>
                        <a:gd name="connsiteY2" fmla="*/ 3096 h 203671"/>
                        <a:gd name="connsiteX3" fmla="*/ 127142 w 174979"/>
                        <a:gd name="connsiteY3" fmla="*/ 107138 h 203671"/>
                        <a:gd name="connsiteX4" fmla="*/ 115992 w 174979"/>
                        <a:gd name="connsiteY4" fmla="*/ 121497 h 203671"/>
                        <a:gd name="connsiteX5" fmla="*/ 3607 w 174979"/>
                        <a:gd name="connsiteY5" fmla="*/ 201554 h 203671"/>
                        <a:gd name="connsiteX6" fmla="*/ 1602 w 174979"/>
                        <a:gd name="connsiteY6" fmla="*/ 199067 h 203671"/>
                        <a:gd name="connsiteX7" fmla="*/ 47727 w 174979"/>
                        <a:gd name="connsiteY7" fmla="*/ 97833 h 203671"/>
                        <a:gd name="connsiteX8" fmla="*/ 61685 w 174979"/>
                        <a:gd name="connsiteY8" fmla="*/ 80185 h 203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79" h="203671">
                          <a:moveTo>
                            <a:pt x="61685" y="80185"/>
                          </a:moveTo>
                          <a:lnTo>
                            <a:pt x="171583" y="1652"/>
                          </a:lnTo>
                          <a:cubicBezTo>
                            <a:pt x="175674" y="-1156"/>
                            <a:pt x="175514" y="-193"/>
                            <a:pt x="173989" y="3096"/>
                          </a:cubicBezTo>
                          <a:lnTo>
                            <a:pt x="127142" y="107138"/>
                          </a:lnTo>
                          <a:cubicBezTo>
                            <a:pt x="123212" y="115561"/>
                            <a:pt x="122410" y="116604"/>
                            <a:pt x="115992" y="121497"/>
                          </a:cubicBezTo>
                          <a:cubicBezTo>
                            <a:pt x="78450" y="148450"/>
                            <a:pt x="40989" y="174681"/>
                            <a:pt x="3607" y="201554"/>
                          </a:cubicBezTo>
                          <a:cubicBezTo>
                            <a:pt x="-1286" y="205004"/>
                            <a:pt x="-404" y="204282"/>
                            <a:pt x="1602" y="199067"/>
                          </a:cubicBezTo>
                          <a:lnTo>
                            <a:pt x="47727" y="97833"/>
                          </a:lnTo>
                          <a:cubicBezTo>
                            <a:pt x="51818" y="89410"/>
                            <a:pt x="54706" y="86282"/>
                            <a:pt x="61685" y="80185"/>
                          </a:cubicBezTo>
                          <a:close/>
                        </a:path>
                      </a:pathLst>
                    </a:custGeom>
                    <a:solidFill>
                      <a:srgbClr val="B5B5C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0904FADB-03A7-4900-B7BB-FC2F0AF1D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875" y="2033067"/>
                      <a:ext cx="118270" cy="123974"/>
                    </a:xfrm>
                    <a:custGeom>
                      <a:avLst/>
                      <a:gdLst>
                        <a:gd name="connsiteX0" fmla="*/ 118271 w 118270"/>
                        <a:gd name="connsiteY0" fmla="*/ 40092 h 123974"/>
                        <a:gd name="connsiteX1" fmla="*/ 113538 w 118270"/>
                        <a:gd name="connsiteY1" fmla="*/ 43621 h 123974"/>
                        <a:gd name="connsiteX2" fmla="*/ 3640 w 118270"/>
                        <a:gd name="connsiteY2" fmla="*/ 121833 h 123974"/>
                        <a:gd name="connsiteX3" fmla="*/ 1634 w 118270"/>
                        <a:gd name="connsiteY3" fmla="*/ 119347 h 123974"/>
                        <a:gd name="connsiteX4" fmla="*/ 47759 w 118270"/>
                        <a:gd name="connsiteY4" fmla="*/ 18112 h 123974"/>
                        <a:gd name="connsiteX5" fmla="*/ 56022 w 118270"/>
                        <a:gd name="connsiteY5" fmla="*/ 5598 h 123974"/>
                        <a:gd name="connsiteX6" fmla="*/ 61557 w 118270"/>
                        <a:gd name="connsiteY6" fmla="*/ 384 h 123974"/>
                        <a:gd name="connsiteX7" fmla="*/ 118271 w 118270"/>
                        <a:gd name="connsiteY7" fmla="*/ 40092 h 123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270" h="123974">
                          <a:moveTo>
                            <a:pt x="118271" y="40092"/>
                          </a:moveTo>
                          <a:cubicBezTo>
                            <a:pt x="116747" y="41295"/>
                            <a:pt x="115142" y="42498"/>
                            <a:pt x="113538" y="43621"/>
                          </a:cubicBezTo>
                          <a:lnTo>
                            <a:pt x="3640" y="121833"/>
                          </a:lnTo>
                          <a:cubicBezTo>
                            <a:pt x="-1254" y="125283"/>
                            <a:pt x="-452" y="124641"/>
                            <a:pt x="1634" y="119347"/>
                          </a:cubicBezTo>
                          <a:lnTo>
                            <a:pt x="47759" y="18112"/>
                          </a:lnTo>
                          <a:cubicBezTo>
                            <a:pt x="50487" y="12336"/>
                            <a:pt x="52733" y="9047"/>
                            <a:pt x="56022" y="5598"/>
                          </a:cubicBezTo>
                          <a:cubicBezTo>
                            <a:pt x="57947" y="3833"/>
                            <a:pt x="59712" y="1908"/>
                            <a:pt x="61557" y="384"/>
                          </a:cubicBezTo>
                          <a:cubicBezTo>
                            <a:pt x="82574" y="-4108"/>
                            <a:pt x="103350" y="32150"/>
                            <a:pt x="118271" y="40092"/>
                          </a:cubicBezTo>
                          <a:close/>
                        </a:path>
                      </a:pathLst>
                    </a:custGeom>
                    <a:solidFill>
                      <a:srgbClr val="D6D6E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46" name="Graphic 5">
                      <a:extLst>
                        <a:ext uri="{FF2B5EF4-FFF2-40B4-BE49-F238E27FC236}">
                          <a16:creationId xmlns:a16="http://schemas.microsoft.com/office/drawing/2014/main" id="{5830E0F0-7FBD-4B5F-B175-185924E22A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1257" y="2001534"/>
                      <a:ext cx="13623" cy="14258"/>
                      <a:chOff x="2841257" y="2001534"/>
                      <a:chExt cx="13623" cy="14258"/>
                    </a:xfrm>
                  </p:grpSpPr>
                  <p:sp>
                    <p:nvSpPr>
                      <p:cNvPr id="247" name="Freeform: Shape 246">
                        <a:extLst>
                          <a:ext uri="{FF2B5EF4-FFF2-40B4-BE49-F238E27FC236}">
                            <a16:creationId xmlns:a16="http://schemas.microsoft.com/office/drawing/2014/main" id="{923CAE16-011C-4419-A032-FE191372A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1257" y="2001534"/>
                        <a:ext cx="13623" cy="14258"/>
                      </a:xfrm>
                      <a:custGeom>
                        <a:avLst/>
                        <a:gdLst>
                          <a:gd name="connsiteX0" fmla="*/ 12279 w 13623"/>
                          <a:gd name="connsiteY0" fmla="*/ 150 h 14258"/>
                          <a:gd name="connsiteX1" fmla="*/ 2733 w 13623"/>
                          <a:gd name="connsiteY1" fmla="*/ 5685 h 14258"/>
                          <a:gd name="connsiteX2" fmla="*/ 1369 w 13623"/>
                          <a:gd name="connsiteY2" fmla="*/ 14108 h 14258"/>
                          <a:gd name="connsiteX3" fmla="*/ 10915 w 13623"/>
                          <a:gd name="connsiteY3" fmla="*/ 8573 h 14258"/>
                          <a:gd name="connsiteX4" fmla="*/ 12279 w 13623"/>
                          <a:gd name="connsiteY4" fmla="*/ 150 h 14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623" h="14258">
                            <a:moveTo>
                              <a:pt x="12279" y="150"/>
                            </a:moveTo>
                            <a:cubicBezTo>
                              <a:pt x="10032" y="-652"/>
                              <a:pt x="5781" y="1835"/>
                              <a:pt x="2733" y="5685"/>
                            </a:cubicBezTo>
                            <a:cubicBezTo>
                              <a:pt x="-316" y="9536"/>
                              <a:pt x="-877" y="13306"/>
                              <a:pt x="1369" y="14108"/>
                            </a:cubicBezTo>
                            <a:cubicBezTo>
                              <a:pt x="3615" y="14910"/>
                              <a:pt x="7867" y="12424"/>
                              <a:pt x="10915" y="8573"/>
                            </a:cubicBezTo>
                            <a:cubicBezTo>
                              <a:pt x="13883" y="4723"/>
                              <a:pt x="14525" y="953"/>
                              <a:pt x="12279" y="150"/>
                            </a:cubicBezTo>
                            <a:close/>
                          </a:path>
                        </a:pathLst>
                      </a:custGeom>
                      <a:solidFill>
                        <a:srgbClr val="5E6382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03078F64-DB60-4B6F-9DEB-B729D1606A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2419" y="2002772"/>
                        <a:ext cx="11347" cy="11943"/>
                      </a:xfrm>
                      <a:custGeom>
                        <a:avLst/>
                        <a:gdLst>
                          <a:gd name="connsiteX0" fmla="*/ 10235 w 11347"/>
                          <a:gd name="connsiteY0" fmla="*/ 116 h 11943"/>
                          <a:gd name="connsiteX1" fmla="*/ 2293 w 11347"/>
                          <a:gd name="connsiteY1" fmla="*/ 4769 h 11943"/>
                          <a:gd name="connsiteX2" fmla="*/ 1090 w 11347"/>
                          <a:gd name="connsiteY2" fmla="*/ 11828 h 11943"/>
                          <a:gd name="connsiteX3" fmla="*/ 9031 w 11347"/>
                          <a:gd name="connsiteY3" fmla="*/ 7175 h 11943"/>
                          <a:gd name="connsiteX4" fmla="*/ 10235 w 11347"/>
                          <a:gd name="connsiteY4" fmla="*/ 116 h 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347" h="11943">
                            <a:moveTo>
                              <a:pt x="10235" y="116"/>
                            </a:moveTo>
                            <a:cubicBezTo>
                              <a:pt x="8390" y="-526"/>
                              <a:pt x="4780" y="1560"/>
                              <a:pt x="2293" y="4769"/>
                            </a:cubicBezTo>
                            <a:cubicBezTo>
                              <a:pt x="-194" y="7977"/>
                              <a:pt x="-755" y="11186"/>
                              <a:pt x="1090" y="11828"/>
                            </a:cubicBezTo>
                            <a:cubicBezTo>
                              <a:pt x="2935" y="12470"/>
                              <a:pt x="6544" y="10384"/>
                              <a:pt x="9031" y="7175"/>
                            </a:cubicBezTo>
                            <a:cubicBezTo>
                              <a:pt x="11598" y="3886"/>
                              <a:pt x="12079" y="758"/>
                              <a:pt x="10235" y="116"/>
                            </a:cubicBezTo>
                            <a:close/>
                          </a:path>
                        </a:pathLst>
                      </a:custGeom>
                      <a:solidFill>
                        <a:srgbClr val="2D2F3B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39F8DEF0-886D-4262-8974-B0DB9EA78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4172" y="2004560"/>
                        <a:ext cx="7875" cy="8287"/>
                      </a:xfrm>
                      <a:custGeom>
                        <a:avLst/>
                        <a:gdLst>
                          <a:gd name="connsiteX0" fmla="*/ 7118 w 7875"/>
                          <a:gd name="connsiteY0" fmla="*/ 93 h 8287"/>
                          <a:gd name="connsiteX1" fmla="*/ 1583 w 7875"/>
                          <a:gd name="connsiteY1" fmla="*/ 3301 h 8287"/>
                          <a:gd name="connsiteX2" fmla="*/ 781 w 7875"/>
                          <a:gd name="connsiteY2" fmla="*/ 8195 h 8287"/>
                          <a:gd name="connsiteX3" fmla="*/ 6316 w 7875"/>
                          <a:gd name="connsiteY3" fmla="*/ 4986 h 8287"/>
                          <a:gd name="connsiteX4" fmla="*/ 7118 w 7875"/>
                          <a:gd name="connsiteY4" fmla="*/ 93 h 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875" h="8287">
                            <a:moveTo>
                              <a:pt x="7118" y="93"/>
                            </a:moveTo>
                            <a:cubicBezTo>
                              <a:pt x="5834" y="-389"/>
                              <a:pt x="3348" y="1055"/>
                              <a:pt x="1583" y="3301"/>
                            </a:cubicBezTo>
                            <a:cubicBezTo>
                              <a:pt x="-182" y="5547"/>
                              <a:pt x="-503" y="7793"/>
                              <a:pt x="781" y="8195"/>
                            </a:cubicBezTo>
                            <a:cubicBezTo>
                              <a:pt x="2064" y="8676"/>
                              <a:pt x="4551" y="7232"/>
                              <a:pt x="6316" y="4986"/>
                            </a:cubicBezTo>
                            <a:cubicBezTo>
                              <a:pt x="8000" y="2740"/>
                              <a:pt x="8401" y="574"/>
                              <a:pt x="7118" y="93"/>
                            </a:cubicBezTo>
                            <a:close/>
                          </a:path>
                        </a:pathLst>
                      </a:custGeom>
                      <a:solidFill>
                        <a:srgbClr val="111421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0" name="Freeform: Shape 249">
                        <a:extLst>
                          <a:ext uri="{FF2B5EF4-FFF2-40B4-BE49-F238E27FC236}">
                            <a16:creationId xmlns:a16="http://schemas.microsoft.com/office/drawing/2014/main" id="{5180DC0B-1046-4F66-94CD-F902A0CE08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5896" y="2006375"/>
                        <a:ext cx="4449" cy="4737"/>
                      </a:xfrm>
                      <a:custGeom>
                        <a:avLst/>
                        <a:gdLst>
                          <a:gd name="connsiteX0" fmla="*/ 4030 w 4449"/>
                          <a:gd name="connsiteY0" fmla="*/ 43 h 4737"/>
                          <a:gd name="connsiteX1" fmla="*/ 901 w 4449"/>
                          <a:gd name="connsiteY1" fmla="*/ 1888 h 4737"/>
                          <a:gd name="connsiteX2" fmla="*/ 420 w 4449"/>
                          <a:gd name="connsiteY2" fmla="*/ 4695 h 4737"/>
                          <a:gd name="connsiteX3" fmla="*/ 3548 w 4449"/>
                          <a:gd name="connsiteY3" fmla="*/ 2850 h 4737"/>
                          <a:gd name="connsiteX4" fmla="*/ 4030 w 4449"/>
                          <a:gd name="connsiteY4" fmla="*/ 43 h 4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49" h="4737">
                            <a:moveTo>
                              <a:pt x="4030" y="43"/>
                            </a:moveTo>
                            <a:cubicBezTo>
                              <a:pt x="3308" y="-198"/>
                              <a:pt x="1864" y="604"/>
                              <a:pt x="901" y="1888"/>
                            </a:cubicBezTo>
                            <a:cubicBezTo>
                              <a:pt x="-62" y="3171"/>
                              <a:pt x="-302" y="4374"/>
                              <a:pt x="420" y="4695"/>
                            </a:cubicBezTo>
                            <a:cubicBezTo>
                              <a:pt x="1142" y="4936"/>
                              <a:pt x="2586" y="4134"/>
                              <a:pt x="3548" y="2850"/>
                            </a:cubicBezTo>
                            <a:cubicBezTo>
                              <a:pt x="4511" y="1567"/>
                              <a:pt x="4752" y="283"/>
                              <a:pt x="4030" y="43"/>
                            </a:cubicBezTo>
                            <a:close/>
                          </a:path>
                        </a:pathLst>
                      </a:custGeom>
                      <a:solidFill>
                        <a:srgbClr val="51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D07E88F8-3674-49EA-A860-26F44EDA3E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6598" y="2007112"/>
                        <a:ext cx="2989" cy="3103"/>
                      </a:xfrm>
                      <a:custGeom>
                        <a:avLst/>
                        <a:gdLst>
                          <a:gd name="connsiteX0" fmla="*/ 2686 w 2989"/>
                          <a:gd name="connsiteY0" fmla="*/ 27 h 3103"/>
                          <a:gd name="connsiteX1" fmla="*/ 601 w 2989"/>
                          <a:gd name="connsiteY1" fmla="*/ 1231 h 3103"/>
                          <a:gd name="connsiteX2" fmla="*/ 280 w 2989"/>
                          <a:gd name="connsiteY2" fmla="*/ 3076 h 3103"/>
                          <a:gd name="connsiteX3" fmla="*/ 2365 w 2989"/>
                          <a:gd name="connsiteY3" fmla="*/ 1872 h 3103"/>
                          <a:gd name="connsiteX4" fmla="*/ 2686 w 2989"/>
                          <a:gd name="connsiteY4" fmla="*/ 27 h 3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89" h="3103">
                            <a:moveTo>
                              <a:pt x="2686" y="27"/>
                            </a:moveTo>
                            <a:cubicBezTo>
                              <a:pt x="2205" y="-133"/>
                              <a:pt x="1242" y="429"/>
                              <a:pt x="601" y="1231"/>
                            </a:cubicBezTo>
                            <a:cubicBezTo>
                              <a:pt x="-41" y="2113"/>
                              <a:pt x="-201" y="2915"/>
                              <a:pt x="280" y="3076"/>
                            </a:cubicBezTo>
                            <a:cubicBezTo>
                              <a:pt x="761" y="3236"/>
                              <a:pt x="1724" y="2675"/>
                              <a:pt x="2365" y="1872"/>
                            </a:cubicBezTo>
                            <a:cubicBezTo>
                              <a:pt x="3087" y="1070"/>
                              <a:pt x="3168" y="188"/>
                              <a:pt x="2686" y="27"/>
                            </a:cubicBez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FF7D62B1-950E-403C-B5C6-8D48B9D08D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7241" y="2007849"/>
                        <a:ext cx="1701" cy="1789"/>
                      </a:xfrm>
                      <a:custGeom>
                        <a:avLst/>
                        <a:gdLst>
                          <a:gd name="connsiteX0" fmla="*/ 1562 w 1701"/>
                          <a:gd name="connsiteY0" fmla="*/ 12 h 1789"/>
                          <a:gd name="connsiteX1" fmla="*/ 358 w 1701"/>
                          <a:gd name="connsiteY1" fmla="*/ 734 h 1789"/>
                          <a:gd name="connsiteX2" fmla="*/ 198 w 1701"/>
                          <a:gd name="connsiteY2" fmla="*/ 1777 h 1789"/>
                          <a:gd name="connsiteX3" fmla="*/ 1401 w 1701"/>
                          <a:gd name="connsiteY3" fmla="*/ 1055 h 1789"/>
                          <a:gd name="connsiteX4" fmla="*/ 1562 w 1701"/>
                          <a:gd name="connsiteY4" fmla="*/ 12 h 1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01" h="1789">
                            <a:moveTo>
                              <a:pt x="1562" y="12"/>
                            </a:moveTo>
                            <a:cubicBezTo>
                              <a:pt x="1321" y="-68"/>
                              <a:pt x="759" y="253"/>
                              <a:pt x="358" y="734"/>
                            </a:cubicBezTo>
                            <a:cubicBezTo>
                              <a:pt x="-43" y="1216"/>
                              <a:pt x="-123" y="1697"/>
                              <a:pt x="198" y="1777"/>
                            </a:cubicBezTo>
                            <a:cubicBezTo>
                              <a:pt x="439" y="1857"/>
                              <a:pt x="1000" y="1536"/>
                              <a:pt x="1401" y="1055"/>
                            </a:cubicBezTo>
                            <a:cubicBezTo>
                              <a:pt x="1722" y="574"/>
                              <a:pt x="1802" y="92"/>
                              <a:pt x="1562" y="12"/>
                            </a:cubicBezTo>
                            <a:close/>
                          </a:path>
                        </a:pathLst>
                      </a:custGeom>
                      <a:solidFill>
                        <a:srgbClr val="1E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</p:grpSp>
            <p:grpSp>
              <p:nvGrpSpPr>
                <p:cNvPr id="225" name="Graphic 5">
                  <a:extLst>
                    <a:ext uri="{FF2B5EF4-FFF2-40B4-BE49-F238E27FC236}">
                      <a16:creationId xmlns:a16="http://schemas.microsoft.com/office/drawing/2014/main" id="{481D92CC-7BA6-4550-8401-6C3A8C17BF12}"/>
                    </a:ext>
                  </a:extLst>
                </p:cNvPr>
                <p:cNvGrpSpPr/>
                <p:nvPr/>
              </p:nvGrpSpPr>
              <p:grpSpPr>
                <a:xfrm>
                  <a:off x="2568887" y="2059170"/>
                  <a:ext cx="244540" cy="136745"/>
                  <a:chOff x="2568887" y="2059170"/>
                  <a:chExt cx="244540" cy="136745"/>
                </a:xfrm>
              </p:grpSpPr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4F5C343B-DDBB-4F1E-98B0-9DD9B1B7E055}"/>
                      </a:ext>
                    </a:extLst>
                  </p:cNvPr>
                  <p:cNvSpPr/>
                  <p:nvPr/>
                </p:nvSpPr>
                <p:spPr>
                  <a:xfrm>
                    <a:off x="2681764" y="2103788"/>
                    <a:ext cx="23538" cy="45898"/>
                  </a:xfrm>
                  <a:custGeom>
                    <a:avLst/>
                    <a:gdLst>
                      <a:gd name="connsiteX0" fmla="*/ 1710 w 23538"/>
                      <a:gd name="connsiteY0" fmla="*/ 3944 h 45898"/>
                      <a:gd name="connsiteX1" fmla="*/ 4999 w 23538"/>
                      <a:gd name="connsiteY1" fmla="*/ 495 h 45898"/>
                      <a:gd name="connsiteX2" fmla="*/ 10454 w 23538"/>
                      <a:gd name="connsiteY2" fmla="*/ 655 h 45898"/>
                      <a:gd name="connsiteX3" fmla="*/ 19599 w 23538"/>
                      <a:gd name="connsiteY3" fmla="*/ 45738 h 45898"/>
                      <a:gd name="connsiteX4" fmla="*/ 1710 w 23538"/>
                      <a:gd name="connsiteY4" fmla="*/ 3944 h 4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38" h="45898">
                        <a:moveTo>
                          <a:pt x="1710" y="3944"/>
                        </a:moveTo>
                        <a:cubicBezTo>
                          <a:pt x="2592" y="1939"/>
                          <a:pt x="3876" y="976"/>
                          <a:pt x="4999" y="495"/>
                        </a:cubicBezTo>
                        <a:cubicBezTo>
                          <a:pt x="6924" y="-227"/>
                          <a:pt x="8689" y="-147"/>
                          <a:pt x="10454" y="655"/>
                        </a:cubicBezTo>
                        <a:cubicBezTo>
                          <a:pt x="22968" y="6271"/>
                          <a:pt x="27540" y="43732"/>
                          <a:pt x="19599" y="45738"/>
                        </a:cubicBezTo>
                        <a:cubicBezTo>
                          <a:pt x="9652" y="48385"/>
                          <a:pt x="-5028" y="17742"/>
                          <a:pt x="1710" y="394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10E982BA-EEC3-4F43-A75B-310B10C08F74}"/>
                      </a:ext>
                    </a:extLst>
                  </p:cNvPr>
                  <p:cNvSpPr/>
                  <p:nvPr/>
                </p:nvSpPr>
                <p:spPr>
                  <a:xfrm>
                    <a:off x="2604193" y="2059170"/>
                    <a:ext cx="209234" cy="125942"/>
                  </a:xfrm>
                  <a:custGeom>
                    <a:avLst/>
                    <a:gdLst>
                      <a:gd name="connsiteX0" fmla="*/ 149071 w 209234"/>
                      <a:gd name="connsiteY0" fmla="*/ 15913 h 125942"/>
                      <a:gd name="connsiteX1" fmla="*/ 173216 w 209234"/>
                      <a:gd name="connsiteY1" fmla="*/ 15673 h 125942"/>
                      <a:gd name="connsiteX2" fmla="*/ 200250 w 209234"/>
                      <a:gd name="connsiteY2" fmla="*/ 2036 h 125942"/>
                      <a:gd name="connsiteX3" fmla="*/ 209234 w 209234"/>
                      <a:gd name="connsiteY3" fmla="*/ 4522 h 125942"/>
                      <a:gd name="connsiteX4" fmla="*/ 206988 w 209234"/>
                      <a:gd name="connsiteY4" fmla="*/ 19443 h 125942"/>
                      <a:gd name="connsiteX5" fmla="*/ 191185 w 209234"/>
                      <a:gd name="connsiteY5" fmla="*/ 42305 h 125942"/>
                      <a:gd name="connsiteX6" fmla="*/ 164874 w 209234"/>
                      <a:gd name="connsiteY6" fmla="*/ 60434 h 125942"/>
                      <a:gd name="connsiteX7" fmla="*/ 129257 w 209234"/>
                      <a:gd name="connsiteY7" fmla="*/ 59632 h 125942"/>
                      <a:gd name="connsiteX8" fmla="*/ 117385 w 209234"/>
                      <a:gd name="connsiteY8" fmla="*/ 67814 h 125942"/>
                      <a:gd name="connsiteX9" fmla="*/ 19921 w 209234"/>
                      <a:gd name="connsiteY9" fmla="*/ 125731 h 125942"/>
                      <a:gd name="connsiteX10" fmla="*/ 5080 w 209234"/>
                      <a:gd name="connsiteY10" fmla="*/ 123004 h 125942"/>
                      <a:gd name="connsiteX11" fmla="*/ 37569 w 209234"/>
                      <a:gd name="connsiteY11" fmla="*/ 67654 h 125942"/>
                      <a:gd name="connsiteX12" fmla="*/ 123241 w 209234"/>
                      <a:gd name="connsiteY12" fmla="*/ 31877 h 125942"/>
                      <a:gd name="connsiteX13" fmla="*/ 149071 w 209234"/>
                      <a:gd name="connsiteY13" fmla="*/ 15913 h 125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234" h="125942">
                        <a:moveTo>
                          <a:pt x="149071" y="15913"/>
                        </a:moveTo>
                        <a:cubicBezTo>
                          <a:pt x="158697" y="11983"/>
                          <a:pt x="163029" y="18240"/>
                          <a:pt x="173216" y="15673"/>
                        </a:cubicBezTo>
                        <a:cubicBezTo>
                          <a:pt x="177949" y="14469"/>
                          <a:pt x="190543" y="6608"/>
                          <a:pt x="200250" y="2036"/>
                        </a:cubicBezTo>
                        <a:cubicBezTo>
                          <a:pt x="204341" y="110"/>
                          <a:pt x="209234" y="-2296"/>
                          <a:pt x="209234" y="4522"/>
                        </a:cubicBezTo>
                        <a:cubicBezTo>
                          <a:pt x="209234" y="7731"/>
                          <a:pt x="208592" y="12544"/>
                          <a:pt x="206988" y="19443"/>
                        </a:cubicBezTo>
                        <a:cubicBezTo>
                          <a:pt x="205865" y="24256"/>
                          <a:pt x="198966" y="35406"/>
                          <a:pt x="191185" y="42305"/>
                        </a:cubicBezTo>
                        <a:cubicBezTo>
                          <a:pt x="183966" y="48642"/>
                          <a:pt x="170650" y="60033"/>
                          <a:pt x="164874" y="60434"/>
                        </a:cubicBezTo>
                        <a:cubicBezTo>
                          <a:pt x="148910" y="61557"/>
                          <a:pt x="143135" y="52492"/>
                          <a:pt x="129257" y="59632"/>
                        </a:cubicBezTo>
                        <a:cubicBezTo>
                          <a:pt x="125246" y="61637"/>
                          <a:pt x="124043" y="63482"/>
                          <a:pt x="117385" y="67814"/>
                        </a:cubicBezTo>
                        <a:cubicBezTo>
                          <a:pt x="90592" y="88671"/>
                          <a:pt x="65805" y="119635"/>
                          <a:pt x="19921" y="125731"/>
                        </a:cubicBezTo>
                        <a:cubicBezTo>
                          <a:pt x="13904" y="126533"/>
                          <a:pt x="8610" y="124929"/>
                          <a:pt x="5080" y="123004"/>
                        </a:cubicBezTo>
                        <a:cubicBezTo>
                          <a:pt x="-13290" y="113057"/>
                          <a:pt x="22969" y="74713"/>
                          <a:pt x="37569" y="67654"/>
                        </a:cubicBezTo>
                        <a:cubicBezTo>
                          <a:pt x="60110" y="56824"/>
                          <a:pt x="101743" y="43989"/>
                          <a:pt x="123241" y="31877"/>
                        </a:cubicBezTo>
                        <a:cubicBezTo>
                          <a:pt x="132065" y="26021"/>
                          <a:pt x="143135" y="18320"/>
                          <a:pt x="149071" y="15913"/>
                        </a:cubicBezTo>
                        <a:close/>
                      </a:path>
                    </a:pathLst>
                  </a:custGeom>
                  <a:solidFill>
                    <a:srgbClr val="8C552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356932C8-5168-4A60-BAC7-311339604884}"/>
                      </a:ext>
                    </a:extLst>
                  </p:cNvPr>
                  <p:cNvSpPr/>
                  <p:nvPr/>
                </p:nvSpPr>
                <p:spPr>
                  <a:xfrm>
                    <a:off x="2604136" y="2063693"/>
                    <a:ext cx="209290" cy="121340"/>
                  </a:xfrm>
                  <a:custGeom>
                    <a:avLst/>
                    <a:gdLst>
                      <a:gd name="connsiteX0" fmla="*/ 209291 w 209290"/>
                      <a:gd name="connsiteY0" fmla="*/ 0 h 121340"/>
                      <a:gd name="connsiteX1" fmla="*/ 206964 w 209290"/>
                      <a:gd name="connsiteY1" fmla="*/ 14840 h 121340"/>
                      <a:gd name="connsiteX2" fmla="*/ 191162 w 209290"/>
                      <a:gd name="connsiteY2" fmla="*/ 37702 h 121340"/>
                      <a:gd name="connsiteX3" fmla="*/ 164850 w 209290"/>
                      <a:gd name="connsiteY3" fmla="*/ 55831 h 121340"/>
                      <a:gd name="connsiteX4" fmla="*/ 129234 w 209290"/>
                      <a:gd name="connsiteY4" fmla="*/ 55029 h 121340"/>
                      <a:gd name="connsiteX5" fmla="*/ 117361 w 209290"/>
                      <a:gd name="connsiteY5" fmla="*/ 63211 h 121340"/>
                      <a:gd name="connsiteX6" fmla="*/ 19897 w 209290"/>
                      <a:gd name="connsiteY6" fmla="*/ 121129 h 121340"/>
                      <a:gd name="connsiteX7" fmla="*/ 5057 w 209290"/>
                      <a:gd name="connsiteY7" fmla="*/ 118401 h 121340"/>
                      <a:gd name="connsiteX8" fmla="*/ 3 w 209290"/>
                      <a:gd name="connsiteY8" fmla="*/ 109738 h 121340"/>
                      <a:gd name="connsiteX9" fmla="*/ 70274 w 209290"/>
                      <a:gd name="connsiteY9" fmla="*/ 78453 h 121340"/>
                      <a:gd name="connsiteX10" fmla="*/ 134448 w 209290"/>
                      <a:gd name="connsiteY10" fmla="*/ 37863 h 121340"/>
                      <a:gd name="connsiteX11" fmla="*/ 167257 w 209290"/>
                      <a:gd name="connsiteY11" fmla="*/ 19734 h 121340"/>
                      <a:gd name="connsiteX12" fmla="*/ 209291 w 209290"/>
                      <a:gd name="connsiteY12" fmla="*/ 0 h 121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9290" h="121340">
                        <a:moveTo>
                          <a:pt x="209291" y="0"/>
                        </a:moveTo>
                        <a:cubicBezTo>
                          <a:pt x="209130" y="4412"/>
                          <a:pt x="207686" y="12594"/>
                          <a:pt x="206964" y="14840"/>
                        </a:cubicBezTo>
                        <a:cubicBezTo>
                          <a:pt x="205601" y="19573"/>
                          <a:pt x="198943" y="30804"/>
                          <a:pt x="191162" y="37702"/>
                        </a:cubicBezTo>
                        <a:cubicBezTo>
                          <a:pt x="183942" y="44039"/>
                          <a:pt x="170626" y="55430"/>
                          <a:pt x="164850" y="55831"/>
                        </a:cubicBezTo>
                        <a:cubicBezTo>
                          <a:pt x="148887" y="56954"/>
                          <a:pt x="143111" y="47890"/>
                          <a:pt x="129234" y="55029"/>
                        </a:cubicBezTo>
                        <a:cubicBezTo>
                          <a:pt x="125223" y="57035"/>
                          <a:pt x="124019" y="58880"/>
                          <a:pt x="117361" y="63211"/>
                        </a:cubicBezTo>
                        <a:cubicBezTo>
                          <a:pt x="90569" y="84068"/>
                          <a:pt x="65781" y="115032"/>
                          <a:pt x="19897" y="121129"/>
                        </a:cubicBezTo>
                        <a:cubicBezTo>
                          <a:pt x="13881" y="121931"/>
                          <a:pt x="8586" y="120326"/>
                          <a:pt x="5057" y="118401"/>
                        </a:cubicBezTo>
                        <a:cubicBezTo>
                          <a:pt x="1447" y="116476"/>
                          <a:pt x="-77" y="113428"/>
                          <a:pt x="3" y="109738"/>
                        </a:cubicBezTo>
                        <a:cubicBezTo>
                          <a:pt x="21180" y="104524"/>
                          <a:pt x="39149" y="96662"/>
                          <a:pt x="70274" y="78453"/>
                        </a:cubicBezTo>
                        <a:cubicBezTo>
                          <a:pt x="99954" y="61046"/>
                          <a:pt x="129715" y="39066"/>
                          <a:pt x="134448" y="37863"/>
                        </a:cubicBezTo>
                        <a:cubicBezTo>
                          <a:pt x="159877" y="31445"/>
                          <a:pt x="160759" y="19653"/>
                          <a:pt x="167257" y="19734"/>
                        </a:cubicBezTo>
                        <a:cubicBezTo>
                          <a:pt x="179370" y="20135"/>
                          <a:pt x="194611" y="9626"/>
                          <a:pt x="209291" y="0"/>
                        </a:cubicBezTo>
                        <a:close/>
                      </a:path>
                    </a:pathLst>
                  </a:custGeom>
                  <a:solidFill>
                    <a:srgbClr val="5E2E0D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29" name="Graphic 5">
                    <a:extLst>
                      <a:ext uri="{FF2B5EF4-FFF2-40B4-BE49-F238E27FC236}">
                        <a16:creationId xmlns:a16="http://schemas.microsoft.com/office/drawing/2014/main" id="{53FB4CEB-CF1D-4613-A7FC-11233081E7B7}"/>
                      </a:ext>
                    </a:extLst>
                  </p:cNvPr>
                  <p:cNvGrpSpPr/>
                  <p:nvPr/>
                </p:nvGrpSpPr>
                <p:grpSpPr>
                  <a:xfrm>
                    <a:off x="2568887" y="2103880"/>
                    <a:ext cx="132556" cy="92035"/>
                    <a:chOff x="2568887" y="2103880"/>
                    <a:chExt cx="132556" cy="92035"/>
                  </a:xfrm>
                </p:grpSpPr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8F0927F1-B17C-46E6-A9EE-B7DD8DDCA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8887" y="2114069"/>
                      <a:ext cx="107047" cy="81419"/>
                    </a:xfrm>
                    <a:custGeom>
                      <a:avLst/>
                      <a:gdLst>
                        <a:gd name="connsiteX0" fmla="*/ 19209 w 107047"/>
                        <a:gd name="connsiteY0" fmla="*/ 26392 h 81419"/>
                        <a:gd name="connsiteX1" fmla="*/ 98625 w 107047"/>
                        <a:gd name="connsiteY1" fmla="*/ 0 h 81419"/>
                        <a:gd name="connsiteX2" fmla="*/ 107047 w 107047"/>
                        <a:gd name="connsiteY2" fmla="*/ 52302 h 81419"/>
                        <a:gd name="connsiteX3" fmla="*/ 38221 w 107047"/>
                        <a:gd name="connsiteY3" fmla="*/ 79255 h 81419"/>
                        <a:gd name="connsiteX4" fmla="*/ 1481 w 107047"/>
                        <a:gd name="connsiteY4" fmla="*/ 61848 h 81419"/>
                        <a:gd name="connsiteX5" fmla="*/ 19209 w 107047"/>
                        <a:gd name="connsiteY5" fmla="*/ 26392 h 81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7047" h="81419">
                          <a:moveTo>
                            <a:pt x="19209" y="26392"/>
                          </a:moveTo>
                          <a:cubicBezTo>
                            <a:pt x="44317" y="20776"/>
                            <a:pt x="81378" y="7059"/>
                            <a:pt x="98625" y="0"/>
                          </a:cubicBezTo>
                          <a:cubicBezTo>
                            <a:pt x="89400" y="13156"/>
                            <a:pt x="96619" y="47970"/>
                            <a:pt x="107047" y="52302"/>
                          </a:cubicBezTo>
                          <a:cubicBezTo>
                            <a:pt x="80897" y="66661"/>
                            <a:pt x="55788" y="74041"/>
                            <a:pt x="38221" y="79255"/>
                          </a:cubicBezTo>
                          <a:cubicBezTo>
                            <a:pt x="21455" y="84228"/>
                            <a:pt x="6856" y="81501"/>
                            <a:pt x="1481" y="61848"/>
                          </a:cubicBezTo>
                          <a:cubicBezTo>
                            <a:pt x="-3172" y="45002"/>
                            <a:pt x="3246" y="32167"/>
                            <a:pt x="19209" y="26392"/>
                          </a:cubicBezTo>
                          <a:close/>
                        </a:path>
                      </a:pathLst>
                    </a:custGeom>
                    <a:solidFill>
                      <a:srgbClr val="F0686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1" name="Freeform: Shape 230">
                      <a:extLst>
                        <a:ext uri="{FF2B5EF4-FFF2-40B4-BE49-F238E27FC236}">
                          <a16:creationId xmlns:a16="http://schemas.microsoft.com/office/drawing/2014/main" id="{D7280917-952D-4101-BBDD-B6E8D836B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0448" y="2141584"/>
                      <a:ext cx="105486" cy="54331"/>
                    </a:xfrm>
                    <a:custGeom>
                      <a:avLst/>
                      <a:gdLst>
                        <a:gd name="connsiteX0" fmla="*/ 93614 w 105486"/>
                        <a:gd name="connsiteY0" fmla="*/ 0 h 54331"/>
                        <a:gd name="connsiteX1" fmla="*/ 105486 w 105486"/>
                        <a:gd name="connsiteY1" fmla="*/ 24707 h 54331"/>
                        <a:gd name="connsiteX2" fmla="*/ 33531 w 105486"/>
                        <a:gd name="connsiteY2" fmla="*/ 52703 h 54331"/>
                        <a:gd name="connsiteX3" fmla="*/ 9626 w 105486"/>
                        <a:gd name="connsiteY3" fmla="*/ 50537 h 54331"/>
                        <a:gd name="connsiteX4" fmla="*/ 0 w 105486"/>
                        <a:gd name="connsiteY4" fmla="*/ 33691 h 54331"/>
                        <a:gd name="connsiteX5" fmla="*/ 93614 w 105486"/>
                        <a:gd name="connsiteY5" fmla="*/ 0 h 54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486" h="54331">
                          <a:moveTo>
                            <a:pt x="93614" y="0"/>
                          </a:moveTo>
                          <a:cubicBezTo>
                            <a:pt x="95379" y="11632"/>
                            <a:pt x="99951" y="22461"/>
                            <a:pt x="105486" y="24707"/>
                          </a:cubicBezTo>
                          <a:cubicBezTo>
                            <a:pt x="77731" y="39948"/>
                            <a:pt x="51500" y="47489"/>
                            <a:pt x="33531" y="52703"/>
                          </a:cubicBezTo>
                          <a:cubicBezTo>
                            <a:pt x="24466" y="55350"/>
                            <a:pt x="14760" y="54869"/>
                            <a:pt x="9626" y="50537"/>
                          </a:cubicBezTo>
                          <a:cubicBezTo>
                            <a:pt x="4492" y="46205"/>
                            <a:pt x="802" y="40269"/>
                            <a:pt x="0" y="33691"/>
                          </a:cubicBezTo>
                          <a:cubicBezTo>
                            <a:pt x="19332" y="32087"/>
                            <a:pt x="60885" y="26712"/>
                            <a:pt x="93614" y="0"/>
                          </a:cubicBezTo>
                          <a:close/>
                        </a:path>
                      </a:pathLst>
                    </a:custGeom>
                    <a:solidFill>
                      <a:srgbClr val="DB4F4F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32" name="Graphic 5">
                      <a:extLst>
                        <a:ext uri="{FF2B5EF4-FFF2-40B4-BE49-F238E27FC236}">
                          <a16:creationId xmlns:a16="http://schemas.microsoft.com/office/drawing/2014/main" id="{9688F728-373D-4454-AB28-C8AE86336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8173" y="2103880"/>
                      <a:ext cx="43270" cy="69469"/>
                      <a:chOff x="2658173" y="2103880"/>
                      <a:chExt cx="43270" cy="69469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4C088AC5-258E-4EBF-AEF4-E093F62C34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8173" y="2105646"/>
                        <a:ext cx="41184" cy="67703"/>
                      </a:xfrm>
                      <a:custGeom>
                        <a:avLst/>
                        <a:gdLst>
                          <a:gd name="connsiteX0" fmla="*/ 4605 w 41184"/>
                          <a:gd name="connsiteY0" fmla="*/ 67704 h 67703"/>
                          <a:gd name="connsiteX1" fmla="*/ 41185 w 41184"/>
                          <a:gd name="connsiteY1" fmla="*/ 45082 h 67703"/>
                          <a:gd name="connsiteX2" fmla="*/ 24981 w 41184"/>
                          <a:gd name="connsiteY2" fmla="*/ 0 h 67703"/>
                          <a:gd name="connsiteX3" fmla="*/ 6370 w 41184"/>
                          <a:gd name="connsiteY3" fmla="*/ 9626 h 67703"/>
                          <a:gd name="connsiteX4" fmla="*/ 4605 w 41184"/>
                          <a:gd name="connsiteY4" fmla="*/ 67704 h 677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84" h="67703">
                            <a:moveTo>
                              <a:pt x="4605" y="67704"/>
                            </a:moveTo>
                            <a:cubicBezTo>
                              <a:pt x="17440" y="61206"/>
                              <a:pt x="28189" y="54147"/>
                              <a:pt x="41185" y="45082"/>
                            </a:cubicBezTo>
                            <a:cubicBezTo>
                              <a:pt x="27548" y="36178"/>
                              <a:pt x="18082" y="13637"/>
                              <a:pt x="24981" y="0"/>
                            </a:cubicBezTo>
                            <a:cubicBezTo>
                              <a:pt x="17841" y="3690"/>
                              <a:pt x="13189" y="6097"/>
                              <a:pt x="6370" y="9626"/>
                            </a:cubicBezTo>
                            <a:cubicBezTo>
                              <a:pt x="-930" y="24386"/>
                              <a:pt x="-2534" y="49895"/>
                              <a:pt x="4605" y="67704"/>
                            </a:cubicBezTo>
                            <a:close/>
                          </a:path>
                        </a:pathLst>
                      </a:custGeom>
                      <a:solidFill>
                        <a:srgbClr val="BF3939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F70223BF-701B-4997-9C03-9B0972785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5610" y="2103880"/>
                        <a:ext cx="35833" cy="68026"/>
                      </a:xfrm>
                      <a:custGeom>
                        <a:avLst/>
                        <a:gdLst>
                          <a:gd name="connsiteX0" fmla="*/ 7597 w 35833"/>
                          <a:gd name="connsiteY0" fmla="*/ 68026 h 68026"/>
                          <a:gd name="connsiteX1" fmla="*/ 35833 w 35833"/>
                          <a:gd name="connsiteY1" fmla="*/ 45726 h 68026"/>
                          <a:gd name="connsiteX2" fmla="*/ 18587 w 35833"/>
                          <a:gd name="connsiteY2" fmla="*/ 5777 h 68026"/>
                          <a:gd name="connsiteX3" fmla="*/ 20191 w 35833"/>
                          <a:gd name="connsiteY3" fmla="*/ 1205 h 68026"/>
                          <a:gd name="connsiteX4" fmla="*/ 23640 w 35833"/>
                          <a:gd name="connsiteY4" fmla="*/ 2 h 68026"/>
                          <a:gd name="connsiteX5" fmla="*/ 1661 w 35833"/>
                          <a:gd name="connsiteY5" fmla="*/ 6740 h 68026"/>
                          <a:gd name="connsiteX6" fmla="*/ 7597 w 35833"/>
                          <a:gd name="connsiteY6" fmla="*/ 68026 h 68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833" h="68026">
                            <a:moveTo>
                              <a:pt x="7597" y="68026"/>
                            </a:moveTo>
                            <a:cubicBezTo>
                              <a:pt x="16421" y="63293"/>
                              <a:pt x="29978" y="52705"/>
                              <a:pt x="35833" y="45726"/>
                            </a:cubicBezTo>
                            <a:cubicBezTo>
                              <a:pt x="25405" y="34575"/>
                              <a:pt x="17865" y="16125"/>
                              <a:pt x="18587" y="5777"/>
                            </a:cubicBezTo>
                            <a:cubicBezTo>
                              <a:pt x="18667" y="4173"/>
                              <a:pt x="18908" y="2248"/>
                              <a:pt x="20191" y="1205"/>
                            </a:cubicBezTo>
                            <a:cubicBezTo>
                              <a:pt x="20833" y="643"/>
                              <a:pt x="21956" y="162"/>
                              <a:pt x="23640" y="2"/>
                            </a:cubicBezTo>
                            <a:cubicBezTo>
                              <a:pt x="18988" y="-79"/>
                              <a:pt x="8399" y="3050"/>
                              <a:pt x="1661" y="6740"/>
                            </a:cubicBezTo>
                            <a:cubicBezTo>
                              <a:pt x="-1949" y="29923"/>
                              <a:pt x="458" y="50619"/>
                              <a:pt x="7597" y="68026"/>
                            </a:cubicBezTo>
                            <a:close/>
                          </a:path>
                        </a:pathLst>
                      </a:custGeom>
                      <a:solidFill>
                        <a:srgbClr val="FF9696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233" name="Freeform: Shape 232">
                      <a:extLst>
                        <a:ext uri="{FF2B5EF4-FFF2-40B4-BE49-F238E27FC236}">
                          <a16:creationId xmlns:a16="http://schemas.microsoft.com/office/drawing/2014/main" id="{D342B7A4-83DE-48D3-AD25-C682983B7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2838" y="2121289"/>
                      <a:ext cx="85929" cy="51098"/>
                    </a:xfrm>
                    <a:custGeom>
                      <a:avLst/>
                      <a:gdLst>
                        <a:gd name="connsiteX0" fmla="*/ 899 w 85929"/>
                        <a:gd name="connsiteY0" fmla="*/ 51099 h 51098"/>
                        <a:gd name="connsiteX1" fmla="*/ 16942 w 85929"/>
                        <a:gd name="connsiteY1" fmla="*/ 22942 h 51098"/>
                        <a:gd name="connsiteX2" fmla="*/ 85929 w 85929"/>
                        <a:gd name="connsiteY2" fmla="*/ 0 h 51098"/>
                        <a:gd name="connsiteX3" fmla="*/ 82480 w 85929"/>
                        <a:gd name="connsiteY3" fmla="*/ 21498 h 51098"/>
                        <a:gd name="connsiteX4" fmla="*/ 899 w 85929"/>
                        <a:gd name="connsiteY4" fmla="*/ 51099 h 51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929" h="51098">
                          <a:moveTo>
                            <a:pt x="899" y="51099"/>
                          </a:moveTo>
                          <a:cubicBezTo>
                            <a:pt x="-3032" y="39788"/>
                            <a:pt x="6594" y="25589"/>
                            <a:pt x="16942" y="22942"/>
                          </a:cubicBezTo>
                          <a:cubicBezTo>
                            <a:pt x="38681" y="17327"/>
                            <a:pt x="64351" y="9145"/>
                            <a:pt x="85929" y="0"/>
                          </a:cubicBezTo>
                          <a:cubicBezTo>
                            <a:pt x="83683" y="8663"/>
                            <a:pt x="82961" y="12594"/>
                            <a:pt x="82480" y="21498"/>
                          </a:cubicBezTo>
                          <a:cubicBezTo>
                            <a:pt x="62265" y="35456"/>
                            <a:pt x="30098" y="46286"/>
                            <a:pt x="899" y="51099"/>
                          </a:cubicBezTo>
                          <a:close/>
                        </a:path>
                      </a:pathLst>
                    </a:custGeom>
                    <a:solidFill>
                      <a:srgbClr val="FC8383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</p:grpSp>
        </p:grpSp>
        <p:grpSp>
          <p:nvGrpSpPr>
            <p:cNvPr id="204" name="Graphic 5">
              <a:extLst>
                <a:ext uri="{FF2B5EF4-FFF2-40B4-BE49-F238E27FC236}">
                  <a16:creationId xmlns:a16="http://schemas.microsoft.com/office/drawing/2014/main" id="{B905F83E-99F9-4BA1-9777-2F92069ADADE}"/>
                </a:ext>
              </a:extLst>
            </p:cNvPr>
            <p:cNvGrpSpPr/>
            <p:nvPr/>
          </p:nvGrpSpPr>
          <p:grpSpPr>
            <a:xfrm>
              <a:off x="2578273" y="1766770"/>
              <a:ext cx="138316" cy="180815"/>
              <a:chOff x="2578273" y="1766770"/>
              <a:chExt cx="138316" cy="180815"/>
            </a:xfrm>
          </p:grpSpPr>
          <p:grpSp>
            <p:nvGrpSpPr>
              <p:cNvPr id="205" name="Graphic 5">
                <a:extLst>
                  <a:ext uri="{FF2B5EF4-FFF2-40B4-BE49-F238E27FC236}">
                    <a16:creationId xmlns:a16="http://schemas.microsoft.com/office/drawing/2014/main" id="{A0D5EF5F-4A37-45C6-AEF8-ECEC53C704BE}"/>
                  </a:ext>
                </a:extLst>
              </p:cNvPr>
              <p:cNvGrpSpPr/>
              <p:nvPr/>
            </p:nvGrpSpPr>
            <p:grpSpPr>
              <a:xfrm>
                <a:off x="2578273" y="1766770"/>
                <a:ext cx="104692" cy="133519"/>
                <a:chOff x="2578273" y="1766770"/>
                <a:chExt cx="104692" cy="133519"/>
              </a:xfrm>
              <a:solidFill>
                <a:srgbClr val="361D07"/>
              </a:solidFill>
            </p:grpSpPr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588A8190-4359-40A9-9D68-57C5F6556A9A}"/>
                    </a:ext>
                  </a:extLst>
                </p:cNvPr>
                <p:cNvSpPr/>
                <p:nvPr/>
              </p:nvSpPr>
              <p:spPr>
                <a:xfrm>
                  <a:off x="2578329" y="1766770"/>
                  <a:ext cx="104635" cy="133519"/>
                </a:xfrm>
                <a:custGeom>
                  <a:avLst/>
                  <a:gdLst>
                    <a:gd name="connsiteX0" fmla="*/ 103862 w 104635"/>
                    <a:gd name="connsiteY0" fmla="*/ 11348 h 133519"/>
                    <a:gd name="connsiteX1" fmla="*/ 67924 w 104635"/>
                    <a:gd name="connsiteY1" fmla="*/ 17846 h 133519"/>
                    <a:gd name="connsiteX2" fmla="*/ 41372 w 104635"/>
                    <a:gd name="connsiteY2" fmla="*/ 92368 h 133519"/>
                    <a:gd name="connsiteX3" fmla="*/ 35757 w 104635"/>
                    <a:gd name="connsiteY3" fmla="*/ 127904 h 133519"/>
                    <a:gd name="connsiteX4" fmla="*/ 33671 w 104635"/>
                    <a:gd name="connsiteY4" fmla="*/ 128787 h 133519"/>
                    <a:gd name="connsiteX5" fmla="*/ 32147 w 104635"/>
                    <a:gd name="connsiteY5" fmla="*/ 133520 h 133519"/>
                    <a:gd name="connsiteX6" fmla="*/ 29500 w 104635"/>
                    <a:gd name="connsiteY6" fmla="*/ 8942 h 133519"/>
                    <a:gd name="connsiteX7" fmla="*/ 103862 w 104635"/>
                    <a:gd name="connsiteY7" fmla="*/ 11348 h 133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635" h="133519">
                      <a:moveTo>
                        <a:pt x="103862" y="11348"/>
                      </a:moveTo>
                      <a:cubicBezTo>
                        <a:pt x="111643" y="15439"/>
                        <a:pt x="57977" y="10546"/>
                        <a:pt x="67924" y="17846"/>
                      </a:cubicBezTo>
                      <a:lnTo>
                        <a:pt x="41372" y="92368"/>
                      </a:lnTo>
                      <a:lnTo>
                        <a:pt x="35757" y="127904"/>
                      </a:lnTo>
                      <a:lnTo>
                        <a:pt x="33671" y="128787"/>
                      </a:lnTo>
                      <a:cubicBezTo>
                        <a:pt x="33190" y="130552"/>
                        <a:pt x="32789" y="131755"/>
                        <a:pt x="32147" y="133520"/>
                      </a:cubicBezTo>
                      <a:cubicBezTo>
                        <a:pt x="-9486" y="105283"/>
                        <a:pt x="-11010" y="36136"/>
                        <a:pt x="29500" y="8942"/>
                      </a:cubicBezTo>
                      <a:cubicBezTo>
                        <a:pt x="49233" y="-4294"/>
                        <a:pt x="77550" y="-2289"/>
                        <a:pt x="103862" y="11348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B2705E33-57E2-469F-A746-034098266852}"/>
                    </a:ext>
                  </a:extLst>
                </p:cNvPr>
                <p:cNvSpPr/>
                <p:nvPr/>
              </p:nvSpPr>
              <p:spPr>
                <a:xfrm>
                  <a:off x="2578273" y="1813012"/>
                  <a:ext cx="48889" cy="87276"/>
                </a:xfrm>
                <a:custGeom>
                  <a:avLst/>
                  <a:gdLst>
                    <a:gd name="connsiteX0" fmla="*/ 3165 w 48889"/>
                    <a:gd name="connsiteY0" fmla="*/ 0 h 87276"/>
                    <a:gd name="connsiteX1" fmla="*/ 48889 w 48889"/>
                    <a:gd name="connsiteY1" fmla="*/ 25028 h 87276"/>
                    <a:gd name="connsiteX2" fmla="*/ 41349 w 48889"/>
                    <a:gd name="connsiteY2" fmla="*/ 46125 h 87276"/>
                    <a:gd name="connsiteX3" fmla="*/ 35733 w 48889"/>
                    <a:gd name="connsiteY3" fmla="*/ 81662 h 87276"/>
                    <a:gd name="connsiteX4" fmla="*/ 33648 w 48889"/>
                    <a:gd name="connsiteY4" fmla="*/ 82544 h 87276"/>
                    <a:gd name="connsiteX5" fmla="*/ 32204 w 48889"/>
                    <a:gd name="connsiteY5" fmla="*/ 87277 h 87276"/>
                    <a:gd name="connsiteX6" fmla="*/ 3165 w 48889"/>
                    <a:gd name="connsiteY6" fmla="*/ 0 h 8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889" h="87276">
                      <a:moveTo>
                        <a:pt x="3165" y="0"/>
                      </a:moveTo>
                      <a:cubicBezTo>
                        <a:pt x="6454" y="17407"/>
                        <a:pt x="20973" y="25910"/>
                        <a:pt x="48889" y="25028"/>
                      </a:cubicBezTo>
                      <a:lnTo>
                        <a:pt x="41349" y="46125"/>
                      </a:lnTo>
                      <a:lnTo>
                        <a:pt x="35733" y="81662"/>
                      </a:lnTo>
                      <a:lnTo>
                        <a:pt x="33648" y="82544"/>
                      </a:lnTo>
                      <a:cubicBezTo>
                        <a:pt x="33166" y="84309"/>
                        <a:pt x="32765" y="85512"/>
                        <a:pt x="32204" y="87277"/>
                      </a:cubicBezTo>
                      <a:cubicBezTo>
                        <a:pt x="4208" y="68345"/>
                        <a:pt x="-5739" y="30804"/>
                        <a:pt x="3165" y="0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7BA4B5A-87A9-49DD-AE25-59D57F072572}"/>
                  </a:ext>
                </a:extLst>
              </p:cNvPr>
              <p:cNvSpPr/>
              <p:nvPr/>
            </p:nvSpPr>
            <p:spPr>
              <a:xfrm>
                <a:off x="2664463" y="1791995"/>
                <a:ext cx="52126" cy="95940"/>
              </a:xfrm>
              <a:custGeom>
                <a:avLst/>
                <a:gdLst>
                  <a:gd name="connsiteX0" fmla="*/ 25991 w 52126"/>
                  <a:gd name="connsiteY0" fmla="*/ 95940 h 95940"/>
                  <a:gd name="connsiteX1" fmla="*/ 0 w 52126"/>
                  <a:gd name="connsiteY1" fmla="*/ 79095 h 95940"/>
                  <a:gd name="connsiteX2" fmla="*/ 11311 w 52126"/>
                  <a:gd name="connsiteY2" fmla="*/ 32889 h 95940"/>
                  <a:gd name="connsiteX3" fmla="*/ 33210 w 52126"/>
                  <a:gd name="connsiteY3" fmla="*/ 0 h 95940"/>
                  <a:gd name="connsiteX4" fmla="*/ 25991 w 52126"/>
                  <a:gd name="connsiteY4" fmla="*/ 95940 h 9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26" h="95940">
                    <a:moveTo>
                      <a:pt x="25991" y="95940"/>
                    </a:moveTo>
                    <a:lnTo>
                      <a:pt x="0" y="79095"/>
                    </a:lnTo>
                    <a:lnTo>
                      <a:pt x="11311" y="32889"/>
                    </a:lnTo>
                    <a:lnTo>
                      <a:pt x="33210" y="0"/>
                    </a:lnTo>
                    <a:cubicBezTo>
                      <a:pt x="68105" y="22782"/>
                      <a:pt x="48131" y="93052"/>
                      <a:pt x="25991" y="9594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64E4930-38C8-403C-BFB4-E9100A7192D3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7316" cy="168521"/>
              </a:xfrm>
              <a:custGeom>
                <a:avLst/>
                <a:gdLst>
                  <a:gd name="connsiteX0" fmla="*/ 71935 w 127316"/>
                  <a:gd name="connsiteY0" fmla="*/ 163259 h 168521"/>
                  <a:gd name="connsiteX1" fmla="*/ 22360 w 127316"/>
                  <a:gd name="connsiteY1" fmla="*/ 97722 h 168521"/>
                  <a:gd name="connsiteX2" fmla="*/ 541 w 127316"/>
                  <a:gd name="connsiteY2" fmla="*/ 70367 h 168521"/>
                  <a:gd name="connsiteX3" fmla="*/ 25729 w 127316"/>
                  <a:gd name="connsiteY3" fmla="*/ 12290 h 168521"/>
                  <a:gd name="connsiteX4" fmla="*/ 75384 w 127316"/>
                  <a:gd name="connsiteY4" fmla="*/ 1541 h 168521"/>
                  <a:gd name="connsiteX5" fmla="*/ 127285 w 127316"/>
                  <a:gd name="connsiteY5" fmla="*/ 64110 h 168521"/>
                  <a:gd name="connsiteX6" fmla="*/ 122231 w 127316"/>
                  <a:gd name="connsiteY6" fmla="*/ 89058 h 168521"/>
                  <a:gd name="connsiteX7" fmla="*/ 123274 w 127316"/>
                  <a:gd name="connsiteY7" fmla="*/ 106947 h 168521"/>
                  <a:gd name="connsiteX8" fmla="*/ 112846 w 127316"/>
                  <a:gd name="connsiteY8" fmla="*/ 145210 h 168521"/>
                  <a:gd name="connsiteX9" fmla="*/ 102979 w 127316"/>
                  <a:gd name="connsiteY9" fmla="*/ 167350 h 168521"/>
                  <a:gd name="connsiteX10" fmla="*/ 71935 w 127316"/>
                  <a:gd name="connsiteY10" fmla="*/ 163259 h 16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316" h="1685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111803" y="9081"/>
                      <a:pt x="124959" y="32665"/>
                      <a:pt x="127285" y="64110"/>
                    </a:cubicBezTo>
                    <a:cubicBezTo>
                      <a:pt x="127686" y="70207"/>
                      <a:pt x="124157" y="83042"/>
                      <a:pt x="122231" y="89058"/>
                    </a:cubicBezTo>
                    <a:cubicBezTo>
                      <a:pt x="119023" y="99165"/>
                      <a:pt x="123916" y="96518"/>
                      <a:pt x="123274" y="106947"/>
                    </a:cubicBezTo>
                    <a:cubicBezTo>
                      <a:pt x="123033" y="111519"/>
                      <a:pt x="119504" y="127723"/>
                      <a:pt x="112846" y="145210"/>
                    </a:cubicBezTo>
                    <a:cubicBezTo>
                      <a:pt x="108995" y="155318"/>
                      <a:pt x="108273" y="165826"/>
                      <a:pt x="102979" y="167350"/>
                    </a:cubicBezTo>
                    <a:cubicBezTo>
                      <a:pt x="97685" y="168955"/>
                      <a:pt x="86936" y="169917"/>
                      <a:pt x="71935" y="163259"/>
                    </a:cubicBezTo>
                    <a:close/>
                  </a:path>
                </a:pathLst>
              </a:custGeom>
              <a:solidFill>
                <a:srgbClr val="8C552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917A763-64E6-4506-B24A-1768E3ABDBD8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2552" cy="164221"/>
              </a:xfrm>
              <a:custGeom>
                <a:avLst/>
                <a:gdLst>
                  <a:gd name="connsiteX0" fmla="*/ 71935 w 122552"/>
                  <a:gd name="connsiteY0" fmla="*/ 163259 h 164221"/>
                  <a:gd name="connsiteX1" fmla="*/ 22360 w 122552"/>
                  <a:gd name="connsiteY1" fmla="*/ 97722 h 164221"/>
                  <a:gd name="connsiteX2" fmla="*/ 541 w 122552"/>
                  <a:gd name="connsiteY2" fmla="*/ 70367 h 164221"/>
                  <a:gd name="connsiteX3" fmla="*/ 25729 w 122552"/>
                  <a:gd name="connsiteY3" fmla="*/ 12290 h 164221"/>
                  <a:gd name="connsiteX4" fmla="*/ 75384 w 122552"/>
                  <a:gd name="connsiteY4" fmla="*/ 1541 h 164221"/>
                  <a:gd name="connsiteX5" fmla="*/ 122552 w 122552"/>
                  <a:gd name="connsiteY5" fmla="*/ 39804 h 164221"/>
                  <a:gd name="connsiteX6" fmla="*/ 70651 w 122552"/>
                  <a:gd name="connsiteY6" fmla="*/ 85368 h 164221"/>
                  <a:gd name="connsiteX7" fmla="*/ 58859 w 122552"/>
                  <a:gd name="connsiteY7" fmla="*/ 95877 h 164221"/>
                  <a:gd name="connsiteX8" fmla="*/ 70250 w 122552"/>
                  <a:gd name="connsiteY8" fmla="*/ 115049 h 164221"/>
                  <a:gd name="connsiteX9" fmla="*/ 58218 w 122552"/>
                  <a:gd name="connsiteY9" fmla="*/ 137429 h 164221"/>
                  <a:gd name="connsiteX10" fmla="*/ 73940 w 122552"/>
                  <a:gd name="connsiteY10" fmla="*/ 164222 h 164221"/>
                  <a:gd name="connsiteX11" fmla="*/ 71935 w 122552"/>
                  <a:gd name="connsiteY11" fmla="*/ 163259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2" h="1642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98246" y="6273"/>
                      <a:pt x="115894" y="22959"/>
                      <a:pt x="122552" y="39804"/>
                    </a:cubicBezTo>
                    <a:cubicBezTo>
                      <a:pt x="114209" y="60099"/>
                      <a:pt x="83245" y="80074"/>
                      <a:pt x="70651" y="85368"/>
                    </a:cubicBezTo>
                    <a:cubicBezTo>
                      <a:pt x="62710" y="88737"/>
                      <a:pt x="60223" y="90101"/>
                      <a:pt x="58859" y="95877"/>
                    </a:cubicBezTo>
                    <a:cubicBezTo>
                      <a:pt x="55972" y="107989"/>
                      <a:pt x="70170" y="109193"/>
                      <a:pt x="70250" y="115049"/>
                    </a:cubicBezTo>
                    <a:cubicBezTo>
                      <a:pt x="70331" y="120985"/>
                      <a:pt x="55490" y="121386"/>
                      <a:pt x="58218" y="137429"/>
                    </a:cubicBezTo>
                    <a:cubicBezTo>
                      <a:pt x="59020" y="141921"/>
                      <a:pt x="68967" y="158847"/>
                      <a:pt x="73940" y="164222"/>
                    </a:cubicBezTo>
                    <a:cubicBezTo>
                      <a:pt x="73299" y="163901"/>
                      <a:pt x="72657" y="163500"/>
                      <a:pt x="71935" y="163259"/>
                    </a:cubicBezTo>
                    <a:close/>
                  </a:path>
                </a:pathLst>
              </a:custGeom>
              <a:solidFill>
                <a:srgbClr val="5E2E0D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06AD5CF-A234-4196-8152-2B7ADC6FF2BB}"/>
                  </a:ext>
                </a:extLst>
              </p:cNvPr>
              <p:cNvSpPr/>
              <p:nvPr/>
            </p:nvSpPr>
            <p:spPr>
              <a:xfrm>
                <a:off x="2586298" y="1772757"/>
                <a:ext cx="126376" cy="116190"/>
              </a:xfrm>
              <a:custGeom>
                <a:avLst/>
                <a:gdLst>
                  <a:gd name="connsiteX0" fmla="*/ 126376 w 126376"/>
                  <a:gd name="connsiteY0" fmla="*/ 40175 h 116190"/>
                  <a:gd name="connsiteX1" fmla="*/ 31158 w 126376"/>
                  <a:gd name="connsiteY1" fmla="*/ 99296 h 116190"/>
                  <a:gd name="connsiteX2" fmla="*/ 23617 w 126376"/>
                  <a:gd name="connsiteY2" fmla="*/ 113976 h 116190"/>
                  <a:gd name="connsiteX3" fmla="*/ 3723 w 126376"/>
                  <a:gd name="connsiteY3" fmla="*/ 79161 h 116190"/>
                  <a:gd name="connsiteX4" fmla="*/ 31318 w 126376"/>
                  <a:gd name="connsiteY4" fmla="*/ 8489 h 116190"/>
                  <a:gd name="connsiteX5" fmla="*/ 126376 w 126376"/>
                  <a:gd name="connsiteY5" fmla="*/ 40175 h 11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376" h="116190">
                    <a:moveTo>
                      <a:pt x="126376" y="40175"/>
                    </a:moveTo>
                    <a:cubicBezTo>
                      <a:pt x="111135" y="33197"/>
                      <a:pt x="50169" y="60230"/>
                      <a:pt x="31158" y="99296"/>
                    </a:cubicBezTo>
                    <a:cubicBezTo>
                      <a:pt x="27949" y="105793"/>
                      <a:pt x="24259" y="103708"/>
                      <a:pt x="23617" y="113976"/>
                    </a:cubicBezTo>
                    <a:cubicBezTo>
                      <a:pt x="22895" y="125286"/>
                      <a:pt x="7173" y="90151"/>
                      <a:pt x="3723" y="79161"/>
                    </a:cubicBezTo>
                    <a:cubicBezTo>
                      <a:pt x="-5903" y="49080"/>
                      <a:pt x="3082" y="25095"/>
                      <a:pt x="31318" y="8489"/>
                    </a:cubicBezTo>
                    <a:cubicBezTo>
                      <a:pt x="66774" y="-12447"/>
                      <a:pt x="114744" y="8088"/>
                      <a:pt x="126376" y="40175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10" name="Graphic 5">
                <a:extLst>
                  <a:ext uri="{FF2B5EF4-FFF2-40B4-BE49-F238E27FC236}">
                    <a16:creationId xmlns:a16="http://schemas.microsoft.com/office/drawing/2014/main" id="{01AA5D1D-6F48-41E1-B7CB-AB1F75414A87}"/>
                  </a:ext>
                </a:extLst>
              </p:cNvPr>
              <p:cNvGrpSpPr/>
              <p:nvPr/>
            </p:nvGrpSpPr>
            <p:grpSpPr>
              <a:xfrm>
                <a:off x="2594348" y="1852578"/>
                <a:ext cx="23803" cy="45113"/>
                <a:chOff x="2594348" y="1852578"/>
                <a:chExt cx="23803" cy="45113"/>
              </a:xfrm>
              <a:solidFill>
                <a:srgbClr val="5E2E0D"/>
              </a:solidFill>
            </p:grpSpPr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F961A699-A11B-460E-813A-CA781EEE6612}"/>
                    </a:ext>
                  </a:extLst>
                </p:cNvPr>
                <p:cNvSpPr/>
                <p:nvPr/>
              </p:nvSpPr>
              <p:spPr>
                <a:xfrm>
                  <a:off x="2594348" y="1852578"/>
                  <a:ext cx="23803" cy="45113"/>
                </a:xfrm>
                <a:custGeom>
                  <a:avLst/>
                  <a:gdLst>
                    <a:gd name="connsiteX0" fmla="*/ 15086 w 23803"/>
                    <a:gd name="connsiteY0" fmla="*/ 1586 h 45113"/>
                    <a:gd name="connsiteX1" fmla="*/ 165 w 23803"/>
                    <a:gd name="connsiteY1" fmla="*/ 21320 h 45113"/>
                    <a:gd name="connsiteX2" fmla="*/ 7706 w 23803"/>
                    <a:gd name="connsiteY2" fmla="*/ 34235 h 45113"/>
                    <a:gd name="connsiteX3" fmla="*/ 18054 w 23803"/>
                    <a:gd name="connsiteY3" fmla="*/ 45064 h 45113"/>
                    <a:gd name="connsiteX4" fmla="*/ 22787 w 23803"/>
                    <a:gd name="connsiteY4" fmla="*/ 27336 h 45113"/>
                    <a:gd name="connsiteX5" fmla="*/ 15086 w 23803"/>
                    <a:gd name="connsiteY5" fmla="*/ 1586 h 4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03" h="45113">
                      <a:moveTo>
                        <a:pt x="15086" y="1586"/>
                      </a:moveTo>
                      <a:cubicBezTo>
                        <a:pt x="1609" y="-5152"/>
                        <a:pt x="-717" y="11132"/>
                        <a:pt x="165" y="21320"/>
                      </a:cubicBezTo>
                      <a:cubicBezTo>
                        <a:pt x="727" y="28299"/>
                        <a:pt x="6422" y="28619"/>
                        <a:pt x="7706" y="34235"/>
                      </a:cubicBezTo>
                      <a:cubicBezTo>
                        <a:pt x="9230" y="40973"/>
                        <a:pt x="13802" y="44583"/>
                        <a:pt x="18054" y="45064"/>
                      </a:cubicBezTo>
                      <a:cubicBezTo>
                        <a:pt x="26717" y="46027"/>
                        <a:pt x="23108" y="32550"/>
                        <a:pt x="22787" y="27336"/>
                      </a:cubicBezTo>
                      <a:cubicBezTo>
                        <a:pt x="24872" y="19074"/>
                        <a:pt x="23589" y="5838"/>
                        <a:pt x="15086" y="1586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DF270B1-D68F-4377-9CB4-D90629FD5110}"/>
                    </a:ext>
                  </a:extLst>
                </p:cNvPr>
                <p:cNvSpPr/>
                <p:nvPr/>
              </p:nvSpPr>
              <p:spPr>
                <a:xfrm>
                  <a:off x="2600931" y="1858095"/>
                  <a:ext cx="11952" cy="16203"/>
                </a:xfrm>
                <a:custGeom>
                  <a:avLst/>
                  <a:gdLst>
                    <a:gd name="connsiteX0" fmla="*/ 11952 w 11952"/>
                    <a:gd name="connsiteY0" fmla="*/ 16204 h 16203"/>
                    <a:gd name="connsiteX1" fmla="*/ 0 w 11952"/>
                    <a:gd name="connsiteY1" fmla="*/ 0 h 16203"/>
                    <a:gd name="connsiteX2" fmla="*/ 11952 w 11952"/>
                    <a:gd name="connsiteY2" fmla="*/ 16204 h 16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52" h="16203">
                      <a:moveTo>
                        <a:pt x="11952" y="16204"/>
                      </a:moveTo>
                      <a:cubicBezTo>
                        <a:pt x="9867" y="9065"/>
                        <a:pt x="9706" y="321"/>
                        <a:pt x="0" y="0"/>
                      </a:cubicBezTo>
                      <a:cubicBezTo>
                        <a:pt x="8262" y="1845"/>
                        <a:pt x="9065" y="9626"/>
                        <a:pt x="11952" y="16204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31F545C-E23A-4715-86A8-FE56FBD58130}"/>
                  </a:ext>
                </a:extLst>
              </p:cNvPr>
              <p:cNvSpPr/>
              <p:nvPr/>
            </p:nvSpPr>
            <p:spPr>
              <a:xfrm>
                <a:off x="2587490" y="1770295"/>
                <a:ext cx="125825" cy="91650"/>
              </a:xfrm>
              <a:custGeom>
                <a:avLst/>
                <a:gdLst>
                  <a:gd name="connsiteX0" fmla="*/ 125825 w 125825"/>
                  <a:gd name="connsiteY0" fmla="*/ 42397 h 91650"/>
                  <a:gd name="connsiteX1" fmla="*/ 121654 w 125825"/>
                  <a:gd name="connsiteY1" fmla="*/ 43119 h 91650"/>
                  <a:gd name="connsiteX2" fmla="*/ 73283 w 125825"/>
                  <a:gd name="connsiteY2" fmla="*/ 77773 h 91650"/>
                  <a:gd name="connsiteX3" fmla="*/ 16489 w 125825"/>
                  <a:gd name="connsiteY3" fmla="*/ 86998 h 91650"/>
                  <a:gd name="connsiteX4" fmla="*/ 52506 w 125825"/>
                  <a:gd name="connsiteY4" fmla="*/ 282 h 91650"/>
                  <a:gd name="connsiteX5" fmla="*/ 125825 w 125825"/>
                  <a:gd name="connsiteY5" fmla="*/ 42397 h 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5" h="91650">
                    <a:moveTo>
                      <a:pt x="125825" y="42397"/>
                    </a:moveTo>
                    <a:cubicBezTo>
                      <a:pt x="124943" y="42236"/>
                      <a:pt x="122938" y="42637"/>
                      <a:pt x="121654" y="43119"/>
                    </a:cubicBezTo>
                    <a:cubicBezTo>
                      <a:pt x="112509" y="46728"/>
                      <a:pt x="93578" y="64777"/>
                      <a:pt x="73283" y="77773"/>
                    </a:cubicBezTo>
                    <a:cubicBezTo>
                      <a:pt x="55154" y="89404"/>
                      <a:pt x="30928" y="97025"/>
                      <a:pt x="16489" y="86998"/>
                    </a:cubicBezTo>
                    <a:cubicBezTo>
                      <a:pt x="-13753" y="66061"/>
                      <a:pt x="-2763" y="11593"/>
                      <a:pt x="52506" y="282"/>
                    </a:cubicBezTo>
                    <a:cubicBezTo>
                      <a:pt x="84353" y="-2285"/>
                      <a:pt x="118606" y="12716"/>
                      <a:pt x="125825" y="42397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E6526EB-07EF-45AA-B775-6CBE278E7F15}"/>
                  </a:ext>
                </a:extLst>
              </p:cNvPr>
              <p:cNvSpPr/>
              <p:nvPr/>
            </p:nvSpPr>
            <p:spPr>
              <a:xfrm>
                <a:off x="2591268" y="1773545"/>
                <a:ext cx="121646" cy="82998"/>
              </a:xfrm>
              <a:custGeom>
                <a:avLst/>
                <a:gdLst>
                  <a:gd name="connsiteX0" fmla="*/ 121646 w 121646"/>
                  <a:gd name="connsiteY0" fmla="*/ 38825 h 82998"/>
                  <a:gd name="connsiteX1" fmla="*/ 65173 w 121646"/>
                  <a:gd name="connsiteY1" fmla="*/ 64575 h 82998"/>
                  <a:gd name="connsiteX2" fmla="*/ 8058 w 121646"/>
                  <a:gd name="connsiteY2" fmla="*/ 50216 h 82998"/>
                  <a:gd name="connsiteX3" fmla="*/ 39985 w 121646"/>
                  <a:gd name="connsiteY3" fmla="*/ 0 h 82998"/>
                  <a:gd name="connsiteX4" fmla="*/ 357 w 121646"/>
                  <a:gd name="connsiteY4" fmla="*/ 47328 h 82998"/>
                  <a:gd name="connsiteX5" fmla="*/ 67419 w 121646"/>
                  <a:gd name="connsiteY5" fmla="*/ 71233 h 82998"/>
                  <a:gd name="connsiteX6" fmla="*/ 121646 w 121646"/>
                  <a:gd name="connsiteY6" fmla="*/ 38825 h 8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46" h="82998">
                    <a:moveTo>
                      <a:pt x="121646" y="38825"/>
                    </a:moveTo>
                    <a:cubicBezTo>
                      <a:pt x="107047" y="34494"/>
                      <a:pt x="85388" y="54147"/>
                      <a:pt x="65173" y="64575"/>
                    </a:cubicBezTo>
                    <a:cubicBezTo>
                      <a:pt x="34530" y="80378"/>
                      <a:pt x="8539" y="79175"/>
                      <a:pt x="8058" y="50216"/>
                    </a:cubicBezTo>
                    <a:cubicBezTo>
                      <a:pt x="7497" y="21177"/>
                      <a:pt x="27711" y="8904"/>
                      <a:pt x="39985" y="0"/>
                    </a:cubicBezTo>
                    <a:cubicBezTo>
                      <a:pt x="24262" y="6658"/>
                      <a:pt x="4128" y="19252"/>
                      <a:pt x="357" y="47328"/>
                    </a:cubicBezTo>
                    <a:cubicBezTo>
                      <a:pt x="-3493" y="75725"/>
                      <a:pt x="24102" y="97384"/>
                      <a:pt x="67419" y="71233"/>
                    </a:cubicBezTo>
                    <a:cubicBezTo>
                      <a:pt x="86190" y="59842"/>
                      <a:pt x="109213" y="40109"/>
                      <a:pt x="121646" y="38825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8EECB38-D419-4B91-9500-FD4B4FF1EA46}"/>
                  </a:ext>
                </a:extLst>
              </p:cNvPr>
              <p:cNvSpPr/>
              <p:nvPr/>
            </p:nvSpPr>
            <p:spPr>
              <a:xfrm>
                <a:off x="2593472" y="1796167"/>
                <a:ext cx="98265" cy="58116"/>
              </a:xfrm>
              <a:custGeom>
                <a:avLst/>
                <a:gdLst>
                  <a:gd name="connsiteX0" fmla="*/ 98265 w 98265"/>
                  <a:gd name="connsiteY0" fmla="*/ 23424 h 58116"/>
                  <a:gd name="connsiteX1" fmla="*/ 79174 w 98265"/>
                  <a:gd name="connsiteY1" fmla="*/ 35055 h 58116"/>
                  <a:gd name="connsiteX2" fmla="*/ 63932 w 98265"/>
                  <a:gd name="connsiteY2" fmla="*/ 44039 h 58116"/>
                  <a:gd name="connsiteX3" fmla="*/ 12513 w 98265"/>
                  <a:gd name="connsiteY3" fmla="*/ 49574 h 58116"/>
                  <a:gd name="connsiteX4" fmla="*/ 3368 w 98265"/>
                  <a:gd name="connsiteY4" fmla="*/ 27675 h 58116"/>
                  <a:gd name="connsiteX5" fmla="*/ 10427 w 98265"/>
                  <a:gd name="connsiteY5" fmla="*/ 0 h 58116"/>
                  <a:gd name="connsiteX6" fmla="*/ 320 w 98265"/>
                  <a:gd name="connsiteY6" fmla="*/ 25108 h 58116"/>
                  <a:gd name="connsiteX7" fmla="*/ 5614 w 98265"/>
                  <a:gd name="connsiteY7" fmla="*/ 47649 h 58116"/>
                  <a:gd name="connsiteX8" fmla="*/ 27353 w 98265"/>
                  <a:gd name="connsiteY8" fmla="*/ 58078 h 58116"/>
                  <a:gd name="connsiteX9" fmla="*/ 63772 w 98265"/>
                  <a:gd name="connsiteY9" fmla="*/ 46687 h 58116"/>
                  <a:gd name="connsiteX10" fmla="*/ 81179 w 98265"/>
                  <a:gd name="connsiteY10" fmla="*/ 35135 h 58116"/>
                  <a:gd name="connsiteX11" fmla="*/ 98265 w 98265"/>
                  <a:gd name="connsiteY11" fmla="*/ 23424 h 5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265" h="58116">
                    <a:moveTo>
                      <a:pt x="98265" y="23424"/>
                    </a:moveTo>
                    <a:cubicBezTo>
                      <a:pt x="91768" y="26873"/>
                      <a:pt x="85430" y="31124"/>
                      <a:pt x="79174" y="35055"/>
                    </a:cubicBezTo>
                    <a:cubicBezTo>
                      <a:pt x="74200" y="38184"/>
                      <a:pt x="69146" y="41312"/>
                      <a:pt x="63932" y="44039"/>
                    </a:cubicBezTo>
                    <a:cubicBezTo>
                      <a:pt x="50375" y="51018"/>
                      <a:pt x="26471" y="60243"/>
                      <a:pt x="12513" y="49574"/>
                    </a:cubicBezTo>
                    <a:cubicBezTo>
                      <a:pt x="5694" y="44360"/>
                      <a:pt x="3528" y="35857"/>
                      <a:pt x="3368" y="27675"/>
                    </a:cubicBezTo>
                    <a:cubicBezTo>
                      <a:pt x="3207" y="17568"/>
                      <a:pt x="5454" y="8262"/>
                      <a:pt x="10427" y="0"/>
                    </a:cubicBezTo>
                    <a:cubicBezTo>
                      <a:pt x="5213" y="6818"/>
                      <a:pt x="1683" y="15081"/>
                      <a:pt x="320" y="25108"/>
                    </a:cubicBezTo>
                    <a:cubicBezTo>
                      <a:pt x="-723" y="33050"/>
                      <a:pt x="721" y="41232"/>
                      <a:pt x="5614" y="47649"/>
                    </a:cubicBezTo>
                    <a:cubicBezTo>
                      <a:pt x="10828" y="54468"/>
                      <a:pt x="18930" y="57757"/>
                      <a:pt x="27353" y="58078"/>
                    </a:cubicBezTo>
                    <a:cubicBezTo>
                      <a:pt x="40027" y="58639"/>
                      <a:pt x="53183" y="53104"/>
                      <a:pt x="63772" y="46687"/>
                    </a:cubicBezTo>
                    <a:cubicBezTo>
                      <a:pt x="69708" y="43077"/>
                      <a:pt x="75484" y="39066"/>
                      <a:pt x="81179" y="35135"/>
                    </a:cubicBezTo>
                    <a:cubicBezTo>
                      <a:pt x="86874" y="31124"/>
                      <a:pt x="92490" y="27114"/>
                      <a:pt x="98265" y="23424"/>
                    </a:cubicBezTo>
                    <a:close/>
                  </a:path>
                </a:pathLst>
              </a:custGeom>
              <a:solidFill>
                <a:srgbClr val="61381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7B15BD6-2194-4589-AFF6-6DD348CB611A}"/>
                  </a:ext>
                </a:extLst>
              </p:cNvPr>
              <p:cNvSpPr/>
              <p:nvPr/>
            </p:nvSpPr>
            <p:spPr>
              <a:xfrm>
                <a:off x="2586360" y="1800659"/>
                <a:ext cx="78022" cy="62039"/>
              </a:xfrm>
              <a:custGeom>
                <a:avLst/>
                <a:gdLst>
                  <a:gd name="connsiteX0" fmla="*/ 9998 w 78022"/>
                  <a:gd name="connsiteY0" fmla="*/ 0 h 62039"/>
                  <a:gd name="connsiteX1" fmla="*/ 13046 w 78022"/>
                  <a:gd name="connsiteY1" fmla="*/ 57195 h 62039"/>
                  <a:gd name="connsiteX2" fmla="*/ 78023 w 78022"/>
                  <a:gd name="connsiteY2" fmla="*/ 45243 h 62039"/>
                  <a:gd name="connsiteX3" fmla="*/ 15132 w 78022"/>
                  <a:gd name="connsiteY3" fmla="*/ 53184 h 62039"/>
                  <a:gd name="connsiteX4" fmla="*/ 9998 w 78022"/>
                  <a:gd name="connsiteY4" fmla="*/ 0 h 6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22" h="62039">
                    <a:moveTo>
                      <a:pt x="9998" y="0"/>
                    </a:moveTo>
                    <a:cubicBezTo>
                      <a:pt x="-6447" y="32007"/>
                      <a:pt x="-591" y="49254"/>
                      <a:pt x="13046" y="57195"/>
                    </a:cubicBezTo>
                    <a:cubicBezTo>
                      <a:pt x="28849" y="66420"/>
                      <a:pt x="55642" y="62490"/>
                      <a:pt x="78023" y="45243"/>
                    </a:cubicBezTo>
                    <a:cubicBezTo>
                      <a:pt x="55802" y="58639"/>
                      <a:pt x="30052" y="63131"/>
                      <a:pt x="15132" y="53184"/>
                    </a:cubicBezTo>
                    <a:cubicBezTo>
                      <a:pt x="3420" y="45483"/>
                      <a:pt x="-2516" y="29360"/>
                      <a:pt x="9998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65956-0374-4ED2-90C6-E2D98143FA15}"/>
                  </a:ext>
                </a:extLst>
              </p:cNvPr>
              <p:cNvSpPr/>
              <p:nvPr/>
            </p:nvSpPr>
            <p:spPr>
              <a:xfrm>
                <a:off x="2603617" y="1795365"/>
                <a:ext cx="108013" cy="40231"/>
              </a:xfrm>
              <a:custGeom>
                <a:avLst/>
                <a:gdLst>
                  <a:gd name="connsiteX0" fmla="*/ 7822 w 108013"/>
                  <a:gd name="connsiteY0" fmla="*/ 0 h 40231"/>
                  <a:gd name="connsiteX1" fmla="*/ 63253 w 108013"/>
                  <a:gd name="connsiteY1" fmla="*/ 28156 h 40231"/>
                  <a:gd name="connsiteX2" fmla="*/ 108014 w 108013"/>
                  <a:gd name="connsiteY2" fmla="*/ 15402 h 40231"/>
                  <a:gd name="connsiteX3" fmla="*/ 61969 w 108013"/>
                  <a:gd name="connsiteY3" fmla="*/ 23825 h 40231"/>
                  <a:gd name="connsiteX4" fmla="*/ 7822 w 108013"/>
                  <a:gd name="connsiteY4" fmla="*/ 0 h 4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3" h="40231">
                    <a:moveTo>
                      <a:pt x="7822" y="0"/>
                    </a:moveTo>
                    <a:cubicBezTo>
                      <a:pt x="-12152" y="23905"/>
                      <a:pt x="6057" y="58960"/>
                      <a:pt x="63253" y="28156"/>
                    </a:cubicBezTo>
                    <a:cubicBezTo>
                      <a:pt x="79457" y="19493"/>
                      <a:pt x="95981" y="10428"/>
                      <a:pt x="108014" y="15402"/>
                    </a:cubicBezTo>
                    <a:cubicBezTo>
                      <a:pt x="97586" y="6899"/>
                      <a:pt x="78013" y="14840"/>
                      <a:pt x="61969" y="23825"/>
                    </a:cubicBezTo>
                    <a:cubicBezTo>
                      <a:pt x="18972" y="47890"/>
                      <a:pt x="-8943" y="30483"/>
                      <a:pt x="7822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EBD0D6C-8369-46D2-9B05-8ADF664043FB}"/>
                  </a:ext>
                </a:extLst>
              </p:cNvPr>
              <p:cNvSpPr/>
              <p:nvPr/>
            </p:nvSpPr>
            <p:spPr>
              <a:xfrm>
                <a:off x="2599868" y="1786220"/>
                <a:ext cx="112083" cy="59408"/>
              </a:xfrm>
              <a:custGeom>
                <a:avLst/>
                <a:gdLst>
                  <a:gd name="connsiteX0" fmla="*/ 15181 w 112083"/>
                  <a:gd name="connsiteY0" fmla="*/ 0 h 59408"/>
                  <a:gd name="connsiteX1" fmla="*/ 15341 w 112083"/>
                  <a:gd name="connsiteY1" fmla="*/ 57757 h 59408"/>
                  <a:gd name="connsiteX2" fmla="*/ 86093 w 112083"/>
                  <a:gd name="connsiteY2" fmla="*/ 32167 h 59408"/>
                  <a:gd name="connsiteX3" fmla="*/ 112084 w 112083"/>
                  <a:gd name="connsiteY3" fmla="*/ 25269 h 59408"/>
                  <a:gd name="connsiteX4" fmla="*/ 82885 w 112083"/>
                  <a:gd name="connsiteY4" fmla="*/ 30563 h 59408"/>
                  <a:gd name="connsiteX5" fmla="*/ 17187 w 112083"/>
                  <a:gd name="connsiteY5" fmla="*/ 52944 h 59408"/>
                  <a:gd name="connsiteX6" fmla="*/ 15181 w 112083"/>
                  <a:gd name="connsiteY6" fmla="*/ 0 h 5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083" h="59408">
                    <a:moveTo>
                      <a:pt x="15181" y="0"/>
                    </a:moveTo>
                    <a:cubicBezTo>
                      <a:pt x="-7039" y="24145"/>
                      <a:pt x="-3028" y="51339"/>
                      <a:pt x="15341" y="57757"/>
                    </a:cubicBezTo>
                    <a:cubicBezTo>
                      <a:pt x="38123" y="65698"/>
                      <a:pt x="66119" y="42997"/>
                      <a:pt x="86093" y="32167"/>
                    </a:cubicBezTo>
                    <a:cubicBezTo>
                      <a:pt x="96121" y="26712"/>
                      <a:pt x="106068" y="23183"/>
                      <a:pt x="112084" y="25269"/>
                    </a:cubicBezTo>
                    <a:cubicBezTo>
                      <a:pt x="106388" y="21418"/>
                      <a:pt x="93554" y="25188"/>
                      <a:pt x="82885" y="30563"/>
                    </a:cubicBezTo>
                    <a:cubicBezTo>
                      <a:pt x="62429" y="40911"/>
                      <a:pt x="39327" y="59441"/>
                      <a:pt x="17187" y="52944"/>
                    </a:cubicBezTo>
                    <a:cubicBezTo>
                      <a:pt x="983" y="48291"/>
                      <a:pt x="-5515" y="24787"/>
                      <a:pt x="15181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032A64C-C50D-4D2D-A3A3-8B0B73AADAD3}"/>
                  </a:ext>
                </a:extLst>
              </p:cNvPr>
              <p:cNvSpPr/>
              <p:nvPr/>
            </p:nvSpPr>
            <p:spPr>
              <a:xfrm>
                <a:off x="2610571" y="1773225"/>
                <a:ext cx="99455" cy="48660"/>
              </a:xfrm>
              <a:custGeom>
                <a:avLst/>
                <a:gdLst>
                  <a:gd name="connsiteX0" fmla="*/ 25816 w 99455"/>
                  <a:gd name="connsiteY0" fmla="*/ 0 h 48660"/>
                  <a:gd name="connsiteX1" fmla="*/ 4639 w 99455"/>
                  <a:gd name="connsiteY1" fmla="*/ 43318 h 48660"/>
                  <a:gd name="connsiteX2" fmla="*/ 53972 w 99455"/>
                  <a:gd name="connsiteY2" fmla="*/ 40991 h 48660"/>
                  <a:gd name="connsiteX3" fmla="*/ 99456 w 99455"/>
                  <a:gd name="connsiteY3" fmla="*/ 34012 h 48660"/>
                  <a:gd name="connsiteX4" fmla="*/ 49641 w 99455"/>
                  <a:gd name="connsiteY4" fmla="*/ 36659 h 48660"/>
                  <a:gd name="connsiteX5" fmla="*/ 7045 w 99455"/>
                  <a:gd name="connsiteY5" fmla="*/ 34814 h 48660"/>
                  <a:gd name="connsiteX6" fmla="*/ 25816 w 99455"/>
                  <a:gd name="connsiteY6" fmla="*/ 0 h 4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455" h="48660">
                    <a:moveTo>
                      <a:pt x="25816" y="0"/>
                    </a:moveTo>
                    <a:cubicBezTo>
                      <a:pt x="1029" y="12755"/>
                      <a:pt x="-5629" y="33531"/>
                      <a:pt x="4639" y="43318"/>
                    </a:cubicBezTo>
                    <a:cubicBezTo>
                      <a:pt x="12019" y="50296"/>
                      <a:pt x="27741" y="51339"/>
                      <a:pt x="53972" y="40991"/>
                    </a:cubicBezTo>
                    <a:cubicBezTo>
                      <a:pt x="75230" y="32649"/>
                      <a:pt x="92316" y="29921"/>
                      <a:pt x="99456" y="34012"/>
                    </a:cubicBezTo>
                    <a:cubicBezTo>
                      <a:pt x="90792" y="25509"/>
                      <a:pt x="67850" y="29600"/>
                      <a:pt x="49641" y="36659"/>
                    </a:cubicBezTo>
                    <a:cubicBezTo>
                      <a:pt x="22126" y="47409"/>
                      <a:pt x="10735" y="42836"/>
                      <a:pt x="7045" y="34814"/>
                    </a:cubicBezTo>
                    <a:cubicBezTo>
                      <a:pt x="2312" y="24948"/>
                      <a:pt x="10655" y="8984"/>
                      <a:pt x="25816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35" name="Graphic 5">
            <a:extLst>
              <a:ext uri="{FF2B5EF4-FFF2-40B4-BE49-F238E27FC236}">
                <a16:creationId xmlns:a16="http://schemas.microsoft.com/office/drawing/2014/main" id="{CAAA9118-B74F-4080-A852-CCE56D686CD4}"/>
              </a:ext>
            </a:extLst>
          </p:cNvPr>
          <p:cNvGrpSpPr/>
          <p:nvPr userDrawn="1"/>
        </p:nvGrpSpPr>
        <p:grpSpPr>
          <a:xfrm>
            <a:off x="3326880" y="684620"/>
            <a:ext cx="653283" cy="1161702"/>
            <a:chOff x="1828988" y="1740053"/>
            <a:chExt cx="638059" cy="1215579"/>
          </a:xfrm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39E309D-23B5-4FE0-BE2F-640D0FDB3E84}"/>
                </a:ext>
              </a:extLst>
            </p:cNvPr>
            <p:cNvSpPr/>
            <p:nvPr/>
          </p:nvSpPr>
          <p:spPr>
            <a:xfrm>
              <a:off x="1899039" y="2788494"/>
              <a:ext cx="118346" cy="86016"/>
            </a:xfrm>
            <a:custGeom>
              <a:avLst/>
              <a:gdLst>
                <a:gd name="connsiteX0" fmla="*/ 13865 w 118346"/>
                <a:gd name="connsiteY0" fmla="*/ 24111 h 86016"/>
                <a:gd name="connsiteX1" fmla="*/ 54535 w 118346"/>
                <a:gd name="connsiteY1" fmla="*/ 18094 h 86016"/>
                <a:gd name="connsiteX2" fmla="*/ 106356 w 118346"/>
                <a:gd name="connsiteY2" fmla="*/ 2211 h 86016"/>
                <a:gd name="connsiteX3" fmla="*/ 109886 w 118346"/>
                <a:gd name="connsiteY3" fmla="*/ 4136 h 86016"/>
                <a:gd name="connsiteX4" fmla="*/ 107078 w 118346"/>
                <a:gd name="connsiteY4" fmla="*/ 31731 h 86016"/>
                <a:gd name="connsiteX5" fmla="*/ 48198 w 118346"/>
                <a:gd name="connsiteY5" fmla="*/ 80744 h 86016"/>
                <a:gd name="connsiteX6" fmla="*/ 3998 w 118346"/>
                <a:gd name="connsiteY6" fmla="*/ 77455 h 86016"/>
                <a:gd name="connsiteX7" fmla="*/ 1351 w 118346"/>
                <a:gd name="connsiteY7" fmla="*/ 45930 h 86016"/>
                <a:gd name="connsiteX8" fmla="*/ 13865 w 118346"/>
                <a:gd name="connsiteY8" fmla="*/ 24111 h 8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6" h="86016">
                  <a:moveTo>
                    <a:pt x="13865" y="24111"/>
                  </a:moveTo>
                  <a:lnTo>
                    <a:pt x="54535" y="18094"/>
                  </a:lnTo>
                  <a:cubicBezTo>
                    <a:pt x="81569" y="5099"/>
                    <a:pt x="94083" y="-4527"/>
                    <a:pt x="106356" y="2211"/>
                  </a:cubicBezTo>
                  <a:lnTo>
                    <a:pt x="109886" y="4136"/>
                  </a:lnTo>
                  <a:cubicBezTo>
                    <a:pt x="122159" y="10875"/>
                    <a:pt x="120956" y="23308"/>
                    <a:pt x="107078" y="31731"/>
                  </a:cubicBezTo>
                  <a:lnTo>
                    <a:pt x="48198" y="80744"/>
                  </a:lnTo>
                  <a:cubicBezTo>
                    <a:pt x="34321" y="89167"/>
                    <a:pt x="15389" y="87081"/>
                    <a:pt x="3998" y="77455"/>
                  </a:cubicBezTo>
                  <a:cubicBezTo>
                    <a:pt x="3998" y="77455"/>
                    <a:pt x="-2820" y="71519"/>
                    <a:pt x="1351" y="45930"/>
                  </a:cubicBezTo>
                  <a:cubicBezTo>
                    <a:pt x="3758" y="31410"/>
                    <a:pt x="2795" y="30849"/>
                    <a:pt x="13865" y="24111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54F6E8D-52A6-4F6F-B982-3006488A5DF0}"/>
                </a:ext>
              </a:extLst>
            </p:cNvPr>
            <p:cNvSpPr/>
            <p:nvPr/>
          </p:nvSpPr>
          <p:spPr>
            <a:xfrm>
              <a:off x="2058242" y="2889196"/>
              <a:ext cx="135819" cy="66436"/>
            </a:xfrm>
            <a:custGeom>
              <a:avLst/>
              <a:gdLst>
                <a:gd name="connsiteX0" fmla="*/ 34670 w 135819"/>
                <a:gd name="connsiteY0" fmla="*/ 898 h 66436"/>
                <a:gd name="connsiteX1" fmla="*/ 74940 w 135819"/>
                <a:gd name="connsiteY1" fmla="*/ 14054 h 66436"/>
                <a:gd name="connsiteX2" fmla="*/ 130049 w 135819"/>
                <a:gd name="connsiteY2" fmla="*/ 23680 h 66436"/>
                <a:gd name="connsiteX3" fmla="*/ 132375 w 135819"/>
                <a:gd name="connsiteY3" fmla="*/ 26969 h 66436"/>
                <a:gd name="connsiteX4" fmla="*/ 116974 w 135819"/>
                <a:gd name="connsiteY4" fmla="*/ 49831 h 66436"/>
                <a:gd name="connsiteX5" fmla="*/ 30419 w 135819"/>
                <a:gd name="connsiteY5" fmla="*/ 66356 h 66436"/>
                <a:gd name="connsiteX6" fmla="*/ 738 w 135819"/>
                <a:gd name="connsiteY6" fmla="*/ 43173 h 66436"/>
                <a:gd name="connsiteX7" fmla="*/ 5872 w 135819"/>
                <a:gd name="connsiteY7" fmla="*/ 8439 h 66436"/>
                <a:gd name="connsiteX8" fmla="*/ 34670 w 135819"/>
                <a:gd name="connsiteY8" fmla="*/ 898 h 6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9" h="66436">
                  <a:moveTo>
                    <a:pt x="34670" y="898"/>
                  </a:moveTo>
                  <a:lnTo>
                    <a:pt x="74940" y="14054"/>
                  </a:lnTo>
                  <a:cubicBezTo>
                    <a:pt x="105823" y="14936"/>
                    <a:pt x="121867" y="12209"/>
                    <a:pt x="130049" y="23680"/>
                  </a:cubicBezTo>
                  <a:lnTo>
                    <a:pt x="132375" y="26969"/>
                  </a:lnTo>
                  <a:cubicBezTo>
                    <a:pt x="140558" y="38440"/>
                    <a:pt x="133659" y="48708"/>
                    <a:pt x="116974" y="49831"/>
                  </a:cubicBezTo>
                  <a:lnTo>
                    <a:pt x="30419" y="66356"/>
                  </a:lnTo>
                  <a:cubicBezTo>
                    <a:pt x="13734" y="67479"/>
                    <a:pt x="6835" y="56730"/>
                    <a:pt x="738" y="43173"/>
                  </a:cubicBezTo>
                  <a:cubicBezTo>
                    <a:pt x="738" y="43173"/>
                    <a:pt x="-2871" y="26488"/>
                    <a:pt x="5872" y="8439"/>
                  </a:cubicBezTo>
                  <a:cubicBezTo>
                    <a:pt x="12370" y="-4877"/>
                    <a:pt x="21354" y="1781"/>
                    <a:pt x="34670" y="898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E0D6F20-92F4-4151-B152-5980789CEBF1}"/>
                </a:ext>
              </a:extLst>
            </p:cNvPr>
            <p:cNvSpPr/>
            <p:nvPr/>
          </p:nvSpPr>
          <p:spPr>
            <a:xfrm>
              <a:off x="2062911" y="2841723"/>
              <a:ext cx="47812" cy="76859"/>
            </a:xfrm>
            <a:custGeom>
              <a:avLst/>
              <a:gdLst>
                <a:gd name="connsiteX0" fmla="*/ 47810 w 47812"/>
                <a:gd name="connsiteY0" fmla="*/ 62008 h 76859"/>
                <a:gd name="connsiteX1" fmla="*/ 1364 w 47812"/>
                <a:gd name="connsiteY1" fmla="*/ 63051 h 76859"/>
                <a:gd name="connsiteX2" fmla="*/ 0 w 47812"/>
                <a:gd name="connsiteY2" fmla="*/ 1043 h 76859"/>
                <a:gd name="connsiteX3" fmla="*/ 46446 w 47812"/>
                <a:gd name="connsiteY3" fmla="*/ 0 h 76859"/>
                <a:gd name="connsiteX4" fmla="*/ 47810 w 47812"/>
                <a:gd name="connsiteY4" fmla="*/ 62008 h 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12" h="76859">
                  <a:moveTo>
                    <a:pt x="47810" y="62008"/>
                  </a:moveTo>
                  <a:cubicBezTo>
                    <a:pt x="48211" y="81100"/>
                    <a:pt x="1845" y="82143"/>
                    <a:pt x="1364" y="63051"/>
                  </a:cubicBezTo>
                  <a:lnTo>
                    <a:pt x="0" y="1043"/>
                  </a:lnTo>
                  <a:lnTo>
                    <a:pt x="46446" y="0"/>
                  </a:lnTo>
                  <a:lnTo>
                    <a:pt x="47810" y="62008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0D68DEB-7C91-42FF-A3E7-5D5CE69BD20F}"/>
                </a:ext>
              </a:extLst>
            </p:cNvPr>
            <p:cNvSpPr/>
            <p:nvPr/>
          </p:nvSpPr>
          <p:spPr>
            <a:xfrm>
              <a:off x="1962800" y="2224529"/>
              <a:ext cx="170053" cy="659042"/>
            </a:xfrm>
            <a:custGeom>
              <a:avLst/>
              <a:gdLst>
                <a:gd name="connsiteX0" fmla="*/ 152895 w 170053"/>
                <a:gd name="connsiteY0" fmla="*/ 639896 h 659042"/>
                <a:gd name="connsiteX1" fmla="*/ 89523 w 170053"/>
                <a:gd name="connsiteY1" fmla="*/ 648078 h 659042"/>
                <a:gd name="connsiteX2" fmla="*/ 0 w 170053"/>
                <a:gd name="connsiteY2" fmla="*/ 3770 h 659042"/>
                <a:gd name="connsiteX3" fmla="*/ 167494 w 170053"/>
                <a:gd name="connsiteY3" fmla="*/ 0 h 659042"/>
                <a:gd name="connsiteX4" fmla="*/ 152895 w 170053"/>
                <a:gd name="connsiteY4" fmla="*/ 639896 h 65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53" h="659042">
                  <a:moveTo>
                    <a:pt x="152895" y="639896"/>
                  </a:moveTo>
                  <a:cubicBezTo>
                    <a:pt x="147600" y="664202"/>
                    <a:pt x="99309" y="663560"/>
                    <a:pt x="89523" y="648078"/>
                  </a:cubicBezTo>
                  <a:cubicBezTo>
                    <a:pt x="87918" y="439352"/>
                    <a:pt x="57596" y="223246"/>
                    <a:pt x="0" y="3770"/>
                  </a:cubicBezTo>
                  <a:lnTo>
                    <a:pt x="167494" y="0"/>
                  </a:lnTo>
                  <a:cubicBezTo>
                    <a:pt x="173190" y="213940"/>
                    <a:pt x="169821" y="427319"/>
                    <a:pt x="152895" y="639896"/>
                  </a:cubicBez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E8DD3B7-DEB8-4679-8CCB-D6CEC2D41BE9}"/>
                </a:ext>
              </a:extLst>
            </p:cNvPr>
            <p:cNvSpPr/>
            <p:nvPr/>
          </p:nvSpPr>
          <p:spPr>
            <a:xfrm>
              <a:off x="1904154" y="2759340"/>
              <a:ext cx="48618" cy="69760"/>
            </a:xfrm>
            <a:custGeom>
              <a:avLst/>
              <a:gdLst>
                <a:gd name="connsiteX0" fmla="*/ 46453 w 48618"/>
                <a:gd name="connsiteY0" fmla="*/ 56233 h 69760"/>
                <a:gd name="connsiteX1" fmla="*/ 7 w 48618"/>
                <a:gd name="connsiteY1" fmla="*/ 57275 h 69760"/>
                <a:gd name="connsiteX2" fmla="*/ 2172 w 48618"/>
                <a:gd name="connsiteY2" fmla="*/ 1043 h 69760"/>
                <a:gd name="connsiteX3" fmla="*/ 48619 w 48618"/>
                <a:gd name="connsiteY3" fmla="*/ 0 h 69760"/>
                <a:gd name="connsiteX4" fmla="*/ 46453 w 48618"/>
                <a:gd name="connsiteY4" fmla="*/ 56233 h 6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18" h="69760">
                  <a:moveTo>
                    <a:pt x="46453" y="56233"/>
                  </a:moveTo>
                  <a:cubicBezTo>
                    <a:pt x="45811" y="73560"/>
                    <a:pt x="-635" y="74602"/>
                    <a:pt x="7" y="57275"/>
                  </a:cubicBezTo>
                  <a:lnTo>
                    <a:pt x="2172" y="1043"/>
                  </a:lnTo>
                  <a:lnTo>
                    <a:pt x="48619" y="0"/>
                  </a:lnTo>
                  <a:lnTo>
                    <a:pt x="46453" y="56233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95A4080-DA33-4650-9672-56935293AD9E}"/>
                </a:ext>
              </a:extLst>
            </p:cNvPr>
            <p:cNvSpPr/>
            <p:nvPr/>
          </p:nvSpPr>
          <p:spPr>
            <a:xfrm>
              <a:off x="1897101" y="2228941"/>
              <a:ext cx="128989" cy="573355"/>
            </a:xfrm>
            <a:custGeom>
              <a:avLst/>
              <a:gdLst>
                <a:gd name="connsiteX0" fmla="*/ 62088 w 128989"/>
                <a:gd name="connsiteY0" fmla="*/ 561443 h 573355"/>
                <a:gd name="connsiteX1" fmla="*/ 0 w 128989"/>
                <a:gd name="connsiteY1" fmla="*/ 559999 h 573355"/>
                <a:gd name="connsiteX2" fmla="*/ 11952 w 128989"/>
                <a:gd name="connsiteY2" fmla="*/ 0 h 573355"/>
                <a:gd name="connsiteX3" fmla="*/ 128990 w 128989"/>
                <a:gd name="connsiteY3" fmla="*/ 14680 h 573355"/>
                <a:gd name="connsiteX4" fmla="*/ 62088 w 128989"/>
                <a:gd name="connsiteY4" fmla="*/ 561443 h 5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9" h="573355">
                  <a:moveTo>
                    <a:pt x="62088" y="561443"/>
                  </a:moveTo>
                  <a:cubicBezTo>
                    <a:pt x="43959" y="580936"/>
                    <a:pt x="7300" y="573636"/>
                    <a:pt x="0" y="559999"/>
                  </a:cubicBezTo>
                  <a:lnTo>
                    <a:pt x="11952" y="0"/>
                  </a:lnTo>
                  <a:lnTo>
                    <a:pt x="128990" y="14680"/>
                  </a:lnTo>
                  <a:lnTo>
                    <a:pt x="62088" y="561443"/>
                  </a:ln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9A6525A-BCD9-4218-93FD-4B9E96EF62FC}"/>
                </a:ext>
              </a:extLst>
            </p:cNvPr>
            <p:cNvSpPr/>
            <p:nvPr/>
          </p:nvSpPr>
          <p:spPr>
            <a:xfrm>
              <a:off x="1953254" y="2360979"/>
              <a:ext cx="50857" cy="69548"/>
            </a:xfrm>
            <a:custGeom>
              <a:avLst/>
              <a:gdLst>
                <a:gd name="connsiteX0" fmla="*/ 50858 w 50857"/>
                <a:gd name="connsiteY0" fmla="*/ 69549 h 69548"/>
                <a:gd name="connsiteX1" fmla="*/ 0 w 50857"/>
                <a:gd name="connsiteY1" fmla="*/ 0 h 69548"/>
                <a:gd name="connsiteX2" fmla="*/ 49735 w 50857"/>
                <a:gd name="connsiteY2" fmla="*/ 20536 h 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57" h="69548">
                  <a:moveTo>
                    <a:pt x="50858" y="69549"/>
                  </a:moveTo>
                  <a:lnTo>
                    <a:pt x="0" y="0"/>
                  </a:lnTo>
                  <a:lnTo>
                    <a:pt x="49735" y="20536"/>
                  </a:lnTo>
                  <a:close/>
                </a:path>
              </a:pathLst>
            </a:custGeom>
            <a:solidFill>
              <a:srgbClr val="97B6D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3" name="Graphic 5">
              <a:extLst>
                <a:ext uri="{FF2B5EF4-FFF2-40B4-BE49-F238E27FC236}">
                  <a16:creationId xmlns:a16="http://schemas.microsoft.com/office/drawing/2014/main" id="{1EFBE39A-9ED3-45B9-B327-7E1060666DA9}"/>
                </a:ext>
              </a:extLst>
            </p:cNvPr>
            <p:cNvGrpSpPr/>
            <p:nvPr/>
          </p:nvGrpSpPr>
          <p:grpSpPr>
            <a:xfrm>
              <a:off x="2060665" y="1793279"/>
              <a:ext cx="406382" cy="381996"/>
              <a:chOff x="2060665" y="1793279"/>
              <a:chExt cx="406382" cy="381996"/>
            </a:xfrm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9A862F28-273F-4B82-8840-982ACEDC06B2}"/>
                  </a:ext>
                </a:extLst>
              </p:cNvPr>
              <p:cNvSpPr/>
              <p:nvPr/>
            </p:nvSpPr>
            <p:spPr>
              <a:xfrm>
                <a:off x="2153316" y="1793279"/>
                <a:ext cx="225170" cy="381996"/>
              </a:xfrm>
              <a:custGeom>
                <a:avLst/>
                <a:gdLst>
                  <a:gd name="connsiteX0" fmla="*/ 23103 w 225170"/>
                  <a:gd name="connsiteY0" fmla="*/ 0 h 381996"/>
                  <a:gd name="connsiteX1" fmla="*/ 0 w 225170"/>
                  <a:gd name="connsiteY1" fmla="*/ 5856 h 381996"/>
                  <a:gd name="connsiteX2" fmla="*/ 205919 w 225170"/>
                  <a:gd name="connsiteY2" fmla="*/ 381996 h 381996"/>
                  <a:gd name="connsiteX3" fmla="*/ 225171 w 225170"/>
                  <a:gd name="connsiteY3" fmla="*/ 370445 h 381996"/>
                  <a:gd name="connsiteX4" fmla="*/ 54147 w 225170"/>
                  <a:gd name="connsiteY4" fmla="*/ 84710 h 38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70" h="381996">
                    <a:moveTo>
                      <a:pt x="23103" y="0"/>
                    </a:moveTo>
                    <a:lnTo>
                      <a:pt x="0" y="5856"/>
                    </a:lnTo>
                    <a:lnTo>
                      <a:pt x="205919" y="381996"/>
                    </a:lnTo>
                    <a:lnTo>
                      <a:pt x="225171" y="370445"/>
                    </a:lnTo>
                    <a:lnTo>
                      <a:pt x="54147" y="84710"/>
                    </a:lnTo>
                    <a:close/>
                  </a:path>
                </a:pathLst>
              </a:custGeom>
              <a:solidFill>
                <a:srgbClr val="CC6F1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8D23B1CE-9832-428F-9E51-076FC8E4DD80}"/>
                  </a:ext>
                </a:extLst>
              </p:cNvPr>
              <p:cNvSpPr/>
              <p:nvPr/>
            </p:nvSpPr>
            <p:spPr>
              <a:xfrm>
                <a:off x="2234256" y="1842381"/>
                <a:ext cx="87758" cy="115734"/>
              </a:xfrm>
              <a:custGeom>
                <a:avLst/>
                <a:gdLst>
                  <a:gd name="connsiteX0" fmla="*/ 87758 w 87758"/>
                  <a:gd name="connsiteY0" fmla="*/ 6328 h 115734"/>
                  <a:gd name="connsiteX1" fmla="*/ 58719 w 87758"/>
                  <a:gd name="connsiteY1" fmla="*/ 1194 h 115734"/>
                  <a:gd name="connsiteX2" fmla="*/ 0 w 87758"/>
                  <a:gd name="connsiteY2" fmla="*/ 105959 h 115734"/>
                  <a:gd name="connsiteX3" fmla="*/ 74281 w 87758"/>
                  <a:gd name="connsiteY3" fmla="*/ 115184 h 115734"/>
                  <a:gd name="connsiteX4" fmla="*/ 87758 w 87758"/>
                  <a:gd name="connsiteY4" fmla="*/ 6328 h 1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58" h="115734">
                    <a:moveTo>
                      <a:pt x="87758" y="6328"/>
                    </a:moveTo>
                    <a:cubicBezTo>
                      <a:pt x="87758" y="6328"/>
                      <a:pt x="76367" y="-3298"/>
                      <a:pt x="58719" y="1194"/>
                    </a:cubicBezTo>
                    <a:cubicBezTo>
                      <a:pt x="41071" y="5687"/>
                      <a:pt x="0" y="105959"/>
                      <a:pt x="0" y="105959"/>
                    </a:cubicBezTo>
                    <a:cubicBezTo>
                      <a:pt x="0" y="105959"/>
                      <a:pt x="74041" y="118473"/>
                      <a:pt x="74281" y="115184"/>
                    </a:cubicBezTo>
                    <a:cubicBezTo>
                      <a:pt x="74522" y="111975"/>
                      <a:pt x="87758" y="6328"/>
                      <a:pt x="87758" y="6328"/>
                    </a:cubicBez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2E3DEE06-6549-4D6D-BCB4-5951E70FB8C5}"/>
                  </a:ext>
                </a:extLst>
              </p:cNvPr>
              <p:cNvSpPr/>
              <p:nvPr/>
            </p:nvSpPr>
            <p:spPr>
              <a:xfrm>
                <a:off x="2233454" y="1848709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961DC96-5AA6-404D-A686-18FF58687389}"/>
                  </a:ext>
                </a:extLst>
              </p:cNvPr>
              <p:cNvSpPr/>
              <p:nvPr/>
            </p:nvSpPr>
            <p:spPr>
              <a:xfrm>
                <a:off x="2068125" y="1793279"/>
                <a:ext cx="228780" cy="255412"/>
              </a:xfrm>
              <a:custGeom>
                <a:avLst/>
                <a:gdLst>
                  <a:gd name="connsiteX0" fmla="*/ 138696 w 228780"/>
                  <a:gd name="connsiteY0" fmla="*/ 255413 h 255412"/>
                  <a:gd name="connsiteX1" fmla="*/ 0 w 228780"/>
                  <a:gd name="connsiteY1" fmla="*/ 197656 h 255412"/>
                  <a:gd name="connsiteX2" fmla="*/ 108294 w 228780"/>
                  <a:gd name="connsiteY2" fmla="*/ 0 h 255412"/>
                  <a:gd name="connsiteX3" fmla="*/ 228781 w 228780"/>
                  <a:gd name="connsiteY3" fmla="*/ 49895 h 25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780" h="255412">
                    <a:moveTo>
                      <a:pt x="138696" y="255413"/>
                    </a:moveTo>
                    <a:lnTo>
                      <a:pt x="0" y="197656"/>
                    </a:lnTo>
                    <a:lnTo>
                      <a:pt x="108294" y="0"/>
                    </a:lnTo>
                    <a:lnTo>
                      <a:pt x="228781" y="49895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F1475D3-55FD-40B9-9E8B-859E4A7FDEDD}"/>
                  </a:ext>
                </a:extLst>
              </p:cNvPr>
              <p:cNvSpPr/>
              <p:nvPr/>
            </p:nvSpPr>
            <p:spPr>
              <a:xfrm>
                <a:off x="2214201" y="1860261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29D5F596-49F6-41DD-851E-0D615AA28EA1}"/>
                  </a:ext>
                </a:extLst>
              </p:cNvPr>
              <p:cNvSpPr/>
              <p:nvPr/>
            </p:nvSpPr>
            <p:spPr>
              <a:xfrm>
                <a:off x="2231689" y="1872935"/>
                <a:ext cx="206961" cy="280039"/>
              </a:xfrm>
              <a:custGeom>
                <a:avLst/>
                <a:gdLst>
                  <a:gd name="connsiteX0" fmla="*/ 128509 w 206961"/>
                  <a:gd name="connsiteY0" fmla="*/ 279157 h 280039"/>
                  <a:gd name="connsiteX1" fmla="*/ 105246 w 206961"/>
                  <a:gd name="connsiteY1" fmla="*/ 280040 h 280039"/>
                  <a:gd name="connsiteX2" fmla="*/ 0 w 206961"/>
                  <a:gd name="connsiteY2" fmla="*/ 191479 h 280039"/>
                  <a:gd name="connsiteX3" fmla="*/ 78453 w 206961"/>
                  <a:gd name="connsiteY3" fmla="*/ 0 h 280039"/>
                  <a:gd name="connsiteX4" fmla="*/ 206961 w 206961"/>
                  <a:gd name="connsiteY4" fmla="*/ 87598 h 280039"/>
                  <a:gd name="connsiteX5" fmla="*/ 128509 w 206961"/>
                  <a:gd name="connsiteY5" fmla="*/ 279157 h 28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61" h="280039">
                    <a:moveTo>
                      <a:pt x="128509" y="279157"/>
                    </a:moveTo>
                    <a:lnTo>
                      <a:pt x="105246" y="280040"/>
                    </a:lnTo>
                    <a:lnTo>
                      <a:pt x="0" y="191479"/>
                    </a:lnTo>
                    <a:lnTo>
                      <a:pt x="78453" y="0"/>
                    </a:lnTo>
                    <a:cubicBezTo>
                      <a:pt x="119925" y="20215"/>
                      <a:pt x="162922" y="50457"/>
                      <a:pt x="206961" y="87598"/>
                    </a:cubicBezTo>
                    <a:lnTo>
                      <a:pt x="128509" y="279157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8405A313-C473-4ABA-9406-9F777DCD7201}"/>
                  </a:ext>
                </a:extLst>
              </p:cNvPr>
              <p:cNvSpPr/>
              <p:nvPr/>
            </p:nvSpPr>
            <p:spPr>
              <a:xfrm>
                <a:off x="2060665" y="1799135"/>
                <a:ext cx="242096" cy="277232"/>
              </a:xfrm>
              <a:custGeom>
                <a:avLst/>
                <a:gdLst>
                  <a:gd name="connsiteX0" fmla="*/ 153537 w 242096"/>
                  <a:gd name="connsiteY0" fmla="*/ 277232 h 277232"/>
                  <a:gd name="connsiteX1" fmla="*/ 0 w 242096"/>
                  <a:gd name="connsiteY1" fmla="*/ 208566 h 277232"/>
                  <a:gd name="connsiteX2" fmla="*/ 92651 w 242096"/>
                  <a:gd name="connsiteY2" fmla="*/ 0 h 277232"/>
                  <a:gd name="connsiteX3" fmla="*/ 242097 w 242096"/>
                  <a:gd name="connsiteY3" fmla="*/ 61126 h 27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096" h="277232">
                    <a:moveTo>
                      <a:pt x="153537" y="277232"/>
                    </a:moveTo>
                    <a:lnTo>
                      <a:pt x="0" y="208566"/>
                    </a:lnTo>
                    <a:lnTo>
                      <a:pt x="92651" y="0"/>
                    </a:lnTo>
                    <a:lnTo>
                      <a:pt x="242097" y="61126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88CC9EE-201E-4944-B895-9A4F098BE70C}"/>
                  </a:ext>
                </a:extLst>
              </p:cNvPr>
              <p:cNvSpPr/>
              <p:nvPr/>
            </p:nvSpPr>
            <p:spPr>
              <a:xfrm>
                <a:off x="2077992" y="1812050"/>
                <a:ext cx="221240" cy="250439"/>
              </a:xfrm>
              <a:custGeom>
                <a:avLst/>
                <a:gdLst>
                  <a:gd name="connsiteX0" fmla="*/ 221240 w 221240"/>
                  <a:gd name="connsiteY0" fmla="*/ 57516 h 250439"/>
                  <a:gd name="connsiteX1" fmla="*/ 84710 w 221240"/>
                  <a:gd name="connsiteY1" fmla="*/ 0 h 250439"/>
                  <a:gd name="connsiteX2" fmla="*/ 79977 w 221240"/>
                  <a:gd name="connsiteY2" fmla="*/ 10589 h 250439"/>
                  <a:gd name="connsiteX3" fmla="*/ 79897 w 221240"/>
                  <a:gd name="connsiteY3" fmla="*/ 10509 h 250439"/>
                  <a:gd name="connsiteX4" fmla="*/ 0 w 221240"/>
                  <a:gd name="connsiteY4" fmla="*/ 190356 h 250439"/>
                  <a:gd name="connsiteX5" fmla="*/ 136450 w 221240"/>
                  <a:gd name="connsiteY5" fmla="*/ 250439 h 250439"/>
                  <a:gd name="connsiteX6" fmla="*/ 141103 w 221240"/>
                  <a:gd name="connsiteY6" fmla="*/ 239770 h 250439"/>
                  <a:gd name="connsiteX7" fmla="*/ 141263 w 221240"/>
                  <a:gd name="connsiteY7" fmla="*/ 239851 h 250439"/>
                  <a:gd name="connsiteX8" fmla="*/ 221240 w 221240"/>
                  <a:gd name="connsiteY8" fmla="*/ 57516 h 25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240" h="250439">
                    <a:moveTo>
                      <a:pt x="221240" y="57516"/>
                    </a:moveTo>
                    <a:cubicBezTo>
                      <a:pt x="183458" y="41633"/>
                      <a:pt x="137252" y="20536"/>
                      <a:pt x="84710" y="0"/>
                    </a:cubicBezTo>
                    <a:lnTo>
                      <a:pt x="79977" y="10589"/>
                    </a:lnTo>
                    <a:lnTo>
                      <a:pt x="79897" y="10509"/>
                    </a:lnTo>
                    <a:lnTo>
                      <a:pt x="0" y="190356"/>
                    </a:lnTo>
                    <a:cubicBezTo>
                      <a:pt x="55350" y="212256"/>
                      <a:pt x="99390" y="238327"/>
                      <a:pt x="136450" y="250439"/>
                    </a:cubicBezTo>
                    <a:lnTo>
                      <a:pt x="141103" y="239770"/>
                    </a:lnTo>
                    <a:lnTo>
                      <a:pt x="141263" y="239851"/>
                    </a:lnTo>
                    <a:lnTo>
                      <a:pt x="221240" y="57516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05E4614C-0ED0-4E93-B7EE-B26295FD34CC}"/>
                  </a:ext>
                </a:extLst>
              </p:cNvPr>
              <p:cNvSpPr/>
              <p:nvPr/>
            </p:nvSpPr>
            <p:spPr>
              <a:xfrm>
                <a:off x="2224710" y="1884968"/>
                <a:ext cx="190677" cy="268007"/>
              </a:xfrm>
              <a:custGeom>
                <a:avLst/>
                <a:gdLst>
                  <a:gd name="connsiteX0" fmla="*/ 190677 w 190677"/>
                  <a:gd name="connsiteY0" fmla="*/ 76528 h 268007"/>
                  <a:gd name="connsiteX1" fmla="*/ 78453 w 190677"/>
                  <a:gd name="connsiteY1" fmla="*/ 0 h 268007"/>
                  <a:gd name="connsiteX2" fmla="*/ 0 w 190677"/>
                  <a:gd name="connsiteY2" fmla="*/ 191479 h 268007"/>
                  <a:gd name="connsiteX3" fmla="*/ 112224 w 190677"/>
                  <a:gd name="connsiteY3" fmla="*/ 268007 h 268007"/>
                  <a:gd name="connsiteX4" fmla="*/ 190677 w 190677"/>
                  <a:gd name="connsiteY4" fmla="*/ 76528 h 2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77" h="268007">
                    <a:moveTo>
                      <a:pt x="190677" y="76528"/>
                    </a:moveTo>
                    <a:cubicBezTo>
                      <a:pt x="149365" y="38906"/>
                      <a:pt x="113267" y="17487"/>
                      <a:pt x="78453" y="0"/>
                    </a:cubicBezTo>
                    <a:lnTo>
                      <a:pt x="0" y="191479"/>
                    </a:lnTo>
                    <a:cubicBezTo>
                      <a:pt x="43959" y="213700"/>
                      <a:pt x="82384" y="238647"/>
                      <a:pt x="112224" y="268007"/>
                    </a:cubicBezTo>
                    <a:lnTo>
                      <a:pt x="190677" y="76528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94A45106-EB20-4440-AEA0-3CB6AED16400}"/>
                  </a:ext>
                </a:extLst>
              </p:cNvPr>
              <p:cNvSpPr/>
              <p:nvPr/>
            </p:nvSpPr>
            <p:spPr>
              <a:xfrm>
                <a:off x="2090105" y="1819510"/>
                <a:ext cx="206881" cy="234315"/>
              </a:xfrm>
              <a:custGeom>
                <a:avLst/>
                <a:gdLst>
                  <a:gd name="connsiteX0" fmla="*/ 206881 w 206881"/>
                  <a:gd name="connsiteY0" fmla="*/ 53826 h 234315"/>
                  <a:gd name="connsiteX1" fmla="*/ 79175 w 206881"/>
                  <a:gd name="connsiteY1" fmla="*/ 0 h 234315"/>
                  <a:gd name="connsiteX2" fmla="*/ 74763 w 206881"/>
                  <a:gd name="connsiteY2" fmla="*/ 9947 h 234315"/>
                  <a:gd name="connsiteX3" fmla="*/ 74683 w 206881"/>
                  <a:gd name="connsiteY3" fmla="*/ 9867 h 234315"/>
                  <a:gd name="connsiteX4" fmla="*/ 0 w 206881"/>
                  <a:gd name="connsiteY4" fmla="*/ 178083 h 234315"/>
                  <a:gd name="connsiteX5" fmla="*/ 127626 w 206881"/>
                  <a:gd name="connsiteY5" fmla="*/ 234316 h 234315"/>
                  <a:gd name="connsiteX6" fmla="*/ 131958 w 206881"/>
                  <a:gd name="connsiteY6" fmla="*/ 224369 h 234315"/>
                  <a:gd name="connsiteX7" fmla="*/ 132118 w 206881"/>
                  <a:gd name="connsiteY7" fmla="*/ 224449 h 234315"/>
                  <a:gd name="connsiteX8" fmla="*/ 206881 w 206881"/>
                  <a:gd name="connsiteY8" fmla="*/ 53826 h 2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881" h="234315">
                    <a:moveTo>
                      <a:pt x="206881" y="53826"/>
                    </a:moveTo>
                    <a:cubicBezTo>
                      <a:pt x="166933" y="40029"/>
                      <a:pt x="124578" y="18209"/>
                      <a:pt x="79175" y="0"/>
                    </a:cubicBezTo>
                    <a:lnTo>
                      <a:pt x="74763" y="9947"/>
                    </a:lnTo>
                    <a:lnTo>
                      <a:pt x="74683" y="9867"/>
                    </a:lnTo>
                    <a:lnTo>
                      <a:pt x="0" y="178083"/>
                    </a:lnTo>
                    <a:cubicBezTo>
                      <a:pt x="42916" y="206239"/>
                      <a:pt x="85512" y="224930"/>
                      <a:pt x="127626" y="234316"/>
                    </a:cubicBezTo>
                    <a:lnTo>
                      <a:pt x="131958" y="224369"/>
                    </a:lnTo>
                    <a:lnTo>
                      <a:pt x="132118" y="224449"/>
                    </a:lnTo>
                    <a:lnTo>
                      <a:pt x="206881" y="53826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CE410D4-5B9A-4A80-A1F1-D024CCFF3422}"/>
                  </a:ext>
                </a:extLst>
              </p:cNvPr>
              <p:cNvSpPr/>
              <p:nvPr/>
            </p:nvSpPr>
            <p:spPr>
              <a:xfrm>
                <a:off x="2306051" y="1931975"/>
                <a:ext cx="72596" cy="47408"/>
              </a:xfrm>
              <a:custGeom>
                <a:avLst/>
                <a:gdLst>
                  <a:gd name="connsiteX0" fmla="*/ 0 w 72596"/>
                  <a:gd name="connsiteY0" fmla="*/ 0 h 47408"/>
                  <a:gd name="connsiteX1" fmla="*/ 72597 w 72596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96" h="47408">
                    <a:moveTo>
                      <a:pt x="0" y="0"/>
                    </a:moveTo>
                    <a:lnTo>
                      <a:pt x="7259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8A8A52-B19F-4C97-A725-DBE0133B5009}"/>
                  </a:ext>
                </a:extLst>
              </p:cNvPr>
              <p:cNvSpPr/>
              <p:nvPr/>
            </p:nvSpPr>
            <p:spPr>
              <a:xfrm>
                <a:off x="2294018" y="1957003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94E4BC1-11A1-4014-AFAE-DBD10568B59A}"/>
                  </a:ext>
                </a:extLst>
              </p:cNvPr>
              <p:cNvSpPr/>
              <p:nvPr/>
            </p:nvSpPr>
            <p:spPr>
              <a:xfrm>
                <a:off x="2281985" y="1982031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5CE6EE7-3D0C-4696-9F55-312D87F77051}"/>
                  </a:ext>
                </a:extLst>
              </p:cNvPr>
              <p:cNvSpPr/>
              <p:nvPr/>
            </p:nvSpPr>
            <p:spPr>
              <a:xfrm>
                <a:off x="2270434" y="2014118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544F88C-54AF-42C0-8CB2-2BE75B8F8557}"/>
                  </a:ext>
                </a:extLst>
              </p:cNvPr>
              <p:cNvSpPr/>
              <p:nvPr/>
            </p:nvSpPr>
            <p:spPr>
              <a:xfrm>
                <a:off x="2258883" y="2046205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388" name="Graphic 5">
                <a:extLst>
                  <a:ext uri="{FF2B5EF4-FFF2-40B4-BE49-F238E27FC236}">
                    <a16:creationId xmlns:a16="http://schemas.microsoft.com/office/drawing/2014/main" id="{CF3449CF-1CD3-42A9-B35C-3D07AE400E49}"/>
                  </a:ext>
                </a:extLst>
              </p:cNvPr>
              <p:cNvGrpSpPr/>
              <p:nvPr/>
            </p:nvGrpSpPr>
            <p:grpSpPr>
              <a:xfrm>
                <a:off x="2155963" y="1855207"/>
                <a:ext cx="108855" cy="98587"/>
                <a:chOff x="2155963" y="1855207"/>
                <a:chExt cx="108855" cy="98587"/>
              </a:xfrm>
            </p:grpSpPr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500794CA-6E6D-48A1-BEE0-1B27475AE37F}"/>
                    </a:ext>
                  </a:extLst>
                </p:cNvPr>
                <p:cNvSpPr/>
                <p:nvPr/>
              </p:nvSpPr>
              <p:spPr>
                <a:xfrm>
                  <a:off x="2183077" y="185520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DABE78EF-F7D0-4443-8780-59B0944D1956}"/>
                    </a:ext>
                  </a:extLst>
                </p:cNvPr>
                <p:cNvSpPr/>
                <p:nvPr/>
              </p:nvSpPr>
              <p:spPr>
                <a:xfrm>
                  <a:off x="2169520" y="1886572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71A290C7-2596-4C84-AC63-FAF9D98D5D60}"/>
                    </a:ext>
                  </a:extLst>
                </p:cNvPr>
                <p:cNvSpPr/>
                <p:nvPr/>
              </p:nvSpPr>
              <p:spPr>
                <a:xfrm>
                  <a:off x="2155963" y="191801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A54E214-7832-4D7F-94A4-FD93A070AE1F}"/>
                </a:ext>
              </a:extLst>
            </p:cNvPr>
            <p:cNvSpPr/>
            <p:nvPr/>
          </p:nvSpPr>
          <p:spPr>
            <a:xfrm>
              <a:off x="1985020" y="1748304"/>
              <a:ext cx="85408" cy="163887"/>
            </a:xfrm>
            <a:custGeom>
              <a:avLst/>
              <a:gdLst>
                <a:gd name="connsiteX0" fmla="*/ 81822 w 85408"/>
                <a:gd name="connsiteY0" fmla="*/ 125755 h 163887"/>
                <a:gd name="connsiteX1" fmla="*/ 19172 w 85408"/>
                <a:gd name="connsiteY1" fmla="*/ 151103 h 163887"/>
                <a:gd name="connsiteX2" fmla="*/ 7300 w 85408"/>
                <a:gd name="connsiteY2" fmla="*/ 38879 h 163887"/>
                <a:gd name="connsiteX3" fmla="*/ 55591 w 85408"/>
                <a:gd name="connsiteY3" fmla="*/ 12487 h 163887"/>
                <a:gd name="connsiteX4" fmla="*/ 81822 w 85408"/>
                <a:gd name="connsiteY4" fmla="*/ 125755 h 1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8" h="163887">
                  <a:moveTo>
                    <a:pt x="81822" y="125755"/>
                  </a:moveTo>
                  <a:cubicBezTo>
                    <a:pt x="71795" y="164018"/>
                    <a:pt x="43718" y="175409"/>
                    <a:pt x="19172" y="151103"/>
                  </a:cubicBezTo>
                  <a:cubicBezTo>
                    <a:pt x="-5375" y="126797"/>
                    <a:pt x="-2808" y="77143"/>
                    <a:pt x="7300" y="38879"/>
                  </a:cubicBezTo>
                  <a:cubicBezTo>
                    <a:pt x="17327" y="615"/>
                    <a:pt x="31124" y="-11819"/>
                    <a:pt x="55591" y="12487"/>
                  </a:cubicBezTo>
                  <a:cubicBezTo>
                    <a:pt x="80137" y="36793"/>
                    <a:pt x="91849" y="87491"/>
                    <a:pt x="81822" y="12575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E4BC466-FDF5-4300-8F76-02CAEF544B14}"/>
                </a:ext>
              </a:extLst>
            </p:cNvPr>
            <p:cNvSpPr/>
            <p:nvPr/>
          </p:nvSpPr>
          <p:spPr>
            <a:xfrm>
              <a:off x="2015468" y="1741850"/>
              <a:ext cx="104010" cy="164672"/>
            </a:xfrm>
            <a:custGeom>
              <a:avLst/>
              <a:gdLst>
                <a:gd name="connsiteX0" fmla="*/ 99183 w 104010"/>
                <a:gd name="connsiteY0" fmla="*/ 129159 h 164672"/>
                <a:gd name="connsiteX1" fmla="*/ 21452 w 104010"/>
                <a:gd name="connsiteY1" fmla="*/ 149615 h 164672"/>
                <a:gd name="connsiteX2" fmla="*/ 7575 w 104010"/>
                <a:gd name="connsiteY2" fmla="*/ 34182 h 164672"/>
                <a:gd name="connsiteX3" fmla="*/ 72551 w 104010"/>
                <a:gd name="connsiteY3" fmla="*/ 15732 h 164672"/>
                <a:gd name="connsiteX4" fmla="*/ 99183 w 104010"/>
                <a:gd name="connsiteY4" fmla="*/ 129159 h 16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10" h="164672">
                  <a:moveTo>
                    <a:pt x="99183" y="129159"/>
                  </a:moveTo>
                  <a:cubicBezTo>
                    <a:pt x="85065" y="166140"/>
                    <a:pt x="43271" y="176408"/>
                    <a:pt x="21452" y="149615"/>
                  </a:cubicBezTo>
                  <a:cubicBezTo>
                    <a:pt x="-367" y="122822"/>
                    <a:pt x="-6544" y="71162"/>
                    <a:pt x="7575" y="34182"/>
                  </a:cubicBezTo>
                  <a:cubicBezTo>
                    <a:pt x="21693" y="-2799"/>
                    <a:pt x="50812" y="-11061"/>
                    <a:pt x="72551" y="15732"/>
                  </a:cubicBezTo>
                  <a:cubicBezTo>
                    <a:pt x="94290" y="42524"/>
                    <a:pt x="113221" y="92179"/>
                    <a:pt x="99183" y="129159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A7A69CC-78D0-4162-8AD9-8BAC91DA9FE7}"/>
                </a:ext>
              </a:extLst>
            </p:cNvPr>
            <p:cNvSpPr/>
            <p:nvPr/>
          </p:nvSpPr>
          <p:spPr>
            <a:xfrm>
              <a:off x="1987785" y="1845939"/>
              <a:ext cx="88645" cy="125553"/>
            </a:xfrm>
            <a:custGeom>
              <a:avLst/>
              <a:gdLst>
                <a:gd name="connsiteX0" fmla="*/ 18573 w 88645"/>
                <a:gd name="connsiteY0" fmla="*/ 122775 h 125553"/>
                <a:gd name="connsiteX1" fmla="*/ 14803 w 88645"/>
                <a:gd name="connsiteY1" fmla="*/ 121011 h 125553"/>
                <a:gd name="connsiteX2" fmla="*/ 2369 w 88645"/>
                <a:gd name="connsiteY2" fmla="*/ 86918 h 125553"/>
                <a:gd name="connsiteX3" fmla="*/ 35980 w 88645"/>
                <a:gd name="connsiteY3" fmla="*/ 14803 h 125553"/>
                <a:gd name="connsiteX4" fmla="*/ 70072 w 88645"/>
                <a:gd name="connsiteY4" fmla="*/ 2369 h 125553"/>
                <a:gd name="connsiteX5" fmla="*/ 73843 w 88645"/>
                <a:gd name="connsiteY5" fmla="*/ 4134 h 125553"/>
                <a:gd name="connsiteX6" fmla="*/ 86276 w 88645"/>
                <a:gd name="connsiteY6" fmla="*/ 38226 h 125553"/>
                <a:gd name="connsiteX7" fmla="*/ 64136 w 88645"/>
                <a:gd name="connsiteY7" fmla="*/ 112267 h 125553"/>
                <a:gd name="connsiteX8" fmla="*/ 18573 w 88645"/>
                <a:gd name="connsiteY8" fmla="*/ 122775 h 1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45" h="125553">
                  <a:moveTo>
                    <a:pt x="18573" y="122775"/>
                  </a:moveTo>
                  <a:lnTo>
                    <a:pt x="14803" y="121011"/>
                  </a:lnTo>
                  <a:cubicBezTo>
                    <a:pt x="2048" y="115075"/>
                    <a:pt x="-3567" y="99673"/>
                    <a:pt x="2369" y="86918"/>
                  </a:cubicBezTo>
                  <a:lnTo>
                    <a:pt x="35980" y="14803"/>
                  </a:lnTo>
                  <a:cubicBezTo>
                    <a:pt x="41916" y="2048"/>
                    <a:pt x="57318" y="-3567"/>
                    <a:pt x="70072" y="2369"/>
                  </a:cubicBezTo>
                  <a:lnTo>
                    <a:pt x="73843" y="4134"/>
                  </a:lnTo>
                  <a:cubicBezTo>
                    <a:pt x="86597" y="10070"/>
                    <a:pt x="92213" y="25472"/>
                    <a:pt x="86276" y="38226"/>
                  </a:cubicBezTo>
                  <a:lnTo>
                    <a:pt x="64136" y="112267"/>
                  </a:lnTo>
                  <a:cubicBezTo>
                    <a:pt x="58280" y="125102"/>
                    <a:pt x="31408" y="128712"/>
                    <a:pt x="18573" y="12277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D73B7F0-FFD9-4C33-B6CE-9FBB1D42D605}"/>
                </a:ext>
              </a:extLst>
            </p:cNvPr>
            <p:cNvSpPr/>
            <p:nvPr/>
          </p:nvSpPr>
          <p:spPr>
            <a:xfrm>
              <a:off x="1980691" y="1740053"/>
              <a:ext cx="151684" cy="157984"/>
            </a:xfrm>
            <a:custGeom>
              <a:avLst/>
              <a:gdLst>
                <a:gd name="connsiteX0" fmla="*/ 2724 w 151684"/>
                <a:gd name="connsiteY0" fmla="*/ 121571 h 157984"/>
                <a:gd name="connsiteX1" fmla="*/ 40747 w 151684"/>
                <a:gd name="connsiteY1" fmla="*/ 157830 h 157984"/>
                <a:gd name="connsiteX2" fmla="*/ 109494 w 151684"/>
                <a:gd name="connsiteY2" fmla="*/ 94377 h 157984"/>
                <a:gd name="connsiteX3" fmla="*/ 142864 w 151684"/>
                <a:gd name="connsiteY3" fmla="*/ 21299 h 157984"/>
                <a:gd name="connsiteX4" fmla="*/ 68743 w 151684"/>
                <a:gd name="connsiteY4" fmla="*/ 41 h 157984"/>
                <a:gd name="connsiteX5" fmla="*/ 2724 w 151684"/>
                <a:gd name="connsiteY5" fmla="*/ 121571 h 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84" h="157984">
                  <a:moveTo>
                    <a:pt x="2724" y="121571"/>
                  </a:moveTo>
                  <a:cubicBezTo>
                    <a:pt x="2724" y="121571"/>
                    <a:pt x="8901" y="154621"/>
                    <a:pt x="40747" y="157830"/>
                  </a:cubicBezTo>
                  <a:cubicBezTo>
                    <a:pt x="77487" y="161520"/>
                    <a:pt x="72674" y="97987"/>
                    <a:pt x="109494" y="94377"/>
                  </a:cubicBezTo>
                  <a:cubicBezTo>
                    <a:pt x="159309" y="89484"/>
                    <a:pt x="157063" y="41674"/>
                    <a:pt x="142864" y="21299"/>
                  </a:cubicBezTo>
                  <a:cubicBezTo>
                    <a:pt x="128746" y="1004"/>
                    <a:pt x="101873" y="443"/>
                    <a:pt x="68743" y="41"/>
                  </a:cubicBezTo>
                  <a:cubicBezTo>
                    <a:pt x="33768" y="-440"/>
                    <a:pt x="-11635" y="1245"/>
                    <a:pt x="2724" y="121571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D0E51754-0D85-4A69-8E15-054592068C68}"/>
                </a:ext>
              </a:extLst>
            </p:cNvPr>
            <p:cNvSpPr/>
            <p:nvPr/>
          </p:nvSpPr>
          <p:spPr>
            <a:xfrm>
              <a:off x="2061391" y="1830183"/>
              <a:ext cx="34838" cy="34805"/>
            </a:xfrm>
            <a:custGeom>
              <a:avLst/>
              <a:gdLst>
                <a:gd name="connsiteX0" fmla="*/ 33687 w 34838"/>
                <a:gd name="connsiteY0" fmla="*/ 23580 h 34805"/>
                <a:gd name="connsiteX1" fmla="*/ 11226 w 34838"/>
                <a:gd name="connsiteY1" fmla="*/ 33687 h 34805"/>
                <a:gd name="connsiteX2" fmla="*/ 1119 w 34838"/>
                <a:gd name="connsiteY2" fmla="*/ 11226 h 34805"/>
                <a:gd name="connsiteX3" fmla="*/ 23580 w 34838"/>
                <a:gd name="connsiteY3" fmla="*/ 1119 h 34805"/>
                <a:gd name="connsiteX4" fmla="*/ 33687 w 34838"/>
                <a:gd name="connsiteY4" fmla="*/ 23580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8" h="34805">
                  <a:moveTo>
                    <a:pt x="33687" y="23580"/>
                  </a:moveTo>
                  <a:cubicBezTo>
                    <a:pt x="30238" y="32564"/>
                    <a:pt x="20210" y="37056"/>
                    <a:pt x="11226" y="33687"/>
                  </a:cubicBezTo>
                  <a:cubicBezTo>
                    <a:pt x="2242" y="30238"/>
                    <a:pt x="-2251" y="20210"/>
                    <a:pt x="1119" y="11226"/>
                  </a:cubicBezTo>
                  <a:cubicBezTo>
                    <a:pt x="4568" y="2242"/>
                    <a:pt x="14595" y="-2251"/>
                    <a:pt x="23580" y="1119"/>
                  </a:cubicBezTo>
                  <a:cubicBezTo>
                    <a:pt x="32564" y="4568"/>
                    <a:pt x="37136" y="14595"/>
                    <a:pt x="33687" y="2358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92F8776-DEA2-4DF9-A937-597C4BC8D3C9}"/>
                </a:ext>
              </a:extLst>
            </p:cNvPr>
            <p:cNvSpPr/>
            <p:nvPr/>
          </p:nvSpPr>
          <p:spPr>
            <a:xfrm>
              <a:off x="1905684" y="1910286"/>
              <a:ext cx="239020" cy="411852"/>
            </a:xfrm>
            <a:custGeom>
              <a:avLst/>
              <a:gdLst>
                <a:gd name="connsiteX0" fmla="*/ 13316 w 239020"/>
                <a:gd name="connsiteY0" fmla="*/ 354512 h 411852"/>
                <a:gd name="connsiteX1" fmla="*/ 0 w 239020"/>
                <a:gd name="connsiteY1" fmla="*/ 165118 h 411852"/>
                <a:gd name="connsiteX2" fmla="*/ 70993 w 239020"/>
                <a:gd name="connsiteY2" fmla="*/ 913 h 411852"/>
                <a:gd name="connsiteX3" fmla="*/ 91448 w 239020"/>
                <a:gd name="connsiteY3" fmla="*/ 5806 h 411852"/>
                <a:gd name="connsiteX4" fmla="*/ 119845 w 239020"/>
                <a:gd name="connsiteY4" fmla="*/ 16074 h 411852"/>
                <a:gd name="connsiteX5" fmla="*/ 238647 w 239020"/>
                <a:gd name="connsiteY5" fmla="*/ 134235 h 411852"/>
                <a:gd name="connsiteX6" fmla="*/ 228861 w 239020"/>
                <a:gd name="connsiteY6" fmla="*/ 378818 h 411852"/>
                <a:gd name="connsiteX7" fmla="*/ 13316 w 239020"/>
                <a:gd name="connsiteY7" fmla="*/ 354512 h 4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20" h="411852">
                  <a:moveTo>
                    <a:pt x="13316" y="354512"/>
                  </a:moveTo>
                  <a:cubicBezTo>
                    <a:pt x="2727" y="286488"/>
                    <a:pt x="642" y="240924"/>
                    <a:pt x="0" y="165118"/>
                  </a:cubicBezTo>
                  <a:cubicBezTo>
                    <a:pt x="8664" y="20727"/>
                    <a:pt x="19332" y="-5665"/>
                    <a:pt x="70993" y="913"/>
                  </a:cubicBezTo>
                  <a:lnTo>
                    <a:pt x="91448" y="5806"/>
                  </a:lnTo>
                  <a:cubicBezTo>
                    <a:pt x="101235" y="8213"/>
                    <a:pt x="110781" y="11662"/>
                    <a:pt x="119845" y="16074"/>
                  </a:cubicBezTo>
                  <a:cubicBezTo>
                    <a:pt x="215866" y="62841"/>
                    <a:pt x="241535" y="77360"/>
                    <a:pt x="238647" y="134235"/>
                  </a:cubicBezTo>
                  <a:cubicBezTo>
                    <a:pt x="241214" y="227688"/>
                    <a:pt x="229743" y="332773"/>
                    <a:pt x="228861" y="378818"/>
                  </a:cubicBezTo>
                  <a:cubicBezTo>
                    <a:pt x="210812" y="443955"/>
                    <a:pt x="36098" y="400316"/>
                    <a:pt x="13316" y="354512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1DAF724-170F-494C-B4C2-311B26868F62}"/>
                </a:ext>
              </a:extLst>
            </p:cNvPr>
            <p:cNvSpPr/>
            <p:nvPr/>
          </p:nvSpPr>
          <p:spPr>
            <a:xfrm>
              <a:off x="2061868" y="1896599"/>
              <a:ext cx="20776" cy="10180"/>
            </a:xfrm>
            <a:custGeom>
              <a:avLst/>
              <a:gdLst>
                <a:gd name="connsiteX0" fmla="*/ 3289 w 20776"/>
                <a:gd name="connsiteY0" fmla="*/ 9867 h 10180"/>
                <a:gd name="connsiteX1" fmla="*/ 0 w 20776"/>
                <a:gd name="connsiteY1" fmla="*/ 0 h 10180"/>
                <a:gd name="connsiteX2" fmla="*/ 20776 w 20776"/>
                <a:gd name="connsiteY2" fmla="*/ 7380 h 10180"/>
                <a:gd name="connsiteX3" fmla="*/ 3289 w 20776"/>
                <a:gd name="connsiteY3" fmla="*/ 9867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76" h="10180">
                  <a:moveTo>
                    <a:pt x="3289" y="9867"/>
                  </a:moveTo>
                  <a:lnTo>
                    <a:pt x="0" y="0"/>
                  </a:lnTo>
                  <a:cubicBezTo>
                    <a:pt x="0" y="0"/>
                    <a:pt x="6738" y="7942"/>
                    <a:pt x="20776" y="7380"/>
                  </a:cubicBezTo>
                  <a:cubicBezTo>
                    <a:pt x="20776" y="7300"/>
                    <a:pt x="12113" y="11311"/>
                    <a:pt x="3289" y="9867"/>
                  </a:cubicBezTo>
                  <a:close/>
                </a:path>
              </a:pathLst>
            </a:custGeom>
            <a:solidFill>
              <a:srgbClr val="F09A8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D0228E0-9FD9-465B-A95D-3F51B6564451}"/>
                </a:ext>
              </a:extLst>
            </p:cNvPr>
            <p:cNvSpPr/>
            <p:nvPr/>
          </p:nvSpPr>
          <p:spPr>
            <a:xfrm>
              <a:off x="2059622" y="1975224"/>
              <a:ext cx="334186" cy="248381"/>
            </a:xfrm>
            <a:custGeom>
              <a:avLst/>
              <a:gdLst>
                <a:gd name="connsiteX0" fmla="*/ 0 w 334186"/>
                <a:gd name="connsiteY0" fmla="*/ 8170 h 248381"/>
                <a:gd name="connsiteX1" fmla="*/ 115273 w 334186"/>
                <a:gd name="connsiteY1" fmla="*/ 224196 h 248381"/>
                <a:gd name="connsiteX2" fmla="*/ 334187 w 334186"/>
                <a:gd name="connsiteY2" fmla="*/ 124646 h 248381"/>
                <a:gd name="connsiteX3" fmla="*/ 311004 w 334186"/>
                <a:gd name="connsiteY3" fmla="*/ 102907 h 248381"/>
                <a:gd name="connsiteX4" fmla="*/ 159793 w 334186"/>
                <a:gd name="connsiteY4" fmla="*/ 150717 h 248381"/>
                <a:gd name="connsiteX5" fmla="*/ 0 w 334186"/>
                <a:gd name="connsiteY5" fmla="*/ 8170 h 2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86" h="248381">
                  <a:moveTo>
                    <a:pt x="0" y="8170"/>
                  </a:moveTo>
                  <a:cubicBezTo>
                    <a:pt x="0" y="8170"/>
                    <a:pt x="5134" y="91998"/>
                    <a:pt x="115273" y="224196"/>
                  </a:cubicBezTo>
                  <a:cubicBezTo>
                    <a:pt x="190116" y="314040"/>
                    <a:pt x="334187" y="124646"/>
                    <a:pt x="334187" y="124646"/>
                  </a:cubicBezTo>
                  <a:lnTo>
                    <a:pt x="311004" y="102907"/>
                  </a:lnTo>
                  <a:cubicBezTo>
                    <a:pt x="311004" y="102907"/>
                    <a:pt x="190517" y="191628"/>
                    <a:pt x="159793" y="150717"/>
                  </a:cubicBezTo>
                  <a:cubicBezTo>
                    <a:pt x="125220" y="104672"/>
                    <a:pt x="96020" y="-34987"/>
                    <a:pt x="0" y="817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3CEE80F-FA36-4C90-BD1D-02B7FF495D8A}"/>
                </a:ext>
              </a:extLst>
            </p:cNvPr>
            <p:cNvSpPr/>
            <p:nvPr/>
          </p:nvSpPr>
          <p:spPr>
            <a:xfrm>
              <a:off x="2062829" y="1966141"/>
              <a:ext cx="165563" cy="228554"/>
            </a:xfrm>
            <a:custGeom>
              <a:avLst/>
              <a:gdLst>
                <a:gd name="connsiteX0" fmla="*/ 27516 w 165563"/>
                <a:gd name="connsiteY0" fmla="*/ 106937 h 228554"/>
                <a:gd name="connsiteX1" fmla="*/ 85112 w 165563"/>
                <a:gd name="connsiteY1" fmla="*/ 217959 h 228554"/>
                <a:gd name="connsiteX2" fmla="*/ 159795 w 165563"/>
                <a:gd name="connsiteY2" fmla="*/ 154105 h 228554"/>
                <a:gd name="connsiteX3" fmla="*/ 32891 w 165563"/>
                <a:gd name="connsiteY3" fmla="*/ 1451 h 228554"/>
                <a:gd name="connsiteX4" fmla="*/ 27516 w 165563"/>
                <a:gd name="connsiteY4" fmla="*/ 106937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3" h="228554">
                  <a:moveTo>
                    <a:pt x="27516" y="106937"/>
                  </a:moveTo>
                  <a:lnTo>
                    <a:pt x="85112" y="217959"/>
                  </a:lnTo>
                  <a:cubicBezTo>
                    <a:pt x="105407" y="252933"/>
                    <a:pt x="187871" y="193412"/>
                    <a:pt x="159795" y="154105"/>
                  </a:cubicBezTo>
                  <a:cubicBezTo>
                    <a:pt x="158030" y="151619"/>
                    <a:pt x="89765" y="16291"/>
                    <a:pt x="32891" y="1451"/>
                  </a:cubicBezTo>
                  <a:cubicBezTo>
                    <a:pt x="-13315" y="-10501"/>
                    <a:pt x="-6817" y="53753"/>
                    <a:pt x="27516" y="106937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D695F01-30B0-4FF9-9409-561659737CB3}"/>
                </a:ext>
              </a:extLst>
            </p:cNvPr>
            <p:cNvSpPr/>
            <p:nvPr/>
          </p:nvSpPr>
          <p:spPr>
            <a:xfrm>
              <a:off x="2359712" y="2052698"/>
              <a:ext cx="67551" cy="63701"/>
            </a:xfrm>
            <a:custGeom>
              <a:avLst/>
              <a:gdLst>
                <a:gd name="connsiteX0" fmla="*/ 56959 w 67551"/>
                <a:gd name="connsiteY0" fmla="*/ 47333 h 63701"/>
                <a:gd name="connsiteX1" fmla="*/ 41878 w 67551"/>
                <a:gd name="connsiteY1" fmla="*/ 58563 h 63701"/>
                <a:gd name="connsiteX2" fmla="*/ 5138 w 67551"/>
                <a:gd name="connsiteY2" fmla="*/ 53108 h 63701"/>
                <a:gd name="connsiteX3" fmla="*/ 5138 w 67551"/>
                <a:gd name="connsiteY3" fmla="*/ 53108 h 63701"/>
                <a:gd name="connsiteX4" fmla="*/ 10593 w 67551"/>
                <a:gd name="connsiteY4" fmla="*/ 16369 h 63701"/>
                <a:gd name="connsiteX5" fmla="*/ 25674 w 67551"/>
                <a:gd name="connsiteY5" fmla="*/ 5138 h 63701"/>
                <a:gd name="connsiteX6" fmla="*/ 62414 w 67551"/>
                <a:gd name="connsiteY6" fmla="*/ 10593 h 63701"/>
                <a:gd name="connsiteX7" fmla="*/ 62414 w 67551"/>
                <a:gd name="connsiteY7" fmla="*/ 10593 h 63701"/>
                <a:gd name="connsiteX8" fmla="*/ 56959 w 67551"/>
                <a:gd name="connsiteY8" fmla="*/ 47333 h 6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51" h="63701">
                  <a:moveTo>
                    <a:pt x="56959" y="47333"/>
                  </a:moveTo>
                  <a:lnTo>
                    <a:pt x="41878" y="58563"/>
                  </a:lnTo>
                  <a:cubicBezTo>
                    <a:pt x="30246" y="67146"/>
                    <a:pt x="13721" y="64740"/>
                    <a:pt x="5138" y="53108"/>
                  </a:cubicBezTo>
                  <a:lnTo>
                    <a:pt x="5138" y="53108"/>
                  </a:lnTo>
                  <a:cubicBezTo>
                    <a:pt x="-3445" y="41477"/>
                    <a:pt x="-1039" y="24952"/>
                    <a:pt x="10593" y="16369"/>
                  </a:cubicBezTo>
                  <a:lnTo>
                    <a:pt x="25674" y="5138"/>
                  </a:lnTo>
                  <a:cubicBezTo>
                    <a:pt x="37305" y="-3445"/>
                    <a:pt x="53830" y="-1039"/>
                    <a:pt x="62414" y="10593"/>
                  </a:cubicBezTo>
                  <a:lnTo>
                    <a:pt x="62414" y="10593"/>
                  </a:lnTo>
                  <a:cubicBezTo>
                    <a:pt x="70997" y="22144"/>
                    <a:pt x="68590" y="38669"/>
                    <a:pt x="56959" y="47333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B0B8F5E-0C27-420C-AAFF-D5EAAA15616F}"/>
                </a:ext>
              </a:extLst>
            </p:cNvPr>
            <p:cNvSpPr/>
            <p:nvPr/>
          </p:nvSpPr>
          <p:spPr>
            <a:xfrm>
              <a:off x="2109277" y="2114069"/>
              <a:ext cx="30964" cy="201105"/>
            </a:xfrm>
            <a:custGeom>
              <a:avLst/>
              <a:gdLst>
                <a:gd name="connsiteX0" fmla="*/ 30964 w 30964"/>
                <a:gd name="connsiteY0" fmla="*/ 59602 h 201105"/>
                <a:gd name="connsiteX1" fmla="*/ 1364 w 30964"/>
                <a:gd name="connsiteY1" fmla="*/ 0 h 201105"/>
                <a:gd name="connsiteX2" fmla="*/ 0 w 30964"/>
                <a:gd name="connsiteY2" fmla="*/ 201106 h 201105"/>
                <a:gd name="connsiteX3" fmla="*/ 25269 w 30964"/>
                <a:gd name="connsiteY3" fmla="*/ 175035 h 201105"/>
                <a:gd name="connsiteX4" fmla="*/ 30964 w 30964"/>
                <a:gd name="connsiteY4" fmla="*/ 59602 h 20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4" h="201105">
                  <a:moveTo>
                    <a:pt x="30964" y="59602"/>
                  </a:moveTo>
                  <a:lnTo>
                    <a:pt x="1364" y="0"/>
                  </a:lnTo>
                  <a:lnTo>
                    <a:pt x="0" y="201106"/>
                  </a:lnTo>
                  <a:cubicBezTo>
                    <a:pt x="0" y="201106"/>
                    <a:pt x="19012" y="196774"/>
                    <a:pt x="25269" y="175035"/>
                  </a:cubicBezTo>
                  <a:lnTo>
                    <a:pt x="30964" y="59602"/>
                  </a:lnTo>
                  <a:close/>
                </a:path>
              </a:pathLst>
            </a:custGeom>
            <a:solidFill>
              <a:srgbClr val="DD4078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D951C59-85D6-4F39-A634-950A4604A962}"/>
                </a:ext>
              </a:extLst>
            </p:cNvPr>
            <p:cNvSpPr/>
            <p:nvPr/>
          </p:nvSpPr>
          <p:spPr>
            <a:xfrm>
              <a:off x="1985605" y="1913766"/>
              <a:ext cx="80033" cy="34540"/>
            </a:xfrm>
            <a:custGeom>
              <a:avLst/>
              <a:gdLst>
                <a:gd name="connsiteX0" fmla="*/ 1501 w 80033"/>
                <a:gd name="connsiteY0" fmla="*/ 0 h 34540"/>
                <a:gd name="connsiteX1" fmla="*/ 17143 w 80033"/>
                <a:gd name="connsiteY1" fmla="*/ 29600 h 34540"/>
                <a:gd name="connsiteX2" fmla="*/ 80034 w 80033"/>
                <a:gd name="connsiteY2" fmla="*/ 32568 h 34540"/>
                <a:gd name="connsiteX3" fmla="*/ 1501 w 80033"/>
                <a:gd name="connsiteY3" fmla="*/ 0 h 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33" h="34540">
                  <a:moveTo>
                    <a:pt x="1501" y="0"/>
                  </a:moveTo>
                  <a:cubicBezTo>
                    <a:pt x="1501" y="0"/>
                    <a:pt x="-7163" y="20536"/>
                    <a:pt x="17143" y="29600"/>
                  </a:cubicBezTo>
                  <a:cubicBezTo>
                    <a:pt x="41449" y="38585"/>
                    <a:pt x="80034" y="32568"/>
                    <a:pt x="80034" y="32568"/>
                  </a:cubicBezTo>
                  <a:cubicBezTo>
                    <a:pt x="80034" y="32568"/>
                    <a:pt x="29336" y="802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30D7215-8829-4FB8-B232-696F41024A35}"/>
                </a:ext>
              </a:extLst>
            </p:cNvPr>
            <p:cNvSpPr/>
            <p:nvPr/>
          </p:nvSpPr>
          <p:spPr>
            <a:xfrm>
              <a:off x="2138155" y="2103962"/>
              <a:ext cx="75566" cy="61414"/>
            </a:xfrm>
            <a:custGeom>
              <a:avLst/>
              <a:gdLst>
                <a:gd name="connsiteX0" fmla="*/ 0 w 75566"/>
                <a:gd name="connsiteY0" fmla="*/ 61366 h 61414"/>
                <a:gd name="connsiteX1" fmla="*/ 53104 w 75566"/>
                <a:gd name="connsiteY1" fmla="*/ 46446 h 61414"/>
                <a:gd name="connsiteX2" fmla="*/ 75565 w 75566"/>
                <a:gd name="connsiteY2" fmla="*/ 0 h 6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66" h="61414">
                  <a:moveTo>
                    <a:pt x="0" y="61366"/>
                  </a:moveTo>
                  <a:cubicBezTo>
                    <a:pt x="0" y="61366"/>
                    <a:pt x="29039" y="63051"/>
                    <a:pt x="53104" y="46446"/>
                  </a:cubicBezTo>
                  <a:cubicBezTo>
                    <a:pt x="76207" y="30483"/>
                    <a:pt x="75565" y="0"/>
                    <a:pt x="75565" y="0"/>
                  </a:cubicBezTo>
                </a:path>
              </a:pathLst>
            </a:custGeom>
            <a:noFill/>
            <a:ln w="24967" cap="rnd">
              <a:solidFill>
                <a:srgbClr val="FFFFFF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C74159-D32B-4BD7-9BC0-EB86FBFE9301}"/>
                </a:ext>
              </a:extLst>
            </p:cNvPr>
            <p:cNvSpPr/>
            <p:nvPr/>
          </p:nvSpPr>
          <p:spPr>
            <a:xfrm>
              <a:off x="2076268" y="1814643"/>
              <a:ext cx="25499" cy="46402"/>
            </a:xfrm>
            <a:custGeom>
              <a:avLst/>
              <a:gdLst>
                <a:gd name="connsiteX0" fmla="*/ 4612 w 25499"/>
                <a:gd name="connsiteY0" fmla="*/ 46259 h 46402"/>
                <a:gd name="connsiteX1" fmla="*/ 4612 w 25499"/>
                <a:gd name="connsiteY1" fmla="*/ 46259 h 46402"/>
                <a:gd name="connsiteX2" fmla="*/ 120 w 25499"/>
                <a:gd name="connsiteY2" fmla="*/ 39361 h 46402"/>
                <a:gd name="connsiteX3" fmla="*/ 2606 w 25499"/>
                <a:gd name="connsiteY3" fmla="*/ 1097 h 46402"/>
                <a:gd name="connsiteX4" fmla="*/ 13516 w 25499"/>
                <a:gd name="connsiteY4" fmla="*/ 3102 h 46402"/>
                <a:gd name="connsiteX5" fmla="*/ 13516 w 25499"/>
                <a:gd name="connsiteY5" fmla="*/ 3102 h 46402"/>
                <a:gd name="connsiteX6" fmla="*/ 25468 w 25499"/>
                <a:gd name="connsiteY6" fmla="*/ 7193 h 46402"/>
                <a:gd name="connsiteX7" fmla="*/ 11430 w 25499"/>
                <a:gd name="connsiteY7" fmla="*/ 41767 h 46402"/>
                <a:gd name="connsiteX8" fmla="*/ 4612 w 25499"/>
                <a:gd name="connsiteY8" fmla="*/ 46259 h 4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" h="46402">
                  <a:moveTo>
                    <a:pt x="4612" y="46259"/>
                  </a:moveTo>
                  <a:lnTo>
                    <a:pt x="4612" y="46259"/>
                  </a:lnTo>
                  <a:cubicBezTo>
                    <a:pt x="1483" y="45618"/>
                    <a:pt x="-522" y="42489"/>
                    <a:pt x="120" y="39361"/>
                  </a:cubicBezTo>
                  <a:lnTo>
                    <a:pt x="2606" y="1097"/>
                  </a:lnTo>
                  <a:cubicBezTo>
                    <a:pt x="3248" y="-2032"/>
                    <a:pt x="10387" y="2461"/>
                    <a:pt x="13516" y="3102"/>
                  </a:cubicBezTo>
                  <a:lnTo>
                    <a:pt x="13516" y="3102"/>
                  </a:lnTo>
                  <a:cubicBezTo>
                    <a:pt x="16644" y="3744"/>
                    <a:pt x="26110" y="4065"/>
                    <a:pt x="25468" y="7193"/>
                  </a:cubicBezTo>
                  <a:lnTo>
                    <a:pt x="11430" y="41767"/>
                  </a:lnTo>
                  <a:cubicBezTo>
                    <a:pt x="10789" y="44896"/>
                    <a:pt x="7740" y="46981"/>
                    <a:pt x="4612" y="46259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A057E45-0CF3-422C-8F62-F5C9DDDC331B}"/>
                </a:ext>
              </a:extLst>
            </p:cNvPr>
            <p:cNvSpPr/>
            <p:nvPr/>
          </p:nvSpPr>
          <p:spPr>
            <a:xfrm>
              <a:off x="2002273" y="1960405"/>
              <a:ext cx="117252" cy="138551"/>
            </a:xfrm>
            <a:custGeom>
              <a:avLst/>
              <a:gdLst>
                <a:gd name="connsiteX0" fmla="*/ 104919 w 117252"/>
                <a:gd name="connsiteY0" fmla="*/ 4941 h 138551"/>
                <a:gd name="connsiteX1" fmla="*/ 87752 w 117252"/>
                <a:gd name="connsiteY1" fmla="*/ 609 h 138551"/>
                <a:gd name="connsiteX2" fmla="*/ 315 w 117252"/>
                <a:gd name="connsiteY2" fmla="*/ 97432 h 138551"/>
                <a:gd name="connsiteX3" fmla="*/ 6251 w 117252"/>
                <a:gd name="connsiteY3" fmla="*/ 115160 h 138551"/>
                <a:gd name="connsiteX4" fmla="*/ 25824 w 117252"/>
                <a:gd name="connsiteY4" fmla="*/ 117486 h 138551"/>
                <a:gd name="connsiteX5" fmla="*/ 112138 w 117252"/>
                <a:gd name="connsiteY5" fmla="*/ 26680 h 138551"/>
                <a:gd name="connsiteX6" fmla="*/ 114946 w 117252"/>
                <a:gd name="connsiteY6" fmla="*/ 14407 h 138551"/>
                <a:gd name="connsiteX7" fmla="*/ 104919 w 117252"/>
                <a:gd name="connsiteY7" fmla="*/ 4941 h 13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252" h="138551">
                  <a:moveTo>
                    <a:pt x="104919" y="4941"/>
                  </a:moveTo>
                  <a:cubicBezTo>
                    <a:pt x="100346" y="609"/>
                    <a:pt x="93849" y="-995"/>
                    <a:pt x="87752" y="609"/>
                  </a:cubicBezTo>
                  <a:cubicBezTo>
                    <a:pt x="61761" y="7669"/>
                    <a:pt x="-5140" y="32295"/>
                    <a:pt x="315" y="97432"/>
                  </a:cubicBezTo>
                  <a:cubicBezTo>
                    <a:pt x="7053" y="178131"/>
                    <a:pt x="6251" y="115160"/>
                    <a:pt x="6251" y="115160"/>
                  </a:cubicBezTo>
                  <a:lnTo>
                    <a:pt x="25824" y="117486"/>
                  </a:lnTo>
                  <a:cubicBezTo>
                    <a:pt x="25824" y="117486"/>
                    <a:pt x="36814" y="50986"/>
                    <a:pt x="112138" y="26680"/>
                  </a:cubicBezTo>
                  <a:cubicBezTo>
                    <a:pt x="117433" y="24996"/>
                    <a:pt x="119037" y="18257"/>
                    <a:pt x="114946" y="14407"/>
                  </a:cubicBezTo>
                  <a:lnTo>
                    <a:pt x="104919" y="4941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46C04EB-75A5-4D77-B9E5-72E1B8C9CA3B}"/>
                </a:ext>
              </a:extLst>
            </p:cNvPr>
            <p:cNvSpPr/>
            <p:nvPr/>
          </p:nvSpPr>
          <p:spPr>
            <a:xfrm>
              <a:off x="1907637" y="1908718"/>
              <a:ext cx="80746" cy="141709"/>
            </a:xfrm>
            <a:custGeom>
              <a:avLst/>
              <a:gdLst>
                <a:gd name="connsiteX0" fmla="*/ 65751 w 80746"/>
                <a:gd name="connsiteY0" fmla="*/ 1358 h 141709"/>
                <a:gd name="connsiteX1" fmla="*/ 50269 w 80746"/>
                <a:gd name="connsiteY1" fmla="*/ 2882 h 141709"/>
                <a:gd name="connsiteX2" fmla="*/ 6470 w 80746"/>
                <a:gd name="connsiteY2" fmla="*/ 109090 h 141709"/>
                <a:gd name="connsiteX3" fmla="*/ 16578 w 80746"/>
                <a:gd name="connsiteY3" fmla="*/ 122005 h 141709"/>
                <a:gd name="connsiteX4" fmla="*/ 33504 w 80746"/>
                <a:gd name="connsiteY4" fmla="*/ 118155 h 141709"/>
                <a:gd name="connsiteX5" fmla="*/ 78185 w 80746"/>
                <a:gd name="connsiteY5" fmla="*/ 17241 h 141709"/>
                <a:gd name="connsiteX6" fmla="*/ 76901 w 80746"/>
                <a:gd name="connsiteY6" fmla="*/ 6251 h 141709"/>
                <a:gd name="connsiteX7" fmla="*/ 65751 w 80746"/>
                <a:gd name="connsiteY7" fmla="*/ 1358 h 1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46" h="141709">
                  <a:moveTo>
                    <a:pt x="65751" y="1358"/>
                  </a:moveTo>
                  <a:cubicBezTo>
                    <a:pt x="60697" y="-888"/>
                    <a:pt x="54842" y="-326"/>
                    <a:pt x="50269" y="2882"/>
                  </a:cubicBezTo>
                  <a:cubicBezTo>
                    <a:pt x="30856" y="16439"/>
                    <a:pt x="-17354" y="56628"/>
                    <a:pt x="6470" y="109090"/>
                  </a:cubicBezTo>
                  <a:cubicBezTo>
                    <a:pt x="35990" y="173986"/>
                    <a:pt x="16578" y="122005"/>
                    <a:pt x="16578" y="122005"/>
                  </a:cubicBezTo>
                  <a:lnTo>
                    <a:pt x="33504" y="118155"/>
                  </a:lnTo>
                  <a:cubicBezTo>
                    <a:pt x="33504" y="118155"/>
                    <a:pt x="22915" y="59757"/>
                    <a:pt x="78185" y="17241"/>
                  </a:cubicBezTo>
                  <a:cubicBezTo>
                    <a:pt x="82116" y="14273"/>
                    <a:pt x="81394" y="8177"/>
                    <a:pt x="76901" y="6251"/>
                  </a:cubicBezTo>
                  <a:lnTo>
                    <a:pt x="65751" y="1358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D6813EE-90AC-4747-8232-41568610B196}"/>
                </a:ext>
              </a:extLst>
            </p:cNvPr>
            <p:cNvSpPr/>
            <p:nvPr/>
          </p:nvSpPr>
          <p:spPr>
            <a:xfrm>
              <a:off x="2011759" y="2192509"/>
              <a:ext cx="130717" cy="68518"/>
            </a:xfrm>
            <a:custGeom>
              <a:avLst/>
              <a:gdLst>
                <a:gd name="connsiteX0" fmla="*/ 27488 w 130717"/>
                <a:gd name="connsiteY0" fmla="*/ 414 h 68518"/>
                <a:gd name="connsiteX1" fmla="*/ 123749 w 130717"/>
                <a:gd name="connsiteY1" fmla="*/ 23437 h 68518"/>
                <a:gd name="connsiteX2" fmla="*/ 114283 w 130717"/>
                <a:gd name="connsiteY2" fmla="*/ 68519 h 68518"/>
                <a:gd name="connsiteX3" fmla="*/ 6230 w 130717"/>
                <a:gd name="connsiteY3" fmla="*/ 22394 h 68518"/>
                <a:gd name="connsiteX4" fmla="*/ 27488 w 130717"/>
                <a:gd name="connsiteY4" fmla="*/ 414 h 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17" h="68518">
                  <a:moveTo>
                    <a:pt x="27488" y="414"/>
                  </a:moveTo>
                  <a:cubicBezTo>
                    <a:pt x="27488" y="414"/>
                    <a:pt x="90699" y="23517"/>
                    <a:pt x="123749" y="23437"/>
                  </a:cubicBezTo>
                  <a:cubicBezTo>
                    <a:pt x="136744" y="32662"/>
                    <a:pt x="130407" y="68118"/>
                    <a:pt x="114283" y="68519"/>
                  </a:cubicBezTo>
                  <a:cubicBezTo>
                    <a:pt x="114283" y="68519"/>
                    <a:pt x="28210" y="49668"/>
                    <a:pt x="6230" y="22394"/>
                  </a:cubicBezTo>
                  <a:cubicBezTo>
                    <a:pt x="-15749" y="-4880"/>
                    <a:pt x="27488" y="414"/>
                    <a:pt x="27488" y="414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61" name="Graphic 5">
              <a:extLst>
                <a:ext uri="{FF2B5EF4-FFF2-40B4-BE49-F238E27FC236}">
                  <a16:creationId xmlns:a16="http://schemas.microsoft.com/office/drawing/2014/main" id="{CCFEA969-2CCE-440C-8BA1-85329F368D45}"/>
                </a:ext>
              </a:extLst>
            </p:cNvPr>
            <p:cNvGrpSpPr/>
            <p:nvPr/>
          </p:nvGrpSpPr>
          <p:grpSpPr>
            <a:xfrm>
              <a:off x="1828988" y="1975519"/>
              <a:ext cx="217598" cy="304068"/>
              <a:chOff x="1828988" y="1975519"/>
              <a:chExt cx="217598" cy="304068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363AD13-1A97-45B3-8A87-2AD9C0F8AE68}"/>
                  </a:ext>
                </a:extLst>
              </p:cNvPr>
              <p:cNvSpPr/>
              <p:nvPr/>
            </p:nvSpPr>
            <p:spPr>
              <a:xfrm>
                <a:off x="1851136" y="1984357"/>
                <a:ext cx="184179" cy="288542"/>
              </a:xfrm>
              <a:custGeom>
                <a:avLst/>
                <a:gdLst>
                  <a:gd name="connsiteX0" fmla="*/ 132118 w 184179"/>
                  <a:gd name="connsiteY0" fmla="*/ 288543 h 288542"/>
                  <a:gd name="connsiteX1" fmla="*/ 184180 w 184179"/>
                  <a:gd name="connsiteY1" fmla="*/ 246348 h 288542"/>
                  <a:gd name="connsiteX2" fmla="*/ 105486 w 184179"/>
                  <a:gd name="connsiteY2" fmla="*/ 23022 h 288542"/>
                  <a:gd name="connsiteX3" fmla="*/ 64254 w 184179"/>
                  <a:gd name="connsiteY3" fmla="*/ 0 h 288542"/>
                  <a:gd name="connsiteX4" fmla="*/ 0 w 184179"/>
                  <a:gd name="connsiteY4" fmla="*/ 39708 h 28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79" h="288542">
                    <a:moveTo>
                      <a:pt x="132118" y="288543"/>
                    </a:moveTo>
                    <a:lnTo>
                      <a:pt x="184180" y="246348"/>
                    </a:lnTo>
                    <a:lnTo>
                      <a:pt x="105486" y="23022"/>
                    </a:lnTo>
                    <a:lnTo>
                      <a:pt x="64254" y="0"/>
                    </a:lnTo>
                    <a:lnTo>
                      <a:pt x="0" y="39708"/>
                    </a:ln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AB129DDB-27D2-4FA8-99E0-CF56ADA56BF2}"/>
                  </a:ext>
                </a:extLst>
              </p:cNvPr>
              <p:cNvSpPr/>
              <p:nvPr/>
            </p:nvSpPr>
            <p:spPr>
              <a:xfrm>
                <a:off x="1903067" y="1975519"/>
                <a:ext cx="143519" cy="258434"/>
              </a:xfrm>
              <a:custGeom>
                <a:avLst/>
                <a:gdLst>
                  <a:gd name="connsiteX0" fmla="*/ 44651 w 143519"/>
                  <a:gd name="connsiteY0" fmla="*/ 229036 h 258434"/>
                  <a:gd name="connsiteX1" fmla="*/ 100723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1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1" y="229036"/>
                    </a:moveTo>
                    <a:lnTo>
                      <a:pt x="100723" y="254064"/>
                    </a:lnTo>
                    <a:cubicBezTo>
                      <a:pt x="126152" y="265455"/>
                      <a:pt x="145725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3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85"/>
                      <a:pt x="19383" y="217725"/>
                      <a:pt x="44651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7F68318-0BB8-40E5-9487-EBBB00292C3A}"/>
                  </a:ext>
                </a:extLst>
              </p:cNvPr>
              <p:cNvSpPr/>
              <p:nvPr/>
            </p:nvSpPr>
            <p:spPr>
              <a:xfrm>
                <a:off x="1982770" y="2157925"/>
                <a:ext cx="61967" cy="42778"/>
              </a:xfrm>
              <a:custGeom>
                <a:avLst/>
                <a:gdLst>
                  <a:gd name="connsiteX0" fmla="*/ 1126 w 61967"/>
                  <a:gd name="connsiteY0" fmla="*/ 42779 h 42778"/>
                  <a:gd name="connsiteX1" fmla="*/ 404 w 61967"/>
                  <a:gd name="connsiteY1" fmla="*/ 36121 h 42778"/>
                  <a:gd name="connsiteX2" fmla="*/ 725 w 61967"/>
                  <a:gd name="connsiteY2" fmla="*/ 30746 h 42778"/>
                  <a:gd name="connsiteX3" fmla="*/ 30406 w 61967"/>
                  <a:gd name="connsiteY3" fmla="*/ 14141 h 42778"/>
                  <a:gd name="connsiteX4" fmla="*/ 53749 w 61967"/>
                  <a:gd name="connsiteY4" fmla="*/ 745 h 42778"/>
                  <a:gd name="connsiteX5" fmla="*/ 61851 w 61967"/>
                  <a:gd name="connsiteY5" fmla="*/ 3713 h 42778"/>
                  <a:gd name="connsiteX6" fmla="*/ 61851 w 61967"/>
                  <a:gd name="connsiteY6" fmla="*/ 3713 h 42778"/>
                  <a:gd name="connsiteX7" fmla="*/ 59204 w 61967"/>
                  <a:gd name="connsiteY7" fmla="*/ 9168 h 42778"/>
                  <a:gd name="connsiteX8" fmla="*/ 1126 w 61967"/>
                  <a:gd name="connsiteY8" fmla="*/ 42779 h 4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67" h="42778">
                    <a:moveTo>
                      <a:pt x="1126" y="42779"/>
                    </a:moveTo>
                    <a:lnTo>
                      <a:pt x="404" y="36121"/>
                    </a:lnTo>
                    <a:cubicBezTo>
                      <a:pt x="324" y="35078"/>
                      <a:pt x="-638" y="31628"/>
                      <a:pt x="725" y="30746"/>
                    </a:cubicBezTo>
                    <a:lnTo>
                      <a:pt x="30406" y="14141"/>
                    </a:lnTo>
                    <a:cubicBezTo>
                      <a:pt x="31369" y="13499"/>
                      <a:pt x="45166" y="5397"/>
                      <a:pt x="53749" y="745"/>
                    </a:cubicBezTo>
                    <a:cubicBezTo>
                      <a:pt x="57038" y="-1020"/>
                      <a:pt x="61049" y="504"/>
                      <a:pt x="61851" y="3713"/>
                    </a:cubicBezTo>
                    <a:lnTo>
                      <a:pt x="61851" y="3713"/>
                    </a:lnTo>
                    <a:cubicBezTo>
                      <a:pt x="62333" y="5798"/>
                      <a:pt x="61290" y="7964"/>
                      <a:pt x="59204" y="9168"/>
                    </a:cubicBezTo>
                    <a:lnTo>
                      <a:pt x="1126" y="42779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81E48EA-A9B3-4120-B5DA-03B930735359}"/>
                  </a:ext>
                </a:extLst>
              </p:cNvPr>
              <p:cNvSpPr/>
              <p:nvPr/>
            </p:nvSpPr>
            <p:spPr>
              <a:xfrm>
                <a:off x="1829905" y="2131238"/>
                <a:ext cx="105406" cy="135328"/>
              </a:xfrm>
              <a:custGeom>
                <a:avLst/>
                <a:gdLst>
                  <a:gd name="connsiteX0" fmla="*/ 76581 w 105406"/>
                  <a:gd name="connsiteY0" fmla="*/ 48208 h 135328"/>
                  <a:gd name="connsiteX1" fmla="*/ 48906 w 105406"/>
                  <a:gd name="connsiteY1" fmla="*/ 1201 h 135328"/>
                  <a:gd name="connsiteX2" fmla="*/ 2139 w 105406"/>
                  <a:gd name="connsiteY2" fmla="*/ 8581 h 135328"/>
                  <a:gd name="connsiteX3" fmla="*/ 54 w 105406"/>
                  <a:gd name="connsiteY3" fmla="*/ 47968 h 135328"/>
                  <a:gd name="connsiteX4" fmla="*/ 41767 w 105406"/>
                  <a:gd name="connsiteY4" fmla="*/ 111019 h 135328"/>
                  <a:gd name="connsiteX5" fmla="*/ 94149 w 105406"/>
                  <a:gd name="connsiteY5" fmla="*/ 134442 h 135328"/>
                  <a:gd name="connsiteX6" fmla="*/ 76581 w 105406"/>
                  <a:gd name="connsiteY6" fmla="*/ 48208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406" h="135328">
                    <a:moveTo>
                      <a:pt x="76581" y="48208"/>
                    </a:moveTo>
                    <a:lnTo>
                      <a:pt x="48906" y="1201"/>
                    </a:lnTo>
                    <a:cubicBezTo>
                      <a:pt x="40804" y="-2409"/>
                      <a:pt x="16498" y="2725"/>
                      <a:pt x="2139" y="8581"/>
                    </a:cubicBezTo>
                    <a:lnTo>
                      <a:pt x="54" y="47968"/>
                    </a:lnTo>
                    <a:cubicBezTo>
                      <a:pt x="-1150" y="71391"/>
                      <a:pt x="18022" y="100430"/>
                      <a:pt x="41767" y="111019"/>
                    </a:cubicBezTo>
                    <a:lnTo>
                      <a:pt x="94149" y="134442"/>
                    </a:lnTo>
                    <a:cubicBezTo>
                      <a:pt x="117893" y="144951"/>
                      <a:pt x="100246" y="58797"/>
                      <a:pt x="76581" y="48208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3ED9767-8838-4DEE-B7F8-7947334133E4}"/>
                  </a:ext>
                </a:extLst>
              </p:cNvPr>
              <p:cNvSpPr/>
              <p:nvPr/>
            </p:nvSpPr>
            <p:spPr>
              <a:xfrm>
                <a:off x="1828988" y="2121018"/>
                <a:ext cx="35067" cy="20407"/>
              </a:xfrm>
              <a:custGeom>
                <a:avLst/>
                <a:gdLst>
                  <a:gd name="connsiteX0" fmla="*/ 3939 w 35067"/>
                  <a:gd name="connsiteY0" fmla="*/ 20165 h 20407"/>
                  <a:gd name="connsiteX1" fmla="*/ 9 w 35067"/>
                  <a:gd name="connsiteY1" fmla="*/ 17758 h 20407"/>
                  <a:gd name="connsiteX2" fmla="*/ 169 w 35067"/>
                  <a:gd name="connsiteY2" fmla="*/ 15191 h 20407"/>
                  <a:gd name="connsiteX3" fmla="*/ 2977 w 35067"/>
                  <a:gd name="connsiteY3" fmla="*/ 12223 h 20407"/>
                  <a:gd name="connsiteX4" fmla="*/ 32577 w 35067"/>
                  <a:gd name="connsiteY4" fmla="*/ 271 h 20407"/>
                  <a:gd name="connsiteX5" fmla="*/ 35064 w 35067"/>
                  <a:gd name="connsiteY5" fmla="*/ 1153 h 20407"/>
                  <a:gd name="connsiteX6" fmla="*/ 34582 w 35067"/>
                  <a:gd name="connsiteY6" fmla="*/ 7731 h 20407"/>
                  <a:gd name="connsiteX7" fmla="*/ 3939 w 35067"/>
                  <a:gd name="connsiteY7" fmla="*/ 20165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67" h="20407">
                    <a:moveTo>
                      <a:pt x="3939" y="20165"/>
                    </a:moveTo>
                    <a:cubicBezTo>
                      <a:pt x="1934" y="20967"/>
                      <a:pt x="-152" y="19683"/>
                      <a:pt x="9" y="17758"/>
                    </a:cubicBezTo>
                    <a:lnTo>
                      <a:pt x="169" y="15191"/>
                    </a:lnTo>
                    <a:cubicBezTo>
                      <a:pt x="249" y="14148"/>
                      <a:pt x="1533" y="12785"/>
                      <a:pt x="2977" y="12223"/>
                    </a:cubicBezTo>
                    <a:lnTo>
                      <a:pt x="32577" y="271"/>
                    </a:lnTo>
                    <a:cubicBezTo>
                      <a:pt x="34021" y="-291"/>
                      <a:pt x="35144" y="30"/>
                      <a:pt x="35064" y="1153"/>
                    </a:cubicBezTo>
                    <a:lnTo>
                      <a:pt x="34582" y="7731"/>
                    </a:lnTo>
                    <a:lnTo>
                      <a:pt x="3939" y="20165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B45B7FF-87FA-4235-93AC-5A0962E74B6F}"/>
                  </a:ext>
                </a:extLst>
              </p:cNvPr>
              <p:cNvSpPr/>
              <p:nvPr/>
            </p:nvSpPr>
            <p:spPr>
              <a:xfrm>
                <a:off x="1836804" y="2013239"/>
                <a:ext cx="153321" cy="266348"/>
              </a:xfrm>
              <a:custGeom>
                <a:avLst/>
                <a:gdLst>
                  <a:gd name="connsiteX0" fmla="*/ 47623 w 153321"/>
                  <a:gd name="connsiteY0" fmla="*/ 234634 h 266348"/>
                  <a:gd name="connsiteX1" fmla="*/ 107546 w 153321"/>
                  <a:gd name="connsiteY1" fmla="*/ 261426 h 266348"/>
                  <a:gd name="connsiteX2" fmla="*/ 153109 w 153321"/>
                  <a:gd name="connsiteY2" fmla="*/ 237281 h 266348"/>
                  <a:gd name="connsiteX3" fmla="*/ 137627 w 153321"/>
                  <a:gd name="connsiteY3" fmla="*/ 86071 h 266348"/>
                  <a:gd name="connsiteX4" fmla="*/ 96155 w 153321"/>
                  <a:gd name="connsiteY4" fmla="*/ 20453 h 266348"/>
                  <a:gd name="connsiteX5" fmla="*/ 55404 w 153321"/>
                  <a:gd name="connsiteY5" fmla="*/ 3767 h 266348"/>
                  <a:gd name="connsiteX6" fmla="*/ 7995 w 153321"/>
                  <a:gd name="connsiteY6" fmla="*/ 28394 h 266348"/>
                  <a:gd name="connsiteX7" fmla="*/ 54 w 153321"/>
                  <a:gd name="connsiteY7" fmla="*/ 169096 h 266348"/>
                  <a:gd name="connsiteX8" fmla="*/ 47623 w 153321"/>
                  <a:gd name="connsiteY8" fmla="*/ 234634 h 2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1" h="266348">
                    <a:moveTo>
                      <a:pt x="47623" y="234634"/>
                    </a:moveTo>
                    <a:lnTo>
                      <a:pt x="107546" y="261426"/>
                    </a:lnTo>
                    <a:cubicBezTo>
                      <a:pt x="134659" y="273539"/>
                      <a:pt x="155676" y="262469"/>
                      <a:pt x="153109" y="237281"/>
                    </a:cubicBezTo>
                    <a:lnTo>
                      <a:pt x="137627" y="86071"/>
                    </a:lnTo>
                    <a:cubicBezTo>
                      <a:pt x="135301" y="63449"/>
                      <a:pt x="120621" y="31362"/>
                      <a:pt x="96155" y="20453"/>
                    </a:cubicBezTo>
                    <a:lnTo>
                      <a:pt x="55404" y="3767"/>
                    </a:lnTo>
                    <a:cubicBezTo>
                      <a:pt x="30858" y="-7222"/>
                      <a:pt x="9199" y="7297"/>
                      <a:pt x="7995" y="28394"/>
                    </a:cubicBezTo>
                    <a:lnTo>
                      <a:pt x="54" y="169096"/>
                    </a:lnTo>
                    <a:cubicBezTo>
                      <a:pt x="-1230" y="192519"/>
                      <a:pt x="20590" y="222601"/>
                      <a:pt x="47623" y="234634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567105A6-B361-470B-9112-37A573E24A07}"/>
                  </a:ext>
                </a:extLst>
              </p:cNvPr>
              <p:cNvSpPr/>
              <p:nvPr/>
            </p:nvSpPr>
            <p:spPr>
              <a:xfrm>
                <a:off x="1836807" y="2017553"/>
                <a:ext cx="143519" cy="258434"/>
              </a:xfrm>
              <a:custGeom>
                <a:avLst/>
                <a:gdLst>
                  <a:gd name="connsiteX0" fmla="*/ 44652 w 143519"/>
                  <a:gd name="connsiteY0" fmla="*/ 229036 h 258434"/>
                  <a:gd name="connsiteX1" fmla="*/ 100724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2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2" y="229036"/>
                    </a:moveTo>
                    <a:lnTo>
                      <a:pt x="100724" y="254064"/>
                    </a:lnTo>
                    <a:cubicBezTo>
                      <a:pt x="126153" y="265455"/>
                      <a:pt x="145726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4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05"/>
                      <a:pt x="19303" y="217725"/>
                      <a:pt x="44652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A089071C-CC0C-49E0-9B70-E9C58D27DC63}"/>
                  </a:ext>
                </a:extLst>
              </p:cNvPr>
              <p:cNvSpPr/>
              <p:nvPr/>
            </p:nvSpPr>
            <p:spPr>
              <a:xfrm>
                <a:off x="1942616" y="2095298"/>
                <a:ext cx="37714" cy="180652"/>
              </a:xfrm>
              <a:custGeom>
                <a:avLst/>
                <a:gdLst>
                  <a:gd name="connsiteX0" fmla="*/ 2054 w 37714"/>
                  <a:gd name="connsiteY0" fmla="*/ 135006 h 180652"/>
                  <a:gd name="connsiteX1" fmla="*/ 530 w 37714"/>
                  <a:gd name="connsiteY1" fmla="*/ 110700 h 180652"/>
                  <a:gd name="connsiteX2" fmla="*/ 21708 w 37714"/>
                  <a:gd name="connsiteY2" fmla="*/ 2005 h 180652"/>
                  <a:gd name="connsiteX3" fmla="*/ 22831 w 37714"/>
                  <a:gd name="connsiteY3" fmla="*/ 0 h 180652"/>
                  <a:gd name="connsiteX4" fmla="*/ 37510 w 37714"/>
                  <a:gd name="connsiteY4" fmla="*/ 150889 h 180652"/>
                  <a:gd name="connsiteX5" fmla="*/ 9916 w 37714"/>
                  <a:gd name="connsiteY5" fmla="*/ 180490 h 180652"/>
                  <a:gd name="connsiteX6" fmla="*/ 2054 w 37714"/>
                  <a:gd name="connsiteY6" fmla="*/ 135006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14" h="180652">
                    <a:moveTo>
                      <a:pt x="2054" y="135006"/>
                    </a:moveTo>
                    <a:lnTo>
                      <a:pt x="530" y="110700"/>
                    </a:lnTo>
                    <a:cubicBezTo>
                      <a:pt x="-2117" y="68746"/>
                      <a:pt x="5183" y="31445"/>
                      <a:pt x="21708" y="2005"/>
                    </a:cubicBezTo>
                    <a:lnTo>
                      <a:pt x="22831" y="0"/>
                    </a:lnTo>
                    <a:lnTo>
                      <a:pt x="37510" y="150889"/>
                    </a:lnTo>
                    <a:cubicBezTo>
                      <a:pt x="39436" y="170703"/>
                      <a:pt x="27564" y="182174"/>
                      <a:pt x="9916" y="180490"/>
                    </a:cubicBezTo>
                    <a:cubicBezTo>
                      <a:pt x="9996" y="180490"/>
                      <a:pt x="4461" y="160114"/>
                      <a:pt x="2054" y="135006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7C6FAB3C-CE7C-42F2-93F6-8228ABF28BDC}"/>
                  </a:ext>
                </a:extLst>
              </p:cNvPr>
              <p:cNvSpPr/>
              <p:nvPr/>
            </p:nvSpPr>
            <p:spPr>
              <a:xfrm>
                <a:off x="1836878" y="2041552"/>
                <a:ext cx="36046" cy="195811"/>
              </a:xfrm>
              <a:custGeom>
                <a:avLst/>
                <a:gdLst>
                  <a:gd name="connsiteX0" fmla="*/ 35516 w 36046"/>
                  <a:gd name="connsiteY0" fmla="*/ 156505 h 195811"/>
                  <a:gd name="connsiteX1" fmla="*/ 35998 w 36046"/>
                  <a:gd name="connsiteY1" fmla="*/ 133081 h 195811"/>
                  <a:gd name="connsiteX2" fmla="*/ 9446 w 36046"/>
                  <a:gd name="connsiteY2" fmla="*/ 3048 h 195811"/>
                  <a:gd name="connsiteX3" fmla="*/ 8242 w 36046"/>
                  <a:gd name="connsiteY3" fmla="*/ 0 h 195811"/>
                  <a:gd name="connsiteX4" fmla="*/ 60 w 36046"/>
                  <a:gd name="connsiteY4" fmla="*/ 140702 h 195811"/>
                  <a:gd name="connsiteX5" fmla="*/ 29500 w 36046"/>
                  <a:gd name="connsiteY5" fmla="*/ 195811 h 195811"/>
                  <a:gd name="connsiteX6" fmla="*/ 35516 w 36046"/>
                  <a:gd name="connsiteY6" fmla="*/ 156505 h 19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46" h="195811">
                    <a:moveTo>
                      <a:pt x="35516" y="156505"/>
                    </a:moveTo>
                    <a:lnTo>
                      <a:pt x="35998" y="133081"/>
                    </a:lnTo>
                    <a:cubicBezTo>
                      <a:pt x="36800" y="92651"/>
                      <a:pt x="27655" y="47970"/>
                      <a:pt x="9446" y="3048"/>
                    </a:cubicBezTo>
                    <a:lnTo>
                      <a:pt x="8242" y="0"/>
                    </a:lnTo>
                    <a:lnTo>
                      <a:pt x="60" y="140702"/>
                    </a:lnTo>
                    <a:cubicBezTo>
                      <a:pt x="-983" y="159232"/>
                      <a:pt x="11612" y="181613"/>
                      <a:pt x="29500" y="195811"/>
                    </a:cubicBezTo>
                    <a:cubicBezTo>
                      <a:pt x="29420" y="195731"/>
                      <a:pt x="34153" y="179848"/>
                      <a:pt x="35516" y="156505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0F744BE3-6880-4A09-9738-84A9DC482644}"/>
                  </a:ext>
                </a:extLst>
              </p:cNvPr>
              <p:cNvSpPr/>
              <p:nvPr/>
            </p:nvSpPr>
            <p:spPr>
              <a:xfrm>
                <a:off x="1861203" y="2197548"/>
                <a:ext cx="96863" cy="79041"/>
              </a:xfrm>
              <a:custGeom>
                <a:avLst/>
                <a:gdLst>
                  <a:gd name="connsiteX0" fmla="*/ 87879 w 96863"/>
                  <a:gd name="connsiteY0" fmla="*/ 78480 h 79041"/>
                  <a:gd name="connsiteX1" fmla="*/ 43599 w 96863"/>
                  <a:gd name="connsiteY1" fmla="*/ 12461 h 79041"/>
                  <a:gd name="connsiteX2" fmla="*/ 19614 w 96863"/>
                  <a:gd name="connsiteY2" fmla="*/ 10055 h 79041"/>
                  <a:gd name="connsiteX3" fmla="*/ 7982 w 96863"/>
                  <a:gd name="connsiteY3" fmla="*/ 43425 h 79041"/>
                  <a:gd name="connsiteX4" fmla="*/ 41 w 96863"/>
                  <a:gd name="connsiteY4" fmla="*/ 38612 h 79041"/>
                  <a:gd name="connsiteX5" fmla="*/ 14961 w 96863"/>
                  <a:gd name="connsiteY5" fmla="*/ 3397 h 79041"/>
                  <a:gd name="connsiteX6" fmla="*/ 48011 w 96863"/>
                  <a:gd name="connsiteY6" fmla="*/ 5242 h 79041"/>
                  <a:gd name="connsiteX7" fmla="*/ 96863 w 96863"/>
                  <a:gd name="connsiteY7" fmla="*/ 79042 h 79041"/>
                  <a:gd name="connsiteX8" fmla="*/ 87879 w 96863"/>
                  <a:gd name="connsiteY8" fmla="*/ 78480 h 7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63" h="79041">
                    <a:moveTo>
                      <a:pt x="87879" y="78480"/>
                    </a:moveTo>
                    <a:cubicBezTo>
                      <a:pt x="87398" y="74229"/>
                      <a:pt x="84751" y="31714"/>
                      <a:pt x="43599" y="12461"/>
                    </a:cubicBezTo>
                    <a:cubicBezTo>
                      <a:pt x="33171" y="7568"/>
                      <a:pt x="25069" y="6766"/>
                      <a:pt x="19614" y="10055"/>
                    </a:cubicBezTo>
                    <a:cubicBezTo>
                      <a:pt x="9988" y="15831"/>
                      <a:pt x="7742" y="37088"/>
                      <a:pt x="7982" y="43425"/>
                    </a:cubicBezTo>
                    <a:lnTo>
                      <a:pt x="41" y="38612"/>
                    </a:lnTo>
                    <a:cubicBezTo>
                      <a:pt x="-39" y="37489"/>
                      <a:pt x="-1082" y="13023"/>
                      <a:pt x="14961" y="3397"/>
                    </a:cubicBezTo>
                    <a:cubicBezTo>
                      <a:pt x="23464" y="-1657"/>
                      <a:pt x="34534" y="-1095"/>
                      <a:pt x="48011" y="5242"/>
                    </a:cubicBezTo>
                    <a:cubicBezTo>
                      <a:pt x="93334" y="26499"/>
                      <a:pt x="96783" y="76956"/>
                      <a:pt x="96863" y="79042"/>
                    </a:cubicBezTo>
                    <a:lnTo>
                      <a:pt x="87879" y="78480"/>
                    </a:ln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ABF701A9-9243-4611-A20D-E1254DF51CEB}"/>
                  </a:ext>
                </a:extLst>
              </p:cNvPr>
              <p:cNvSpPr/>
              <p:nvPr/>
            </p:nvSpPr>
            <p:spPr>
              <a:xfrm>
                <a:off x="1868180" y="2068822"/>
                <a:ext cx="74368" cy="37326"/>
              </a:xfrm>
              <a:custGeom>
                <a:avLst/>
                <a:gdLst>
                  <a:gd name="connsiteX0" fmla="*/ 70073 w 74368"/>
                  <a:gd name="connsiteY0" fmla="*/ 37306 h 37326"/>
                  <a:gd name="connsiteX1" fmla="*/ 67827 w 74368"/>
                  <a:gd name="connsiteY1" fmla="*/ 36905 h 37326"/>
                  <a:gd name="connsiteX2" fmla="*/ 2289 w 74368"/>
                  <a:gd name="connsiteY2" fmla="*/ 7626 h 37326"/>
                  <a:gd name="connsiteX3" fmla="*/ 525 w 74368"/>
                  <a:gd name="connsiteY3" fmla="*/ 2251 h 37326"/>
                  <a:gd name="connsiteX4" fmla="*/ 6541 w 74368"/>
                  <a:gd name="connsiteY4" fmla="*/ 406 h 37326"/>
                  <a:gd name="connsiteX5" fmla="*/ 72079 w 74368"/>
                  <a:gd name="connsiteY5" fmla="*/ 29685 h 37326"/>
                  <a:gd name="connsiteX6" fmla="*/ 73844 w 74368"/>
                  <a:gd name="connsiteY6" fmla="*/ 35060 h 37326"/>
                  <a:gd name="connsiteX7" fmla="*/ 70073 w 74368"/>
                  <a:gd name="connsiteY7" fmla="*/ 37306 h 3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68" h="37326">
                    <a:moveTo>
                      <a:pt x="70073" y="37306"/>
                    </a:moveTo>
                    <a:cubicBezTo>
                      <a:pt x="69351" y="37386"/>
                      <a:pt x="68549" y="37226"/>
                      <a:pt x="67827" y="36905"/>
                    </a:cubicBezTo>
                    <a:lnTo>
                      <a:pt x="2289" y="7626"/>
                    </a:lnTo>
                    <a:cubicBezTo>
                      <a:pt x="123" y="6663"/>
                      <a:pt x="-598" y="4256"/>
                      <a:pt x="525" y="2251"/>
                    </a:cubicBezTo>
                    <a:cubicBezTo>
                      <a:pt x="1728" y="246"/>
                      <a:pt x="4375" y="-557"/>
                      <a:pt x="6541" y="406"/>
                    </a:cubicBezTo>
                    <a:lnTo>
                      <a:pt x="72079" y="29685"/>
                    </a:lnTo>
                    <a:cubicBezTo>
                      <a:pt x="74245" y="30648"/>
                      <a:pt x="74967" y="33055"/>
                      <a:pt x="73844" y="35060"/>
                    </a:cubicBezTo>
                    <a:cubicBezTo>
                      <a:pt x="73122" y="36344"/>
                      <a:pt x="71678" y="37226"/>
                      <a:pt x="70073" y="373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747FF0E4-E37E-49EE-B305-C2BDC0BD8763}"/>
              </a:ext>
            </a:extLst>
          </p:cNvPr>
          <p:cNvGrpSpPr/>
          <p:nvPr userDrawn="1"/>
        </p:nvGrpSpPr>
        <p:grpSpPr>
          <a:xfrm>
            <a:off x="7537321" y="753501"/>
            <a:ext cx="1244909" cy="1323719"/>
            <a:chOff x="4418943" y="3441394"/>
            <a:chExt cx="1244909" cy="1323719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A440AAC-7EC1-491C-A56E-B1A0ADC9E1B1}"/>
                </a:ext>
              </a:extLst>
            </p:cNvPr>
            <p:cNvSpPr/>
            <p:nvPr/>
          </p:nvSpPr>
          <p:spPr>
            <a:xfrm>
              <a:off x="4418943" y="4223026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0C036B4-ED0E-452C-BEAE-802BDF40524A}"/>
                </a:ext>
              </a:extLst>
            </p:cNvPr>
            <p:cNvSpPr/>
            <p:nvPr/>
          </p:nvSpPr>
          <p:spPr>
            <a:xfrm>
              <a:off x="4909061" y="4373589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5" name="Graphic 394">
              <a:extLst>
                <a:ext uri="{FF2B5EF4-FFF2-40B4-BE49-F238E27FC236}">
                  <a16:creationId xmlns:a16="http://schemas.microsoft.com/office/drawing/2014/main" id="{D81C5710-F208-47A8-B625-9E36D544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8729" y="3441394"/>
              <a:ext cx="881880" cy="1161536"/>
            </a:xfrm>
            <a:prstGeom prst="rect">
              <a:avLst/>
            </a:prstGeom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B60D594-E5B4-40CF-B7F4-97619C2814E9}"/>
              </a:ext>
            </a:extLst>
          </p:cNvPr>
          <p:cNvGrpSpPr/>
          <p:nvPr userDrawn="1"/>
        </p:nvGrpSpPr>
        <p:grpSpPr>
          <a:xfrm>
            <a:off x="3079434" y="739101"/>
            <a:ext cx="2035540" cy="1740035"/>
            <a:chOff x="7096303" y="2656121"/>
            <a:chExt cx="2035540" cy="1740035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9F232C4B-32E9-49A4-B5E1-DD0DC714CEE0}"/>
                </a:ext>
              </a:extLst>
            </p:cNvPr>
            <p:cNvSpPr/>
            <p:nvPr/>
          </p:nvSpPr>
          <p:spPr>
            <a:xfrm rot="1628144">
              <a:off x="7096303" y="3841533"/>
              <a:ext cx="1443889" cy="55462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2660EA5-3A35-4575-B914-72E99725761F}"/>
                </a:ext>
              </a:extLst>
            </p:cNvPr>
            <p:cNvSpPr/>
            <p:nvPr/>
          </p:nvSpPr>
          <p:spPr>
            <a:xfrm rot="20208210">
              <a:off x="7888886" y="2912029"/>
              <a:ext cx="1242957" cy="682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9" name="Graphic 398">
              <a:extLst>
                <a:ext uri="{FF2B5EF4-FFF2-40B4-BE49-F238E27FC236}">
                  <a16:creationId xmlns:a16="http://schemas.microsoft.com/office/drawing/2014/main" id="{D0CB00EC-14E5-4364-BC0D-E845C0A8B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14774" y="2656121"/>
              <a:ext cx="998657" cy="797337"/>
            </a:xfrm>
            <a:prstGeom prst="rect">
              <a:avLst/>
            </a:prstGeom>
          </p:spPr>
        </p:pic>
        <p:pic>
          <p:nvPicPr>
            <p:cNvPr id="400" name="Graphic 399">
              <a:extLst>
                <a:ext uri="{FF2B5EF4-FFF2-40B4-BE49-F238E27FC236}">
                  <a16:creationId xmlns:a16="http://schemas.microsoft.com/office/drawing/2014/main" id="{B8E3069B-66A1-4FA3-A2DD-21683B4B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49432" y="3433475"/>
              <a:ext cx="925845" cy="875889"/>
            </a:xfrm>
            <a:prstGeom prst="rect">
              <a:avLst/>
            </a:prstGeom>
          </p:spPr>
        </p:pic>
      </p:grpSp>
      <p:sp>
        <p:nvSpPr>
          <p:cNvPr id="401" name="Circle: Hollow 400">
            <a:extLst>
              <a:ext uri="{FF2B5EF4-FFF2-40B4-BE49-F238E27FC236}">
                <a16:creationId xmlns:a16="http://schemas.microsoft.com/office/drawing/2014/main" id="{3E13DC7E-0CBE-4942-A586-4A85A569D84F}"/>
              </a:ext>
            </a:extLst>
          </p:cNvPr>
          <p:cNvSpPr/>
          <p:nvPr userDrawn="1"/>
        </p:nvSpPr>
        <p:spPr>
          <a:xfrm>
            <a:off x="7191925" y="2332281"/>
            <a:ext cx="1977748" cy="1987879"/>
          </a:xfrm>
          <a:prstGeom prst="donut">
            <a:avLst>
              <a:gd name="adj" fmla="val 18119"/>
            </a:avLst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9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8368CC-2BD0-472B-84D3-DA88EA729D88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Graphic 405">
            <a:extLst>
              <a:ext uri="{FF2B5EF4-FFF2-40B4-BE49-F238E27FC236}">
                <a16:creationId xmlns:a16="http://schemas.microsoft.com/office/drawing/2014/main" id="{60AC6EF5-9C65-4236-992F-F5856794859E}"/>
              </a:ext>
            </a:extLst>
          </p:cNvPr>
          <p:cNvSpPr/>
          <p:nvPr userDrawn="1"/>
        </p:nvSpPr>
        <p:spPr>
          <a:xfrm>
            <a:off x="0" y="903268"/>
            <a:ext cx="9144000" cy="2251331"/>
          </a:xfrm>
          <a:custGeom>
            <a:avLst/>
            <a:gdLst>
              <a:gd name="connsiteX0" fmla="*/ 9143082 w 9144000"/>
              <a:gd name="connsiteY0" fmla="*/ 1647281 h 2251331"/>
              <a:gd name="connsiteX1" fmla="*/ 9035422 w 9144000"/>
              <a:gd name="connsiteY1" fmla="*/ 1647281 h 2251331"/>
              <a:gd name="connsiteX2" fmla="*/ 9035422 w 9144000"/>
              <a:gd name="connsiteY2" fmla="*/ 1170563 h 2251331"/>
              <a:gd name="connsiteX3" fmla="*/ 8873604 w 9144000"/>
              <a:gd name="connsiteY3" fmla="*/ 1170563 h 2251331"/>
              <a:gd name="connsiteX4" fmla="*/ 8873604 w 9144000"/>
              <a:gd name="connsiteY4" fmla="*/ 583986 h 2251331"/>
              <a:gd name="connsiteX5" fmla="*/ 8736741 w 9144000"/>
              <a:gd name="connsiteY5" fmla="*/ 583986 h 2251331"/>
              <a:gd name="connsiteX6" fmla="*/ 8736741 w 9144000"/>
              <a:gd name="connsiteY6" fmla="*/ 492190 h 2251331"/>
              <a:gd name="connsiteX7" fmla="*/ 8619782 w 9144000"/>
              <a:gd name="connsiteY7" fmla="*/ 492190 h 2251331"/>
              <a:gd name="connsiteX8" fmla="*/ 8619782 w 9144000"/>
              <a:gd name="connsiteY8" fmla="*/ 448371 h 2251331"/>
              <a:gd name="connsiteX9" fmla="*/ 8399233 w 9144000"/>
              <a:gd name="connsiteY9" fmla="*/ 448371 h 2251331"/>
              <a:gd name="connsiteX10" fmla="*/ 8399233 w 9144000"/>
              <a:gd name="connsiteY10" fmla="*/ 492190 h 2251331"/>
              <a:gd name="connsiteX11" fmla="*/ 8282305 w 9144000"/>
              <a:gd name="connsiteY11" fmla="*/ 492190 h 2251331"/>
              <a:gd name="connsiteX12" fmla="*/ 8282305 w 9144000"/>
              <a:gd name="connsiteY12" fmla="*/ 583986 h 2251331"/>
              <a:gd name="connsiteX13" fmla="*/ 8145412 w 9144000"/>
              <a:gd name="connsiteY13" fmla="*/ 583986 h 2251331"/>
              <a:gd name="connsiteX14" fmla="*/ 8145412 w 9144000"/>
              <a:gd name="connsiteY14" fmla="*/ 1170504 h 2251331"/>
              <a:gd name="connsiteX15" fmla="*/ 7983594 w 9144000"/>
              <a:gd name="connsiteY15" fmla="*/ 1170504 h 2251331"/>
              <a:gd name="connsiteX16" fmla="*/ 7983594 w 9144000"/>
              <a:gd name="connsiteY16" fmla="*/ 1908440 h 2251331"/>
              <a:gd name="connsiteX17" fmla="*/ 7892273 w 9144000"/>
              <a:gd name="connsiteY17" fmla="*/ 1908440 h 2251331"/>
              <a:gd name="connsiteX18" fmla="*/ 7892273 w 9144000"/>
              <a:gd name="connsiteY18" fmla="*/ 1481156 h 2251331"/>
              <a:gd name="connsiteX19" fmla="*/ 7247885 w 9144000"/>
              <a:gd name="connsiteY19" fmla="*/ 1294978 h 2251331"/>
              <a:gd name="connsiteX20" fmla="*/ 7247885 w 9144000"/>
              <a:gd name="connsiteY20" fmla="*/ 1673691 h 2251331"/>
              <a:gd name="connsiteX21" fmla="*/ 6977309 w 9144000"/>
              <a:gd name="connsiteY21" fmla="*/ 1673691 h 2251331"/>
              <a:gd name="connsiteX22" fmla="*/ 6977309 w 9144000"/>
              <a:gd name="connsiteY22" fmla="*/ 1017391 h 2251331"/>
              <a:gd name="connsiteX23" fmla="*/ 6752214 w 9144000"/>
              <a:gd name="connsiteY23" fmla="*/ 932962 h 2251331"/>
              <a:gd name="connsiteX24" fmla="*/ 6752214 w 9144000"/>
              <a:gd name="connsiteY24" fmla="*/ 745804 h 2251331"/>
              <a:gd name="connsiteX25" fmla="*/ 6595002 w 9144000"/>
              <a:gd name="connsiteY25" fmla="*/ 701599 h 2251331"/>
              <a:gd name="connsiteX26" fmla="*/ 6595002 w 9144000"/>
              <a:gd name="connsiteY26" fmla="*/ 512153 h 2251331"/>
              <a:gd name="connsiteX27" fmla="*/ 6437789 w 9144000"/>
              <a:gd name="connsiteY27" fmla="*/ 483188 h 2251331"/>
              <a:gd name="connsiteX28" fmla="*/ 6437789 w 9144000"/>
              <a:gd name="connsiteY28" fmla="*/ 1343788 h 2251331"/>
              <a:gd name="connsiteX29" fmla="*/ 6362807 w 9144000"/>
              <a:gd name="connsiteY29" fmla="*/ 1343788 h 2251331"/>
              <a:gd name="connsiteX30" fmla="*/ 6362807 w 9144000"/>
              <a:gd name="connsiteY30" fmla="*/ 1570100 h 2251331"/>
              <a:gd name="connsiteX31" fmla="*/ 6164955 w 9144000"/>
              <a:gd name="connsiteY31" fmla="*/ 1570100 h 2251331"/>
              <a:gd name="connsiteX32" fmla="*/ 6164955 w 9144000"/>
              <a:gd name="connsiteY32" fmla="*/ 1537600 h 2251331"/>
              <a:gd name="connsiteX33" fmla="*/ 6200604 w 9144000"/>
              <a:gd name="connsiteY33" fmla="*/ 1537600 h 2251331"/>
              <a:gd name="connsiteX34" fmla="*/ 6200604 w 9144000"/>
              <a:gd name="connsiteY34" fmla="*/ 1504506 h 2251331"/>
              <a:gd name="connsiteX35" fmla="*/ 6104945 w 9144000"/>
              <a:gd name="connsiteY35" fmla="*/ 1504506 h 2251331"/>
              <a:gd name="connsiteX36" fmla="*/ 6104945 w 9144000"/>
              <a:gd name="connsiteY36" fmla="*/ 1420671 h 2251331"/>
              <a:gd name="connsiteX37" fmla="*/ 5902042 w 9144000"/>
              <a:gd name="connsiteY37" fmla="*/ 1348393 h 2251331"/>
              <a:gd name="connsiteX38" fmla="*/ 5699258 w 9144000"/>
              <a:gd name="connsiteY38" fmla="*/ 1420671 h 2251331"/>
              <a:gd name="connsiteX39" fmla="*/ 5699258 w 9144000"/>
              <a:gd name="connsiteY39" fmla="*/ 1504506 h 2251331"/>
              <a:gd name="connsiteX40" fmla="*/ 5603599 w 9144000"/>
              <a:gd name="connsiteY40" fmla="*/ 1504506 h 2251331"/>
              <a:gd name="connsiteX41" fmla="*/ 5603599 w 9144000"/>
              <a:gd name="connsiteY41" fmla="*/ 1537600 h 2251331"/>
              <a:gd name="connsiteX42" fmla="*/ 5639397 w 9144000"/>
              <a:gd name="connsiteY42" fmla="*/ 1537600 h 2251331"/>
              <a:gd name="connsiteX43" fmla="*/ 5639397 w 9144000"/>
              <a:gd name="connsiteY43" fmla="*/ 1699121 h 2251331"/>
              <a:gd name="connsiteX44" fmla="*/ 5335221 w 9144000"/>
              <a:gd name="connsiteY44" fmla="*/ 1699121 h 2251331"/>
              <a:gd name="connsiteX45" fmla="*/ 5335221 w 9144000"/>
              <a:gd name="connsiteY45" fmla="*/ 1730848 h 2251331"/>
              <a:gd name="connsiteX46" fmla="*/ 5403549 w 9144000"/>
              <a:gd name="connsiteY46" fmla="*/ 1730848 h 2251331"/>
              <a:gd name="connsiteX47" fmla="*/ 5403549 w 9144000"/>
              <a:gd name="connsiteY47" fmla="*/ 1850392 h 2251331"/>
              <a:gd name="connsiteX48" fmla="*/ 5280975 w 9144000"/>
              <a:gd name="connsiteY48" fmla="*/ 1850392 h 2251331"/>
              <a:gd name="connsiteX49" fmla="*/ 5280975 w 9144000"/>
              <a:gd name="connsiteY49" fmla="*/ 876250 h 2251331"/>
              <a:gd name="connsiteX50" fmla="*/ 5137814 w 9144000"/>
              <a:gd name="connsiteY50" fmla="*/ 933704 h 2251331"/>
              <a:gd name="connsiteX51" fmla="*/ 5137814 w 9144000"/>
              <a:gd name="connsiteY51" fmla="*/ 857801 h 2251331"/>
              <a:gd name="connsiteX52" fmla="*/ 4709430 w 9144000"/>
              <a:gd name="connsiteY52" fmla="*/ 747556 h 2251331"/>
              <a:gd name="connsiteX53" fmla="*/ 4709430 w 9144000"/>
              <a:gd name="connsiteY53" fmla="*/ 1105592 h 2251331"/>
              <a:gd name="connsiteX54" fmla="*/ 4566299 w 9144000"/>
              <a:gd name="connsiteY54" fmla="*/ 1163047 h 2251331"/>
              <a:gd name="connsiteX55" fmla="*/ 4566299 w 9144000"/>
              <a:gd name="connsiteY55" fmla="*/ 1249585 h 2251331"/>
              <a:gd name="connsiteX56" fmla="*/ 4468264 w 9144000"/>
              <a:gd name="connsiteY56" fmla="*/ 1249585 h 2251331"/>
              <a:gd name="connsiteX57" fmla="*/ 4468264 w 9144000"/>
              <a:gd name="connsiteY57" fmla="*/ 1640715 h 2251331"/>
              <a:gd name="connsiteX58" fmla="*/ 4361317 w 9144000"/>
              <a:gd name="connsiteY58" fmla="*/ 1640715 h 2251331"/>
              <a:gd name="connsiteX59" fmla="*/ 4361317 w 9144000"/>
              <a:gd name="connsiteY59" fmla="*/ 1488464 h 2251331"/>
              <a:gd name="connsiteX60" fmla="*/ 3653384 w 9144000"/>
              <a:gd name="connsiteY60" fmla="*/ 1488464 h 2251331"/>
              <a:gd name="connsiteX61" fmla="*/ 3653384 w 9144000"/>
              <a:gd name="connsiteY61" fmla="*/ 1640715 h 2251331"/>
              <a:gd name="connsiteX62" fmla="*/ 3533544 w 9144000"/>
              <a:gd name="connsiteY62" fmla="*/ 1640715 h 2251331"/>
              <a:gd name="connsiteX63" fmla="*/ 3533544 w 9144000"/>
              <a:gd name="connsiteY63" fmla="*/ 1628832 h 2251331"/>
              <a:gd name="connsiteX64" fmla="*/ 3418457 w 9144000"/>
              <a:gd name="connsiteY64" fmla="*/ 1628832 h 2251331"/>
              <a:gd name="connsiteX65" fmla="*/ 3418457 w 9144000"/>
              <a:gd name="connsiteY65" fmla="*/ 1640715 h 2251331"/>
              <a:gd name="connsiteX66" fmla="*/ 3328145 w 9144000"/>
              <a:gd name="connsiteY66" fmla="*/ 1640715 h 2251331"/>
              <a:gd name="connsiteX67" fmla="*/ 3328145 w 9144000"/>
              <a:gd name="connsiteY67" fmla="*/ 1908500 h 2251331"/>
              <a:gd name="connsiteX68" fmla="*/ 3235072 w 9144000"/>
              <a:gd name="connsiteY68" fmla="*/ 1908500 h 2251331"/>
              <a:gd name="connsiteX69" fmla="*/ 3235072 w 9144000"/>
              <a:gd name="connsiteY69" fmla="*/ 1611156 h 2251331"/>
              <a:gd name="connsiteX70" fmla="*/ 3251203 w 9144000"/>
              <a:gd name="connsiteY70" fmla="*/ 1611156 h 2251331"/>
              <a:gd name="connsiteX71" fmla="*/ 3251203 w 9144000"/>
              <a:gd name="connsiteY71" fmla="*/ 1553286 h 2251331"/>
              <a:gd name="connsiteX72" fmla="*/ 3235072 w 9144000"/>
              <a:gd name="connsiteY72" fmla="*/ 1553286 h 2251331"/>
              <a:gd name="connsiteX73" fmla="*/ 3235072 w 9144000"/>
              <a:gd name="connsiteY73" fmla="*/ 1481156 h 2251331"/>
              <a:gd name="connsiteX74" fmla="*/ 3251203 w 9144000"/>
              <a:gd name="connsiteY74" fmla="*/ 1481156 h 2251331"/>
              <a:gd name="connsiteX75" fmla="*/ 3251203 w 9144000"/>
              <a:gd name="connsiteY75" fmla="*/ 1423226 h 2251331"/>
              <a:gd name="connsiteX76" fmla="*/ 3235072 w 9144000"/>
              <a:gd name="connsiteY76" fmla="*/ 1423226 h 2251331"/>
              <a:gd name="connsiteX77" fmla="*/ 3235072 w 9144000"/>
              <a:gd name="connsiteY77" fmla="*/ 1335351 h 2251331"/>
              <a:gd name="connsiteX78" fmla="*/ 3069184 w 9144000"/>
              <a:gd name="connsiteY78" fmla="*/ 1335351 h 2251331"/>
              <a:gd name="connsiteX79" fmla="*/ 3069184 w 9144000"/>
              <a:gd name="connsiteY79" fmla="*/ 771352 h 2251331"/>
              <a:gd name="connsiteX80" fmla="*/ 3094555 w 9144000"/>
              <a:gd name="connsiteY80" fmla="*/ 771352 h 2251331"/>
              <a:gd name="connsiteX81" fmla="*/ 3094555 w 9144000"/>
              <a:gd name="connsiteY81" fmla="*/ 720285 h 2251331"/>
              <a:gd name="connsiteX82" fmla="*/ 2883631 w 9144000"/>
              <a:gd name="connsiteY82" fmla="*/ 720285 h 2251331"/>
              <a:gd name="connsiteX83" fmla="*/ 2883631 w 9144000"/>
              <a:gd name="connsiteY83" fmla="*/ 460165 h 2251331"/>
              <a:gd name="connsiteX84" fmla="*/ 2911823 w 9144000"/>
              <a:gd name="connsiteY84" fmla="*/ 460165 h 2251331"/>
              <a:gd name="connsiteX85" fmla="*/ 2911823 w 9144000"/>
              <a:gd name="connsiteY85" fmla="*/ 406989 h 2251331"/>
              <a:gd name="connsiteX86" fmla="*/ 2844060 w 9144000"/>
              <a:gd name="connsiteY86" fmla="*/ 406989 h 2251331"/>
              <a:gd name="connsiteX87" fmla="*/ 2768098 w 9144000"/>
              <a:gd name="connsiteY87" fmla="*/ 341899 h 2251331"/>
              <a:gd name="connsiteX88" fmla="*/ 2722526 w 9144000"/>
              <a:gd name="connsiteY88" fmla="*/ 302863 h 2251331"/>
              <a:gd name="connsiteX89" fmla="*/ 2680936 w 9144000"/>
              <a:gd name="connsiteY89" fmla="*/ 41436 h 2251331"/>
              <a:gd name="connsiteX90" fmla="*/ 2676688 w 9144000"/>
              <a:gd name="connsiteY90" fmla="*/ 499 h 2251331"/>
              <a:gd name="connsiteX91" fmla="*/ 2672410 w 9144000"/>
              <a:gd name="connsiteY91" fmla="*/ 41436 h 2251331"/>
              <a:gd name="connsiteX92" fmla="*/ 2630819 w 9144000"/>
              <a:gd name="connsiteY92" fmla="*/ 302863 h 2251331"/>
              <a:gd name="connsiteX93" fmla="*/ 2585248 w 9144000"/>
              <a:gd name="connsiteY93" fmla="*/ 341899 h 2251331"/>
              <a:gd name="connsiteX94" fmla="*/ 2509107 w 9144000"/>
              <a:gd name="connsiteY94" fmla="*/ 406989 h 2251331"/>
              <a:gd name="connsiteX95" fmla="*/ 2441374 w 9144000"/>
              <a:gd name="connsiteY95" fmla="*/ 406989 h 2251331"/>
              <a:gd name="connsiteX96" fmla="*/ 2441374 w 9144000"/>
              <a:gd name="connsiteY96" fmla="*/ 460165 h 2251331"/>
              <a:gd name="connsiteX97" fmla="*/ 2469566 w 9144000"/>
              <a:gd name="connsiteY97" fmla="*/ 460165 h 2251331"/>
              <a:gd name="connsiteX98" fmla="*/ 2469566 w 9144000"/>
              <a:gd name="connsiteY98" fmla="*/ 720285 h 2251331"/>
              <a:gd name="connsiteX99" fmla="*/ 2258494 w 9144000"/>
              <a:gd name="connsiteY99" fmla="*/ 720285 h 2251331"/>
              <a:gd name="connsiteX100" fmla="*/ 2258494 w 9144000"/>
              <a:gd name="connsiteY100" fmla="*/ 771352 h 2251331"/>
              <a:gd name="connsiteX101" fmla="*/ 2283893 w 9144000"/>
              <a:gd name="connsiteY101" fmla="*/ 771352 h 2251331"/>
              <a:gd name="connsiteX102" fmla="*/ 2283893 w 9144000"/>
              <a:gd name="connsiteY102" fmla="*/ 1335351 h 2251331"/>
              <a:gd name="connsiteX103" fmla="*/ 2118006 w 9144000"/>
              <a:gd name="connsiteY103" fmla="*/ 1335351 h 2251331"/>
              <a:gd name="connsiteX104" fmla="*/ 2118006 w 9144000"/>
              <a:gd name="connsiteY104" fmla="*/ 1423226 h 2251331"/>
              <a:gd name="connsiteX105" fmla="*/ 2101846 w 9144000"/>
              <a:gd name="connsiteY105" fmla="*/ 1423226 h 2251331"/>
              <a:gd name="connsiteX106" fmla="*/ 2101846 w 9144000"/>
              <a:gd name="connsiteY106" fmla="*/ 1481156 h 2251331"/>
              <a:gd name="connsiteX107" fmla="*/ 2118006 w 9144000"/>
              <a:gd name="connsiteY107" fmla="*/ 1481156 h 2251331"/>
              <a:gd name="connsiteX108" fmla="*/ 2118006 w 9144000"/>
              <a:gd name="connsiteY108" fmla="*/ 1553345 h 2251331"/>
              <a:gd name="connsiteX109" fmla="*/ 2101846 w 9144000"/>
              <a:gd name="connsiteY109" fmla="*/ 1553345 h 2251331"/>
              <a:gd name="connsiteX110" fmla="*/ 2101846 w 9144000"/>
              <a:gd name="connsiteY110" fmla="*/ 1611156 h 2251331"/>
              <a:gd name="connsiteX111" fmla="*/ 2118006 w 9144000"/>
              <a:gd name="connsiteY111" fmla="*/ 1611156 h 2251331"/>
              <a:gd name="connsiteX112" fmla="*/ 2118006 w 9144000"/>
              <a:gd name="connsiteY112" fmla="*/ 1712370 h 2251331"/>
              <a:gd name="connsiteX113" fmla="*/ 1812137 w 9144000"/>
              <a:gd name="connsiteY113" fmla="*/ 1712370 h 2251331"/>
              <a:gd name="connsiteX114" fmla="*/ 1812137 w 9144000"/>
              <a:gd name="connsiteY114" fmla="*/ 932724 h 2251331"/>
              <a:gd name="connsiteX115" fmla="*/ 1718885 w 9144000"/>
              <a:gd name="connsiteY115" fmla="*/ 932724 h 2251331"/>
              <a:gd name="connsiteX116" fmla="*/ 1718885 w 9144000"/>
              <a:gd name="connsiteY116" fmla="*/ 887449 h 2251331"/>
              <a:gd name="connsiteX117" fmla="*/ 1395339 w 9144000"/>
              <a:gd name="connsiteY117" fmla="*/ 887449 h 2251331"/>
              <a:gd name="connsiteX118" fmla="*/ 1395339 w 9144000"/>
              <a:gd name="connsiteY118" fmla="*/ 932724 h 2251331"/>
              <a:gd name="connsiteX119" fmla="*/ 1322021 w 9144000"/>
              <a:gd name="connsiteY119" fmla="*/ 932724 h 2251331"/>
              <a:gd name="connsiteX120" fmla="*/ 1322021 w 9144000"/>
              <a:gd name="connsiteY120" fmla="*/ 887449 h 2251331"/>
              <a:gd name="connsiteX121" fmla="*/ 1219946 w 9144000"/>
              <a:gd name="connsiteY121" fmla="*/ 887449 h 2251331"/>
              <a:gd name="connsiteX122" fmla="*/ 1219946 w 9144000"/>
              <a:gd name="connsiteY122" fmla="*/ 932724 h 2251331"/>
              <a:gd name="connsiteX123" fmla="*/ 1114721 w 9144000"/>
              <a:gd name="connsiteY123" fmla="*/ 932724 h 2251331"/>
              <a:gd name="connsiteX124" fmla="*/ 1114721 w 9144000"/>
              <a:gd name="connsiteY124" fmla="*/ 1319309 h 2251331"/>
              <a:gd name="connsiteX125" fmla="*/ 856681 w 9144000"/>
              <a:gd name="connsiteY125" fmla="*/ 1381309 h 2251331"/>
              <a:gd name="connsiteX126" fmla="*/ 856681 w 9144000"/>
              <a:gd name="connsiteY126" fmla="*/ 1908500 h 2251331"/>
              <a:gd name="connsiteX127" fmla="*/ 681911 w 9144000"/>
              <a:gd name="connsiteY127" fmla="*/ 1908500 h 2251331"/>
              <a:gd name="connsiteX128" fmla="*/ 681911 w 9144000"/>
              <a:gd name="connsiteY128" fmla="*/ 1610770 h 2251331"/>
              <a:gd name="connsiteX129" fmla="*/ 519559 w 9144000"/>
              <a:gd name="connsiteY129" fmla="*/ 1589797 h 2251331"/>
              <a:gd name="connsiteX130" fmla="*/ 519559 w 9144000"/>
              <a:gd name="connsiteY130" fmla="*/ 1494911 h 2251331"/>
              <a:gd name="connsiteX131" fmla="*/ -918 w 9144000"/>
              <a:gd name="connsiteY131" fmla="*/ 1427682 h 2251331"/>
              <a:gd name="connsiteX132" fmla="*/ -918 w 9144000"/>
              <a:gd name="connsiteY132" fmla="*/ 2251831 h 2251331"/>
              <a:gd name="connsiteX133" fmla="*/ 9143082 w 9144000"/>
              <a:gd name="connsiteY133" fmla="*/ 2251831 h 225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9144000" h="2251331">
                <a:moveTo>
                  <a:pt x="9143082" y="1647281"/>
                </a:moveTo>
                <a:lnTo>
                  <a:pt x="9035422" y="1647281"/>
                </a:lnTo>
                <a:lnTo>
                  <a:pt x="9035422" y="1170563"/>
                </a:lnTo>
                <a:lnTo>
                  <a:pt x="8873604" y="1170563"/>
                </a:lnTo>
                <a:lnTo>
                  <a:pt x="8873604" y="583986"/>
                </a:lnTo>
                <a:lnTo>
                  <a:pt x="8736741" y="583986"/>
                </a:lnTo>
                <a:lnTo>
                  <a:pt x="8736741" y="492190"/>
                </a:lnTo>
                <a:lnTo>
                  <a:pt x="8619782" y="492190"/>
                </a:lnTo>
                <a:lnTo>
                  <a:pt x="8619782" y="448371"/>
                </a:lnTo>
                <a:lnTo>
                  <a:pt x="8399233" y="448371"/>
                </a:lnTo>
                <a:lnTo>
                  <a:pt x="8399233" y="492190"/>
                </a:lnTo>
                <a:lnTo>
                  <a:pt x="8282305" y="492190"/>
                </a:lnTo>
                <a:lnTo>
                  <a:pt x="8282305" y="583986"/>
                </a:lnTo>
                <a:lnTo>
                  <a:pt x="8145412" y="583986"/>
                </a:lnTo>
                <a:lnTo>
                  <a:pt x="8145412" y="1170504"/>
                </a:lnTo>
                <a:lnTo>
                  <a:pt x="7983594" y="1170504"/>
                </a:lnTo>
                <a:lnTo>
                  <a:pt x="7983594" y="1908440"/>
                </a:lnTo>
                <a:lnTo>
                  <a:pt x="7892273" y="1908440"/>
                </a:lnTo>
                <a:lnTo>
                  <a:pt x="7892273" y="1481156"/>
                </a:lnTo>
                <a:lnTo>
                  <a:pt x="7247885" y="1294978"/>
                </a:lnTo>
                <a:lnTo>
                  <a:pt x="7247885" y="1673691"/>
                </a:lnTo>
                <a:lnTo>
                  <a:pt x="6977309" y="1673691"/>
                </a:lnTo>
                <a:lnTo>
                  <a:pt x="6977309" y="1017391"/>
                </a:lnTo>
                <a:lnTo>
                  <a:pt x="6752214" y="932962"/>
                </a:lnTo>
                <a:lnTo>
                  <a:pt x="6752214" y="745804"/>
                </a:lnTo>
                <a:lnTo>
                  <a:pt x="6595002" y="701599"/>
                </a:lnTo>
                <a:lnTo>
                  <a:pt x="6595002" y="512153"/>
                </a:lnTo>
                <a:lnTo>
                  <a:pt x="6437789" y="483188"/>
                </a:lnTo>
                <a:lnTo>
                  <a:pt x="6437789" y="1343788"/>
                </a:lnTo>
                <a:lnTo>
                  <a:pt x="6362807" y="1343788"/>
                </a:lnTo>
                <a:lnTo>
                  <a:pt x="6362807" y="1570100"/>
                </a:lnTo>
                <a:lnTo>
                  <a:pt x="6164955" y="1570100"/>
                </a:lnTo>
                <a:lnTo>
                  <a:pt x="6164955" y="1537600"/>
                </a:lnTo>
                <a:lnTo>
                  <a:pt x="6200604" y="1537600"/>
                </a:lnTo>
                <a:lnTo>
                  <a:pt x="6200604" y="1504506"/>
                </a:lnTo>
                <a:lnTo>
                  <a:pt x="6104945" y="1504506"/>
                </a:lnTo>
                <a:lnTo>
                  <a:pt x="6104945" y="1420671"/>
                </a:lnTo>
                <a:cubicBezTo>
                  <a:pt x="6104945" y="1420671"/>
                  <a:pt x="5902042" y="1348393"/>
                  <a:pt x="5902042" y="1348393"/>
                </a:cubicBezTo>
                <a:lnTo>
                  <a:pt x="5699258" y="1420671"/>
                </a:lnTo>
                <a:cubicBezTo>
                  <a:pt x="5699258" y="1420671"/>
                  <a:pt x="5699258" y="1504506"/>
                  <a:pt x="5699258" y="1504506"/>
                </a:cubicBezTo>
                <a:lnTo>
                  <a:pt x="5603599" y="1504506"/>
                </a:lnTo>
                <a:lnTo>
                  <a:pt x="5603599" y="1537600"/>
                </a:lnTo>
                <a:lnTo>
                  <a:pt x="5639397" y="1537600"/>
                </a:lnTo>
                <a:lnTo>
                  <a:pt x="5639397" y="1699121"/>
                </a:lnTo>
                <a:lnTo>
                  <a:pt x="5335221" y="1699121"/>
                </a:lnTo>
                <a:lnTo>
                  <a:pt x="5335221" y="1730848"/>
                </a:lnTo>
                <a:lnTo>
                  <a:pt x="5403549" y="1730848"/>
                </a:lnTo>
                <a:lnTo>
                  <a:pt x="5403549" y="1850392"/>
                </a:lnTo>
                <a:lnTo>
                  <a:pt x="5280975" y="1850392"/>
                </a:lnTo>
                <a:lnTo>
                  <a:pt x="5280975" y="876250"/>
                </a:lnTo>
                <a:lnTo>
                  <a:pt x="5137814" y="933704"/>
                </a:lnTo>
                <a:lnTo>
                  <a:pt x="5137814" y="857801"/>
                </a:lnTo>
                <a:lnTo>
                  <a:pt x="4709430" y="747556"/>
                </a:lnTo>
                <a:lnTo>
                  <a:pt x="4709430" y="1105592"/>
                </a:lnTo>
                <a:lnTo>
                  <a:pt x="4566299" y="1163047"/>
                </a:lnTo>
                <a:lnTo>
                  <a:pt x="4566299" y="1249585"/>
                </a:lnTo>
                <a:lnTo>
                  <a:pt x="4468264" y="1249585"/>
                </a:lnTo>
                <a:lnTo>
                  <a:pt x="4468264" y="1640715"/>
                </a:lnTo>
                <a:lnTo>
                  <a:pt x="4361317" y="1640715"/>
                </a:lnTo>
                <a:lnTo>
                  <a:pt x="4361317" y="1488464"/>
                </a:lnTo>
                <a:lnTo>
                  <a:pt x="3653384" y="1488464"/>
                </a:lnTo>
                <a:lnTo>
                  <a:pt x="3653384" y="1640715"/>
                </a:lnTo>
                <a:lnTo>
                  <a:pt x="3533544" y="1640715"/>
                </a:lnTo>
                <a:lnTo>
                  <a:pt x="3533544" y="1628832"/>
                </a:lnTo>
                <a:lnTo>
                  <a:pt x="3418457" y="1628832"/>
                </a:lnTo>
                <a:lnTo>
                  <a:pt x="3418457" y="1640715"/>
                </a:lnTo>
                <a:lnTo>
                  <a:pt x="3328145" y="1640715"/>
                </a:lnTo>
                <a:lnTo>
                  <a:pt x="3328145" y="1908500"/>
                </a:lnTo>
                <a:lnTo>
                  <a:pt x="3235072" y="1908500"/>
                </a:lnTo>
                <a:lnTo>
                  <a:pt x="3235072" y="1611156"/>
                </a:lnTo>
                <a:lnTo>
                  <a:pt x="3251203" y="1611156"/>
                </a:lnTo>
                <a:lnTo>
                  <a:pt x="3251203" y="1553286"/>
                </a:lnTo>
                <a:lnTo>
                  <a:pt x="3235072" y="1553286"/>
                </a:lnTo>
                <a:lnTo>
                  <a:pt x="3235072" y="1481156"/>
                </a:lnTo>
                <a:lnTo>
                  <a:pt x="3251203" y="1481156"/>
                </a:lnTo>
                <a:lnTo>
                  <a:pt x="3251203" y="1423226"/>
                </a:lnTo>
                <a:lnTo>
                  <a:pt x="3235072" y="1423226"/>
                </a:lnTo>
                <a:lnTo>
                  <a:pt x="3235072" y="1335351"/>
                </a:lnTo>
                <a:lnTo>
                  <a:pt x="3069184" y="1335351"/>
                </a:lnTo>
                <a:lnTo>
                  <a:pt x="3069184" y="771352"/>
                </a:lnTo>
                <a:lnTo>
                  <a:pt x="3094555" y="771352"/>
                </a:lnTo>
                <a:lnTo>
                  <a:pt x="3094555" y="720285"/>
                </a:lnTo>
                <a:lnTo>
                  <a:pt x="2883631" y="720285"/>
                </a:lnTo>
                <a:lnTo>
                  <a:pt x="2883631" y="460165"/>
                </a:lnTo>
                <a:lnTo>
                  <a:pt x="2911823" y="460165"/>
                </a:lnTo>
                <a:lnTo>
                  <a:pt x="2911823" y="406989"/>
                </a:lnTo>
                <a:lnTo>
                  <a:pt x="2844060" y="406989"/>
                </a:lnTo>
                <a:lnTo>
                  <a:pt x="2768098" y="341899"/>
                </a:lnTo>
                <a:lnTo>
                  <a:pt x="2722526" y="302863"/>
                </a:lnTo>
                <a:lnTo>
                  <a:pt x="2680936" y="41436"/>
                </a:lnTo>
                <a:lnTo>
                  <a:pt x="2676688" y="499"/>
                </a:lnTo>
                <a:lnTo>
                  <a:pt x="2672410" y="41436"/>
                </a:lnTo>
                <a:lnTo>
                  <a:pt x="2630819" y="302863"/>
                </a:lnTo>
                <a:lnTo>
                  <a:pt x="2585248" y="341899"/>
                </a:lnTo>
                <a:lnTo>
                  <a:pt x="2509107" y="406989"/>
                </a:lnTo>
                <a:lnTo>
                  <a:pt x="2441374" y="406989"/>
                </a:lnTo>
                <a:lnTo>
                  <a:pt x="2441374" y="460165"/>
                </a:lnTo>
                <a:lnTo>
                  <a:pt x="2469566" y="460165"/>
                </a:lnTo>
                <a:lnTo>
                  <a:pt x="2469566" y="720285"/>
                </a:lnTo>
                <a:lnTo>
                  <a:pt x="2258494" y="720285"/>
                </a:lnTo>
                <a:lnTo>
                  <a:pt x="2258494" y="771352"/>
                </a:lnTo>
                <a:lnTo>
                  <a:pt x="2283893" y="771352"/>
                </a:lnTo>
                <a:lnTo>
                  <a:pt x="2283893" y="1335351"/>
                </a:lnTo>
                <a:lnTo>
                  <a:pt x="2118006" y="1335351"/>
                </a:lnTo>
                <a:lnTo>
                  <a:pt x="2118006" y="1423226"/>
                </a:lnTo>
                <a:lnTo>
                  <a:pt x="2101846" y="1423226"/>
                </a:lnTo>
                <a:lnTo>
                  <a:pt x="2101846" y="1481156"/>
                </a:lnTo>
                <a:lnTo>
                  <a:pt x="2118006" y="1481156"/>
                </a:lnTo>
                <a:lnTo>
                  <a:pt x="2118006" y="1553345"/>
                </a:lnTo>
                <a:lnTo>
                  <a:pt x="2101846" y="1553345"/>
                </a:lnTo>
                <a:lnTo>
                  <a:pt x="2101846" y="1611156"/>
                </a:lnTo>
                <a:lnTo>
                  <a:pt x="2118006" y="1611156"/>
                </a:lnTo>
                <a:lnTo>
                  <a:pt x="2118006" y="1712370"/>
                </a:lnTo>
                <a:lnTo>
                  <a:pt x="1812137" y="1712370"/>
                </a:lnTo>
                <a:lnTo>
                  <a:pt x="1812137" y="932724"/>
                </a:lnTo>
                <a:lnTo>
                  <a:pt x="1718885" y="932724"/>
                </a:lnTo>
                <a:lnTo>
                  <a:pt x="1718885" y="887449"/>
                </a:lnTo>
                <a:lnTo>
                  <a:pt x="1395339" y="887449"/>
                </a:lnTo>
                <a:lnTo>
                  <a:pt x="1395339" y="932724"/>
                </a:lnTo>
                <a:lnTo>
                  <a:pt x="1322021" y="932724"/>
                </a:lnTo>
                <a:lnTo>
                  <a:pt x="1322021" y="887449"/>
                </a:lnTo>
                <a:lnTo>
                  <a:pt x="1219946" y="887449"/>
                </a:lnTo>
                <a:lnTo>
                  <a:pt x="1219946" y="932724"/>
                </a:lnTo>
                <a:lnTo>
                  <a:pt x="1114721" y="932724"/>
                </a:lnTo>
                <a:lnTo>
                  <a:pt x="1114721" y="1319309"/>
                </a:lnTo>
                <a:lnTo>
                  <a:pt x="856681" y="1381309"/>
                </a:lnTo>
                <a:lnTo>
                  <a:pt x="856681" y="1908500"/>
                </a:lnTo>
                <a:lnTo>
                  <a:pt x="681911" y="1908500"/>
                </a:lnTo>
                <a:lnTo>
                  <a:pt x="681911" y="1610770"/>
                </a:lnTo>
                <a:lnTo>
                  <a:pt x="519559" y="1589797"/>
                </a:lnTo>
                <a:lnTo>
                  <a:pt x="519559" y="1494911"/>
                </a:lnTo>
                <a:lnTo>
                  <a:pt x="-918" y="1427682"/>
                </a:lnTo>
                <a:lnTo>
                  <a:pt x="-918" y="2251831"/>
                </a:lnTo>
                <a:lnTo>
                  <a:pt x="9143082" y="2251831"/>
                </a:lnTo>
                <a:close/>
              </a:path>
            </a:pathLst>
          </a:custGeom>
          <a:gradFill flip="none" rotWithShape="1">
            <a:gsLst>
              <a:gs pos="58000">
                <a:srgbClr val="F1F9F7"/>
              </a:gs>
              <a:gs pos="100000">
                <a:srgbClr val="F0F0F0">
                  <a:alpha val="0"/>
                </a:srgbClr>
              </a:gs>
            </a:gsLst>
            <a:lin ang="5400000" scaled="1"/>
            <a:tileRect/>
          </a:gradFill>
          <a:ln w="2971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D6F0CE3-3CC1-476B-831B-C31CE5833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5" b="18949"/>
          <a:stretch/>
        </p:blipFill>
        <p:spPr>
          <a:xfrm>
            <a:off x="3923928" y="123479"/>
            <a:ext cx="439248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0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59CEA0-BEEC-4469-9750-F905B77B6786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9DA2F9-D0A7-4807-A36C-9EE682F6A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57" r="-929" b="20754"/>
          <a:stretch/>
        </p:blipFill>
        <p:spPr>
          <a:xfrm flipH="1">
            <a:off x="1619671" y="123478"/>
            <a:ext cx="752432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1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964790-4CA6-40CA-A174-2F08F3F80EE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778878-22D1-40AC-84DC-08C8A33E05AE}"/>
              </a:ext>
            </a:extLst>
          </p:cNvPr>
          <p:cNvSpPr/>
          <p:nvPr userDrawn="1"/>
        </p:nvSpPr>
        <p:spPr>
          <a:xfrm rot="1074304">
            <a:off x="5345771" y="2886086"/>
            <a:ext cx="707617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DA5BD6-597F-4298-B7FE-F6963AD471ED}"/>
              </a:ext>
            </a:extLst>
          </p:cNvPr>
          <p:cNvSpPr/>
          <p:nvPr userDrawn="1"/>
        </p:nvSpPr>
        <p:spPr>
          <a:xfrm rot="1804485">
            <a:off x="5605363" y="2190092"/>
            <a:ext cx="3047775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35247F-014B-4317-ABE1-963B62B2E3AF}"/>
              </a:ext>
            </a:extLst>
          </p:cNvPr>
          <p:cNvGrpSpPr/>
          <p:nvPr userDrawn="1"/>
        </p:nvGrpSpPr>
        <p:grpSpPr>
          <a:xfrm>
            <a:off x="4207881" y="60786"/>
            <a:ext cx="2142828" cy="1721384"/>
            <a:chOff x="6553376" y="1481318"/>
            <a:chExt cx="1792020" cy="143957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AFA2DE5-F576-423F-94F0-88056676D8E3}"/>
                </a:ext>
              </a:extLst>
            </p:cNvPr>
            <p:cNvSpPr/>
            <p:nvPr/>
          </p:nvSpPr>
          <p:spPr>
            <a:xfrm rot="1628144">
              <a:off x="6553376" y="1762544"/>
              <a:ext cx="1762145" cy="1158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27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22B4F32C-BB3E-43C3-89DD-721AA114F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15813" y="1481318"/>
              <a:ext cx="1629583" cy="1406349"/>
            </a:xfrm>
            <a:prstGeom prst="rect">
              <a:avLst/>
            </a:prstGeom>
          </p:spPr>
        </p:pic>
      </p:grpSp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87740CB4-7CFF-4EEE-993B-1108E99E7F62}"/>
              </a:ext>
            </a:extLst>
          </p:cNvPr>
          <p:cNvSpPr/>
          <p:nvPr userDrawn="1"/>
        </p:nvSpPr>
        <p:spPr>
          <a:xfrm>
            <a:off x="6938472" y="-346195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D19DEF35-D2AE-4143-AC6C-B72FB3815A33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B3A53EB3-97C2-4A27-B6B1-DE464B2ABF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58" y="260626"/>
            <a:ext cx="3826908" cy="349150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6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45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rgbClr val="787878"/>
                </a:solidFill>
                <a:latin typeface="+mn-lt"/>
                <a:cs typeface="Arial" pitchFamily="34" charset="0"/>
              </a:rPr>
              <a:t>© 2024 </a:t>
            </a: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B6DBC0-3767-48D1-8E90-3F81BA98479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22" r:id="rId3"/>
    <p:sldLayoutId id="2147483768" r:id="rId4"/>
    <p:sldLayoutId id="2147483843" r:id="rId5"/>
    <p:sldLayoutId id="2147483839" r:id="rId6"/>
    <p:sldLayoutId id="2147483846" r:id="rId7"/>
    <p:sldLayoutId id="2147483793" r:id="rId8"/>
    <p:sldLayoutId id="214748384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F1239-CFFA-4E95-8A0B-536CBE397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706736"/>
            <a:ext cx="7204644" cy="1305174"/>
          </a:xfrm>
        </p:spPr>
        <p:txBody>
          <a:bodyPr/>
          <a:lstStyle/>
          <a:p>
            <a:r>
              <a:rPr lang="en-US" sz="3200" dirty="0"/>
              <a:t>How to Restrict Editing Bibliographic Fields by Network Zone Members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B9EF0F-357D-4D15-AC2B-6565A19E4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08" y="3989563"/>
            <a:ext cx="6196532" cy="670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0406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DE7F9F8-2852-647A-F06E-BCCDAC833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3737"/>
            <a:ext cx="9144000" cy="33754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663043"/>
            <a:ext cx="8424936" cy="612562"/>
          </a:xfrm>
        </p:spPr>
        <p:txBody>
          <a:bodyPr>
            <a:noAutofit/>
          </a:bodyPr>
          <a:lstStyle/>
          <a:p>
            <a:r>
              <a:rPr lang="en-US" sz="2000" dirty="0"/>
              <a:t>Here is record MMSID 9924410100193 title “Taiwan in pictures / Alison Behnke with forward by Alicia Chen” in member institution “Open University”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F5E1DD-EDF7-373B-8647-C4B58A842E00}"/>
              </a:ext>
            </a:extLst>
          </p:cNvPr>
          <p:cNvSpPr txBox="1"/>
          <p:nvPr/>
        </p:nvSpPr>
        <p:spPr>
          <a:xfrm>
            <a:off x="3851920" y="1910204"/>
            <a:ext cx="187220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 member “Open University”</a:t>
            </a:r>
            <a:endParaRPr lang="en-IL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23AF05-B849-0315-ED8D-621B07058871}"/>
              </a:ext>
            </a:extLst>
          </p:cNvPr>
          <p:cNvCxnSpPr>
            <a:cxnSpLocks/>
          </p:cNvCxnSpPr>
          <p:nvPr/>
        </p:nvCxnSpPr>
        <p:spPr>
          <a:xfrm flipH="1" flipV="1">
            <a:off x="432043" y="1659272"/>
            <a:ext cx="360039" cy="581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45757A5-9CEB-091E-29BC-1A16FEFD6F78}"/>
              </a:ext>
            </a:extLst>
          </p:cNvPr>
          <p:cNvSpPr txBox="1"/>
          <p:nvPr/>
        </p:nvSpPr>
        <p:spPr>
          <a:xfrm>
            <a:off x="683568" y="4227934"/>
            <a:ext cx="18002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Linked to network zone</a:t>
            </a:r>
            <a:endParaRPr lang="en-IL" b="1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5A9950D-3FEF-BC54-6399-CDCED7D07923}"/>
              </a:ext>
            </a:extLst>
          </p:cNvPr>
          <p:cNvCxnSpPr>
            <a:cxnSpLocks/>
          </p:cNvCxnSpPr>
          <p:nvPr/>
        </p:nvCxnSpPr>
        <p:spPr>
          <a:xfrm flipV="1">
            <a:off x="1475656" y="3948341"/>
            <a:ext cx="0" cy="2880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98ADFB2-1AF5-D17D-2BDD-2AD219CBA068}"/>
              </a:ext>
            </a:extLst>
          </p:cNvPr>
          <p:cNvCxnSpPr>
            <a:cxnSpLocks/>
          </p:cNvCxnSpPr>
          <p:nvPr/>
        </p:nvCxnSpPr>
        <p:spPr>
          <a:xfrm flipH="1">
            <a:off x="792082" y="2240872"/>
            <a:ext cx="3048991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658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577C694-AF8D-06C6-AD1D-C60D85381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310" y="1210748"/>
            <a:ext cx="4471387" cy="36215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76065"/>
          </a:xfrm>
        </p:spPr>
        <p:txBody>
          <a:bodyPr>
            <a:normAutofit/>
          </a:bodyPr>
          <a:lstStyle/>
          <a:p>
            <a:r>
              <a:rPr lang="en-US" sz="2000" dirty="0"/>
              <a:t>Here is the record in the metadata editor (part 1 of 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6D163F-B0AA-1C59-1CC8-E8F00B3ED221}"/>
              </a:ext>
            </a:extLst>
          </p:cNvPr>
          <p:cNvSpPr txBox="1"/>
          <p:nvPr/>
        </p:nvSpPr>
        <p:spPr>
          <a:xfrm>
            <a:off x="5415973" y="1544193"/>
            <a:ext cx="3203843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will prevent member institutions from adding, editing or deleting the 035 field.  Now it can be added, edited and deleted.</a:t>
            </a:r>
            <a:endParaRPr lang="en-IL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F0FA20D-9E74-4E48-99DA-85D2FF838988}"/>
              </a:ext>
            </a:extLst>
          </p:cNvPr>
          <p:cNvCxnSpPr>
            <a:cxnSpLocks/>
          </p:cNvCxnSpPr>
          <p:nvPr/>
        </p:nvCxnSpPr>
        <p:spPr>
          <a:xfrm flipH="1">
            <a:off x="4525934" y="3021521"/>
            <a:ext cx="890039" cy="3804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AB9C46F-B4CE-82A9-B22E-9881645EF4E1}"/>
              </a:ext>
            </a:extLst>
          </p:cNvPr>
          <p:cNvSpPr/>
          <p:nvPr/>
        </p:nvSpPr>
        <p:spPr>
          <a:xfrm>
            <a:off x="2483768" y="3164310"/>
            <a:ext cx="1872208" cy="3617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49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6CE6636-7AEF-B4F1-1B1C-5431257BA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72688"/>
            <a:ext cx="7956376" cy="3165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76065"/>
          </a:xfrm>
        </p:spPr>
        <p:txBody>
          <a:bodyPr>
            <a:normAutofit/>
          </a:bodyPr>
          <a:lstStyle/>
          <a:p>
            <a:r>
              <a:rPr lang="en-US" sz="2000" dirty="0"/>
              <a:t>Here is the record in the metadata editor (part 2 of 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6D163F-B0AA-1C59-1CC8-E8F00B3ED221}"/>
              </a:ext>
            </a:extLst>
          </p:cNvPr>
          <p:cNvSpPr txBox="1"/>
          <p:nvPr/>
        </p:nvSpPr>
        <p:spPr>
          <a:xfrm>
            <a:off x="4176469" y="2758966"/>
            <a:ext cx="406793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will prevent member institutions from adding, editing or deleting the 650 field when it uses vocabulary LCSH. Now it can be added, edited and deleted.</a:t>
            </a:r>
            <a:endParaRPr lang="en-IL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F0FA20D-9E74-4E48-99DA-85D2FF838988}"/>
              </a:ext>
            </a:extLst>
          </p:cNvPr>
          <p:cNvCxnSpPr>
            <a:cxnSpLocks/>
          </p:cNvCxnSpPr>
          <p:nvPr/>
        </p:nvCxnSpPr>
        <p:spPr>
          <a:xfrm flipH="1">
            <a:off x="3279570" y="3435846"/>
            <a:ext cx="917338" cy="1775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10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311C31-BE17-BB8E-4F3C-D9C7C276E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5806"/>
            <a:ext cx="9144000" cy="21318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01495"/>
          </a:xfrm>
        </p:spPr>
        <p:txBody>
          <a:bodyPr>
            <a:normAutofit/>
          </a:bodyPr>
          <a:lstStyle/>
          <a:p>
            <a:r>
              <a:rPr lang="en-US" sz="2000" dirty="0"/>
              <a:t>In the network zone in the “Fields restriction policy” table we will add a row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C3B1D19-4A57-D71B-E563-4D8626F045AC}"/>
              </a:ext>
            </a:extLst>
          </p:cNvPr>
          <p:cNvCxnSpPr/>
          <p:nvPr/>
        </p:nvCxnSpPr>
        <p:spPr>
          <a:xfrm flipV="1">
            <a:off x="6300192" y="2191946"/>
            <a:ext cx="360040" cy="8746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F813B74-CFBC-A338-D630-7579DA151CD1}"/>
              </a:ext>
            </a:extLst>
          </p:cNvPr>
          <p:cNvSpPr/>
          <p:nvPr/>
        </p:nvSpPr>
        <p:spPr>
          <a:xfrm>
            <a:off x="7524328" y="1698118"/>
            <a:ext cx="1296144" cy="2975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02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52C0D8-EBCE-91C3-94FC-1325FA595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0" y="388672"/>
            <a:ext cx="2698213" cy="44970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AE2D1D-9A8D-35EC-F65E-A5B486BE4BFD}"/>
              </a:ext>
            </a:extLst>
          </p:cNvPr>
          <p:cNvSpPr txBox="1"/>
          <p:nvPr/>
        </p:nvSpPr>
        <p:spPr>
          <a:xfrm>
            <a:off x="755576" y="1434752"/>
            <a:ext cx="356388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Field 035</a:t>
            </a:r>
            <a:endParaRPr lang="en-IL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404D5A-DD1A-5750-5F06-9249770C9A90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319459" y="1302054"/>
            <a:ext cx="1116637" cy="3173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5577EB3-CB68-69F5-62C0-27E5CE4B9363}"/>
              </a:ext>
            </a:extLst>
          </p:cNvPr>
          <p:cNvSpPr txBox="1"/>
          <p:nvPr/>
        </p:nvSpPr>
        <p:spPr>
          <a:xfrm>
            <a:off x="755576" y="2171060"/>
            <a:ext cx="35466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Cannot be added or edited</a:t>
            </a:r>
            <a:endParaRPr lang="en-I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482D99-2476-FF89-B3B1-3F1639B4FDF3}"/>
              </a:ext>
            </a:extLst>
          </p:cNvPr>
          <p:cNvSpPr txBox="1"/>
          <p:nvPr/>
        </p:nvSpPr>
        <p:spPr>
          <a:xfrm>
            <a:off x="755577" y="2947911"/>
            <a:ext cx="35466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Cannot be deleted</a:t>
            </a:r>
            <a:endParaRPr lang="en-I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03DE34-AC2A-57EE-DDCB-94286D348524}"/>
              </a:ext>
            </a:extLst>
          </p:cNvPr>
          <p:cNvSpPr txBox="1"/>
          <p:nvPr/>
        </p:nvSpPr>
        <p:spPr>
          <a:xfrm>
            <a:off x="755576" y="3579862"/>
            <a:ext cx="35466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Vocabulary is irrelevant for field 035</a:t>
            </a:r>
            <a:endParaRPr lang="en-IL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8304011-ECCC-D5C5-8F53-EF9BA0C6D334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4302217" y="1851670"/>
            <a:ext cx="106187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58BF79D-6B2A-BC5C-368F-300512B7DE93}"/>
              </a:ext>
            </a:extLst>
          </p:cNvPr>
          <p:cNvCxnSpPr>
            <a:cxnSpLocks/>
          </p:cNvCxnSpPr>
          <p:nvPr/>
        </p:nvCxnSpPr>
        <p:spPr>
          <a:xfrm flipV="1">
            <a:off x="4310837" y="2494395"/>
            <a:ext cx="1125259" cy="5393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943EA1-2C30-735E-F21D-81431E056629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4302216" y="3075806"/>
            <a:ext cx="1061871" cy="6887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9004132-658F-3EA9-FCE3-6E17C33E19A7}"/>
              </a:ext>
            </a:extLst>
          </p:cNvPr>
          <p:cNvSpPr txBox="1"/>
          <p:nvPr/>
        </p:nvSpPr>
        <p:spPr>
          <a:xfrm>
            <a:off x="251520" y="4146941"/>
            <a:ext cx="39873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will learn more about the Prefix soon</a:t>
            </a:r>
            <a:endParaRPr lang="en-IL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2F87F92-84CB-2C6A-0FD6-A240FC8A1685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4238829" y="4211813"/>
            <a:ext cx="1197267" cy="1197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754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01495"/>
          </a:xfrm>
        </p:spPr>
        <p:txBody>
          <a:bodyPr>
            <a:normAutofit/>
          </a:bodyPr>
          <a:lstStyle/>
          <a:p>
            <a:r>
              <a:rPr lang="en-US" sz="2000" dirty="0"/>
              <a:t>Now we will add another row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F9E9F1-0C22-2407-0E1B-11A658B12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9624"/>
            <a:ext cx="9144000" cy="16842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CEAED2-4058-A12F-81BF-AFB7DA208AB0}"/>
              </a:ext>
            </a:extLst>
          </p:cNvPr>
          <p:cNvSpPr/>
          <p:nvPr/>
        </p:nvSpPr>
        <p:spPr>
          <a:xfrm>
            <a:off x="7308304" y="2283718"/>
            <a:ext cx="79208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07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FD236D3-9BA9-E853-87B0-0A28D9262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9" y="314095"/>
            <a:ext cx="2657456" cy="47235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449F4-0ADB-F3EF-958A-9E63BFE5AC41}"/>
              </a:ext>
            </a:extLst>
          </p:cNvPr>
          <p:cNvSpPr txBox="1"/>
          <p:nvPr/>
        </p:nvSpPr>
        <p:spPr>
          <a:xfrm>
            <a:off x="1115616" y="1434752"/>
            <a:ext cx="320384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Field 650</a:t>
            </a:r>
            <a:endParaRPr lang="en-IL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2D6F76B-9D47-14D1-6B4D-3ED736FC13FF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319459" y="1211899"/>
            <a:ext cx="1197267" cy="4075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2F0519B-EC8C-3CDC-CD82-3CA571F218A3}"/>
              </a:ext>
            </a:extLst>
          </p:cNvPr>
          <p:cNvSpPr txBox="1"/>
          <p:nvPr/>
        </p:nvSpPr>
        <p:spPr>
          <a:xfrm>
            <a:off x="1098374" y="2171060"/>
            <a:ext cx="320384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Cannot be added or edited</a:t>
            </a:r>
            <a:endParaRPr lang="en-I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C356B2-4A8E-2855-4724-1A452FFF5271}"/>
              </a:ext>
            </a:extLst>
          </p:cNvPr>
          <p:cNvSpPr txBox="1"/>
          <p:nvPr/>
        </p:nvSpPr>
        <p:spPr>
          <a:xfrm>
            <a:off x="1098373" y="2947911"/>
            <a:ext cx="320384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Cannot be deleted</a:t>
            </a:r>
            <a:endParaRPr lang="en-I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0535F0-3F93-4AEA-9757-7594DA789192}"/>
              </a:ext>
            </a:extLst>
          </p:cNvPr>
          <p:cNvSpPr txBox="1"/>
          <p:nvPr/>
        </p:nvSpPr>
        <p:spPr>
          <a:xfrm>
            <a:off x="1098372" y="3808299"/>
            <a:ext cx="320384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Vocabulary is relevant only for field 650 (2</a:t>
            </a:r>
            <a:r>
              <a:rPr lang="en-US" baseline="30000" dirty="0"/>
              <a:t>nd</a:t>
            </a:r>
            <a:r>
              <a:rPr lang="en-US" dirty="0"/>
              <a:t> indicator 0)</a:t>
            </a:r>
            <a:endParaRPr lang="en-IL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E88B51-D25F-E325-DC94-D32312F4FDB7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302217" y="1804084"/>
            <a:ext cx="1197267" cy="5516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45FF60-5138-9F63-C37D-3C0DF4A8F04D}"/>
              </a:ext>
            </a:extLst>
          </p:cNvPr>
          <p:cNvCxnSpPr>
            <a:cxnSpLocks/>
          </p:cNvCxnSpPr>
          <p:nvPr/>
        </p:nvCxnSpPr>
        <p:spPr>
          <a:xfrm flipV="1">
            <a:off x="4310837" y="2457717"/>
            <a:ext cx="1197267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851FB4B-F24A-9D24-33B7-842243B76303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4302215" y="3071991"/>
            <a:ext cx="1205889" cy="10594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330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76065"/>
          </a:xfrm>
        </p:spPr>
        <p:txBody>
          <a:bodyPr>
            <a:normAutofit/>
          </a:bodyPr>
          <a:lstStyle/>
          <a:p>
            <a:r>
              <a:rPr lang="en-US" sz="2000" dirty="0"/>
              <a:t>Here is the “Fields restriction policy” table now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6AE564-4004-CD43-54D2-8B1FAEE7A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8373"/>
            <a:ext cx="9144000" cy="25467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53369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440159"/>
          </a:xfrm>
        </p:spPr>
        <p:txBody>
          <a:bodyPr>
            <a:normAutofit/>
          </a:bodyPr>
          <a:lstStyle/>
          <a:p>
            <a:r>
              <a:rPr lang="en-US" sz="2200" dirty="0"/>
              <a:t>Now to test this a cataloger at member institution “Open University” will open record MMSID 992830400000191 title “Taiwan in pictures / Alison Behnke with forward by Alicia Chen” in the metadata editor</a:t>
            </a:r>
          </a:p>
        </p:txBody>
      </p:sp>
    </p:spTree>
    <p:extLst>
      <p:ext uri="{BB962C8B-B14F-4D97-AF65-F5344CB8AC3E}">
        <p14:creationId xmlns:p14="http://schemas.microsoft.com/office/powerpoint/2010/main" val="3407511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6652544-B459-0CBB-0F86-9A560B66D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904" y="1275606"/>
            <a:ext cx="6934200" cy="3200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01495"/>
          </a:xfrm>
        </p:spPr>
        <p:txBody>
          <a:bodyPr>
            <a:normAutofit/>
          </a:bodyPr>
          <a:lstStyle/>
          <a:p>
            <a:r>
              <a:rPr lang="en-US" sz="2000" dirty="0"/>
              <a:t>Here is the record now in the metadata editor (part 1 of 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14F925-15F5-2C71-52B4-D6BC8C804E11}"/>
              </a:ext>
            </a:extLst>
          </p:cNvPr>
          <p:cNvSpPr txBox="1"/>
          <p:nvPr/>
        </p:nvSpPr>
        <p:spPr>
          <a:xfrm>
            <a:off x="5724128" y="1434752"/>
            <a:ext cx="320384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cannot delete or edit the 035 fields and there is a relevant icon next to the fields</a:t>
            </a:r>
            <a:endParaRPr lang="en-IL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C084F1-FB3A-E593-08E7-E631E7DB78F0}"/>
              </a:ext>
            </a:extLst>
          </p:cNvPr>
          <p:cNvCxnSpPr>
            <a:cxnSpLocks/>
          </p:cNvCxnSpPr>
          <p:nvPr/>
        </p:nvCxnSpPr>
        <p:spPr>
          <a:xfrm flipH="1">
            <a:off x="4427984" y="1923678"/>
            <a:ext cx="12961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CAEF7A1-9FA1-8A24-925D-01A664A257BB}"/>
              </a:ext>
            </a:extLst>
          </p:cNvPr>
          <p:cNvCxnSpPr>
            <a:cxnSpLocks/>
          </p:cNvCxnSpPr>
          <p:nvPr/>
        </p:nvCxnSpPr>
        <p:spPr>
          <a:xfrm flipV="1">
            <a:off x="683568" y="2054738"/>
            <a:ext cx="576064" cy="3623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385399B-F9C4-A104-2874-1408E454AFF3}"/>
              </a:ext>
            </a:extLst>
          </p:cNvPr>
          <p:cNvSpPr txBox="1"/>
          <p:nvPr/>
        </p:nvSpPr>
        <p:spPr>
          <a:xfrm>
            <a:off x="1" y="2323754"/>
            <a:ext cx="210418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icon means it is a restricted field.</a:t>
            </a:r>
            <a:endParaRPr lang="en-IL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0C6D859-DC1C-99B9-8B51-B1776CAC7AD6}"/>
              </a:ext>
            </a:extLst>
          </p:cNvPr>
          <p:cNvCxnSpPr>
            <a:cxnSpLocks/>
          </p:cNvCxnSpPr>
          <p:nvPr/>
        </p:nvCxnSpPr>
        <p:spPr>
          <a:xfrm flipH="1">
            <a:off x="4670544" y="3651870"/>
            <a:ext cx="765552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965227C-44BA-941A-A43B-EF365A8C6685}"/>
              </a:ext>
            </a:extLst>
          </p:cNvPr>
          <p:cNvSpPr txBox="1"/>
          <p:nvPr/>
        </p:nvSpPr>
        <p:spPr>
          <a:xfrm>
            <a:off x="5456452" y="2970085"/>
            <a:ext cx="320384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Get this message if we try to add a 035 field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27695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-14631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 rot="1857179">
            <a:off x="509833" y="3163951"/>
            <a:ext cx="1907289" cy="118807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539552" y="1275606"/>
            <a:ext cx="2633662" cy="2647153"/>
          </a:xfrm>
          <a:prstGeom prst="donut">
            <a:avLst>
              <a:gd name="adj" fmla="val 16121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18E309-CE24-45E0-8F37-EFD6121F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715" y="436492"/>
            <a:ext cx="5814285" cy="42085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Introduction</a:t>
            </a:r>
            <a:endParaRPr lang="en-IL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Accessing the configuration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For example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Using the prefix for the restriction of the 035 field</a:t>
            </a:r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2FEFC77F-4C99-4259-A768-0C20EAB1C623}"/>
              </a:ext>
            </a:extLst>
          </p:cNvPr>
          <p:cNvGrpSpPr/>
          <p:nvPr/>
        </p:nvGrpSpPr>
        <p:grpSpPr>
          <a:xfrm>
            <a:off x="420981" y="1576105"/>
            <a:ext cx="2786961" cy="3001104"/>
            <a:chOff x="323519" y="915557"/>
            <a:chExt cx="2928673" cy="3153705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9163A4A2-5603-455F-B2FA-93A9DEEE1136}"/>
                </a:ext>
              </a:extLst>
            </p:cNvPr>
            <p:cNvGrpSpPr/>
            <p:nvPr/>
          </p:nvGrpSpPr>
          <p:grpSpPr>
            <a:xfrm>
              <a:off x="369429" y="1105346"/>
              <a:ext cx="2882763" cy="2952960"/>
              <a:chOff x="369429" y="1105346"/>
              <a:chExt cx="2882763" cy="295296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6080ED3-A62A-427D-B4B6-60F9F458C94F}"/>
                  </a:ext>
                </a:extLst>
              </p:cNvPr>
              <p:cNvSpPr/>
              <p:nvPr/>
            </p:nvSpPr>
            <p:spPr>
              <a:xfrm>
                <a:off x="1521285" y="1126073"/>
                <a:ext cx="1694836" cy="2252742"/>
              </a:xfrm>
              <a:custGeom>
                <a:avLst/>
                <a:gdLst>
                  <a:gd name="connsiteX0" fmla="*/ 1693412 w 1694836"/>
                  <a:gd name="connsiteY0" fmla="*/ 2218469 h 2252742"/>
                  <a:gd name="connsiteX1" fmla="*/ 1645789 w 1694836"/>
                  <a:gd name="connsiteY1" fmla="*/ 2245991 h 2252742"/>
                  <a:gd name="connsiteX2" fmla="*/ 46341 w 1694836"/>
                  <a:gd name="connsiteY2" fmla="*/ 1322527 h 2252742"/>
                  <a:gd name="connsiteX3" fmla="*/ -1283 w 1694836"/>
                  <a:gd name="connsiteY3" fmla="*/ 1240069 h 2252742"/>
                  <a:gd name="connsiteX4" fmla="*/ -1283 w 1694836"/>
                  <a:gd name="connsiteY4" fmla="*/ 33655 h 2252742"/>
                  <a:gd name="connsiteX5" fmla="*/ 46341 w 1694836"/>
                  <a:gd name="connsiteY5" fmla="*/ 6134 h 2252742"/>
                  <a:gd name="connsiteX6" fmla="*/ 1645930 w 1694836"/>
                  <a:gd name="connsiteY6" fmla="*/ 929598 h 2252742"/>
                  <a:gd name="connsiteX7" fmla="*/ 1693554 w 1694836"/>
                  <a:gd name="connsiteY7" fmla="*/ 1012056 h 225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4836" h="2252742">
                    <a:moveTo>
                      <a:pt x="1693412" y="2218469"/>
                    </a:moveTo>
                    <a:cubicBezTo>
                      <a:pt x="1693412" y="2248746"/>
                      <a:pt x="1672003" y="2261076"/>
                      <a:pt x="1645789" y="2245991"/>
                    </a:cubicBezTo>
                    <a:lnTo>
                      <a:pt x="46341" y="1322527"/>
                    </a:lnTo>
                    <a:cubicBezTo>
                      <a:pt x="20127" y="1307406"/>
                      <a:pt x="-1283" y="1270311"/>
                      <a:pt x="-1283" y="1240069"/>
                    </a:cubicBezTo>
                    <a:lnTo>
                      <a:pt x="-1283" y="33655"/>
                    </a:lnTo>
                    <a:cubicBezTo>
                      <a:pt x="-1283" y="3414"/>
                      <a:pt x="20127" y="-8987"/>
                      <a:pt x="46341" y="6134"/>
                    </a:cubicBezTo>
                    <a:lnTo>
                      <a:pt x="1645930" y="929598"/>
                    </a:lnTo>
                    <a:cubicBezTo>
                      <a:pt x="1672144" y="944719"/>
                      <a:pt x="1693554" y="981850"/>
                      <a:pt x="1693554" y="1012056"/>
                    </a:cubicBezTo>
                    <a:close/>
                  </a:path>
                </a:pathLst>
              </a:custGeom>
              <a:solidFill>
                <a:srgbClr val="423EA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A6A0841-402F-4714-BB77-11A94E91B742}"/>
                  </a:ext>
                </a:extLst>
              </p:cNvPr>
              <p:cNvSpPr/>
              <p:nvPr/>
            </p:nvSpPr>
            <p:spPr>
              <a:xfrm>
                <a:off x="1536689" y="1105346"/>
                <a:ext cx="1715503" cy="2270175"/>
              </a:xfrm>
              <a:custGeom>
                <a:avLst/>
                <a:gdLst>
                  <a:gd name="connsiteX0" fmla="*/ 1666350 w 1715503"/>
                  <a:gd name="connsiteY0" fmla="*/ 929587 h 2270175"/>
                  <a:gd name="connsiteX1" fmla="*/ 66867 w 1715503"/>
                  <a:gd name="connsiteY1" fmla="*/ 6123 h 2270175"/>
                  <a:gd name="connsiteX2" fmla="*/ 32916 w 1715503"/>
                  <a:gd name="connsiteY2" fmla="*/ 3085 h 2270175"/>
                  <a:gd name="connsiteX3" fmla="*/ 32916 w 1715503"/>
                  <a:gd name="connsiteY3" fmla="*/ 3085 h 2270175"/>
                  <a:gd name="connsiteX4" fmla="*/ -1283 w 1715503"/>
                  <a:gd name="connsiteY4" fmla="*/ 22940 h 2270175"/>
                  <a:gd name="connsiteX5" fmla="*/ -1283 w 1715503"/>
                  <a:gd name="connsiteY5" fmla="*/ 22940 h 2270175"/>
                  <a:gd name="connsiteX6" fmla="*/ 30831 w 1715503"/>
                  <a:gd name="connsiteY6" fmla="*/ 26896 h 2270175"/>
                  <a:gd name="connsiteX7" fmla="*/ 1630527 w 1715503"/>
                  <a:gd name="connsiteY7" fmla="*/ 950325 h 2270175"/>
                  <a:gd name="connsiteX8" fmla="*/ 1678150 w 1715503"/>
                  <a:gd name="connsiteY8" fmla="*/ 1032783 h 2270175"/>
                  <a:gd name="connsiteX9" fmla="*/ 1678150 w 1715503"/>
                  <a:gd name="connsiteY9" fmla="*/ 2239197 h 2270175"/>
                  <a:gd name="connsiteX10" fmla="*/ 1664337 w 1715503"/>
                  <a:gd name="connsiteY10" fmla="*/ 2269862 h 2270175"/>
                  <a:gd name="connsiteX11" fmla="*/ 1664337 w 1715503"/>
                  <a:gd name="connsiteY11" fmla="*/ 2269862 h 2270175"/>
                  <a:gd name="connsiteX12" fmla="*/ 1698535 w 1715503"/>
                  <a:gd name="connsiteY12" fmla="*/ 2250007 h 2270175"/>
                  <a:gd name="connsiteX13" fmla="*/ 1698535 w 1715503"/>
                  <a:gd name="connsiteY13" fmla="*/ 2250007 h 2270175"/>
                  <a:gd name="connsiteX14" fmla="*/ 1714221 w 1715503"/>
                  <a:gd name="connsiteY14" fmla="*/ 2218459 h 2270175"/>
                  <a:gd name="connsiteX15" fmla="*/ 1714221 w 1715503"/>
                  <a:gd name="connsiteY15" fmla="*/ 1012045 h 2270175"/>
                  <a:gd name="connsiteX16" fmla="*/ 1666350 w 1715503"/>
                  <a:gd name="connsiteY16" fmla="*/ 929587 h 22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5503" h="2270175">
                    <a:moveTo>
                      <a:pt x="1666350" y="929587"/>
                    </a:moveTo>
                    <a:lnTo>
                      <a:pt x="66867" y="6123"/>
                    </a:lnTo>
                    <a:cubicBezTo>
                      <a:pt x="53583" y="-1543"/>
                      <a:pt x="41571" y="-2109"/>
                      <a:pt x="32916" y="3085"/>
                    </a:cubicBezTo>
                    <a:lnTo>
                      <a:pt x="32916" y="3085"/>
                    </a:lnTo>
                    <a:lnTo>
                      <a:pt x="-1283" y="22940"/>
                    </a:lnTo>
                    <a:lnTo>
                      <a:pt x="-1283" y="22940"/>
                    </a:lnTo>
                    <a:cubicBezTo>
                      <a:pt x="7196" y="18841"/>
                      <a:pt x="18466" y="19760"/>
                      <a:pt x="30831" y="26896"/>
                    </a:cubicBezTo>
                    <a:lnTo>
                      <a:pt x="1630527" y="950325"/>
                    </a:lnTo>
                    <a:cubicBezTo>
                      <a:pt x="1656741" y="965446"/>
                      <a:pt x="1678150" y="1002577"/>
                      <a:pt x="1678150" y="1032783"/>
                    </a:cubicBezTo>
                    <a:lnTo>
                      <a:pt x="1678150" y="2239197"/>
                    </a:lnTo>
                    <a:cubicBezTo>
                      <a:pt x="1678150" y="2254211"/>
                      <a:pt x="1672851" y="2264810"/>
                      <a:pt x="1664337" y="2269862"/>
                    </a:cubicBezTo>
                    <a:lnTo>
                      <a:pt x="1664337" y="2269862"/>
                    </a:lnTo>
                    <a:lnTo>
                      <a:pt x="1698535" y="2250007"/>
                    </a:lnTo>
                    <a:lnTo>
                      <a:pt x="1698535" y="2250007"/>
                    </a:lnTo>
                    <a:cubicBezTo>
                      <a:pt x="1708109" y="2245485"/>
                      <a:pt x="1714221" y="2234533"/>
                      <a:pt x="1714221" y="2218459"/>
                    </a:cubicBezTo>
                    <a:lnTo>
                      <a:pt x="1714221" y="1012045"/>
                    </a:lnTo>
                    <a:cubicBezTo>
                      <a:pt x="1713974" y="981803"/>
                      <a:pt x="1692529" y="944708"/>
                      <a:pt x="1666350" y="929587"/>
                    </a:cubicBez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4DF15A1-E014-4968-B470-A51A575A0CEB}"/>
                  </a:ext>
                </a:extLst>
              </p:cNvPr>
              <p:cNvSpPr/>
              <p:nvPr/>
            </p:nvSpPr>
            <p:spPr>
              <a:xfrm>
                <a:off x="1568909" y="1187528"/>
                <a:ext cx="1599483" cy="2110941"/>
              </a:xfrm>
              <a:custGeom>
                <a:avLst/>
                <a:gdLst>
                  <a:gd name="connsiteX0" fmla="*/ 1599483 w 1599483"/>
                  <a:gd name="connsiteY0" fmla="*/ 2110941 h 2110941"/>
                  <a:gd name="connsiteX1" fmla="*/ 0 w 1599483"/>
                  <a:gd name="connsiteY1" fmla="*/ 1187477 h 2110941"/>
                  <a:gd name="connsiteX2" fmla="*/ 0 w 1599483"/>
                  <a:gd name="connsiteY2" fmla="*/ 0 h 2110941"/>
                  <a:gd name="connsiteX3" fmla="*/ 1599483 w 1599483"/>
                  <a:gd name="connsiteY3" fmla="*/ 923464 h 2110941"/>
                  <a:gd name="connsiteX4" fmla="*/ 1599483 w 1599483"/>
                  <a:gd name="connsiteY4" fmla="*/ 2110941 h 211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9483" h="2110941">
                    <a:moveTo>
                      <a:pt x="1599483" y="2110941"/>
                    </a:moveTo>
                    <a:lnTo>
                      <a:pt x="0" y="1187477"/>
                    </a:lnTo>
                    <a:lnTo>
                      <a:pt x="0" y="0"/>
                    </a:lnTo>
                    <a:lnTo>
                      <a:pt x="1599483" y="923464"/>
                    </a:lnTo>
                    <a:lnTo>
                      <a:pt x="1599483" y="21109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F1B3131-E717-439A-8222-3DC3DADE78AE}"/>
                  </a:ext>
                </a:extLst>
              </p:cNvPr>
              <p:cNvSpPr/>
              <p:nvPr/>
            </p:nvSpPr>
            <p:spPr>
              <a:xfrm>
                <a:off x="369429" y="2400265"/>
                <a:ext cx="2824356" cy="1630537"/>
              </a:xfrm>
              <a:custGeom>
                <a:avLst/>
                <a:gdLst>
                  <a:gd name="connsiteX0" fmla="*/ 1713188 w 2824356"/>
                  <a:gd name="connsiteY0" fmla="*/ 1618884 h 1630537"/>
                  <a:gd name="connsiteX1" fmla="*/ 1617800 w 2824356"/>
                  <a:gd name="connsiteY1" fmla="*/ 1618884 h 1630537"/>
                  <a:gd name="connsiteX2" fmla="*/ 18351 w 2824356"/>
                  <a:gd name="connsiteY2" fmla="*/ 695420 h 1630537"/>
                  <a:gd name="connsiteX3" fmla="*/ 18351 w 2824356"/>
                  <a:gd name="connsiteY3" fmla="*/ 640448 h 1630537"/>
                  <a:gd name="connsiteX4" fmla="*/ 1108568 w 2824356"/>
                  <a:gd name="connsiteY4" fmla="*/ 11027 h 1630537"/>
                  <a:gd name="connsiteX5" fmla="*/ 1203956 w 2824356"/>
                  <a:gd name="connsiteY5" fmla="*/ 11027 h 1630537"/>
                  <a:gd name="connsiteX6" fmla="*/ 2803440 w 2824356"/>
                  <a:gd name="connsiteY6" fmla="*/ 934491 h 1630537"/>
                  <a:gd name="connsiteX7" fmla="*/ 2803440 w 2824356"/>
                  <a:gd name="connsiteY7" fmla="*/ 989463 h 163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4356" h="1630537">
                    <a:moveTo>
                      <a:pt x="1713188" y="1618884"/>
                    </a:moveTo>
                    <a:cubicBezTo>
                      <a:pt x="1687009" y="1634005"/>
                      <a:pt x="1644155" y="1634005"/>
                      <a:pt x="1617800" y="1618884"/>
                    </a:cubicBezTo>
                    <a:lnTo>
                      <a:pt x="18351" y="695420"/>
                    </a:lnTo>
                    <a:cubicBezTo>
                      <a:pt x="-7827" y="680334"/>
                      <a:pt x="-7827" y="655569"/>
                      <a:pt x="18351" y="640448"/>
                    </a:cubicBezTo>
                    <a:lnTo>
                      <a:pt x="1108568" y="11027"/>
                    </a:lnTo>
                    <a:cubicBezTo>
                      <a:pt x="1134747" y="-4094"/>
                      <a:pt x="1177601" y="-4094"/>
                      <a:pt x="1203956" y="11027"/>
                    </a:cubicBezTo>
                    <a:lnTo>
                      <a:pt x="2803440" y="934491"/>
                    </a:lnTo>
                    <a:cubicBezTo>
                      <a:pt x="2829618" y="949576"/>
                      <a:pt x="2829618" y="974307"/>
                      <a:pt x="2803440" y="989463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BF468DD-E840-4102-9EE8-9B259236F621}"/>
                  </a:ext>
                </a:extLst>
              </p:cNvPr>
              <p:cNvSpPr/>
              <p:nvPr/>
            </p:nvSpPr>
            <p:spPr>
              <a:xfrm>
                <a:off x="1497968" y="2474810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FF879EE-20C0-4044-BA88-3F78AC92F9AC}"/>
                  </a:ext>
                </a:extLst>
              </p:cNvPr>
              <p:cNvSpPr/>
              <p:nvPr/>
            </p:nvSpPr>
            <p:spPr>
              <a:xfrm>
                <a:off x="1629710" y="2550873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51337D-C7EF-47ED-BB3E-4799D6DBDAD2}"/>
                  </a:ext>
                </a:extLst>
              </p:cNvPr>
              <p:cNvSpPr/>
              <p:nvPr/>
            </p:nvSpPr>
            <p:spPr>
              <a:xfrm>
                <a:off x="1761452" y="2626936"/>
                <a:ext cx="117362" cy="67725"/>
              </a:xfrm>
              <a:custGeom>
                <a:avLst/>
                <a:gdLst>
                  <a:gd name="connsiteX0" fmla="*/ 78218 w 117362"/>
                  <a:gd name="connsiteY0" fmla="*/ 67726 h 67725"/>
                  <a:gd name="connsiteX1" fmla="*/ 0 w 117362"/>
                  <a:gd name="connsiteY1" fmla="*/ 22575 h 67725"/>
                  <a:gd name="connsiteX2" fmla="*/ 39109 w 117362"/>
                  <a:gd name="connsiteY2" fmla="*/ 0 h 67725"/>
                  <a:gd name="connsiteX3" fmla="*/ 117363 w 117362"/>
                  <a:gd name="connsiteY3" fmla="*/ 45186 h 67725"/>
                  <a:gd name="connsiteX4" fmla="*/ 78218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E8FC93-53C2-4B11-BC87-923D9F26360B}"/>
                  </a:ext>
                </a:extLst>
              </p:cNvPr>
              <p:cNvSpPr/>
              <p:nvPr/>
            </p:nvSpPr>
            <p:spPr>
              <a:xfrm>
                <a:off x="1893193" y="2702999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611 h 67760"/>
                  <a:gd name="connsiteX2" fmla="*/ 39145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611"/>
                    </a:lnTo>
                    <a:lnTo>
                      <a:pt x="39145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AA77D38-B371-44F9-8B4D-64BB41249FE3}"/>
                  </a:ext>
                </a:extLst>
              </p:cNvPr>
              <p:cNvSpPr/>
              <p:nvPr/>
            </p:nvSpPr>
            <p:spPr>
              <a:xfrm>
                <a:off x="2024935" y="2779063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45 w 117327"/>
                  <a:gd name="connsiteY2" fmla="*/ 0 h 67725"/>
                  <a:gd name="connsiteX3" fmla="*/ 117327 w 117327"/>
                  <a:gd name="connsiteY3" fmla="*/ 45186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45" y="0"/>
                    </a:lnTo>
                    <a:lnTo>
                      <a:pt x="117327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B73A82C-62A5-4938-AAB5-1C2016D9D5F8}"/>
                  </a:ext>
                </a:extLst>
              </p:cNvPr>
              <p:cNvSpPr/>
              <p:nvPr/>
            </p:nvSpPr>
            <p:spPr>
              <a:xfrm>
                <a:off x="2156677" y="2855126"/>
                <a:ext cx="117362" cy="67760"/>
              </a:xfrm>
              <a:custGeom>
                <a:avLst/>
                <a:gdLst>
                  <a:gd name="connsiteX0" fmla="*/ 78218 w 117362"/>
                  <a:gd name="connsiteY0" fmla="*/ 67761 h 67760"/>
                  <a:gd name="connsiteX1" fmla="*/ 0 w 117362"/>
                  <a:gd name="connsiteY1" fmla="*/ 22575 h 67760"/>
                  <a:gd name="connsiteX2" fmla="*/ 39109 w 117362"/>
                  <a:gd name="connsiteY2" fmla="*/ 0 h 67760"/>
                  <a:gd name="connsiteX3" fmla="*/ 117363 w 117362"/>
                  <a:gd name="connsiteY3" fmla="*/ 45151 h 67760"/>
                  <a:gd name="connsiteX4" fmla="*/ 78218 w 11736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51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6B87E71-6E46-4BF2-A11E-90045967F1FE}"/>
                  </a:ext>
                </a:extLst>
              </p:cNvPr>
              <p:cNvSpPr/>
              <p:nvPr/>
            </p:nvSpPr>
            <p:spPr>
              <a:xfrm>
                <a:off x="2288454" y="2931189"/>
                <a:ext cx="117292" cy="67760"/>
              </a:xfrm>
              <a:custGeom>
                <a:avLst/>
                <a:gdLst>
                  <a:gd name="connsiteX0" fmla="*/ 78183 w 117292"/>
                  <a:gd name="connsiteY0" fmla="*/ 67761 h 67760"/>
                  <a:gd name="connsiteX1" fmla="*/ 0 w 117292"/>
                  <a:gd name="connsiteY1" fmla="*/ 22575 h 67760"/>
                  <a:gd name="connsiteX2" fmla="*/ 39109 w 117292"/>
                  <a:gd name="connsiteY2" fmla="*/ 0 h 67760"/>
                  <a:gd name="connsiteX3" fmla="*/ 117292 w 117292"/>
                  <a:gd name="connsiteY3" fmla="*/ 45150 h 67760"/>
                  <a:gd name="connsiteX4" fmla="*/ 78183 w 11729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92" h="67760">
                    <a:moveTo>
                      <a:pt x="78183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292" y="45150"/>
                    </a:lnTo>
                    <a:lnTo>
                      <a:pt x="78183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E24C948-7F6E-4EC0-AC68-BD00B2F9AA8B}"/>
                  </a:ext>
                </a:extLst>
              </p:cNvPr>
              <p:cNvSpPr/>
              <p:nvPr/>
            </p:nvSpPr>
            <p:spPr>
              <a:xfrm>
                <a:off x="2420160" y="3007252"/>
                <a:ext cx="117362" cy="67725"/>
              </a:xfrm>
              <a:custGeom>
                <a:avLst/>
                <a:gdLst>
                  <a:gd name="connsiteX0" fmla="*/ 78254 w 117362"/>
                  <a:gd name="connsiteY0" fmla="*/ 67726 h 67725"/>
                  <a:gd name="connsiteX1" fmla="*/ 0 w 117362"/>
                  <a:gd name="connsiteY1" fmla="*/ 22575 h 67725"/>
                  <a:gd name="connsiteX2" fmla="*/ 39144 w 117362"/>
                  <a:gd name="connsiteY2" fmla="*/ 0 h 67725"/>
                  <a:gd name="connsiteX3" fmla="*/ 117363 w 117362"/>
                  <a:gd name="connsiteY3" fmla="*/ 45186 h 67725"/>
                  <a:gd name="connsiteX4" fmla="*/ 78254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54" y="67726"/>
                    </a:moveTo>
                    <a:lnTo>
                      <a:pt x="0" y="22575"/>
                    </a:lnTo>
                    <a:lnTo>
                      <a:pt x="39144" y="0"/>
                    </a:lnTo>
                    <a:lnTo>
                      <a:pt x="117363" y="45186"/>
                    </a:lnTo>
                    <a:lnTo>
                      <a:pt x="78254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19E14A6-62A4-4418-9B5E-0E763B003404}"/>
                  </a:ext>
                </a:extLst>
              </p:cNvPr>
              <p:cNvSpPr/>
              <p:nvPr/>
            </p:nvSpPr>
            <p:spPr>
              <a:xfrm>
                <a:off x="2551937" y="3083316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7 w 117327"/>
                  <a:gd name="connsiteY3" fmla="*/ 45150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0626F34-1713-4027-8904-791C19C703FB}"/>
                  </a:ext>
                </a:extLst>
              </p:cNvPr>
              <p:cNvSpPr/>
              <p:nvPr/>
            </p:nvSpPr>
            <p:spPr>
              <a:xfrm>
                <a:off x="2683679" y="3159379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8 w 117327"/>
                  <a:gd name="connsiteY3" fmla="*/ 45151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1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2EBA220-77FF-4C79-A8B5-24286D211E35}"/>
                  </a:ext>
                </a:extLst>
              </p:cNvPr>
              <p:cNvSpPr/>
              <p:nvPr/>
            </p:nvSpPr>
            <p:spPr>
              <a:xfrm>
                <a:off x="2815421" y="3235442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4B478E-CEC4-41FC-AC1A-367D5F0925A5}"/>
                  </a:ext>
                </a:extLst>
              </p:cNvPr>
              <p:cNvSpPr/>
              <p:nvPr/>
            </p:nvSpPr>
            <p:spPr>
              <a:xfrm>
                <a:off x="2947162" y="3311506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86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86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A4927B-A5F5-4DEB-A386-B4C322551E43}"/>
                  </a:ext>
                </a:extLst>
              </p:cNvPr>
              <p:cNvSpPr/>
              <p:nvPr/>
            </p:nvSpPr>
            <p:spPr>
              <a:xfrm>
                <a:off x="1366227" y="2528298"/>
                <a:ext cx="218827" cy="126336"/>
              </a:xfrm>
              <a:custGeom>
                <a:avLst/>
                <a:gdLst>
                  <a:gd name="connsiteX0" fmla="*/ 140645 w 218827"/>
                  <a:gd name="connsiteY0" fmla="*/ 126336 h 126336"/>
                  <a:gd name="connsiteX1" fmla="*/ 0 w 218827"/>
                  <a:gd name="connsiteY1" fmla="*/ 45150 h 126336"/>
                  <a:gd name="connsiteX2" fmla="*/ 78218 w 218827"/>
                  <a:gd name="connsiteY2" fmla="*/ 0 h 126336"/>
                  <a:gd name="connsiteX3" fmla="*/ 218828 w 218827"/>
                  <a:gd name="connsiteY3" fmla="*/ 81186 h 126336"/>
                  <a:gd name="connsiteX4" fmla="*/ 140645 w 218827"/>
                  <a:gd name="connsiteY4" fmla="*/ 126336 h 12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27" h="126336">
                    <a:moveTo>
                      <a:pt x="140645" y="126336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18828" y="81186"/>
                    </a:lnTo>
                    <a:lnTo>
                      <a:pt x="140645" y="12633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9E44EF-8AAE-4A3B-AFD7-8B7B37EBE7A7}"/>
                  </a:ext>
                </a:extLst>
              </p:cNvPr>
              <p:cNvSpPr/>
              <p:nvPr/>
            </p:nvSpPr>
            <p:spPr>
              <a:xfrm>
                <a:off x="1239961" y="2601217"/>
                <a:ext cx="272386" cy="157249"/>
              </a:xfrm>
              <a:custGeom>
                <a:avLst/>
                <a:gdLst>
                  <a:gd name="connsiteX0" fmla="*/ 194133 w 272386"/>
                  <a:gd name="connsiteY0" fmla="*/ 157249 h 157249"/>
                  <a:gd name="connsiteX1" fmla="*/ 0 w 272386"/>
                  <a:gd name="connsiteY1" fmla="*/ 45150 h 157249"/>
                  <a:gd name="connsiteX2" fmla="*/ 78218 w 272386"/>
                  <a:gd name="connsiteY2" fmla="*/ 0 h 157249"/>
                  <a:gd name="connsiteX3" fmla="*/ 272386 w 272386"/>
                  <a:gd name="connsiteY3" fmla="*/ 112099 h 157249"/>
                  <a:gd name="connsiteX4" fmla="*/ 194133 w 272386"/>
                  <a:gd name="connsiteY4" fmla="*/ 157249 h 15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386" h="157249">
                    <a:moveTo>
                      <a:pt x="194133" y="157249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72386" y="112099"/>
                    </a:lnTo>
                    <a:lnTo>
                      <a:pt x="194133" y="15724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E946AC1-4CF6-4C77-B02C-06451F667FEE}"/>
                  </a:ext>
                </a:extLst>
              </p:cNvPr>
              <p:cNvSpPr/>
              <p:nvPr/>
            </p:nvSpPr>
            <p:spPr>
              <a:xfrm>
                <a:off x="1108219" y="2677280"/>
                <a:ext cx="325874" cy="188126"/>
              </a:xfrm>
              <a:custGeom>
                <a:avLst/>
                <a:gdLst>
                  <a:gd name="connsiteX0" fmla="*/ 247656 w 325874"/>
                  <a:gd name="connsiteY0" fmla="*/ 188127 h 188126"/>
                  <a:gd name="connsiteX1" fmla="*/ 0 w 325874"/>
                  <a:gd name="connsiteY1" fmla="*/ 45150 h 188126"/>
                  <a:gd name="connsiteX2" fmla="*/ 78218 w 325874"/>
                  <a:gd name="connsiteY2" fmla="*/ 0 h 188126"/>
                  <a:gd name="connsiteX3" fmla="*/ 325874 w 325874"/>
                  <a:gd name="connsiteY3" fmla="*/ 142976 h 188126"/>
                  <a:gd name="connsiteX4" fmla="*/ 247656 w 325874"/>
                  <a:gd name="connsiteY4" fmla="*/ 188127 h 18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74" h="188126">
                    <a:moveTo>
                      <a:pt x="247656" y="188127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325874" y="142976"/>
                    </a:lnTo>
                    <a:lnTo>
                      <a:pt x="247656" y="1881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B818414-72C4-4C24-824C-21109FB299FC}"/>
                  </a:ext>
                </a:extLst>
              </p:cNvPr>
              <p:cNvSpPr/>
              <p:nvPr/>
            </p:nvSpPr>
            <p:spPr>
              <a:xfrm>
                <a:off x="948779" y="2753343"/>
                <a:ext cx="246525" cy="142304"/>
              </a:xfrm>
              <a:custGeom>
                <a:avLst/>
                <a:gdLst>
                  <a:gd name="connsiteX0" fmla="*/ 140645 w 246525"/>
                  <a:gd name="connsiteY0" fmla="*/ 142305 h 142304"/>
                  <a:gd name="connsiteX1" fmla="*/ 0 w 246525"/>
                  <a:gd name="connsiteY1" fmla="*/ 61119 h 142304"/>
                  <a:gd name="connsiteX2" fmla="*/ 105916 w 246525"/>
                  <a:gd name="connsiteY2" fmla="*/ 0 h 142304"/>
                  <a:gd name="connsiteX3" fmla="*/ 246526 w 246525"/>
                  <a:gd name="connsiteY3" fmla="*/ 81151 h 142304"/>
                  <a:gd name="connsiteX4" fmla="*/ 140645 w 246525"/>
                  <a:gd name="connsiteY4" fmla="*/ 142305 h 1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04">
                    <a:moveTo>
                      <a:pt x="140645" y="142305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246526" y="81151"/>
                    </a:lnTo>
                    <a:lnTo>
                      <a:pt x="140645" y="142305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6C9B3E7-E582-46CD-A40F-18C327BC262F}"/>
                  </a:ext>
                </a:extLst>
              </p:cNvPr>
              <p:cNvSpPr/>
              <p:nvPr/>
            </p:nvSpPr>
            <p:spPr>
              <a:xfrm>
                <a:off x="1142947" y="2865407"/>
                <a:ext cx="246525" cy="142340"/>
              </a:xfrm>
              <a:custGeom>
                <a:avLst/>
                <a:gdLst>
                  <a:gd name="connsiteX0" fmla="*/ 140609 w 246525"/>
                  <a:gd name="connsiteY0" fmla="*/ 142341 h 142340"/>
                  <a:gd name="connsiteX1" fmla="*/ 0 w 246525"/>
                  <a:gd name="connsiteY1" fmla="*/ 61154 h 142340"/>
                  <a:gd name="connsiteX2" fmla="*/ 105881 w 246525"/>
                  <a:gd name="connsiteY2" fmla="*/ 0 h 142340"/>
                  <a:gd name="connsiteX3" fmla="*/ 246526 w 246525"/>
                  <a:gd name="connsiteY3" fmla="*/ 81221 h 142340"/>
                  <a:gd name="connsiteX4" fmla="*/ 140609 w 246525"/>
                  <a:gd name="connsiteY4" fmla="*/ 142341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40">
                    <a:moveTo>
                      <a:pt x="140609" y="142341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26" y="81221"/>
                    </a:lnTo>
                    <a:lnTo>
                      <a:pt x="140609" y="1423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1F806F3-CAA1-4916-A0B8-6E813CFD1047}"/>
                  </a:ext>
                </a:extLst>
              </p:cNvPr>
              <p:cNvSpPr/>
              <p:nvPr/>
            </p:nvSpPr>
            <p:spPr>
              <a:xfrm>
                <a:off x="1337080" y="2977506"/>
                <a:ext cx="246560" cy="142340"/>
              </a:xfrm>
              <a:custGeom>
                <a:avLst/>
                <a:gdLst>
                  <a:gd name="connsiteX0" fmla="*/ 140645 w 246560"/>
                  <a:gd name="connsiteY0" fmla="*/ 142340 h 142340"/>
                  <a:gd name="connsiteX1" fmla="*/ 0 w 246560"/>
                  <a:gd name="connsiteY1" fmla="*/ 61154 h 142340"/>
                  <a:gd name="connsiteX2" fmla="*/ 105916 w 246560"/>
                  <a:gd name="connsiteY2" fmla="*/ 0 h 142340"/>
                  <a:gd name="connsiteX3" fmla="*/ 246561 w 246560"/>
                  <a:gd name="connsiteY3" fmla="*/ 81221 h 142340"/>
                  <a:gd name="connsiteX4" fmla="*/ 140645 w 246560"/>
                  <a:gd name="connsiteY4" fmla="*/ 142340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40">
                    <a:moveTo>
                      <a:pt x="140645" y="142340"/>
                    </a:moveTo>
                    <a:lnTo>
                      <a:pt x="0" y="61154"/>
                    </a:lnTo>
                    <a:lnTo>
                      <a:pt x="105916" y="0"/>
                    </a:lnTo>
                    <a:lnTo>
                      <a:pt x="246561" y="81221"/>
                    </a:lnTo>
                    <a:lnTo>
                      <a:pt x="140645" y="142340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C124407-A6D3-4120-BC12-36843E44D3F1}"/>
                  </a:ext>
                </a:extLst>
              </p:cNvPr>
              <p:cNvSpPr/>
              <p:nvPr/>
            </p:nvSpPr>
            <p:spPr>
              <a:xfrm>
                <a:off x="2006529" y="3364004"/>
                <a:ext cx="246560" cy="142375"/>
              </a:xfrm>
              <a:custGeom>
                <a:avLst/>
                <a:gdLst>
                  <a:gd name="connsiteX0" fmla="*/ 140609 w 246560"/>
                  <a:gd name="connsiteY0" fmla="*/ 142376 h 142375"/>
                  <a:gd name="connsiteX1" fmla="*/ 0 w 246560"/>
                  <a:gd name="connsiteY1" fmla="*/ 61154 h 142375"/>
                  <a:gd name="connsiteX2" fmla="*/ 105881 w 246560"/>
                  <a:gd name="connsiteY2" fmla="*/ 0 h 142375"/>
                  <a:gd name="connsiteX3" fmla="*/ 246561 w 246560"/>
                  <a:gd name="connsiteY3" fmla="*/ 81221 h 142375"/>
                  <a:gd name="connsiteX4" fmla="*/ 140609 w 246560"/>
                  <a:gd name="connsiteY4" fmla="*/ 142376 h 1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75">
                    <a:moveTo>
                      <a:pt x="140609" y="142376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61" y="81221"/>
                    </a:lnTo>
                    <a:lnTo>
                      <a:pt x="140609" y="14237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CE67C5-757E-455F-86B7-CDCB45B00A42}"/>
                  </a:ext>
                </a:extLst>
              </p:cNvPr>
              <p:cNvSpPr/>
              <p:nvPr/>
            </p:nvSpPr>
            <p:spPr>
              <a:xfrm>
                <a:off x="2200379" y="3475926"/>
                <a:ext cx="381729" cy="220417"/>
              </a:xfrm>
              <a:custGeom>
                <a:avLst/>
                <a:gdLst>
                  <a:gd name="connsiteX0" fmla="*/ 275813 w 381729"/>
                  <a:gd name="connsiteY0" fmla="*/ 220418 h 220417"/>
                  <a:gd name="connsiteX1" fmla="*/ 0 w 381729"/>
                  <a:gd name="connsiteY1" fmla="*/ 61119 h 220417"/>
                  <a:gd name="connsiteX2" fmla="*/ 105881 w 381729"/>
                  <a:gd name="connsiteY2" fmla="*/ 0 h 220417"/>
                  <a:gd name="connsiteX3" fmla="*/ 381729 w 381729"/>
                  <a:gd name="connsiteY3" fmla="*/ 159263 h 220417"/>
                  <a:gd name="connsiteX4" fmla="*/ 275813 w 381729"/>
                  <a:gd name="connsiteY4" fmla="*/ 220418 h 22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29" h="220417">
                    <a:moveTo>
                      <a:pt x="275813" y="220418"/>
                    </a:moveTo>
                    <a:lnTo>
                      <a:pt x="0" y="61119"/>
                    </a:lnTo>
                    <a:lnTo>
                      <a:pt x="105881" y="0"/>
                    </a:lnTo>
                    <a:lnTo>
                      <a:pt x="381729" y="159263"/>
                    </a:lnTo>
                    <a:lnTo>
                      <a:pt x="275813" y="2204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EABE4F6-4CE7-440D-8426-C35B1B22BA57}"/>
                  </a:ext>
                </a:extLst>
              </p:cNvPr>
              <p:cNvSpPr/>
              <p:nvPr/>
            </p:nvSpPr>
            <p:spPr>
              <a:xfrm>
                <a:off x="1531248" y="3089640"/>
                <a:ext cx="527991" cy="304818"/>
              </a:xfrm>
              <a:custGeom>
                <a:avLst/>
                <a:gdLst>
                  <a:gd name="connsiteX0" fmla="*/ 422075 w 527991"/>
                  <a:gd name="connsiteY0" fmla="*/ 304818 h 304818"/>
                  <a:gd name="connsiteX1" fmla="*/ 0 w 527991"/>
                  <a:gd name="connsiteY1" fmla="*/ 61119 h 304818"/>
                  <a:gd name="connsiteX2" fmla="*/ 105916 w 527991"/>
                  <a:gd name="connsiteY2" fmla="*/ 0 h 304818"/>
                  <a:gd name="connsiteX3" fmla="*/ 527991 w 527991"/>
                  <a:gd name="connsiteY3" fmla="*/ 243664 h 304818"/>
                  <a:gd name="connsiteX4" fmla="*/ 422075 w 527991"/>
                  <a:gd name="connsiteY4" fmla="*/ 304818 h 30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991" h="304818">
                    <a:moveTo>
                      <a:pt x="422075" y="304818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527991" y="243664"/>
                    </a:lnTo>
                    <a:lnTo>
                      <a:pt x="422075" y="3048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923DA5F-9571-4137-9FC1-3A97115B4E61}"/>
                  </a:ext>
                </a:extLst>
              </p:cNvPr>
              <p:cNvSpPr/>
              <p:nvPr/>
            </p:nvSpPr>
            <p:spPr>
              <a:xfrm>
                <a:off x="1560395" y="2640396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183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183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E5A1434-47C3-4986-9EE4-4627904C77C0}"/>
                  </a:ext>
                </a:extLst>
              </p:cNvPr>
              <p:cNvSpPr/>
              <p:nvPr/>
            </p:nvSpPr>
            <p:spPr>
              <a:xfrm>
                <a:off x="1487617" y="274419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19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33BD368-482F-4EF2-9F89-CA5228944E1D}"/>
                  </a:ext>
                </a:extLst>
              </p:cNvPr>
              <p:cNvSpPr/>
              <p:nvPr/>
            </p:nvSpPr>
            <p:spPr>
              <a:xfrm>
                <a:off x="1413002" y="2849085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48122D0-499E-4A03-BD7F-7466A3EF2203}"/>
                  </a:ext>
                </a:extLst>
              </p:cNvPr>
              <p:cNvSpPr/>
              <p:nvPr/>
            </p:nvSpPr>
            <p:spPr>
              <a:xfrm>
                <a:off x="1581627" y="2946416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1DAAAFE-4D9A-4FA0-B950-06E358E0CC16}"/>
                  </a:ext>
                </a:extLst>
              </p:cNvPr>
              <p:cNvSpPr/>
              <p:nvPr/>
            </p:nvSpPr>
            <p:spPr>
              <a:xfrm>
                <a:off x="1750217" y="304378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0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C44D27F-B9B0-4784-829A-91EB19F53978}"/>
                  </a:ext>
                </a:extLst>
              </p:cNvPr>
              <p:cNvSpPr/>
              <p:nvPr/>
            </p:nvSpPr>
            <p:spPr>
              <a:xfrm>
                <a:off x="1918842" y="3141114"/>
                <a:ext cx="193284" cy="111639"/>
              </a:xfrm>
              <a:custGeom>
                <a:avLst/>
                <a:gdLst>
                  <a:gd name="connsiteX0" fmla="*/ 115102 w 193284"/>
                  <a:gd name="connsiteY0" fmla="*/ 111639 h 111639"/>
                  <a:gd name="connsiteX1" fmla="*/ 0 w 193284"/>
                  <a:gd name="connsiteY1" fmla="*/ 45186 h 111639"/>
                  <a:gd name="connsiteX2" fmla="*/ 78218 w 193284"/>
                  <a:gd name="connsiteY2" fmla="*/ 0 h 111639"/>
                  <a:gd name="connsiteX3" fmla="*/ 193285 w 193284"/>
                  <a:gd name="connsiteY3" fmla="*/ 66454 h 111639"/>
                  <a:gd name="connsiteX4" fmla="*/ 115102 w 193284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4A10481-B214-4F57-88D9-BB12AD33B357}"/>
                  </a:ext>
                </a:extLst>
              </p:cNvPr>
              <p:cNvSpPr/>
              <p:nvPr/>
            </p:nvSpPr>
            <p:spPr>
              <a:xfrm>
                <a:off x="2087467" y="3238481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D8DD975-2131-4ACE-A8EA-7DCB5EF75273}"/>
                  </a:ext>
                </a:extLst>
              </p:cNvPr>
              <p:cNvSpPr/>
              <p:nvPr/>
            </p:nvSpPr>
            <p:spPr>
              <a:xfrm>
                <a:off x="2256057" y="3335812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86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344A6A0-AA0A-4A32-8A45-1431A0814AD0}"/>
                  </a:ext>
                </a:extLst>
              </p:cNvPr>
              <p:cNvSpPr/>
              <p:nvPr/>
            </p:nvSpPr>
            <p:spPr>
              <a:xfrm>
                <a:off x="2424682" y="3433179"/>
                <a:ext cx="292771" cy="169013"/>
              </a:xfrm>
              <a:custGeom>
                <a:avLst/>
                <a:gdLst>
                  <a:gd name="connsiteX0" fmla="*/ 214553 w 292771"/>
                  <a:gd name="connsiteY0" fmla="*/ 169014 h 169013"/>
                  <a:gd name="connsiteX1" fmla="*/ 0 w 292771"/>
                  <a:gd name="connsiteY1" fmla="*/ 45151 h 169013"/>
                  <a:gd name="connsiteX2" fmla="*/ 78218 w 292771"/>
                  <a:gd name="connsiteY2" fmla="*/ 0 h 169013"/>
                  <a:gd name="connsiteX3" fmla="*/ 292771 w 292771"/>
                  <a:gd name="connsiteY3" fmla="*/ 123863 h 169013"/>
                  <a:gd name="connsiteX4" fmla="*/ 214553 w 292771"/>
                  <a:gd name="connsiteY4" fmla="*/ 169014 h 16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771" h="169013">
                    <a:moveTo>
                      <a:pt x="214553" y="16901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92771" y="123863"/>
                    </a:lnTo>
                    <a:lnTo>
                      <a:pt x="214553" y="16901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4A712E8-D67C-4B55-BC5A-DC33F777FF22}"/>
                  </a:ext>
                </a:extLst>
              </p:cNvPr>
              <p:cNvSpPr/>
              <p:nvPr/>
            </p:nvSpPr>
            <p:spPr>
              <a:xfrm>
                <a:off x="1656242" y="2841560"/>
                <a:ext cx="193320" cy="111568"/>
              </a:xfrm>
              <a:custGeom>
                <a:avLst/>
                <a:gdLst>
                  <a:gd name="connsiteX0" fmla="*/ 115102 w 193320"/>
                  <a:gd name="connsiteY0" fmla="*/ 111569 h 111568"/>
                  <a:gd name="connsiteX1" fmla="*/ 0 w 193320"/>
                  <a:gd name="connsiteY1" fmla="*/ 45151 h 111568"/>
                  <a:gd name="connsiteX2" fmla="*/ 78218 w 193320"/>
                  <a:gd name="connsiteY2" fmla="*/ 0 h 111568"/>
                  <a:gd name="connsiteX3" fmla="*/ 193320 w 193320"/>
                  <a:gd name="connsiteY3" fmla="*/ 66419 h 111568"/>
                  <a:gd name="connsiteX4" fmla="*/ 115102 w 193320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568">
                    <a:moveTo>
                      <a:pt x="115102" y="111569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BA27143-9C22-4CD3-A5F4-6BBA4352BC26}"/>
                  </a:ext>
                </a:extLst>
              </p:cNvPr>
              <p:cNvSpPr/>
              <p:nvPr/>
            </p:nvSpPr>
            <p:spPr>
              <a:xfrm>
                <a:off x="1824832" y="2938891"/>
                <a:ext cx="193355" cy="111604"/>
              </a:xfrm>
              <a:custGeom>
                <a:avLst/>
                <a:gdLst>
                  <a:gd name="connsiteX0" fmla="*/ 115102 w 193355"/>
                  <a:gd name="connsiteY0" fmla="*/ 111604 h 111604"/>
                  <a:gd name="connsiteX1" fmla="*/ 0 w 193355"/>
                  <a:gd name="connsiteY1" fmla="*/ 45150 h 111604"/>
                  <a:gd name="connsiteX2" fmla="*/ 78254 w 193355"/>
                  <a:gd name="connsiteY2" fmla="*/ 0 h 111604"/>
                  <a:gd name="connsiteX3" fmla="*/ 193355 w 193355"/>
                  <a:gd name="connsiteY3" fmla="*/ 66454 h 111604"/>
                  <a:gd name="connsiteX4" fmla="*/ 115102 w 193355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C123C99-F755-4FAA-9306-3C6CA9FAFFE3}"/>
                  </a:ext>
                </a:extLst>
              </p:cNvPr>
              <p:cNvSpPr/>
              <p:nvPr/>
            </p:nvSpPr>
            <p:spPr>
              <a:xfrm>
                <a:off x="1993457" y="3036222"/>
                <a:ext cx="193320" cy="111639"/>
              </a:xfrm>
              <a:custGeom>
                <a:avLst/>
                <a:gdLst>
                  <a:gd name="connsiteX0" fmla="*/ 115066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54 h 111639"/>
                  <a:gd name="connsiteX4" fmla="*/ 115066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066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066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5ADDE3B-95FC-43DC-A833-0E78A70BBC93}"/>
                  </a:ext>
                </a:extLst>
              </p:cNvPr>
              <p:cNvSpPr/>
              <p:nvPr/>
            </p:nvSpPr>
            <p:spPr>
              <a:xfrm>
                <a:off x="2162082" y="3133589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00C7C0-6D3C-4622-9B09-9BBF2B395F52}"/>
                  </a:ext>
                </a:extLst>
              </p:cNvPr>
              <p:cNvSpPr/>
              <p:nvPr/>
            </p:nvSpPr>
            <p:spPr>
              <a:xfrm>
                <a:off x="2330672" y="3230920"/>
                <a:ext cx="193355" cy="111639"/>
              </a:xfrm>
              <a:custGeom>
                <a:avLst/>
                <a:gdLst>
                  <a:gd name="connsiteX0" fmla="*/ 115102 w 193355"/>
                  <a:gd name="connsiteY0" fmla="*/ 111639 h 111639"/>
                  <a:gd name="connsiteX1" fmla="*/ 0 w 193355"/>
                  <a:gd name="connsiteY1" fmla="*/ 45186 h 111639"/>
                  <a:gd name="connsiteX2" fmla="*/ 78254 w 193355"/>
                  <a:gd name="connsiteY2" fmla="*/ 0 h 111639"/>
                  <a:gd name="connsiteX3" fmla="*/ 193355 w 193355"/>
                  <a:gd name="connsiteY3" fmla="*/ 66454 h 111639"/>
                  <a:gd name="connsiteX4" fmla="*/ 115102 w 193355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1DC40E9-F887-4BA4-881B-9F6D5ABB44DB}"/>
                  </a:ext>
                </a:extLst>
              </p:cNvPr>
              <p:cNvSpPr/>
              <p:nvPr/>
            </p:nvSpPr>
            <p:spPr>
              <a:xfrm>
                <a:off x="2499297" y="3328287"/>
                <a:ext cx="346294" cy="199926"/>
              </a:xfrm>
              <a:custGeom>
                <a:avLst/>
                <a:gdLst>
                  <a:gd name="connsiteX0" fmla="*/ 268076 w 346294"/>
                  <a:gd name="connsiteY0" fmla="*/ 199927 h 199926"/>
                  <a:gd name="connsiteX1" fmla="*/ 0 w 346294"/>
                  <a:gd name="connsiteY1" fmla="*/ 45151 h 199926"/>
                  <a:gd name="connsiteX2" fmla="*/ 78218 w 346294"/>
                  <a:gd name="connsiteY2" fmla="*/ 0 h 199926"/>
                  <a:gd name="connsiteX3" fmla="*/ 346295 w 346294"/>
                  <a:gd name="connsiteY3" fmla="*/ 154776 h 199926"/>
                  <a:gd name="connsiteX4" fmla="*/ 268076 w 346294"/>
                  <a:gd name="connsiteY4" fmla="*/ 199927 h 19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294" h="199926">
                    <a:moveTo>
                      <a:pt x="268076" y="199927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346295" y="154776"/>
                    </a:lnTo>
                    <a:lnTo>
                      <a:pt x="268076" y="1999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1578C17-445B-4714-A9C6-15341D409DE2}"/>
                  </a:ext>
                </a:extLst>
              </p:cNvPr>
              <p:cNvSpPr/>
              <p:nvPr/>
            </p:nvSpPr>
            <p:spPr>
              <a:xfrm>
                <a:off x="1728984" y="2737728"/>
                <a:ext cx="193320" cy="111639"/>
              </a:xfrm>
              <a:custGeom>
                <a:avLst/>
                <a:gdLst>
                  <a:gd name="connsiteX0" fmla="*/ 115102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89 h 111639"/>
                  <a:gd name="connsiteX4" fmla="*/ 115102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89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79E1EC-A1B9-41E6-988A-7F6C51E69F2A}"/>
                  </a:ext>
                </a:extLst>
              </p:cNvPr>
              <p:cNvSpPr/>
              <p:nvPr/>
            </p:nvSpPr>
            <p:spPr>
              <a:xfrm>
                <a:off x="1897609" y="2835094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18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18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F73ACA0-0D87-4952-9FA3-3CF8F94ADBDB}"/>
                  </a:ext>
                </a:extLst>
              </p:cNvPr>
              <p:cNvSpPr/>
              <p:nvPr/>
            </p:nvSpPr>
            <p:spPr>
              <a:xfrm>
                <a:off x="2066235" y="2932461"/>
                <a:ext cx="193284" cy="111568"/>
              </a:xfrm>
              <a:custGeom>
                <a:avLst/>
                <a:gdLst>
                  <a:gd name="connsiteX0" fmla="*/ 115066 w 193284"/>
                  <a:gd name="connsiteY0" fmla="*/ 111569 h 111568"/>
                  <a:gd name="connsiteX1" fmla="*/ 0 w 193284"/>
                  <a:gd name="connsiteY1" fmla="*/ 45115 h 111568"/>
                  <a:gd name="connsiteX2" fmla="*/ 78183 w 193284"/>
                  <a:gd name="connsiteY2" fmla="*/ 0 h 111568"/>
                  <a:gd name="connsiteX3" fmla="*/ 193285 w 193284"/>
                  <a:gd name="connsiteY3" fmla="*/ 66418 h 111568"/>
                  <a:gd name="connsiteX4" fmla="*/ 115066 w 193284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568">
                    <a:moveTo>
                      <a:pt x="115066" y="111569"/>
                    </a:moveTo>
                    <a:lnTo>
                      <a:pt x="0" y="45115"/>
                    </a:lnTo>
                    <a:lnTo>
                      <a:pt x="78183" y="0"/>
                    </a:lnTo>
                    <a:lnTo>
                      <a:pt x="193285" y="66418"/>
                    </a:lnTo>
                    <a:lnTo>
                      <a:pt x="115066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86B06D-6E54-4164-85FD-D845BFC8197A}"/>
                  </a:ext>
                </a:extLst>
              </p:cNvPr>
              <p:cNvSpPr/>
              <p:nvPr/>
            </p:nvSpPr>
            <p:spPr>
              <a:xfrm>
                <a:off x="2234824" y="3029792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72C2893-B4C4-4618-800D-E14993F51E8B}"/>
                  </a:ext>
                </a:extLst>
              </p:cNvPr>
              <p:cNvSpPr/>
              <p:nvPr/>
            </p:nvSpPr>
            <p:spPr>
              <a:xfrm>
                <a:off x="2403449" y="3127124"/>
                <a:ext cx="193320" cy="111604"/>
              </a:xfrm>
              <a:custGeom>
                <a:avLst/>
                <a:gdLst>
                  <a:gd name="connsiteX0" fmla="*/ 115066 w 193320"/>
                  <a:gd name="connsiteY0" fmla="*/ 111604 h 111604"/>
                  <a:gd name="connsiteX1" fmla="*/ 0 w 193320"/>
                  <a:gd name="connsiteY1" fmla="*/ 45151 h 111604"/>
                  <a:gd name="connsiteX2" fmla="*/ 78183 w 193320"/>
                  <a:gd name="connsiteY2" fmla="*/ 0 h 111604"/>
                  <a:gd name="connsiteX3" fmla="*/ 193320 w 193320"/>
                  <a:gd name="connsiteY3" fmla="*/ 66454 h 111604"/>
                  <a:gd name="connsiteX4" fmla="*/ 115066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066" y="111604"/>
                    </a:moveTo>
                    <a:lnTo>
                      <a:pt x="0" y="45151"/>
                    </a:lnTo>
                    <a:lnTo>
                      <a:pt x="78183" y="0"/>
                    </a:lnTo>
                    <a:lnTo>
                      <a:pt x="193320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1887EB7-DD9F-4DF8-8B47-08042E962ABB}"/>
                  </a:ext>
                </a:extLst>
              </p:cNvPr>
              <p:cNvSpPr/>
              <p:nvPr/>
            </p:nvSpPr>
            <p:spPr>
              <a:xfrm>
                <a:off x="2572039" y="3224490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51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1A97B3E-B470-4071-AD19-2E8496F58DDD}"/>
                  </a:ext>
                </a:extLst>
              </p:cNvPr>
              <p:cNvSpPr/>
              <p:nvPr/>
            </p:nvSpPr>
            <p:spPr>
              <a:xfrm>
                <a:off x="2740664" y="3321822"/>
                <a:ext cx="231192" cy="133472"/>
              </a:xfrm>
              <a:custGeom>
                <a:avLst/>
                <a:gdLst>
                  <a:gd name="connsiteX0" fmla="*/ 152974 w 231192"/>
                  <a:gd name="connsiteY0" fmla="*/ 133473 h 133472"/>
                  <a:gd name="connsiteX1" fmla="*/ 0 w 231192"/>
                  <a:gd name="connsiteY1" fmla="*/ 45151 h 133472"/>
                  <a:gd name="connsiteX2" fmla="*/ 78218 w 231192"/>
                  <a:gd name="connsiteY2" fmla="*/ 0 h 133472"/>
                  <a:gd name="connsiteX3" fmla="*/ 231193 w 231192"/>
                  <a:gd name="connsiteY3" fmla="*/ 88322 h 133472"/>
                  <a:gd name="connsiteX4" fmla="*/ 152974 w 231192"/>
                  <a:gd name="connsiteY4" fmla="*/ 133473 h 13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192" h="133472">
                    <a:moveTo>
                      <a:pt x="152974" y="133473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31193" y="88322"/>
                    </a:lnTo>
                    <a:lnTo>
                      <a:pt x="152974" y="13347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F906C95-B130-495B-B7B2-3FBEBD9F85D1}"/>
                  </a:ext>
                </a:extLst>
              </p:cNvPr>
              <p:cNvSpPr/>
              <p:nvPr/>
            </p:nvSpPr>
            <p:spPr>
              <a:xfrm>
                <a:off x="1704325" y="2508443"/>
                <a:ext cx="1301907" cy="751659"/>
              </a:xfrm>
              <a:custGeom>
                <a:avLst/>
                <a:gdLst>
                  <a:gd name="connsiteX0" fmla="*/ 1263929 w 1301907"/>
                  <a:gd name="connsiteY0" fmla="*/ 751659 h 751659"/>
                  <a:gd name="connsiteX1" fmla="*/ 0 w 1301907"/>
                  <a:gd name="connsiteY1" fmla="*/ 21939 h 751659"/>
                  <a:gd name="connsiteX2" fmla="*/ 37979 w 1301907"/>
                  <a:gd name="connsiteY2" fmla="*/ 0 h 751659"/>
                  <a:gd name="connsiteX3" fmla="*/ 1301908 w 1301907"/>
                  <a:gd name="connsiteY3" fmla="*/ 729755 h 751659"/>
                  <a:gd name="connsiteX4" fmla="*/ 1263929 w 1301907"/>
                  <a:gd name="connsiteY4" fmla="*/ 751659 h 75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907" h="751659">
                    <a:moveTo>
                      <a:pt x="1263929" y="751659"/>
                    </a:moveTo>
                    <a:lnTo>
                      <a:pt x="0" y="21939"/>
                    </a:lnTo>
                    <a:lnTo>
                      <a:pt x="37979" y="0"/>
                    </a:lnTo>
                    <a:lnTo>
                      <a:pt x="1301908" y="729755"/>
                    </a:lnTo>
                    <a:lnTo>
                      <a:pt x="1263929" y="751659"/>
                    </a:lnTo>
                    <a:close/>
                  </a:path>
                </a:pathLst>
              </a:custGeom>
              <a:solidFill>
                <a:srgbClr val="6B67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29E336A-2BF8-41E5-9813-5515FD8C28A2}"/>
                  </a:ext>
                </a:extLst>
              </p:cNvPr>
              <p:cNvSpPr/>
              <p:nvPr/>
            </p:nvSpPr>
            <p:spPr>
              <a:xfrm>
                <a:off x="907551" y="3116348"/>
                <a:ext cx="1045737" cy="603772"/>
              </a:xfrm>
              <a:custGeom>
                <a:avLst/>
                <a:gdLst>
                  <a:gd name="connsiteX0" fmla="*/ 1045737 w 1045737"/>
                  <a:gd name="connsiteY0" fmla="*/ 372403 h 603772"/>
                  <a:gd name="connsiteX1" fmla="*/ 400772 w 1045737"/>
                  <a:gd name="connsiteY1" fmla="*/ 0 h 603772"/>
                  <a:gd name="connsiteX2" fmla="*/ 0 w 1045737"/>
                  <a:gd name="connsiteY2" fmla="*/ 231405 h 603772"/>
                  <a:gd name="connsiteX3" fmla="*/ 644966 w 1045737"/>
                  <a:gd name="connsiteY3" fmla="*/ 603772 h 603772"/>
                  <a:gd name="connsiteX4" fmla="*/ 1045737 w 1045737"/>
                  <a:gd name="connsiteY4" fmla="*/ 372403 h 603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737" h="603772">
                    <a:moveTo>
                      <a:pt x="1045737" y="372403"/>
                    </a:moveTo>
                    <a:lnTo>
                      <a:pt x="400772" y="0"/>
                    </a:lnTo>
                    <a:lnTo>
                      <a:pt x="0" y="231405"/>
                    </a:lnTo>
                    <a:lnTo>
                      <a:pt x="644966" y="603772"/>
                    </a:lnTo>
                    <a:lnTo>
                      <a:pt x="1045737" y="37240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3C6BED3-F02E-45F6-B1A5-6ABDBAD138A3}"/>
                  </a:ext>
                </a:extLst>
              </p:cNvPr>
              <p:cNvSpPr/>
              <p:nvPr/>
            </p:nvSpPr>
            <p:spPr>
              <a:xfrm>
                <a:off x="369632" y="3069608"/>
                <a:ext cx="2823918" cy="988698"/>
              </a:xfrm>
              <a:custGeom>
                <a:avLst/>
                <a:gdLst>
                  <a:gd name="connsiteX0" fmla="*/ 2803060 w 2823918"/>
                  <a:gd name="connsiteY0" fmla="*/ 320049 h 988698"/>
                  <a:gd name="connsiteX1" fmla="*/ 1712985 w 2823918"/>
                  <a:gd name="connsiteY1" fmla="*/ 949541 h 988698"/>
                  <a:gd name="connsiteX2" fmla="*/ 1635791 w 2823918"/>
                  <a:gd name="connsiteY2" fmla="*/ 956925 h 988698"/>
                  <a:gd name="connsiteX3" fmla="*/ 1617773 w 2823918"/>
                  <a:gd name="connsiteY3" fmla="*/ 949541 h 988698"/>
                  <a:gd name="connsiteX4" fmla="*/ 18148 w 2823918"/>
                  <a:gd name="connsiteY4" fmla="*/ 26077 h 988698"/>
                  <a:gd name="connsiteX5" fmla="*/ 13096 w 2823918"/>
                  <a:gd name="connsiteY5" fmla="*/ 22791 h 988698"/>
                  <a:gd name="connsiteX6" fmla="*/ 12849 w 2823918"/>
                  <a:gd name="connsiteY6" fmla="*/ 22615 h 988698"/>
                  <a:gd name="connsiteX7" fmla="*/ 12849 w 2823918"/>
                  <a:gd name="connsiteY7" fmla="*/ 22615 h 988698"/>
                  <a:gd name="connsiteX8" fmla="*/ 11648 w 2823918"/>
                  <a:gd name="connsiteY8" fmla="*/ 21661 h 988698"/>
                  <a:gd name="connsiteX9" fmla="*/ 9033 w 2823918"/>
                  <a:gd name="connsiteY9" fmla="*/ 19435 h 988698"/>
                  <a:gd name="connsiteX10" fmla="*/ 7797 w 2823918"/>
                  <a:gd name="connsiteY10" fmla="*/ 18269 h 988698"/>
                  <a:gd name="connsiteX11" fmla="*/ 5076 w 2823918"/>
                  <a:gd name="connsiteY11" fmla="*/ 15266 h 988698"/>
                  <a:gd name="connsiteX12" fmla="*/ 4723 w 2823918"/>
                  <a:gd name="connsiteY12" fmla="*/ 14913 h 988698"/>
                  <a:gd name="connsiteX13" fmla="*/ 4723 w 2823918"/>
                  <a:gd name="connsiteY13" fmla="*/ 14666 h 988698"/>
                  <a:gd name="connsiteX14" fmla="*/ 2250 w 2823918"/>
                  <a:gd name="connsiteY14" fmla="*/ 11133 h 988698"/>
                  <a:gd name="connsiteX15" fmla="*/ -1283 w 2823918"/>
                  <a:gd name="connsiteY15" fmla="*/ -314 h 988698"/>
                  <a:gd name="connsiteX16" fmla="*/ -1283 w 2823918"/>
                  <a:gd name="connsiteY16" fmla="*/ -314 h 988698"/>
                  <a:gd name="connsiteX17" fmla="*/ -1283 w 2823918"/>
                  <a:gd name="connsiteY17" fmla="*/ 22756 h 988698"/>
                  <a:gd name="connsiteX18" fmla="*/ -1283 w 2823918"/>
                  <a:gd name="connsiteY18" fmla="*/ 22756 h 988698"/>
                  <a:gd name="connsiteX19" fmla="*/ 18184 w 2823918"/>
                  <a:gd name="connsiteY19" fmla="*/ 50525 h 988698"/>
                  <a:gd name="connsiteX20" fmla="*/ 1617596 w 2823918"/>
                  <a:gd name="connsiteY20" fmla="*/ 973812 h 988698"/>
                  <a:gd name="connsiteX21" fmla="*/ 1726515 w 2823918"/>
                  <a:gd name="connsiteY21" fmla="*/ 985506 h 988698"/>
                  <a:gd name="connsiteX22" fmla="*/ 1774351 w 2823918"/>
                  <a:gd name="connsiteY22" fmla="*/ 974165 h 988698"/>
                  <a:gd name="connsiteX23" fmla="*/ 2803025 w 2823918"/>
                  <a:gd name="connsiteY23" fmla="*/ 380286 h 988698"/>
                  <a:gd name="connsiteX24" fmla="*/ 2822632 w 2823918"/>
                  <a:gd name="connsiteY24" fmla="*/ 352446 h 988698"/>
                  <a:gd name="connsiteX25" fmla="*/ 2822632 w 2823918"/>
                  <a:gd name="connsiteY25" fmla="*/ 292917 h 988698"/>
                  <a:gd name="connsiteX26" fmla="*/ 2803060 w 2823918"/>
                  <a:gd name="connsiteY26" fmla="*/ 320049 h 98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23918" h="988698">
                    <a:moveTo>
                      <a:pt x="2803060" y="320049"/>
                    </a:moveTo>
                    <a:lnTo>
                      <a:pt x="1712985" y="949541"/>
                    </a:lnTo>
                    <a:cubicBezTo>
                      <a:pt x="1692176" y="961553"/>
                      <a:pt x="1660910" y="963991"/>
                      <a:pt x="1635791" y="956925"/>
                    </a:cubicBezTo>
                    <a:cubicBezTo>
                      <a:pt x="1635791" y="956925"/>
                      <a:pt x="1620140" y="950919"/>
                      <a:pt x="1617773" y="949541"/>
                    </a:cubicBezTo>
                    <a:lnTo>
                      <a:pt x="18148" y="26077"/>
                    </a:lnTo>
                    <a:cubicBezTo>
                      <a:pt x="16417" y="25084"/>
                      <a:pt x="14721" y="23989"/>
                      <a:pt x="13096" y="22791"/>
                    </a:cubicBezTo>
                    <a:lnTo>
                      <a:pt x="12849" y="22615"/>
                    </a:lnTo>
                    <a:lnTo>
                      <a:pt x="12849" y="22615"/>
                    </a:lnTo>
                    <a:lnTo>
                      <a:pt x="11648" y="21661"/>
                    </a:lnTo>
                    <a:cubicBezTo>
                      <a:pt x="10729" y="20919"/>
                      <a:pt x="9846" y="20177"/>
                      <a:pt x="9033" y="19435"/>
                    </a:cubicBezTo>
                    <a:lnTo>
                      <a:pt x="7797" y="18269"/>
                    </a:lnTo>
                    <a:cubicBezTo>
                      <a:pt x="6843" y="17323"/>
                      <a:pt x="5925" y="16319"/>
                      <a:pt x="5076" y="15266"/>
                    </a:cubicBezTo>
                    <a:lnTo>
                      <a:pt x="4723" y="14913"/>
                    </a:lnTo>
                    <a:cubicBezTo>
                      <a:pt x="4723" y="14832"/>
                      <a:pt x="4723" y="14747"/>
                      <a:pt x="4723" y="14666"/>
                    </a:cubicBezTo>
                    <a:cubicBezTo>
                      <a:pt x="3804" y="13550"/>
                      <a:pt x="2992" y="12369"/>
                      <a:pt x="2250" y="11133"/>
                    </a:cubicBezTo>
                    <a:cubicBezTo>
                      <a:pt x="166" y="7660"/>
                      <a:pt x="-1071" y="3732"/>
                      <a:pt x="-1283" y="-314"/>
                    </a:cubicBezTo>
                    <a:lnTo>
                      <a:pt x="-1283" y="-314"/>
                    </a:lnTo>
                    <a:lnTo>
                      <a:pt x="-1283" y="22756"/>
                    </a:lnTo>
                    <a:lnTo>
                      <a:pt x="-1283" y="22756"/>
                    </a:lnTo>
                    <a:cubicBezTo>
                      <a:pt x="-1283" y="32790"/>
                      <a:pt x="4971" y="42894"/>
                      <a:pt x="18184" y="50525"/>
                    </a:cubicBezTo>
                    <a:lnTo>
                      <a:pt x="1617596" y="973812"/>
                    </a:lnTo>
                    <a:cubicBezTo>
                      <a:pt x="1655752" y="992749"/>
                      <a:pt x="1710264" y="989074"/>
                      <a:pt x="1726515" y="985506"/>
                    </a:cubicBezTo>
                    <a:cubicBezTo>
                      <a:pt x="1742767" y="981938"/>
                      <a:pt x="1757323" y="977875"/>
                      <a:pt x="1774351" y="974165"/>
                    </a:cubicBezTo>
                    <a:lnTo>
                      <a:pt x="2803025" y="380286"/>
                    </a:lnTo>
                    <a:cubicBezTo>
                      <a:pt x="2816273" y="372619"/>
                      <a:pt x="2822808" y="362621"/>
                      <a:pt x="2822632" y="352446"/>
                    </a:cubicBezTo>
                    <a:lnTo>
                      <a:pt x="2822632" y="292917"/>
                    </a:lnTo>
                    <a:cubicBezTo>
                      <a:pt x="2822562" y="302774"/>
                      <a:pt x="2816025" y="312630"/>
                      <a:pt x="2803060" y="320049"/>
                    </a:cubicBezTo>
                    <a:close/>
                  </a:path>
                </a:pathLst>
              </a:custGeom>
              <a:solidFill>
                <a:srgbClr val="5652CC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02" name="Graphic 6">
              <a:extLst>
                <a:ext uri="{FF2B5EF4-FFF2-40B4-BE49-F238E27FC236}">
                  <a16:creationId xmlns:a16="http://schemas.microsoft.com/office/drawing/2014/main" id="{6E496138-A84B-4A48-96A9-CCCD513B63BA}"/>
                </a:ext>
              </a:extLst>
            </p:cNvPr>
            <p:cNvGrpSpPr/>
            <p:nvPr/>
          </p:nvGrpSpPr>
          <p:grpSpPr>
            <a:xfrm>
              <a:off x="1804800" y="915557"/>
              <a:ext cx="1410898" cy="2273852"/>
              <a:chOff x="1804800" y="915557"/>
              <a:chExt cx="1410898" cy="2273852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D8AB038-CF12-4B66-B066-7FB6B04DA1ED}"/>
                  </a:ext>
                </a:extLst>
              </p:cNvPr>
              <p:cNvSpPr/>
              <p:nvPr/>
            </p:nvSpPr>
            <p:spPr>
              <a:xfrm>
                <a:off x="3096957" y="1593118"/>
                <a:ext cx="118741" cy="84811"/>
              </a:xfrm>
              <a:custGeom>
                <a:avLst/>
                <a:gdLst>
                  <a:gd name="connsiteX0" fmla="*/ -1283 w 118741"/>
                  <a:gd name="connsiteY0" fmla="*/ 15959 h 84811"/>
                  <a:gd name="connsiteX1" fmla="*/ 117458 w 118741"/>
                  <a:gd name="connsiteY1" fmla="*/ 84498 h 84811"/>
                  <a:gd name="connsiteX2" fmla="*/ -1283 w 118741"/>
                  <a:gd name="connsiteY2" fmla="*/ 15959 h 8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741" h="84811">
                    <a:moveTo>
                      <a:pt x="-1283" y="15959"/>
                    </a:moveTo>
                    <a:lnTo>
                      <a:pt x="117458" y="84498"/>
                    </a:lnTo>
                    <a:cubicBezTo>
                      <a:pt x="117458" y="8682"/>
                      <a:pt x="64288" y="-21984"/>
                      <a:pt x="-1283" y="15959"/>
                    </a:cubicBezTo>
                    <a:close/>
                  </a:path>
                </a:pathLst>
              </a:custGeom>
              <a:solidFill>
                <a:srgbClr val="A3A9D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A453357-17D4-4198-85F0-0C2CE7944A58}"/>
                  </a:ext>
                </a:extLst>
              </p:cNvPr>
              <p:cNvSpPr/>
              <p:nvPr/>
            </p:nvSpPr>
            <p:spPr>
              <a:xfrm>
                <a:off x="1804800" y="915557"/>
                <a:ext cx="1375744" cy="2273815"/>
              </a:xfrm>
              <a:custGeom>
                <a:avLst/>
                <a:gdLst>
                  <a:gd name="connsiteX0" fmla="*/ 201753 w 1375744"/>
                  <a:gd name="connsiteY0" fmla="*/ 7855 h 2273815"/>
                  <a:gd name="connsiteX1" fmla="*/ 200905 w 1375744"/>
                  <a:gd name="connsiteY1" fmla="*/ 7361 h 2273815"/>
                  <a:gd name="connsiteX2" fmla="*/ 200905 w 1375744"/>
                  <a:gd name="connsiteY2" fmla="*/ 7361 h 2273815"/>
                  <a:gd name="connsiteX3" fmla="*/ 117423 w 1375744"/>
                  <a:gd name="connsiteY3" fmla="*/ 15910 h 2273815"/>
                  <a:gd name="connsiteX4" fmla="*/ -1283 w 1375744"/>
                  <a:gd name="connsiteY4" fmla="*/ 221525 h 2273815"/>
                  <a:gd name="connsiteX5" fmla="*/ -1283 w 1375744"/>
                  <a:gd name="connsiteY5" fmla="*/ 1595999 h 2273815"/>
                  <a:gd name="connsiteX6" fmla="*/ 1172240 w 1375744"/>
                  <a:gd name="connsiteY6" fmla="*/ 2273502 h 2273815"/>
                  <a:gd name="connsiteX7" fmla="*/ 1172240 w 1375744"/>
                  <a:gd name="connsiteY7" fmla="*/ 899029 h 2273815"/>
                  <a:gd name="connsiteX8" fmla="*/ 1290945 w 1375744"/>
                  <a:gd name="connsiteY8" fmla="*/ 693414 h 2273815"/>
                  <a:gd name="connsiteX9" fmla="*/ 1374462 w 1375744"/>
                  <a:gd name="connsiteY9" fmla="*/ 684864 h 227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5744" h="2273815">
                    <a:moveTo>
                      <a:pt x="201753" y="7855"/>
                    </a:moveTo>
                    <a:lnTo>
                      <a:pt x="200905" y="7361"/>
                    </a:lnTo>
                    <a:lnTo>
                      <a:pt x="200905" y="7361"/>
                    </a:lnTo>
                    <a:cubicBezTo>
                      <a:pt x="179460" y="-4792"/>
                      <a:pt x="149961" y="-2920"/>
                      <a:pt x="117423" y="15910"/>
                    </a:cubicBezTo>
                    <a:cubicBezTo>
                      <a:pt x="51711" y="53748"/>
                      <a:pt x="-1283" y="145921"/>
                      <a:pt x="-1283" y="221525"/>
                    </a:cubicBezTo>
                    <a:lnTo>
                      <a:pt x="-1283" y="1595999"/>
                    </a:lnTo>
                    <a:lnTo>
                      <a:pt x="1172240" y="2273502"/>
                    </a:lnTo>
                    <a:lnTo>
                      <a:pt x="1172240" y="899029"/>
                    </a:lnTo>
                    <a:cubicBezTo>
                      <a:pt x="1172240" y="823319"/>
                      <a:pt x="1225233" y="731287"/>
                      <a:pt x="1290945" y="693414"/>
                    </a:cubicBezTo>
                    <a:cubicBezTo>
                      <a:pt x="1323518" y="674619"/>
                      <a:pt x="1353018" y="672747"/>
                      <a:pt x="1374462" y="684864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770EAA0-4FD8-4AB2-96E0-D359C34D9305}"/>
                  </a:ext>
                </a:extLst>
              </p:cNvPr>
              <p:cNvSpPr/>
              <p:nvPr/>
            </p:nvSpPr>
            <p:spPr>
              <a:xfrm>
                <a:off x="2613551" y="189086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7673128-7132-4D47-AB5F-4EB9AAD288EA}"/>
                  </a:ext>
                </a:extLst>
              </p:cNvPr>
              <p:cNvSpPr/>
              <p:nvPr/>
            </p:nvSpPr>
            <p:spPr>
              <a:xfrm>
                <a:off x="2723954" y="195460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5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0270475-81DB-415F-886F-CAFAC5CA791A}"/>
                  </a:ext>
                </a:extLst>
              </p:cNvPr>
              <p:cNvSpPr/>
              <p:nvPr/>
            </p:nvSpPr>
            <p:spPr>
              <a:xfrm>
                <a:off x="1966466" y="152831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524 h 279628"/>
                  <a:gd name="connsiteX1" fmla="*/ 0 w 444296"/>
                  <a:gd name="connsiteY1" fmla="*/ 0 h 279628"/>
                  <a:gd name="connsiteX2" fmla="*/ 0 w 444296"/>
                  <a:gd name="connsiteY2" fmla="*/ 23140 h 279628"/>
                  <a:gd name="connsiteX3" fmla="*/ 444297 w 444296"/>
                  <a:gd name="connsiteY3" fmla="*/ 279629 h 279628"/>
                  <a:gd name="connsiteX4" fmla="*/ 444297 w 444296"/>
                  <a:gd name="connsiteY4" fmla="*/ 256524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524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444297" y="279629"/>
                    </a:lnTo>
                    <a:lnTo>
                      <a:pt x="444297" y="2565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7205258-CB0C-4F9E-AD9C-FBE52834A135}"/>
                  </a:ext>
                </a:extLst>
              </p:cNvPr>
              <p:cNvSpPr/>
              <p:nvPr/>
            </p:nvSpPr>
            <p:spPr>
              <a:xfrm>
                <a:off x="2469409" y="181868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0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0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D3FE9D8-ECC6-45C8-9ED0-AF6C96A98498}"/>
                  </a:ext>
                </a:extLst>
              </p:cNvPr>
              <p:cNvSpPr/>
              <p:nvPr/>
            </p:nvSpPr>
            <p:spPr>
              <a:xfrm>
                <a:off x="2613551" y="2064714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4979432-619F-494D-8E3A-8ADA213096D8}"/>
                  </a:ext>
                </a:extLst>
              </p:cNvPr>
              <p:cNvSpPr/>
              <p:nvPr/>
            </p:nvSpPr>
            <p:spPr>
              <a:xfrm>
                <a:off x="2723954" y="2128447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66EAD62-C9F7-47C7-8192-AB79556FDB46}"/>
                  </a:ext>
                </a:extLst>
              </p:cNvPr>
              <p:cNvSpPr/>
              <p:nvPr/>
            </p:nvSpPr>
            <p:spPr>
              <a:xfrm>
                <a:off x="1966466" y="1702165"/>
                <a:ext cx="601086" cy="370176"/>
              </a:xfrm>
              <a:custGeom>
                <a:avLst/>
                <a:gdLst>
                  <a:gd name="connsiteX0" fmla="*/ 601087 w 601086"/>
                  <a:gd name="connsiteY0" fmla="*/ 347037 h 370176"/>
                  <a:gd name="connsiteX1" fmla="*/ 0 w 601086"/>
                  <a:gd name="connsiteY1" fmla="*/ 0 h 370176"/>
                  <a:gd name="connsiteX2" fmla="*/ 0 w 601086"/>
                  <a:gd name="connsiteY2" fmla="*/ 23105 h 370176"/>
                  <a:gd name="connsiteX3" fmla="*/ 601087 w 601086"/>
                  <a:gd name="connsiteY3" fmla="*/ 370177 h 370176"/>
                  <a:gd name="connsiteX4" fmla="*/ 601087 w 601086"/>
                  <a:gd name="connsiteY4" fmla="*/ 347037 h 37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086" h="370176">
                    <a:moveTo>
                      <a:pt x="601087" y="347037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601087" y="370177"/>
                    </a:lnTo>
                    <a:lnTo>
                      <a:pt x="601087" y="347037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A3C5485-F7EF-440B-A312-AE6AF0163795}"/>
                  </a:ext>
                </a:extLst>
              </p:cNvPr>
              <p:cNvSpPr/>
              <p:nvPr/>
            </p:nvSpPr>
            <p:spPr>
              <a:xfrm>
                <a:off x="2613551" y="223868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241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D4091A0-EF11-44AE-98C6-6E279BEFB08E}"/>
                  </a:ext>
                </a:extLst>
              </p:cNvPr>
              <p:cNvSpPr/>
              <p:nvPr/>
            </p:nvSpPr>
            <p:spPr>
              <a:xfrm>
                <a:off x="2723954" y="230226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DAD9BBE-332F-4E40-89BF-7CD6748941A3}"/>
                  </a:ext>
                </a:extLst>
              </p:cNvPr>
              <p:cNvSpPr/>
              <p:nvPr/>
            </p:nvSpPr>
            <p:spPr>
              <a:xfrm>
                <a:off x="1966466" y="1876019"/>
                <a:ext cx="165304" cy="118564"/>
              </a:xfrm>
              <a:custGeom>
                <a:avLst/>
                <a:gdLst>
                  <a:gd name="connsiteX0" fmla="*/ 165304 w 165304"/>
                  <a:gd name="connsiteY0" fmla="*/ 95424 h 118564"/>
                  <a:gd name="connsiteX1" fmla="*/ 0 w 165304"/>
                  <a:gd name="connsiteY1" fmla="*/ 0 h 118564"/>
                  <a:gd name="connsiteX2" fmla="*/ 0 w 165304"/>
                  <a:gd name="connsiteY2" fmla="*/ 23105 h 118564"/>
                  <a:gd name="connsiteX3" fmla="*/ 165304 w 165304"/>
                  <a:gd name="connsiteY3" fmla="*/ 118564 h 118564"/>
                  <a:gd name="connsiteX4" fmla="*/ 165304 w 165304"/>
                  <a:gd name="connsiteY4" fmla="*/ 95424 h 11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04" h="118564">
                    <a:moveTo>
                      <a:pt x="165304" y="95424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165304" y="118564"/>
                    </a:lnTo>
                    <a:lnTo>
                      <a:pt x="165304" y="954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27124E3-7478-49DC-B16A-63845198CAC9}"/>
                  </a:ext>
                </a:extLst>
              </p:cNvPr>
              <p:cNvSpPr/>
              <p:nvPr/>
            </p:nvSpPr>
            <p:spPr>
              <a:xfrm>
                <a:off x="2190451" y="2005323"/>
                <a:ext cx="377101" cy="240837"/>
              </a:xfrm>
              <a:custGeom>
                <a:avLst/>
                <a:gdLst>
                  <a:gd name="connsiteX0" fmla="*/ 0 w 377101"/>
                  <a:gd name="connsiteY0" fmla="*/ 0 h 240837"/>
                  <a:gd name="connsiteX1" fmla="*/ 0 w 377101"/>
                  <a:gd name="connsiteY1" fmla="*/ 23105 h 240837"/>
                  <a:gd name="connsiteX2" fmla="*/ 377101 w 377101"/>
                  <a:gd name="connsiteY2" fmla="*/ 240838 h 240837"/>
                  <a:gd name="connsiteX3" fmla="*/ 377101 w 377101"/>
                  <a:gd name="connsiteY3" fmla="*/ 217732 h 240837"/>
                  <a:gd name="connsiteX4" fmla="*/ 0 w 377101"/>
                  <a:gd name="connsiteY4" fmla="*/ 0 h 2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01" h="240837">
                    <a:moveTo>
                      <a:pt x="0" y="0"/>
                    </a:moveTo>
                    <a:lnTo>
                      <a:pt x="0" y="23105"/>
                    </a:lnTo>
                    <a:lnTo>
                      <a:pt x="377101" y="240838"/>
                    </a:lnTo>
                    <a:lnTo>
                      <a:pt x="377101" y="217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6E3CB2A-BF98-41A4-BA2B-38FA4BE36797}"/>
                  </a:ext>
                </a:extLst>
              </p:cNvPr>
              <p:cNvSpPr/>
              <p:nvPr/>
            </p:nvSpPr>
            <p:spPr>
              <a:xfrm>
                <a:off x="2613551" y="241238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4FC782-5068-46AA-BA18-B52EF8FD77DA}"/>
                  </a:ext>
                </a:extLst>
              </p:cNvPr>
              <p:cNvSpPr/>
              <p:nvPr/>
            </p:nvSpPr>
            <p:spPr>
              <a:xfrm>
                <a:off x="2723954" y="2476132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86B70AF-A49E-4336-B401-643A752F5380}"/>
                  </a:ext>
                </a:extLst>
              </p:cNvPr>
              <p:cNvSpPr/>
              <p:nvPr/>
            </p:nvSpPr>
            <p:spPr>
              <a:xfrm>
                <a:off x="1966466" y="2049837"/>
                <a:ext cx="293053" cy="192330"/>
              </a:xfrm>
              <a:custGeom>
                <a:avLst/>
                <a:gdLst>
                  <a:gd name="connsiteX0" fmla="*/ 293054 w 293053"/>
                  <a:gd name="connsiteY0" fmla="*/ 169190 h 192330"/>
                  <a:gd name="connsiteX1" fmla="*/ 0 w 293053"/>
                  <a:gd name="connsiteY1" fmla="*/ 0 h 192330"/>
                  <a:gd name="connsiteX2" fmla="*/ 0 w 293053"/>
                  <a:gd name="connsiteY2" fmla="*/ 23140 h 192330"/>
                  <a:gd name="connsiteX3" fmla="*/ 293054 w 293053"/>
                  <a:gd name="connsiteY3" fmla="*/ 192331 h 192330"/>
                  <a:gd name="connsiteX4" fmla="*/ 293054 w 293053"/>
                  <a:gd name="connsiteY4" fmla="*/ 169190 h 19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53" h="192330">
                    <a:moveTo>
                      <a:pt x="293054" y="169190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293054" y="192331"/>
                    </a:lnTo>
                    <a:lnTo>
                      <a:pt x="293054" y="16919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2C23A44-2F77-4A94-9630-7CE667F1001B}"/>
                  </a:ext>
                </a:extLst>
              </p:cNvPr>
              <p:cNvSpPr/>
              <p:nvPr/>
            </p:nvSpPr>
            <p:spPr>
              <a:xfrm>
                <a:off x="2318201" y="2252908"/>
                <a:ext cx="249351" cy="167105"/>
              </a:xfrm>
              <a:custGeom>
                <a:avLst/>
                <a:gdLst>
                  <a:gd name="connsiteX0" fmla="*/ 0 w 249351"/>
                  <a:gd name="connsiteY0" fmla="*/ 0 h 167105"/>
                  <a:gd name="connsiteX1" fmla="*/ 0 w 249351"/>
                  <a:gd name="connsiteY1" fmla="*/ 23140 h 167105"/>
                  <a:gd name="connsiteX2" fmla="*/ 249352 w 249351"/>
                  <a:gd name="connsiteY2" fmla="*/ 167106 h 167105"/>
                  <a:gd name="connsiteX3" fmla="*/ 249352 w 249351"/>
                  <a:gd name="connsiteY3" fmla="*/ 143966 h 167105"/>
                  <a:gd name="connsiteX4" fmla="*/ 0 w 249351"/>
                  <a:gd name="connsiteY4" fmla="*/ 0 h 16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351" h="167105">
                    <a:moveTo>
                      <a:pt x="0" y="0"/>
                    </a:moveTo>
                    <a:lnTo>
                      <a:pt x="0" y="23140"/>
                    </a:lnTo>
                    <a:lnTo>
                      <a:pt x="249352" y="167106"/>
                    </a:lnTo>
                    <a:lnTo>
                      <a:pt x="249352" y="143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E4796A4-F4AF-4921-8687-1947D444E3B1}"/>
                  </a:ext>
                </a:extLst>
              </p:cNvPr>
              <p:cNvSpPr/>
              <p:nvPr/>
            </p:nvSpPr>
            <p:spPr>
              <a:xfrm>
                <a:off x="2613551" y="258624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16373C6-EAD7-42CF-BF96-4813E4479DA5}"/>
                  </a:ext>
                </a:extLst>
              </p:cNvPr>
              <p:cNvSpPr/>
              <p:nvPr/>
            </p:nvSpPr>
            <p:spPr>
              <a:xfrm>
                <a:off x="2723954" y="2649973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51D30DC-EF41-429B-8EA5-8ADBEA95187A}"/>
                  </a:ext>
                </a:extLst>
              </p:cNvPr>
              <p:cNvSpPr/>
              <p:nvPr/>
            </p:nvSpPr>
            <p:spPr>
              <a:xfrm>
                <a:off x="1966466" y="222369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488 h 279628"/>
                  <a:gd name="connsiteX1" fmla="*/ 0 w 444296"/>
                  <a:gd name="connsiteY1" fmla="*/ 0 h 279628"/>
                  <a:gd name="connsiteX2" fmla="*/ 0 w 444296"/>
                  <a:gd name="connsiteY2" fmla="*/ 23105 h 279628"/>
                  <a:gd name="connsiteX3" fmla="*/ 444297 w 444296"/>
                  <a:gd name="connsiteY3" fmla="*/ 279629 h 279628"/>
                  <a:gd name="connsiteX4" fmla="*/ 444297 w 444296"/>
                  <a:gd name="connsiteY4" fmla="*/ 256488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488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444297" y="279629"/>
                    </a:lnTo>
                    <a:lnTo>
                      <a:pt x="444297" y="256488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574E375-191F-49E9-95E9-778CFD710B8A}"/>
                  </a:ext>
                </a:extLst>
              </p:cNvPr>
              <p:cNvSpPr/>
              <p:nvPr/>
            </p:nvSpPr>
            <p:spPr>
              <a:xfrm>
                <a:off x="2469409" y="251406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1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1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C86FD10-26BE-4F5A-802B-48B60556C853}"/>
                  </a:ext>
                </a:extLst>
              </p:cNvPr>
              <p:cNvSpPr/>
              <p:nvPr/>
            </p:nvSpPr>
            <p:spPr>
              <a:xfrm>
                <a:off x="2613551" y="2760071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BE33884-CD0B-4562-ABFB-9396B03B4922}"/>
                  </a:ext>
                </a:extLst>
              </p:cNvPr>
              <p:cNvSpPr/>
              <p:nvPr/>
            </p:nvSpPr>
            <p:spPr>
              <a:xfrm>
                <a:off x="2723954" y="2823827"/>
                <a:ext cx="77723" cy="100771"/>
              </a:xfrm>
              <a:custGeom>
                <a:avLst/>
                <a:gdLst>
                  <a:gd name="connsiteX0" fmla="*/ -1283 w 77723"/>
                  <a:gd name="connsiteY0" fmla="*/ 27523 h 100771"/>
                  <a:gd name="connsiteX1" fmla="*/ 37579 w 77723"/>
                  <a:gd name="connsiteY1" fmla="*/ 4983 h 100771"/>
                  <a:gd name="connsiteX2" fmla="*/ 76441 w 77723"/>
                  <a:gd name="connsiteY2" fmla="*/ 72603 h 100771"/>
                  <a:gd name="connsiteX3" fmla="*/ 37579 w 77723"/>
                  <a:gd name="connsiteY3" fmla="*/ 95107 h 100771"/>
                  <a:gd name="connsiteX4" fmla="*/ -1283 w 77723"/>
                  <a:gd name="connsiteY4" fmla="*/ 27523 h 10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71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07"/>
                    </a:cubicBezTo>
                    <a:cubicBezTo>
                      <a:pt x="16382" y="82636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7602034-7C14-414B-9C29-131FA37C3685}"/>
                  </a:ext>
                </a:extLst>
              </p:cNvPr>
              <p:cNvSpPr/>
              <p:nvPr/>
            </p:nvSpPr>
            <p:spPr>
              <a:xfrm>
                <a:off x="1966466" y="2397545"/>
                <a:ext cx="257653" cy="171875"/>
              </a:xfrm>
              <a:custGeom>
                <a:avLst/>
                <a:gdLst>
                  <a:gd name="connsiteX0" fmla="*/ 257654 w 257653"/>
                  <a:gd name="connsiteY0" fmla="*/ 148735 h 171875"/>
                  <a:gd name="connsiteX1" fmla="*/ 0 w 257653"/>
                  <a:gd name="connsiteY1" fmla="*/ 0 h 171875"/>
                  <a:gd name="connsiteX2" fmla="*/ 0 w 257653"/>
                  <a:gd name="connsiteY2" fmla="*/ 23105 h 171875"/>
                  <a:gd name="connsiteX3" fmla="*/ 257654 w 257653"/>
                  <a:gd name="connsiteY3" fmla="*/ 171875 h 171875"/>
                  <a:gd name="connsiteX4" fmla="*/ 257654 w 257653"/>
                  <a:gd name="connsiteY4" fmla="*/ 148735 h 17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53" h="171875">
                    <a:moveTo>
                      <a:pt x="257654" y="148735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257654" y="171875"/>
                    </a:lnTo>
                    <a:lnTo>
                      <a:pt x="257654" y="148735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7F10F43-63BB-48DD-9891-D481437D17D5}"/>
                  </a:ext>
                </a:extLst>
              </p:cNvPr>
              <p:cNvSpPr/>
              <p:nvPr/>
            </p:nvSpPr>
            <p:spPr>
              <a:xfrm>
                <a:off x="2282801" y="2580161"/>
                <a:ext cx="284751" cy="187526"/>
              </a:xfrm>
              <a:custGeom>
                <a:avLst/>
                <a:gdLst>
                  <a:gd name="connsiteX0" fmla="*/ 0 w 284751"/>
                  <a:gd name="connsiteY0" fmla="*/ 0 h 187526"/>
                  <a:gd name="connsiteX1" fmla="*/ 0 w 284751"/>
                  <a:gd name="connsiteY1" fmla="*/ 23105 h 187526"/>
                  <a:gd name="connsiteX2" fmla="*/ 284751 w 284751"/>
                  <a:gd name="connsiteY2" fmla="*/ 187526 h 187526"/>
                  <a:gd name="connsiteX3" fmla="*/ 284751 w 284751"/>
                  <a:gd name="connsiteY3" fmla="*/ 164421 h 187526"/>
                  <a:gd name="connsiteX4" fmla="*/ 0 w 284751"/>
                  <a:gd name="connsiteY4" fmla="*/ 0 h 1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51" h="187526">
                    <a:moveTo>
                      <a:pt x="0" y="0"/>
                    </a:moveTo>
                    <a:lnTo>
                      <a:pt x="0" y="23105"/>
                    </a:lnTo>
                    <a:lnTo>
                      <a:pt x="284751" y="187526"/>
                    </a:lnTo>
                    <a:lnTo>
                      <a:pt x="284751" y="164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D98A286-D3E1-428B-8A41-D7444A9BF82F}"/>
                  </a:ext>
                </a:extLst>
              </p:cNvPr>
              <p:cNvSpPr/>
              <p:nvPr/>
            </p:nvSpPr>
            <p:spPr>
              <a:xfrm>
                <a:off x="2978252" y="1946218"/>
                <a:ext cx="102348" cy="1243191"/>
              </a:xfrm>
              <a:custGeom>
                <a:avLst/>
                <a:gdLst>
                  <a:gd name="connsiteX0" fmla="*/ 0 w 102348"/>
                  <a:gd name="connsiteY0" fmla="*/ 1243191 h 1243191"/>
                  <a:gd name="connsiteX1" fmla="*/ 102348 w 102348"/>
                  <a:gd name="connsiteY1" fmla="*/ 59105 h 1243191"/>
                  <a:gd name="connsiteX2" fmla="*/ 0 w 102348"/>
                  <a:gd name="connsiteY2" fmla="*/ 0 h 1243191"/>
                  <a:gd name="connsiteX3" fmla="*/ 0 w 102348"/>
                  <a:gd name="connsiteY3" fmla="*/ 1243191 h 12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48" h="1243191">
                    <a:moveTo>
                      <a:pt x="0" y="1243191"/>
                    </a:moveTo>
                    <a:lnTo>
                      <a:pt x="102348" y="59105"/>
                    </a:lnTo>
                    <a:lnTo>
                      <a:pt x="0" y="0"/>
                    </a:lnTo>
                    <a:lnTo>
                      <a:pt x="0" y="1243191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3527" cap="flat">
                <a:noFill/>
                <a:prstDash val="solid"/>
                <a:miter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0965F97-091E-4087-B393-DFA3A3111B60}"/>
                  </a:ext>
                </a:extLst>
              </p:cNvPr>
              <p:cNvSpPr/>
              <p:nvPr/>
            </p:nvSpPr>
            <p:spPr>
              <a:xfrm>
                <a:off x="1966430" y="1256382"/>
                <a:ext cx="162513" cy="210085"/>
              </a:xfrm>
              <a:custGeom>
                <a:avLst/>
                <a:gdLst>
                  <a:gd name="connsiteX0" fmla="*/ 161231 w 162513"/>
                  <a:gd name="connsiteY0" fmla="*/ 151320 h 210085"/>
                  <a:gd name="connsiteX1" fmla="*/ 79974 w 162513"/>
                  <a:gd name="connsiteY1" fmla="*/ 198838 h 210085"/>
                  <a:gd name="connsiteX2" fmla="*/ -1283 w 162513"/>
                  <a:gd name="connsiteY2" fmla="*/ 58122 h 210085"/>
                  <a:gd name="connsiteX3" fmla="*/ 79974 w 162513"/>
                  <a:gd name="connsiteY3" fmla="*/ 10605 h 210085"/>
                  <a:gd name="connsiteX4" fmla="*/ 161231 w 162513"/>
                  <a:gd name="connsiteY4" fmla="*/ 151320 h 2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513" h="210085">
                    <a:moveTo>
                      <a:pt x="161231" y="151320"/>
                    </a:moveTo>
                    <a:cubicBezTo>
                      <a:pt x="161231" y="203289"/>
                      <a:pt x="124842" y="224593"/>
                      <a:pt x="79974" y="198838"/>
                    </a:cubicBezTo>
                    <a:cubicBezTo>
                      <a:pt x="35106" y="173083"/>
                      <a:pt x="-1283" y="110091"/>
                      <a:pt x="-1283" y="58122"/>
                    </a:cubicBezTo>
                    <a:cubicBezTo>
                      <a:pt x="-1283" y="6154"/>
                      <a:pt x="35106" y="-15114"/>
                      <a:pt x="79974" y="10605"/>
                    </a:cubicBezTo>
                    <a:cubicBezTo>
                      <a:pt x="124842" y="36325"/>
                      <a:pt x="161231" y="99457"/>
                      <a:pt x="161231" y="151320"/>
                    </a:cubicBezTo>
                    <a:close/>
                  </a:path>
                </a:pathLst>
              </a:custGeom>
              <a:solidFill>
                <a:srgbClr val="CED3F8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9A60A67-9FB9-4817-AC0D-1A65ACACAEF4}"/>
                  </a:ext>
                </a:extLst>
              </p:cNvPr>
              <p:cNvSpPr/>
              <p:nvPr/>
            </p:nvSpPr>
            <p:spPr>
              <a:xfrm>
                <a:off x="2007518" y="1308130"/>
                <a:ext cx="79987" cy="114335"/>
              </a:xfrm>
              <a:custGeom>
                <a:avLst/>
                <a:gdLst>
                  <a:gd name="connsiteX0" fmla="*/ 49767 w 79987"/>
                  <a:gd name="connsiteY0" fmla="*/ 58132 h 114335"/>
                  <a:gd name="connsiteX1" fmla="*/ 60013 w 79987"/>
                  <a:gd name="connsiteY1" fmla="*/ 41209 h 114335"/>
                  <a:gd name="connsiteX2" fmla="*/ 38816 w 79987"/>
                  <a:gd name="connsiteY2" fmla="*/ 2347 h 114335"/>
                  <a:gd name="connsiteX3" fmla="*/ 17618 w 79987"/>
                  <a:gd name="connsiteY3" fmla="*/ 16867 h 114335"/>
                  <a:gd name="connsiteX4" fmla="*/ 27864 w 79987"/>
                  <a:gd name="connsiteY4" fmla="*/ 45555 h 114335"/>
                  <a:gd name="connsiteX5" fmla="*/ -1283 w 79987"/>
                  <a:gd name="connsiteY5" fmla="*/ 67847 h 114335"/>
                  <a:gd name="connsiteX6" fmla="*/ 38709 w 79987"/>
                  <a:gd name="connsiteY6" fmla="*/ 90917 h 114335"/>
                  <a:gd name="connsiteX7" fmla="*/ 78702 w 79987"/>
                  <a:gd name="connsiteY7" fmla="*/ 114022 h 114335"/>
                  <a:gd name="connsiteX8" fmla="*/ 49767 w 79987"/>
                  <a:gd name="connsiteY8" fmla="*/ 58132 h 11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87" h="114335">
                    <a:moveTo>
                      <a:pt x="49767" y="58132"/>
                    </a:moveTo>
                    <a:cubicBezTo>
                      <a:pt x="55880" y="56966"/>
                      <a:pt x="60013" y="51066"/>
                      <a:pt x="60013" y="41209"/>
                    </a:cubicBezTo>
                    <a:cubicBezTo>
                      <a:pt x="60013" y="26477"/>
                      <a:pt x="50545" y="9095"/>
                      <a:pt x="38816" y="2347"/>
                    </a:cubicBezTo>
                    <a:cubicBezTo>
                      <a:pt x="27087" y="-4401"/>
                      <a:pt x="17618" y="2135"/>
                      <a:pt x="17618" y="16867"/>
                    </a:cubicBezTo>
                    <a:cubicBezTo>
                      <a:pt x="18007" y="27254"/>
                      <a:pt x="21575" y="37270"/>
                      <a:pt x="27864" y="45555"/>
                    </a:cubicBezTo>
                    <a:cubicBezTo>
                      <a:pt x="10199" y="42022"/>
                      <a:pt x="-1283" y="53362"/>
                      <a:pt x="-1283" y="67847"/>
                    </a:cubicBezTo>
                    <a:lnTo>
                      <a:pt x="38709" y="90917"/>
                    </a:lnTo>
                    <a:lnTo>
                      <a:pt x="78702" y="114022"/>
                    </a:lnTo>
                    <a:cubicBezTo>
                      <a:pt x="78914" y="99573"/>
                      <a:pt x="67573" y="75337"/>
                      <a:pt x="49767" y="58132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414819-D40D-479A-9F94-EE3C89B0646B}"/>
                  </a:ext>
                </a:extLst>
              </p:cNvPr>
              <p:cNvSpPr/>
              <p:nvPr/>
            </p:nvSpPr>
            <p:spPr>
              <a:xfrm>
                <a:off x="2175471" y="1446985"/>
                <a:ext cx="636218" cy="376535"/>
              </a:xfrm>
              <a:custGeom>
                <a:avLst/>
                <a:gdLst>
                  <a:gd name="connsiteX0" fmla="*/ 624323 w 636218"/>
                  <a:gd name="connsiteY0" fmla="*/ 376222 h 376535"/>
                  <a:gd name="connsiteX1" fmla="*/ 615138 w 636218"/>
                  <a:gd name="connsiteY1" fmla="*/ 370922 h 376535"/>
                  <a:gd name="connsiteX2" fmla="*/ 593411 w 636218"/>
                  <a:gd name="connsiteY2" fmla="*/ 347782 h 376535"/>
                  <a:gd name="connsiteX3" fmla="*/ 578396 w 636218"/>
                  <a:gd name="connsiteY3" fmla="*/ 345238 h 376535"/>
                  <a:gd name="connsiteX4" fmla="*/ 542184 w 636218"/>
                  <a:gd name="connsiteY4" fmla="*/ 342694 h 376535"/>
                  <a:gd name="connsiteX5" fmla="*/ 512719 w 636218"/>
                  <a:gd name="connsiteY5" fmla="*/ 311782 h 376535"/>
                  <a:gd name="connsiteX6" fmla="*/ 475942 w 636218"/>
                  <a:gd name="connsiteY6" fmla="*/ 286097 h 376535"/>
                  <a:gd name="connsiteX7" fmla="*/ 410230 w 636218"/>
                  <a:gd name="connsiteY7" fmla="*/ 252606 h 376535"/>
                  <a:gd name="connsiteX8" fmla="*/ 388503 w 636218"/>
                  <a:gd name="connsiteY8" fmla="*/ 229465 h 376535"/>
                  <a:gd name="connsiteX9" fmla="*/ 373488 w 636218"/>
                  <a:gd name="connsiteY9" fmla="*/ 226921 h 376535"/>
                  <a:gd name="connsiteX10" fmla="*/ 337276 w 636218"/>
                  <a:gd name="connsiteY10" fmla="*/ 224378 h 376535"/>
                  <a:gd name="connsiteX11" fmla="*/ 307776 w 636218"/>
                  <a:gd name="connsiteY11" fmla="*/ 193465 h 376535"/>
                  <a:gd name="connsiteX12" fmla="*/ 271034 w 636218"/>
                  <a:gd name="connsiteY12" fmla="*/ 167781 h 376535"/>
                  <a:gd name="connsiteX13" fmla="*/ 205287 w 636218"/>
                  <a:gd name="connsiteY13" fmla="*/ 134289 h 376535"/>
                  <a:gd name="connsiteX14" fmla="*/ 168544 w 636218"/>
                  <a:gd name="connsiteY14" fmla="*/ 108605 h 376535"/>
                  <a:gd name="connsiteX15" fmla="*/ 132332 w 636218"/>
                  <a:gd name="connsiteY15" fmla="*/ 106061 h 376535"/>
                  <a:gd name="connsiteX16" fmla="*/ 102833 w 636218"/>
                  <a:gd name="connsiteY16" fmla="*/ 75148 h 376535"/>
                  <a:gd name="connsiteX17" fmla="*/ 66090 w 636218"/>
                  <a:gd name="connsiteY17" fmla="*/ 49464 h 376535"/>
                  <a:gd name="connsiteX18" fmla="*/ 379 w 636218"/>
                  <a:gd name="connsiteY18" fmla="*/ 15972 h 376535"/>
                  <a:gd name="connsiteX19" fmla="*/ 3629 w 636218"/>
                  <a:gd name="connsiteY19" fmla="*/ 1342 h 376535"/>
                  <a:gd name="connsiteX20" fmla="*/ 18255 w 636218"/>
                  <a:gd name="connsiteY20" fmla="*/ 4600 h 376535"/>
                  <a:gd name="connsiteX21" fmla="*/ 18714 w 636218"/>
                  <a:gd name="connsiteY21" fmla="*/ 5373 h 376535"/>
                  <a:gd name="connsiteX22" fmla="*/ 55492 w 636218"/>
                  <a:gd name="connsiteY22" fmla="*/ 31093 h 376535"/>
                  <a:gd name="connsiteX23" fmla="*/ 121203 w 636218"/>
                  <a:gd name="connsiteY23" fmla="*/ 64549 h 376535"/>
                  <a:gd name="connsiteX24" fmla="*/ 142931 w 636218"/>
                  <a:gd name="connsiteY24" fmla="*/ 87690 h 376535"/>
                  <a:gd name="connsiteX25" fmla="*/ 157946 w 636218"/>
                  <a:gd name="connsiteY25" fmla="*/ 90234 h 376535"/>
                  <a:gd name="connsiteX26" fmla="*/ 223657 w 636218"/>
                  <a:gd name="connsiteY26" fmla="*/ 123690 h 376535"/>
                  <a:gd name="connsiteX27" fmla="*/ 260435 w 636218"/>
                  <a:gd name="connsiteY27" fmla="*/ 149410 h 376535"/>
                  <a:gd name="connsiteX28" fmla="*/ 326147 w 636218"/>
                  <a:gd name="connsiteY28" fmla="*/ 182866 h 376535"/>
                  <a:gd name="connsiteX29" fmla="*/ 347874 w 636218"/>
                  <a:gd name="connsiteY29" fmla="*/ 206007 h 376535"/>
                  <a:gd name="connsiteX30" fmla="*/ 362889 w 636218"/>
                  <a:gd name="connsiteY30" fmla="*/ 208550 h 376535"/>
                  <a:gd name="connsiteX31" fmla="*/ 399101 w 636218"/>
                  <a:gd name="connsiteY31" fmla="*/ 211094 h 376535"/>
                  <a:gd name="connsiteX32" fmla="*/ 428565 w 636218"/>
                  <a:gd name="connsiteY32" fmla="*/ 242007 h 376535"/>
                  <a:gd name="connsiteX33" fmla="*/ 465343 w 636218"/>
                  <a:gd name="connsiteY33" fmla="*/ 267726 h 376535"/>
                  <a:gd name="connsiteX34" fmla="*/ 531055 w 636218"/>
                  <a:gd name="connsiteY34" fmla="*/ 301183 h 376535"/>
                  <a:gd name="connsiteX35" fmla="*/ 552782 w 636218"/>
                  <a:gd name="connsiteY35" fmla="*/ 324323 h 376535"/>
                  <a:gd name="connsiteX36" fmla="*/ 567797 w 636218"/>
                  <a:gd name="connsiteY36" fmla="*/ 326867 h 376535"/>
                  <a:gd name="connsiteX37" fmla="*/ 604009 w 636218"/>
                  <a:gd name="connsiteY37" fmla="*/ 329411 h 376535"/>
                  <a:gd name="connsiteX38" fmla="*/ 633509 w 636218"/>
                  <a:gd name="connsiteY38" fmla="*/ 360324 h 376535"/>
                  <a:gd name="connsiteX39" fmla="*/ 629623 w 636218"/>
                  <a:gd name="connsiteY39" fmla="*/ 374801 h 376535"/>
                  <a:gd name="connsiteX40" fmla="*/ 624323 w 636218"/>
                  <a:gd name="connsiteY40" fmla="*/ 376222 h 3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36218" h="376535">
                    <a:moveTo>
                      <a:pt x="624323" y="376222"/>
                    </a:moveTo>
                    <a:cubicBezTo>
                      <a:pt x="620543" y="376225"/>
                      <a:pt x="617045" y="374204"/>
                      <a:pt x="615138" y="370922"/>
                    </a:cubicBezTo>
                    <a:cubicBezTo>
                      <a:pt x="609980" y="361497"/>
                      <a:pt x="602490" y="353533"/>
                      <a:pt x="593411" y="347782"/>
                    </a:cubicBezTo>
                    <a:cubicBezTo>
                      <a:pt x="587334" y="344249"/>
                      <a:pt x="581716" y="343295"/>
                      <a:pt x="578396" y="345238"/>
                    </a:cubicBezTo>
                    <a:cubicBezTo>
                      <a:pt x="568292" y="351067"/>
                      <a:pt x="555079" y="350149"/>
                      <a:pt x="542184" y="342694"/>
                    </a:cubicBezTo>
                    <a:cubicBezTo>
                      <a:pt x="529854" y="335099"/>
                      <a:pt x="519714" y="324451"/>
                      <a:pt x="512719" y="311782"/>
                    </a:cubicBezTo>
                    <a:cubicBezTo>
                      <a:pt x="501237" y="291962"/>
                      <a:pt x="483538" y="281717"/>
                      <a:pt x="475942" y="286097"/>
                    </a:cubicBezTo>
                    <a:cubicBezTo>
                      <a:pt x="456405" y="297332"/>
                      <a:pt x="427541" y="282564"/>
                      <a:pt x="410230" y="252606"/>
                    </a:cubicBezTo>
                    <a:cubicBezTo>
                      <a:pt x="405037" y="243187"/>
                      <a:pt x="397582" y="235231"/>
                      <a:pt x="388503" y="229465"/>
                    </a:cubicBezTo>
                    <a:cubicBezTo>
                      <a:pt x="382391" y="225932"/>
                      <a:pt x="376808" y="224978"/>
                      <a:pt x="373488" y="226921"/>
                    </a:cubicBezTo>
                    <a:cubicBezTo>
                      <a:pt x="363348" y="232751"/>
                      <a:pt x="350171" y="231832"/>
                      <a:pt x="337276" y="224378"/>
                    </a:cubicBezTo>
                    <a:cubicBezTo>
                      <a:pt x="324946" y="216782"/>
                      <a:pt x="314771" y="206134"/>
                      <a:pt x="307776" y="193465"/>
                    </a:cubicBezTo>
                    <a:cubicBezTo>
                      <a:pt x="296329" y="173645"/>
                      <a:pt x="278594" y="163400"/>
                      <a:pt x="271034" y="167781"/>
                    </a:cubicBezTo>
                    <a:cubicBezTo>
                      <a:pt x="251497" y="179015"/>
                      <a:pt x="222633" y="164248"/>
                      <a:pt x="205287" y="134289"/>
                    </a:cubicBezTo>
                    <a:cubicBezTo>
                      <a:pt x="193840" y="114505"/>
                      <a:pt x="176140" y="104188"/>
                      <a:pt x="168544" y="108605"/>
                    </a:cubicBezTo>
                    <a:cubicBezTo>
                      <a:pt x="158440" y="114434"/>
                      <a:pt x="145227" y="113515"/>
                      <a:pt x="132332" y="106061"/>
                    </a:cubicBezTo>
                    <a:cubicBezTo>
                      <a:pt x="120002" y="98458"/>
                      <a:pt x="109863" y="87810"/>
                      <a:pt x="102833" y="75148"/>
                    </a:cubicBezTo>
                    <a:cubicBezTo>
                      <a:pt x="91386" y="55329"/>
                      <a:pt x="73722" y="45083"/>
                      <a:pt x="66090" y="49464"/>
                    </a:cubicBezTo>
                    <a:cubicBezTo>
                      <a:pt x="46553" y="60699"/>
                      <a:pt x="17690" y="45931"/>
                      <a:pt x="379" y="15972"/>
                    </a:cubicBezTo>
                    <a:cubicBezTo>
                      <a:pt x="-2766" y="11033"/>
                      <a:pt x="-1317" y="4483"/>
                      <a:pt x="3629" y="1342"/>
                    </a:cubicBezTo>
                    <a:cubicBezTo>
                      <a:pt x="8575" y="-1798"/>
                      <a:pt x="15111" y="-339"/>
                      <a:pt x="18255" y="4600"/>
                    </a:cubicBezTo>
                    <a:cubicBezTo>
                      <a:pt x="18432" y="4851"/>
                      <a:pt x="18573" y="5108"/>
                      <a:pt x="18714" y="5373"/>
                    </a:cubicBezTo>
                    <a:cubicBezTo>
                      <a:pt x="30161" y="25193"/>
                      <a:pt x="47931" y="35474"/>
                      <a:pt x="55492" y="31093"/>
                    </a:cubicBezTo>
                    <a:cubicBezTo>
                      <a:pt x="75029" y="19823"/>
                      <a:pt x="103857" y="34626"/>
                      <a:pt x="121203" y="64549"/>
                    </a:cubicBezTo>
                    <a:cubicBezTo>
                      <a:pt x="126362" y="73975"/>
                      <a:pt x="133852" y="81938"/>
                      <a:pt x="142931" y="87690"/>
                    </a:cubicBezTo>
                    <a:cubicBezTo>
                      <a:pt x="149007" y="91223"/>
                      <a:pt x="154625" y="92141"/>
                      <a:pt x="157946" y="90234"/>
                    </a:cubicBezTo>
                    <a:cubicBezTo>
                      <a:pt x="177447" y="78964"/>
                      <a:pt x="206311" y="93767"/>
                      <a:pt x="223657" y="123690"/>
                    </a:cubicBezTo>
                    <a:cubicBezTo>
                      <a:pt x="235069" y="143510"/>
                      <a:pt x="252839" y="153790"/>
                      <a:pt x="260435" y="149410"/>
                    </a:cubicBezTo>
                    <a:cubicBezTo>
                      <a:pt x="279901" y="138140"/>
                      <a:pt x="308765" y="152943"/>
                      <a:pt x="326147" y="182866"/>
                    </a:cubicBezTo>
                    <a:cubicBezTo>
                      <a:pt x="331305" y="192292"/>
                      <a:pt x="338795" y="200255"/>
                      <a:pt x="347874" y="206007"/>
                    </a:cubicBezTo>
                    <a:cubicBezTo>
                      <a:pt x="353915" y="209540"/>
                      <a:pt x="359533" y="210493"/>
                      <a:pt x="362889" y="208550"/>
                    </a:cubicBezTo>
                    <a:cubicBezTo>
                      <a:pt x="372993" y="202721"/>
                      <a:pt x="386171" y="203640"/>
                      <a:pt x="399101" y="211094"/>
                    </a:cubicBezTo>
                    <a:cubicBezTo>
                      <a:pt x="411396" y="218700"/>
                      <a:pt x="421570" y="229345"/>
                      <a:pt x="428565" y="242007"/>
                    </a:cubicBezTo>
                    <a:cubicBezTo>
                      <a:pt x="440047" y="261862"/>
                      <a:pt x="457818" y="272072"/>
                      <a:pt x="465343" y="267726"/>
                    </a:cubicBezTo>
                    <a:cubicBezTo>
                      <a:pt x="484845" y="256456"/>
                      <a:pt x="513708" y="271259"/>
                      <a:pt x="531055" y="301183"/>
                    </a:cubicBezTo>
                    <a:cubicBezTo>
                      <a:pt x="536213" y="310609"/>
                      <a:pt x="543703" y="318572"/>
                      <a:pt x="552782" y="324323"/>
                    </a:cubicBezTo>
                    <a:cubicBezTo>
                      <a:pt x="558859" y="327856"/>
                      <a:pt x="564476" y="328810"/>
                      <a:pt x="567797" y="326867"/>
                    </a:cubicBezTo>
                    <a:cubicBezTo>
                      <a:pt x="577901" y="321038"/>
                      <a:pt x="591114" y="321992"/>
                      <a:pt x="604009" y="329411"/>
                    </a:cubicBezTo>
                    <a:cubicBezTo>
                      <a:pt x="616339" y="337017"/>
                      <a:pt x="626478" y="347662"/>
                      <a:pt x="633509" y="360324"/>
                    </a:cubicBezTo>
                    <a:cubicBezTo>
                      <a:pt x="636441" y="365393"/>
                      <a:pt x="634710" y="371876"/>
                      <a:pt x="629623" y="374801"/>
                    </a:cubicBezTo>
                    <a:cubicBezTo>
                      <a:pt x="628033" y="375734"/>
                      <a:pt x="626196" y="376222"/>
                      <a:pt x="624323" y="376222"/>
                    </a:cubicBezTo>
                    <a:close/>
                  </a:path>
                </a:pathLst>
              </a:custGeom>
              <a:solidFill>
                <a:srgbClr val="C4CA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32" name="Graphic 6">
              <a:extLst>
                <a:ext uri="{FF2B5EF4-FFF2-40B4-BE49-F238E27FC236}">
                  <a16:creationId xmlns:a16="http://schemas.microsoft.com/office/drawing/2014/main" id="{ABB360B3-30AD-4A24-8F69-18647E6CF1A7}"/>
                </a:ext>
              </a:extLst>
            </p:cNvPr>
            <p:cNvGrpSpPr/>
            <p:nvPr/>
          </p:nvGrpSpPr>
          <p:grpSpPr>
            <a:xfrm>
              <a:off x="323519" y="2944967"/>
              <a:ext cx="972191" cy="583741"/>
              <a:chOff x="323519" y="2944967"/>
              <a:chExt cx="972191" cy="583741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62CC4F-A72F-4493-9797-F73E33C95435}"/>
                  </a:ext>
                </a:extLst>
              </p:cNvPr>
              <p:cNvSpPr/>
              <p:nvPr/>
            </p:nvSpPr>
            <p:spPr>
              <a:xfrm>
                <a:off x="323519" y="3422686"/>
                <a:ext cx="104264" cy="106023"/>
              </a:xfrm>
              <a:custGeom>
                <a:avLst/>
                <a:gdLst>
                  <a:gd name="connsiteX0" fmla="*/ 5121 w 104264"/>
                  <a:gd name="connsiteY0" fmla="*/ 34097 h 106023"/>
                  <a:gd name="connsiteX1" fmla="*/ 20983 w 104264"/>
                  <a:gd name="connsiteY1" fmla="*/ 17704 h 106023"/>
                  <a:gd name="connsiteX2" fmla="*/ 52214 w 104264"/>
                  <a:gd name="connsiteY2" fmla="*/ -314 h 106023"/>
                  <a:gd name="connsiteX3" fmla="*/ 51154 w 104264"/>
                  <a:gd name="connsiteY3" fmla="*/ 9013 h 106023"/>
                  <a:gd name="connsiteX4" fmla="*/ 89769 w 104264"/>
                  <a:gd name="connsiteY4" fmla="*/ 75820 h 106023"/>
                  <a:gd name="connsiteX5" fmla="*/ 102982 w 104264"/>
                  <a:gd name="connsiteY5" fmla="*/ 80554 h 106023"/>
                  <a:gd name="connsiteX6" fmla="*/ 69207 w 104264"/>
                  <a:gd name="connsiteY6" fmla="*/ 100056 h 106023"/>
                  <a:gd name="connsiteX7" fmla="*/ 22608 w 104264"/>
                  <a:gd name="connsiteY7" fmla="*/ 99349 h 106023"/>
                  <a:gd name="connsiteX8" fmla="*/ 5121 w 104264"/>
                  <a:gd name="connsiteY8" fmla="*/ 34097 h 106023"/>
                  <a:gd name="connsiteX9" fmla="*/ 5121 w 104264"/>
                  <a:gd name="connsiteY9" fmla="*/ 34097 h 10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264" h="106023">
                    <a:moveTo>
                      <a:pt x="5121" y="34097"/>
                    </a:moveTo>
                    <a:cubicBezTo>
                      <a:pt x="8830" y="27313"/>
                      <a:pt x="14306" y="21626"/>
                      <a:pt x="20983" y="17704"/>
                    </a:cubicBezTo>
                    <a:lnTo>
                      <a:pt x="52214" y="-314"/>
                    </a:lnTo>
                    <a:cubicBezTo>
                      <a:pt x="51508" y="2725"/>
                      <a:pt x="51119" y="5869"/>
                      <a:pt x="51154" y="9013"/>
                    </a:cubicBezTo>
                    <a:cubicBezTo>
                      <a:pt x="51154" y="33744"/>
                      <a:pt x="68465" y="63526"/>
                      <a:pt x="89769" y="75820"/>
                    </a:cubicBezTo>
                    <a:cubicBezTo>
                      <a:pt x="93832" y="78223"/>
                      <a:pt x="98318" y="79812"/>
                      <a:pt x="102982" y="80554"/>
                    </a:cubicBezTo>
                    <a:lnTo>
                      <a:pt x="69207" y="100056"/>
                    </a:lnTo>
                    <a:cubicBezTo>
                      <a:pt x="54581" y="107828"/>
                      <a:pt x="36987" y="107581"/>
                      <a:pt x="22608" y="99349"/>
                    </a:cubicBezTo>
                    <a:cubicBezTo>
                      <a:pt x="-249" y="86172"/>
                      <a:pt x="-8057" y="56955"/>
                      <a:pt x="5121" y="34097"/>
                    </a:cubicBezTo>
                    <a:cubicBezTo>
                      <a:pt x="5121" y="34097"/>
                      <a:pt x="5121" y="34097"/>
                      <a:pt x="5121" y="34097"/>
                    </a:cubicBezTo>
                    <a:close/>
                  </a:path>
                </a:pathLst>
              </a:custGeom>
              <a:solidFill>
                <a:srgbClr val="6B67E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9F9AB2D-ECDA-43B7-AE2A-FC86927EC4C8}"/>
                  </a:ext>
                </a:extLst>
              </p:cNvPr>
              <p:cNvSpPr/>
              <p:nvPr/>
            </p:nvSpPr>
            <p:spPr>
              <a:xfrm>
                <a:off x="1145880" y="2954012"/>
                <a:ext cx="119093" cy="101888"/>
              </a:xfrm>
              <a:custGeom>
                <a:avLst/>
                <a:gdLst>
                  <a:gd name="connsiteX0" fmla="*/ 95201 w 119093"/>
                  <a:gd name="connsiteY0" fmla="*/ 8165 h 101888"/>
                  <a:gd name="connsiteX1" fmla="*/ 107707 w 119093"/>
                  <a:gd name="connsiteY1" fmla="*/ 29822 h 101888"/>
                  <a:gd name="connsiteX2" fmla="*/ 117811 w 119093"/>
                  <a:gd name="connsiteY2" fmla="*/ 29575 h 101888"/>
                  <a:gd name="connsiteX3" fmla="*/ 63263 w 119093"/>
                  <a:gd name="connsiteY3" fmla="*/ 98678 h 101888"/>
                  <a:gd name="connsiteX4" fmla="*/ 30973 w 119093"/>
                  <a:gd name="connsiteY4" fmla="*/ 101575 h 101888"/>
                  <a:gd name="connsiteX5" fmla="*/ -1283 w 119093"/>
                  <a:gd name="connsiteY5" fmla="*/ 61477 h 101888"/>
                  <a:gd name="connsiteX6" fmla="*/ -1283 w 119093"/>
                  <a:gd name="connsiteY6" fmla="*/ 18517 h 101888"/>
                  <a:gd name="connsiteX7" fmla="*/ 100041 w 119093"/>
                  <a:gd name="connsiteY7" fmla="*/ -314 h 101888"/>
                  <a:gd name="connsiteX8" fmla="*/ 95201 w 119093"/>
                  <a:gd name="connsiteY8" fmla="*/ 8165 h 1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093" h="101888">
                    <a:moveTo>
                      <a:pt x="95201" y="8165"/>
                    </a:moveTo>
                    <a:cubicBezTo>
                      <a:pt x="95695" y="16966"/>
                      <a:pt x="100323" y="25007"/>
                      <a:pt x="107707" y="29822"/>
                    </a:cubicBezTo>
                    <a:cubicBezTo>
                      <a:pt x="111876" y="32224"/>
                      <a:pt x="115585" y="31906"/>
                      <a:pt x="117811" y="29575"/>
                    </a:cubicBezTo>
                    <a:lnTo>
                      <a:pt x="63263" y="98678"/>
                    </a:lnTo>
                    <a:lnTo>
                      <a:pt x="30973" y="101575"/>
                    </a:lnTo>
                    <a:lnTo>
                      <a:pt x="-1283" y="61477"/>
                    </a:lnTo>
                    <a:lnTo>
                      <a:pt x="-1283" y="18517"/>
                    </a:lnTo>
                    <a:lnTo>
                      <a:pt x="100041" y="-314"/>
                    </a:lnTo>
                    <a:cubicBezTo>
                      <a:pt x="96720" y="1110"/>
                      <a:pt x="94742" y="4576"/>
                      <a:pt x="95201" y="8165"/>
                    </a:cubicBezTo>
                    <a:close/>
                  </a:path>
                </a:pathLst>
              </a:custGeom>
              <a:solidFill>
                <a:srgbClr val="B9BEE4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05AC1DC-4A49-4D00-A207-645E83E5D54F}"/>
                  </a:ext>
                </a:extLst>
              </p:cNvPr>
              <p:cNvSpPr/>
              <p:nvPr/>
            </p:nvSpPr>
            <p:spPr>
              <a:xfrm>
                <a:off x="1242288" y="2944967"/>
                <a:ext cx="53421" cy="40837"/>
              </a:xfrm>
              <a:custGeom>
                <a:avLst/>
                <a:gdLst>
                  <a:gd name="connsiteX0" fmla="*/ -1207 w 53421"/>
                  <a:gd name="connsiteY0" fmla="*/ 17210 h 40837"/>
                  <a:gd name="connsiteX1" fmla="*/ 3633 w 53421"/>
                  <a:gd name="connsiteY1" fmla="*/ 8695 h 40837"/>
                  <a:gd name="connsiteX2" fmla="*/ 5187 w 53421"/>
                  <a:gd name="connsiteY2" fmla="*/ 8413 h 40837"/>
                  <a:gd name="connsiteX3" fmla="*/ 52139 w 53421"/>
                  <a:gd name="connsiteY3" fmla="*/ -314 h 40837"/>
                  <a:gd name="connsiteX4" fmla="*/ 21933 w 53421"/>
                  <a:gd name="connsiteY4" fmla="*/ 37912 h 40837"/>
                  <a:gd name="connsiteX5" fmla="*/ 21403 w 53421"/>
                  <a:gd name="connsiteY5" fmla="*/ 38619 h 40837"/>
                  <a:gd name="connsiteX6" fmla="*/ 11299 w 53421"/>
                  <a:gd name="connsiteY6" fmla="*/ 38866 h 40837"/>
                  <a:gd name="connsiteX7" fmla="*/ -1207 w 53421"/>
                  <a:gd name="connsiteY7" fmla="*/ 17210 h 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21" h="40837">
                    <a:moveTo>
                      <a:pt x="-1207" y="17210"/>
                    </a:moveTo>
                    <a:cubicBezTo>
                      <a:pt x="-1702" y="13606"/>
                      <a:pt x="276" y="10123"/>
                      <a:pt x="3633" y="8695"/>
                    </a:cubicBezTo>
                    <a:lnTo>
                      <a:pt x="5187" y="8413"/>
                    </a:lnTo>
                    <a:lnTo>
                      <a:pt x="52139" y="-314"/>
                    </a:lnTo>
                    <a:lnTo>
                      <a:pt x="21933" y="37912"/>
                    </a:lnTo>
                    <a:lnTo>
                      <a:pt x="21403" y="38619"/>
                    </a:lnTo>
                    <a:cubicBezTo>
                      <a:pt x="19177" y="40951"/>
                      <a:pt x="15468" y="41269"/>
                      <a:pt x="11299" y="38866"/>
                    </a:cubicBezTo>
                    <a:cubicBezTo>
                      <a:pt x="3915" y="34051"/>
                      <a:pt x="-713" y="26010"/>
                      <a:pt x="-1207" y="17210"/>
                    </a:cubicBezTo>
                    <a:close/>
                  </a:path>
                </a:pathLst>
              </a:custGeom>
              <a:solidFill>
                <a:srgbClr val="362E9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488ED9D-ED4C-405B-9E57-4DCC0A1EC7AD}"/>
                  </a:ext>
                </a:extLst>
              </p:cNvPr>
              <p:cNvSpPr/>
              <p:nvPr/>
            </p:nvSpPr>
            <p:spPr>
              <a:xfrm>
                <a:off x="458731" y="3360212"/>
                <a:ext cx="73696" cy="94313"/>
              </a:xfrm>
              <a:custGeom>
                <a:avLst/>
                <a:gdLst>
                  <a:gd name="connsiteX0" fmla="*/ 72413 w 73696"/>
                  <a:gd name="connsiteY0" fmla="*/ 49230 h 94313"/>
                  <a:gd name="connsiteX1" fmla="*/ 68103 w 73696"/>
                  <a:gd name="connsiteY1" fmla="*/ 36971 h 94313"/>
                  <a:gd name="connsiteX2" fmla="*/ 41925 w 73696"/>
                  <a:gd name="connsiteY2" fmla="*/ 4433 h 94313"/>
                  <a:gd name="connsiteX3" fmla="*/ 30761 w 73696"/>
                  <a:gd name="connsiteY3" fmla="*/ -301 h 94313"/>
                  <a:gd name="connsiteX4" fmla="*/ 5571 w 73696"/>
                  <a:gd name="connsiteY4" fmla="*/ 1924 h 94313"/>
                  <a:gd name="connsiteX5" fmla="*/ -1283 w 73696"/>
                  <a:gd name="connsiteY5" fmla="*/ 9414 h 94313"/>
                  <a:gd name="connsiteX6" fmla="*/ -1283 w 73696"/>
                  <a:gd name="connsiteY6" fmla="*/ 44460 h 94313"/>
                  <a:gd name="connsiteX7" fmla="*/ 3063 w 73696"/>
                  <a:gd name="connsiteY7" fmla="*/ 56719 h 94313"/>
                  <a:gd name="connsiteX8" fmla="*/ 29206 w 73696"/>
                  <a:gd name="connsiteY8" fmla="*/ 89258 h 94313"/>
                  <a:gd name="connsiteX9" fmla="*/ 40406 w 73696"/>
                  <a:gd name="connsiteY9" fmla="*/ 93992 h 94313"/>
                  <a:gd name="connsiteX10" fmla="*/ 65560 w 73696"/>
                  <a:gd name="connsiteY10" fmla="*/ 91766 h 94313"/>
                  <a:gd name="connsiteX11" fmla="*/ 72413 w 73696"/>
                  <a:gd name="connsiteY11" fmla="*/ 84276 h 9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696" h="94313">
                    <a:moveTo>
                      <a:pt x="72413" y="49230"/>
                    </a:moveTo>
                    <a:cubicBezTo>
                      <a:pt x="72202" y="44814"/>
                      <a:pt x="70718" y="40539"/>
                      <a:pt x="68103" y="36971"/>
                    </a:cubicBezTo>
                    <a:lnTo>
                      <a:pt x="41925" y="4433"/>
                    </a:lnTo>
                    <a:cubicBezTo>
                      <a:pt x="39098" y="1253"/>
                      <a:pt x="35000" y="-478"/>
                      <a:pt x="30761" y="-301"/>
                    </a:cubicBezTo>
                    <a:lnTo>
                      <a:pt x="5571" y="1924"/>
                    </a:lnTo>
                    <a:cubicBezTo>
                      <a:pt x="1756" y="2348"/>
                      <a:pt x="-1177" y="5563"/>
                      <a:pt x="-1283" y="9414"/>
                    </a:cubicBezTo>
                    <a:lnTo>
                      <a:pt x="-1283" y="44460"/>
                    </a:lnTo>
                    <a:cubicBezTo>
                      <a:pt x="-1071" y="48877"/>
                      <a:pt x="448" y="53151"/>
                      <a:pt x="3063" y="56719"/>
                    </a:cubicBezTo>
                    <a:lnTo>
                      <a:pt x="29206" y="89258"/>
                    </a:lnTo>
                    <a:cubicBezTo>
                      <a:pt x="32068" y="92402"/>
                      <a:pt x="36166" y="94133"/>
                      <a:pt x="40406" y="93992"/>
                    </a:cubicBezTo>
                    <a:lnTo>
                      <a:pt x="65560" y="91766"/>
                    </a:lnTo>
                    <a:cubicBezTo>
                      <a:pt x="69411" y="91342"/>
                      <a:pt x="72343" y="88127"/>
                      <a:pt x="72413" y="84276"/>
                    </a:cubicBezTo>
                    <a:close/>
                  </a:path>
                </a:pathLst>
              </a:custGeom>
              <a:solidFill>
                <a:srgbClr val="CCD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915909F-7F60-4AAE-A0CE-1EDE61102876}"/>
                  </a:ext>
                </a:extLst>
              </p:cNvPr>
              <p:cNvSpPr/>
              <p:nvPr/>
            </p:nvSpPr>
            <p:spPr>
              <a:xfrm>
                <a:off x="463360" y="3015837"/>
                <a:ext cx="714810" cy="434546"/>
              </a:xfrm>
              <a:custGeom>
                <a:avLst/>
                <a:gdLst>
                  <a:gd name="connsiteX0" fmla="*/ 32220 w 714810"/>
                  <a:gd name="connsiteY0" fmla="*/ 434546 h 434546"/>
                  <a:gd name="connsiteX1" fmla="*/ 714811 w 714810"/>
                  <a:gd name="connsiteY1" fmla="*/ 40099 h 434546"/>
                  <a:gd name="connsiteX2" fmla="*/ 682556 w 714810"/>
                  <a:gd name="connsiteY2" fmla="*/ 0 h 434546"/>
                  <a:gd name="connsiteX3" fmla="*/ 0 w 714810"/>
                  <a:gd name="connsiteY3" fmla="*/ 394413 h 434546"/>
                  <a:gd name="connsiteX4" fmla="*/ 32220 w 714810"/>
                  <a:gd name="connsiteY4" fmla="*/ 434546 h 43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10" h="434546">
                    <a:moveTo>
                      <a:pt x="32220" y="434546"/>
                    </a:moveTo>
                    <a:lnTo>
                      <a:pt x="714811" y="40099"/>
                    </a:lnTo>
                    <a:lnTo>
                      <a:pt x="682556" y="0"/>
                    </a:lnTo>
                    <a:lnTo>
                      <a:pt x="0" y="394413"/>
                    </a:lnTo>
                    <a:lnTo>
                      <a:pt x="32220" y="434546"/>
                    </a:lnTo>
                    <a:close/>
                  </a:path>
                </a:pathLst>
              </a:custGeom>
              <a:solidFill>
                <a:srgbClr val="FCBA0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813E64-DE4E-48FC-9C3D-384CBD258BED}"/>
                  </a:ext>
                </a:extLst>
              </p:cNvPr>
              <p:cNvSpPr/>
              <p:nvPr/>
            </p:nvSpPr>
            <p:spPr>
              <a:xfrm>
                <a:off x="495580" y="3053039"/>
                <a:ext cx="714846" cy="397344"/>
              </a:xfrm>
              <a:custGeom>
                <a:avLst/>
                <a:gdLst>
                  <a:gd name="connsiteX0" fmla="*/ 32291 w 714846"/>
                  <a:gd name="connsiteY0" fmla="*/ 394448 h 397344"/>
                  <a:gd name="connsiteX1" fmla="*/ 714846 w 714846"/>
                  <a:gd name="connsiteY1" fmla="*/ 0 h 397344"/>
                  <a:gd name="connsiteX2" fmla="*/ 682591 w 714846"/>
                  <a:gd name="connsiteY2" fmla="*/ 2897 h 397344"/>
                  <a:gd name="connsiteX3" fmla="*/ 0 w 714846"/>
                  <a:gd name="connsiteY3" fmla="*/ 397345 h 397344"/>
                  <a:gd name="connsiteX4" fmla="*/ 32291 w 714846"/>
                  <a:gd name="connsiteY4" fmla="*/ 394448 h 39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46" h="397344">
                    <a:moveTo>
                      <a:pt x="32291" y="394448"/>
                    </a:moveTo>
                    <a:lnTo>
                      <a:pt x="714846" y="0"/>
                    </a:lnTo>
                    <a:lnTo>
                      <a:pt x="682591" y="2897"/>
                    </a:lnTo>
                    <a:lnTo>
                      <a:pt x="0" y="397345"/>
                    </a:lnTo>
                    <a:lnTo>
                      <a:pt x="32291" y="394448"/>
                    </a:ln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5A0BFBC-11F9-4B84-BE29-1D258BD83590}"/>
                  </a:ext>
                </a:extLst>
              </p:cNvPr>
              <p:cNvSpPr/>
              <p:nvPr/>
            </p:nvSpPr>
            <p:spPr>
              <a:xfrm>
                <a:off x="463324" y="2972842"/>
                <a:ext cx="682590" cy="437407"/>
              </a:xfrm>
              <a:custGeom>
                <a:avLst/>
                <a:gdLst>
                  <a:gd name="connsiteX0" fmla="*/ 35 w 682590"/>
                  <a:gd name="connsiteY0" fmla="*/ 437408 h 437407"/>
                  <a:gd name="connsiteX1" fmla="*/ 682591 w 682590"/>
                  <a:gd name="connsiteY1" fmla="*/ 42995 h 437407"/>
                  <a:gd name="connsiteX2" fmla="*/ 682556 w 682590"/>
                  <a:gd name="connsiteY2" fmla="*/ 0 h 437407"/>
                  <a:gd name="connsiteX3" fmla="*/ 0 w 682590"/>
                  <a:gd name="connsiteY3" fmla="*/ 394448 h 437407"/>
                  <a:gd name="connsiteX4" fmla="*/ 35 w 682590"/>
                  <a:gd name="connsiteY4" fmla="*/ 437408 h 43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590" h="437407">
                    <a:moveTo>
                      <a:pt x="35" y="437408"/>
                    </a:moveTo>
                    <a:lnTo>
                      <a:pt x="682591" y="42995"/>
                    </a:lnTo>
                    <a:lnTo>
                      <a:pt x="682556" y="0"/>
                    </a:lnTo>
                    <a:lnTo>
                      <a:pt x="0" y="394448"/>
                    </a:lnTo>
                    <a:lnTo>
                      <a:pt x="35" y="437408"/>
                    </a:lnTo>
                    <a:close/>
                  </a:path>
                </a:pathLst>
              </a:custGeom>
              <a:solidFill>
                <a:srgbClr val="FFD03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2416519-5C94-4304-899D-005333251B37}"/>
                  </a:ext>
                </a:extLst>
              </p:cNvPr>
              <p:cNvSpPr/>
              <p:nvPr/>
            </p:nvSpPr>
            <p:spPr>
              <a:xfrm>
                <a:off x="370727" y="3363793"/>
                <a:ext cx="157532" cy="141606"/>
              </a:xfrm>
              <a:custGeom>
                <a:avLst/>
                <a:gdLst>
                  <a:gd name="connsiteX0" fmla="*/ 29206 w 157532"/>
                  <a:gd name="connsiteY0" fmla="*/ 136515 h 141606"/>
                  <a:gd name="connsiteX1" fmla="*/ 3028 w 157532"/>
                  <a:gd name="connsiteY1" fmla="*/ 104013 h 141606"/>
                  <a:gd name="connsiteX2" fmla="*/ -1283 w 157532"/>
                  <a:gd name="connsiteY2" fmla="*/ 91754 h 141606"/>
                  <a:gd name="connsiteX3" fmla="*/ -1283 w 157532"/>
                  <a:gd name="connsiteY3" fmla="*/ 56743 h 141606"/>
                  <a:gd name="connsiteX4" fmla="*/ 2498 w 157532"/>
                  <a:gd name="connsiteY4" fmla="*/ 50348 h 141606"/>
                  <a:gd name="connsiteX5" fmla="*/ 90078 w 157532"/>
                  <a:gd name="connsiteY5" fmla="*/ -314 h 141606"/>
                  <a:gd name="connsiteX6" fmla="*/ 86757 w 157532"/>
                  <a:gd name="connsiteY6" fmla="*/ 5834 h 141606"/>
                  <a:gd name="connsiteX7" fmla="*/ 86757 w 157532"/>
                  <a:gd name="connsiteY7" fmla="*/ 40880 h 141606"/>
                  <a:gd name="connsiteX8" fmla="*/ 91103 w 157532"/>
                  <a:gd name="connsiteY8" fmla="*/ 53139 h 141606"/>
                  <a:gd name="connsiteX9" fmla="*/ 117246 w 157532"/>
                  <a:gd name="connsiteY9" fmla="*/ 85677 h 141606"/>
                  <a:gd name="connsiteX10" fmla="*/ 128446 w 157532"/>
                  <a:gd name="connsiteY10" fmla="*/ 90411 h 141606"/>
                  <a:gd name="connsiteX11" fmla="*/ 153600 w 157532"/>
                  <a:gd name="connsiteY11" fmla="*/ 88185 h 141606"/>
                  <a:gd name="connsiteX12" fmla="*/ 156249 w 157532"/>
                  <a:gd name="connsiteY12" fmla="*/ 87408 h 141606"/>
                  <a:gd name="connsiteX13" fmla="*/ 69093 w 157532"/>
                  <a:gd name="connsiteY13" fmla="*/ 137822 h 141606"/>
                  <a:gd name="connsiteX14" fmla="*/ 65560 w 157532"/>
                  <a:gd name="connsiteY14" fmla="*/ 139024 h 141606"/>
                  <a:gd name="connsiteX15" fmla="*/ 40441 w 157532"/>
                  <a:gd name="connsiteY15" fmla="*/ 141285 h 141606"/>
                  <a:gd name="connsiteX16" fmla="*/ 29206 w 157532"/>
                  <a:gd name="connsiteY16" fmla="*/ 136515 h 14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7532" h="141606">
                    <a:moveTo>
                      <a:pt x="29206" y="136515"/>
                    </a:moveTo>
                    <a:lnTo>
                      <a:pt x="3028" y="104013"/>
                    </a:lnTo>
                    <a:cubicBezTo>
                      <a:pt x="448" y="100444"/>
                      <a:pt x="-1071" y="96170"/>
                      <a:pt x="-1283" y="91754"/>
                    </a:cubicBezTo>
                    <a:lnTo>
                      <a:pt x="-1283" y="56743"/>
                    </a:lnTo>
                    <a:cubicBezTo>
                      <a:pt x="-1212" y="54093"/>
                      <a:pt x="237" y="51691"/>
                      <a:pt x="2498" y="50348"/>
                    </a:cubicBezTo>
                    <a:cubicBezTo>
                      <a:pt x="3028" y="49995"/>
                      <a:pt x="90078" y="-314"/>
                      <a:pt x="90078" y="-314"/>
                    </a:cubicBezTo>
                    <a:cubicBezTo>
                      <a:pt x="88100" y="1099"/>
                      <a:pt x="86863" y="3396"/>
                      <a:pt x="86757" y="5834"/>
                    </a:cubicBezTo>
                    <a:lnTo>
                      <a:pt x="86757" y="40880"/>
                    </a:lnTo>
                    <a:cubicBezTo>
                      <a:pt x="86969" y="45296"/>
                      <a:pt x="88488" y="49571"/>
                      <a:pt x="91103" y="53139"/>
                    </a:cubicBezTo>
                    <a:lnTo>
                      <a:pt x="117246" y="85677"/>
                    </a:lnTo>
                    <a:cubicBezTo>
                      <a:pt x="120108" y="88821"/>
                      <a:pt x="124206" y="90553"/>
                      <a:pt x="128446" y="90411"/>
                    </a:cubicBezTo>
                    <a:lnTo>
                      <a:pt x="153600" y="88185"/>
                    </a:lnTo>
                    <a:cubicBezTo>
                      <a:pt x="154518" y="88079"/>
                      <a:pt x="155402" y="87797"/>
                      <a:pt x="156249" y="87408"/>
                    </a:cubicBezTo>
                    <a:lnTo>
                      <a:pt x="69093" y="137822"/>
                    </a:lnTo>
                    <a:cubicBezTo>
                      <a:pt x="68033" y="138494"/>
                      <a:pt x="66832" y="138918"/>
                      <a:pt x="65560" y="139024"/>
                    </a:cubicBezTo>
                    <a:lnTo>
                      <a:pt x="40441" y="141285"/>
                    </a:lnTo>
                    <a:cubicBezTo>
                      <a:pt x="36166" y="141426"/>
                      <a:pt x="32068" y="139695"/>
                      <a:pt x="29206" y="136515"/>
                    </a:cubicBezTo>
                    <a:close/>
                  </a:path>
                </a:pathLst>
              </a:custGeom>
              <a:solidFill>
                <a:srgbClr val="A1A7C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4FC51BB-5572-45A6-ABB6-4161CDF96B4E}"/>
                  </a:ext>
                </a:extLst>
              </p:cNvPr>
              <p:cNvSpPr/>
              <p:nvPr/>
            </p:nvSpPr>
            <p:spPr>
              <a:xfrm>
                <a:off x="445907" y="3367502"/>
                <a:ext cx="75780" cy="94406"/>
              </a:xfrm>
              <a:custGeom>
                <a:avLst/>
                <a:gdLst>
                  <a:gd name="connsiteX0" fmla="*/ 68280 w 75780"/>
                  <a:gd name="connsiteY0" fmla="*/ 91047 h 94406"/>
                  <a:gd name="connsiteX1" fmla="*/ 65631 w 75780"/>
                  <a:gd name="connsiteY1" fmla="*/ 91824 h 94406"/>
                  <a:gd name="connsiteX2" fmla="*/ 40511 w 75780"/>
                  <a:gd name="connsiteY2" fmla="*/ 94085 h 94406"/>
                  <a:gd name="connsiteX3" fmla="*/ 29242 w 75780"/>
                  <a:gd name="connsiteY3" fmla="*/ 89281 h 94406"/>
                  <a:gd name="connsiteX4" fmla="*/ 3063 w 75780"/>
                  <a:gd name="connsiteY4" fmla="*/ 56743 h 94406"/>
                  <a:gd name="connsiteX5" fmla="*/ -1283 w 75780"/>
                  <a:gd name="connsiteY5" fmla="*/ 44483 h 94406"/>
                  <a:gd name="connsiteX6" fmla="*/ -1283 w 75780"/>
                  <a:gd name="connsiteY6" fmla="*/ 9472 h 94406"/>
                  <a:gd name="connsiteX7" fmla="*/ 2038 w 75780"/>
                  <a:gd name="connsiteY7" fmla="*/ 3431 h 94406"/>
                  <a:gd name="connsiteX8" fmla="*/ 8256 w 75780"/>
                  <a:gd name="connsiteY8" fmla="*/ -314 h 94406"/>
                  <a:gd name="connsiteX9" fmla="*/ 4971 w 75780"/>
                  <a:gd name="connsiteY9" fmla="*/ 5869 h 94406"/>
                  <a:gd name="connsiteX10" fmla="*/ 4971 w 75780"/>
                  <a:gd name="connsiteY10" fmla="*/ 40915 h 94406"/>
                  <a:gd name="connsiteX11" fmla="*/ 9316 w 75780"/>
                  <a:gd name="connsiteY11" fmla="*/ 53139 h 94406"/>
                  <a:gd name="connsiteX12" fmla="*/ 35495 w 75780"/>
                  <a:gd name="connsiteY12" fmla="*/ 85677 h 94406"/>
                  <a:gd name="connsiteX13" fmla="*/ 46659 w 75780"/>
                  <a:gd name="connsiteY13" fmla="*/ 90446 h 94406"/>
                  <a:gd name="connsiteX14" fmla="*/ 71848 w 75780"/>
                  <a:gd name="connsiteY14" fmla="*/ 88185 h 94406"/>
                  <a:gd name="connsiteX15" fmla="*/ 74498 w 75780"/>
                  <a:gd name="connsiteY15" fmla="*/ 87408 h 9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80" h="94406">
                    <a:moveTo>
                      <a:pt x="68280" y="91047"/>
                    </a:moveTo>
                    <a:cubicBezTo>
                      <a:pt x="67467" y="91471"/>
                      <a:pt x="66549" y="91753"/>
                      <a:pt x="65631" y="91824"/>
                    </a:cubicBezTo>
                    <a:lnTo>
                      <a:pt x="40511" y="94085"/>
                    </a:lnTo>
                    <a:cubicBezTo>
                      <a:pt x="36237" y="94227"/>
                      <a:pt x="32103" y="92496"/>
                      <a:pt x="29242" y="89281"/>
                    </a:cubicBezTo>
                    <a:lnTo>
                      <a:pt x="3063" y="56743"/>
                    </a:lnTo>
                    <a:cubicBezTo>
                      <a:pt x="448" y="53175"/>
                      <a:pt x="-1071" y="48900"/>
                      <a:pt x="-1283" y="44483"/>
                    </a:cubicBezTo>
                    <a:lnTo>
                      <a:pt x="-1283" y="9472"/>
                    </a:lnTo>
                    <a:cubicBezTo>
                      <a:pt x="-1212" y="7035"/>
                      <a:pt x="24" y="4809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7" y="3431"/>
                      <a:pt x="4971" y="5869"/>
                    </a:cubicBezTo>
                    <a:lnTo>
                      <a:pt x="4971" y="40915"/>
                    </a:lnTo>
                    <a:cubicBezTo>
                      <a:pt x="5218" y="45331"/>
                      <a:pt x="6737" y="49571"/>
                      <a:pt x="9316" y="53139"/>
                    </a:cubicBezTo>
                    <a:lnTo>
                      <a:pt x="35495" y="85677"/>
                    </a:lnTo>
                    <a:cubicBezTo>
                      <a:pt x="38356" y="88821"/>
                      <a:pt x="42419" y="90552"/>
                      <a:pt x="46659" y="90446"/>
                    </a:cubicBezTo>
                    <a:lnTo>
                      <a:pt x="71848" y="88185"/>
                    </a:lnTo>
                    <a:cubicBezTo>
                      <a:pt x="72767" y="88115"/>
                      <a:pt x="73685" y="87832"/>
                      <a:pt x="74498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0C6FAF7-DFBC-48A4-B8A3-0AF09261869F}"/>
                  </a:ext>
                </a:extLst>
              </p:cNvPr>
              <p:cNvSpPr/>
              <p:nvPr/>
            </p:nvSpPr>
            <p:spPr>
              <a:xfrm>
                <a:off x="432871" y="3375133"/>
                <a:ext cx="75745" cy="94340"/>
              </a:xfrm>
              <a:custGeom>
                <a:avLst/>
                <a:gdLst>
                  <a:gd name="connsiteX0" fmla="*/ 68174 w 75745"/>
                  <a:gd name="connsiteY0" fmla="*/ 90977 h 94340"/>
                  <a:gd name="connsiteX1" fmla="*/ 65524 w 75745"/>
                  <a:gd name="connsiteY1" fmla="*/ 91789 h 94340"/>
                  <a:gd name="connsiteX2" fmla="*/ 40405 w 75745"/>
                  <a:gd name="connsiteY2" fmla="*/ 94015 h 94340"/>
                  <a:gd name="connsiteX3" fmla="*/ 29206 w 75745"/>
                  <a:gd name="connsiteY3" fmla="*/ 89281 h 94340"/>
                  <a:gd name="connsiteX4" fmla="*/ 3027 w 75745"/>
                  <a:gd name="connsiteY4" fmla="*/ 56743 h 94340"/>
                  <a:gd name="connsiteX5" fmla="*/ -1283 w 75745"/>
                  <a:gd name="connsiteY5" fmla="*/ 44483 h 94340"/>
                  <a:gd name="connsiteX6" fmla="*/ -1283 w 75745"/>
                  <a:gd name="connsiteY6" fmla="*/ 9473 h 94340"/>
                  <a:gd name="connsiteX7" fmla="*/ 2038 w 75745"/>
                  <a:gd name="connsiteY7" fmla="*/ 3431 h 94340"/>
                  <a:gd name="connsiteX8" fmla="*/ 8256 w 75745"/>
                  <a:gd name="connsiteY8" fmla="*/ -314 h 94340"/>
                  <a:gd name="connsiteX9" fmla="*/ 4970 w 75745"/>
                  <a:gd name="connsiteY9" fmla="*/ 5834 h 94340"/>
                  <a:gd name="connsiteX10" fmla="*/ 4970 w 75745"/>
                  <a:gd name="connsiteY10" fmla="*/ 40880 h 94340"/>
                  <a:gd name="connsiteX11" fmla="*/ 9281 w 75745"/>
                  <a:gd name="connsiteY11" fmla="*/ 53139 h 94340"/>
                  <a:gd name="connsiteX12" fmla="*/ 35424 w 75745"/>
                  <a:gd name="connsiteY12" fmla="*/ 85677 h 94340"/>
                  <a:gd name="connsiteX13" fmla="*/ 46658 w 75745"/>
                  <a:gd name="connsiteY13" fmla="*/ 90447 h 94340"/>
                  <a:gd name="connsiteX14" fmla="*/ 71777 w 75745"/>
                  <a:gd name="connsiteY14" fmla="*/ 88185 h 94340"/>
                  <a:gd name="connsiteX15" fmla="*/ 74462 w 75745"/>
                  <a:gd name="connsiteY15" fmla="*/ 87408 h 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45" h="94340">
                    <a:moveTo>
                      <a:pt x="68174" y="90977"/>
                    </a:moveTo>
                    <a:cubicBezTo>
                      <a:pt x="67361" y="91436"/>
                      <a:pt x="66443" y="91718"/>
                      <a:pt x="65524" y="91789"/>
                    </a:cubicBezTo>
                    <a:lnTo>
                      <a:pt x="40405" y="94015"/>
                    </a:lnTo>
                    <a:cubicBezTo>
                      <a:pt x="36166" y="94192"/>
                      <a:pt x="32068" y="92425"/>
                      <a:pt x="29206" y="89281"/>
                    </a:cubicBezTo>
                    <a:lnTo>
                      <a:pt x="3027" y="56743"/>
                    </a:lnTo>
                    <a:cubicBezTo>
                      <a:pt x="448" y="53174"/>
                      <a:pt x="-1071" y="48900"/>
                      <a:pt x="-1283" y="44483"/>
                    </a:cubicBezTo>
                    <a:lnTo>
                      <a:pt x="-1283" y="9473"/>
                    </a:lnTo>
                    <a:cubicBezTo>
                      <a:pt x="-1247" y="7035"/>
                      <a:pt x="-11" y="4774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6" y="3396"/>
                      <a:pt x="4970" y="5834"/>
                    </a:cubicBezTo>
                    <a:lnTo>
                      <a:pt x="4970" y="40880"/>
                    </a:lnTo>
                    <a:cubicBezTo>
                      <a:pt x="5182" y="45296"/>
                      <a:pt x="6666" y="49571"/>
                      <a:pt x="9281" y="53139"/>
                    </a:cubicBezTo>
                    <a:lnTo>
                      <a:pt x="35424" y="85677"/>
                    </a:lnTo>
                    <a:cubicBezTo>
                      <a:pt x="38286" y="88822"/>
                      <a:pt x="42384" y="90588"/>
                      <a:pt x="46658" y="90447"/>
                    </a:cubicBezTo>
                    <a:lnTo>
                      <a:pt x="71777" y="88185"/>
                    </a:lnTo>
                    <a:cubicBezTo>
                      <a:pt x="72696" y="88079"/>
                      <a:pt x="73615" y="87832"/>
                      <a:pt x="74462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EF68A87-FADB-4A0B-BC4D-5B5A08DABF73}"/>
                  </a:ext>
                </a:extLst>
              </p:cNvPr>
              <p:cNvSpPr/>
              <p:nvPr/>
            </p:nvSpPr>
            <p:spPr>
              <a:xfrm>
                <a:off x="419693" y="3382729"/>
                <a:ext cx="75710" cy="94368"/>
              </a:xfrm>
              <a:custGeom>
                <a:avLst/>
                <a:gdLst>
                  <a:gd name="connsiteX0" fmla="*/ 68210 w 75710"/>
                  <a:gd name="connsiteY0" fmla="*/ 91012 h 94368"/>
                  <a:gd name="connsiteX1" fmla="*/ 65560 w 75710"/>
                  <a:gd name="connsiteY1" fmla="*/ 91789 h 94368"/>
                  <a:gd name="connsiteX2" fmla="*/ 40406 w 75710"/>
                  <a:gd name="connsiteY2" fmla="*/ 94050 h 94368"/>
                  <a:gd name="connsiteX3" fmla="*/ 29206 w 75710"/>
                  <a:gd name="connsiteY3" fmla="*/ 89316 h 94368"/>
                  <a:gd name="connsiteX4" fmla="*/ 3063 w 75710"/>
                  <a:gd name="connsiteY4" fmla="*/ 56778 h 94368"/>
                  <a:gd name="connsiteX5" fmla="*/ -1283 w 75710"/>
                  <a:gd name="connsiteY5" fmla="*/ 44519 h 94368"/>
                  <a:gd name="connsiteX6" fmla="*/ -1283 w 75710"/>
                  <a:gd name="connsiteY6" fmla="*/ 9472 h 94368"/>
                  <a:gd name="connsiteX7" fmla="*/ 2038 w 75710"/>
                  <a:gd name="connsiteY7" fmla="*/ 3431 h 94368"/>
                  <a:gd name="connsiteX8" fmla="*/ 8292 w 75710"/>
                  <a:gd name="connsiteY8" fmla="*/ -314 h 94368"/>
                  <a:gd name="connsiteX9" fmla="*/ 4971 w 75710"/>
                  <a:gd name="connsiteY9" fmla="*/ 5869 h 94368"/>
                  <a:gd name="connsiteX10" fmla="*/ 4971 w 75710"/>
                  <a:gd name="connsiteY10" fmla="*/ 40915 h 94368"/>
                  <a:gd name="connsiteX11" fmla="*/ 9246 w 75710"/>
                  <a:gd name="connsiteY11" fmla="*/ 53139 h 94368"/>
                  <a:gd name="connsiteX12" fmla="*/ 35459 w 75710"/>
                  <a:gd name="connsiteY12" fmla="*/ 85713 h 94368"/>
                  <a:gd name="connsiteX13" fmla="*/ 46624 w 75710"/>
                  <a:gd name="connsiteY13" fmla="*/ 90447 h 94368"/>
                  <a:gd name="connsiteX14" fmla="*/ 71778 w 75710"/>
                  <a:gd name="connsiteY14" fmla="*/ 88185 h 94368"/>
                  <a:gd name="connsiteX15" fmla="*/ 74427 w 75710"/>
                  <a:gd name="connsiteY15" fmla="*/ 87408 h 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10" h="94368">
                    <a:moveTo>
                      <a:pt x="68210" y="91012"/>
                    </a:moveTo>
                    <a:cubicBezTo>
                      <a:pt x="67397" y="91436"/>
                      <a:pt x="66478" y="91718"/>
                      <a:pt x="65560" y="91789"/>
                    </a:cubicBezTo>
                    <a:lnTo>
                      <a:pt x="40406" y="94050"/>
                    </a:lnTo>
                    <a:cubicBezTo>
                      <a:pt x="36166" y="94156"/>
                      <a:pt x="32068" y="92460"/>
                      <a:pt x="29206" y="89316"/>
                    </a:cubicBezTo>
                    <a:lnTo>
                      <a:pt x="3063" y="56778"/>
                    </a:lnTo>
                    <a:cubicBezTo>
                      <a:pt x="484" y="53174"/>
                      <a:pt x="-1035" y="48935"/>
                      <a:pt x="-1283" y="44519"/>
                    </a:cubicBezTo>
                    <a:lnTo>
                      <a:pt x="-1283" y="9472"/>
                    </a:lnTo>
                    <a:cubicBezTo>
                      <a:pt x="-1212" y="7035"/>
                      <a:pt x="25" y="4774"/>
                      <a:pt x="2038" y="3431"/>
                    </a:cubicBezTo>
                    <a:cubicBezTo>
                      <a:pt x="2038" y="3431"/>
                      <a:pt x="8292" y="-314"/>
                      <a:pt x="8292" y="-314"/>
                    </a:cubicBezTo>
                    <a:cubicBezTo>
                      <a:pt x="6313" y="1135"/>
                      <a:pt x="5077" y="3396"/>
                      <a:pt x="4971" y="5869"/>
                    </a:cubicBezTo>
                    <a:lnTo>
                      <a:pt x="4971" y="40915"/>
                    </a:lnTo>
                    <a:cubicBezTo>
                      <a:pt x="5147" y="45331"/>
                      <a:pt x="6666" y="49571"/>
                      <a:pt x="9246" y="53139"/>
                    </a:cubicBezTo>
                    <a:lnTo>
                      <a:pt x="35459" y="85713"/>
                    </a:lnTo>
                    <a:cubicBezTo>
                      <a:pt x="38321" y="88856"/>
                      <a:pt x="42384" y="90588"/>
                      <a:pt x="46624" y="90447"/>
                    </a:cubicBezTo>
                    <a:lnTo>
                      <a:pt x="71778" y="88185"/>
                    </a:lnTo>
                    <a:cubicBezTo>
                      <a:pt x="72696" y="88115"/>
                      <a:pt x="73615" y="87832"/>
                      <a:pt x="74427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44" name="Graphic 6">
              <a:extLst>
                <a:ext uri="{FF2B5EF4-FFF2-40B4-BE49-F238E27FC236}">
                  <a16:creationId xmlns:a16="http://schemas.microsoft.com/office/drawing/2014/main" id="{20F552C0-A08C-4523-B074-77087B37996C}"/>
                </a:ext>
              </a:extLst>
            </p:cNvPr>
            <p:cNvGrpSpPr/>
            <p:nvPr/>
          </p:nvGrpSpPr>
          <p:grpSpPr>
            <a:xfrm>
              <a:off x="465715" y="2940833"/>
              <a:ext cx="554711" cy="1128429"/>
              <a:chOff x="465715" y="2940833"/>
              <a:chExt cx="554711" cy="1128429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8FF9241-9D92-4395-89B9-F2F8492D6869}"/>
                  </a:ext>
                </a:extLst>
              </p:cNvPr>
              <p:cNvSpPr/>
              <p:nvPr/>
            </p:nvSpPr>
            <p:spPr>
              <a:xfrm>
                <a:off x="677806" y="3892753"/>
                <a:ext cx="125132" cy="86450"/>
              </a:xfrm>
              <a:custGeom>
                <a:avLst/>
                <a:gdLst>
                  <a:gd name="connsiteX0" fmla="*/ -1283 w 125132"/>
                  <a:gd name="connsiteY0" fmla="*/ 66867 h 86450"/>
                  <a:gd name="connsiteX1" fmla="*/ 29736 w 125132"/>
                  <a:gd name="connsiteY1" fmla="*/ 16453 h 86450"/>
                  <a:gd name="connsiteX2" fmla="*/ 73897 w 125132"/>
                  <a:gd name="connsiteY2" fmla="*/ 5112 h 86450"/>
                  <a:gd name="connsiteX3" fmla="*/ 117599 w 125132"/>
                  <a:gd name="connsiteY3" fmla="*/ 37403 h 86450"/>
                  <a:gd name="connsiteX4" fmla="*/ 116892 w 125132"/>
                  <a:gd name="connsiteY4" fmla="*/ 38886 h 86450"/>
                  <a:gd name="connsiteX5" fmla="*/ 109827 w 125132"/>
                  <a:gd name="connsiteY5" fmla="*/ 44892 h 86450"/>
                  <a:gd name="connsiteX6" fmla="*/ 41960 w 125132"/>
                  <a:gd name="connsiteY6" fmla="*/ 84708 h 86450"/>
                  <a:gd name="connsiteX7" fmla="*/ -1283 w 125132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32" h="86450">
                    <a:moveTo>
                      <a:pt x="-1283" y="66867"/>
                    </a:moveTo>
                    <a:cubicBezTo>
                      <a:pt x="-1283" y="17901"/>
                      <a:pt x="29736" y="16453"/>
                      <a:pt x="29736" y="16453"/>
                    </a:cubicBezTo>
                    <a:cubicBezTo>
                      <a:pt x="29736" y="16453"/>
                      <a:pt x="46553" y="16453"/>
                      <a:pt x="73897" y="5112"/>
                    </a:cubicBezTo>
                    <a:cubicBezTo>
                      <a:pt x="101242" y="-6229"/>
                      <a:pt x="138867" y="-1742"/>
                      <a:pt x="117599" y="37403"/>
                    </a:cubicBezTo>
                    <a:cubicBezTo>
                      <a:pt x="117387" y="37897"/>
                      <a:pt x="117175" y="38427"/>
                      <a:pt x="116892" y="38886"/>
                    </a:cubicBezTo>
                    <a:cubicBezTo>
                      <a:pt x="115056" y="41430"/>
                      <a:pt x="112618" y="43479"/>
                      <a:pt x="109827" y="44892"/>
                    </a:cubicBezTo>
                    <a:lnTo>
                      <a:pt x="41960" y="84708"/>
                    </a:lnTo>
                    <a:cubicBezTo>
                      <a:pt x="31927" y="90608"/>
                      <a:pt x="-930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AF418B6-1D1F-44D9-A328-F0A5F16C8F83}"/>
                  </a:ext>
                </a:extLst>
              </p:cNvPr>
              <p:cNvSpPr/>
              <p:nvPr/>
            </p:nvSpPr>
            <p:spPr>
              <a:xfrm>
                <a:off x="677877" y="3926371"/>
                <a:ext cx="120930" cy="52840"/>
              </a:xfrm>
              <a:custGeom>
                <a:avLst/>
                <a:gdLst>
                  <a:gd name="connsiteX0" fmla="*/ -1036 w 120930"/>
                  <a:gd name="connsiteY0" fmla="*/ 28868 h 52840"/>
                  <a:gd name="connsiteX1" fmla="*/ 42207 w 120930"/>
                  <a:gd name="connsiteY1" fmla="*/ 46533 h 52840"/>
                  <a:gd name="connsiteX2" fmla="*/ 110074 w 120930"/>
                  <a:gd name="connsiteY2" fmla="*/ 6752 h 52840"/>
                  <a:gd name="connsiteX3" fmla="*/ 119648 w 120930"/>
                  <a:gd name="connsiteY3" fmla="*/ -314 h 52840"/>
                  <a:gd name="connsiteX4" fmla="*/ 117670 w 120930"/>
                  <a:gd name="connsiteY4" fmla="*/ 3785 h 52840"/>
                  <a:gd name="connsiteX5" fmla="*/ 116963 w 120930"/>
                  <a:gd name="connsiteY5" fmla="*/ 5269 h 52840"/>
                  <a:gd name="connsiteX6" fmla="*/ 109897 w 120930"/>
                  <a:gd name="connsiteY6" fmla="*/ 11274 h 52840"/>
                  <a:gd name="connsiteX7" fmla="*/ 42031 w 120930"/>
                  <a:gd name="connsiteY7" fmla="*/ 51090 h 52840"/>
                  <a:gd name="connsiteX8" fmla="*/ -965 w 120930"/>
                  <a:gd name="connsiteY8" fmla="*/ 35192 h 52840"/>
                  <a:gd name="connsiteX9" fmla="*/ -1283 w 120930"/>
                  <a:gd name="connsiteY9" fmla="*/ 33214 h 52840"/>
                  <a:gd name="connsiteX10" fmla="*/ -1036 w 120930"/>
                  <a:gd name="connsiteY10" fmla="*/ 28868 h 5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930" h="52840">
                    <a:moveTo>
                      <a:pt x="-1036" y="28868"/>
                    </a:moveTo>
                    <a:cubicBezTo>
                      <a:pt x="-470" y="38937"/>
                      <a:pt x="31962" y="52327"/>
                      <a:pt x="42207" y="46533"/>
                    </a:cubicBezTo>
                    <a:lnTo>
                      <a:pt x="110074" y="6752"/>
                    </a:lnTo>
                    <a:cubicBezTo>
                      <a:pt x="113501" y="4703"/>
                      <a:pt x="116681" y="2336"/>
                      <a:pt x="119648" y="-314"/>
                    </a:cubicBezTo>
                    <a:cubicBezTo>
                      <a:pt x="119012" y="1064"/>
                      <a:pt x="118483" y="2336"/>
                      <a:pt x="117670" y="3785"/>
                    </a:cubicBezTo>
                    <a:cubicBezTo>
                      <a:pt x="117458" y="4279"/>
                      <a:pt x="117246" y="4809"/>
                      <a:pt x="116963" y="5269"/>
                    </a:cubicBezTo>
                    <a:cubicBezTo>
                      <a:pt x="115126" y="7812"/>
                      <a:pt x="112689" y="9861"/>
                      <a:pt x="109897" y="11274"/>
                    </a:cubicBezTo>
                    <a:lnTo>
                      <a:pt x="42031" y="51090"/>
                    </a:lnTo>
                    <a:cubicBezTo>
                      <a:pt x="32351" y="56637"/>
                      <a:pt x="2921" y="45014"/>
                      <a:pt x="-965" y="35192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83" y="31765"/>
                      <a:pt x="-1212" y="30317"/>
                      <a:pt x="-103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0C90C03-F1BE-4501-B224-6A9E7CFF9EC4}"/>
                  </a:ext>
                </a:extLst>
              </p:cNvPr>
              <p:cNvSpPr/>
              <p:nvPr/>
            </p:nvSpPr>
            <p:spPr>
              <a:xfrm>
                <a:off x="688663" y="3903054"/>
                <a:ext cx="47457" cy="37159"/>
              </a:xfrm>
              <a:custGeom>
                <a:avLst/>
                <a:gdLst>
                  <a:gd name="connsiteX0" fmla="*/ 614 w 47457"/>
                  <a:gd name="connsiteY0" fmla="*/ -314 h 37159"/>
                  <a:gd name="connsiteX1" fmla="*/ 36755 w 47457"/>
                  <a:gd name="connsiteY1" fmla="*/ 6752 h 37159"/>
                  <a:gd name="connsiteX2" fmla="*/ 39300 w 47457"/>
                  <a:gd name="connsiteY2" fmla="*/ 14066 h 37159"/>
                  <a:gd name="connsiteX3" fmla="*/ 40077 w 47457"/>
                  <a:gd name="connsiteY3" fmla="*/ 15019 h 37159"/>
                  <a:gd name="connsiteX4" fmla="*/ 38098 w 47457"/>
                  <a:gd name="connsiteY4" fmla="*/ 33249 h 37159"/>
                  <a:gd name="connsiteX5" fmla="*/ 14357 w 47457"/>
                  <a:gd name="connsiteY5" fmla="*/ 31553 h 37159"/>
                  <a:gd name="connsiteX6" fmla="*/ 6726 w 47457"/>
                  <a:gd name="connsiteY6" fmla="*/ 22862 h 37159"/>
                  <a:gd name="connsiteX7" fmla="*/ -622 w 47457"/>
                  <a:gd name="connsiteY7" fmla="*/ 19789 h 37159"/>
                  <a:gd name="connsiteX8" fmla="*/ -622 w 47457"/>
                  <a:gd name="connsiteY8" fmla="*/ 19117 h 37159"/>
                  <a:gd name="connsiteX9" fmla="*/ 614 w 47457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57" h="37159">
                    <a:moveTo>
                      <a:pt x="614" y="-314"/>
                    </a:moveTo>
                    <a:cubicBezTo>
                      <a:pt x="8634" y="-314"/>
                      <a:pt x="36755" y="6752"/>
                      <a:pt x="36755" y="6752"/>
                    </a:cubicBezTo>
                    <a:cubicBezTo>
                      <a:pt x="36968" y="9366"/>
                      <a:pt x="37851" y="11875"/>
                      <a:pt x="39300" y="14066"/>
                    </a:cubicBezTo>
                    <a:lnTo>
                      <a:pt x="40077" y="15019"/>
                    </a:lnTo>
                    <a:cubicBezTo>
                      <a:pt x="45623" y="18870"/>
                      <a:pt x="51276" y="24982"/>
                      <a:pt x="38098" y="33249"/>
                    </a:cubicBezTo>
                    <a:cubicBezTo>
                      <a:pt x="30856" y="38619"/>
                      <a:pt x="20752" y="37913"/>
                      <a:pt x="14357" y="31553"/>
                    </a:cubicBezTo>
                    <a:cubicBezTo>
                      <a:pt x="12661" y="28020"/>
                      <a:pt x="10012" y="25017"/>
                      <a:pt x="6726" y="22862"/>
                    </a:cubicBezTo>
                    <a:cubicBezTo>
                      <a:pt x="4535" y="21343"/>
                      <a:pt x="2027" y="20283"/>
                      <a:pt x="-622" y="19789"/>
                    </a:cubicBezTo>
                    <a:cubicBezTo>
                      <a:pt x="-622" y="19577"/>
                      <a:pt x="-622" y="19330"/>
                      <a:pt x="-622" y="19117"/>
                    </a:cubicBezTo>
                    <a:cubicBezTo>
                      <a:pt x="-622" y="19117"/>
                      <a:pt x="-2742" y="-314"/>
                      <a:pt x="614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2D2A85D-BB2C-41A7-BC64-5CEB3C3D57DD}"/>
                  </a:ext>
                </a:extLst>
              </p:cNvPr>
              <p:cNvSpPr/>
              <p:nvPr/>
            </p:nvSpPr>
            <p:spPr>
              <a:xfrm>
                <a:off x="687282" y="3423887"/>
                <a:ext cx="140813" cy="495805"/>
              </a:xfrm>
              <a:custGeom>
                <a:avLst/>
                <a:gdLst>
                  <a:gd name="connsiteX0" fmla="*/ 14714 w 140813"/>
                  <a:gd name="connsiteY0" fmla="*/ -314 h 495805"/>
                  <a:gd name="connsiteX1" fmla="*/ 139531 w 140813"/>
                  <a:gd name="connsiteY1" fmla="*/ 2160 h 495805"/>
                  <a:gd name="connsiteX2" fmla="*/ 89823 w 140813"/>
                  <a:gd name="connsiteY2" fmla="*/ 267480 h 495805"/>
                  <a:gd name="connsiteX3" fmla="*/ 38561 w 140813"/>
                  <a:gd name="connsiteY3" fmla="*/ 487579 h 495805"/>
                  <a:gd name="connsiteX4" fmla="*/ -18 w 140813"/>
                  <a:gd name="connsiteY4" fmla="*/ 482987 h 495805"/>
                  <a:gd name="connsiteX5" fmla="*/ 21179 w 140813"/>
                  <a:gd name="connsiteY5" fmla="*/ 258613 h 495805"/>
                  <a:gd name="connsiteX6" fmla="*/ 14714 w 140813"/>
                  <a:gd name="connsiteY6" fmla="*/ -314 h 49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813" h="495805">
                    <a:moveTo>
                      <a:pt x="14714" y="-314"/>
                    </a:moveTo>
                    <a:cubicBezTo>
                      <a:pt x="45415" y="252"/>
                      <a:pt x="108865" y="1630"/>
                      <a:pt x="139531" y="2160"/>
                    </a:cubicBezTo>
                    <a:cubicBezTo>
                      <a:pt x="128120" y="94404"/>
                      <a:pt x="105156" y="178168"/>
                      <a:pt x="89823" y="267480"/>
                    </a:cubicBezTo>
                    <a:cubicBezTo>
                      <a:pt x="73325" y="354319"/>
                      <a:pt x="54777" y="415332"/>
                      <a:pt x="38561" y="487579"/>
                    </a:cubicBezTo>
                    <a:cubicBezTo>
                      <a:pt x="32626" y="501005"/>
                      <a:pt x="5493" y="495917"/>
                      <a:pt x="-18" y="482987"/>
                    </a:cubicBezTo>
                    <a:cubicBezTo>
                      <a:pt x="-4434" y="407560"/>
                      <a:pt x="2737" y="331885"/>
                      <a:pt x="21179" y="258613"/>
                    </a:cubicBezTo>
                    <a:cubicBezTo>
                      <a:pt x="17823" y="175872"/>
                      <a:pt x="12771" y="83239"/>
                      <a:pt x="14714" y="-314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969985B-2648-4BDD-A938-7A9771D474AF}"/>
                  </a:ext>
                </a:extLst>
              </p:cNvPr>
              <p:cNvSpPr/>
              <p:nvPr/>
            </p:nvSpPr>
            <p:spPr>
              <a:xfrm>
                <a:off x="832653" y="3982806"/>
                <a:ext cx="125147" cy="86450"/>
              </a:xfrm>
              <a:custGeom>
                <a:avLst/>
                <a:gdLst>
                  <a:gd name="connsiteX0" fmla="*/ -1283 w 125147"/>
                  <a:gd name="connsiteY0" fmla="*/ 66867 h 86450"/>
                  <a:gd name="connsiteX1" fmla="*/ 29772 w 125147"/>
                  <a:gd name="connsiteY1" fmla="*/ 16453 h 86450"/>
                  <a:gd name="connsiteX2" fmla="*/ 73897 w 125147"/>
                  <a:gd name="connsiteY2" fmla="*/ 5112 h 86450"/>
                  <a:gd name="connsiteX3" fmla="*/ 117635 w 125147"/>
                  <a:gd name="connsiteY3" fmla="*/ 37403 h 86450"/>
                  <a:gd name="connsiteX4" fmla="*/ 116893 w 125147"/>
                  <a:gd name="connsiteY4" fmla="*/ 38851 h 86450"/>
                  <a:gd name="connsiteX5" fmla="*/ 109827 w 125147"/>
                  <a:gd name="connsiteY5" fmla="*/ 44892 h 86450"/>
                  <a:gd name="connsiteX6" fmla="*/ 41995 w 125147"/>
                  <a:gd name="connsiteY6" fmla="*/ 84708 h 86450"/>
                  <a:gd name="connsiteX7" fmla="*/ -1283 w 125147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47" h="86450">
                    <a:moveTo>
                      <a:pt x="-1283" y="66867"/>
                    </a:moveTo>
                    <a:cubicBezTo>
                      <a:pt x="-1283" y="17866"/>
                      <a:pt x="29772" y="16453"/>
                      <a:pt x="29772" y="16453"/>
                    </a:cubicBezTo>
                    <a:cubicBezTo>
                      <a:pt x="29772" y="16453"/>
                      <a:pt x="46588" y="16453"/>
                      <a:pt x="73897" y="5112"/>
                    </a:cubicBezTo>
                    <a:cubicBezTo>
                      <a:pt x="101207" y="-6229"/>
                      <a:pt x="138867" y="-1742"/>
                      <a:pt x="117635" y="37403"/>
                    </a:cubicBezTo>
                    <a:cubicBezTo>
                      <a:pt x="117423" y="37897"/>
                      <a:pt x="117140" y="38356"/>
                      <a:pt x="116893" y="38851"/>
                    </a:cubicBezTo>
                    <a:cubicBezTo>
                      <a:pt x="115091" y="41430"/>
                      <a:pt x="112653" y="43514"/>
                      <a:pt x="109827" y="44892"/>
                    </a:cubicBezTo>
                    <a:lnTo>
                      <a:pt x="41995" y="84708"/>
                    </a:lnTo>
                    <a:cubicBezTo>
                      <a:pt x="31785" y="90608"/>
                      <a:pt x="-1071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FF16042-22E1-4A9D-B884-9904DFD03FD9}"/>
                  </a:ext>
                </a:extLst>
              </p:cNvPr>
              <p:cNvSpPr/>
              <p:nvPr/>
            </p:nvSpPr>
            <p:spPr>
              <a:xfrm>
                <a:off x="832618" y="4016424"/>
                <a:ext cx="120896" cy="52838"/>
              </a:xfrm>
              <a:custGeom>
                <a:avLst/>
                <a:gdLst>
                  <a:gd name="connsiteX0" fmla="*/ -1106 w 120896"/>
                  <a:gd name="connsiteY0" fmla="*/ 28868 h 52838"/>
                  <a:gd name="connsiteX1" fmla="*/ 42172 w 120896"/>
                  <a:gd name="connsiteY1" fmla="*/ 46533 h 52838"/>
                  <a:gd name="connsiteX2" fmla="*/ 110004 w 120896"/>
                  <a:gd name="connsiteY2" fmla="*/ 6752 h 52838"/>
                  <a:gd name="connsiteX3" fmla="*/ 119613 w 120896"/>
                  <a:gd name="connsiteY3" fmla="*/ -314 h 52838"/>
                  <a:gd name="connsiteX4" fmla="*/ 117670 w 120896"/>
                  <a:gd name="connsiteY4" fmla="*/ 3785 h 52838"/>
                  <a:gd name="connsiteX5" fmla="*/ 116928 w 120896"/>
                  <a:gd name="connsiteY5" fmla="*/ 5233 h 52838"/>
                  <a:gd name="connsiteX6" fmla="*/ 109862 w 120896"/>
                  <a:gd name="connsiteY6" fmla="*/ 11274 h 52838"/>
                  <a:gd name="connsiteX7" fmla="*/ 42031 w 120896"/>
                  <a:gd name="connsiteY7" fmla="*/ 51090 h 52838"/>
                  <a:gd name="connsiteX8" fmla="*/ -1000 w 120896"/>
                  <a:gd name="connsiteY8" fmla="*/ 35228 h 52838"/>
                  <a:gd name="connsiteX9" fmla="*/ -1283 w 120896"/>
                  <a:gd name="connsiteY9" fmla="*/ 33214 h 52838"/>
                  <a:gd name="connsiteX10" fmla="*/ -1106 w 120896"/>
                  <a:gd name="connsiteY10" fmla="*/ 28868 h 5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896" h="52838">
                    <a:moveTo>
                      <a:pt x="-1106" y="28868"/>
                    </a:moveTo>
                    <a:cubicBezTo>
                      <a:pt x="-505" y="38902"/>
                      <a:pt x="31927" y="52327"/>
                      <a:pt x="42172" y="46533"/>
                    </a:cubicBezTo>
                    <a:lnTo>
                      <a:pt x="110004" y="6752"/>
                    </a:lnTo>
                    <a:cubicBezTo>
                      <a:pt x="113395" y="4703"/>
                      <a:pt x="116645" y="2336"/>
                      <a:pt x="119613" y="-314"/>
                    </a:cubicBezTo>
                    <a:cubicBezTo>
                      <a:pt x="118942" y="1029"/>
                      <a:pt x="118447" y="2336"/>
                      <a:pt x="117670" y="3785"/>
                    </a:cubicBezTo>
                    <a:cubicBezTo>
                      <a:pt x="117458" y="4279"/>
                      <a:pt x="117175" y="4739"/>
                      <a:pt x="116928" y="5233"/>
                    </a:cubicBezTo>
                    <a:cubicBezTo>
                      <a:pt x="115126" y="7812"/>
                      <a:pt x="112689" y="9897"/>
                      <a:pt x="109862" y="11274"/>
                    </a:cubicBezTo>
                    <a:lnTo>
                      <a:pt x="42031" y="51090"/>
                    </a:lnTo>
                    <a:cubicBezTo>
                      <a:pt x="32351" y="56637"/>
                      <a:pt x="2886" y="44978"/>
                      <a:pt x="-1000" y="35228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47" y="31695"/>
                      <a:pt x="-1141" y="30352"/>
                      <a:pt x="-110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A681F73-8692-4427-B273-42ED18A76AD8}"/>
                  </a:ext>
                </a:extLst>
              </p:cNvPr>
              <p:cNvSpPr/>
              <p:nvPr/>
            </p:nvSpPr>
            <p:spPr>
              <a:xfrm>
                <a:off x="843354" y="3993107"/>
                <a:ext cx="47468" cy="37159"/>
              </a:xfrm>
              <a:custGeom>
                <a:avLst/>
                <a:gdLst>
                  <a:gd name="connsiteX0" fmla="*/ 629 w 47468"/>
                  <a:gd name="connsiteY0" fmla="*/ -314 h 37159"/>
                  <a:gd name="connsiteX1" fmla="*/ 36770 w 47468"/>
                  <a:gd name="connsiteY1" fmla="*/ 6752 h 37159"/>
                  <a:gd name="connsiteX2" fmla="*/ 39279 w 47468"/>
                  <a:gd name="connsiteY2" fmla="*/ 14066 h 37159"/>
                  <a:gd name="connsiteX3" fmla="*/ 40056 w 47468"/>
                  <a:gd name="connsiteY3" fmla="*/ 14984 h 37159"/>
                  <a:gd name="connsiteX4" fmla="*/ 38113 w 47468"/>
                  <a:gd name="connsiteY4" fmla="*/ 33249 h 37159"/>
                  <a:gd name="connsiteX5" fmla="*/ 14372 w 47468"/>
                  <a:gd name="connsiteY5" fmla="*/ 31553 h 37159"/>
                  <a:gd name="connsiteX6" fmla="*/ 6741 w 47468"/>
                  <a:gd name="connsiteY6" fmla="*/ 22862 h 37159"/>
                  <a:gd name="connsiteX7" fmla="*/ -643 w 47468"/>
                  <a:gd name="connsiteY7" fmla="*/ 19789 h 37159"/>
                  <a:gd name="connsiteX8" fmla="*/ -643 w 47468"/>
                  <a:gd name="connsiteY8" fmla="*/ 19117 h 37159"/>
                  <a:gd name="connsiteX9" fmla="*/ 629 w 47468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68" h="37159">
                    <a:moveTo>
                      <a:pt x="629" y="-314"/>
                    </a:moveTo>
                    <a:cubicBezTo>
                      <a:pt x="8613" y="-314"/>
                      <a:pt x="36770" y="6752"/>
                      <a:pt x="36770" y="6752"/>
                    </a:cubicBezTo>
                    <a:cubicBezTo>
                      <a:pt x="37017" y="9366"/>
                      <a:pt x="37865" y="11875"/>
                      <a:pt x="39279" y="14066"/>
                    </a:cubicBezTo>
                    <a:cubicBezTo>
                      <a:pt x="39562" y="14348"/>
                      <a:pt x="39809" y="14666"/>
                      <a:pt x="40056" y="14984"/>
                    </a:cubicBezTo>
                    <a:cubicBezTo>
                      <a:pt x="45638" y="18870"/>
                      <a:pt x="51291" y="24982"/>
                      <a:pt x="38113" y="33249"/>
                    </a:cubicBezTo>
                    <a:cubicBezTo>
                      <a:pt x="30870" y="38619"/>
                      <a:pt x="20766" y="37913"/>
                      <a:pt x="14372" y="31553"/>
                    </a:cubicBezTo>
                    <a:cubicBezTo>
                      <a:pt x="12641" y="28020"/>
                      <a:pt x="10027" y="25017"/>
                      <a:pt x="6741" y="22862"/>
                    </a:cubicBezTo>
                    <a:cubicBezTo>
                      <a:pt x="4515" y="21343"/>
                      <a:pt x="2007" y="20283"/>
                      <a:pt x="-643" y="19789"/>
                    </a:cubicBezTo>
                    <a:cubicBezTo>
                      <a:pt x="-608" y="19577"/>
                      <a:pt x="-608" y="19330"/>
                      <a:pt x="-643" y="19117"/>
                    </a:cubicBezTo>
                    <a:cubicBezTo>
                      <a:pt x="-643" y="19117"/>
                      <a:pt x="-2728" y="-314"/>
                      <a:pt x="629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2CCA4FF-C029-45BE-8F8D-9C755B1DCFC1}"/>
                  </a:ext>
                </a:extLst>
              </p:cNvPr>
              <p:cNvSpPr/>
              <p:nvPr/>
            </p:nvSpPr>
            <p:spPr>
              <a:xfrm>
                <a:off x="701515" y="3442551"/>
                <a:ext cx="201889" cy="569114"/>
              </a:xfrm>
              <a:custGeom>
                <a:avLst/>
                <a:gdLst>
                  <a:gd name="connsiteX0" fmla="*/ 92053 w 201889"/>
                  <a:gd name="connsiteY0" fmla="*/ 200345 h 569114"/>
                  <a:gd name="connsiteX1" fmla="*/ -968 w 201889"/>
                  <a:gd name="connsiteY1" fmla="*/ -112 h 569114"/>
                  <a:gd name="connsiteX2" fmla="*/ 199665 w 201889"/>
                  <a:gd name="connsiteY2" fmla="*/ 62774 h 569114"/>
                  <a:gd name="connsiteX3" fmla="*/ 193942 w 201889"/>
                  <a:gd name="connsiteY3" fmla="*/ 332652 h 569114"/>
                  <a:gd name="connsiteX4" fmla="*/ 179351 w 201889"/>
                  <a:gd name="connsiteY4" fmla="*/ 558157 h 569114"/>
                  <a:gd name="connsiteX5" fmla="*/ 140489 w 201889"/>
                  <a:gd name="connsiteY5" fmla="*/ 559958 h 569114"/>
                  <a:gd name="connsiteX6" fmla="*/ 125651 w 201889"/>
                  <a:gd name="connsiteY6" fmla="*/ 336856 h 569114"/>
                  <a:gd name="connsiteX7" fmla="*/ 92053 w 201889"/>
                  <a:gd name="connsiteY7" fmla="*/ 200345 h 5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889" h="569114">
                    <a:moveTo>
                      <a:pt x="92053" y="200345"/>
                    </a:moveTo>
                    <a:cubicBezTo>
                      <a:pt x="83680" y="160706"/>
                      <a:pt x="-7292" y="140286"/>
                      <a:pt x="-968" y="-112"/>
                    </a:cubicBezTo>
                    <a:cubicBezTo>
                      <a:pt x="29415" y="-4598"/>
                      <a:pt x="169353" y="67261"/>
                      <a:pt x="199665" y="62774"/>
                    </a:cubicBezTo>
                    <a:cubicBezTo>
                      <a:pt x="203481" y="155619"/>
                      <a:pt x="194507" y="242068"/>
                      <a:pt x="193942" y="332652"/>
                    </a:cubicBezTo>
                    <a:cubicBezTo>
                      <a:pt x="191857" y="420974"/>
                      <a:pt x="183343" y="484213"/>
                      <a:pt x="179351" y="558157"/>
                    </a:cubicBezTo>
                    <a:cubicBezTo>
                      <a:pt x="175818" y="572288"/>
                      <a:pt x="148085" y="571794"/>
                      <a:pt x="140489" y="559958"/>
                    </a:cubicBezTo>
                    <a:cubicBezTo>
                      <a:pt x="124132" y="486792"/>
                      <a:pt x="119115" y="411541"/>
                      <a:pt x="125651" y="336856"/>
                    </a:cubicBezTo>
                    <a:cubicBezTo>
                      <a:pt x="116642" y="293119"/>
                      <a:pt x="101910" y="246767"/>
                      <a:pt x="92053" y="200345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6734D2E-76F6-4BF6-B1A2-93677DC4564C}"/>
                  </a:ext>
                </a:extLst>
              </p:cNvPr>
              <p:cNvSpPr/>
              <p:nvPr/>
            </p:nvSpPr>
            <p:spPr>
              <a:xfrm>
                <a:off x="652398" y="3121319"/>
                <a:ext cx="310237" cy="478564"/>
              </a:xfrm>
              <a:custGeom>
                <a:avLst/>
                <a:gdLst>
                  <a:gd name="connsiteX0" fmla="*/ 90155 w 310237"/>
                  <a:gd name="connsiteY0" fmla="*/ 460281 h 478564"/>
                  <a:gd name="connsiteX1" fmla="*/ 307005 w 310237"/>
                  <a:gd name="connsiteY1" fmla="*/ 381851 h 478564"/>
                  <a:gd name="connsiteX2" fmla="*/ 206459 w 310237"/>
                  <a:gd name="connsiteY2" fmla="*/ 43894 h 478564"/>
                  <a:gd name="connsiteX3" fmla="*/ 130643 w 310237"/>
                  <a:gd name="connsiteY3" fmla="*/ 2912 h 478564"/>
                  <a:gd name="connsiteX4" fmla="*/ 74540 w 310237"/>
                  <a:gd name="connsiteY4" fmla="*/ 8847 h 478564"/>
                  <a:gd name="connsiteX5" fmla="*/ -74 w 310237"/>
                  <a:gd name="connsiteY5" fmla="*/ 374008 h 478564"/>
                  <a:gd name="connsiteX6" fmla="*/ 90155 w 310237"/>
                  <a:gd name="connsiteY6" fmla="*/ 460281 h 47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237" h="478564">
                    <a:moveTo>
                      <a:pt x="90155" y="460281"/>
                    </a:moveTo>
                    <a:cubicBezTo>
                      <a:pt x="161096" y="500061"/>
                      <a:pt x="328874" y="473741"/>
                      <a:pt x="307005" y="381851"/>
                    </a:cubicBezTo>
                    <a:cubicBezTo>
                      <a:pt x="286938" y="285615"/>
                      <a:pt x="224194" y="102010"/>
                      <a:pt x="206459" y="43894"/>
                    </a:cubicBezTo>
                    <a:cubicBezTo>
                      <a:pt x="175440" y="19411"/>
                      <a:pt x="160990" y="8211"/>
                      <a:pt x="130643" y="2912"/>
                    </a:cubicBezTo>
                    <a:cubicBezTo>
                      <a:pt x="112378" y="-303"/>
                      <a:pt x="88637" y="-4401"/>
                      <a:pt x="74540" y="8847"/>
                    </a:cubicBezTo>
                    <a:cubicBezTo>
                      <a:pt x="13456" y="66222"/>
                      <a:pt x="-6716" y="224354"/>
                      <a:pt x="-74" y="374008"/>
                    </a:cubicBezTo>
                    <a:cubicBezTo>
                      <a:pt x="7415" y="415449"/>
                      <a:pt x="55251" y="440709"/>
                      <a:pt x="90155" y="460281"/>
                    </a:cubicBezTo>
                    <a:close/>
                  </a:path>
                </a:pathLst>
              </a:custGeom>
              <a:solidFill>
                <a:srgbClr val="5652CA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064365B-96C7-468B-AD7A-EA5B5C7C1F6E}"/>
                  </a:ext>
                </a:extLst>
              </p:cNvPr>
              <p:cNvSpPr/>
              <p:nvPr/>
            </p:nvSpPr>
            <p:spPr>
              <a:xfrm>
                <a:off x="751070" y="2972840"/>
                <a:ext cx="110509" cy="171089"/>
              </a:xfrm>
              <a:custGeom>
                <a:avLst/>
                <a:gdLst>
                  <a:gd name="connsiteX0" fmla="*/ -356 w 110509"/>
                  <a:gd name="connsiteY0" fmla="*/ 158104 h 171089"/>
                  <a:gd name="connsiteX1" fmla="*/ 3742 w 110509"/>
                  <a:gd name="connsiteY1" fmla="*/ 106241 h 171089"/>
                  <a:gd name="connsiteX2" fmla="*/ -1275 w 110509"/>
                  <a:gd name="connsiteY2" fmla="*/ 75999 h 171089"/>
                  <a:gd name="connsiteX3" fmla="*/ 75107 w 110509"/>
                  <a:gd name="connsiteY3" fmla="*/ -312 h 171089"/>
                  <a:gd name="connsiteX4" fmla="*/ 109199 w 110509"/>
                  <a:gd name="connsiteY4" fmla="*/ 77165 h 171089"/>
                  <a:gd name="connsiteX5" fmla="*/ 58396 w 110509"/>
                  <a:gd name="connsiteY5" fmla="*/ 148317 h 171089"/>
                  <a:gd name="connsiteX6" fmla="*/ 70267 w 110509"/>
                  <a:gd name="connsiteY6" fmla="*/ 165169 h 171089"/>
                  <a:gd name="connsiteX7" fmla="*/ 12822 w 110509"/>
                  <a:gd name="connsiteY7" fmla="*/ 164675 h 171089"/>
                  <a:gd name="connsiteX8" fmla="*/ -356 w 110509"/>
                  <a:gd name="connsiteY8" fmla="*/ 158104 h 17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509" h="171089">
                    <a:moveTo>
                      <a:pt x="-356" y="158104"/>
                    </a:moveTo>
                    <a:cubicBezTo>
                      <a:pt x="7311" y="146339"/>
                      <a:pt x="6215" y="123799"/>
                      <a:pt x="3742" y="106241"/>
                    </a:cubicBezTo>
                    <a:cubicBezTo>
                      <a:pt x="280" y="96543"/>
                      <a:pt x="-1416" y="86297"/>
                      <a:pt x="-1275" y="75999"/>
                    </a:cubicBezTo>
                    <a:cubicBezTo>
                      <a:pt x="-851" y="37137"/>
                      <a:pt x="44653" y="-629"/>
                      <a:pt x="75107" y="-312"/>
                    </a:cubicBezTo>
                    <a:cubicBezTo>
                      <a:pt x="105560" y="6"/>
                      <a:pt x="109623" y="38197"/>
                      <a:pt x="109199" y="77165"/>
                    </a:cubicBezTo>
                    <a:cubicBezTo>
                      <a:pt x="108881" y="109194"/>
                      <a:pt x="88603" y="137613"/>
                      <a:pt x="58396" y="148317"/>
                    </a:cubicBezTo>
                    <a:cubicBezTo>
                      <a:pt x="56700" y="154323"/>
                      <a:pt x="65462" y="161707"/>
                      <a:pt x="70267" y="165169"/>
                    </a:cubicBezTo>
                    <a:cubicBezTo>
                      <a:pt x="49705" y="176333"/>
                      <a:pt x="25045" y="167925"/>
                      <a:pt x="12822" y="164675"/>
                    </a:cubicBezTo>
                    <a:cubicBezTo>
                      <a:pt x="6498" y="162873"/>
                      <a:pt x="1834" y="160894"/>
                      <a:pt x="-356" y="15810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FE99700-AC5E-4DA8-B9C6-D41C52315267}"/>
                  </a:ext>
                </a:extLst>
              </p:cNvPr>
              <p:cNvSpPr/>
              <p:nvPr/>
            </p:nvSpPr>
            <p:spPr>
              <a:xfrm>
                <a:off x="465715" y="2940833"/>
                <a:ext cx="399959" cy="425804"/>
              </a:xfrm>
              <a:custGeom>
                <a:avLst/>
                <a:gdLst>
                  <a:gd name="connsiteX0" fmla="*/ 92845 w 399959"/>
                  <a:gd name="connsiteY0" fmla="*/ 158173 h 425804"/>
                  <a:gd name="connsiteX1" fmla="*/ 135240 w 399959"/>
                  <a:gd name="connsiteY1" fmla="*/ 100622 h 425804"/>
                  <a:gd name="connsiteX2" fmla="*/ 210314 w 399959"/>
                  <a:gd name="connsiteY2" fmla="*/ 87939 h 425804"/>
                  <a:gd name="connsiteX3" fmla="*/ 285777 w 399959"/>
                  <a:gd name="connsiteY3" fmla="*/ 74479 h 425804"/>
                  <a:gd name="connsiteX4" fmla="*/ 279064 w 399959"/>
                  <a:gd name="connsiteY4" fmla="*/ 32650 h 425804"/>
                  <a:gd name="connsiteX5" fmla="*/ 356011 w 399959"/>
                  <a:gd name="connsiteY5" fmla="*/ 10993 h 425804"/>
                  <a:gd name="connsiteX6" fmla="*/ 390139 w 399959"/>
                  <a:gd name="connsiteY6" fmla="*/ 79743 h 425804"/>
                  <a:gd name="connsiteX7" fmla="*/ 378056 w 399959"/>
                  <a:gd name="connsiteY7" fmla="*/ 109985 h 425804"/>
                  <a:gd name="connsiteX8" fmla="*/ 362158 w 399959"/>
                  <a:gd name="connsiteY8" fmla="*/ 95394 h 425804"/>
                  <a:gd name="connsiteX9" fmla="*/ 372262 w 399959"/>
                  <a:gd name="connsiteY9" fmla="*/ 157219 h 425804"/>
                  <a:gd name="connsiteX10" fmla="*/ 317891 w 399959"/>
                  <a:gd name="connsiteY10" fmla="*/ 204278 h 425804"/>
                  <a:gd name="connsiteX11" fmla="*/ 283163 w 399959"/>
                  <a:gd name="connsiteY11" fmla="*/ 262571 h 425804"/>
                  <a:gd name="connsiteX12" fmla="*/ 220418 w 399959"/>
                  <a:gd name="connsiteY12" fmla="*/ 423352 h 425804"/>
                  <a:gd name="connsiteX13" fmla="*/ 103833 w 399959"/>
                  <a:gd name="connsiteY13" fmla="*/ 356227 h 425804"/>
                  <a:gd name="connsiteX14" fmla="*/ 92845 w 399959"/>
                  <a:gd name="connsiteY14" fmla="*/ 158173 h 4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9959" h="425804">
                    <a:moveTo>
                      <a:pt x="92845" y="158173"/>
                    </a:moveTo>
                    <a:cubicBezTo>
                      <a:pt x="130329" y="152379"/>
                      <a:pt x="120508" y="116697"/>
                      <a:pt x="135240" y="100622"/>
                    </a:cubicBezTo>
                    <a:cubicBezTo>
                      <a:pt x="153117" y="80909"/>
                      <a:pt x="192226" y="81333"/>
                      <a:pt x="210314" y="87939"/>
                    </a:cubicBezTo>
                    <a:cubicBezTo>
                      <a:pt x="243206" y="99880"/>
                      <a:pt x="285777" y="85678"/>
                      <a:pt x="285777" y="74479"/>
                    </a:cubicBezTo>
                    <a:cubicBezTo>
                      <a:pt x="285777" y="63280"/>
                      <a:pt x="267865" y="55825"/>
                      <a:pt x="279064" y="32650"/>
                    </a:cubicBezTo>
                    <a:cubicBezTo>
                      <a:pt x="290264" y="9474"/>
                      <a:pt x="337322" y="29682"/>
                      <a:pt x="356011" y="10993"/>
                    </a:cubicBezTo>
                    <a:cubicBezTo>
                      <a:pt x="399501" y="-32532"/>
                      <a:pt x="407485" y="62432"/>
                      <a:pt x="390139" y="79743"/>
                    </a:cubicBezTo>
                    <a:cubicBezTo>
                      <a:pt x="371803" y="98114"/>
                      <a:pt x="383674" y="104473"/>
                      <a:pt x="378056" y="109985"/>
                    </a:cubicBezTo>
                    <a:cubicBezTo>
                      <a:pt x="372439" y="115496"/>
                      <a:pt x="370990" y="86703"/>
                      <a:pt x="362158" y="95394"/>
                    </a:cubicBezTo>
                    <a:cubicBezTo>
                      <a:pt x="352266" y="105321"/>
                      <a:pt x="372262" y="126978"/>
                      <a:pt x="372262" y="157219"/>
                    </a:cubicBezTo>
                    <a:cubicBezTo>
                      <a:pt x="372262" y="187461"/>
                      <a:pt x="343469" y="214664"/>
                      <a:pt x="317891" y="204278"/>
                    </a:cubicBezTo>
                    <a:cubicBezTo>
                      <a:pt x="300015" y="197212"/>
                      <a:pt x="276485" y="212403"/>
                      <a:pt x="283163" y="262571"/>
                    </a:cubicBezTo>
                    <a:cubicBezTo>
                      <a:pt x="288780" y="304576"/>
                      <a:pt x="339194" y="403180"/>
                      <a:pt x="220418" y="423352"/>
                    </a:cubicBezTo>
                    <a:cubicBezTo>
                      <a:pt x="101642" y="443525"/>
                      <a:pt x="187492" y="313232"/>
                      <a:pt x="103833" y="356227"/>
                    </a:cubicBezTo>
                    <a:cubicBezTo>
                      <a:pt x="18513" y="399823"/>
                      <a:pt x="-77087" y="184317"/>
                      <a:pt x="92845" y="158173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8400583-62FF-4867-8578-752AEB46CCD4}"/>
                  </a:ext>
                </a:extLst>
              </p:cNvPr>
              <p:cNvSpPr/>
              <p:nvPr/>
            </p:nvSpPr>
            <p:spPr>
              <a:xfrm>
                <a:off x="978990" y="3163265"/>
                <a:ext cx="41436" cy="35371"/>
              </a:xfrm>
              <a:custGeom>
                <a:avLst/>
                <a:gdLst>
                  <a:gd name="connsiteX0" fmla="*/ 9277 w 41436"/>
                  <a:gd name="connsiteY0" fmla="*/ 31164 h 35371"/>
                  <a:gd name="connsiteX1" fmla="*/ 3094 w 41436"/>
                  <a:gd name="connsiteY1" fmla="*/ 15090 h 35371"/>
                  <a:gd name="connsiteX2" fmla="*/ 40154 w 41436"/>
                  <a:gd name="connsiteY2" fmla="*/ -314 h 35371"/>
                  <a:gd name="connsiteX3" fmla="*/ 34537 w 41436"/>
                  <a:gd name="connsiteY3" fmla="*/ 26324 h 35371"/>
                  <a:gd name="connsiteX4" fmla="*/ 9277 w 41436"/>
                  <a:gd name="connsiteY4" fmla="*/ 31164 h 3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36" h="35371">
                    <a:moveTo>
                      <a:pt x="9277" y="31164"/>
                    </a:moveTo>
                    <a:cubicBezTo>
                      <a:pt x="5249" y="24452"/>
                      <a:pt x="-8105" y="22368"/>
                      <a:pt x="3094" y="15090"/>
                    </a:cubicBezTo>
                    <a:cubicBezTo>
                      <a:pt x="14293" y="7812"/>
                      <a:pt x="30439" y="-314"/>
                      <a:pt x="40154" y="-314"/>
                    </a:cubicBezTo>
                    <a:cubicBezTo>
                      <a:pt x="40154" y="6046"/>
                      <a:pt x="36621" y="10073"/>
                      <a:pt x="34537" y="26324"/>
                    </a:cubicBezTo>
                    <a:cubicBezTo>
                      <a:pt x="32453" y="42576"/>
                      <a:pt x="9277" y="31164"/>
                      <a:pt x="9277" y="3116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1276B92-7A0B-4E9D-ADFE-A7391915CC7E}"/>
                  </a:ext>
                </a:extLst>
              </p:cNvPr>
              <p:cNvSpPr/>
              <p:nvPr/>
            </p:nvSpPr>
            <p:spPr>
              <a:xfrm>
                <a:off x="815247" y="3162194"/>
                <a:ext cx="202847" cy="160850"/>
              </a:xfrm>
              <a:custGeom>
                <a:avLst/>
                <a:gdLst>
                  <a:gd name="connsiteX0" fmla="*/ 61203 w 202847"/>
                  <a:gd name="connsiteY0" fmla="*/ 19199 h 160850"/>
                  <a:gd name="connsiteX1" fmla="*/ 10718 w 202847"/>
                  <a:gd name="connsiteY1" fmla="*/ 8777 h 160850"/>
                  <a:gd name="connsiteX2" fmla="*/ 127693 w 202847"/>
                  <a:gd name="connsiteY2" fmla="*/ 157547 h 160850"/>
                  <a:gd name="connsiteX3" fmla="*/ 201565 w 202847"/>
                  <a:gd name="connsiteY3" fmla="*/ 27466 h 160850"/>
                  <a:gd name="connsiteX4" fmla="*/ 169769 w 202847"/>
                  <a:gd name="connsiteY4" fmla="*/ 33154 h 160850"/>
                  <a:gd name="connsiteX5" fmla="*/ 137302 w 202847"/>
                  <a:gd name="connsiteY5" fmla="*/ 93814 h 160850"/>
                  <a:gd name="connsiteX6" fmla="*/ 61203 w 202847"/>
                  <a:gd name="connsiteY6" fmla="*/ 19199 h 16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847" h="160850">
                    <a:moveTo>
                      <a:pt x="61203" y="19199"/>
                    </a:moveTo>
                    <a:cubicBezTo>
                      <a:pt x="47460" y="3231"/>
                      <a:pt x="40006" y="-9735"/>
                      <a:pt x="10718" y="8777"/>
                    </a:cubicBezTo>
                    <a:cubicBezTo>
                      <a:pt x="-10479" y="22167"/>
                      <a:pt x="-19947" y="88479"/>
                      <a:pt x="127693" y="157547"/>
                    </a:cubicBezTo>
                    <a:cubicBezTo>
                      <a:pt x="177153" y="180723"/>
                      <a:pt x="201565" y="62654"/>
                      <a:pt x="201565" y="27466"/>
                    </a:cubicBezTo>
                    <a:cubicBezTo>
                      <a:pt x="190966" y="26442"/>
                      <a:pt x="169769" y="33154"/>
                      <a:pt x="169769" y="33154"/>
                    </a:cubicBezTo>
                    <a:cubicBezTo>
                      <a:pt x="166024" y="54846"/>
                      <a:pt x="145039" y="93814"/>
                      <a:pt x="137302" y="93814"/>
                    </a:cubicBezTo>
                    <a:cubicBezTo>
                      <a:pt x="124725" y="93814"/>
                      <a:pt x="77843" y="38489"/>
                      <a:pt x="61203" y="19199"/>
                    </a:cubicBezTo>
                    <a:close/>
                  </a:path>
                </a:pathLst>
              </a:custGeom>
              <a:solidFill>
                <a:srgbClr val="807DF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sp>
        <p:nvSpPr>
          <p:cNvPr id="158" name="Oval 157">
            <a:extLst>
              <a:ext uri="{FF2B5EF4-FFF2-40B4-BE49-F238E27FC236}">
                <a16:creationId xmlns:a16="http://schemas.microsoft.com/office/drawing/2014/main" id="{65499708-FA13-47AE-9A06-753843D37066}"/>
              </a:ext>
            </a:extLst>
          </p:cNvPr>
          <p:cNvSpPr/>
          <p:nvPr/>
        </p:nvSpPr>
        <p:spPr>
          <a:xfrm rot="1857179">
            <a:off x="512432" y="4009750"/>
            <a:ext cx="707688" cy="554765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5CFA934-DCA8-4917-9BEB-C4753B05A583}"/>
              </a:ext>
            </a:extLst>
          </p:cNvPr>
          <p:cNvSpPr txBox="1"/>
          <p:nvPr/>
        </p:nvSpPr>
        <p:spPr>
          <a:xfrm>
            <a:off x="537447" y="412039"/>
            <a:ext cx="273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endParaRPr lang="LID4096" sz="3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0" name="Graphic 159">
            <a:extLst>
              <a:ext uri="{FF2B5EF4-FFF2-40B4-BE49-F238E27FC236}">
                <a16:creationId xmlns:a16="http://schemas.microsoft.com/office/drawing/2014/main" id="{B4DA052D-0AB7-4EC4-9A00-55784CFE4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E8AE7C4-D3DD-95A3-131C-1A42D9ED0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63" y="1269569"/>
            <a:ext cx="7164287" cy="28507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20079"/>
          </a:xfrm>
        </p:spPr>
        <p:txBody>
          <a:bodyPr>
            <a:normAutofit/>
          </a:bodyPr>
          <a:lstStyle/>
          <a:p>
            <a:r>
              <a:rPr lang="en-US" sz="2000" dirty="0"/>
              <a:t>Here is the record in the metadata editor (part 2 of 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C35FEA-7AE6-61A6-B870-641015F211EE}"/>
              </a:ext>
            </a:extLst>
          </p:cNvPr>
          <p:cNvSpPr txBox="1"/>
          <p:nvPr/>
        </p:nvSpPr>
        <p:spPr>
          <a:xfrm>
            <a:off x="107504" y="4211178"/>
            <a:ext cx="60227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There is no restriction red circular icon here as we had for the 035 because the space is already taken up by a different icon. </a:t>
            </a:r>
            <a:endParaRPr lang="en-IL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875AD0-3143-0E08-FAA5-8CCBEDE3FD5A}"/>
              </a:ext>
            </a:extLst>
          </p:cNvPr>
          <p:cNvCxnSpPr>
            <a:cxnSpLocks/>
          </p:cNvCxnSpPr>
          <p:nvPr/>
        </p:nvCxnSpPr>
        <p:spPr>
          <a:xfrm flipV="1">
            <a:off x="395536" y="3235461"/>
            <a:ext cx="432048" cy="605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08652E-3A3C-6EC6-65B4-FAB66D6E7468}"/>
              </a:ext>
            </a:extLst>
          </p:cNvPr>
          <p:cNvCxnSpPr>
            <a:cxnSpLocks/>
          </p:cNvCxnSpPr>
          <p:nvPr/>
        </p:nvCxnSpPr>
        <p:spPr>
          <a:xfrm flipV="1">
            <a:off x="395536" y="3291830"/>
            <a:ext cx="0" cy="90581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EA3FB0A-DEB0-50BE-BF86-E3B94D144965}"/>
              </a:ext>
            </a:extLst>
          </p:cNvPr>
          <p:cNvSpPr txBox="1"/>
          <p:nvPr/>
        </p:nvSpPr>
        <p:spPr>
          <a:xfrm>
            <a:off x="5778922" y="2111951"/>
            <a:ext cx="324036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can</a:t>
            </a:r>
            <a:r>
              <a:rPr lang="en-US" b="1" u="sng" dirty="0"/>
              <a:t>not</a:t>
            </a:r>
            <a:r>
              <a:rPr lang="en-US" dirty="0"/>
              <a:t> edit or delete the 650 field when it uses vocabulary LCSH (2</a:t>
            </a:r>
            <a:r>
              <a:rPr lang="en-US" baseline="30000" dirty="0"/>
              <a:t>nd</a:t>
            </a:r>
            <a:r>
              <a:rPr lang="en-US" dirty="0"/>
              <a:t> indicator 0)</a:t>
            </a:r>
            <a:endParaRPr lang="en-IL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CC76A9F-DBC5-29F4-37C6-7BC8DB8E4ACD}"/>
              </a:ext>
            </a:extLst>
          </p:cNvPr>
          <p:cNvCxnSpPr>
            <a:cxnSpLocks/>
          </p:cNvCxnSpPr>
          <p:nvPr/>
        </p:nvCxnSpPr>
        <p:spPr>
          <a:xfrm flipH="1">
            <a:off x="3118898" y="2963273"/>
            <a:ext cx="2641234" cy="1687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3F3033D-85FA-9448-C57F-B8C1072A8BC6}"/>
              </a:ext>
            </a:extLst>
          </p:cNvPr>
          <p:cNvSpPr txBox="1"/>
          <p:nvPr/>
        </p:nvSpPr>
        <p:spPr>
          <a:xfrm>
            <a:off x="5796136" y="3365579"/>
            <a:ext cx="324036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</a:t>
            </a:r>
            <a:r>
              <a:rPr lang="en-US" b="1" u="sng" dirty="0"/>
              <a:t>can</a:t>
            </a:r>
            <a:r>
              <a:rPr lang="en-US" dirty="0"/>
              <a:t> edit or delete this 650 field because it is not LCSH</a:t>
            </a:r>
            <a:endParaRPr lang="en-IL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C1D01FC-AE9C-4495-B0E8-2A1F0E960460}"/>
              </a:ext>
            </a:extLst>
          </p:cNvPr>
          <p:cNvCxnSpPr>
            <a:cxnSpLocks/>
          </p:cNvCxnSpPr>
          <p:nvPr/>
        </p:nvCxnSpPr>
        <p:spPr>
          <a:xfrm flipH="1" flipV="1">
            <a:off x="3118898" y="3405670"/>
            <a:ext cx="2660024" cy="2146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72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20079"/>
          </a:xfrm>
        </p:spPr>
        <p:txBody>
          <a:bodyPr>
            <a:normAutofit/>
          </a:bodyPr>
          <a:lstStyle/>
          <a:p>
            <a:r>
              <a:rPr lang="en-US" sz="2000" dirty="0"/>
              <a:t>If we try to add another 650 field with 2</a:t>
            </a:r>
            <a:r>
              <a:rPr lang="en-US" sz="2000" baseline="30000" dirty="0"/>
              <a:t>nd</a:t>
            </a:r>
            <a:r>
              <a:rPr lang="en-US" sz="2000" dirty="0"/>
              <a:t> indicator 0 we get this message: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F6514F-0DE7-8DEC-0F12-691613A1B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600897"/>
            <a:ext cx="7159525" cy="28070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FF3807-DFC2-92DA-DCC2-BE2DEE477DEC}"/>
              </a:ext>
            </a:extLst>
          </p:cNvPr>
          <p:cNvCxnSpPr>
            <a:cxnSpLocks/>
          </p:cNvCxnSpPr>
          <p:nvPr/>
        </p:nvCxnSpPr>
        <p:spPr>
          <a:xfrm flipH="1">
            <a:off x="4211960" y="3075806"/>
            <a:ext cx="1008112" cy="936104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656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9778"/>
            <a:ext cx="9144000" cy="1240583"/>
          </a:xfrm>
        </p:spPr>
        <p:txBody>
          <a:bodyPr/>
          <a:lstStyle/>
          <a:p>
            <a:r>
              <a:rPr lang="en-US" sz="2600" dirty="0"/>
              <a:t>Using the prefix for the restriction of the 035 field</a:t>
            </a:r>
            <a:endParaRPr lang="LID4096" sz="2600" dirty="0"/>
          </a:p>
        </p:txBody>
      </p:sp>
    </p:spTree>
    <p:extLst>
      <p:ext uri="{BB962C8B-B14F-4D97-AF65-F5344CB8AC3E}">
        <p14:creationId xmlns:p14="http://schemas.microsoft.com/office/powerpoint/2010/main" val="947444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A27DBB-C855-DFD5-7082-D1DD738B7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619623"/>
            <a:ext cx="6934200" cy="3200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the prefix for the restriction of the 035 field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19E9D55E-0049-4072-9DC2-48193A586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6"/>
            <a:ext cx="8282085" cy="1171072"/>
          </a:xfrm>
        </p:spPr>
        <p:txBody>
          <a:bodyPr>
            <a:noAutofit/>
          </a:bodyPr>
          <a:lstStyle/>
          <a:p>
            <a:r>
              <a:rPr lang="en-US" dirty="0"/>
              <a:t>Our record has two 035 fields, and we could not add a new one or edit either existing 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F6F825-544C-358B-F14D-E6212317A7D8}"/>
              </a:ext>
            </a:extLst>
          </p:cNvPr>
          <p:cNvSpPr txBox="1"/>
          <p:nvPr/>
        </p:nvSpPr>
        <p:spPr>
          <a:xfrm>
            <a:off x="5292080" y="1419622"/>
            <a:ext cx="17281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Prefix “Aleph”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88515D-184C-6DD4-06E6-D69C101F9DCF}"/>
              </a:ext>
            </a:extLst>
          </p:cNvPr>
          <p:cNvSpPr txBox="1"/>
          <p:nvPr/>
        </p:nvSpPr>
        <p:spPr>
          <a:xfrm>
            <a:off x="5292080" y="1923678"/>
            <a:ext cx="17281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Prefix “</a:t>
            </a:r>
            <a:r>
              <a:rPr lang="en-US" dirty="0" err="1"/>
              <a:t>OCoLC</a:t>
            </a:r>
            <a:r>
              <a:rPr lang="en-US" dirty="0"/>
              <a:t>”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AF61676-CBCB-E8CC-17FF-CAFCD90AF0F3}"/>
              </a:ext>
            </a:extLst>
          </p:cNvPr>
          <p:cNvCxnSpPr>
            <a:stCxn id="6" idx="1"/>
          </p:cNvCxnSpPr>
          <p:nvPr/>
        </p:nvCxnSpPr>
        <p:spPr>
          <a:xfrm flipH="1">
            <a:off x="4427984" y="1604288"/>
            <a:ext cx="864096" cy="4634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B5A6B1A-81C0-A3BE-29AE-941D866E58F5}"/>
              </a:ext>
            </a:extLst>
          </p:cNvPr>
          <p:cNvCxnSpPr>
            <a:cxnSpLocks/>
          </p:cNvCxnSpPr>
          <p:nvPr/>
        </p:nvCxnSpPr>
        <p:spPr>
          <a:xfrm flipH="1">
            <a:off x="4273252" y="2108344"/>
            <a:ext cx="1018828" cy="2859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75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A24EA3-EDF0-FAB4-A8EF-383E786E9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7977"/>
            <a:ext cx="9144000" cy="19875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the prefix for the restriction of the 035 field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19E9D55E-0049-4072-9DC2-48193A586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6"/>
            <a:ext cx="8282085" cy="1243080"/>
          </a:xfrm>
        </p:spPr>
        <p:txBody>
          <a:bodyPr>
            <a:normAutofit/>
          </a:bodyPr>
          <a:lstStyle/>
          <a:p>
            <a:r>
              <a:rPr lang="en-US" sz="2400" dirty="0"/>
              <a:t>Now in table “Fields Restriction Policy” we have stated that the restriction on the 035 field is only when there is a prefix </a:t>
            </a:r>
            <a:r>
              <a:rPr lang="en-US" sz="2400" dirty="0" err="1"/>
              <a:t>OCoLC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29BE01-4E95-6027-5536-08841D536DE3}"/>
              </a:ext>
            </a:extLst>
          </p:cNvPr>
          <p:cNvSpPr/>
          <p:nvPr/>
        </p:nvSpPr>
        <p:spPr>
          <a:xfrm>
            <a:off x="5580112" y="2821593"/>
            <a:ext cx="648072" cy="3580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00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the prefix for the restriction of the 035 field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19E9D55E-0049-4072-9DC2-48193A586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667017"/>
          </a:xfrm>
        </p:spPr>
        <p:txBody>
          <a:bodyPr>
            <a:normAutofit/>
          </a:bodyPr>
          <a:lstStyle/>
          <a:p>
            <a:r>
              <a:rPr lang="en-US" sz="2400" dirty="0"/>
              <a:t>Now only the 035 with the prefix “</a:t>
            </a:r>
            <a:r>
              <a:rPr lang="en-US" sz="2400" dirty="0" err="1"/>
              <a:t>OCoLC</a:t>
            </a:r>
            <a:r>
              <a:rPr lang="en-US" sz="2400" dirty="0"/>
              <a:t>” is restricted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2DF330-7BB5-B37C-C927-AFDB114FD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11" y="1563638"/>
            <a:ext cx="7219950" cy="2543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7CC463-9130-23D1-E0A9-11E19F465AFB}"/>
              </a:ext>
            </a:extLst>
          </p:cNvPr>
          <p:cNvSpPr/>
          <p:nvPr/>
        </p:nvSpPr>
        <p:spPr>
          <a:xfrm>
            <a:off x="971600" y="2643758"/>
            <a:ext cx="43204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BCC7C0-2667-5ACE-FC82-AF9F2B81AD77}"/>
              </a:ext>
            </a:extLst>
          </p:cNvPr>
          <p:cNvSpPr/>
          <p:nvPr/>
        </p:nvSpPr>
        <p:spPr>
          <a:xfrm>
            <a:off x="971600" y="2977894"/>
            <a:ext cx="43204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2C553E-115C-F5A1-4AA9-AA5BAA546822}"/>
              </a:ext>
            </a:extLst>
          </p:cNvPr>
          <p:cNvSpPr txBox="1"/>
          <p:nvPr/>
        </p:nvSpPr>
        <p:spPr>
          <a:xfrm>
            <a:off x="5292080" y="1851670"/>
            <a:ext cx="290680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035 with a prefix that is not </a:t>
            </a:r>
            <a:r>
              <a:rPr lang="en-US" dirty="0" err="1"/>
              <a:t>OCoLC</a:t>
            </a:r>
            <a:r>
              <a:rPr lang="en-US" dirty="0"/>
              <a:t> is not restricted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2F2CEFE-FC2B-DB20-E002-F69550D3B212}"/>
              </a:ext>
            </a:extLst>
          </p:cNvPr>
          <p:cNvCxnSpPr/>
          <p:nvPr/>
        </p:nvCxnSpPr>
        <p:spPr>
          <a:xfrm flipH="1">
            <a:off x="1115616" y="2067694"/>
            <a:ext cx="4176464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708AA50-A135-7DF7-A099-A6B6246452CD}"/>
              </a:ext>
            </a:extLst>
          </p:cNvPr>
          <p:cNvCxnSpPr>
            <a:cxnSpLocks/>
          </p:cNvCxnSpPr>
          <p:nvPr/>
        </p:nvCxnSpPr>
        <p:spPr>
          <a:xfrm>
            <a:off x="1115616" y="2067694"/>
            <a:ext cx="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534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D04749-3FFB-66D0-C1F9-B3D58212C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1276325"/>
            <a:ext cx="6972300" cy="30956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the prefix for the restriction of the 035 field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19E9D55E-0049-4072-9DC2-48193A586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667017"/>
          </a:xfrm>
        </p:spPr>
        <p:txBody>
          <a:bodyPr>
            <a:normAutofit/>
          </a:bodyPr>
          <a:lstStyle/>
          <a:p>
            <a:r>
              <a:rPr lang="en-US" sz="2400" dirty="0"/>
              <a:t>Now we can add a 035 with a prefix which is not “</a:t>
            </a:r>
            <a:r>
              <a:rPr lang="en-US" sz="2400" dirty="0" err="1"/>
              <a:t>OCoLC</a:t>
            </a:r>
            <a:r>
              <a:rPr lang="en-US" sz="2400" dirty="0"/>
              <a:t>”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BCC7C0-2667-5ACE-FC82-AF9F2B81AD77}"/>
              </a:ext>
            </a:extLst>
          </p:cNvPr>
          <p:cNvSpPr/>
          <p:nvPr/>
        </p:nvSpPr>
        <p:spPr>
          <a:xfrm>
            <a:off x="1403648" y="2962526"/>
            <a:ext cx="201622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19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2A5619-92AF-144C-9EF4-FFC5F38FD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635646"/>
            <a:ext cx="5063852" cy="31388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the prefix for the restriction of the 035 field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2EAFB0F-283B-6DD5-8EF5-A3939B56B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843558"/>
            <a:ext cx="8424936" cy="958004"/>
          </a:xfrm>
        </p:spPr>
        <p:txBody>
          <a:bodyPr>
            <a:normAutofit/>
          </a:bodyPr>
          <a:lstStyle/>
          <a:p>
            <a:r>
              <a:rPr lang="en-US" dirty="0"/>
              <a:t>But we cannot add a 035 field which has prefix </a:t>
            </a:r>
            <a:r>
              <a:rPr lang="en-US" dirty="0" err="1"/>
              <a:t>OCoLC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655886-9D8A-86F7-6247-9344D19A8036}"/>
              </a:ext>
            </a:extLst>
          </p:cNvPr>
          <p:cNvCxnSpPr/>
          <p:nvPr/>
        </p:nvCxnSpPr>
        <p:spPr>
          <a:xfrm flipH="1">
            <a:off x="5004048" y="3291830"/>
            <a:ext cx="792088" cy="10801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316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B2941C-4516-46A3-A28D-9640FAFD4E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6904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01537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Consortium Central Office (the Network Zone institution) can control which Bibliographic metadata fields can be edited by the Network Zone members.</a:t>
            </a:r>
          </a:p>
          <a:p>
            <a:r>
              <a:rPr lang="en-US" sz="2200" dirty="0"/>
              <a:t>This can prevent unwanted edits of specific fields, and thereby help with the quality control and uniformity of the Network Zone records.</a:t>
            </a:r>
          </a:p>
        </p:txBody>
      </p:sp>
    </p:spTree>
    <p:extLst>
      <p:ext uri="{BB962C8B-B14F-4D97-AF65-F5344CB8AC3E}">
        <p14:creationId xmlns:p14="http://schemas.microsoft.com/office/powerpoint/2010/main" val="1269053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Accessing the configuration</a:t>
            </a:r>
          </a:p>
        </p:txBody>
      </p:sp>
    </p:spTree>
    <p:extLst>
      <p:ext uri="{BB962C8B-B14F-4D97-AF65-F5344CB8AC3E}">
        <p14:creationId xmlns:p14="http://schemas.microsoft.com/office/powerpoint/2010/main" val="1078410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Accessing the configuration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configuration to restrict editing bibliographic fields by Network Zone members is done in the “Fields Restriction Policy” table.</a:t>
            </a:r>
          </a:p>
          <a:p>
            <a:r>
              <a:rPr lang="en-US" sz="2200" dirty="0"/>
              <a:t>This table can be accessed at the Network Zone institution as follows: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“Configuration &gt; Resources &gt; Cataloging &gt; Metadata Configuration”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Select the relevant metadata profile (for example “MARC21 Bibliographic”)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Switch to tab “Other Settings”.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Select configuration table “Fields restriction policy”</a:t>
            </a:r>
          </a:p>
        </p:txBody>
      </p:sp>
    </p:spTree>
    <p:extLst>
      <p:ext uri="{BB962C8B-B14F-4D97-AF65-F5344CB8AC3E}">
        <p14:creationId xmlns:p14="http://schemas.microsoft.com/office/powerpoint/2010/main" val="4132155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Accessing the configuration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BB5004-4B10-B44E-100A-5EDBCEEA7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396"/>
            <a:ext cx="9144000" cy="40445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B6332B-B36C-C96B-D1BD-7B2DB1877070}"/>
              </a:ext>
            </a:extLst>
          </p:cNvPr>
          <p:cNvSpPr/>
          <p:nvPr/>
        </p:nvSpPr>
        <p:spPr>
          <a:xfrm>
            <a:off x="5845092" y="1090318"/>
            <a:ext cx="936104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3EBDF6-DE76-2F9E-81B4-1A70BF6C4DCA}"/>
              </a:ext>
            </a:extLst>
          </p:cNvPr>
          <p:cNvSpPr/>
          <p:nvPr/>
        </p:nvSpPr>
        <p:spPr>
          <a:xfrm>
            <a:off x="156460" y="4291723"/>
            <a:ext cx="1368152" cy="3421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52220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 example</a:t>
            </a:r>
            <a:br>
              <a:rPr lang="en-US" dirty="0"/>
            </a:b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732818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2376263"/>
          </a:xfrm>
        </p:spPr>
        <p:txBody>
          <a:bodyPr>
            <a:normAutofit/>
          </a:bodyPr>
          <a:lstStyle/>
          <a:p>
            <a:r>
              <a:rPr lang="en-US" sz="2200" dirty="0"/>
              <a:t>The “Ex Libris University Consortium” has several member institutions, including:</a:t>
            </a:r>
          </a:p>
          <a:p>
            <a:pPr lvl="1"/>
            <a:r>
              <a:rPr lang="en-US" sz="2200" dirty="0"/>
              <a:t>Alma University</a:t>
            </a:r>
          </a:p>
          <a:p>
            <a:pPr lvl="1"/>
            <a:r>
              <a:rPr lang="en-US" sz="2200" dirty="0"/>
              <a:t>Open University</a:t>
            </a:r>
          </a:p>
          <a:p>
            <a:pPr lvl="1"/>
            <a:r>
              <a:rPr lang="en-US" sz="2200" dirty="0"/>
              <a:t>University of Knowledge</a:t>
            </a:r>
          </a:p>
        </p:txBody>
      </p:sp>
    </p:spTree>
    <p:extLst>
      <p:ext uri="{BB962C8B-B14F-4D97-AF65-F5344CB8AC3E}">
        <p14:creationId xmlns:p14="http://schemas.microsoft.com/office/powerpoint/2010/main" val="3828660448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 Libris PowerPoint Template 2021_light.potx" id="{8304239A-2FF3-4978-9BC4-89628C047790}" vid="{9B6676BA-7F77-4E78-A4D1-1714F978D8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216B00C96C34F9FEB40E34BEB6B05" ma:contentTypeVersion="13" ma:contentTypeDescription="Create a new document." ma:contentTypeScope="" ma:versionID="95220f12d93a0c3d2948523f4abfc619">
  <xsd:schema xmlns:xsd="http://www.w3.org/2001/XMLSchema" xmlns:xs="http://www.w3.org/2001/XMLSchema" xmlns:p="http://schemas.microsoft.com/office/2006/metadata/properties" xmlns:ns3="74dd5ec3-1427-46e8-a24a-7d89bfb34403" xmlns:ns4="d66ab0f4-d659-463b-a1c4-9fb61d1597bf" targetNamespace="http://schemas.microsoft.com/office/2006/metadata/properties" ma:root="true" ma:fieldsID="1c4d6bc9023a3681940caabce80443b4" ns3:_="" ns4:_="">
    <xsd:import namespace="74dd5ec3-1427-46e8-a24a-7d89bfb34403"/>
    <xsd:import namespace="d66ab0f4-d659-463b-a1c4-9fb61d159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5ec3-1427-46e8-a24a-7d89bfb34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ab0f4-d659-463b-a1c4-9fb61d159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1D0EBC-DE74-4B82-99A2-C2693F2F99F4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d66ab0f4-d659-463b-a1c4-9fb61d1597bf"/>
    <ds:schemaRef ds:uri="http://schemas.microsoft.com/office/infopath/2007/PartnerControls"/>
    <ds:schemaRef ds:uri="http://schemas.openxmlformats.org/package/2006/metadata/core-properties"/>
    <ds:schemaRef ds:uri="74dd5ec3-1427-46e8-a24a-7d89bfb3440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96C2438-936C-465D-AB97-DD81138BA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d5ec3-1427-46e8-a24a-7d89bfb34403"/>
    <ds:schemaRef ds:uri="d66ab0f4-d659-463b-a1c4-9fb61d159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260EC1-3551-4F4B-B512-1443F2EC7D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 Libris PowerPoint Template 2021_light</Template>
  <TotalTime>5891</TotalTime>
  <Words>753</Words>
  <Application>Microsoft Office PowerPoint</Application>
  <PresentationFormat>On-screen Show (16:9)</PresentationFormat>
  <Paragraphs>83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IGeLU_2016_16X9 (1)</vt:lpstr>
      <vt:lpstr>How to Restrict Editing Bibliographic Fields by Network Zone Members</vt:lpstr>
      <vt:lpstr>PowerPoint Presentation</vt:lpstr>
      <vt:lpstr>Introduction</vt:lpstr>
      <vt:lpstr>Introduction</vt:lpstr>
      <vt:lpstr>Accessing the configuration</vt:lpstr>
      <vt:lpstr>Accessing the configuration</vt:lpstr>
      <vt:lpstr>Accessing the configuration</vt:lpstr>
      <vt:lpstr>For example </vt:lpstr>
      <vt:lpstr>For example</vt:lpstr>
      <vt:lpstr>For example</vt:lpstr>
      <vt:lpstr>For example</vt:lpstr>
      <vt:lpstr>For example</vt:lpstr>
      <vt:lpstr>For example</vt:lpstr>
      <vt:lpstr>For example</vt:lpstr>
      <vt:lpstr>For example</vt:lpstr>
      <vt:lpstr>For example</vt:lpstr>
      <vt:lpstr>For example</vt:lpstr>
      <vt:lpstr>For example</vt:lpstr>
      <vt:lpstr>For example</vt:lpstr>
      <vt:lpstr>For example</vt:lpstr>
      <vt:lpstr>For example</vt:lpstr>
      <vt:lpstr>Using the prefix for the restriction of the 035 field</vt:lpstr>
      <vt:lpstr>Using the prefix for the restriction of the 035 field</vt:lpstr>
      <vt:lpstr>Using the prefix for the restriction of the 035 field</vt:lpstr>
      <vt:lpstr>Using the prefix for the restriction of the 035 field</vt:lpstr>
      <vt:lpstr>Using the prefix for the restriction of the 035 field</vt:lpstr>
      <vt:lpstr>Using the prefix for the restriction of the 035 field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Yoel Kortick</dc:creator>
  <cp:lastModifiedBy>Yoel Kortick</cp:lastModifiedBy>
  <cp:revision>43</cp:revision>
  <dcterms:created xsi:type="dcterms:W3CDTF">2021-11-30T14:32:13Z</dcterms:created>
  <dcterms:modified xsi:type="dcterms:W3CDTF">2024-01-08T09:46:45Z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0x0101002D4216B00C96C34F9FEB40E34BEB6B05</vt:lpwstr>
  </property>
  <property fmtid="{D5CDD505-2E9C-101B-9397-08002B2CF9AE}" pid="3" name="NXPowerLiteLastOptimized">
    <vt:lpwstr>3872112</vt:lpwstr>
  </property>
  <property fmtid="{D5CDD505-2E9C-101B-9397-08002B2CF9AE}" pid="4" name="NXPowerLiteSettings">
    <vt:lpwstr>C900052003A000</vt:lpwstr>
  </property>
  <property fmtid="{D5CDD505-2E9C-101B-9397-08002B2CF9AE}" pid="5" name="NXPowerLiteVersion">
    <vt:lpwstr>D9.0.4</vt:lpwstr>
  </property>
</Properties>
</file>