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1782" r:id="rId5"/>
    <p:sldId id="1931" r:id="rId6"/>
    <p:sldId id="1937" r:id="rId7"/>
    <p:sldId id="1936" r:id="rId8"/>
    <p:sldId id="1932" r:id="rId9"/>
    <p:sldId id="1933" r:id="rId10"/>
    <p:sldId id="1934" r:id="rId11"/>
    <p:sldId id="1935" r:id="rId12"/>
    <p:sldId id="1938" r:id="rId13"/>
    <p:sldId id="1939" r:id="rId14"/>
    <p:sldId id="1940" r:id="rId15"/>
    <p:sldId id="1941" r:id="rId16"/>
    <p:sldId id="1786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EC"/>
    <a:srgbClr val="F1F9F7"/>
    <a:srgbClr val="EAF6F3"/>
    <a:srgbClr val="F0F0F0"/>
    <a:srgbClr val="C6E6BD"/>
    <a:srgbClr val="B2E7E7"/>
    <a:srgbClr val="50CFDA"/>
    <a:srgbClr val="5CAFFF"/>
    <a:srgbClr val="7CCAB7"/>
    <a:srgbClr val="AB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329F54-AD4F-449B-80B5-339F0055C0BA}" v="6" dt="2023-03-12T16:28:15.297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0" autoAdjust="0"/>
    <p:restoredTop sz="95181" autoAdjust="0"/>
  </p:normalViewPr>
  <p:slideViewPr>
    <p:cSldViewPr>
      <p:cViewPr varScale="1">
        <p:scale>
          <a:sx n="83" d="100"/>
          <a:sy n="83" d="100"/>
        </p:scale>
        <p:origin x="1188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309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BD329F54-AD4F-449B-80B5-339F0055C0BA}"/>
    <pc:docChg chg="undo custSel addSld modSld">
      <pc:chgData name="Yoel Kortick" userId="167978f5-7f40-4909-85d5-d4149554ad4e" providerId="ADAL" clId="{BD329F54-AD4F-449B-80B5-339F0055C0BA}" dt="2023-03-12T16:28:30.035" v="1906" actId="208"/>
      <pc:docMkLst>
        <pc:docMk/>
      </pc:docMkLst>
      <pc:sldChg chg="modSp mod">
        <pc:chgData name="Yoel Kortick" userId="167978f5-7f40-4909-85d5-d4149554ad4e" providerId="ADAL" clId="{BD329F54-AD4F-449B-80B5-339F0055C0BA}" dt="2023-03-12T15:49:25.891" v="20" actId="20577"/>
        <pc:sldMkLst>
          <pc:docMk/>
          <pc:sldMk cId="3267142644" sldId="1724"/>
        </pc:sldMkLst>
        <pc:spChg chg="mod">
          <ac:chgData name="Yoel Kortick" userId="167978f5-7f40-4909-85d5-d4149554ad4e" providerId="ADAL" clId="{BD329F54-AD4F-449B-80B5-339F0055C0BA}" dt="2023-03-12T15:49:25.891" v="20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modSp add mod">
        <pc:chgData name="Yoel Kortick" userId="167978f5-7f40-4909-85d5-d4149554ad4e" providerId="ADAL" clId="{BD329F54-AD4F-449B-80B5-339F0055C0BA}" dt="2023-03-12T15:50:07.757" v="41" actId="20577"/>
        <pc:sldMkLst>
          <pc:docMk/>
          <pc:sldMk cId="590499347" sldId="1930"/>
        </pc:sldMkLst>
        <pc:spChg chg="mod">
          <ac:chgData name="Yoel Kortick" userId="167978f5-7f40-4909-85d5-d4149554ad4e" providerId="ADAL" clId="{BD329F54-AD4F-449B-80B5-339F0055C0BA}" dt="2023-03-12T15:50:07.757" v="41" actId="20577"/>
          <ac:spMkLst>
            <pc:docMk/>
            <pc:sldMk cId="590499347" sldId="1930"/>
            <ac:spMk id="3" creationId="{440E2C51-CB70-4EE1-8E6B-DADCB74DEC44}"/>
          </ac:spMkLst>
        </pc:spChg>
      </pc:sldChg>
      <pc:sldChg chg="addSp delSp modSp add mod">
        <pc:chgData name="Yoel Kortick" userId="167978f5-7f40-4909-85d5-d4149554ad4e" providerId="ADAL" clId="{BD329F54-AD4F-449B-80B5-339F0055C0BA}" dt="2023-03-12T16:14:46.897" v="1076" actId="20577"/>
        <pc:sldMkLst>
          <pc:docMk/>
          <pc:sldMk cId="1383360958" sldId="1931"/>
        </pc:sldMkLst>
        <pc:spChg chg="mod">
          <ac:chgData name="Yoel Kortick" userId="167978f5-7f40-4909-85d5-d4149554ad4e" providerId="ADAL" clId="{BD329F54-AD4F-449B-80B5-339F0055C0BA}" dt="2023-03-12T15:50:22.920" v="65" actId="20577"/>
          <ac:spMkLst>
            <pc:docMk/>
            <pc:sldMk cId="1383360958" sldId="1931"/>
            <ac:spMk id="3" creationId="{4FC18B40-6547-41EC-8A0E-1C8F40E0A42F}"/>
          </ac:spMkLst>
        </pc:spChg>
        <pc:spChg chg="mod">
          <ac:chgData name="Yoel Kortick" userId="167978f5-7f40-4909-85d5-d4149554ad4e" providerId="ADAL" clId="{BD329F54-AD4F-449B-80B5-339F0055C0BA}" dt="2023-03-12T16:14:46.897" v="1076" actId="20577"/>
          <ac:spMkLst>
            <pc:docMk/>
            <pc:sldMk cId="1383360958" sldId="1931"/>
            <ac:spMk id="4" creationId="{2490F34D-A7E2-4EA9-8B1A-78371A1F1CD1}"/>
          </ac:spMkLst>
        </pc:spChg>
        <pc:spChg chg="del">
          <ac:chgData name="Yoel Kortick" userId="167978f5-7f40-4909-85d5-d4149554ad4e" providerId="ADAL" clId="{BD329F54-AD4F-449B-80B5-339F0055C0BA}" dt="2023-03-12T15:50:30.134" v="67" actId="478"/>
          <ac:spMkLst>
            <pc:docMk/>
            <pc:sldMk cId="1383360958" sldId="1931"/>
            <ac:spMk id="6" creationId="{40291B17-48AC-CD85-3FBA-0F402DA80D58}"/>
          </ac:spMkLst>
        </pc:spChg>
        <pc:spChg chg="del">
          <ac:chgData name="Yoel Kortick" userId="167978f5-7f40-4909-85d5-d4149554ad4e" providerId="ADAL" clId="{BD329F54-AD4F-449B-80B5-339F0055C0BA}" dt="2023-03-12T15:50:31.688" v="68" actId="478"/>
          <ac:spMkLst>
            <pc:docMk/>
            <pc:sldMk cId="1383360958" sldId="1931"/>
            <ac:spMk id="7" creationId="{459A1720-0DD8-96E3-539A-7D78A4671476}"/>
          </ac:spMkLst>
        </pc:spChg>
        <pc:spChg chg="del mod">
          <ac:chgData name="Yoel Kortick" userId="167978f5-7f40-4909-85d5-d4149554ad4e" providerId="ADAL" clId="{BD329F54-AD4F-449B-80B5-339F0055C0BA}" dt="2023-03-12T16:05:28.238" v="351" actId="478"/>
          <ac:spMkLst>
            <pc:docMk/>
            <pc:sldMk cId="1383360958" sldId="1931"/>
            <ac:spMk id="8" creationId="{ABC3EF7E-BD20-7F4E-401B-D33B9FF3A850}"/>
          </ac:spMkLst>
        </pc:spChg>
        <pc:picChg chg="del">
          <ac:chgData name="Yoel Kortick" userId="167978f5-7f40-4909-85d5-d4149554ad4e" providerId="ADAL" clId="{BD329F54-AD4F-449B-80B5-339F0055C0BA}" dt="2023-03-12T15:50:25.604" v="66" actId="478"/>
          <ac:picMkLst>
            <pc:docMk/>
            <pc:sldMk cId="1383360958" sldId="1931"/>
            <ac:picMk id="5" creationId="{36194C8D-C742-093B-6D72-190257A5FA06}"/>
          </ac:picMkLst>
        </pc:picChg>
        <pc:picChg chg="add del mod ord">
          <ac:chgData name="Yoel Kortick" userId="167978f5-7f40-4909-85d5-d4149554ad4e" providerId="ADAL" clId="{BD329F54-AD4F-449B-80B5-339F0055C0BA}" dt="2023-03-12T16:05:33.817" v="352" actId="478"/>
          <ac:picMkLst>
            <pc:docMk/>
            <pc:sldMk cId="1383360958" sldId="1931"/>
            <ac:picMk id="9" creationId="{EEDA7607-BD16-81EE-2B0B-FBFBC1B630A2}"/>
          </ac:picMkLst>
        </pc:picChg>
      </pc:sldChg>
      <pc:sldChg chg="addSp delSp modSp add mod">
        <pc:chgData name="Yoel Kortick" userId="167978f5-7f40-4909-85d5-d4149554ad4e" providerId="ADAL" clId="{BD329F54-AD4F-449B-80B5-339F0055C0BA}" dt="2023-03-12T15:56:31.733" v="204" actId="33524"/>
        <pc:sldMkLst>
          <pc:docMk/>
          <pc:sldMk cId="2262723602" sldId="1932"/>
        </pc:sldMkLst>
        <pc:spChg chg="mod">
          <ac:chgData name="Yoel Kortick" userId="167978f5-7f40-4909-85d5-d4149554ad4e" providerId="ADAL" clId="{BD329F54-AD4F-449B-80B5-339F0055C0BA}" dt="2023-03-12T15:56:31.733" v="204" actId="33524"/>
          <ac:spMkLst>
            <pc:docMk/>
            <pc:sldMk cId="2262723602" sldId="1932"/>
            <ac:spMk id="4" creationId="{2490F34D-A7E2-4EA9-8B1A-78371A1F1CD1}"/>
          </ac:spMkLst>
        </pc:spChg>
        <pc:spChg chg="mod">
          <ac:chgData name="Yoel Kortick" userId="167978f5-7f40-4909-85d5-d4149554ad4e" providerId="ADAL" clId="{BD329F54-AD4F-449B-80B5-339F0055C0BA}" dt="2023-03-12T15:54:30.907" v="189" actId="14100"/>
          <ac:spMkLst>
            <pc:docMk/>
            <pc:sldMk cId="2262723602" sldId="1932"/>
            <ac:spMk id="8" creationId="{ABC3EF7E-BD20-7F4E-401B-D33B9FF3A850}"/>
          </ac:spMkLst>
        </pc:spChg>
        <pc:picChg chg="add mod ord">
          <ac:chgData name="Yoel Kortick" userId="167978f5-7f40-4909-85d5-d4149554ad4e" providerId="ADAL" clId="{BD329F54-AD4F-449B-80B5-339F0055C0BA}" dt="2023-03-12T15:54:33.658" v="190" actId="208"/>
          <ac:picMkLst>
            <pc:docMk/>
            <pc:sldMk cId="2262723602" sldId="1932"/>
            <ac:picMk id="5" creationId="{06F13351-6242-43E1-12A9-6C2FD94E74A4}"/>
          </ac:picMkLst>
        </pc:picChg>
        <pc:picChg chg="del">
          <ac:chgData name="Yoel Kortick" userId="167978f5-7f40-4909-85d5-d4149554ad4e" providerId="ADAL" clId="{BD329F54-AD4F-449B-80B5-339F0055C0BA}" dt="2023-03-12T15:53:03.095" v="183" actId="478"/>
          <ac:picMkLst>
            <pc:docMk/>
            <pc:sldMk cId="2262723602" sldId="1932"/>
            <ac:picMk id="9" creationId="{EEDA7607-BD16-81EE-2B0B-FBFBC1B630A2}"/>
          </ac:picMkLst>
        </pc:picChg>
      </pc:sldChg>
      <pc:sldChg chg="addSp delSp modSp add mod">
        <pc:chgData name="Yoel Kortick" userId="167978f5-7f40-4909-85d5-d4149554ad4e" providerId="ADAL" clId="{BD329F54-AD4F-449B-80B5-339F0055C0BA}" dt="2023-03-12T15:57:41.301" v="292" actId="208"/>
        <pc:sldMkLst>
          <pc:docMk/>
          <pc:sldMk cId="670856103" sldId="1933"/>
        </pc:sldMkLst>
        <pc:spChg chg="mod">
          <ac:chgData name="Yoel Kortick" userId="167978f5-7f40-4909-85d5-d4149554ad4e" providerId="ADAL" clId="{BD329F54-AD4F-449B-80B5-339F0055C0BA}" dt="2023-03-12T15:56:49.327" v="248" actId="6549"/>
          <ac:spMkLst>
            <pc:docMk/>
            <pc:sldMk cId="670856103" sldId="1933"/>
            <ac:spMk id="4" creationId="{2490F34D-A7E2-4EA9-8B1A-78371A1F1CD1}"/>
          </ac:spMkLst>
        </pc:spChg>
        <pc:spChg chg="add mod">
          <ac:chgData name="Yoel Kortick" userId="167978f5-7f40-4909-85d5-d4149554ad4e" providerId="ADAL" clId="{BD329F54-AD4F-449B-80B5-339F0055C0BA}" dt="2023-03-12T15:57:29.561" v="276" actId="1035"/>
          <ac:spMkLst>
            <pc:docMk/>
            <pc:sldMk cId="670856103" sldId="1933"/>
            <ac:spMk id="7" creationId="{E26AEE82-06C5-6AA2-D431-AE86F4689B66}"/>
          </ac:spMkLst>
        </pc:spChg>
        <pc:spChg chg="mod">
          <ac:chgData name="Yoel Kortick" userId="167978f5-7f40-4909-85d5-d4149554ad4e" providerId="ADAL" clId="{BD329F54-AD4F-449B-80B5-339F0055C0BA}" dt="2023-03-12T15:57:21.367" v="265" actId="14100"/>
          <ac:spMkLst>
            <pc:docMk/>
            <pc:sldMk cId="670856103" sldId="1933"/>
            <ac:spMk id="8" creationId="{ABC3EF7E-BD20-7F4E-401B-D33B9FF3A850}"/>
          </ac:spMkLst>
        </pc:spChg>
        <pc:spChg chg="add mod">
          <ac:chgData name="Yoel Kortick" userId="167978f5-7f40-4909-85d5-d4149554ad4e" providerId="ADAL" clId="{BD329F54-AD4F-449B-80B5-339F0055C0BA}" dt="2023-03-12T15:57:37.796" v="291" actId="1035"/>
          <ac:spMkLst>
            <pc:docMk/>
            <pc:sldMk cId="670856103" sldId="1933"/>
            <ac:spMk id="9" creationId="{9C9529E2-FFE7-30B1-8042-6F7F945C1823}"/>
          </ac:spMkLst>
        </pc:spChg>
        <pc:picChg chg="del">
          <ac:chgData name="Yoel Kortick" userId="167978f5-7f40-4909-85d5-d4149554ad4e" providerId="ADAL" clId="{BD329F54-AD4F-449B-80B5-339F0055C0BA}" dt="2023-03-12T15:56:59.723" v="249" actId="478"/>
          <ac:picMkLst>
            <pc:docMk/>
            <pc:sldMk cId="670856103" sldId="1933"/>
            <ac:picMk id="5" creationId="{06F13351-6242-43E1-12A9-6C2FD94E74A4}"/>
          </ac:picMkLst>
        </pc:picChg>
        <pc:picChg chg="add mod ord">
          <ac:chgData name="Yoel Kortick" userId="167978f5-7f40-4909-85d5-d4149554ad4e" providerId="ADAL" clId="{BD329F54-AD4F-449B-80B5-339F0055C0BA}" dt="2023-03-12T15:57:41.301" v="292" actId="208"/>
          <ac:picMkLst>
            <pc:docMk/>
            <pc:sldMk cId="670856103" sldId="1933"/>
            <ac:picMk id="6" creationId="{03B9DED6-73EF-F173-3282-1A93590E8775}"/>
          </ac:picMkLst>
        </pc:picChg>
      </pc:sldChg>
      <pc:sldChg chg="addSp delSp modSp add mod">
        <pc:chgData name="Yoel Kortick" userId="167978f5-7f40-4909-85d5-d4149554ad4e" providerId="ADAL" clId="{BD329F54-AD4F-449B-80B5-339F0055C0BA}" dt="2023-03-12T15:59:24.033" v="313" actId="1036"/>
        <pc:sldMkLst>
          <pc:docMk/>
          <pc:sldMk cId="345821259" sldId="1934"/>
        </pc:sldMkLst>
        <pc:spChg chg="mod">
          <ac:chgData name="Yoel Kortick" userId="167978f5-7f40-4909-85d5-d4149554ad4e" providerId="ADAL" clId="{BD329F54-AD4F-449B-80B5-339F0055C0BA}" dt="2023-03-12T15:58:15.579" v="304" actId="1037"/>
          <ac:spMkLst>
            <pc:docMk/>
            <pc:sldMk cId="345821259" sldId="1934"/>
            <ac:spMk id="4" creationId="{2490F34D-A7E2-4EA9-8B1A-78371A1F1CD1}"/>
          </ac:spMkLst>
        </pc:spChg>
        <pc:picChg chg="del">
          <ac:chgData name="Yoel Kortick" userId="167978f5-7f40-4909-85d5-d4149554ad4e" providerId="ADAL" clId="{BD329F54-AD4F-449B-80B5-339F0055C0BA}" dt="2023-03-12T15:59:03.137" v="305" actId="478"/>
          <ac:picMkLst>
            <pc:docMk/>
            <pc:sldMk cId="345821259" sldId="1934"/>
            <ac:picMk id="5" creationId="{06F13351-6242-43E1-12A9-6C2FD94E74A4}"/>
          </ac:picMkLst>
        </pc:picChg>
        <pc:picChg chg="add mod ord">
          <ac:chgData name="Yoel Kortick" userId="167978f5-7f40-4909-85d5-d4149554ad4e" providerId="ADAL" clId="{BD329F54-AD4F-449B-80B5-339F0055C0BA}" dt="2023-03-12T15:59:24.033" v="313" actId="1036"/>
          <ac:picMkLst>
            <pc:docMk/>
            <pc:sldMk cId="345821259" sldId="1934"/>
            <ac:picMk id="6" creationId="{7F9D4B35-EC6A-EEC2-E944-64267B06BC44}"/>
          </ac:picMkLst>
        </pc:picChg>
      </pc:sldChg>
      <pc:sldChg chg="addSp delSp modSp add mod">
        <pc:chgData name="Yoel Kortick" userId="167978f5-7f40-4909-85d5-d4149554ad4e" providerId="ADAL" clId="{BD329F54-AD4F-449B-80B5-339F0055C0BA}" dt="2023-03-12T16:18:39.947" v="1137" actId="313"/>
        <pc:sldMkLst>
          <pc:docMk/>
          <pc:sldMk cId="257594857" sldId="1935"/>
        </pc:sldMkLst>
        <pc:spChg chg="mod">
          <ac:chgData name="Yoel Kortick" userId="167978f5-7f40-4909-85d5-d4149554ad4e" providerId="ADAL" clId="{BD329F54-AD4F-449B-80B5-339F0055C0BA}" dt="2023-03-12T16:18:39.947" v="1137" actId="313"/>
          <ac:spMkLst>
            <pc:docMk/>
            <pc:sldMk cId="257594857" sldId="1935"/>
            <ac:spMk id="4" creationId="{2490F34D-A7E2-4EA9-8B1A-78371A1F1CD1}"/>
          </ac:spMkLst>
        </pc:spChg>
        <pc:spChg chg="del">
          <ac:chgData name="Yoel Kortick" userId="167978f5-7f40-4909-85d5-d4149554ad4e" providerId="ADAL" clId="{BD329F54-AD4F-449B-80B5-339F0055C0BA}" dt="2023-03-12T16:01:30.645" v="328" actId="478"/>
          <ac:spMkLst>
            <pc:docMk/>
            <pc:sldMk cId="257594857" sldId="1935"/>
            <ac:spMk id="7" creationId="{E26AEE82-06C5-6AA2-D431-AE86F4689B66}"/>
          </ac:spMkLst>
        </pc:spChg>
        <pc:spChg chg="del">
          <ac:chgData name="Yoel Kortick" userId="167978f5-7f40-4909-85d5-d4149554ad4e" providerId="ADAL" clId="{BD329F54-AD4F-449B-80B5-339F0055C0BA}" dt="2023-03-12T16:01:27.280" v="327" actId="478"/>
          <ac:spMkLst>
            <pc:docMk/>
            <pc:sldMk cId="257594857" sldId="1935"/>
            <ac:spMk id="8" creationId="{ABC3EF7E-BD20-7F4E-401B-D33B9FF3A850}"/>
          </ac:spMkLst>
        </pc:spChg>
        <pc:spChg chg="mod">
          <ac:chgData name="Yoel Kortick" userId="167978f5-7f40-4909-85d5-d4149554ad4e" providerId="ADAL" clId="{BD329F54-AD4F-449B-80B5-339F0055C0BA}" dt="2023-03-12T16:02:04.001" v="349" actId="14100"/>
          <ac:spMkLst>
            <pc:docMk/>
            <pc:sldMk cId="257594857" sldId="1935"/>
            <ac:spMk id="9" creationId="{9C9529E2-FFE7-30B1-8042-6F7F945C1823}"/>
          </ac:spMkLst>
        </pc:spChg>
        <pc:picChg chg="add mod ord">
          <ac:chgData name="Yoel Kortick" userId="167978f5-7f40-4909-85d5-d4149554ad4e" providerId="ADAL" clId="{BD329F54-AD4F-449B-80B5-339F0055C0BA}" dt="2023-03-12T16:01:39.568" v="330" actId="208"/>
          <ac:picMkLst>
            <pc:docMk/>
            <pc:sldMk cId="257594857" sldId="1935"/>
            <ac:picMk id="5" creationId="{F80668B9-5B81-E347-2CB5-898F26F4ED30}"/>
          </ac:picMkLst>
        </pc:picChg>
        <pc:picChg chg="del">
          <ac:chgData name="Yoel Kortick" userId="167978f5-7f40-4909-85d5-d4149554ad4e" providerId="ADAL" clId="{BD329F54-AD4F-449B-80B5-339F0055C0BA}" dt="2023-03-12T16:01:08.523" v="314" actId="478"/>
          <ac:picMkLst>
            <pc:docMk/>
            <pc:sldMk cId="257594857" sldId="1935"/>
            <ac:picMk id="6" creationId="{03B9DED6-73EF-F173-3282-1A93590E8775}"/>
          </ac:picMkLst>
        </pc:picChg>
      </pc:sldChg>
      <pc:sldChg chg="modSp add mod">
        <pc:chgData name="Yoel Kortick" userId="167978f5-7f40-4909-85d5-d4149554ad4e" providerId="ADAL" clId="{BD329F54-AD4F-449B-80B5-339F0055C0BA}" dt="2023-03-12T16:18:13.180" v="1132" actId="20577"/>
        <pc:sldMkLst>
          <pc:docMk/>
          <pc:sldMk cId="1292037532" sldId="1936"/>
        </pc:sldMkLst>
        <pc:spChg chg="mod">
          <ac:chgData name="Yoel Kortick" userId="167978f5-7f40-4909-85d5-d4149554ad4e" providerId="ADAL" clId="{BD329F54-AD4F-449B-80B5-339F0055C0BA}" dt="2023-03-12T16:18:13.180" v="1132" actId="20577"/>
          <ac:spMkLst>
            <pc:docMk/>
            <pc:sldMk cId="1292037532" sldId="1936"/>
            <ac:spMk id="4" creationId="{2490F34D-A7E2-4EA9-8B1A-78371A1F1CD1}"/>
          </ac:spMkLst>
        </pc:spChg>
      </pc:sldChg>
      <pc:sldChg chg="addSp modSp add mod">
        <pc:chgData name="Yoel Kortick" userId="167978f5-7f40-4909-85d5-d4149554ad4e" providerId="ADAL" clId="{BD329F54-AD4F-449B-80B5-339F0055C0BA}" dt="2023-03-12T16:17:37.657" v="1127" actId="208"/>
        <pc:sldMkLst>
          <pc:docMk/>
          <pc:sldMk cId="595667452" sldId="1937"/>
        </pc:sldMkLst>
        <pc:spChg chg="mod">
          <ac:chgData name="Yoel Kortick" userId="167978f5-7f40-4909-85d5-d4149554ad4e" providerId="ADAL" clId="{BD329F54-AD4F-449B-80B5-339F0055C0BA}" dt="2023-03-12T16:15:41.892" v="1114" actId="20577"/>
          <ac:spMkLst>
            <pc:docMk/>
            <pc:sldMk cId="595667452" sldId="1937"/>
            <ac:spMk id="4" creationId="{2490F34D-A7E2-4EA9-8B1A-78371A1F1CD1}"/>
          </ac:spMkLst>
        </pc:spChg>
        <pc:picChg chg="add mod">
          <ac:chgData name="Yoel Kortick" userId="167978f5-7f40-4909-85d5-d4149554ad4e" providerId="ADAL" clId="{BD329F54-AD4F-449B-80B5-339F0055C0BA}" dt="2023-03-12T16:17:37.657" v="1127" actId="208"/>
          <ac:picMkLst>
            <pc:docMk/>
            <pc:sldMk cId="595667452" sldId="1937"/>
            <ac:picMk id="5" creationId="{32C9D574-A623-FF6A-21C1-F907F9968D09}"/>
          </ac:picMkLst>
        </pc:picChg>
      </pc:sldChg>
      <pc:sldChg chg="delSp modSp add mod">
        <pc:chgData name="Yoel Kortick" userId="167978f5-7f40-4909-85d5-d4149554ad4e" providerId="ADAL" clId="{BD329F54-AD4F-449B-80B5-339F0055C0BA}" dt="2023-03-12T16:21:18.261" v="1439" actId="313"/>
        <pc:sldMkLst>
          <pc:docMk/>
          <pc:sldMk cId="1384641894" sldId="1938"/>
        </pc:sldMkLst>
        <pc:spChg chg="mod">
          <ac:chgData name="Yoel Kortick" userId="167978f5-7f40-4909-85d5-d4149554ad4e" providerId="ADAL" clId="{BD329F54-AD4F-449B-80B5-339F0055C0BA}" dt="2023-03-12T16:21:18.261" v="1439" actId="313"/>
          <ac:spMkLst>
            <pc:docMk/>
            <pc:sldMk cId="1384641894" sldId="1938"/>
            <ac:spMk id="4" creationId="{2490F34D-A7E2-4EA9-8B1A-78371A1F1CD1}"/>
          </ac:spMkLst>
        </pc:spChg>
        <pc:spChg chg="del">
          <ac:chgData name="Yoel Kortick" userId="167978f5-7f40-4909-85d5-d4149554ad4e" providerId="ADAL" clId="{BD329F54-AD4F-449B-80B5-339F0055C0BA}" dt="2023-03-12T16:20:21.136" v="1352" actId="478"/>
          <ac:spMkLst>
            <pc:docMk/>
            <pc:sldMk cId="1384641894" sldId="1938"/>
            <ac:spMk id="9" creationId="{9C9529E2-FFE7-30B1-8042-6F7F945C1823}"/>
          </ac:spMkLst>
        </pc:spChg>
        <pc:picChg chg="del">
          <ac:chgData name="Yoel Kortick" userId="167978f5-7f40-4909-85d5-d4149554ad4e" providerId="ADAL" clId="{BD329F54-AD4F-449B-80B5-339F0055C0BA}" dt="2023-03-12T16:18:55.442" v="1139" actId="478"/>
          <ac:picMkLst>
            <pc:docMk/>
            <pc:sldMk cId="1384641894" sldId="1938"/>
            <ac:picMk id="5" creationId="{F80668B9-5B81-E347-2CB5-898F26F4ED30}"/>
          </ac:picMkLst>
        </pc:picChg>
      </pc:sldChg>
      <pc:sldChg chg="addSp modSp add mod">
        <pc:chgData name="Yoel Kortick" userId="167978f5-7f40-4909-85d5-d4149554ad4e" providerId="ADAL" clId="{BD329F54-AD4F-449B-80B5-339F0055C0BA}" dt="2023-03-12T16:23:05.575" v="1502" actId="11529"/>
        <pc:sldMkLst>
          <pc:docMk/>
          <pc:sldMk cId="2791422080" sldId="1939"/>
        </pc:sldMkLst>
        <pc:spChg chg="mod">
          <ac:chgData name="Yoel Kortick" userId="167978f5-7f40-4909-85d5-d4149554ad4e" providerId="ADAL" clId="{BD329F54-AD4F-449B-80B5-339F0055C0BA}" dt="2023-03-12T16:22:45.849" v="1496" actId="20577"/>
          <ac:spMkLst>
            <pc:docMk/>
            <pc:sldMk cId="2791422080" sldId="1939"/>
            <ac:spMk id="4" creationId="{2490F34D-A7E2-4EA9-8B1A-78371A1F1CD1}"/>
          </ac:spMkLst>
        </pc:spChg>
        <pc:spChg chg="add">
          <ac:chgData name="Yoel Kortick" userId="167978f5-7f40-4909-85d5-d4149554ad4e" providerId="ADAL" clId="{BD329F54-AD4F-449B-80B5-339F0055C0BA}" dt="2023-03-12T16:23:05.575" v="1502" actId="11529"/>
          <ac:spMkLst>
            <pc:docMk/>
            <pc:sldMk cId="2791422080" sldId="1939"/>
            <ac:spMk id="6" creationId="{38E7B1C7-27ED-0A4D-02D0-A3700AF7DA4F}"/>
          </ac:spMkLst>
        </pc:spChg>
        <pc:picChg chg="add mod">
          <ac:chgData name="Yoel Kortick" userId="167978f5-7f40-4909-85d5-d4149554ad4e" providerId="ADAL" clId="{BD329F54-AD4F-449B-80B5-339F0055C0BA}" dt="2023-03-12T16:22:57.029" v="1501" actId="208"/>
          <ac:picMkLst>
            <pc:docMk/>
            <pc:sldMk cId="2791422080" sldId="1939"/>
            <ac:picMk id="5" creationId="{617B124D-5830-8B08-AF7A-8105C52E847D}"/>
          </ac:picMkLst>
        </pc:picChg>
      </pc:sldChg>
      <pc:sldChg chg="addSp delSp modSp add mod">
        <pc:chgData name="Yoel Kortick" userId="167978f5-7f40-4909-85d5-d4149554ad4e" providerId="ADAL" clId="{BD329F54-AD4F-449B-80B5-339F0055C0BA}" dt="2023-03-12T16:26:04.115" v="1778" actId="11529"/>
        <pc:sldMkLst>
          <pc:docMk/>
          <pc:sldMk cId="1120648467" sldId="1940"/>
        </pc:sldMkLst>
        <pc:spChg chg="mod">
          <ac:chgData name="Yoel Kortick" userId="167978f5-7f40-4909-85d5-d4149554ad4e" providerId="ADAL" clId="{BD329F54-AD4F-449B-80B5-339F0055C0BA}" dt="2023-03-12T16:24:10.540" v="1684" actId="5793"/>
          <ac:spMkLst>
            <pc:docMk/>
            <pc:sldMk cId="1120648467" sldId="1940"/>
            <ac:spMk id="4" creationId="{2490F34D-A7E2-4EA9-8B1A-78371A1F1CD1}"/>
          </ac:spMkLst>
        </pc:spChg>
        <pc:spChg chg="del">
          <ac:chgData name="Yoel Kortick" userId="167978f5-7f40-4909-85d5-d4149554ad4e" providerId="ADAL" clId="{BD329F54-AD4F-449B-80B5-339F0055C0BA}" dt="2023-03-12T16:25:00.969" v="1689" actId="478"/>
          <ac:spMkLst>
            <pc:docMk/>
            <pc:sldMk cId="1120648467" sldId="1940"/>
            <ac:spMk id="6" creationId="{38E7B1C7-27ED-0A4D-02D0-A3700AF7DA4F}"/>
          </ac:spMkLst>
        </pc:spChg>
        <pc:spChg chg="add mod">
          <ac:chgData name="Yoel Kortick" userId="167978f5-7f40-4909-85d5-d4149554ad4e" providerId="ADAL" clId="{BD329F54-AD4F-449B-80B5-339F0055C0BA}" dt="2023-03-12T16:25:53.657" v="1777" actId="1076"/>
          <ac:spMkLst>
            <pc:docMk/>
            <pc:sldMk cId="1120648467" sldId="1940"/>
            <ac:spMk id="8" creationId="{D5B7938F-34E6-283D-B73B-BDD77C8E9D28}"/>
          </ac:spMkLst>
        </pc:spChg>
        <pc:picChg chg="del">
          <ac:chgData name="Yoel Kortick" userId="167978f5-7f40-4909-85d5-d4149554ad4e" providerId="ADAL" clId="{BD329F54-AD4F-449B-80B5-339F0055C0BA}" dt="2023-03-12T16:23:59.294" v="1644" actId="478"/>
          <ac:picMkLst>
            <pc:docMk/>
            <pc:sldMk cId="1120648467" sldId="1940"/>
            <ac:picMk id="5" creationId="{617B124D-5830-8B08-AF7A-8105C52E847D}"/>
          </ac:picMkLst>
        </pc:picChg>
        <pc:picChg chg="add mod">
          <ac:chgData name="Yoel Kortick" userId="167978f5-7f40-4909-85d5-d4149554ad4e" providerId="ADAL" clId="{BD329F54-AD4F-449B-80B5-339F0055C0BA}" dt="2023-03-12T16:24:58.368" v="1688" actId="208"/>
          <ac:picMkLst>
            <pc:docMk/>
            <pc:sldMk cId="1120648467" sldId="1940"/>
            <ac:picMk id="7" creationId="{43D8EC65-4EC8-00A2-CDC9-C896BA68EA67}"/>
          </ac:picMkLst>
        </pc:picChg>
        <pc:cxnChg chg="add">
          <ac:chgData name="Yoel Kortick" userId="167978f5-7f40-4909-85d5-d4149554ad4e" providerId="ADAL" clId="{BD329F54-AD4F-449B-80B5-339F0055C0BA}" dt="2023-03-12T16:26:04.115" v="1778" actId="11529"/>
          <ac:cxnSpMkLst>
            <pc:docMk/>
            <pc:sldMk cId="1120648467" sldId="1940"/>
            <ac:cxnSpMk id="10" creationId="{7B06B344-73C6-0AD3-148A-48E2207F94B0}"/>
          </ac:cxnSpMkLst>
        </pc:cxnChg>
      </pc:sldChg>
      <pc:sldChg chg="addSp delSp modSp add mod">
        <pc:chgData name="Yoel Kortick" userId="167978f5-7f40-4909-85d5-d4149554ad4e" providerId="ADAL" clId="{BD329F54-AD4F-449B-80B5-339F0055C0BA}" dt="2023-03-12T16:28:30.035" v="1906" actId="208"/>
        <pc:sldMkLst>
          <pc:docMk/>
          <pc:sldMk cId="3577051429" sldId="1941"/>
        </pc:sldMkLst>
        <pc:spChg chg="mod">
          <ac:chgData name="Yoel Kortick" userId="167978f5-7f40-4909-85d5-d4149554ad4e" providerId="ADAL" clId="{BD329F54-AD4F-449B-80B5-339F0055C0BA}" dt="2023-03-12T16:27:38.385" v="1861" actId="20577"/>
          <ac:spMkLst>
            <pc:docMk/>
            <pc:sldMk cId="3577051429" sldId="1941"/>
            <ac:spMk id="4" creationId="{2490F34D-A7E2-4EA9-8B1A-78371A1F1CD1}"/>
          </ac:spMkLst>
        </pc:spChg>
        <pc:spChg chg="del">
          <ac:chgData name="Yoel Kortick" userId="167978f5-7f40-4909-85d5-d4149554ad4e" providerId="ADAL" clId="{BD329F54-AD4F-449B-80B5-339F0055C0BA}" dt="2023-03-12T16:27:44.213" v="1863" actId="478"/>
          <ac:spMkLst>
            <pc:docMk/>
            <pc:sldMk cId="3577051429" sldId="1941"/>
            <ac:spMk id="8" creationId="{D5B7938F-34E6-283D-B73B-BDD77C8E9D28}"/>
          </ac:spMkLst>
        </pc:spChg>
        <pc:picChg chg="add mod ord">
          <ac:chgData name="Yoel Kortick" userId="167978f5-7f40-4909-85d5-d4149554ad4e" providerId="ADAL" clId="{BD329F54-AD4F-449B-80B5-339F0055C0BA}" dt="2023-03-12T16:28:30.035" v="1906" actId="208"/>
          <ac:picMkLst>
            <pc:docMk/>
            <pc:sldMk cId="3577051429" sldId="1941"/>
            <ac:picMk id="5" creationId="{6EE176C0-0452-9DEF-D09F-4F3FF8E129FF}"/>
          </ac:picMkLst>
        </pc:picChg>
        <pc:picChg chg="del">
          <ac:chgData name="Yoel Kortick" userId="167978f5-7f40-4909-85d5-d4149554ad4e" providerId="ADAL" clId="{BD329F54-AD4F-449B-80B5-339F0055C0BA}" dt="2023-03-12T16:27:41.139" v="1862" actId="478"/>
          <ac:picMkLst>
            <pc:docMk/>
            <pc:sldMk cId="3577051429" sldId="1941"/>
            <ac:picMk id="7" creationId="{43D8EC65-4EC8-00A2-CDC9-C896BA68EA67}"/>
          </ac:picMkLst>
        </pc:picChg>
        <pc:cxnChg chg="add mod">
          <ac:chgData name="Yoel Kortick" userId="167978f5-7f40-4909-85d5-d4149554ad4e" providerId="ADAL" clId="{BD329F54-AD4F-449B-80B5-339F0055C0BA}" dt="2023-03-12T16:28:27.177" v="1905" actId="1037"/>
          <ac:cxnSpMkLst>
            <pc:docMk/>
            <pc:sldMk cId="3577051429" sldId="1941"/>
            <ac:cxnSpMk id="9" creationId="{EE4F8F57-7B09-4F27-5223-FC411B1009C1}"/>
          </ac:cxnSpMkLst>
        </pc:cxnChg>
        <pc:cxnChg chg="mod">
          <ac:chgData name="Yoel Kortick" userId="167978f5-7f40-4909-85d5-d4149554ad4e" providerId="ADAL" clId="{BD329F54-AD4F-449B-80B5-339F0055C0BA}" dt="2023-03-12T16:28:14.218" v="1888" actId="1037"/>
          <ac:cxnSpMkLst>
            <pc:docMk/>
            <pc:sldMk cId="3577051429" sldId="1941"/>
            <ac:cxnSpMk id="10" creationId="{7B06B344-73C6-0AD3-148A-48E2207F94B0}"/>
          </ac:cxnSpMkLst>
        </pc:cxnChg>
      </pc:sldChg>
    </pc:docChg>
  </pc:docChgLst>
  <pc:docChgLst>
    <pc:chgData name="Yoel Kortick" userId="167978f5-7f40-4909-85d5-d4149554ad4e" providerId="ADAL" clId="{34D3A94C-DE6D-4C04-A903-EB6F56E2582A}"/>
    <pc:docChg chg="custSel delSld modSld">
      <pc:chgData name="Yoel Kortick" userId="167978f5-7f40-4909-85d5-d4149554ad4e" providerId="ADAL" clId="{34D3A94C-DE6D-4C04-A903-EB6F56E2582A}" dt="2023-03-12T16:36:12.274" v="61" actId="478"/>
      <pc:docMkLst>
        <pc:docMk/>
      </pc:docMkLst>
      <pc:sldChg chg="modSp del mod">
        <pc:chgData name="Yoel Kortick" userId="167978f5-7f40-4909-85d5-d4149554ad4e" providerId="ADAL" clId="{34D3A94C-DE6D-4C04-A903-EB6F56E2582A}" dt="2023-03-12T16:34:56.900" v="1" actId="47"/>
        <pc:sldMkLst>
          <pc:docMk/>
          <pc:sldMk cId="3267142644" sldId="1724"/>
        </pc:sldMkLst>
        <pc:spChg chg="mod">
          <ac:chgData name="Yoel Kortick" userId="167978f5-7f40-4909-85d5-d4149554ad4e" providerId="ADAL" clId="{34D3A94C-DE6D-4C04-A903-EB6F56E2582A}" dt="2023-03-12T16:34:52.313" v="0" actId="6549"/>
          <ac:spMkLst>
            <pc:docMk/>
            <pc:sldMk cId="3267142644" sldId="1724"/>
            <ac:spMk id="63" creationId="{2818E309-CE24-45E0-8F37-EFD6121F7540}"/>
          </ac:spMkLst>
        </pc:spChg>
      </pc:sldChg>
      <pc:sldChg chg="delSp modSp mod">
        <pc:chgData name="Yoel Kortick" userId="167978f5-7f40-4909-85d5-d4149554ad4e" providerId="ADAL" clId="{34D3A94C-DE6D-4C04-A903-EB6F56E2582A}" dt="2023-03-12T16:36:12.274" v="61" actId="478"/>
        <pc:sldMkLst>
          <pc:docMk/>
          <pc:sldMk cId="1404067891" sldId="1782"/>
        </pc:sldMkLst>
        <pc:spChg chg="del">
          <ac:chgData name="Yoel Kortick" userId="167978f5-7f40-4909-85d5-d4149554ad4e" providerId="ADAL" clId="{34D3A94C-DE6D-4C04-A903-EB6F56E2582A}" dt="2023-03-12T16:36:12.274" v="61" actId="478"/>
          <ac:spMkLst>
            <pc:docMk/>
            <pc:sldMk cId="1404067891" sldId="1782"/>
            <ac:spMk id="2" creationId="{DD8EC128-20E6-BAAD-2090-E86C0FF5B4A7}"/>
          </ac:spMkLst>
        </pc:spChg>
        <pc:spChg chg="mod">
          <ac:chgData name="Yoel Kortick" userId="167978f5-7f40-4909-85d5-d4149554ad4e" providerId="ADAL" clId="{34D3A94C-DE6D-4C04-A903-EB6F56E2582A}" dt="2023-03-12T16:35:57.619" v="60" actId="20577"/>
          <ac:spMkLst>
            <pc:docMk/>
            <pc:sldMk cId="1404067891" sldId="1782"/>
            <ac:spMk id="4" creationId="{A02F1239-CFFA-4E95-8A0B-536CBE397E4E}"/>
          </ac:spMkLst>
        </pc:spChg>
      </pc:sldChg>
      <pc:sldChg chg="del">
        <pc:chgData name="Yoel Kortick" userId="167978f5-7f40-4909-85d5-d4149554ad4e" providerId="ADAL" clId="{34D3A94C-DE6D-4C04-A903-EB6F56E2582A}" dt="2023-03-12T16:35:38.152" v="3" actId="47"/>
        <pc:sldMkLst>
          <pc:docMk/>
          <pc:sldMk cId="3301537159" sldId="1783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1773716853" sldId="1788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2299300669" sldId="1789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1078410933" sldId="1792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4132155335" sldId="1793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1022672352" sldId="1795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3228880565" sldId="1796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1327706362" sldId="1900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3513906781" sldId="1910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4096413443" sldId="1911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1036529163" sldId="1913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706541080" sldId="1914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145671969" sldId="1915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2612694227" sldId="1916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2103565598" sldId="1917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3119024701" sldId="1918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3047994125" sldId="1919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3539799760" sldId="1920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268026587" sldId="1921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3098559200" sldId="1922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2256189038" sldId="1923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1065116214" sldId="1924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3217647060" sldId="1925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1570690446" sldId="1926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1380610566" sldId="1927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320400691" sldId="1928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2062506397" sldId="1929"/>
        </pc:sldMkLst>
      </pc:sldChg>
      <pc:sldChg chg="del">
        <pc:chgData name="Yoel Kortick" userId="167978f5-7f40-4909-85d5-d4149554ad4e" providerId="ADAL" clId="{34D3A94C-DE6D-4C04-A903-EB6F56E2582A}" dt="2023-03-12T16:35:32.413" v="2" actId="47"/>
        <pc:sldMkLst>
          <pc:docMk/>
          <pc:sldMk cId="590499347" sldId="193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7549" b="665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1131590"/>
            <a:ext cx="4756372" cy="11738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9" y="2427734"/>
            <a:ext cx="4108300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253" r="7544" b="7594"/>
          <a:stretch/>
        </p:blipFill>
        <p:spPr>
          <a:xfrm>
            <a:off x="15850" y="1237"/>
            <a:ext cx="9144000" cy="5141026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986030"/>
            <a:ext cx="3748259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2211710"/>
            <a:ext cx="1876051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3EC803-01C1-4AF3-ADA0-AF57A1586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368CC-2BD0-472B-84D3-DA88EA729D88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Graphic 405">
            <a:extLst>
              <a:ext uri="{FF2B5EF4-FFF2-40B4-BE49-F238E27FC236}">
                <a16:creationId xmlns:a16="http://schemas.microsoft.com/office/drawing/2014/main" id="{60AC6EF5-9C65-4236-992F-F5856794859E}"/>
              </a:ext>
            </a:extLst>
          </p:cNvPr>
          <p:cNvSpPr/>
          <p:nvPr userDrawn="1"/>
        </p:nvSpPr>
        <p:spPr>
          <a:xfrm>
            <a:off x="0" y="903268"/>
            <a:ext cx="9144000" cy="2251331"/>
          </a:xfrm>
          <a:custGeom>
            <a:avLst/>
            <a:gdLst>
              <a:gd name="connsiteX0" fmla="*/ 9143082 w 9144000"/>
              <a:gd name="connsiteY0" fmla="*/ 1647281 h 2251331"/>
              <a:gd name="connsiteX1" fmla="*/ 9035422 w 9144000"/>
              <a:gd name="connsiteY1" fmla="*/ 1647281 h 2251331"/>
              <a:gd name="connsiteX2" fmla="*/ 9035422 w 9144000"/>
              <a:gd name="connsiteY2" fmla="*/ 1170563 h 2251331"/>
              <a:gd name="connsiteX3" fmla="*/ 8873604 w 9144000"/>
              <a:gd name="connsiteY3" fmla="*/ 1170563 h 2251331"/>
              <a:gd name="connsiteX4" fmla="*/ 8873604 w 9144000"/>
              <a:gd name="connsiteY4" fmla="*/ 583986 h 2251331"/>
              <a:gd name="connsiteX5" fmla="*/ 8736741 w 9144000"/>
              <a:gd name="connsiteY5" fmla="*/ 583986 h 2251331"/>
              <a:gd name="connsiteX6" fmla="*/ 8736741 w 9144000"/>
              <a:gd name="connsiteY6" fmla="*/ 492190 h 2251331"/>
              <a:gd name="connsiteX7" fmla="*/ 8619782 w 9144000"/>
              <a:gd name="connsiteY7" fmla="*/ 492190 h 2251331"/>
              <a:gd name="connsiteX8" fmla="*/ 8619782 w 9144000"/>
              <a:gd name="connsiteY8" fmla="*/ 448371 h 2251331"/>
              <a:gd name="connsiteX9" fmla="*/ 8399233 w 9144000"/>
              <a:gd name="connsiteY9" fmla="*/ 448371 h 2251331"/>
              <a:gd name="connsiteX10" fmla="*/ 8399233 w 9144000"/>
              <a:gd name="connsiteY10" fmla="*/ 492190 h 2251331"/>
              <a:gd name="connsiteX11" fmla="*/ 8282305 w 9144000"/>
              <a:gd name="connsiteY11" fmla="*/ 492190 h 2251331"/>
              <a:gd name="connsiteX12" fmla="*/ 8282305 w 9144000"/>
              <a:gd name="connsiteY12" fmla="*/ 583986 h 2251331"/>
              <a:gd name="connsiteX13" fmla="*/ 8145412 w 9144000"/>
              <a:gd name="connsiteY13" fmla="*/ 583986 h 2251331"/>
              <a:gd name="connsiteX14" fmla="*/ 8145412 w 9144000"/>
              <a:gd name="connsiteY14" fmla="*/ 1170504 h 2251331"/>
              <a:gd name="connsiteX15" fmla="*/ 7983594 w 9144000"/>
              <a:gd name="connsiteY15" fmla="*/ 1170504 h 2251331"/>
              <a:gd name="connsiteX16" fmla="*/ 7983594 w 9144000"/>
              <a:gd name="connsiteY16" fmla="*/ 1908440 h 2251331"/>
              <a:gd name="connsiteX17" fmla="*/ 7892273 w 9144000"/>
              <a:gd name="connsiteY17" fmla="*/ 1908440 h 2251331"/>
              <a:gd name="connsiteX18" fmla="*/ 7892273 w 9144000"/>
              <a:gd name="connsiteY18" fmla="*/ 1481156 h 2251331"/>
              <a:gd name="connsiteX19" fmla="*/ 7247885 w 9144000"/>
              <a:gd name="connsiteY19" fmla="*/ 1294978 h 2251331"/>
              <a:gd name="connsiteX20" fmla="*/ 7247885 w 9144000"/>
              <a:gd name="connsiteY20" fmla="*/ 1673691 h 2251331"/>
              <a:gd name="connsiteX21" fmla="*/ 6977309 w 9144000"/>
              <a:gd name="connsiteY21" fmla="*/ 1673691 h 2251331"/>
              <a:gd name="connsiteX22" fmla="*/ 6977309 w 9144000"/>
              <a:gd name="connsiteY22" fmla="*/ 1017391 h 2251331"/>
              <a:gd name="connsiteX23" fmla="*/ 6752214 w 9144000"/>
              <a:gd name="connsiteY23" fmla="*/ 932962 h 2251331"/>
              <a:gd name="connsiteX24" fmla="*/ 6752214 w 9144000"/>
              <a:gd name="connsiteY24" fmla="*/ 745804 h 2251331"/>
              <a:gd name="connsiteX25" fmla="*/ 6595002 w 9144000"/>
              <a:gd name="connsiteY25" fmla="*/ 701599 h 2251331"/>
              <a:gd name="connsiteX26" fmla="*/ 6595002 w 9144000"/>
              <a:gd name="connsiteY26" fmla="*/ 512153 h 2251331"/>
              <a:gd name="connsiteX27" fmla="*/ 6437789 w 9144000"/>
              <a:gd name="connsiteY27" fmla="*/ 483188 h 2251331"/>
              <a:gd name="connsiteX28" fmla="*/ 6437789 w 9144000"/>
              <a:gd name="connsiteY28" fmla="*/ 1343788 h 2251331"/>
              <a:gd name="connsiteX29" fmla="*/ 6362807 w 9144000"/>
              <a:gd name="connsiteY29" fmla="*/ 1343788 h 2251331"/>
              <a:gd name="connsiteX30" fmla="*/ 6362807 w 9144000"/>
              <a:gd name="connsiteY30" fmla="*/ 1570100 h 2251331"/>
              <a:gd name="connsiteX31" fmla="*/ 6164955 w 9144000"/>
              <a:gd name="connsiteY31" fmla="*/ 1570100 h 2251331"/>
              <a:gd name="connsiteX32" fmla="*/ 6164955 w 9144000"/>
              <a:gd name="connsiteY32" fmla="*/ 1537600 h 2251331"/>
              <a:gd name="connsiteX33" fmla="*/ 6200604 w 9144000"/>
              <a:gd name="connsiteY33" fmla="*/ 1537600 h 2251331"/>
              <a:gd name="connsiteX34" fmla="*/ 6200604 w 9144000"/>
              <a:gd name="connsiteY34" fmla="*/ 1504506 h 2251331"/>
              <a:gd name="connsiteX35" fmla="*/ 6104945 w 9144000"/>
              <a:gd name="connsiteY35" fmla="*/ 1504506 h 2251331"/>
              <a:gd name="connsiteX36" fmla="*/ 6104945 w 9144000"/>
              <a:gd name="connsiteY36" fmla="*/ 1420671 h 2251331"/>
              <a:gd name="connsiteX37" fmla="*/ 5902042 w 9144000"/>
              <a:gd name="connsiteY37" fmla="*/ 1348393 h 2251331"/>
              <a:gd name="connsiteX38" fmla="*/ 5699258 w 9144000"/>
              <a:gd name="connsiteY38" fmla="*/ 1420671 h 2251331"/>
              <a:gd name="connsiteX39" fmla="*/ 5699258 w 9144000"/>
              <a:gd name="connsiteY39" fmla="*/ 1504506 h 2251331"/>
              <a:gd name="connsiteX40" fmla="*/ 5603599 w 9144000"/>
              <a:gd name="connsiteY40" fmla="*/ 1504506 h 2251331"/>
              <a:gd name="connsiteX41" fmla="*/ 5603599 w 9144000"/>
              <a:gd name="connsiteY41" fmla="*/ 1537600 h 2251331"/>
              <a:gd name="connsiteX42" fmla="*/ 5639397 w 9144000"/>
              <a:gd name="connsiteY42" fmla="*/ 1537600 h 2251331"/>
              <a:gd name="connsiteX43" fmla="*/ 5639397 w 9144000"/>
              <a:gd name="connsiteY43" fmla="*/ 1699121 h 2251331"/>
              <a:gd name="connsiteX44" fmla="*/ 5335221 w 9144000"/>
              <a:gd name="connsiteY44" fmla="*/ 1699121 h 2251331"/>
              <a:gd name="connsiteX45" fmla="*/ 5335221 w 9144000"/>
              <a:gd name="connsiteY45" fmla="*/ 1730848 h 2251331"/>
              <a:gd name="connsiteX46" fmla="*/ 5403549 w 9144000"/>
              <a:gd name="connsiteY46" fmla="*/ 1730848 h 2251331"/>
              <a:gd name="connsiteX47" fmla="*/ 5403549 w 9144000"/>
              <a:gd name="connsiteY47" fmla="*/ 1850392 h 2251331"/>
              <a:gd name="connsiteX48" fmla="*/ 5280975 w 9144000"/>
              <a:gd name="connsiteY48" fmla="*/ 1850392 h 2251331"/>
              <a:gd name="connsiteX49" fmla="*/ 5280975 w 9144000"/>
              <a:gd name="connsiteY49" fmla="*/ 876250 h 2251331"/>
              <a:gd name="connsiteX50" fmla="*/ 5137814 w 9144000"/>
              <a:gd name="connsiteY50" fmla="*/ 933704 h 2251331"/>
              <a:gd name="connsiteX51" fmla="*/ 5137814 w 9144000"/>
              <a:gd name="connsiteY51" fmla="*/ 857801 h 2251331"/>
              <a:gd name="connsiteX52" fmla="*/ 4709430 w 9144000"/>
              <a:gd name="connsiteY52" fmla="*/ 747556 h 2251331"/>
              <a:gd name="connsiteX53" fmla="*/ 4709430 w 9144000"/>
              <a:gd name="connsiteY53" fmla="*/ 1105592 h 2251331"/>
              <a:gd name="connsiteX54" fmla="*/ 4566299 w 9144000"/>
              <a:gd name="connsiteY54" fmla="*/ 1163047 h 2251331"/>
              <a:gd name="connsiteX55" fmla="*/ 4566299 w 9144000"/>
              <a:gd name="connsiteY55" fmla="*/ 1249585 h 2251331"/>
              <a:gd name="connsiteX56" fmla="*/ 4468264 w 9144000"/>
              <a:gd name="connsiteY56" fmla="*/ 1249585 h 2251331"/>
              <a:gd name="connsiteX57" fmla="*/ 4468264 w 9144000"/>
              <a:gd name="connsiteY57" fmla="*/ 1640715 h 2251331"/>
              <a:gd name="connsiteX58" fmla="*/ 4361317 w 9144000"/>
              <a:gd name="connsiteY58" fmla="*/ 1640715 h 2251331"/>
              <a:gd name="connsiteX59" fmla="*/ 4361317 w 9144000"/>
              <a:gd name="connsiteY59" fmla="*/ 1488464 h 2251331"/>
              <a:gd name="connsiteX60" fmla="*/ 3653384 w 9144000"/>
              <a:gd name="connsiteY60" fmla="*/ 1488464 h 2251331"/>
              <a:gd name="connsiteX61" fmla="*/ 3653384 w 9144000"/>
              <a:gd name="connsiteY61" fmla="*/ 1640715 h 2251331"/>
              <a:gd name="connsiteX62" fmla="*/ 3533544 w 9144000"/>
              <a:gd name="connsiteY62" fmla="*/ 1640715 h 2251331"/>
              <a:gd name="connsiteX63" fmla="*/ 3533544 w 9144000"/>
              <a:gd name="connsiteY63" fmla="*/ 1628832 h 2251331"/>
              <a:gd name="connsiteX64" fmla="*/ 3418457 w 9144000"/>
              <a:gd name="connsiteY64" fmla="*/ 1628832 h 2251331"/>
              <a:gd name="connsiteX65" fmla="*/ 3418457 w 9144000"/>
              <a:gd name="connsiteY65" fmla="*/ 1640715 h 2251331"/>
              <a:gd name="connsiteX66" fmla="*/ 3328145 w 9144000"/>
              <a:gd name="connsiteY66" fmla="*/ 1640715 h 2251331"/>
              <a:gd name="connsiteX67" fmla="*/ 3328145 w 9144000"/>
              <a:gd name="connsiteY67" fmla="*/ 1908500 h 2251331"/>
              <a:gd name="connsiteX68" fmla="*/ 3235072 w 9144000"/>
              <a:gd name="connsiteY68" fmla="*/ 1908500 h 2251331"/>
              <a:gd name="connsiteX69" fmla="*/ 3235072 w 9144000"/>
              <a:gd name="connsiteY69" fmla="*/ 1611156 h 2251331"/>
              <a:gd name="connsiteX70" fmla="*/ 3251203 w 9144000"/>
              <a:gd name="connsiteY70" fmla="*/ 1611156 h 2251331"/>
              <a:gd name="connsiteX71" fmla="*/ 3251203 w 9144000"/>
              <a:gd name="connsiteY71" fmla="*/ 1553286 h 2251331"/>
              <a:gd name="connsiteX72" fmla="*/ 3235072 w 9144000"/>
              <a:gd name="connsiteY72" fmla="*/ 1553286 h 2251331"/>
              <a:gd name="connsiteX73" fmla="*/ 3235072 w 9144000"/>
              <a:gd name="connsiteY73" fmla="*/ 1481156 h 2251331"/>
              <a:gd name="connsiteX74" fmla="*/ 3251203 w 9144000"/>
              <a:gd name="connsiteY74" fmla="*/ 1481156 h 2251331"/>
              <a:gd name="connsiteX75" fmla="*/ 3251203 w 9144000"/>
              <a:gd name="connsiteY75" fmla="*/ 1423226 h 2251331"/>
              <a:gd name="connsiteX76" fmla="*/ 3235072 w 9144000"/>
              <a:gd name="connsiteY76" fmla="*/ 1423226 h 2251331"/>
              <a:gd name="connsiteX77" fmla="*/ 3235072 w 9144000"/>
              <a:gd name="connsiteY77" fmla="*/ 1335351 h 2251331"/>
              <a:gd name="connsiteX78" fmla="*/ 3069184 w 9144000"/>
              <a:gd name="connsiteY78" fmla="*/ 1335351 h 2251331"/>
              <a:gd name="connsiteX79" fmla="*/ 3069184 w 9144000"/>
              <a:gd name="connsiteY79" fmla="*/ 771352 h 2251331"/>
              <a:gd name="connsiteX80" fmla="*/ 3094555 w 9144000"/>
              <a:gd name="connsiteY80" fmla="*/ 771352 h 2251331"/>
              <a:gd name="connsiteX81" fmla="*/ 3094555 w 9144000"/>
              <a:gd name="connsiteY81" fmla="*/ 720285 h 2251331"/>
              <a:gd name="connsiteX82" fmla="*/ 2883631 w 9144000"/>
              <a:gd name="connsiteY82" fmla="*/ 720285 h 2251331"/>
              <a:gd name="connsiteX83" fmla="*/ 2883631 w 9144000"/>
              <a:gd name="connsiteY83" fmla="*/ 460165 h 2251331"/>
              <a:gd name="connsiteX84" fmla="*/ 2911823 w 9144000"/>
              <a:gd name="connsiteY84" fmla="*/ 460165 h 2251331"/>
              <a:gd name="connsiteX85" fmla="*/ 2911823 w 9144000"/>
              <a:gd name="connsiteY85" fmla="*/ 406989 h 2251331"/>
              <a:gd name="connsiteX86" fmla="*/ 2844060 w 9144000"/>
              <a:gd name="connsiteY86" fmla="*/ 406989 h 2251331"/>
              <a:gd name="connsiteX87" fmla="*/ 2768098 w 9144000"/>
              <a:gd name="connsiteY87" fmla="*/ 341899 h 2251331"/>
              <a:gd name="connsiteX88" fmla="*/ 2722526 w 9144000"/>
              <a:gd name="connsiteY88" fmla="*/ 302863 h 2251331"/>
              <a:gd name="connsiteX89" fmla="*/ 2680936 w 9144000"/>
              <a:gd name="connsiteY89" fmla="*/ 41436 h 2251331"/>
              <a:gd name="connsiteX90" fmla="*/ 2676688 w 9144000"/>
              <a:gd name="connsiteY90" fmla="*/ 499 h 2251331"/>
              <a:gd name="connsiteX91" fmla="*/ 2672410 w 9144000"/>
              <a:gd name="connsiteY91" fmla="*/ 41436 h 2251331"/>
              <a:gd name="connsiteX92" fmla="*/ 2630819 w 9144000"/>
              <a:gd name="connsiteY92" fmla="*/ 302863 h 2251331"/>
              <a:gd name="connsiteX93" fmla="*/ 2585248 w 9144000"/>
              <a:gd name="connsiteY93" fmla="*/ 341899 h 2251331"/>
              <a:gd name="connsiteX94" fmla="*/ 2509107 w 9144000"/>
              <a:gd name="connsiteY94" fmla="*/ 406989 h 2251331"/>
              <a:gd name="connsiteX95" fmla="*/ 2441374 w 9144000"/>
              <a:gd name="connsiteY95" fmla="*/ 406989 h 2251331"/>
              <a:gd name="connsiteX96" fmla="*/ 2441374 w 9144000"/>
              <a:gd name="connsiteY96" fmla="*/ 460165 h 2251331"/>
              <a:gd name="connsiteX97" fmla="*/ 2469566 w 9144000"/>
              <a:gd name="connsiteY97" fmla="*/ 460165 h 2251331"/>
              <a:gd name="connsiteX98" fmla="*/ 2469566 w 9144000"/>
              <a:gd name="connsiteY98" fmla="*/ 720285 h 2251331"/>
              <a:gd name="connsiteX99" fmla="*/ 2258494 w 9144000"/>
              <a:gd name="connsiteY99" fmla="*/ 720285 h 2251331"/>
              <a:gd name="connsiteX100" fmla="*/ 2258494 w 9144000"/>
              <a:gd name="connsiteY100" fmla="*/ 771352 h 2251331"/>
              <a:gd name="connsiteX101" fmla="*/ 2283893 w 9144000"/>
              <a:gd name="connsiteY101" fmla="*/ 771352 h 2251331"/>
              <a:gd name="connsiteX102" fmla="*/ 2283893 w 9144000"/>
              <a:gd name="connsiteY102" fmla="*/ 1335351 h 2251331"/>
              <a:gd name="connsiteX103" fmla="*/ 2118006 w 9144000"/>
              <a:gd name="connsiteY103" fmla="*/ 1335351 h 2251331"/>
              <a:gd name="connsiteX104" fmla="*/ 2118006 w 9144000"/>
              <a:gd name="connsiteY104" fmla="*/ 1423226 h 2251331"/>
              <a:gd name="connsiteX105" fmla="*/ 2101846 w 9144000"/>
              <a:gd name="connsiteY105" fmla="*/ 1423226 h 2251331"/>
              <a:gd name="connsiteX106" fmla="*/ 2101846 w 9144000"/>
              <a:gd name="connsiteY106" fmla="*/ 1481156 h 2251331"/>
              <a:gd name="connsiteX107" fmla="*/ 2118006 w 9144000"/>
              <a:gd name="connsiteY107" fmla="*/ 1481156 h 2251331"/>
              <a:gd name="connsiteX108" fmla="*/ 2118006 w 9144000"/>
              <a:gd name="connsiteY108" fmla="*/ 1553345 h 2251331"/>
              <a:gd name="connsiteX109" fmla="*/ 2101846 w 9144000"/>
              <a:gd name="connsiteY109" fmla="*/ 1553345 h 2251331"/>
              <a:gd name="connsiteX110" fmla="*/ 2101846 w 9144000"/>
              <a:gd name="connsiteY110" fmla="*/ 1611156 h 2251331"/>
              <a:gd name="connsiteX111" fmla="*/ 2118006 w 9144000"/>
              <a:gd name="connsiteY111" fmla="*/ 1611156 h 2251331"/>
              <a:gd name="connsiteX112" fmla="*/ 2118006 w 9144000"/>
              <a:gd name="connsiteY112" fmla="*/ 1712370 h 2251331"/>
              <a:gd name="connsiteX113" fmla="*/ 1812137 w 9144000"/>
              <a:gd name="connsiteY113" fmla="*/ 1712370 h 2251331"/>
              <a:gd name="connsiteX114" fmla="*/ 1812137 w 9144000"/>
              <a:gd name="connsiteY114" fmla="*/ 932724 h 2251331"/>
              <a:gd name="connsiteX115" fmla="*/ 1718885 w 9144000"/>
              <a:gd name="connsiteY115" fmla="*/ 932724 h 2251331"/>
              <a:gd name="connsiteX116" fmla="*/ 1718885 w 9144000"/>
              <a:gd name="connsiteY116" fmla="*/ 887449 h 2251331"/>
              <a:gd name="connsiteX117" fmla="*/ 1395339 w 9144000"/>
              <a:gd name="connsiteY117" fmla="*/ 887449 h 2251331"/>
              <a:gd name="connsiteX118" fmla="*/ 1395339 w 9144000"/>
              <a:gd name="connsiteY118" fmla="*/ 932724 h 2251331"/>
              <a:gd name="connsiteX119" fmla="*/ 1322021 w 9144000"/>
              <a:gd name="connsiteY119" fmla="*/ 932724 h 2251331"/>
              <a:gd name="connsiteX120" fmla="*/ 1322021 w 9144000"/>
              <a:gd name="connsiteY120" fmla="*/ 887449 h 2251331"/>
              <a:gd name="connsiteX121" fmla="*/ 1219946 w 9144000"/>
              <a:gd name="connsiteY121" fmla="*/ 887449 h 2251331"/>
              <a:gd name="connsiteX122" fmla="*/ 1219946 w 9144000"/>
              <a:gd name="connsiteY122" fmla="*/ 932724 h 2251331"/>
              <a:gd name="connsiteX123" fmla="*/ 1114721 w 9144000"/>
              <a:gd name="connsiteY123" fmla="*/ 932724 h 2251331"/>
              <a:gd name="connsiteX124" fmla="*/ 1114721 w 9144000"/>
              <a:gd name="connsiteY124" fmla="*/ 1319309 h 2251331"/>
              <a:gd name="connsiteX125" fmla="*/ 856681 w 9144000"/>
              <a:gd name="connsiteY125" fmla="*/ 1381309 h 2251331"/>
              <a:gd name="connsiteX126" fmla="*/ 856681 w 9144000"/>
              <a:gd name="connsiteY126" fmla="*/ 1908500 h 2251331"/>
              <a:gd name="connsiteX127" fmla="*/ 681911 w 9144000"/>
              <a:gd name="connsiteY127" fmla="*/ 1908500 h 2251331"/>
              <a:gd name="connsiteX128" fmla="*/ 681911 w 9144000"/>
              <a:gd name="connsiteY128" fmla="*/ 1610770 h 2251331"/>
              <a:gd name="connsiteX129" fmla="*/ 519559 w 9144000"/>
              <a:gd name="connsiteY129" fmla="*/ 1589797 h 2251331"/>
              <a:gd name="connsiteX130" fmla="*/ 519559 w 9144000"/>
              <a:gd name="connsiteY130" fmla="*/ 1494911 h 2251331"/>
              <a:gd name="connsiteX131" fmla="*/ -918 w 9144000"/>
              <a:gd name="connsiteY131" fmla="*/ 1427682 h 2251331"/>
              <a:gd name="connsiteX132" fmla="*/ -918 w 9144000"/>
              <a:gd name="connsiteY132" fmla="*/ 2251831 h 2251331"/>
              <a:gd name="connsiteX133" fmla="*/ 9143082 w 9144000"/>
              <a:gd name="connsiteY133" fmla="*/ 2251831 h 22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44000" h="2251331">
                <a:moveTo>
                  <a:pt x="9143082" y="1647281"/>
                </a:moveTo>
                <a:lnTo>
                  <a:pt x="9035422" y="1647281"/>
                </a:lnTo>
                <a:lnTo>
                  <a:pt x="9035422" y="1170563"/>
                </a:lnTo>
                <a:lnTo>
                  <a:pt x="8873604" y="1170563"/>
                </a:lnTo>
                <a:lnTo>
                  <a:pt x="8873604" y="583986"/>
                </a:lnTo>
                <a:lnTo>
                  <a:pt x="8736741" y="583986"/>
                </a:lnTo>
                <a:lnTo>
                  <a:pt x="8736741" y="492190"/>
                </a:lnTo>
                <a:lnTo>
                  <a:pt x="8619782" y="492190"/>
                </a:lnTo>
                <a:lnTo>
                  <a:pt x="8619782" y="448371"/>
                </a:lnTo>
                <a:lnTo>
                  <a:pt x="8399233" y="448371"/>
                </a:lnTo>
                <a:lnTo>
                  <a:pt x="8399233" y="492190"/>
                </a:lnTo>
                <a:lnTo>
                  <a:pt x="8282305" y="492190"/>
                </a:lnTo>
                <a:lnTo>
                  <a:pt x="8282305" y="583986"/>
                </a:lnTo>
                <a:lnTo>
                  <a:pt x="8145412" y="583986"/>
                </a:lnTo>
                <a:lnTo>
                  <a:pt x="8145412" y="1170504"/>
                </a:lnTo>
                <a:lnTo>
                  <a:pt x="7983594" y="1170504"/>
                </a:lnTo>
                <a:lnTo>
                  <a:pt x="7983594" y="1908440"/>
                </a:lnTo>
                <a:lnTo>
                  <a:pt x="7892273" y="1908440"/>
                </a:lnTo>
                <a:lnTo>
                  <a:pt x="7892273" y="1481156"/>
                </a:lnTo>
                <a:lnTo>
                  <a:pt x="7247885" y="1294978"/>
                </a:lnTo>
                <a:lnTo>
                  <a:pt x="7247885" y="1673691"/>
                </a:lnTo>
                <a:lnTo>
                  <a:pt x="6977309" y="1673691"/>
                </a:lnTo>
                <a:lnTo>
                  <a:pt x="6977309" y="1017391"/>
                </a:lnTo>
                <a:lnTo>
                  <a:pt x="6752214" y="932962"/>
                </a:lnTo>
                <a:lnTo>
                  <a:pt x="6752214" y="745804"/>
                </a:lnTo>
                <a:lnTo>
                  <a:pt x="6595002" y="701599"/>
                </a:lnTo>
                <a:lnTo>
                  <a:pt x="6595002" y="512153"/>
                </a:lnTo>
                <a:lnTo>
                  <a:pt x="6437789" y="483188"/>
                </a:lnTo>
                <a:lnTo>
                  <a:pt x="6437789" y="1343788"/>
                </a:lnTo>
                <a:lnTo>
                  <a:pt x="6362807" y="1343788"/>
                </a:lnTo>
                <a:lnTo>
                  <a:pt x="6362807" y="1570100"/>
                </a:lnTo>
                <a:lnTo>
                  <a:pt x="6164955" y="1570100"/>
                </a:lnTo>
                <a:lnTo>
                  <a:pt x="6164955" y="1537600"/>
                </a:lnTo>
                <a:lnTo>
                  <a:pt x="6200604" y="1537600"/>
                </a:lnTo>
                <a:lnTo>
                  <a:pt x="6200604" y="1504506"/>
                </a:lnTo>
                <a:lnTo>
                  <a:pt x="6104945" y="1504506"/>
                </a:lnTo>
                <a:lnTo>
                  <a:pt x="6104945" y="1420671"/>
                </a:lnTo>
                <a:cubicBezTo>
                  <a:pt x="6104945" y="1420671"/>
                  <a:pt x="5902042" y="1348393"/>
                  <a:pt x="5902042" y="1348393"/>
                </a:cubicBezTo>
                <a:lnTo>
                  <a:pt x="5699258" y="1420671"/>
                </a:lnTo>
                <a:cubicBezTo>
                  <a:pt x="5699258" y="1420671"/>
                  <a:pt x="5699258" y="1504506"/>
                  <a:pt x="5699258" y="1504506"/>
                </a:cubicBezTo>
                <a:lnTo>
                  <a:pt x="5603599" y="1504506"/>
                </a:lnTo>
                <a:lnTo>
                  <a:pt x="5603599" y="1537600"/>
                </a:lnTo>
                <a:lnTo>
                  <a:pt x="5639397" y="1537600"/>
                </a:lnTo>
                <a:lnTo>
                  <a:pt x="5639397" y="1699121"/>
                </a:lnTo>
                <a:lnTo>
                  <a:pt x="5335221" y="1699121"/>
                </a:lnTo>
                <a:lnTo>
                  <a:pt x="5335221" y="1730848"/>
                </a:lnTo>
                <a:lnTo>
                  <a:pt x="5403549" y="1730848"/>
                </a:lnTo>
                <a:lnTo>
                  <a:pt x="5403549" y="1850392"/>
                </a:lnTo>
                <a:lnTo>
                  <a:pt x="5280975" y="1850392"/>
                </a:lnTo>
                <a:lnTo>
                  <a:pt x="5280975" y="876250"/>
                </a:lnTo>
                <a:lnTo>
                  <a:pt x="5137814" y="933704"/>
                </a:lnTo>
                <a:lnTo>
                  <a:pt x="5137814" y="857801"/>
                </a:lnTo>
                <a:lnTo>
                  <a:pt x="4709430" y="747556"/>
                </a:lnTo>
                <a:lnTo>
                  <a:pt x="4709430" y="1105592"/>
                </a:lnTo>
                <a:lnTo>
                  <a:pt x="4566299" y="1163047"/>
                </a:lnTo>
                <a:lnTo>
                  <a:pt x="4566299" y="1249585"/>
                </a:lnTo>
                <a:lnTo>
                  <a:pt x="4468264" y="1249585"/>
                </a:lnTo>
                <a:lnTo>
                  <a:pt x="4468264" y="1640715"/>
                </a:lnTo>
                <a:lnTo>
                  <a:pt x="4361317" y="1640715"/>
                </a:lnTo>
                <a:lnTo>
                  <a:pt x="4361317" y="1488464"/>
                </a:lnTo>
                <a:lnTo>
                  <a:pt x="3653384" y="1488464"/>
                </a:lnTo>
                <a:lnTo>
                  <a:pt x="3653384" y="1640715"/>
                </a:lnTo>
                <a:lnTo>
                  <a:pt x="3533544" y="1640715"/>
                </a:lnTo>
                <a:lnTo>
                  <a:pt x="3533544" y="1628832"/>
                </a:lnTo>
                <a:lnTo>
                  <a:pt x="3418457" y="1628832"/>
                </a:lnTo>
                <a:lnTo>
                  <a:pt x="3418457" y="1640715"/>
                </a:lnTo>
                <a:lnTo>
                  <a:pt x="3328145" y="1640715"/>
                </a:lnTo>
                <a:lnTo>
                  <a:pt x="3328145" y="1908500"/>
                </a:lnTo>
                <a:lnTo>
                  <a:pt x="3235072" y="1908500"/>
                </a:lnTo>
                <a:lnTo>
                  <a:pt x="3235072" y="1611156"/>
                </a:lnTo>
                <a:lnTo>
                  <a:pt x="3251203" y="1611156"/>
                </a:lnTo>
                <a:lnTo>
                  <a:pt x="3251203" y="1553286"/>
                </a:lnTo>
                <a:lnTo>
                  <a:pt x="3235072" y="1553286"/>
                </a:lnTo>
                <a:lnTo>
                  <a:pt x="3235072" y="1481156"/>
                </a:lnTo>
                <a:lnTo>
                  <a:pt x="3251203" y="1481156"/>
                </a:lnTo>
                <a:lnTo>
                  <a:pt x="3251203" y="1423226"/>
                </a:lnTo>
                <a:lnTo>
                  <a:pt x="3235072" y="1423226"/>
                </a:lnTo>
                <a:lnTo>
                  <a:pt x="3235072" y="1335351"/>
                </a:lnTo>
                <a:lnTo>
                  <a:pt x="3069184" y="1335351"/>
                </a:lnTo>
                <a:lnTo>
                  <a:pt x="3069184" y="771352"/>
                </a:lnTo>
                <a:lnTo>
                  <a:pt x="3094555" y="771352"/>
                </a:lnTo>
                <a:lnTo>
                  <a:pt x="3094555" y="720285"/>
                </a:lnTo>
                <a:lnTo>
                  <a:pt x="2883631" y="720285"/>
                </a:lnTo>
                <a:lnTo>
                  <a:pt x="2883631" y="460165"/>
                </a:lnTo>
                <a:lnTo>
                  <a:pt x="2911823" y="460165"/>
                </a:lnTo>
                <a:lnTo>
                  <a:pt x="2911823" y="406989"/>
                </a:lnTo>
                <a:lnTo>
                  <a:pt x="2844060" y="406989"/>
                </a:lnTo>
                <a:lnTo>
                  <a:pt x="2768098" y="341899"/>
                </a:lnTo>
                <a:lnTo>
                  <a:pt x="2722526" y="302863"/>
                </a:lnTo>
                <a:lnTo>
                  <a:pt x="2680936" y="41436"/>
                </a:lnTo>
                <a:lnTo>
                  <a:pt x="2676688" y="499"/>
                </a:lnTo>
                <a:lnTo>
                  <a:pt x="2672410" y="41436"/>
                </a:lnTo>
                <a:lnTo>
                  <a:pt x="2630819" y="302863"/>
                </a:lnTo>
                <a:lnTo>
                  <a:pt x="2585248" y="341899"/>
                </a:lnTo>
                <a:lnTo>
                  <a:pt x="2509107" y="406989"/>
                </a:lnTo>
                <a:lnTo>
                  <a:pt x="2441374" y="406989"/>
                </a:lnTo>
                <a:lnTo>
                  <a:pt x="2441374" y="460165"/>
                </a:lnTo>
                <a:lnTo>
                  <a:pt x="2469566" y="460165"/>
                </a:lnTo>
                <a:lnTo>
                  <a:pt x="2469566" y="720285"/>
                </a:lnTo>
                <a:lnTo>
                  <a:pt x="2258494" y="720285"/>
                </a:lnTo>
                <a:lnTo>
                  <a:pt x="2258494" y="771352"/>
                </a:lnTo>
                <a:lnTo>
                  <a:pt x="2283893" y="771352"/>
                </a:lnTo>
                <a:lnTo>
                  <a:pt x="2283893" y="1335351"/>
                </a:lnTo>
                <a:lnTo>
                  <a:pt x="2118006" y="1335351"/>
                </a:lnTo>
                <a:lnTo>
                  <a:pt x="2118006" y="1423226"/>
                </a:lnTo>
                <a:lnTo>
                  <a:pt x="2101846" y="1423226"/>
                </a:lnTo>
                <a:lnTo>
                  <a:pt x="2101846" y="1481156"/>
                </a:lnTo>
                <a:lnTo>
                  <a:pt x="2118006" y="1481156"/>
                </a:lnTo>
                <a:lnTo>
                  <a:pt x="2118006" y="1553345"/>
                </a:lnTo>
                <a:lnTo>
                  <a:pt x="2101846" y="1553345"/>
                </a:lnTo>
                <a:lnTo>
                  <a:pt x="2101846" y="1611156"/>
                </a:lnTo>
                <a:lnTo>
                  <a:pt x="2118006" y="1611156"/>
                </a:lnTo>
                <a:lnTo>
                  <a:pt x="2118006" y="1712370"/>
                </a:lnTo>
                <a:lnTo>
                  <a:pt x="1812137" y="1712370"/>
                </a:lnTo>
                <a:lnTo>
                  <a:pt x="1812137" y="932724"/>
                </a:lnTo>
                <a:lnTo>
                  <a:pt x="1718885" y="932724"/>
                </a:lnTo>
                <a:lnTo>
                  <a:pt x="1718885" y="887449"/>
                </a:lnTo>
                <a:lnTo>
                  <a:pt x="1395339" y="887449"/>
                </a:lnTo>
                <a:lnTo>
                  <a:pt x="1395339" y="932724"/>
                </a:lnTo>
                <a:lnTo>
                  <a:pt x="1322021" y="932724"/>
                </a:lnTo>
                <a:lnTo>
                  <a:pt x="1322021" y="887449"/>
                </a:lnTo>
                <a:lnTo>
                  <a:pt x="1219946" y="887449"/>
                </a:lnTo>
                <a:lnTo>
                  <a:pt x="1219946" y="932724"/>
                </a:lnTo>
                <a:lnTo>
                  <a:pt x="1114721" y="932724"/>
                </a:lnTo>
                <a:lnTo>
                  <a:pt x="1114721" y="1319309"/>
                </a:lnTo>
                <a:lnTo>
                  <a:pt x="856681" y="1381309"/>
                </a:lnTo>
                <a:lnTo>
                  <a:pt x="856681" y="1908500"/>
                </a:lnTo>
                <a:lnTo>
                  <a:pt x="681911" y="1908500"/>
                </a:lnTo>
                <a:lnTo>
                  <a:pt x="681911" y="1610770"/>
                </a:lnTo>
                <a:lnTo>
                  <a:pt x="519559" y="1589797"/>
                </a:lnTo>
                <a:lnTo>
                  <a:pt x="519559" y="1494911"/>
                </a:lnTo>
                <a:lnTo>
                  <a:pt x="-918" y="1427682"/>
                </a:lnTo>
                <a:lnTo>
                  <a:pt x="-918" y="2251831"/>
                </a:lnTo>
                <a:lnTo>
                  <a:pt x="9143082" y="2251831"/>
                </a:lnTo>
                <a:close/>
              </a:path>
            </a:pathLst>
          </a:custGeom>
          <a:gradFill flip="none" rotWithShape="1">
            <a:gsLst>
              <a:gs pos="58000">
                <a:srgbClr val="F1F9F7"/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 w="297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6F0CE3-3CC1-476B-831B-C31CE583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 b="18949"/>
          <a:stretch/>
        </p:blipFill>
        <p:spPr>
          <a:xfrm>
            <a:off x="3923928" y="123479"/>
            <a:ext cx="43924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9CEA0-BEEC-4469-9750-F905B77B6786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DA2F9-D0A7-4807-A36C-9EE682F6A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7" r="-929" b="20754"/>
          <a:stretch/>
        </p:blipFill>
        <p:spPr>
          <a:xfrm flipH="1">
            <a:off x="1619671" y="123478"/>
            <a:ext cx="7524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64790-4CA6-40CA-A174-2F08F3F80E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78878-22D1-40AC-84DC-08C8A33E05AE}"/>
              </a:ext>
            </a:extLst>
          </p:cNvPr>
          <p:cNvSpPr/>
          <p:nvPr userDrawn="1"/>
        </p:nvSpPr>
        <p:spPr>
          <a:xfrm rot="1074304">
            <a:off x="5345771" y="2886086"/>
            <a:ext cx="707617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DA5BD6-597F-4298-B7FE-F6963AD471ED}"/>
              </a:ext>
            </a:extLst>
          </p:cNvPr>
          <p:cNvSpPr/>
          <p:nvPr userDrawn="1"/>
        </p:nvSpPr>
        <p:spPr>
          <a:xfrm rot="1804485">
            <a:off x="5605363" y="2190092"/>
            <a:ext cx="3047775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5247F-014B-4317-ABE1-963B62B2E3AF}"/>
              </a:ext>
            </a:extLst>
          </p:cNvPr>
          <p:cNvGrpSpPr/>
          <p:nvPr userDrawn="1"/>
        </p:nvGrpSpPr>
        <p:grpSpPr>
          <a:xfrm>
            <a:off x="4207881" y="60786"/>
            <a:ext cx="2142828" cy="1721384"/>
            <a:chOff x="6553376" y="1481318"/>
            <a:chExt cx="1792020" cy="14395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A2DE5-F576-423F-94F0-88056676D8E3}"/>
                </a:ext>
              </a:extLst>
            </p:cNvPr>
            <p:cNvSpPr/>
            <p:nvPr/>
          </p:nvSpPr>
          <p:spPr>
            <a:xfrm rot="1628144">
              <a:off x="6553376" y="1762544"/>
              <a:ext cx="1762145" cy="1158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2B4F32C-BB3E-43C3-89DD-721AA114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5813" y="1481318"/>
              <a:ext cx="1629583" cy="1406349"/>
            </a:xfrm>
            <a:prstGeom prst="rect">
              <a:avLst/>
            </a:prstGeom>
          </p:spPr>
        </p:pic>
      </p:grp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7740CB4-7CFF-4EEE-993B-1108E99E7F62}"/>
              </a:ext>
            </a:extLst>
          </p:cNvPr>
          <p:cNvSpPr/>
          <p:nvPr userDrawn="1"/>
        </p:nvSpPr>
        <p:spPr>
          <a:xfrm>
            <a:off x="6938472" y="-346195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9DEF35-D2AE-4143-AC6C-B72FB3815A33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3A53EB3-97C2-4A27-B6B1-DE464B2AB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8" y="260626"/>
            <a:ext cx="3826908" cy="349150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2023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22" r:id="rId3"/>
    <p:sldLayoutId id="2147483768" r:id="rId4"/>
    <p:sldLayoutId id="2147483843" r:id="rId5"/>
    <p:sldLayoutId id="2147483839" r:id="rId6"/>
    <p:sldLayoutId id="2147483846" r:id="rId7"/>
    <p:sldLayoutId id="2147483793" r:id="rId8"/>
    <p:sldLayoutId id="214748384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499742"/>
            <a:ext cx="7420668" cy="1305174"/>
          </a:xfrm>
        </p:spPr>
        <p:txBody>
          <a:bodyPr/>
          <a:lstStyle/>
          <a:p>
            <a:r>
              <a:rPr lang="en-US" dirty="0"/>
              <a:t>Hide Repeated Labels and delimiters for repeated metadata</a:t>
            </a:r>
            <a:endParaRPr lang="LID4096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4133579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Hide repeated labels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Here we have defined the delimiter to be a pipe sign (|)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7B124D-5830-8B08-AF7A-8105C52E8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309960"/>
            <a:ext cx="4364774" cy="34940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E7B1C7-27ED-0A4D-02D0-A3700AF7DA4F}"/>
              </a:ext>
            </a:extLst>
          </p:cNvPr>
          <p:cNvSpPr/>
          <p:nvPr/>
        </p:nvSpPr>
        <p:spPr>
          <a:xfrm>
            <a:off x="2555776" y="4299942"/>
            <a:ext cx="1656184" cy="4851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22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Hide repeated labels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Note that when there is a value in the field “Delimiter for Grouping Repeated Delivery Metadata” the “Hide Repeated Labels” option will not appear in the Alma View definitions: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D8EC65-4EC8-00A2-CDC9-C896BA68E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183" y="1718721"/>
            <a:ext cx="2765633" cy="30037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B7938F-34E6-283D-B73B-BDD77C8E9D28}"/>
              </a:ext>
            </a:extLst>
          </p:cNvPr>
          <p:cNvSpPr txBox="1"/>
          <p:nvPr/>
        </p:nvSpPr>
        <p:spPr>
          <a:xfrm>
            <a:off x="251520" y="2355726"/>
            <a:ext cx="237626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no longer have the “Hide Repeated Labels” option because we defined a delimiter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06B344-73C6-0AD3-148A-48E2207F94B0}"/>
              </a:ext>
            </a:extLst>
          </p:cNvPr>
          <p:cNvCxnSpPr/>
          <p:nvPr/>
        </p:nvCxnSpPr>
        <p:spPr>
          <a:xfrm>
            <a:off x="2627784" y="3220620"/>
            <a:ext cx="1080120" cy="2152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648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E176C0-0452-9DEF-D09F-4F3FF8E1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30652"/>
            <a:ext cx="7956376" cy="32632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Hide repeated labels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subjects now appear in the “Description” section with the delimiters</a:t>
            </a:r>
          </a:p>
          <a:p>
            <a:endParaRPr lang="en-US" sz="20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06B344-73C6-0AD3-148A-48E2207F94B0}"/>
              </a:ext>
            </a:extLst>
          </p:cNvPr>
          <p:cNvCxnSpPr>
            <a:cxnSpLocks/>
          </p:cNvCxnSpPr>
          <p:nvPr/>
        </p:nvCxnSpPr>
        <p:spPr>
          <a:xfrm flipV="1">
            <a:off x="7611704" y="4408600"/>
            <a:ext cx="72008" cy="3410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4F8F57-7B09-4F27-5223-FC411B1009C1}"/>
              </a:ext>
            </a:extLst>
          </p:cNvPr>
          <p:cNvCxnSpPr>
            <a:cxnSpLocks/>
          </p:cNvCxnSpPr>
          <p:nvPr/>
        </p:nvCxnSpPr>
        <p:spPr>
          <a:xfrm flipH="1">
            <a:off x="7997648" y="3651870"/>
            <a:ext cx="72008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051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4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Hide repeated labels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“Hide Repeated Labels” options determines whether one of the following behaviors will occur:</a:t>
            </a:r>
          </a:p>
          <a:p>
            <a:r>
              <a:rPr lang="en-US" sz="2000" dirty="0"/>
              <a:t>If a bibliographic record has multiple occurrences of the same MARC field, then when viewing the digital object, the fields will appear in the “description” section: </a:t>
            </a:r>
          </a:p>
          <a:p>
            <a:pPr lvl="1"/>
            <a:r>
              <a:rPr lang="en-US" sz="1800" dirty="0"/>
              <a:t>When “Hide Repeated Labels” is not checked: The label will appear once for each occurrence of the field (if there are three fields then the label will appear three times)</a:t>
            </a:r>
          </a:p>
          <a:p>
            <a:pPr lvl="1"/>
            <a:r>
              <a:rPr lang="en-US" sz="1800" dirty="0"/>
              <a:t>When “Hide Repeated Labels” is checked: The label will appear once and under the label will be the contents of each field.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336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Hide repeated labels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As a “side comment”: Note that the order and name of the bibliographic field labels in the Alma Viewer are defined at ‘Configuration &gt; Fulfillment &gt; Digital Fulfillment  &gt; Delivery Profiles Metadata &gt; Select Relevant Profile’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9D574-A623-FF6A-21C1-F907F9968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9662"/>
            <a:ext cx="9144000" cy="28122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9566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DA7607-BD16-81EE-2B0B-FBFBC1B63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635646"/>
            <a:ext cx="4103995" cy="32198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Hide repeated labels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Title “Exploring consumer adoption of mobile payments – A qualitative study” has three 650_0 fields</a:t>
            </a:r>
          </a:p>
          <a:p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3EF7E-BD20-7F4E-401B-D33B9FF3A850}"/>
              </a:ext>
            </a:extLst>
          </p:cNvPr>
          <p:cNvSpPr/>
          <p:nvPr/>
        </p:nvSpPr>
        <p:spPr>
          <a:xfrm>
            <a:off x="2323584" y="3988858"/>
            <a:ext cx="1744359" cy="6480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9203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F13351-6242-43E1-12A9-6C2FD94E7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513" y="1265422"/>
            <a:ext cx="3218973" cy="36518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Hide repeated labels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 the Alma Viewer definitions, we have not checked “Hide Repeated Labels”</a:t>
            </a:r>
          </a:p>
          <a:p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3EF7E-BD20-7F4E-401B-D33B9FF3A850}"/>
              </a:ext>
            </a:extLst>
          </p:cNvPr>
          <p:cNvSpPr/>
          <p:nvPr/>
        </p:nvSpPr>
        <p:spPr>
          <a:xfrm>
            <a:off x="3059833" y="3291831"/>
            <a:ext cx="151216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62723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B9DED6-73EF-F173-3282-1A93590E8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08" y="1344773"/>
            <a:ext cx="8100392" cy="33665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Hide repeated labels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 the Alma Viewer we see the label “Subject” for each 650_0</a:t>
            </a:r>
          </a:p>
          <a:p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3EF7E-BD20-7F4E-401B-D33B9FF3A850}"/>
              </a:ext>
            </a:extLst>
          </p:cNvPr>
          <p:cNvSpPr/>
          <p:nvPr/>
        </p:nvSpPr>
        <p:spPr>
          <a:xfrm>
            <a:off x="6588224" y="2884022"/>
            <a:ext cx="1512168" cy="5518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6AEE82-06C5-6AA2-D431-AE86F4689B66}"/>
              </a:ext>
            </a:extLst>
          </p:cNvPr>
          <p:cNvSpPr/>
          <p:nvPr/>
        </p:nvSpPr>
        <p:spPr>
          <a:xfrm>
            <a:off x="6588224" y="3435846"/>
            <a:ext cx="1512168" cy="5518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529E2-FFE7-30B1-8042-6F7F945C1823}"/>
              </a:ext>
            </a:extLst>
          </p:cNvPr>
          <p:cNvSpPr/>
          <p:nvPr/>
        </p:nvSpPr>
        <p:spPr>
          <a:xfrm>
            <a:off x="6588224" y="3987194"/>
            <a:ext cx="1512168" cy="5518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70856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9D4B35-EC6A-EEC2-E944-64267B06B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367438"/>
            <a:ext cx="3002012" cy="35085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Hide repeated labels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71550"/>
            <a:ext cx="8496944" cy="3888432"/>
          </a:xfrm>
        </p:spPr>
        <p:txBody>
          <a:bodyPr>
            <a:normAutofit/>
          </a:bodyPr>
          <a:lstStyle/>
          <a:p>
            <a:r>
              <a:rPr lang="en-US" sz="2000" dirty="0"/>
              <a:t>Now in the Alma Viewer definitions, we have checked “Hide Repeated Labels”</a:t>
            </a:r>
          </a:p>
          <a:p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3EF7E-BD20-7F4E-401B-D33B9FF3A850}"/>
              </a:ext>
            </a:extLst>
          </p:cNvPr>
          <p:cNvSpPr/>
          <p:nvPr/>
        </p:nvSpPr>
        <p:spPr>
          <a:xfrm>
            <a:off x="3059833" y="3291831"/>
            <a:ext cx="151216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582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0668B9-5B81-E347-2CB5-898F26F4E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25442"/>
            <a:ext cx="8100392" cy="33345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Hide repeated labels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 the Alma Viewer we see one label “Subject” for all each 650_0 occurrences</a:t>
            </a:r>
          </a:p>
          <a:p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529E2-FFE7-30B1-8042-6F7F945C1823}"/>
              </a:ext>
            </a:extLst>
          </p:cNvPr>
          <p:cNvSpPr/>
          <p:nvPr/>
        </p:nvSpPr>
        <p:spPr>
          <a:xfrm>
            <a:off x="6588224" y="3723878"/>
            <a:ext cx="1512168" cy="864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759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Hide repeated labels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It is also possible to use a delimiter between the multiple occurrences of a field.  </a:t>
            </a:r>
          </a:p>
          <a:p>
            <a:r>
              <a:rPr lang="en-US" sz="2000" dirty="0"/>
              <a:t>The delimiter can be entered in the field “Delimiter for Grouping Repeated Delivery Metadata” which is located at  ‘Configuration &gt; Fulfillment &gt; Discovery Interface Display Logic &gt; Other Settings”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4641894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3458</TotalTime>
  <Words>396</Words>
  <Application>Microsoft Office PowerPoint</Application>
  <PresentationFormat>On-screen Show (16:9)</PresentationFormat>
  <Paragraphs>31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IGeLU_2016_16X9 (1)</vt:lpstr>
      <vt:lpstr>Hide Repeated Labels and delimiters for repeated metadata</vt:lpstr>
      <vt:lpstr>Hide repeated labels</vt:lpstr>
      <vt:lpstr>Hide repeated labels</vt:lpstr>
      <vt:lpstr>Hide repeated labels</vt:lpstr>
      <vt:lpstr>Hide repeated labels</vt:lpstr>
      <vt:lpstr>Hide repeated labels</vt:lpstr>
      <vt:lpstr>Hide repeated labels</vt:lpstr>
      <vt:lpstr>Hide repeated labels</vt:lpstr>
      <vt:lpstr>Hide repeated labels</vt:lpstr>
      <vt:lpstr>Hide repeated labels</vt:lpstr>
      <vt:lpstr>Hide repeated labels</vt:lpstr>
      <vt:lpstr>Hide repeated labels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Idit Or</dc:creator>
  <cp:lastModifiedBy>Yoel Kortick</cp:lastModifiedBy>
  <cp:revision>43</cp:revision>
  <dcterms:created xsi:type="dcterms:W3CDTF">2021-11-30T14:32:13Z</dcterms:created>
  <dcterms:modified xsi:type="dcterms:W3CDTF">2023-03-12T16:36:12Z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0x0101002D4216B00C96C34F9FEB40E34BEB6B05</vt:lpwstr>
  </property>
  <property fmtid="{D5CDD505-2E9C-101B-9397-08002B2CF9AE}" pid="3" name="NXPowerLiteLastOptimized">
    <vt:lpwstr>3872112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D9.0.4</vt:lpwstr>
  </property>
</Properties>
</file>