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23"/>
  </p:notesMasterIdLst>
  <p:handoutMasterIdLst>
    <p:handoutMasterId r:id="rId24"/>
  </p:handoutMasterIdLst>
  <p:sldIdLst>
    <p:sldId id="1735" r:id="rId3"/>
    <p:sldId id="1736" r:id="rId4"/>
    <p:sldId id="1968" r:id="rId5"/>
    <p:sldId id="2269" r:id="rId6"/>
    <p:sldId id="1963" r:id="rId7"/>
    <p:sldId id="2270" r:id="rId8"/>
    <p:sldId id="2360" r:id="rId9"/>
    <p:sldId id="2275" r:id="rId10"/>
    <p:sldId id="2395" r:id="rId11"/>
    <p:sldId id="2324" r:id="rId12"/>
    <p:sldId id="2273" r:id="rId13"/>
    <p:sldId id="2400" r:id="rId14"/>
    <p:sldId id="2399" r:id="rId15"/>
    <p:sldId id="2401" r:id="rId16"/>
    <p:sldId id="2274" r:id="rId17"/>
    <p:sldId id="2361" r:id="rId18"/>
    <p:sldId id="2325" r:id="rId19"/>
    <p:sldId id="2279" r:id="rId20"/>
    <p:sldId id="2404" r:id="rId21"/>
    <p:sldId id="1701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EDFF0-D524-41A2-8AF5-54FFD102D1F5}" v="6" dt="2023-03-13T10:39:36.82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5067" autoAdjust="0"/>
  </p:normalViewPr>
  <p:slideViewPr>
    <p:cSldViewPr>
      <p:cViewPr varScale="1">
        <p:scale>
          <a:sx n="139" d="100"/>
          <a:sy n="139" d="100"/>
        </p:scale>
        <p:origin x="13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586EDFF0-D524-41A2-8AF5-54FFD102D1F5}"/>
    <pc:docChg chg="undo custSel addSld delSld modSld">
      <pc:chgData name="Yoel Kortick" userId="167978f5-7f40-4909-85d5-d4149554ad4e" providerId="ADAL" clId="{586EDFF0-D524-41A2-8AF5-54FFD102D1F5}" dt="2023-03-13T10:39:56.823" v="314" actId="20577"/>
      <pc:docMkLst>
        <pc:docMk/>
      </pc:docMkLst>
      <pc:sldChg chg="modSp">
        <pc:chgData name="Yoel Kortick" userId="167978f5-7f40-4909-85d5-d4149554ad4e" providerId="ADAL" clId="{586EDFF0-D524-41A2-8AF5-54FFD102D1F5}" dt="2023-03-13T10:39:36.826" v="306"/>
        <pc:sldMkLst>
          <pc:docMk/>
          <pc:sldMk cId="3267142644" sldId="1736"/>
        </pc:sldMkLst>
        <pc:spChg chg="mod">
          <ac:chgData name="Yoel Kortick" userId="167978f5-7f40-4909-85d5-d4149554ad4e" providerId="ADAL" clId="{586EDFF0-D524-41A2-8AF5-54FFD102D1F5}" dt="2023-03-13T10:39:36.826" v="306"/>
          <ac:spMkLst>
            <pc:docMk/>
            <pc:sldMk cId="3267142644" sldId="1736"/>
            <ac:spMk id="4" creationId="{9DC149F4-2772-4DC6-83C5-E8C2CBAF8EA7}"/>
          </ac:spMkLst>
        </pc:spChg>
      </pc:sldChg>
      <pc:sldChg chg="modSp mod">
        <pc:chgData name="Yoel Kortick" userId="167978f5-7f40-4909-85d5-d4149554ad4e" providerId="ADAL" clId="{586EDFF0-D524-41A2-8AF5-54FFD102D1F5}" dt="2023-03-12T10:00:06.009" v="77" actId="20577"/>
        <pc:sldMkLst>
          <pc:docMk/>
          <pc:sldMk cId="384964553" sldId="1963"/>
        </pc:sldMkLst>
        <pc:spChg chg="mod">
          <ac:chgData name="Yoel Kortick" userId="167978f5-7f40-4909-85d5-d4149554ad4e" providerId="ADAL" clId="{586EDFF0-D524-41A2-8AF5-54FFD102D1F5}" dt="2023-03-12T10:00:06.009" v="77" actId="20577"/>
          <ac:spMkLst>
            <pc:docMk/>
            <pc:sldMk cId="384964553" sldId="1963"/>
            <ac:spMk id="4" creationId="{3EB881EF-8127-4A88-A661-082445FC2E2E}"/>
          </ac:spMkLst>
        </pc:spChg>
      </pc:sldChg>
      <pc:sldChg chg="modSp mod">
        <pc:chgData name="Yoel Kortick" userId="167978f5-7f40-4909-85d5-d4149554ad4e" providerId="ADAL" clId="{586EDFF0-D524-41A2-8AF5-54FFD102D1F5}" dt="2023-03-12T09:59:52.907" v="69" actId="20577"/>
        <pc:sldMkLst>
          <pc:docMk/>
          <pc:sldMk cId="890291662" sldId="2269"/>
        </pc:sldMkLst>
        <pc:spChg chg="mod">
          <ac:chgData name="Yoel Kortick" userId="167978f5-7f40-4909-85d5-d4149554ad4e" providerId="ADAL" clId="{586EDFF0-D524-41A2-8AF5-54FFD102D1F5}" dt="2023-03-12T09:59:52.907" v="69" actId="20577"/>
          <ac:spMkLst>
            <pc:docMk/>
            <pc:sldMk cId="890291662" sldId="2269"/>
            <ac:spMk id="4" creationId="{9339AD69-2B9A-45E9-B9DF-01E883A3526F}"/>
          </ac:spMkLst>
        </pc:spChg>
      </pc:sldChg>
      <pc:sldChg chg="modSp mod">
        <pc:chgData name="Yoel Kortick" userId="167978f5-7f40-4909-85d5-d4149554ad4e" providerId="ADAL" clId="{586EDFF0-D524-41A2-8AF5-54FFD102D1F5}" dt="2023-03-13T10:39:56.823" v="314" actId="20577"/>
        <pc:sldMkLst>
          <pc:docMk/>
          <pc:sldMk cId="241932133" sldId="2270"/>
        </pc:sldMkLst>
        <pc:spChg chg="mod">
          <ac:chgData name="Yoel Kortick" userId="167978f5-7f40-4909-85d5-d4149554ad4e" providerId="ADAL" clId="{586EDFF0-D524-41A2-8AF5-54FFD102D1F5}" dt="2023-03-13T10:39:36.826" v="306"/>
          <ac:spMkLst>
            <pc:docMk/>
            <pc:sldMk cId="241932133" sldId="2270"/>
            <ac:spMk id="3" creationId="{3D5AC908-A09F-432C-A1D6-53161F717DCF}"/>
          </ac:spMkLst>
        </pc:spChg>
        <pc:spChg chg="mod">
          <ac:chgData name="Yoel Kortick" userId="167978f5-7f40-4909-85d5-d4149554ad4e" providerId="ADAL" clId="{586EDFF0-D524-41A2-8AF5-54FFD102D1F5}" dt="2023-03-13T10:39:56.823" v="314" actId="20577"/>
          <ac:spMkLst>
            <pc:docMk/>
            <pc:sldMk cId="241932133" sldId="2270"/>
            <ac:spMk id="6" creationId="{F5DE35A3-3581-474D-B2BA-1FCE65A5B680}"/>
          </ac:spMkLst>
        </pc:spChg>
      </pc:sldChg>
      <pc:sldChg chg="addSp delSp modSp mod">
        <pc:chgData name="Yoel Kortick" userId="167978f5-7f40-4909-85d5-d4149554ad4e" providerId="ADAL" clId="{586EDFF0-D524-41A2-8AF5-54FFD102D1F5}" dt="2023-03-12T09:57:17.719" v="41"/>
        <pc:sldMkLst>
          <pc:docMk/>
          <pc:sldMk cId="1451991747" sldId="2273"/>
        </pc:sldMkLst>
        <pc:spChg chg="mod">
          <ac:chgData name="Yoel Kortick" userId="167978f5-7f40-4909-85d5-d4149554ad4e" providerId="ADAL" clId="{586EDFF0-D524-41A2-8AF5-54FFD102D1F5}" dt="2023-03-12T09:57:17.719" v="41"/>
          <ac:spMkLst>
            <pc:docMk/>
            <pc:sldMk cId="1451991747" sldId="2273"/>
            <ac:spMk id="6" creationId="{F5DE35A3-3581-474D-B2BA-1FCE65A5B680}"/>
          </ac:spMkLst>
        </pc:spChg>
        <pc:picChg chg="del">
          <ac:chgData name="Yoel Kortick" userId="167978f5-7f40-4909-85d5-d4149554ad4e" providerId="ADAL" clId="{586EDFF0-D524-41A2-8AF5-54FFD102D1F5}" dt="2023-03-12T09:46:31.511" v="21" actId="478"/>
          <ac:picMkLst>
            <pc:docMk/>
            <pc:sldMk cId="1451991747" sldId="2273"/>
            <ac:picMk id="5" creationId="{58D20257-24DD-4C40-BE1B-1EAB0667301B}"/>
          </ac:picMkLst>
        </pc:picChg>
        <pc:picChg chg="add mod">
          <ac:chgData name="Yoel Kortick" userId="167978f5-7f40-4909-85d5-d4149554ad4e" providerId="ADAL" clId="{586EDFF0-D524-41A2-8AF5-54FFD102D1F5}" dt="2023-03-12T09:46:39.771" v="25" actId="208"/>
          <ac:picMkLst>
            <pc:docMk/>
            <pc:sldMk cId="1451991747" sldId="2273"/>
            <ac:picMk id="7" creationId="{56CD1DFC-1417-EF2B-C4CA-D77B0F6507AC}"/>
          </ac:picMkLst>
        </pc:picChg>
      </pc:sldChg>
      <pc:sldChg chg="addSp delSp modSp mod">
        <pc:chgData name="Yoel Kortick" userId="167978f5-7f40-4909-85d5-d4149554ad4e" providerId="ADAL" clId="{586EDFF0-D524-41A2-8AF5-54FFD102D1F5}" dt="2023-03-13T10:39:36.826" v="306"/>
        <pc:sldMkLst>
          <pc:docMk/>
          <pc:sldMk cId="2712403738" sldId="2275"/>
        </pc:sldMkLst>
        <pc:spChg chg="mod">
          <ac:chgData name="Yoel Kortick" userId="167978f5-7f40-4909-85d5-d4149554ad4e" providerId="ADAL" clId="{586EDFF0-D524-41A2-8AF5-54FFD102D1F5}" dt="2023-03-13T10:39:36.826" v="306"/>
          <ac:spMkLst>
            <pc:docMk/>
            <pc:sldMk cId="2712403738" sldId="2275"/>
            <ac:spMk id="3" creationId="{3D5AC908-A09F-432C-A1D6-53161F717DCF}"/>
          </ac:spMkLst>
        </pc:spChg>
        <pc:spChg chg="mod">
          <ac:chgData name="Yoel Kortick" userId="167978f5-7f40-4909-85d5-d4149554ad4e" providerId="ADAL" clId="{586EDFF0-D524-41A2-8AF5-54FFD102D1F5}" dt="2023-03-13T10:10:48.920" v="124" actId="20577"/>
          <ac:spMkLst>
            <pc:docMk/>
            <pc:sldMk cId="2712403738" sldId="2275"/>
            <ac:spMk id="6" creationId="{F5DE35A3-3581-474D-B2BA-1FCE65A5B680}"/>
          </ac:spMkLst>
        </pc:spChg>
        <pc:spChg chg="add mod">
          <ac:chgData name="Yoel Kortick" userId="167978f5-7f40-4909-85d5-d4149554ad4e" providerId="ADAL" clId="{586EDFF0-D524-41A2-8AF5-54FFD102D1F5}" dt="2023-03-13T10:11:39.071" v="131" actId="14100"/>
          <ac:spMkLst>
            <pc:docMk/>
            <pc:sldMk cId="2712403738" sldId="2275"/>
            <ac:spMk id="9" creationId="{E27E9812-915F-3DCE-9E56-4C21F3944564}"/>
          </ac:spMkLst>
        </pc:spChg>
        <pc:spChg chg="add mod">
          <ac:chgData name="Yoel Kortick" userId="167978f5-7f40-4909-85d5-d4149554ad4e" providerId="ADAL" clId="{586EDFF0-D524-41A2-8AF5-54FFD102D1F5}" dt="2023-03-13T10:11:32.544" v="129"/>
          <ac:spMkLst>
            <pc:docMk/>
            <pc:sldMk cId="2712403738" sldId="2275"/>
            <ac:spMk id="10" creationId="{882D9225-1BF1-9EF6-60A2-92A456E2EAD5}"/>
          </ac:spMkLst>
        </pc:spChg>
        <pc:picChg chg="add">
          <ac:chgData name="Yoel Kortick" userId="167978f5-7f40-4909-85d5-d4149554ad4e" providerId="ADAL" clId="{586EDFF0-D524-41A2-8AF5-54FFD102D1F5}" dt="2023-03-13T10:10:39.078" v="110" actId="22"/>
          <ac:picMkLst>
            <pc:docMk/>
            <pc:sldMk cId="2712403738" sldId="2275"/>
            <ac:picMk id="5" creationId="{048B223B-3F7B-FBE2-BB42-D80E966E4B85}"/>
          </ac:picMkLst>
        </pc:picChg>
        <pc:picChg chg="del">
          <ac:chgData name="Yoel Kortick" userId="167978f5-7f40-4909-85d5-d4149554ad4e" providerId="ADAL" clId="{586EDFF0-D524-41A2-8AF5-54FFD102D1F5}" dt="2023-03-13T10:10:37.945" v="109" actId="478"/>
          <ac:picMkLst>
            <pc:docMk/>
            <pc:sldMk cId="2712403738" sldId="2275"/>
            <ac:picMk id="8" creationId="{4E64220D-9910-4A48-ACB6-81F9F8C91D7C}"/>
          </ac:picMkLst>
        </pc:picChg>
        <pc:cxnChg chg="add mod">
          <ac:chgData name="Yoel Kortick" userId="167978f5-7f40-4909-85d5-d4149554ad4e" providerId="ADAL" clId="{586EDFF0-D524-41A2-8AF5-54FFD102D1F5}" dt="2023-03-13T10:11:32.544" v="129"/>
          <ac:cxnSpMkLst>
            <pc:docMk/>
            <pc:sldMk cId="2712403738" sldId="2275"/>
            <ac:cxnSpMk id="11" creationId="{406F59FE-F8B1-BC0C-2397-E38C0876C6B5}"/>
          </ac:cxnSpMkLst>
        </pc:cxnChg>
        <pc:cxnChg chg="add mod">
          <ac:chgData name="Yoel Kortick" userId="167978f5-7f40-4909-85d5-d4149554ad4e" providerId="ADAL" clId="{586EDFF0-D524-41A2-8AF5-54FFD102D1F5}" dt="2023-03-13T10:11:32.544" v="129"/>
          <ac:cxnSpMkLst>
            <pc:docMk/>
            <pc:sldMk cId="2712403738" sldId="2275"/>
            <ac:cxnSpMk id="12" creationId="{2D737CED-454E-3E67-B743-040F64AD912D}"/>
          </ac:cxnSpMkLst>
        </pc:cxnChg>
      </pc:sldChg>
      <pc:sldChg chg="addSp modSp mod">
        <pc:chgData name="Yoel Kortick" userId="167978f5-7f40-4909-85d5-d4149554ad4e" providerId="ADAL" clId="{586EDFF0-D524-41A2-8AF5-54FFD102D1F5}" dt="2023-03-13T10:33:54.237" v="271"/>
        <pc:sldMkLst>
          <pc:docMk/>
          <pc:sldMk cId="1974752903" sldId="2279"/>
        </pc:sldMkLst>
        <pc:spChg chg="mod">
          <ac:chgData name="Yoel Kortick" userId="167978f5-7f40-4909-85d5-d4149554ad4e" providerId="ADAL" clId="{586EDFF0-D524-41A2-8AF5-54FFD102D1F5}" dt="2023-03-13T10:33:54.237" v="271"/>
          <ac:spMkLst>
            <pc:docMk/>
            <pc:sldMk cId="1974752903" sldId="2279"/>
            <ac:spMk id="3" creationId="{3D5AC908-A09F-432C-A1D6-53161F717DCF}"/>
          </ac:spMkLst>
        </pc:spChg>
        <pc:spChg chg="mod">
          <ac:chgData name="Yoel Kortick" userId="167978f5-7f40-4909-85d5-d4149554ad4e" providerId="ADAL" clId="{586EDFF0-D524-41A2-8AF5-54FFD102D1F5}" dt="2023-03-13T10:33:42.311" v="270" actId="33524"/>
          <ac:spMkLst>
            <pc:docMk/>
            <pc:sldMk cId="1974752903" sldId="2279"/>
            <ac:spMk id="12" creationId="{ABC3C94A-660B-4294-AFA2-8EF45C0DDE58}"/>
          </ac:spMkLst>
        </pc:spChg>
        <pc:picChg chg="add mod">
          <ac:chgData name="Yoel Kortick" userId="167978f5-7f40-4909-85d5-d4149554ad4e" providerId="ADAL" clId="{586EDFF0-D524-41A2-8AF5-54FFD102D1F5}" dt="2023-03-13T10:33:37.612" v="268" actId="208"/>
          <ac:picMkLst>
            <pc:docMk/>
            <pc:sldMk cId="1974752903" sldId="2279"/>
            <ac:picMk id="5" creationId="{94CF83A9-C78A-6F4C-E213-48B5C8547E4F}"/>
          </ac:picMkLst>
        </pc:picChg>
      </pc:sldChg>
      <pc:sldChg chg="modSp del">
        <pc:chgData name="Yoel Kortick" userId="167978f5-7f40-4909-85d5-d4149554ad4e" providerId="ADAL" clId="{586EDFF0-D524-41A2-8AF5-54FFD102D1F5}" dt="2023-03-13T10:39:09.855" v="305" actId="47"/>
        <pc:sldMkLst>
          <pc:docMk/>
          <pc:sldMk cId="1893220265" sldId="2280"/>
        </pc:sldMkLst>
        <pc:spChg chg="mod">
          <ac:chgData name="Yoel Kortick" userId="167978f5-7f40-4909-85d5-d4149554ad4e" providerId="ADAL" clId="{586EDFF0-D524-41A2-8AF5-54FFD102D1F5}" dt="2023-03-13T10:33:54.237" v="271"/>
          <ac:spMkLst>
            <pc:docMk/>
            <pc:sldMk cId="1893220265" sldId="2280"/>
            <ac:spMk id="10" creationId="{7024E078-450D-4BFA-85CE-70DA020FEF91}"/>
          </ac:spMkLst>
        </pc:spChg>
      </pc:sldChg>
      <pc:sldChg chg="modSp del">
        <pc:chgData name="Yoel Kortick" userId="167978f5-7f40-4909-85d5-d4149554ad4e" providerId="ADAL" clId="{586EDFF0-D524-41A2-8AF5-54FFD102D1F5}" dt="2023-03-13T10:39:09.855" v="305" actId="47"/>
        <pc:sldMkLst>
          <pc:docMk/>
          <pc:sldMk cId="420349202" sldId="2282"/>
        </pc:sldMkLst>
        <pc:spChg chg="mod">
          <ac:chgData name="Yoel Kortick" userId="167978f5-7f40-4909-85d5-d4149554ad4e" providerId="ADAL" clId="{586EDFF0-D524-41A2-8AF5-54FFD102D1F5}" dt="2023-03-13T10:33:54.237" v="271"/>
          <ac:spMkLst>
            <pc:docMk/>
            <pc:sldMk cId="420349202" sldId="2282"/>
            <ac:spMk id="10" creationId="{7024E078-450D-4BFA-85CE-70DA020FEF91}"/>
          </ac:spMkLst>
        </pc:spChg>
      </pc:sldChg>
      <pc:sldChg chg="modSp">
        <pc:chgData name="Yoel Kortick" userId="167978f5-7f40-4909-85d5-d4149554ad4e" providerId="ADAL" clId="{586EDFF0-D524-41A2-8AF5-54FFD102D1F5}" dt="2023-03-13T10:33:54.237" v="271"/>
        <pc:sldMkLst>
          <pc:docMk/>
          <pc:sldMk cId="1467977412" sldId="2325"/>
        </pc:sldMkLst>
        <pc:spChg chg="mod">
          <ac:chgData name="Yoel Kortick" userId="167978f5-7f40-4909-85d5-d4149554ad4e" providerId="ADAL" clId="{586EDFF0-D524-41A2-8AF5-54FFD102D1F5}" dt="2023-03-13T10:33:54.237" v="271"/>
          <ac:spMkLst>
            <pc:docMk/>
            <pc:sldMk cId="1467977412" sldId="2325"/>
            <ac:spMk id="4" creationId="{3EB881EF-8127-4A88-A661-082445FC2E2E}"/>
          </ac:spMkLst>
        </pc:spChg>
      </pc:sldChg>
      <pc:sldChg chg="addSp delSp modSp mod">
        <pc:chgData name="Yoel Kortick" userId="167978f5-7f40-4909-85d5-d4149554ad4e" providerId="ADAL" clId="{586EDFF0-D524-41A2-8AF5-54FFD102D1F5}" dt="2023-03-13T10:39:36.826" v="306"/>
        <pc:sldMkLst>
          <pc:docMk/>
          <pc:sldMk cId="1352636521" sldId="2360"/>
        </pc:sldMkLst>
        <pc:spChg chg="mod">
          <ac:chgData name="Yoel Kortick" userId="167978f5-7f40-4909-85d5-d4149554ad4e" providerId="ADAL" clId="{586EDFF0-D524-41A2-8AF5-54FFD102D1F5}" dt="2023-03-13T10:39:36.826" v="306"/>
          <ac:spMkLst>
            <pc:docMk/>
            <pc:sldMk cId="1352636521" sldId="2360"/>
            <ac:spMk id="3" creationId="{3D5AC908-A09F-432C-A1D6-53161F717DCF}"/>
          </ac:spMkLst>
        </pc:spChg>
        <pc:spChg chg="mod">
          <ac:chgData name="Yoel Kortick" userId="167978f5-7f40-4909-85d5-d4149554ad4e" providerId="ADAL" clId="{586EDFF0-D524-41A2-8AF5-54FFD102D1F5}" dt="2023-03-13T10:08:47.686" v="107" actId="14100"/>
          <ac:spMkLst>
            <pc:docMk/>
            <pc:sldMk cId="1352636521" sldId="2360"/>
            <ac:spMk id="7" creationId="{506A4D2A-26B5-4775-9B85-228998BEA5F0}"/>
          </ac:spMkLst>
        </pc:spChg>
        <pc:picChg chg="add mod ord">
          <ac:chgData name="Yoel Kortick" userId="167978f5-7f40-4909-85d5-d4149554ad4e" providerId="ADAL" clId="{586EDFF0-D524-41A2-8AF5-54FFD102D1F5}" dt="2023-03-13T10:08:50.550" v="108" actId="208"/>
          <ac:picMkLst>
            <pc:docMk/>
            <pc:sldMk cId="1352636521" sldId="2360"/>
            <ac:picMk id="5" creationId="{82C7C70F-1FFE-B193-91A2-D97C8A6ED393}"/>
          </ac:picMkLst>
        </pc:picChg>
        <pc:picChg chg="del">
          <ac:chgData name="Yoel Kortick" userId="167978f5-7f40-4909-85d5-d4149554ad4e" providerId="ADAL" clId="{586EDFF0-D524-41A2-8AF5-54FFD102D1F5}" dt="2023-03-13T10:08:35.770" v="101" actId="478"/>
          <ac:picMkLst>
            <pc:docMk/>
            <pc:sldMk cId="1352636521" sldId="2360"/>
            <ac:picMk id="6" creationId="{FE421501-1BD3-4FD7-A51A-8E3BBB1A08C8}"/>
          </ac:picMkLst>
        </pc:picChg>
      </pc:sldChg>
      <pc:sldChg chg="addSp delSp modSp mod">
        <pc:chgData name="Yoel Kortick" userId="167978f5-7f40-4909-85d5-d4149554ad4e" providerId="ADAL" clId="{586EDFF0-D524-41A2-8AF5-54FFD102D1F5}" dt="2023-03-13T10:35:04.457" v="283" actId="208"/>
        <pc:sldMkLst>
          <pc:docMk/>
          <pc:sldMk cId="1001535133" sldId="2361"/>
        </pc:sldMkLst>
        <pc:spChg chg="mod">
          <ac:chgData name="Yoel Kortick" userId="167978f5-7f40-4909-85d5-d4149554ad4e" providerId="ADAL" clId="{586EDFF0-D524-41A2-8AF5-54FFD102D1F5}" dt="2023-03-13T10:35:00.792" v="282" actId="1037"/>
          <ac:spMkLst>
            <pc:docMk/>
            <pc:sldMk cId="1001535133" sldId="2361"/>
            <ac:spMk id="8" creationId="{0F864E4D-0A16-4767-9BB4-859ADE389834}"/>
          </ac:spMkLst>
        </pc:spChg>
        <pc:picChg chg="add mod ord">
          <ac:chgData name="Yoel Kortick" userId="167978f5-7f40-4909-85d5-d4149554ad4e" providerId="ADAL" clId="{586EDFF0-D524-41A2-8AF5-54FFD102D1F5}" dt="2023-03-13T10:35:04.457" v="283" actId="208"/>
          <ac:picMkLst>
            <pc:docMk/>
            <pc:sldMk cId="1001535133" sldId="2361"/>
            <ac:picMk id="5" creationId="{7CBEA953-FC80-8D0E-EB2B-B74A0DAA3CA4}"/>
          </ac:picMkLst>
        </pc:picChg>
        <pc:picChg chg="del">
          <ac:chgData name="Yoel Kortick" userId="167978f5-7f40-4909-85d5-d4149554ad4e" providerId="ADAL" clId="{586EDFF0-D524-41A2-8AF5-54FFD102D1F5}" dt="2023-03-13T10:34:01.862" v="272" actId="478"/>
          <ac:picMkLst>
            <pc:docMk/>
            <pc:sldMk cId="1001535133" sldId="2361"/>
            <ac:picMk id="13" creationId="{AE06D549-04FC-4B90-BFB7-1879B7082545}"/>
          </ac:picMkLst>
        </pc:picChg>
      </pc:sldChg>
      <pc:sldChg chg="modSp del">
        <pc:chgData name="Yoel Kortick" userId="167978f5-7f40-4909-85d5-d4149554ad4e" providerId="ADAL" clId="{586EDFF0-D524-41A2-8AF5-54FFD102D1F5}" dt="2023-03-13T10:39:09.855" v="305" actId="47"/>
        <pc:sldMkLst>
          <pc:docMk/>
          <pc:sldMk cId="1955656209" sldId="2367"/>
        </pc:sldMkLst>
        <pc:spChg chg="mod">
          <ac:chgData name="Yoel Kortick" userId="167978f5-7f40-4909-85d5-d4149554ad4e" providerId="ADAL" clId="{586EDFF0-D524-41A2-8AF5-54FFD102D1F5}" dt="2023-03-13T10:33:54.237" v="271"/>
          <ac:spMkLst>
            <pc:docMk/>
            <pc:sldMk cId="1955656209" sldId="2367"/>
            <ac:spMk id="10" creationId="{7024E078-450D-4BFA-85CE-70DA020FEF91}"/>
          </ac:spMkLst>
        </pc:spChg>
      </pc:sldChg>
      <pc:sldChg chg="delSp modSp mod">
        <pc:chgData name="Yoel Kortick" userId="167978f5-7f40-4909-85d5-d4149554ad4e" providerId="ADAL" clId="{586EDFF0-D524-41A2-8AF5-54FFD102D1F5}" dt="2023-03-13T10:39:36.826" v="306"/>
        <pc:sldMkLst>
          <pc:docMk/>
          <pc:sldMk cId="2241792905" sldId="2395"/>
        </pc:sldMkLst>
        <pc:spChg chg="mod">
          <ac:chgData name="Yoel Kortick" userId="167978f5-7f40-4909-85d5-d4149554ad4e" providerId="ADAL" clId="{586EDFF0-D524-41A2-8AF5-54FFD102D1F5}" dt="2023-03-13T10:39:36.826" v="306"/>
          <ac:spMkLst>
            <pc:docMk/>
            <pc:sldMk cId="2241792905" sldId="2395"/>
            <ac:spMk id="3" creationId="{3D5AC908-A09F-432C-A1D6-53161F717DCF}"/>
          </ac:spMkLst>
        </pc:spChg>
        <pc:spChg chg="mod">
          <ac:chgData name="Yoel Kortick" userId="167978f5-7f40-4909-85d5-d4149554ad4e" providerId="ADAL" clId="{586EDFF0-D524-41A2-8AF5-54FFD102D1F5}" dt="2023-03-13T10:11:13.354" v="127"/>
          <ac:spMkLst>
            <pc:docMk/>
            <pc:sldMk cId="2241792905" sldId="2395"/>
            <ac:spMk id="6" creationId="{F5DE35A3-3581-474D-B2BA-1FCE65A5B680}"/>
          </ac:spMkLst>
        </pc:spChg>
        <pc:spChg chg="del">
          <ac:chgData name="Yoel Kortick" userId="167978f5-7f40-4909-85d5-d4149554ad4e" providerId="ADAL" clId="{586EDFF0-D524-41A2-8AF5-54FFD102D1F5}" dt="2023-03-13T10:11:44.110" v="132" actId="478"/>
          <ac:spMkLst>
            <pc:docMk/>
            <pc:sldMk cId="2241792905" sldId="2395"/>
            <ac:spMk id="7" creationId="{4240EE15-23B7-49A3-8D4F-68C25F540AF2}"/>
          </ac:spMkLst>
        </pc:spChg>
        <pc:spChg chg="del">
          <ac:chgData name="Yoel Kortick" userId="167978f5-7f40-4909-85d5-d4149554ad4e" providerId="ADAL" clId="{586EDFF0-D524-41A2-8AF5-54FFD102D1F5}" dt="2023-03-13T10:11:44.110" v="132" actId="478"/>
          <ac:spMkLst>
            <pc:docMk/>
            <pc:sldMk cId="2241792905" sldId="2395"/>
            <ac:spMk id="9" creationId="{F53CC22D-20A8-4EDA-96C9-DD79400571C4}"/>
          </ac:spMkLst>
        </pc:spChg>
        <pc:picChg chg="del">
          <ac:chgData name="Yoel Kortick" userId="167978f5-7f40-4909-85d5-d4149554ad4e" providerId="ADAL" clId="{586EDFF0-D524-41A2-8AF5-54FFD102D1F5}" dt="2023-03-13T10:11:22.203" v="128" actId="478"/>
          <ac:picMkLst>
            <pc:docMk/>
            <pc:sldMk cId="2241792905" sldId="2395"/>
            <ac:picMk id="5" creationId="{B7AC5F9A-835A-4518-A02C-573EC3043E73}"/>
          </ac:picMkLst>
        </pc:picChg>
        <pc:cxnChg chg="del">
          <ac:chgData name="Yoel Kortick" userId="167978f5-7f40-4909-85d5-d4149554ad4e" providerId="ADAL" clId="{586EDFF0-D524-41A2-8AF5-54FFD102D1F5}" dt="2023-03-13T10:11:44.110" v="132" actId="478"/>
          <ac:cxnSpMkLst>
            <pc:docMk/>
            <pc:sldMk cId="2241792905" sldId="2395"/>
            <ac:cxnSpMk id="11" creationId="{8440CDBB-9C43-44D6-9C24-697598D0D675}"/>
          </ac:cxnSpMkLst>
        </pc:cxnChg>
        <pc:cxnChg chg="del">
          <ac:chgData name="Yoel Kortick" userId="167978f5-7f40-4909-85d5-d4149554ad4e" providerId="ADAL" clId="{586EDFF0-D524-41A2-8AF5-54FFD102D1F5}" dt="2023-03-13T10:11:44.110" v="132" actId="478"/>
          <ac:cxnSpMkLst>
            <pc:docMk/>
            <pc:sldMk cId="2241792905" sldId="2395"/>
            <ac:cxnSpMk id="13" creationId="{D24D0557-E746-45A7-9512-1E4010388725}"/>
          </ac:cxnSpMkLst>
        </pc:cxnChg>
      </pc:sldChg>
      <pc:sldChg chg="modSp del">
        <pc:chgData name="Yoel Kortick" userId="167978f5-7f40-4909-85d5-d4149554ad4e" providerId="ADAL" clId="{586EDFF0-D524-41A2-8AF5-54FFD102D1F5}" dt="2023-03-13T10:39:09.855" v="305" actId="47"/>
        <pc:sldMkLst>
          <pc:docMk/>
          <pc:sldMk cId="1173707978" sldId="2396"/>
        </pc:sldMkLst>
        <pc:spChg chg="mod">
          <ac:chgData name="Yoel Kortick" userId="167978f5-7f40-4909-85d5-d4149554ad4e" providerId="ADAL" clId="{586EDFF0-D524-41A2-8AF5-54FFD102D1F5}" dt="2023-03-13T10:33:54.237" v="271"/>
          <ac:spMkLst>
            <pc:docMk/>
            <pc:sldMk cId="1173707978" sldId="2396"/>
            <ac:spMk id="10" creationId="{7024E078-450D-4BFA-85CE-70DA020FEF91}"/>
          </ac:spMkLst>
        </pc:spChg>
      </pc:sldChg>
      <pc:sldChg chg="modSp mod">
        <pc:chgData name="Yoel Kortick" userId="167978f5-7f40-4909-85d5-d4149554ad4e" providerId="ADAL" clId="{586EDFF0-D524-41A2-8AF5-54FFD102D1F5}" dt="2023-03-13T10:12:28.293" v="137" actId="20577"/>
        <pc:sldMkLst>
          <pc:docMk/>
          <pc:sldMk cId="523317080" sldId="2399"/>
        </pc:sldMkLst>
        <pc:spChg chg="mod">
          <ac:chgData name="Yoel Kortick" userId="167978f5-7f40-4909-85d5-d4149554ad4e" providerId="ADAL" clId="{586EDFF0-D524-41A2-8AF5-54FFD102D1F5}" dt="2023-03-13T10:12:28.293" v="137" actId="20577"/>
          <ac:spMkLst>
            <pc:docMk/>
            <pc:sldMk cId="523317080" sldId="2399"/>
            <ac:spMk id="6" creationId="{F5DE35A3-3581-474D-B2BA-1FCE65A5B680}"/>
          </ac:spMkLst>
        </pc:spChg>
      </pc:sldChg>
      <pc:sldChg chg="addSp delSp modSp mod">
        <pc:chgData name="Yoel Kortick" userId="167978f5-7f40-4909-85d5-d4149554ad4e" providerId="ADAL" clId="{586EDFF0-D524-41A2-8AF5-54FFD102D1F5}" dt="2023-03-12T09:58:55.725" v="47" actId="208"/>
        <pc:sldMkLst>
          <pc:docMk/>
          <pc:sldMk cId="2241400296" sldId="2400"/>
        </pc:sldMkLst>
        <pc:spChg chg="add mod">
          <ac:chgData name="Yoel Kortick" userId="167978f5-7f40-4909-85d5-d4149554ad4e" providerId="ADAL" clId="{586EDFF0-D524-41A2-8AF5-54FFD102D1F5}" dt="2023-03-12T09:58:16.752" v="42"/>
          <ac:spMkLst>
            <pc:docMk/>
            <pc:sldMk cId="2241400296" sldId="2400"/>
            <ac:spMk id="4" creationId="{CE691017-F989-5A50-65D9-361F4EBD0E27}"/>
          </ac:spMkLst>
        </pc:spChg>
        <pc:spChg chg="del">
          <ac:chgData name="Yoel Kortick" userId="167978f5-7f40-4909-85d5-d4149554ad4e" providerId="ADAL" clId="{586EDFF0-D524-41A2-8AF5-54FFD102D1F5}" dt="2023-03-12T09:46:54.173" v="26" actId="478"/>
          <ac:spMkLst>
            <pc:docMk/>
            <pc:sldMk cId="2241400296" sldId="2400"/>
            <ac:spMk id="6" creationId="{F5DE35A3-3581-474D-B2BA-1FCE65A5B680}"/>
          </ac:spMkLst>
        </pc:spChg>
        <pc:picChg chg="del">
          <ac:chgData name="Yoel Kortick" userId="167978f5-7f40-4909-85d5-d4149554ad4e" providerId="ADAL" clId="{586EDFF0-D524-41A2-8AF5-54FFD102D1F5}" dt="2023-03-12T09:58:45.946" v="43" actId="478"/>
          <ac:picMkLst>
            <pc:docMk/>
            <pc:sldMk cId="2241400296" sldId="2400"/>
            <ac:picMk id="5" creationId="{96B9269F-1DEF-436D-B3E7-1F296C73F071}"/>
          </ac:picMkLst>
        </pc:picChg>
        <pc:picChg chg="add mod">
          <ac:chgData name="Yoel Kortick" userId="167978f5-7f40-4909-85d5-d4149554ad4e" providerId="ADAL" clId="{586EDFF0-D524-41A2-8AF5-54FFD102D1F5}" dt="2023-03-12T09:58:55.725" v="47" actId="208"/>
          <ac:picMkLst>
            <pc:docMk/>
            <pc:sldMk cId="2241400296" sldId="2400"/>
            <ac:picMk id="8" creationId="{46621AD5-E12F-DCFD-E101-BBE14786C5E9}"/>
          </ac:picMkLst>
        </pc:picChg>
      </pc:sldChg>
      <pc:sldChg chg="addSp modSp mod">
        <pc:chgData name="Yoel Kortick" userId="167978f5-7f40-4909-85d5-d4149554ad4e" providerId="ADAL" clId="{586EDFF0-D524-41A2-8AF5-54FFD102D1F5}" dt="2023-03-13T10:18:47.297" v="186" actId="14100"/>
        <pc:sldMkLst>
          <pc:docMk/>
          <pc:sldMk cId="997125280" sldId="2401"/>
        </pc:sldMkLst>
        <pc:spChg chg="mod">
          <ac:chgData name="Yoel Kortick" userId="167978f5-7f40-4909-85d5-d4149554ad4e" providerId="ADAL" clId="{586EDFF0-D524-41A2-8AF5-54FFD102D1F5}" dt="2023-03-13T10:17:58.864" v="164" actId="1076"/>
          <ac:spMkLst>
            <pc:docMk/>
            <pc:sldMk cId="997125280" sldId="2401"/>
            <ac:spMk id="4" creationId="{59D51760-8C2E-4142-BECD-D7E4DD9FF638}"/>
          </ac:spMkLst>
        </pc:spChg>
        <pc:spChg chg="add mod">
          <ac:chgData name="Yoel Kortick" userId="167978f5-7f40-4909-85d5-d4149554ad4e" providerId="ADAL" clId="{586EDFF0-D524-41A2-8AF5-54FFD102D1F5}" dt="2023-03-13T10:18:33.108" v="182" actId="208"/>
          <ac:spMkLst>
            <pc:docMk/>
            <pc:sldMk cId="997125280" sldId="2401"/>
            <ac:spMk id="5" creationId="{83B4957B-2483-F69A-4564-7A6E9BB551E1}"/>
          </ac:spMkLst>
        </pc:spChg>
        <pc:spChg chg="add mod">
          <ac:chgData name="Yoel Kortick" userId="167978f5-7f40-4909-85d5-d4149554ad4e" providerId="ADAL" clId="{586EDFF0-D524-41A2-8AF5-54FFD102D1F5}" dt="2023-03-13T10:18:45.223" v="185" actId="1076"/>
          <ac:spMkLst>
            <pc:docMk/>
            <pc:sldMk cId="997125280" sldId="2401"/>
            <ac:spMk id="6" creationId="{56573FED-BD4C-9870-0B9C-CEEAE21F9581}"/>
          </ac:spMkLst>
        </pc:spChg>
        <pc:cxnChg chg="add">
          <ac:chgData name="Yoel Kortick" userId="167978f5-7f40-4909-85d5-d4149554ad4e" providerId="ADAL" clId="{586EDFF0-D524-41A2-8AF5-54FFD102D1F5}" dt="2023-03-13T10:18:37.158" v="183" actId="11529"/>
          <ac:cxnSpMkLst>
            <pc:docMk/>
            <pc:sldMk cId="997125280" sldId="2401"/>
            <ac:cxnSpMk id="8" creationId="{5E77E5D2-5713-25F7-11C1-2658911FC10B}"/>
          </ac:cxnSpMkLst>
        </pc:cxnChg>
        <pc:cxnChg chg="add mod">
          <ac:chgData name="Yoel Kortick" userId="167978f5-7f40-4909-85d5-d4149554ad4e" providerId="ADAL" clId="{586EDFF0-D524-41A2-8AF5-54FFD102D1F5}" dt="2023-03-13T10:18:47.297" v="186" actId="14100"/>
          <ac:cxnSpMkLst>
            <pc:docMk/>
            <pc:sldMk cId="997125280" sldId="2401"/>
            <ac:cxnSpMk id="10" creationId="{9A9CAC0D-2495-1BB5-1B9C-29117F530A31}"/>
          </ac:cxnSpMkLst>
        </pc:cxnChg>
      </pc:sldChg>
      <pc:sldChg chg="modSp del">
        <pc:chgData name="Yoel Kortick" userId="167978f5-7f40-4909-85d5-d4149554ad4e" providerId="ADAL" clId="{586EDFF0-D524-41A2-8AF5-54FFD102D1F5}" dt="2023-03-13T10:39:09.855" v="305" actId="47"/>
        <pc:sldMkLst>
          <pc:docMk/>
          <pc:sldMk cId="200780677" sldId="2402"/>
        </pc:sldMkLst>
        <pc:spChg chg="mod">
          <ac:chgData name="Yoel Kortick" userId="167978f5-7f40-4909-85d5-d4149554ad4e" providerId="ADAL" clId="{586EDFF0-D524-41A2-8AF5-54FFD102D1F5}" dt="2023-03-13T10:33:54.237" v="271"/>
          <ac:spMkLst>
            <pc:docMk/>
            <pc:sldMk cId="200780677" sldId="2402"/>
            <ac:spMk id="10" creationId="{7024E078-450D-4BFA-85CE-70DA020FEF91}"/>
          </ac:spMkLst>
        </pc:spChg>
      </pc:sldChg>
      <pc:sldChg chg="modSp del">
        <pc:chgData name="Yoel Kortick" userId="167978f5-7f40-4909-85d5-d4149554ad4e" providerId="ADAL" clId="{586EDFF0-D524-41A2-8AF5-54FFD102D1F5}" dt="2023-03-13T10:39:09.855" v="305" actId="47"/>
        <pc:sldMkLst>
          <pc:docMk/>
          <pc:sldMk cId="3285992796" sldId="2403"/>
        </pc:sldMkLst>
        <pc:spChg chg="mod">
          <ac:chgData name="Yoel Kortick" userId="167978f5-7f40-4909-85d5-d4149554ad4e" providerId="ADAL" clId="{586EDFF0-D524-41A2-8AF5-54FFD102D1F5}" dt="2023-03-13T10:33:54.237" v="271"/>
          <ac:spMkLst>
            <pc:docMk/>
            <pc:sldMk cId="3285992796" sldId="2403"/>
            <ac:spMk id="10" creationId="{7024E078-450D-4BFA-85CE-70DA020FEF91}"/>
          </ac:spMkLst>
        </pc:spChg>
      </pc:sldChg>
      <pc:sldChg chg="addSp delSp modSp add mod">
        <pc:chgData name="Yoel Kortick" userId="167978f5-7f40-4909-85d5-d4149554ad4e" providerId="ADAL" clId="{586EDFF0-D524-41A2-8AF5-54FFD102D1F5}" dt="2023-03-13T10:39:04.363" v="304" actId="208"/>
        <pc:sldMkLst>
          <pc:docMk/>
          <pc:sldMk cId="3427477820" sldId="2404"/>
        </pc:sldMkLst>
        <pc:spChg chg="mod">
          <ac:chgData name="Yoel Kortick" userId="167978f5-7f40-4909-85d5-d4149554ad4e" providerId="ADAL" clId="{586EDFF0-D524-41A2-8AF5-54FFD102D1F5}" dt="2023-03-13T10:38:59.071" v="300" actId="20577"/>
          <ac:spMkLst>
            <pc:docMk/>
            <pc:sldMk cId="3427477820" sldId="2404"/>
            <ac:spMk id="12" creationId="{ABC3C94A-660B-4294-AFA2-8EF45C0DDE58}"/>
          </ac:spMkLst>
        </pc:spChg>
        <pc:picChg chg="del">
          <ac:chgData name="Yoel Kortick" userId="167978f5-7f40-4909-85d5-d4149554ad4e" providerId="ADAL" clId="{586EDFF0-D524-41A2-8AF5-54FFD102D1F5}" dt="2023-03-13T10:39:01.090" v="301" actId="478"/>
          <ac:picMkLst>
            <pc:docMk/>
            <pc:sldMk cId="3427477820" sldId="2404"/>
            <ac:picMk id="5" creationId="{94CF83A9-C78A-6F4C-E213-48B5C8547E4F}"/>
          </ac:picMkLst>
        </pc:picChg>
        <pc:picChg chg="add mod">
          <ac:chgData name="Yoel Kortick" userId="167978f5-7f40-4909-85d5-d4149554ad4e" providerId="ADAL" clId="{586EDFF0-D524-41A2-8AF5-54FFD102D1F5}" dt="2023-03-13T10:39:04.363" v="304" actId="208"/>
          <ac:picMkLst>
            <pc:docMk/>
            <pc:sldMk cId="3427477820" sldId="2404"/>
            <ac:picMk id="6" creationId="{091C1B50-1696-05C5-2D08-8DE531D395F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4972396" cy="11500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000" dirty="0">
                <a:latin typeface="Calibri" panose="020F0502020204030204" pitchFamily="34" charset="0"/>
              </a:rPr>
              <a:t>How to add an image (icon) on the letterhead of the borrowing activity letter depending on the language of the letter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319778"/>
            <a:ext cx="8856983" cy="1240583"/>
          </a:xfrm>
        </p:spPr>
        <p:txBody>
          <a:bodyPr/>
          <a:lstStyle/>
          <a:p>
            <a:pPr algn="ctr"/>
            <a:r>
              <a:rPr lang="en-US" sz="2600" dirty="0"/>
              <a:t>Edit the XSL and add the condition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914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We will use this image if the language is English:</a:t>
            </a:r>
          </a:p>
          <a:p>
            <a:r>
              <a:rPr lang="en-US" sz="1200" dirty="0"/>
              <a:t>https://upload.wikimedia.org/wikipedia/commons/thumb/b/b6/Open_Library_tight_logo.svg/710px-Open_Library_tight_logo.svg.png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D1DFC-1417-EF2B-C4CA-D77B0F65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54759"/>
            <a:ext cx="4513882" cy="26294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199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91017-F989-5A50-65D9-361F4EBD0E27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914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We will use this image if the language is French:</a:t>
            </a:r>
          </a:p>
          <a:p>
            <a:r>
              <a:rPr lang="en-US" sz="1200" dirty="0"/>
              <a:t>https://upload.wikimedia.org/wikipedia/commons/thumb/5/54/Logo_Biblioth%C3%A8que_pour_Tous.svg/512px-Logo_Biblioth%C3%A8que_pour_Tous.svg.png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21AD5-E12F-DCFD-E101-BBE14786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283718"/>
            <a:ext cx="3240013" cy="18973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140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914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An XSL condition to add the images based on the library name is on the next slide.</a:t>
            </a:r>
          </a:p>
          <a:p>
            <a:r>
              <a:rPr lang="en-US" sz="1800" dirty="0"/>
              <a:t>If you want the images to appear on the top of the letter then the text should be added after the following part of the letter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51760-8C2E-4142-BECD-D7E4DD9FF638}"/>
              </a:ext>
            </a:extLst>
          </p:cNvPr>
          <p:cNvSpPr txBox="1"/>
          <p:nvPr/>
        </p:nvSpPr>
        <p:spPr>
          <a:xfrm>
            <a:off x="427288" y="2053753"/>
            <a:ext cx="8208912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 &lt;</a:t>
            </a:r>
            <a:r>
              <a:rPr lang="en-US" sz="1050" dirty="0" err="1"/>
              <a:t>xsl:attribute</a:t>
            </a:r>
            <a:r>
              <a:rPr lang="en-US" sz="1050" dirty="0"/>
              <a:t> name="style"&gt;</a:t>
            </a:r>
          </a:p>
          <a:p>
            <a:r>
              <a:rPr lang="en-US" sz="1050" dirty="0"/>
              <a:t>          &lt;</a:t>
            </a:r>
            <a:r>
              <a:rPr lang="en-US" sz="1050" dirty="0" err="1"/>
              <a:t>xsl:call-template</a:t>
            </a:r>
            <a:r>
              <a:rPr lang="en-US" sz="1050" dirty="0"/>
              <a:t> name="</a:t>
            </a:r>
            <a:r>
              <a:rPr lang="en-US" sz="1050" dirty="0" err="1"/>
              <a:t>bodyStyleCss</a:t>
            </a:r>
            <a:r>
              <a:rPr lang="en-US" sz="1050" dirty="0"/>
              <a:t>" /&gt;&lt;!-- style.xsl --&gt;</a:t>
            </a:r>
          </a:p>
          <a:p>
            <a:r>
              <a:rPr lang="en-US" sz="1050" dirty="0"/>
              <a:t> &lt;/</a:t>
            </a:r>
            <a:r>
              <a:rPr lang="en-US" sz="1050" dirty="0" err="1"/>
              <a:t>xsl:attribute</a:t>
            </a:r>
            <a:r>
              <a:rPr lang="en-US" sz="1050" dirty="0"/>
              <a:t>&gt;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D79F6C6-8458-4C3D-BC48-003AD9127CE9}"/>
              </a:ext>
            </a:extLst>
          </p:cNvPr>
          <p:cNvSpPr txBox="1">
            <a:spLocks/>
          </p:cNvSpPr>
          <p:nvPr/>
        </p:nvSpPr>
        <p:spPr>
          <a:xfrm>
            <a:off x="323528" y="2926907"/>
            <a:ext cx="8496944" cy="914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And before the following part of the letter.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880F8-DEA8-487C-BD27-2AA71EFFFD6E}"/>
              </a:ext>
            </a:extLst>
          </p:cNvPr>
          <p:cNvSpPr txBox="1"/>
          <p:nvPr/>
        </p:nvSpPr>
        <p:spPr>
          <a:xfrm>
            <a:off x="455003" y="3710979"/>
            <a:ext cx="8208912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&lt;</a:t>
            </a:r>
            <a:r>
              <a:rPr lang="en-US" sz="1050" dirty="0" err="1"/>
              <a:t>xsl:call-template</a:t>
            </a:r>
            <a:r>
              <a:rPr lang="en-US" sz="1050" dirty="0"/>
              <a:t> name="head" /&gt;&lt;!-- header.xsl --&gt;</a:t>
            </a:r>
          </a:p>
        </p:txBody>
      </p:sp>
    </p:spTree>
    <p:extLst>
      <p:ext uri="{BB962C8B-B14F-4D97-AF65-F5344CB8AC3E}">
        <p14:creationId xmlns:p14="http://schemas.microsoft.com/office/powerpoint/2010/main" val="523317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51760-8C2E-4142-BECD-D7E4DD9FF638}"/>
              </a:ext>
            </a:extLst>
          </p:cNvPr>
          <p:cNvSpPr txBox="1"/>
          <p:nvPr/>
        </p:nvSpPr>
        <p:spPr>
          <a:xfrm>
            <a:off x="429207" y="905683"/>
            <a:ext cx="8208912" cy="3485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&lt;</a:t>
            </a:r>
            <a:r>
              <a:rPr lang="en-US" sz="1050" dirty="0" err="1"/>
              <a:t>xsl:attribute</a:t>
            </a:r>
            <a:r>
              <a:rPr lang="en-US" sz="1050" dirty="0"/>
              <a:t> name="style"&gt;</a:t>
            </a:r>
          </a:p>
          <a:p>
            <a:r>
              <a:rPr lang="en-US" sz="1050" dirty="0"/>
              <a:t>          &lt;</a:t>
            </a:r>
            <a:r>
              <a:rPr lang="en-US" sz="1050" dirty="0" err="1"/>
              <a:t>xsl:call-template</a:t>
            </a:r>
            <a:r>
              <a:rPr lang="en-US" sz="1050" dirty="0"/>
              <a:t> name="</a:t>
            </a:r>
            <a:r>
              <a:rPr lang="en-US" sz="1050" dirty="0" err="1"/>
              <a:t>bodyStyleCss</a:t>
            </a:r>
            <a:r>
              <a:rPr lang="en-US" sz="1050" dirty="0"/>
              <a:t>" /&gt;&lt;!-- style.xsl --&gt;</a:t>
            </a:r>
          </a:p>
          <a:p>
            <a:r>
              <a:rPr lang="en-US" sz="1050" dirty="0"/>
              <a:t>        &lt;/</a:t>
            </a:r>
            <a:r>
              <a:rPr lang="en-US" sz="1050" dirty="0" err="1"/>
              <a:t>xsl:attribute</a:t>
            </a:r>
            <a:r>
              <a:rPr lang="en-US" sz="1050" dirty="0"/>
              <a:t>&gt;</a:t>
            </a:r>
          </a:p>
          <a:p>
            <a:endParaRPr lang="en-US" sz="1050" dirty="0"/>
          </a:p>
          <a:p>
            <a:r>
              <a:rPr lang="en-US" sz="1050" dirty="0">
                <a:highlight>
                  <a:srgbClr val="00FF00"/>
                </a:highlight>
              </a:rPr>
              <a:t>&lt;!-- begin add icons --&gt;</a:t>
            </a:r>
          </a:p>
          <a:p>
            <a:r>
              <a:rPr lang="en-US" sz="1050" dirty="0">
                <a:highlight>
                  <a:srgbClr val="FFFF00"/>
                </a:highlight>
              </a:rPr>
              <a:t>&lt;</a:t>
            </a:r>
            <a:r>
              <a:rPr lang="en-US" sz="1050" dirty="0" err="1">
                <a:highlight>
                  <a:srgbClr val="FFFF00"/>
                </a:highlight>
              </a:rPr>
              <a:t>xsl:for-each</a:t>
            </a:r>
            <a:r>
              <a:rPr lang="en-US" sz="1050" dirty="0">
                <a:highlight>
                  <a:srgbClr val="FFFF00"/>
                </a:highlight>
              </a:rPr>
              <a:t> select="</a:t>
            </a:r>
            <a:r>
              <a:rPr lang="en-US" sz="1050" dirty="0" err="1">
                <a:highlight>
                  <a:srgbClr val="FFFF00"/>
                </a:highlight>
              </a:rPr>
              <a:t>notification_data</a:t>
            </a:r>
            <a:r>
              <a:rPr lang="en-US" sz="1050" dirty="0">
                <a:highlight>
                  <a:srgbClr val="FFFF00"/>
                </a:highlight>
              </a:rPr>
              <a:t>"&gt;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  &lt;</a:t>
            </a:r>
            <a:r>
              <a:rPr lang="en-US" sz="1050" dirty="0" err="1">
                <a:highlight>
                  <a:srgbClr val="FFFF00"/>
                </a:highlight>
              </a:rPr>
              <a:t>xsl:if</a:t>
            </a:r>
            <a:r>
              <a:rPr lang="en-US" sz="1050" dirty="0">
                <a:highlight>
                  <a:srgbClr val="FFFF00"/>
                </a:highlight>
              </a:rPr>
              <a:t> test=" /</a:t>
            </a:r>
            <a:r>
              <a:rPr lang="en-US" sz="1050" dirty="0" err="1">
                <a:highlight>
                  <a:srgbClr val="FFFF00"/>
                </a:highlight>
              </a:rPr>
              <a:t>notification_data</a:t>
            </a:r>
            <a:r>
              <a:rPr lang="en-US" sz="1050" dirty="0">
                <a:highlight>
                  <a:srgbClr val="FFFF00"/>
                </a:highlight>
              </a:rPr>
              <a:t>/receivers/receiver/</a:t>
            </a:r>
            <a:r>
              <a:rPr lang="en-US" sz="1050" dirty="0" err="1">
                <a:highlight>
                  <a:srgbClr val="FFFF00"/>
                </a:highlight>
              </a:rPr>
              <a:t>preferred_language</a:t>
            </a:r>
            <a:r>
              <a:rPr lang="en-US" sz="1050" dirty="0">
                <a:highlight>
                  <a:srgbClr val="FFFF00"/>
                </a:highlight>
              </a:rPr>
              <a:t> = '</a:t>
            </a:r>
            <a:r>
              <a:rPr lang="en-US" sz="1050" dirty="0" err="1">
                <a:highlight>
                  <a:srgbClr val="FFFF00"/>
                </a:highlight>
              </a:rPr>
              <a:t>fr</a:t>
            </a:r>
            <a:r>
              <a:rPr lang="en-US" sz="1050" dirty="0">
                <a:highlight>
                  <a:srgbClr val="FFFF00"/>
                </a:highlight>
              </a:rPr>
              <a:t>'"&gt;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  &lt;center&gt;  &lt;</a:t>
            </a:r>
            <a:r>
              <a:rPr lang="en-US" sz="1050" dirty="0" err="1">
                <a:highlight>
                  <a:srgbClr val="FFFF00"/>
                </a:highlight>
              </a:rPr>
              <a:t>img</a:t>
            </a:r>
            <a:r>
              <a:rPr lang="en-US" sz="1050" dirty="0">
                <a:highlight>
                  <a:srgbClr val="FFFF00"/>
                </a:highlight>
              </a:rPr>
              <a:t> </a:t>
            </a:r>
            <a:r>
              <a:rPr lang="en-US" sz="1050" dirty="0" err="1">
                <a:highlight>
                  <a:srgbClr val="FFFF00"/>
                </a:highlight>
              </a:rPr>
              <a:t>src</a:t>
            </a:r>
            <a:r>
              <a:rPr lang="en-US" sz="1050" dirty="0">
                <a:highlight>
                  <a:srgbClr val="FFFF00"/>
                </a:highlight>
              </a:rPr>
              <a:t>="https://upload.wikimedia.org/</a:t>
            </a:r>
            <a:r>
              <a:rPr lang="en-US" sz="1050" dirty="0" err="1">
                <a:highlight>
                  <a:srgbClr val="FFFF00"/>
                </a:highlight>
              </a:rPr>
              <a:t>wikipedia</a:t>
            </a:r>
            <a:r>
              <a:rPr lang="en-US" sz="1050" dirty="0">
                <a:highlight>
                  <a:srgbClr val="FFFF00"/>
                </a:highlight>
              </a:rPr>
              <a:t>/commons/thumb/5/54/Logo_Biblioth%C3%A8que_pour_Tous.svg/512px-Logo_Biblioth%C3%A8que_pour_Tous.svg.png"  style="width:150px;height:150px;"/&gt; &lt;/center&gt;</a:t>
            </a:r>
          </a:p>
          <a:p>
            <a:r>
              <a:rPr lang="en-US" sz="1050" dirty="0">
                <a:highlight>
                  <a:srgbClr val="FFFF00"/>
                </a:highlight>
              </a:rPr>
              <a:t>&lt;/</a:t>
            </a:r>
            <a:r>
              <a:rPr lang="en-US" sz="1050" dirty="0" err="1">
                <a:highlight>
                  <a:srgbClr val="FFFF00"/>
                </a:highlight>
              </a:rPr>
              <a:t>xsl:if</a:t>
            </a:r>
            <a:r>
              <a:rPr lang="en-US" sz="1050" dirty="0">
                <a:highlight>
                  <a:srgbClr val="FFFF00"/>
                </a:highlight>
              </a:rPr>
              <a:t>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&lt;/</a:t>
            </a:r>
            <a:r>
              <a:rPr lang="en-US" sz="1050" dirty="0" err="1">
                <a:highlight>
                  <a:srgbClr val="FFFF00"/>
                </a:highlight>
              </a:rPr>
              <a:t>xsl:for-each</a:t>
            </a:r>
            <a:r>
              <a:rPr lang="en-US" sz="1050" dirty="0">
                <a:highlight>
                  <a:srgbClr val="FFFF00"/>
                </a:highlight>
              </a:rPr>
              <a:t>&gt;</a:t>
            </a:r>
          </a:p>
          <a:p>
            <a:endParaRPr lang="en-US" sz="1050" dirty="0">
              <a:highlight>
                <a:srgbClr val="FFFF00"/>
              </a:highlight>
            </a:endParaRPr>
          </a:p>
          <a:p>
            <a:r>
              <a:rPr lang="en-US" sz="1050" dirty="0">
                <a:highlight>
                  <a:srgbClr val="FFFF00"/>
                </a:highlight>
              </a:rPr>
              <a:t>&lt;</a:t>
            </a:r>
            <a:r>
              <a:rPr lang="en-US" sz="1050" dirty="0" err="1">
                <a:highlight>
                  <a:srgbClr val="FFFF00"/>
                </a:highlight>
              </a:rPr>
              <a:t>xsl:for-each</a:t>
            </a:r>
            <a:r>
              <a:rPr lang="en-US" sz="1050" dirty="0">
                <a:highlight>
                  <a:srgbClr val="FFFF00"/>
                </a:highlight>
              </a:rPr>
              <a:t> select="</a:t>
            </a:r>
            <a:r>
              <a:rPr lang="en-US" sz="1050" dirty="0" err="1">
                <a:highlight>
                  <a:srgbClr val="FFFF00"/>
                </a:highlight>
              </a:rPr>
              <a:t>notification_data</a:t>
            </a:r>
            <a:r>
              <a:rPr lang="en-US" sz="1050" dirty="0">
                <a:highlight>
                  <a:srgbClr val="FFFF00"/>
                </a:highlight>
              </a:rPr>
              <a:t>"&gt;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  &lt;</a:t>
            </a:r>
            <a:r>
              <a:rPr lang="en-US" sz="1050" dirty="0" err="1">
                <a:highlight>
                  <a:srgbClr val="FFFF00"/>
                </a:highlight>
              </a:rPr>
              <a:t>xsl:if</a:t>
            </a:r>
            <a:r>
              <a:rPr lang="en-US" sz="1050" dirty="0">
                <a:highlight>
                  <a:srgbClr val="FFFF00"/>
                </a:highlight>
              </a:rPr>
              <a:t> test=" /</a:t>
            </a:r>
            <a:r>
              <a:rPr lang="en-US" sz="1050" dirty="0" err="1">
                <a:highlight>
                  <a:srgbClr val="FFFF00"/>
                </a:highlight>
              </a:rPr>
              <a:t>notification_data</a:t>
            </a:r>
            <a:r>
              <a:rPr lang="en-US" sz="1050" dirty="0">
                <a:highlight>
                  <a:srgbClr val="FFFF00"/>
                </a:highlight>
              </a:rPr>
              <a:t>/receivers/receiver/</a:t>
            </a:r>
            <a:r>
              <a:rPr lang="en-US" sz="1050" dirty="0" err="1">
                <a:highlight>
                  <a:srgbClr val="FFFF00"/>
                </a:highlight>
              </a:rPr>
              <a:t>preferred_language</a:t>
            </a:r>
            <a:r>
              <a:rPr lang="en-US" sz="1050" dirty="0">
                <a:highlight>
                  <a:srgbClr val="FFFF00"/>
                </a:highlight>
              </a:rPr>
              <a:t> = '</a:t>
            </a:r>
            <a:r>
              <a:rPr lang="en-US" sz="1050" dirty="0" err="1">
                <a:highlight>
                  <a:srgbClr val="FFFF00"/>
                </a:highlight>
              </a:rPr>
              <a:t>en</a:t>
            </a:r>
            <a:r>
              <a:rPr lang="en-US" sz="1050" dirty="0">
                <a:highlight>
                  <a:srgbClr val="FFFF00"/>
                </a:highlight>
              </a:rPr>
              <a:t>'"&gt;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  &lt;center&gt;  &lt;</a:t>
            </a:r>
            <a:r>
              <a:rPr lang="en-US" sz="1050" dirty="0" err="1">
                <a:highlight>
                  <a:srgbClr val="FFFF00"/>
                </a:highlight>
              </a:rPr>
              <a:t>img</a:t>
            </a:r>
            <a:r>
              <a:rPr lang="en-US" sz="1050" dirty="0">
                <a:highlight>
                  <a:srgbClr val="FFFF00"/>
                </a:highlight>
              </a:rPr>
              <a:t> </a:t>
            </a:r>
            <a:r>
              <a:rPr lang="en-US" sz="1050" dirty="0" err="1">
                <a:highlight>
                  <a:srgbClr val="FFFF00"/>
                </a:highlight>
              </a:rPr>
              <a:t>src</a:t>
            </a:r>
            <a:r>
              <a:rPr lang="en-US" sz="1050" dirty="0">
                <a:highlight>
                  <a:srgbClr val="FFFF00"/>
                </a:highlight>
              </a:rPr>
              <a:t>="https://upload.wikimedia.org/</a:t>
            </a:r>
            <a:r>
              <a:rPr lang="en-US" sz="1050" dirty="0" err="1">
                <a:highlight>
                  <a:srgbClr val="FFFF00"/>
                </a:highlight>
              </a:rPr>
              <a:t>wikipedia</a:t>
            </a:r>
            <a:r>
              <a:rPr lang="en-US" sz="1050" dirty="0">
                <a:highlight>
                  <a:srgbClr val="FFFF00"/>
                </a:highlight>
              </a:rPr>
              <a:t>/commons/thumb/b/b6/</a:t>
            </a:r>
            <a:r>
              <a:rPr lang="en-US" sz="1050" dirty="0" err="1">
                <a:highlight>
                  <a:srgbClr val="FFFF00"/>
                </a:highlight>
              </a:rPr>
              <a:t>Open_Library_tight_logo.svg</a:t>
            </a:r>
            <a:r>
              <a:rPr lang="en-US" sz="1050" dirty="0">
                <a:highlight>
                  <a:srgbClr val="FFFF00"/>
                </a:highlight>
              </a:rPr>
              <a:t>/710px-Open_Library_tight_logo.svg.png"  style="width:150px;height:150px;"/&gt; &lt;/center&gt;</a:t>
            </a:r>
          </a:p>
          <a:p>
            <a:r>
              <a:rPr lang="en-US" sz="1050" dirty="0">
                <a:highlight>
                  <a:srgbClr val="FFFF00"/>
                </a:highlight>
              </a:rPr>
              <a:t>&lt;/</a:t>
            </a:r>
            <a:r>
              <a:rPr lang="en-US" sz="1050" dirty="0" err="1">
                <a:highlight>
                  <a:srgbClr val="FFFF00"/>
                </a:highlight>
              </a:rPr>
              <a:t>xsl:if</a:t>
            </a:r>
            <a:r>
              <a:rPr lang="en-US" sz="1050" dirty="0">
                <a:highlight>
                  <a:srgbClr val="FFFF00"/>
                </a:highlight>
              </a:rPr>
              <a:t>&gt; </a:t>
            </a:r>
          </a:p>
          <a:p>
            <a:r>
              <a:rPr lang="en-US" sz="1050" dirty="0">
                <a:highlight>
                  <a:srgbClr val="FFFF00"/>
                </a:highlight>
              </a:rPr>
              <a:t>&lt;/</a:t>
            </a:r>
            <a:r>
              <a:rPr lang="en-US" sz="1050" dirty="0" err="1">
                <a:highlight>
                  <a:srgbClr val="FFFF00"/>
                </a:highlight>
              </a:rPr>
              <a:t>xsl:for-each</a:t>
            </a:r>
            <a:r>
              <a:rPr lang="en-US" sz="105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1050" dirty="0">
                <a:highlight>
                  <a:srgbClr val="00FF00"/>
                </a:highlight>
              </a:rPr>
              <a:t>&lt;!-- end add icons --&gt;</a:t>
            </a:r>
          </a:p>
          <a:p>
            <a:endParaRPr lang="en-US" sz="1050" dirty="0"/>
          </a:p>
          <a:p>
            <a:r>
              <a:rPr lang="en-US" sz="1050" dirty="0"/>
              <a:t>        &lt;</a:t>
            </a:r>
            <a:r>
              <a:rPr lang="en-US" sz="1050" dirty="0" err="1"/>
              <a:t>xsl:call-template</a:t>
            </a:r>
            <a:r>
              <a:rPr lang="en-US" sz="1050" dirty="0"/>
              <a:t> name="head" /&gt;&lt;!-- header.xsl --&gt;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4957B-2483-F69A-4564-7A6E9BB551E1}"/>
              </a:ext>
            </a:extLst>
          </p:cNvPr>
          <p:cNvSpPr txBox="1"/>
          <p:nvPr/>
        </p:nvSpPr>
        <p:spPr>
          <a:xfrm>
            <a:off x="5094504" y="1275015"/>
            <a:ext cx="12241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French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73FED-BD4C-9870-0B9C-CEEAE21F9581}"/>
              </a:ext>
            </a:extLst>
          </p:cNvPr>
          <p:cNvSpPr txBox="1"/>
          <p:nvPr/>
        </p:nvSpPr>
        <p:spPr>
          <a:xfrm>
            <a:off x="5094504" y="2504467"/>
            <a:ext cx="12241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English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77E5D2-5713-25F7-11C1-2658911FC10B}"/>
              </a:ext>
            </a:extLst>
          </p:cNvPr>
          <p:cNvCxnSpPr/>
          <p:nvPr/>
        </p:nvCxnSpPr>
        <p:spPr>
          <a:xfrm flipH="1">
            <a:off x="4716016" y="1644347"/>
            <a:ext cx="378488" cy="2592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9CAC0D-2495-1BB5-1B9C-29117F530A31}"/>
              </a:ext>
            </a:extLst>
          </p:cNvPr>
          <p:cNvCxnSpPr>
            <a:cxnSpLocks/>
          </p:cNvCxnSpPr>
          <p:nvPr/>
        </p:nvCxnSpPr>
        <p:spPr>
          <a:xfrm flipH="1">
            <a:off x="4788024" y="2880998"/>
            <a:ext cx="306480" cy="136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2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23528" y="843558"/>
            <a:ext cx="849694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Edit the XSL of the letter as follows:</a:t>
            </a:r>
          </a:p>
          <a:p>
            <a:r>
              <a:rPr lang="en-US" sz="1800" dirty="0"/>
              <a:t>Go to “Configuration &gt; General &gt; Letters &gt; Letter Configuration” and edit the “Borrowing Activity Letter”.</a:t>
            </a:r>
          </a:p>
          <a:p>
            <a:r>
              <a:rPr lang="en-US" sz="1800" dirty="0"/>
              <a:t>Go to the “Template” tab &gt; Edit the letter&gt; Preview the letter &gt; Save.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7729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EA953-FC80-8D0E-EB2B-B74A0DAA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13" y="1131590"/>
            <a:ext cx="6444208" cy="31124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Edit the XSL and add the condition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23528" y="699542"/>
            <a:ext cx="8496944" cy="116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Here is the edited XSL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64E4D-0A16-4767-9BB4-859ADE389834}"/>
              </a:ext>
            </a:extLst>
          </p:cNvPr>
          <p:cNvSpPr/>
          <p:nvPr/>
        </p:nvSpPr>
        <p:spPr>
          <a:xfrm>
            <a:off x="1749938" y="2067695"/>
            <a:ext cx="568863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3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600" dirty="0"/>
              <a:t>The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CD2FFE-1F5C-461C-A7C7-E4D2F1CF1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92" y="6612"/>
            <a:ext cx="5400807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The results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C3C94A-660B-4294-AFA2-8EF45C0DDE58}"/>
              </a:ext>
            </a:extLst>
          </p:cNvPr>
          <p:cNvSpPr txBox="1">
            <a:spLocks/>
          </p:cNvSpPr>
          <p:nvPr/>
        </p:nvSpPr>
        <p:spPr>
          <a:xfrm>
            <a:off x="395536" y="699542"/>
            <a:ext cx="849694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When the letter is in French, we have the icon we designated for French letters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F83A9-C78A-6F4C-E213-48B5C854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75548"/>
            <a:ext cx="6804049" cy="32844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475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The results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C3C94A-660B-4294-AFA2-8EF45C0DDE58}"/>
              </a:ext>
            </a:extLst>
          </p:cNvPr>
          <p:cNvSpPr txBox="1">
            <a:spLocks/>
          </p:cNvSpPr>
          <p:nvPr/>
        </p:nvSpPr>
        <p:spPr>
          <a:xfrm>
            <a:off x="395536" y="699542"/>
            <a:ext cx="849694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When the letter is in English, we have the icon we designated for English letters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C1B50-1696-05C5-2D08-8DE531D39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275606"/>
            <a:ext cx="6362700" cy="3219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747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7EC8A-AF16-498A-BB8D-6EC43A1E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7" y="144400"/>
            <a:ext cx="4714875" cy="415554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0449"/>
            <a:ext cx="9143999" cy="365949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The question</a:t>
            </a:r>
          </a:p>
          <a:p>
            <a:pPr lvl="1"/>
            <a:r>
              <a:rPr lang="en-US" sz="1800" dirty="0"/>
              <a:t>Identify the path and field name of the language</a:t>
            </a:r>
          </a:p>
          <a:p>
            <a:pPr lvl="1"/>
            <a:r>
              <a:rPr lang="en-US" sz="1800" dirty="0"/>
              <a:t>Edit the XSL and add the condition</a:t>
            </a:r>
          </a:p>
          <a:p>
            <a:pPr lvl="1"/>
            <a:r>
              <a:rPr lang="en-US" sz="1800" dirty="0"/>
              <a:t>The results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938EB40-80F6-4011-BB1F-38F4693822A4}"/>
              </a:ext>
            </a:extLst>
          </p:cNvPr>
          <p:cNvSpPr txBox="1">
            <a:spLocks/>
          </p:cNvSpPr>
          <p:nvPr/>
        </p:nvSpPr>
        <p:spPr>
          <a:xfrm>
            <a:off x="742497" y="51470"/>
            <a:ext cx="7717935" cy="588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Agenda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The question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3B3D4-CB9C-45B7-94E0-CB38013F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54" y="0"/>
            <a:ext cx="765221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Hi.  I want to add an icon of the library to the header of the borrowing activity letter.  I want the icon to be different depending on the language of the letter.</a:t>
            </a:r>
          </a:p>
        </p:txBody>
      </p:sp>
    </p:spTree>
    <p:extLst>
      <p:ext uri="{BB962C8B-B14F-4D97-AF65-F5344CB8AC3E}">
        <p14:creationId xmlns:p14="http://schemas.microsoft.com/office/powerpoint/2010/main" val="89029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Identify the path and field name of the language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CE626B11-EE23-436C-A799-96238C25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68" y="0"/>
            <a:ext cx="5400808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Identify the path and field name of the language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We will need to make a condition  based on the language of the letter.  </a:t>
            </a:r>
          </a:p>
          <a:p>
            <a:r>
              <a:rPr lang="en-US" sz="1800" dirty="0"/>
              <a:t>Therefore, we need to get the path and field name of the language of the letter as it appears in the XML.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Go to “Configuration &gt; General &gt; Letters &gt; Letter Configuration” and edit the “Borrowing Activity Letter”.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Go to the “Letter Examples” tab &gt; Choose desired letter to preview &gt; Preview the letter.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Download the XML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Look for the language.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Identify the name and path of the field</a:t>
            </a:r>
          </a:p>
        </p:txBody>
      </p:sp>
    </p:spTree>
    <p:extLst>
      <p:ext uri="{BB962C8B-B14F-4D97-AF65-F5344CB8AC3E}">
        <p14:creationId xmlns:p14="http://schemas.microsoft.com/office/powerpoint/2010/main" val="24193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C7C70F-1FFE-B193-91A2-D97C8A6ED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500" y="605352"/>
            <a:ext cx="4645000" cy="41991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Identify the path and field name of the language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6A4D2A-26B5-4775-9B85-228998BEA5F0}"/>
              </a:ext>
            </a:extLst>
          </p:cNvPr>
          <p:cNvSpPr/>
          <p:nvPr/>
        </p:nvSpPr>
        <p:spPr>
          <a:xfrm>
            <a:off x="2411760" y="4299942"/>
            <a:ext cx="864096" cy="238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3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Identify the path and field name of the language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23528" y="843558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Here we have opened the XML in notepad ++ and found the language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0EE15-23B7-49A3-8D4F-68C25F540AF2}"/>
              </a:ext>
            </a:extLst>
          </p:cNvPr>
          <p:cNvSpPr/>
          <p:nvPr/>
        </p:nvSpPr>
        <p:spPr>
          <a:xfrm>
            <a:off x="1979712" y="3147814"/>
            <a:ext cx="32403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B223B-3F7B-FBE2-BB42-D80E966E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571625"/>
            <a:ext cx="6591300" cy="20002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7E9812-915F-3DCE-9E56-4C21F3944564}"/>
              </a:ext>
            </a:extLst>
          </p:cNvPr>
          <p:cNvSpPr/>
          <p:nvPr/>
        </p:nvSpPr>
        <p:spPr>
          <a:xfrm>
            <a:off x="5004048" y="1946731"/>
            <a:ext cx="2736304" cy="1519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D9225-1BF1-9EF6-60A2-92A456E2EAD5}"/>
              </a:ext>
            </a:extLst>
          </p:cNvPr>
          <p:cNvSpPr txBox="1"/>
          <p:nvPr/>
        </p:nvSpPr>
        <p:spPr>
          <a:xfrm>
            <a:off x="1961464" y="3769986"/>
            <a:ext cx="28803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Here we used a notepad ++ plugin to get the path.  It can also be done manually.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6F59FE-F8B1-BC0C-2397-E38C0876C6B5}"/>
              </a:ext>
            </a:extLst>
          </p:cNvPr>
          <p:cNvCxnSpPr>
            <a:cxnSpLocks/>
          </p:cNvCxnSpPr>
          <p:nvPr/>
        </p:nvCxnSpPr>
        <p:spPr>
          <a:xfrm flipV="1">
            <a:off x="5292080" y="3579862"/>
            <a:ext cx="144016" cy="6056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737CED-454E-3E67-B743-040F64AD912D}"/>
              </a:ext>
            </a:extLst>
          </p:cNvPr>
          <p:cNvCxnSpPr>
            <a:cxnSpLocks/>
          </p:cNvCxnSpPr>
          <p:nvPr/>
        </p:nvCxnSpPr>
        <p:spPr>
          <a:xfrm flipV="1">
            <a:off x="4840052" y="4171035"/>
            <a:ext cx="452028" cy="12818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0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Identify the path and field name of the language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23528" y="843558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path and name of field for the library of the ordered item is /</a:t>
            </a:r>
            <a:r>
              <a:rPr lang="en-US" sz="1800" dirty="0" err="1"/>
              <a:t>notification_data</a:t>
            </a:r>
            <a:r>
              <a:rPr lang="en-US" sz="1800" dirty="0"/>
              <a:t>/receivers/receiver/</a:t>
            </a:r>
            <a:r>
              <a:rPr lang="en-US" sz="1800" dirty="0" err="1"/>
              <a:t>preferred_language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179290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20844</TotalTime>
  <Words>914</Words>
  <Application>Microsoft Office PowerPoint</Application>
  <PresentationFormat>On-screen Show (16:9)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The question</vt:lpstr>
      <vt:lpstr>The question </vt:lpstr>
      <vt:lpstr>Identify the path and field name of the language</vt:lpstr>
      <vt:lpstr>Identify the path and field name of the language</vt:lpstr>
      <vt:lpstr>Identify the path and field name of the language</vt:lpstr>
      <vt:lpstr>Identify the path and field name of the language</vt:lpstr>
      <vt:lpstr>Identify the path and field name of the language</vt:lpstr>
      <vt:lpstr>Edit the XSL and add the condition</vt:lpstr>
      <vt:lpstr>Edit the XSL and add the condition</vt:lpstr>
      <vt:lpstr>Edit the XSL and add the condition</vt:lpstr>
      <vt:lpstr>Edit the XSL and add the condition</vt:lpstr>
      <vt:lpstr>Edit the XSL and add the condition</vt:lpstr>
      <vt:lpstr>Edit the XSL and add the condition</vt:lpstr>
      <vt:lpstr>Edit the XSL and add the condition</vt:lpstr>
      <vt:lpstr>The results</vt:lpstr>
      <vt:lpstr>The results</vt:lpstr>
      <vt:lpstr>The results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1960</cp:revision>
  <dcterms:created xsi:type="dcterms:W3CDTF">2017-01-02T15:10:30Z</dcterms:created>
  <dcterms:modified xsi:type="dcterms:W3CDTF">2023-03-13T10:40:07Z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