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1719" r:id="rId2"/>
    <p:sldId id="1724" r:id="rId3"/>
    <p:sldId id="310" r:id="rId4"/>
    <p:sldId id="1764" r:id="rId5"/>
    <p:sldId id="1765" r:id="rId6"/>
    <p:sldId id="1739" r:id="rId7"/>
    <p:sldId id="1744" r:id="rId8"/>
    <p:sldId id="1766" r:id="rId9"/>
    <p:sldId id="1767" r:id="rId10"/>
    <p:sldId id="1768" r:id="rId11"/>
    <p:sldId id="1748" r:id="rId12"/>
    <p:sldId id="1747" r:id="rId13"/>
    <p:sldId id="1750" r:id="rId14"/>
    <p:sldId id="1753" r:id="rId15"/>
    <p:sldId id="1769" r:id="rId16"/>
    <p:sldId id="1770" r:id="rId17"/>
    <p:sldId id="1771" r:id="rId18"/>
    <p:sldId id="1772" r:id="rId19"/>
    <p:sldId id="1773" r:id="rId20"/>
    <p:sldId id="1755" r:id="rId21"/>
    <p:sldId id="1790" r:id="rId22"/>
    <p:sldId id="1791" r:id="rId23"/>
    <p:sldId id="1756" r:id="rId24"/>
    <p:sldId id="1759" r:id="rId25"/>
    <p:sldId id="1760" r:id="rId26"/>
    <p:sldId id="1761" r:id="rId27"/>
    <p:sldId id="1762" r:id="rId28"/>
    <p:sldId id="1763" r:id="rId29"/>
    <p:sldId id="1774" r:id="rId30"/>
    <p:sldId id="1775" r:id="rId31"/>
    <p:sldId id="1776" r:id="rId32"/>
    <p:sldId id="1777" r:id="rId33"/>
    <p:sldId id="1778" r:id="rId34"/>
    <p:sldId id="1779" r:id="rId35"/>
    <p:sldId id="1780" r:id="rId36"/>
    <p:sldId id="1781" r:id="rId37"/>
    <p:sldId id="1782" r:id="rId38"/>
    <p:sldId id="1783" r:id="rId39"/>
    <p:sldId id="1784" r:id="rId40"/>
    <p:sldId id="1785" r:id="rId41"/>
    <p:sldId id="1786" r:id="rId42"/>
    <p:sldId id="1787" r:id="rId43"/>
    <p:sldId id="1789" r:id="rId44"/>
    <p:sldId id="1788" r:id="rId45"/>
    <p:sldId id="1714" r:id="rId4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B2E7E7"/>
    <a:srgbClr val="B9E0E3"/>
    <a:srgbClr val="ABDDD1"/>
    <a:srgbClr val="7CCAB7"/>
    <a:srgbClr val="486AE5"/>
    <a:srgbClr val="F4FAF9"/>
    <a:srgbClr val="C9E9E1"/>
    <a:srgbClr val="DCF1E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55" autoAdjust="0"/>
    <p:restoredTop sz="95181" autoAdjust="0"/>
  </p:normalViewPr>
  <p:slideViewPr>
    <p:cSldViewPr>
      <p:cViewPr varScale="1">
        <p:scale>
          <a:sx n="88" d="100"/>
          <a:sy n="88" d="100"/>
        </p:scale>
        <p:origin x="836" y="44"/>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A36010FD-05F4-4C57-B369-F130DDF7B562}"/>
    <pc:docChg chg="undo custSel addSld modSld">
      <pc:chgData name="Yoel Kortick" userId="167978f5-7f40-4909-85d5-d4149554ad4e" providerId="ADAL" clId="{A36010FD-05F4-4C57-B369-F130DDF7B562}" dt="2023-04-11T13:23:16.623" v="1353" actId="404"/>
      <pc:docMkLst>
        <pc:docMk/>
      </pc:docMkLst>
      <pc:sldChg chg="modSp mod">
        <pc:chgData name="Yoel Kortick" userId="167978f5-7f40-4909-85d5-d4149554ad4e" providerId="ADAL" clId="{A36010FD-05F4-4C57-B369-F130DDF7B562}" dt="2023-04-11T10:48:09.154" v="4" actId="20577"/>
        <pc:sldMkLst>
          <pc:docMk/>
          <pc:sldMk cId="3595992700" sldId="1719"/>
        </pc:sldMkLst>
        <pc:spChg chg="mod">
          <ac:chgData name="Yoel Kortick" userId="167978f5-7f40-4909-85d5-d4149554ad4e" providerId="ADAL" clId="{A36010FD-05F4-4C57-B369-F130DDF7B562}" dt="2023-04-11T10:48:09.154" v="4" actId="20577"/>
          <ac:spMkLst>
            <pc:docMk/>
            <pc:sldMk cId="3595992700" sldId="1719"/>
            <ac:spMk id="16" creationId="{18B8EA02-15B7-480C-BC95-63B8284CA240}"/>
          </ac:spMkLst>
        </pc:spChg>
      </pc:sldChg>
      <pc:sldChg chg="addSp delSp modSp mod">
        <pc:chgData name="Yoel Kortick" userId="167978f5-7f40-4909-85d5-d4149554ad4e" providerId="ADAL" clId="{A36010FD-05F4-4C57-B369-F130DDF7B562}" dt="2023-04-11T11:45:48.057" v="261" actId="14100"/>
        <pc:sldMkLst>
          <pc:docMk/>
          <pc:sldMk cId="2941351773" sldId="1750"/>
        </pc:sldMkLst>
        <pc:spChg chg="mod">
          <ac:chgData name="Yoel Kortick" userId="167978f5-7f40-4909-85d5-d4149554ad4e" providerId="ADAL" clId="{A36010FD-05F4-4C57-B369-F130DDF7B562}" dt="2023-04-11T11:45:48.057" v="261" actId="14100"/>
          <ac:spMkLst>
            <pc:docMk/>
            <pc:sldMk cId="2941351773" sldId="1750"/>
            <ac:spMk id="4" creationId="{A300AC8C-6FEF-4641-ADE1-2B5E51C8B4B2}"/>
          </ac:spMkLst>
        </pc:spChg>
        <pc:spChg chg="mod">
          <ac:chgData name="Yoel Kortick" userId="167978f5-7f40-4909-85d5-d4149554ad4e" providerId="ADAL" clId="{A36010FD-05F4-4C57-B369-F130DDF7B562}" dt="2023-04-11T11:45:42.155" v="259" actId="14100"/>
          <ac:spMkLst>
            <pc:docMk/>
            <pc:sldMk cId="2941351773" sldId="1750"/>
            <ac:spMk id="9" creationId="{D58C4CA9-C898-4DA4-86F4-F3D2954F3448}"/>
          </ac:spMkLst>
        </pc:spChg>
        <pc:picChg chg="add mod ord">
          <ac:chgData name="Yoel Kortick" userId="167978f5-7f40-4909-85d5-d4149554ad4e" providerId="ADAL" clId="{A36010FD-05F4-4C57-B369-F130DDF7B562}" dt="2023-04-11T11:45:14.069" v="220" actId="208"/>
          <ac:picMkLst>
            <pc:docMk/>
            <pc:sldMk cId="2941351773" sldId="1750"/>
            <ac:picMk id="7" creationId="{3653721E-C4D3-7761-2301-4550F065C99F}"/>
          </ac:picMkLst>
        </pc:picChg>
        <pc:picChg chg="del">
          <ac:chgData name="Yoel Kortick" userId="167978f5-7f40-4909-85d5-d4149554ad4e" providerId="ADAL" clId="{A36010FD-05F4-4C57-B369-F130DDF7B562}" dt="2023-04-11T11:44:02.154" v="180" actId="478"/>
          <ac:picMkLst>
            <pc:docMk/>
            <pc:sldMk cId="2941351773" sldId="1750"/>
            <ac:picMk id="10" creationId="{D3263B11-E722-AF25-D116-F0BC80B3F526}"/>
          </ac:picMkLst>
        </pc:picChg>
        <pc:picChg chg="add mod ord">
          <ac:chgData name="Yoel Kortick" userId="167978f5-7f40-4909-85d5-d4149554ad4e" providerId="ADAL" clId="{A36010FD-05F4-4C57-B369-F130DDF7B562}" dt="2023-04-11T11:45:23.942" v="222" actId="167"/>
          <ac:picMkLst>
            <pc:docMk/>
            <pc:sldMk cId="2941351773" sldId="1750"/>
            <ac:picMk id="11" creationId="{189672E8-0895-9590-1D5A-97F6D976C824}"/>
          </ac:picMkLst>
        </pc:picChg>
        <pc:picChg chg="del">
          <ac:chgData name="Yoel Kortick" userId="167978f5-7f40-4909-85d5-d4149554ad4e" providerId="ADAL" clId="{A36010FD-05F4-4C57-B369-F130DDF7B562}" dt="2023-04-11T11:45:02.547" v="217" actId="478"/>
          <ac:picMkLst>
            <pc:docMk/>
            <pc:sldMk cId="2941351773" sldId="1750"/>
            <ac:picMk id="12" creationId="{9BBCDEEB-1FDA-1EF3-8B4B-873DA80FF5CC}"/>
          </ac:picMkLst>
        </pc:picChg>
      </pc:sldChg>
      <pc:sldChg chg="modSp mod">
        <pc:chgData name="Yoel Kortick" userId="167978f5-7f40-4909-85d5-d4149554ad4e" providerId="ADAL" clId="{A36010FD-05F4-4C57-B369-F130DDF7B562}" dt="2023-04-11T11:56:08.777" v="412" actId="20577"/>
        <pc:sldMkLst>
          <pc:docMk/>
          <pc:sldMk cId="537356385" sldId="1753"/>
        </pc:sldMkLst>
        <pc:spChg chg="mod">
          <ac:chgData name="Yoel Kortick" userId="167978f5-7f40-4909-85d5-d4149554ad4e" providerId="ADAL" clId="{A36010FD-05F4-4C57-B369-F130DDF7B562}" dt="2023-04-11T11:56:08.777" v="412" actId="20577"/>
          <ac:spMkLst>
            <pc:docMk/>
            <pc:sldMk cId="537356385" sldId="1753"/>
            <ac:spMk id="6" creationId="{A71215A1-7835-4033-9657-BEA33A271663}"/>
          </ac:spMkLst>
        </pc:spChg>
      </pc:sldChg>
      <pc:sldChg chg="addSp delSp modSp mod">
        <pc:chgData name="Yoel Kortick" userId="167978f5-7f40-4909-85d5-d4149554ad4e" providerId="ADAL" clId="{A36010FD-05F4-4C57-B369-F130DDF7B562}" dt="2023-04-11T12:11:09.089" v="739" actId="208"/>
        <pc:sldMkLst>
          <pc:docMk/>
          <pc:sldMk cId="2045464626" sldId="1755"/>
        </pc:sldMkLst>
        <pc:picChg chg="del">
          <ac:chgData name="Yoel Kortick" userId="167978f5-7f40-4909-85d5-d4149554ad4e" providerId="ADAL" clId="{A36010FD-05F4-4C57-B369-F130DDF7B562}" dt="2023-04-11T12:10:57.190" v="727" actId="478"/>
          <ac:picMkLst>
            <pc:docMk/>
            <pc:sldMk cId="2045464626" sldId="1755"/>
            <ac:picMk id="4" creationId="{0AA9A801-999E-C5BD-B55D-9660517F10DF}"/>
          </ac:picMkLst>
        </pc:picChg>
        <pc:picChg chg="add mod">
          <ac:chgData name="Yoel Kortick" userId="167978f5-7f40-4909-85d5-d4149554ad4e" providerId="ADAL" clId="{A36010FD-05F4-4C57-B369-F130DDF7B562}" dt="2023-04-11T12:11:09.089" v="739" actId="208"/>
          <ac:picMkLst>
            <pc:docMk/>
            <pc:sldMk cId="2045464626" sldId="1755"/>
            <ac:picMk id="7" creationId="{B15CB89E-3AE5-0F9C-B683-B7ABB4B7B53F}"/>
          </ac:picMkLst>
        </pc:picChg>
      </pc:sldChg>
      <pc:sldChg chg="addSp delSp modSp mod">
        <pc:chgData name="Yoel Kortick" userId="167978f5-7f40-4909-85d5-d4149554ad4e" providerId="ADAL" clId="{A36010FD-05F4-4C57-B369-F130DDF7B562}" dt="2023-04-11T12:19:09.947" v="823" actId="208"/>
        <pc:sldMkLst>
          <pc:docMk/>
          <pc:sldMk cId="1478753241" sldId="1756"/>
        </pc:sldMkLst>
        <pc:spChg chg="mod">
          <ac:chgData name="Yoel Kortick" userId="167978f5-7f40-4909-85d5-d4149554ad4e" providerId="ADAL" clId="{A36010FD-05F4-4C57-B369-F130DDF7B562}" dt="2023-04-11T12:18:52.173" v="822" actId="1035"/>
          <ac:spMkLst>
            <pc:docMk/>
            <pc:sldMk cId="1478753241" sldId="1756"/>
            <ac:spMk id="9" creationId="{4FF6F9E2-9214-41DB-AC90-E155842106FB}"/>
          </ac:spMkLst>
        </pc:spChg>
        <pc:picChg chg="add mod ord">
          <ac:chgData name="Yoel Kortick" userId="167978f5-7f40-4909-85d5-d4149554ad4e" providerId="ADAL" clId="{A36010FD-05F4-4C57-B369-F130DDF7B562}" dt="2023-04-11T12:19:09.947" v="823" actId="208"/>
          <ac:picMkLst>
            <pc:docMk/>
            <pc:sldMk cId="1478753241" sldId="1756"/>
            <ac:picMk id="7" creationId="{7A0C8B99-2D80-C238-8A77-E9B05786F787}"/>
          </ac:picMkLst>
        </pc:picChg>
        <pc:picChg chg="del">
          <ac:chgData name="Yoel Kortick" userId="167978f5-7f40-4909-85d5-d4149554ad4e" providerId="ADAL" clId="{A36010FD-05F4-4C57-B369-F130DDF7B562}" dt="2023-04-11T12:18:34.456" v="811" actId="478"/>
          <ac:picMkLst>
            <pc:docMk/>
            <pc:sldMk cId="1478753241" sldId="1756"/>
            <ac:picMk id="12" creationId="{9A9C9747-143B-DF96-0AE0-F33673DED6E1}"/>
          </ac:picMkLst>
        </pc:picChg>
      </pc:sldChg>
      <pc:sldChg chg="addSp delSp modSp mod">
        <pc:chgData name="Yoel Kortick" userId="167978f5-7f40-4909-85d5-d4149554ad4e" providerId="ADAL" clId="{A36010FD-05F4-4C57-B369-F130DDF7B562}" dt="2023-04-11T12:24:13.888" v="874" actId="1036"/>
        <pc:sldMkLst>
          <pc:docMk/>
          <pc:sldMk cId="1414411871" sldId="1762"/>
        </pc:sldMkLst>
        <pc:spChg chg="mod">
          <ac:chgData name="Yoel Kortick" userId="167978f5-7f40-4909-85d5-d4149554ad4e" providerId="ADAL" clId="{A36010FD-05F4-4C57-B369-F130DDF7B562}" dt="2023-04-11T12:24:13.888" v="874" actId="1036"/>
          <ac:spMkLst>
            <pc:docMk/>
            <pc:sldMk cId="1414411871" sldId="1762"/>
            <ac:spMk id="4" creationId="{A300AC8C-6FEF-4641-ADE1-2B5E51C8B4B2}"/>
          </ac:spMkLst>
        </pc:spChg>
        <pc:picChg chg="add mod ord">
          <ac:chgData name="Yoel Kortick" userId="167978f5-7f40-4909-85d5-d4149554ad4e" providerId="ADAL" clId="{A36010FD-05F4-4C57-B369-F130DDF7B562}" dt="2023-04-11T12:24:08.713" v="869" actId="167"/>
          <ac:picMkLst>
            <pc:docMk/>
            <pc:sldMk cId="1414411871" sldId="1762"/>
            <ac:picMk id="7" creationId="{3FD6188F-7D4F-A450-B53C-261C78DC0B66}"/>
          </ac:picMkLst>
        </pc:picChg>
        <pc:picChg chg="del">
          <ac:chgData name="Yoel Kortick" userId="167978f5-7f40-4909-85d5-d4149554ad4e" providerId="ADAL" clId="{A36010FD-05F4-4C57-B369-F130DDF7B562}" dt="2023-04-11T12:23:54.541" v="824" actId="478"/>
          <ac:picMkLst>
            <pc:docMk/>
            <pc:sldMk cId="1414411871" sldId="1762"/>
            <ac:picMk id="8" creationId="{206680CE-C339-79E2-70BC-F12DD90A240C}"/>
          </ac:picMkLst>
        </pc:picChg>
      </pc:sldChg>
      <pc:sldChg chg="addSp delSp modSp mod">
        <pc:chgData name="Yoel Kortick" userId="167978f5-7f40-4909-85d5-d4149554ad4e" providerId="ADAL" clId="{A36010FD-05F4-4C57-B369-F130DDF7B562}" dt="2023-04-11T12:26:52.325" v="892" actId="208"/>
        <pc:sldMkLst>
          <pc:docMk/>
          <pc:sldMk cId="1314509621" sldId="1763"/>
        </pc:sldMkLst>
        <pc:picChg chg="add del mod">
          <ac:chgData name="Yoel Kortick" userId="167978f5-7f40-4909-85d5-d4149554ad4e" providerId="ADAL" clId="{A36010FD-05F4-4C57-B369-F130DDF7B562}" dt="2023-04-11T12:25:30.866" v="879" actId="478"/>
          <ac:picMkLst>
            <pc:docMk/>
            <pc:sldMk cId="1314509621" sldId="1763"/>
            <ac:picMk id="4" creationId="{A1D60DCE-0CC8-D281-BB1D-75B5127BF42F}"/>
          </ac:picMkLst>
        </pc:picChg>
        <pc:picChg chg="del">
          <ac:chgData name="Yoel Kortick" userId="167978f5-7f40-4909-85d5-d4149554ad4e" providerId="ADAL" clId="{A36010FD-05F4-4C57-B369-F130DDF7B562}" dt="2023-04-11T12:25:25.128" v="875" actId="478"/>
          <ac:picMkLst>
            <pc:docMk/>
            <pc:sldMk cId="1314509621" sldId="1763"/>
            <ac:picMk id="7" creationId="{3ECDF0C0-4480-BDA5-A7F5-BCD1E371A4F4}"/>
          </ac:picMkLst>
        </pc:picChg>
        <pc:picChg chg="add mod">
          <ac:chgData name="Yoel Kortick" userId="167978f5-7f40-4909-85d5-d4149554ad4e" providerId="ADAL" clId="{A36010FD-05F4-4C57-B369-F130DDF7B562}" dt="2023-04-11T12:26:52.325" v="892" actId="208"/>
          <ac:picMkLst>
            <pc:docMk/>
            <pc:sldMk cId="1314509621" sldId="1763"/>
            <ac:picMk id="9" creationId="{E4619C4B-89AC-7780-DFD8-80B9EC88A26E}"/>
          </ac:picMkLst>
        </pc:picChg>
      </pc:sldChg>
      <pc:sldChg chg="addSp delSp modSp mod">
        <pc:chgData name="Yoel Kortick" userId="167978f5-7f40-4909-85d5-d4149554ad4e" providerId="ADAL" clId="{A36010FD-05F4-4C57-B369-F130DDF7B562}" dt="2023-04-11T10:54:32.384" v="27" actId="1035"/>
        <pc:sldMkLst>
          <pc:docMk/>
          <pc:sldMk cId="2816806285" sldId="1767"/>
        </pc:sldMkLst>
        <pc:spChg chg="mod">
          <ac:chgData name="Yoel Kortick" userId="167978f5-7f40-4909-85d5-d4149554ad4e" providerId="ADAL" clId="{A36010FD-05F4-4C57-B369-F130DDF7B562}" dt="2023-04-11T10:54:32.384" v="27" actId="1035"/>
          <ac:spMkLst>
            <pc:docMk/>
            <pc:sldMk cId="2816806285" sldId="1767"/>
            <ac:spMk id="7" creationId="{16EBBB76-FA32-45A0-94CA-CBBEB2C1251C}"/>
          </ac:spMkLst>
        </pc:spChg>
        <pc:picChg chg="add mod ord">
          <ac:chgData name="Yoel Kortick" userId="167978f5-7f40-4909-85d5-d4149554ad4e" providerId="ADAL" clId="{A36010FD-05F4-4C57-B369-F130DDF7B562}" dt="2023-04-11T10:54:16.272" v="11" actId="167"/>
          <ac:picMkLst>
            <pc:docMk/>
            <pc:sldMk cId="2816806285" sldId="1767"/>
            <ac:picMk id="4" creationId="{4CD82022-0937-4DEE-5847-599C1ECDC731}"/>
          </ac:picMkLst>
        </pc:picChg>
        <pc:picChg chg="del">
          <ac:chgData name="Yoel Kortick" userId="167978f5-7f40-4909-85d5-d4149554ad4e" providerId="ADAL" clId="{A36010FD-05F4-4C57-B369-F130DDF7B562}" dt="2023-04-11T10:54:01.245" v="5" actId="478"/>
          <ac:picMkLst>
            <pc:docMk/>
            <pc:sldMk cId="2816806285" sldId="1767"/>
            <ac:picMk id="8" creationId="{3965980C-9278-D962-FA93-A072E5AACD10}"/>
          </ac:picMkLst>
        </pc:picChg>
      </pc:sldChg>
      <pc:sldChg chg="addSp delSp modSp mod">
        <pc:chgData name="Yoel Kortick" userId="167978f5-7f40-4909-85d5-d4149554ad4e" providerId="ADAL" clId="{A36010FD-05F4-4C57-B369-F130DDF7B562}" dt="2023-04-11T11:42:01.931" v="179" actId="122"/>
        <pc:sldMkLst>
          <pc:docMk/>
          <pc:sldMk cId="1458194145" sldId="1768"/>
        </pc:sldMkLst>
        <pc:spChg chg="add del mod">
          <ac:chgData name="Yoel Kortick" userId="167978f5-7f40-4909-85d5-d4149554ad4e" providerId="ADAL" clId="{A36010FD-05F4-4C57-B369-F130DDF7B562}" dt="2023-04-11T11:40:57.818" v="88" actId="478"/>
          <ac:spMkLst>
            <pc:docMk/>
            <pc:sldMk cId="1458194145" sldId="1768"/>
            <ac:spMk id="8" creationId="{8BAF6843-7550-E62E-A40B-CD7188AD39EB}"/>
          </ac:spMkLst>
        </pc:spChg>
        <pc:spChg chg="add mod">
          <ac:chgData name="Yoel Kortick" userId="167978f5-7f40-4909-85d5-d4149554ad4e" providerId="ADAL" clId="{A36010FD-05F4-4C57-B369-F130DDF7B562}" dt="2023-04-11T11:41:57.979" v="178" actId="122"/>
          <ac:spMkLst>
            <pc:docMk/>
            <pc:sldMk cId="1458194145" sldId="1768"/>
            <ac:spMk id="9" creationId="{F65559E3-8C26-1CFD-D496-B9F9CE51C1EE}"/>
          </ac:spMkLst>
        </pc:spChg>
        <pc:spChg chg="add mod">
          <ac:chgData name="Yoel Kortick" userId="167978f5-7f40-4909-85d5-d4149554ad4e" providerId="ADAL" clId="{A36010FD-05F4-4C57-B369-F130DDF7B562}" dt="2023-04-11T11:42:01.931" v="179" actId="122"/>
          <ac:spMkLst>
            <pc:docMk/>
            <pc:sldMk cId="1458194145" sldId="1768"/>
            <ac:spMk id="10" creationId="{173A9F16-5740-321E-2CDC-52558D123788}"/>
          </ac:spMkLst>
        </pc:spChg>
        <pc:spChg chg="add mod">
          <ac:chgData name="Yoel Kortick" userId="167978f5-7f40-4909-85d5-d4149554ad4e" providerId="ADAL" clId="{A36010FD-05F4-4C57-B369-F130DDF7B562}" dt="2023-04-11T11:41:54.719" v="177" actId="122"/>
          <ac:spMkLst>
            <pc:docMk/>
            <pc:sldMk cId="1458194145" sldId="1768"/>
            <ac:spMk id="11" creationId="{27C41448-19B2-FE89-1C1E-B167DD960024}"/>
          </ac:spMkLst>
        </pc:spChg>
        <pc:picChg chg="add mod">
          <ac:chgData name="Yoel Kortick" userId="167978f5-7f40-4909-85d5-d4149554ad4e" providerId="ADAL" clId="{A36010FD-05F4-4C57-B369-F130DDF7B562}" dt="2023-04-11T10:56:01.403" v="45" actId="208"/>
          <ac:picMkLst>
            <pc:docMk/>
            <pc:sldMk cId="1458194145" sldId="1768"/>
            <ac:picMk id="4" creationId="{EDF2345C-034F-5935-40C1-813ED8F1F238}"/>
          </ac:picMkLst>
        </pc:picChg>
        <pc:picChg chg="del">
          <ac:chgData name="Yoel Kortick" userId="167978f5-7f40-4909-85d5-d4149554ad4e" providerId="ADAL" clId="{A36010FD-05F4-4C57-B369-F130DDF7B562}" dt="2023-04-11T10:55:49.394" v="28" actId="478"/>
          <ac:picMkLst>
            <pc:docMk/>
            <pc:sldMk cId="1458194145" sldId="1768"/>
            <ac:picMk id="7" creationId="{EAC9A18B-F134-569A-A89E-B0613B3B0343}"/>
          </ac:picMkLst>
        </pc:picChg>
      </pc:sldChg>
      <pc:sldChg chg="addSp delSp modSp mod">
        <pc:chgData name="Yoel Kortick" userId="167978f5-7f40-4909-85d5-d4149554ad4e" providerId="ADAL" clId="{A36010FD-05F4-4C57-B369-F130DDF7B562}" dt="2023-04-11T11:59:53.637" v="475" actId="14100"/>
        <pc:sldMkLst>
          <pc:docMk/>
          <pc:sldMk cId="1748784653" sldId="1769"/>
        </pc:sldMkLst>
        <pc:spChg chg="mod">
          <ac:chgData name="Yoel Kortick" userId="167978f5-7f40-4909-85d5-d4149554ad4e" providerId="ADAL" clId="{A36010FD-05F4-4C57-B369-F130DDF7B562}" dt="2023-04-11T11:59:53.637" v="475" actId="14100"/>
          <ac:spMkLst>
            <pc:docMk/>
            <pc:sldMk cId="1748784653" sldId="1769"/>
            <ac:spMk id="4" creationId="{4529B5B5-FC2E-48E8-AE25-F8F9C37C6383}"/>
          </ac:spMkLst>
        </pc:spChg>
        <pc:spChg chg="mod">
          <ac:chgData name="Yoel Kortick" userId="167978f5-7f40-4909-85d5-d4149554ad4e" providerId="ADAL" clId="{A36010FD-05F4-4C57-B369-F130DDF7B562}" dt="2023-04-11T11:56:32.566" v="415" actId="20577"/>
          <ac:spMkLst>
            <pc:docMk/>
            <pc:sldMk cId="1748784653" sldId="1769"/>
            <ac:spMk id="6" creationId="{A71215A1-7835-4033-9657-BEA33A271663}"/>
          </ac:spMkLst>
        </pc:spChg>
        <pc:picChg chg="add del mod ord">
          <ac:chgData name="Yoel Kortick" userId="167978f5-7f40-4909-85d5-d4149554ad4e" providerId="ADAL" clId="{A36010FD-05F4-4C57-B369-F130DDF7B562}" dt="2023-04-11T11:59:21.428" v="456" actId="478"/>
          <ac:picMkLst>
            <pc:docMk/>
            <pc:sldMk cId="1748784653" sldId="1769"/>
            <ac:picMk id="7" creationId="{9159E8C8-BA52-BDBF-0813-057E8FC93A41}"/>
          </ac:picMkLst>
        </pc:picChg>
        <pc:picChg chg="del">
          <ac:chgData name="Yoel Kortick" userId="167978f5-7f40-4909-85d5-d4149554ad4e" providerId="ADAL" clId="{A36010FD-05F4-4C57-B369-F130DDF7B562}" dt="2023-04-11T11:56:38.979" v="416" actId="478"/>
          <ac:picMkLst>
            <pc:docMk/>
            <pc:sldMk cId="1748784653" sldId="1769"/>
            <ac:picMk id="8" creationId="{8818A4FF-92BD-3760-0CF6-0C0B40FF79A2}"/>
          </ac:picMkLst>
        </pc:picChg>
        <pc:picChg chg="add mod ord">
          <ac:chgData name="Yoel Kortick" userId="167978f5-7f40-4909-85d5-d4149554ad4e" providerId="ADAL" clId="{A36010FD-05F4-4C57-B369-F130DDF7B562}" dt="2023-04-11T11:59:41.030" v="468" actId="1037"/>
          <ac:picMkLst>
            <pc:docMk/>
            <pc:sldMk cId="1748784653" sldId="1769"/>
            <ac:picMk id="10" creationId="{E076D86B-E6CE-F5AF-CBFC-96271567142F}"/>
          </ac:picMkLst>
        </pc:picChg>
      </pc:sldChg>
      <pc:sldChg chg="addSp delSp modSp mod">
        <pc:chgData name="Yoel Kortick" userId="167978f5-7f40-4909-85d5-d4149554ad4e" providerId="ADAL" clId="{A36010FD-05F4-4C57-B369-F130DDF7B562}" dt="2023-04-11T12:01:36.016" v="578" actId="208"/>
        <pc:sldMkLst>
          <pc:docMk/>
          <pc:sldMk cId="1157547858" sldId="1770"/>
        </pc:sldMkLst>
        <pc:spChg chg="mod">
          <ac:chgData name="Yoel Kortick" userId="167978f5-7f40-4909-85d5-d4149554ad4e" providerId="ADAL" clId="{A36010FD-05F4-4C57-B369-F130DDF7B562}" dt="2023-04-11T12:01:01.533" v="496" actId="1036"/>
          <ac:spMkLst>
            <pc:docMk/>
            <pc:sldMk cId="1157547858" sldId="1770"/>
            <ac:spMk id="4" creationId="{4529B5B5-FC2E-48E8-AE25-F8F9C37C6383}"/>
          </ac:spMkLst>
        </pc:spChg>
        <pc:spChg chg="mod">
          <ac:chgData name="Yoel Kortick" userId="167978f5-7f40-4909-85d5-d4149554ad4e" providerId="ADAL" clId="{A36010FD-05F4-4C57-B369-F130DDF7B562}" dt="2023-04-11T11:57:53.342" v="455" actId="20577"/>
          <ac:spMkLst>
            <pc:docMk/>
            <pc:sldMk cId="1157547858" sldId="1770"/>
            <ac:spMk id="6" creationId="{A71215A1-7835-4033-9657-BEA33A271663}"/>
          </ac:spMkLst>
        </pc:spChg>
        <pc:spChg chg="mod">
          <ac:chgData name="Yoel Kortick" userId="167978f5-7f40-4909-85d5-d4149554ad4e" providerId="ADAL" clId="{A36010FD-05F4-4C57-B369-F130DDF7B562}" dt="2023-04-11T12:01:16.444" v="529" actId="14100"/>
          <ac:spMkLst>
            <pc:docMk/>
            <pc:sldMk cId="1157547858" sldId="1770"/>
            <ac:spMk id="10" creationId="{3C3FF22D-64B1-756E-4A5D-1EBC6F328321}"/>
          </ac:spMkLst>
        </pc:spChg>
        <pc:spChg chg="mod">
          <ac:chgData name="Yoel Kortick" userId="167978f5-7f40-4909-85d5-d4149554ad4e" providerId="ADAL" clId="{A36010FD-05F4-4C57-B369-F130DDF7B562}" dt="2023-04-11T12:01:33.048" v="577" actId="14100"/>
          <ac:spMkLst>
            <pc:docMk/>
            <pc:sldMk cId="1157547858" sldId="1770"/>
            <ac:spMk id="11" creationId="{A6AA30B2-8E97-5F32-D314-14EC2821597B}"/>
          </ac:spMkLst>
        </pc:spChg>
        <pc:picChg chg="add mod ord">
          <ac:chgData name="Yoel Kortick" userId="167978f5-7f40-4909-85d5-d4149554ad4e" providerId="ADAL" clId="{A36010FD-05F4-4C57-B369-F130DDF7B562}" dt="2023-04-11T12:01:36.016" v="578" actId="208"/>
          <ac:picMkLst>
            <pc:docMk/>
            <pc:sldMk cId="1157547858" sldId="1770"/>
            <ac:picMk id="7" creationId="{67D176DA-40CF-3410-8145-670D10903DDD}"/>
          </ac:picMkLst>
        </pc:picChg>
        <pc:picChg chg="del">
          <ac:chgData name="Yoel Kortick" userId="167978f5-7f40-4909-85d5-d4149554ad4e" providerId="ADAL" clId="{A36010FD-05F4-4C57-B369-F130DDF7B562}" dt="2023-04-11T11:59:59.818" v="476" actId="478"/>
          <ac:picMkLst>
            <pc:docMk/>
            <pc:sldMk cId="1157547858" sldId="1770"/>
            <ac:picMk id="9" creationId="{B75CF1F1-1CDD-F996-B372-00D68D9C3120}"/>
          </ac:picMkLst>
        </pc:picChg>
      </pc:sldChg>
      <pc:sldChg chg="addSp delSp modSp mod">
        <pc:chgData name="Yoel Kortick" userId="167978f5-7f40-4909-85d5-d4149554ad4e" providerId="ADAL" clId="{A36010FD-05F4-4C57-B369-F130DDF7B562}" dt="2023-04-11T12:05:34.935" v="636" actId="1035"/>
        <pc:sldMkLst>
          <pc:docMk/>
          <pc:sldMk cId="4182317545" sldId="1771"/>
        </pc:sldMkLst>
        <pc:spChg chg="mod">
          <ac:chgData name="Yoel Kortick" userId="167978f5-7f40-4909-85d5-d4149554ad4e" providerId="ADAL" clId="{A36010FD-05F4-4C57-B369-F130DDF7B562}" dt="2023-04-11T12:05:34.935" v="636" actId="1035"/>
          <ac:spMkLst>
            <pc:docMk/>
            <pc:sldMk cId="4182317545" sldId="1771"/>
            <ac:spMk id="10" creationId="{60D1E155-EA61-44B0-B667-43C93B216CEF}"/>
          </ac:spMkLst>
        </pc:spChg>
        <pc:spChg chg="mod">
          <ac:chgData name="Yoel Kortick" userId="167978f5-7f40-4909-85d5-d4149554ad4e" providerId="ADAL" clId="{A36010FD-05F4-4C57-B369-F130DDF7B562}" dt="2023-04-11T12:05:15.458" v="629" actId="1036"/>
          <ac:spMkLst>
            <pc:docMk/>
            <pc:sldMk cId="4182317545" sldId="1771"/>
            <ac:spMk id="11" creationId="{78791184-B824-425D-B1F3-F2A4F3E8ECBC}"/>
          </ac:spMkLst>
        </pc:spChg>
        <pc:picChg chg="add del mod ord">
          <ac:chgData name="Yoel Kortick" userId="167978f5-7f40-4909-85d5-d4149554ad4e" providerId="ADAL" clId="{A36010FD-05F4-4C57-B369-F130DDF7B562}" dt="2023-04-11T12:03:46.769" v="614" actId="22"/>
          <ac:picMkLst>
            <pc:docMk/>
            <pc:sldMk cId="4182317545" sldId="1771"/>
            <ac:picMk id="4" creationId="{ADE3D67F-F8B7-3073-D78D-EB037DE74703}"/>
          </ac:picMkLst>
        </pc:picChg>
        <pc:picChg chg="add mod ord">
          <ac:chgData name="Yoel Kortick" userId="167978f5-7f40-4909-85d5-d4149554ad4e" providerId="ADAL" clId="{A36010FD-05F4-4C57-B369-F130DDF7B562}" dt="2023-04-11T12:05:27.940" v="633" actId="167"/>
          <ac:picMkLst>
            <pc:docMk/>
            <pc:sldMk cId="4182317545" sldId="1771"/>
            <ac:picMk id="8" creationId="{F95E32E6-F2C8-6FCB-E985-1981B231C624}"/>
          </ac:picMkLst>
        </pc:picChg>
        <pc:picChg chg="mod">
          <ac:chgData name="Yoel Kortick" userId="167978f5-7f40-4909-85d5-d4149554ad4e" providerId="ADAL" clId="{A36010FD-05F4-4C57-B369-F130DDF7B562}" dt="2023-04-11T12:05:15.458" v="629" actId="1036"/>
          <ac:picMkLst>
            <pc:docMk/>
            <pc:sldMk cId="4182317545" sldId="1771"/>
            <ac:picMk id="12" creationId="{07A8B234-37EA-A860-5B33-1AA1012C463F}"/>
          </ac:picMkLst>
        </pc:picChg>
        <pc:picChg chg="add del">
          <ac:chgData name="Yoel Kortick" userId="167978f5-7f40-4909-85d5-d4149554ad4e" providerId="ADAL" clId="{A36010FD-05F4-4C57-B369-F130DDF7B562}" dt="2023-04-11T12:04:54.475" v="616" actId="478"/>
          <ac:picMkLst>
            <pc:docMk/>
            <pc:sldMk cId="4182317545" sldId="1771"/>
            <ac:picMk id="14" creationId="{FC52A0B1-7AF1-3C09-89E1-010A5ED0B5AA}"/>
          </ac:picMkLst>
        </pc:picChg>
      </pc:sldChg>
      <pc:sldChg chg="addSp delSp modSp mod">
        <pc:chgData name="Yoel Kortick" userId="167978f5-7f40-4909-85d5-d4149554ad4e" providerId="ADAL" clId="{A36010FD-05F4-4C57-B369-F130DDF7B562}" dt="2023-04-11T12:07:53.189" v="656" actId="208"/>
        <pc:sldMkLst>
          <pc:docMk/>
          <pc:sldMk cId="1745324110" sldId="1772"/>
        </pc:sldMkLst>
        <pc:spChg chg="mod">
          <ac:chgData name="Yoel Kortick" userId="167978f5-7f40-4909-85d5-d4149554ad4e" providerId="ADAL" clId="{A36010FD-05F4-4C57-B369-F130DDF7B562}" dt="2023-04-11T12:06:42.717" v="644" actId="20577"/>
          <ac:spMkLst>
            <pc:docMk/>
            <pc:sldMk cId="1745324110" sldId="1772"/>
            <ac:spMk id="6" creationId="{A71215A1-7835-4033-9657-BEA33A271663}"/>
          </ac:spMkLst>
        </pc:spChg>
        <pc:spChg chg="mod">
          <ac:chgData name="Yoel Kortick" userId="167978f5-7f40-4909-85d5-d4149554ad4e" providerId="ADAL" clId="{A36010FD-05F4-4C57-B369-F130DDF7B562}" dt="2023-04-11T12:07:50.261" v="655" actId="1036"/>
          <ac:spMkLst>
            <pc:docMk/>
            <pc:sldMk cId="1745324110" sldId="1772"/>
            <ac:spMk id="11" creationId="{78791184-B824-425D-B1F3-F2A4F3E8ECBC}"/>
          </ac:spMkLst>
        </pc:spChg>
        <pc:picChg chg="add mod ord">
          <ac:chgData name="Yoel Kortick" userId="167978f5-7f40-4909-85d5-d4149554ad4e" providerId="ADAL" clId="{A36010FD-05F4-4C57-B369-F130DDF7B562}" dt="2023-04-11T12:07:53.189" v="656" actId="208"/>
          <ac:picMkLst>
            <pc:docMk/>
            <pc:sldMk cId="1745324110" sldId="1772"/>
            <ac:picMk id="4" creationId="{557E5AD6-E985-2842-7106-E9D00B8B9EFC}"/>
          </ac:picMkLst>
        </pc:picChg>
        <pc:picChg chg="del">
          <ac:chgData name="Yoel Kortick" userId="167978f5-7f40-4909-85d5-d4149554ad4e" providerId="ADAL" clId="{A36010FD-05F4-4C57-B369-F130DDF7B562}" dt="2023-04-11T12:07:32.613" v="645" actId="478"/>
          <ac:picMkLst>
            <pc:docMk/>
            <pc:sldMk cId="1745324110" sldId="1772"/>
            <ac:picMk id="7" creationId="{86B6E7BD-9494-71C2-FDB3-9221C99F11BB}"/>
          </ac:picMkLst>
        </pc:picChg>
      </pc:sldChg>
      <pc:sldChg chg="addSp delSp modSp mod">
        <pc:chgData name="Yoel Kortick" userId="167978f5-7f40-4909-85d5-d4149554ad4e" providerId="ADAL" clId="{A36010FD-05F4-4C57-B369-F130DDF7B562}" dt="2023-04-11T12:10:08.481" v="726" actId="6549"/>
        <pc:sldMkLst>
          <pc:docMk/>
          <pc:sldMk cId="1001982303" sldId="1773"/>
        </pc:sldMkLst>
        <pc:spChg chg="mod">
          <ac:chgData name="Yoel Kortick" userId="167978f5-7f40-4909-85d5-d4149554ad4e" providerId="ADAL" clId="{A36010FD-05F4-4C57-B369-F130DDF7B562}" dt="2023-04-11T12:10:08.481" v="726" actId="6549"/>
          <ac:spMkLst>
            <pc:docMk/>
            <pc:sldMk cId="1001982303" sldId="1773"/>
            <ac:spMk id="6" creationId="{A71215A1-7835-4033-9657-BEA33A271663}"/>
          </ac:spMkLst>
        </pc:spChg>
        <pc:spChg chg="mod">
          <ac:chgData name="Yoel Kortick" userId="167978f5-7f40-4909-85d5-d4149554ad4e" providerId="ADAL" clId="{A36010FD-05F4-4C57-B369-F130DDF7B562}" dt="2023-04-11T12:09:47.563" v="705" actId="14100"/>
          <ac:spMkLst>
            <pc:docMk/>
            <pc:sldMk cId="1001982303" sldId="1773"/>
            <ac:spMk id="8" creationId="{60E71647-7522-492C-9389-D284BA05729B}"/>
          </ac:spMkLst>
        </pc:spChg>
        <pc:spChg chg="mod">
          <ac:chgData name="Yoel Kortick" userId="167978f5-7f40-4909-85d5-d4149554ad4e" providerId="ADAL" clId="{A36010FD-05F4-4C57-B369-F130DDF7B562}" dt="2023-04-11T12:09:34.017" v="697" actId="1076"/>
          <ac:spMkLst>
            <pc:docMk/>
            <pc:sldMk cId="1001982303" sldId="1773"/>
            <ac:spMk id="9" creationId="{D1E71CC4-648B-4884-0FC3-4CF29A3CD9B7}"/>
          </ac:spMkLst>
        </pc:spChg>
        <pc:spChg chg="mod">
          <ac:chgData name="Yoel Kortick" userId="167978f5-7f40-4909-85d5-d4149554ad4e" providerId="ADAL" clId="{A36010FD-05F4-4C57-B369-F130DDF7B562}" dt="2023-04-11T12:09:59.647" v="725" actId="14100"/>
          <ac:spMkLst>
            <pc:docMk/>
            <pc:sldMk cId="1001982303" sldId="1773"/>
            <ac:spMk id="11" creationId="{78791184-B824-425D-B1F3-F2A4F3E8ECBC}"/>
          </ac:spMkLst>
        </pc:spChg>
        <pc:picChg chg="add mod ord">
          <ac:chgData name="Yoel Kortick" userId="167978f5-7f40-4909-85d5-d4149554ad4e" providerId="ADAL" clId="{A36010FD-05F4-4C57-B369-F130DDF7B562}" dt="2023-04-11T12:09:28.864" v="696" actId="167"/>
          <ac:picMkLst>
            <pc:docMk/>
            <pc:sldMk cId="1001982303" sldId="1773"/>
            <ac:picMk id="4" creationId="{5FE16FDC-C1CB-BF52-0122-04E6CD2D5811}"/>
          </ac:picMkLst>
        </pc:picChg>
        <pc:picChg chg="del">
          <ac:chgData name="Yoel Kortick" userId="167978f5-7f40-4909-85d5-d4149554ad4e" providerId="ADAL" clId="{A36010FD-05F4-4C57-B369-F130DDF7B562}" dt="2023-04-11T12:09:14.175" v="675" actId="478"/>
          <ac:picMkLst>
            <pc:docMk/>
            <pc:sldMk cId="1001982303" sldId="1773"/>
            <ac:picMk id="7" creationId="{A990FE0E-F73B-40B5-44C9-E427A9A73A39}"/>
          </ac:picMkLst>
        </pc:picChg>
      </pc:sldChg>
      <pc:sldChg chg="addSp delSp modSp mod">
        <pc:chgData name="Yoel Kortick" userId="167978f5-7f40-4909-85d5-d4149554ad4e" providerId="ADAL" clId="{A36010FD-05F4-4C57-B369-F130DDF7B562}" dt="2023-04-11T13:23:16.623" v="1353" actId="404"/>
        <pc:sldMkLst>
          <pc:docMk/>
          <pc:sldMk cId="3787469264" sldId="1775"/>
        </pc:sldMkLst>
        <pc:spChg chg="mod">
          <ac:chgData name="Yoel Kortick" userId="167978f5-7f40-4909-85d5-d4149554ad4e" providerId="ADAL" clId="{A36010FD-05F4-4C57-B369-F130DDF7B562}" dt="2023-04-11T12:28:33.594" v="911" actId="1037"/>
          <ac:spMkLst>
            <pc:docMk/>
            <pc:sldMk cId="3787469264" sldId="1775"/>
            <ac:spMk id="4" creationId="{2C0B0C45-0D72-4327-8597-7ECF6F387C41}"/>
          </ac:spMkLst>
        </pc:spChg>
        <pc:spChg chg="mod">
          <ac:chgData name="Yoel Kortick" userId="167978f5-7f40-4909-85d5-d4149554ad4e" providerId="ADAL" clId="{A36010FD-05F4-4C57-B369-F130DDF7B562}" dt="2023-04-11T13:23:16.623" v="1353" actId="404"/>
          <ac:spMkLst>
            <pc:docMk/>
            <pc:sldMk cId="3787469264" sldId="1775"/>
            <ac:spMk id="5" creationId="{E8A1DDA2-AC00-41D8-9746-AC602EB1E40A}"/>
          </ac:spMkLst>
        </pc:spChg>
        <pc:spChg chg="mod">
          <ac:chgData name="Yoel Kortick" userId="167978f5-7f40-4909-85d5-d4149554ad4e" providerId="ADAL" clId="{A36010FD-05F4-4C57-B369-F130DDF7B562}" dt="2023-04-11T12:28:43.526" v="949" actId="1038"/>
          <ac:spMkLst>
            <pc:docMk/>
            <pc:sldMk cId="3787469264" sldId="1775"/>
            <ac:spMk id="7" creationId="{D9FE9419-CA7A-4FBC-9A01-426AF48999C2}"/>
          </ac:spMkLst>
        </pc:spChg>
        <pc:picChg chg="add mod ord">
          <ac:chgData name="Yoel Kortick" userId="167978f5-7f40-4909-85d5-d4149554ad4e" providerId="ADAL" clId="{A36010FD-05F4-4C57-B369-F130DDF7B562}" dt="2023-04-11T12:28:45.934" v="950" actId="208"/>
          <ac:picMkLst>
            <pc:docMk/>
            <pc:sldMk cId="3787469264" sldId="1775"/>
            <ac:picMk id="8" creationId="{DEEAE608-9746-3F45-A9BF-8055FF84D31E}"/>
          </ac:picMkLst>
        </pc:picChg>
        <pc:picChg chg="del">
          <ac:chgData name="Yoel Kortick" userId="167978f5-7f40-4909-85d5-d4149554ad4e" providerId="ADAL" clId="{A36010FD-05F4-4C57-B369-F130DDF7B562}" dt="2023-04-11T12:28:14.863" v="893" actId="478"/>
          <ac:picMkLst>
            <pc:docMk/>
            <pc:sldMk cId="3787469264" sldId="1775"/>
            <ac:picMk id="9" creationId="{C5E3CD70-2925-D343-CFA5-D0C58D0E7D3E}"/>
          </ac:picMkLst>
        </pc:picChg>
      </pc:sldChg>
      <pc:sldChg chg="addSp delSp modSp mod">
        <pc:chgData name="Yoel Kortick" userId="167978f5-7f40-4909-85d5-d4149554ad4e" providerId="ADAL" clId="{A36010FD-05F4-4C57-B369-F130DDF7B562}" dt="2023-04-11T13:23:12" v="1352" actId="404"/>
        <pc:sldMkLst>
          <pc:docMk/>
          <pc:sldMk cId="42097297" sldId="1776"/>
        </pc:sldMkLst>
        <pc:spChg chg="mod">
          <ac:chgData name="Yoel Kortick" userId="167978f5-7f40-4909-85d5-d4149554ad4e" providerId="ADAL" clId="{A36010FD-05F4-4C57-B369-F130DDF7B562}" dt="2023-04-11T12:30:15.035" v="959" actId="14100"/>
          <ac:spMkLst>
            <pc:docMk/>
            <pc:sldMk cId="42097297" sldId="1776"/>
            <ac:spMk id="4" creationId="{2C0B0C45-0D72-4327-8597-7ECF6F387C41}"/>
          </ac:spMkLst>
        </pc:spChg>
        <pc:spChg chg="mod">
          <ac:chgData name="Yoel Kortick" userId="167978f5-7f40-4909-85d5-d4149554ad4e" providerId="ADAL" clId="{A36010FD-05F4-4C57-B369-F130DDF7B562}" dt="2023-04-11T13:23:12" v="1352" actId="404"/>
          <ac:spMkLst>
            <pc:docMk/>
            <pc:sldMk cId="42097297" sldId="1776"/>
            <ac:spMk id="5" creationId="{E8A1DDA2-AC00-41D8-9746-AC602EB1E40A}"/>
          </ac:spMkLst>
        </pc:spChg>
        <pc:spChg chg="mod">
          <ac:chgData name="Yoel Kortick" userId="167978f5-7f40-4909-85d5-d4149554ad4e" providerId="ADAL" clId="{A36010FD-05F4-4C57-B369-F130DDF7B562}" dt="2023-04-11T12:30:06.431" v="957" actId="1076"/>
          <ac:spMkLst>
            <pc:docMk/>
            <pc:sldMk cId="42097297" sldId="1776"/>
            <ac:spMk id="14" creationId="{E4A0B012-112F-402B-F76A-9683E8EB6AF6}"/>
          </ac:spMkLst>
        </pc:spChg>
        <pc:picChg chg="add mod ord">
          <ac:chgData name="Yoel Kortick" userId="167978f5-7f40-4909-85d5-d4149554ad4e" providerId="ADAL" clId="{A36010FD-05F4-4C57-B369-F130DDF7B562}" dt="2023-04-11T12:30:02.011" v="956" actId="167"/>
          <ac:picMkLst>
            <pc:docMk/>
            <pc:sldMk cId="42097297" sldId="1776"/>
            <ac:picMk id="7" creationId="{E38935CC-F8BC-3A3D-15AD-A00FBEB7BBA5}"/>
          </ac:picMkLst>
        </pc:picChg>
        <pc:picChg chg="del">
          <ac:chgData name="Yoel Kortick" userId="167978f5-7f40-4909-85d5-d4149554ad4e" providerId="ADAL" clId="{A36010FD-05F4-4C57-B369-F130DDF7B562}" dt="2023-04-11T12:29:49.839" v="951" actId="478"/>
          <ac:picMkLst>
            <pc:docMk/>
            <pc:sldMk cId="42097297" sldId="1776"/>
            <ac:picMk id="13" creationId="{0A9BED3B-ABAB-AA29-C7EF-EB3925778DA5}"/>
          </ac:picMkLst>
        </pc:picChg>
      </pc:sldChg>
      <pc:sldChg chg="addSp delSp modSp mod">
        <pc:chgData name="Yoel Kortick" userId="167978f5-7f40-4909-85d5-d4149554ad4e" providerId="ADAL" clId="{A36010FD-05F4-4C57-B369-F130DDF7B562}" dt="2023-04-11T13:23:06.204" v="1351" actId="404"/>
        <pc:sldMkLst>
          <pc:docMk/>
          <pc:sldMk cId="3492257831" sldId="1777"/>
        </pc:sldMkLst>
        <pc:spChg chg="mod">
          <ac:chgData name="Yoel Kortick" userId="167978f5-7f40-4909-85d5-d4149554ad4e" providerId="ADAL" clId="{A36010FD-05F4-4C57-B369-F130DDF7B562}" dt="2023-04-11T13:23:06.204" v="1351" actId="404"/>
          <ac:spMkLst>
            <pc:docMk/>
            <pc:sldMk cId="3492257831" sldId="1777"/>
            <ac:spMk id="5" creationId="{E8A1DDA2-AC00-41D8-9746-AC602EB1E40A}"/>
          </ac:spMkLst>
        </pc:spChg>
        <pc:spChg chg="mod">
          <ac:chgData name="Yoel Kortick" userId="167978f5-7f40-4909-85d5-d4149554ad4e" providerId="ADAL" clId="{A36010FD-05F4-4C57-B369-F130DDF7B562}" dt="2023-04-11T12:30:31.198" v="965" actId="20577"/>
          <ac:spMkLst>
            <pc:docMk/>
            <pc:sldMk cId="3492257831" sldId="1777"/>
            <ac:spMk id="6" creationId="{A71215A1-7835-4033-9657-BEA33A271663}"/>
          </ac:spMkLst>
        </pc:spChg>
        <pc:picChg chg="add mod">
          <ac:chgData name="Yoel Kortick" userId="167978f5-7f40-4909-85d5-d4149554ad4e" providerId="ADAL" clId="{A36010FD-05F4-4C57-B369-F130DDF7B562}" dt="2023-04-11T12:31:25.550" v="983" actId="208"/>
          <ac:picMkLst>
            <pc:docMk/>
            <pc:sldMk cId="3492257831" sldId="1777"/>
            <ac:picMk id="4" creationId="{D8009904-3BCE-BB09-1614-DE7CA1C2E0D9}"/>
          </ac:picMkLst>
        </pc:picChg>
        <pc:picChg chg="del">
          <ac:chgData name="Yoel Kortick" userId="167978f5-7f40-4909-85d5-d4149554ad4e" providerId="ADAL" clId="{A36010FD-05F4-4C57-B369-F130DDF7B562}" dt="2023-04-11T12:31:07.089" v="966" actId="478"/>
          <ac:picMkLst>
            <pc:docMk/>
            <pc:sldMk cId="3492257831" sldId="1777"/>
            <ac:picMk id="9" creationId="{552412FB-730C-31FA-F47D-05A26F84181B}"/>
          </ac:picMkLst>
        </pc:picChg>
      </pc:sldChg>
      <pc:sldChg chg="addSp delSp modSp mod">
        <pc:chgData name="Yoel Kortick" userId="167978f5-7f40-4909-85d5-d4149554ad4e" providerId="ADAL" clId="{A36010FD-05F4-4C57-B369-F130DDF7B562}" dt="2023-04-11T13:23:01.598" v="1350" actId="404"/>
        <pc:sldMkLst>
          <pc:docMk/>
          <pc:sldMk cId="349753003" sldId="1778"/>
        </pc:sldMkLst>
        <pc:spChg chg="mod">
          <ac:chgData name="Yoel Kortick" userId="167978f5-7f40-4909-85d5-d4149554ad4e" providerId="ADAL" clId="{A36010FD-05F4-4C57-B369-F130DDF7B562}" dt="2023-04-11T13:23:01.598" v="1350" actId="404"/>
          <ac:spMkLst>
            <pc:docMk/>
            <pc:sldMk cId="349753003" sldId="1778"/>
            <ac:spMk id="5" creationId="{E8A1DDA2-AC00-41D8-9746-AC602EB1E40A}"/>
          </ac:spMkLst>
        </pc:spChg>
        <pc:spChg chg="mod">
          <ac:chgData name="Yoel Kortick" userId="167978f5-7f40-4909-85d5-d4149554ad4e" providerId="ADAL" clId="{A36010FD-05F4-4C57-B369-F130DDF7B562}" dt="2023-04-11T12:32:37.070" v="990" actId="1076"/>
          <ac:spMkLst>
            <pc:docMk/>
            <pc:sldMk cId="349753003" sldId="1778"/>
            <ac:spMk id="7" creationId="{28AA0253-3671-4DBE-83F4-1D15681AF6F4}"/>
          </ac:spMkLst>
        </pc:spChg>
        <pc:spChg chg="mod">
          <ac:chgData name="Yoel Kortick" userId="167978f5-7f40-4909-85d5-d4149554ad4e" providerId="ADAL" clId="{A36010FD-05F4-4C57-B369-F130DDF7B562}" dt="2023-04-11T12:32:47.383" v="992" actId="14100"/>
          <ac:spMkLst>
            <pc:docMk/>
            <pc:sldMk cId="349753003" sldId="1778"/>
            <ac:spMk id="8" creationId="{EE31CFC6-F373-46F3-BA3C-38A4AF9D1FBB}"/>
          </ac:spMkLst>
        </pc:spChg>
        <pc:picChg chg="del">
          <ac:chgData name="Yoel Kortick" userId="167978f5-7f40-4909-85d5-d4149554ad4e" providerId="ADAL" clId="{A36010FD-05F4-4C57-B369-F130DDF7B562}" dt="2023-04-11T12:32:20.070" v="984" actId="478"/>
          <ac:picMkLst>
            <pc:docMk/>
            <pc:sldMk cId="349753003" sldId="1778"/>
            <ac:picMk id="4" creationId="{A98FA270-F400-8E4B-C99C-562E201759B3}"/>
          </ac:picMkLst>
        </pc:picChg>
        <pc:picChg chg="add mod ord">
          <ac:chgData name="Yoel Kortick" userId="167978f5-7f40-4909-85d5-d4149554ad4e" providerId="ADAL" clId="{A36010FD-05F4-4C57-B369-F130DDF7B562}" dt="2023-04-11T12:32:31.776" v="989" actId="167"/>
          <ac:picMkLst>
            <pc:docMk/>
            <pc:sldMk cId="349753003" sldId="1778"/>
            <ac:picMk id="9" creationId="{80A974DB-56ED-184E-5A88-FB0990A5B36F}"/>
          </ac:picMkLst>
        </pc:picChg>
      </pc:sldChg>
      <pc:sldChg chg="addSp delSp modSp mod">
        <pc:chgData name="Yoel Kortick" userId="167978f5-7f40-4909-85d5-d4149554ad4e" providerId="ADAL" clId="{A36010FD-05F4-4C57-B369-F130DDF7B562}" dt="2023-04-11T13:22:57.054" v="1349" actId="404"/>
        <pc:sldMkLst>
          <pc:docMk/>
          <pc:sldMk cId="1631950118" sldId="1779"/>
        </pc:sldMkLst>
        <pc:spChg chg="mod">
          <ac:chgData name="Yoel Kortick" userId="167978f5-7f40-4909-85d5-d4149554ad4e" providerId="ADAL" clId="{A36010FD-05F4-4C57-B369-F130DDF7B562}" dt="2023-04-11T13:22:57.054" v="1349" actId="404"/>
          <ac:spMkLst>
            <pc:docMk/>
            <pc:sldMk cId="1631950118" sldId="1779"/>
            <ac:spMk id="5" creationId="{E8A1DDA2-AC00-41D8-9746-AC602EB1E40A}"/>
          </ac:spMkLst>
        </pc:spChg>
        <pc:picChg chg="add mod">
          <ac:chgData name="Yoel Kortick" userId="167978f5-7f40-4909-85d5-d4149554ad4e" providerId="ADAL" clId="{A36010FD-05F4-4C57-B369-F130DDF7B562}" dt="2023-04-11T12:33:40.826" v="1004" actId="1037"/>
          <ac:picMkLst>
            <pc:docMk/>
            <pc:sldMk cId="1631950118" sldId="1779"/>
            <ac:picMk id="4" creationId="{7A04E1F2-3553-2924-885C-7B50D6C2BBF5}"/>
          </ac:picMkLst>
        </pc:picChg>
        <pc:picChg chg="del">
          <ac:chgData name="Yoel Kortick" userId="167978f5-7f40-4909-85d5-d4149554ad4e" providerId="ADAL" clId="{A36010FD-05F4-4C57-B369-F130DDF7B562}" dt="2023-04-11T12:33:01.206" v="993" actId="478"/>
          <ac:picMkLst>
            <pc:docMk/>
            <pc:sldMk cId="1631950118" sldId="1779"/>
            <ac:picMk id="7" creationId="{490C634C-0CA6-0756-7D1A-16D99880A191}"/>
          </ac:picMkLst>
        </pc:picChg>
      </pc:sldChg>
      <pc:sldChg chg="addSp delSp modSp mod">
        <pc:chgData name="Yoel Kortick" userId="167978f5-7f40-4909-85d5-d4149554ad4e" providerId="ADAL" clId="{A36010FD-05F4-4C57-B369-F130DDF7B562}" dt="2023-04-11T13:22:52.468" v="1348" actId="404"/>
        <pc:sldMkLst>
          <pc:docMk/>
          <pc:sldMk cId="90885332" sldId="1780"/>
        </pc:sldMkLst>
        <pc:spChg chg="mod">
          <ac:chgData name="Yoel Kortick" userId="167978f5-7f40-4909-85d5-d4149554ad4e" providerId="ADAL" clId="{A36010FD-05F4-4C57-B369-F130DDF7B562}" dt="2023-04-11T13:22:52.468" v="1348" actId="404"/>
          <ac:spMkLst>
            <pc:docMk/>
            <pc:sldMk cId="90885332" sldId="1780"/>
            <ac:spMk id="5" creationId="{E8A1DDA2-AC00-41D8-9746-AC602EB1E40A}"/>
          </ac:spMkLst>
        </pc:spChg>
        <pc:spChg chg="mod">
          <ac:chgData name="Yoel Kortick" userId="167978f5-7f40-4909-85d5-d4149554ad4e" providerId="ADAL" clId="{A36010FD-05F4-4C57-B369-F130DDF7B562}" dt="2023-04-11T12:35:28.563" v="1019" actId="14100"/>
          <ac:spMkLst>
            <pc:docMk/>
            <pc:sldMk cId="90885332" sldId="1780"/>
            <ac:spMk id="7" creationId="{F82BE9BF-544B-44A0-B024-60DE516A4CD4}"/>
          </ac:spMkLst>
        </pc:spChg>
        <pc:spChg chg="mod">
          <ac:chgData name="Yoel Kortick" userId="167978f5-7f40-4909-85d5-d4149554ad4e" providerId="ADAL" clId="{A36010FD-05F4-4C57-B369-F130DDF7B562}" dt="2023-04-11T12:35:05.618" v="1014" actId="1076"/>
          <ac:spMkLst>
            <pc:docMk/>
            <pc:sldMk cId="90885332" sldId="1780"/>
            <ac:spMk id="10" creationId="{120D36DD-C8D9-4B58-BD44-9A2FA0F657E8}"/>
          </ac:spMkLst>
        </pc:spChg>
        <pc:spChg chg="mod">
          <ac:chgData name="Yoel Kortick" userId="167978f5-7f40-4909-85d5-d4149554ad4e" providerId="ADAL" clId="{A36010FD-05F4-4C57-B369-F130DDF7B562}" dt="2023-04-11T12:35:14.489" v="1017" actId="1076"/>
          <ac:spMkLst>
            <pc:docMk/>
            <pc:sldMk cId="90885332" sldId="1780"/>
            <ac:spMk id="11" creationId="{250EE358-5689-485B-BF6A-EB64AB689780}"/>
          </ac:spMkLst>
        </pc:spChg>
        <pc:picChg chg="add mod ord">
          <ac:chgData name="Yoel Kortick" userId="167978f5-7f40-4909-85d5-d4149554ad4e" providerId="ADAL" clId="{A36010FD-05F4-4C57-B369-F130DDF7B562}" dt="2023-04-11T12:35:18.020" v="1018" actId="208"/>
          <ac:picMkLst>
            <pc:docMk/>
            <pc:sldMk cId="90885332" sldId="1780"/>
            <ac:picMk id="4" creationId="{76D58BB9-5DC1-2DC9-AA26-00B1C799B0DE}"/>
          </ac:picMkLst>
        </pc:picChg>
        <pc:picChg chg="del">
          <ac:chgData name="Yoel Kortick" userId="167978f5-7f40-4909-85d5-d4149554ad4e" providerId="ADAL" clId="{A36010FD-05F4-4C57-B369-F130DDF7B562}" dt="2023-04-11T12:34:54.393" v="1005" actId="478"/>
          <ac:picMkLst>
            <pc:docMk/>
            <pc:sldMk cId="90885332" sldId="1780"/>
            <ac:picMk id="8" creationId="{684EBC41-4921-3A08-7D4F-DFC4F2DF4A43}"/>
          </ac:picMkLst>
        </pc:picChg>
        <pc:cxnChg chg="mod">
          <ac:chgData name="Yoel Kortick" userId="167978f5-7f40-4909-85d5-d4149554ad4e" providerId="ADAL" clId="{A36010FD-05F4-4C57-B369-F130DDF7B562}" dt="2023-04-11T12:35:14.489" v="1017" actId="1076"/>
          <ac:cxnSpMkLst>
            <pc:docMk/>
            <pc:sldMk cId="90885332" sldId="1780"/>
            <ac:cxnSpMk id="9" creationId="{FC79A674-A348-4590-A3A6-BFD76C6F8433}"/>
          </ac:cxnSpMkLst>
        </pc:cxnChg>
      </pc:sldChg>
      <pc:sldChg chg="addSp delSp modSp mod">
        <pc:chgData name="Yoel Kortick" userId="167978f5-7f40-4909-85d5-d4149554ad4e" providerId="ADAL" clId="{A36010FD-05F4-4C57-B369-F130DDF7B562}" dt="2023-04-11T13:22:47.860" v="1347" actId="404"/>
        <pc:sldMkLst>
          <pc:docMk/>
          <pc:sldMk cId="908932958" sldId="1781"/>
        </pc:sldMkLst>
        <pc:spChg chg="mod">
          <ac:chgData name="Yoel Kortick" userId="167978f5-7f40-4909-85d5-d4149554ad4e" providerId="ADAL" clId="{A36010FD-05F4-4C57-B369-F130DDF7B562}" dt="2023-04-11T13:22:47.860" v="1347" actId="404"/>
          <ac:spMkLst>
            <pc:docMk/>
            <pc:sldMk cId="908932958" sldId="1781"/>
            <ac:spMk id="5" creationId="{E8A1DDA2-AC00-41D8-9746-AC602EB1E40A}"/>
          </ac:spMkLst>
        </pc:spChg>
        <pc:spChg chg="mod">
          <ac:chgData name="Yoel Kortick" userId="167978f5-7f40-4909-85d5-d4149554ad4e" providerId="ADAL" clId="{A36010FD-05F4-4C57-B369-F130DDF7B562}" dt="2023-04-11T12:36:54.489" v="1055" actId="6549"/>
          <ac:spMkLst>
            <pc:docMk/>
            <pc:sldMk cId="908932958" sldId="1781"/>
            <ac:spMk id="6" creationId="{A71215A1-7835-4033-9657-BEA33A271663}"/>
          </ac:spMkLst>
        </pc:spChg>
        <pc:spChg chg="mod">
          <ac:chgData name="Yoel Kortick" userId="167978f5-7f40-4909-85d5-d4149554ad4e" providerId="ADAL" clId="{A36010FD-05F4-4C57-B369-F130DDF7B562}" dt="2023-04-11T12:51:26.397" v="1062" actId="1076"/>
          <ac:spMkLst>
            <pc:docMk/>
            <pc:sldMk cId="908932958" sldId="1781"/>
            <ac:spMk id="10" creationId="{120D36DD-C8D9-4B58-BD44-9A2FA0F657E8}"/>
          </ac:spMkLst>
        </pc:spChg>
        <pc:picChg chg="add mod ord">
          <ac:chgData name="Yoel Kortick" userId="167978f5-7f40-4909-85d5-d4149554ad4e" providerId="ADAL" clId="{A36010FD-05F4-4C57-B369-F130DDF7B562}" dt="2023-04-11T12:51:29.649" v="1063" actId="167"/>
          <ac:picMkLst>
            <pc:docMk/>
            <pc:sldMk cId="908932958" sldId="1781"/>
            <ac:picMk id="4" creationId="{E10E3467-7B33-CFC8-6EFD-1AA673FD010B}"/>
          </ac:picMkLst>
        </pc:picChg>
        <pc:picChg chg="del">
          <ac:chgData name="Yoel Kortick" userId="167978f5-7f40-4909-85d5-d4149554ad4e" providerId="ADAL" clId="{A36010FD-05F4-4C57-B369-F130DDF7B562}" dt="2023-04-11T12:51:06.766" v="1056" actId="478"/>
          <ac:picMkLst>
            <pc:docMk/>
            <pc:sldMk cId="908932958" sldId="1781"/>
            <ac:picMk id="7" creationId="{DB6C17B8-93DC-A71B-18CF-05F194CCC021}"/>
          </ac:picMkLst>
        </pc:picChg>
      </pc:sldChg>
      <pc:sldChg chg="addSp delSp modSp mod">
        <pc:chgData name="Yoel Kortick" userId="167978f5-7f40-4909-85d5-d4149554ad4e" providerId="ADAL" clId="{A36010FD-05F4-4C57-B369-F130DDF7B562}" dt="2023-04-11T13:22:42.973" v="1346" actId="404"/>
        <pc:sldMkLst>
          <pc:docMk/>
          <pc:sldMk cId="1575968014" sldId="1782"/>
        </pc:sldMkLst>
        <pc:spChg chg="mod">
          <ac:chgData name="Yoel Kortick" userId="167978f5-7f40-4909-85d5-d4149554ad4e" providerId="ADAL" clId="{A36010FD-05F4-4C57-B369-F130DDF7B562}" dt="2023-04-11T13:22:42.973" v="1346" actId="404"/>
          <ac:spMkLst>
            <pc:docMk/>
            <pc:sldMk cId="1575968014" sldId="1782"/>
            <ac:spMk id="5" creationId="{E8A1DDA2-AC00-41D8-9746-AC602EB1E40A}"/>
          </ac:spMkLst>
        </pc:spChg>
        <pc:spChg chg="mod">
          <ac:chgData name="Yoel Kortick" userId="167978f5-7f40-4909-85d5-d4149554ad4e" providerId="ADAL" clId="{A36010FD-05F4-4C57-B369-F130DDF7B562}" dt="2023-04-11T12:55:07.391" v="1101" actId="20577"/>
          <ac:spMkLst>
            <pc:docMk/>
            <pc:sldMk cId="1575968014" sldId="1782"/>
            <ac:spMk id="6" creationId="{A71215A1-7835-4033-9657-BEA33A271663}"/>
          </ac:spMkLst>
        </pc:spChg>
        <pc:picChg chg="add mod">
          <ac:chgData name="Yoel Kortick" userId="167978f5-7f40-4909-85d5-d4149554ad4e" providerId="ADAL" clId="{A36010FD-05F4-4C57-B369-F130DDF7B562}" dt="2023-04-11T12:56:08.661" v="1111" actId="208"/>
          <ac:picMkLst>
            <pc:docMk/>
            <pc:sldMk cId="1575968014" sldId="1782"/>
            <ac:picMk id="4" creationId="{60393942-F224-FC66-4244-7BABAE2DAE34}"/>
          </ac:picMkLst>
        </pc:picChg>
        <pc:picChg chg="del">
          <ac:chgData name="Yoel Kortick" userId="167978f5-7f40-4909-85d5-d4149554ad4e" providerId="ADAL" clId="{A36010FD-05F4-4C57-B369-F130DDF7B562}" dt="2023-04-11T12:55:18.898" v="1102" actId="478"/>
          <ac:picMkLst>
            <pc:docMk/>
            <pc:sldMk cId="1575968014" sldId="1782"/>
            <ac:picMk id="7" creationId="{621F4C06-240F-ACFD-CC9F-1DD49D4BF8D6}"/>
          </ac:picMkLst>
        </pc:picChg>
      </pc:sldChg>
      <pc:sldChg chg="addSp delSp modSp mod">
        <pc:chgData name="Yoel Kortick" userId="167978f5-7f40-4909-85d5-d4149554ad4e" providerId="ADAL" clId="{A36010FD-05F4-4C57-B369-F130DDF7B562}" dt="2023-04-11T13:22:38.050" v="1345" actId="404"/>
        <pc:sldMkLst>
          <pc:docMk/>
          <pc:sldMk cId="3597526459" sldId="1783"/>
        </pc:sldMkLst>
        <pc:spChg chg="mod">
          <ac:chgData name="Yoel Kortick" userId="167978f5-7f40-4909-85d5-d4149554ad4e" providerId="ADAL" clId="{A36010FD-05F4-4C57-B369-F130DDF7B562}" dt="2023-04-11T13:22:38.050" v="1345" actId="404"/>
          <ac:spMkLst>
            <pc:docMk/>
            <pc:sldMk cId="3597526459" sldId="1783"/>
            <ac:spMk id="5" creationId="{E8A1DDA2-AC00-41D8-9746-AC602EB1E40A}"/>
          </ac:spMkLst>
        </pc:spChg>
        <pc:spChg chg="mod">
          <ac:chgData name="Yoel Kortick" userId="167978f5-7f40-4909-85d5-d4149554ad4e" providerId="ADAL" clId="{A36010FD-05F4-4C57-B369-F130DDF7B562}" dt="2023-04-11T12:56:39.660" v="1117" actId="20577"/>
          <ac:spMkLst>
            <pc:docMk/>
            <pc:sldMk cId="3597526459" sldId="1783"/>
            <ac:spMk id="6" creationId="{A71215A1-7835-4033-9657-BEA33A271663}"/>
          </ac:spMkLst>
        </pc:spChg>
        <pc:spChg chg="add">
          <ac:chgData name="Yoel Kortick" userId="167978f5-7f40-4909-85d5-d4149554ad4e" providerId="ADAL" clId="{A36010FD-05F4-4C57-B369-F130DDF7B562}" dt="2023-04-11T12:57:57.671" v="1132" actId="11529"/>
          <ac:spMkLst>
            <pc:docMk/>
            <pc:sldMk cId="3597526459" sldId="1783"/>
            <ac:spMk id="9" creationId="{AA59C1DD-0B2B-A145-221C-373731969129}"/>
          </ac:spMkLst>
        </pc:spChg>
        <pc:picChg chg="add mod">
          <ac:chgData name="Yoel Kortick" userId="167978f5-7f40-4909-85d5-d4149554ad4e" providerId="ADAL" clId="{A36010FD-05F4-4C57-B369-F130DDF7B562}" dt="2023-04-11T12:58:00.542" v="1133" actId="208"/>
          <ac:picMkLst>
            <pc:docMk/>
            <pc:sldMk cId="3597526459" sldId="1783"/>
            <ac:picMk id="4" creationId="{D8435F38-26D5-5E3F-6B24-EBE27011F704}"/>
          </ac:picMkLst>
        </pc:picChg>
        <pc:picChg chg="del">
          <ac:chgData name="Yoel Kortick" userId="167978f5-7f40-4909-85d5-d4149554ad4e" providerId="ADAL" clId="{A36010FD-05F4-4C57-B369-F130DDF7B562}" dt="2023-04-11T12:57:36.530" v="1118" actId="478"/>
          <ac:picMkLst>
            <pc:docMk/>
            <pc:sldMk cId="3597526459" sldId="1783"/>
            <ac:picMk id="8" creationId="{27E0DA4B-9236-8B43-3DFA-AA0F8B49588F}"/>
          </ac:picMkLst>
        </pc:picChg>
      </pc:sldChg>
      <pc:sldChg chg="addSp delSp modSp mod">
        <pc:chgData name="Yoel Kortick" userId="167978f5-7f40-4909-85d5-d4149554ad4e" providerId="ADAL" clId="{A36010FD-05F4-4C57-B369-F130DDF7B562}" dt="2023-04-11T13:22:32.754" v="1344" actId="404"/>
        <pc:sldMkLst>
          <pc:docMk/>
          <pc:sldMk cId="454744836" sldId="1784"/>
        </pc:sldMkLst>
        <pc:spChg chg="mod">
          <ac:chgData name="Yoel Kortick" userId="167978f5-7f40-4909-85d5-d4149554ad4e" providerId="ADAL" clId="{A36010FD-05F4-4C57-B369-F130DDF7B562}" dt="2023-04-11T13:22:32.754" v="1344" actId="404"/>
          <ac:spMkLst>
            <pc:docMk/>
            <pc:sldMk cId="454744836" sldId="1784"/>
            <ac:spMk id="5" creationId="{E8A1DDA2-AC00-41D8-9746-AC602EB1E40A}"/>
          </ac:spMkLst>
        </pc:spChg>
        <pc:spChg chg="mod">
          <ac:chgData name="Yoel Kortick" userId="167978f5-7f40-4909-85d5-d4149554ad4e" providerId="ADAL" clId="{A36010FD-05F4-4C57-B369-F130DDF7B562}" dt="2023-04-11T13:02:16.556" v="1257" actId="20577"/>
          <ac:spMkLst>
            <pc:docMk/>
            <pc:sldMk cId="454744836" sldId="1784"/>
            <ac:spMk id="6" creationId="{A71215A1-7835-4033-9657-BEA33A271663}"/>
          </ac:spMkLst>
        </pc:spChg>
        <pc:spChg chg="del">
          <ac:chgData name="Yoel Kortick" userId="167978f5-7f40-4909-85d5-d4149554ad4e" providerId="ADAL" clId="{A36010FD-05F4-4C57-B369-F130DDF7B562}" dt="2023-04-11T13:03:22.227" v="1278" actId="478"/>
          <ac:spMkLst>
            <pc:docMk/>
            <pc:sldMk cId="454744836" sldId="1784"/>
            <ac:spMk id="9" creationId="{E84E4C3C-67E4-4D6D-9DAE-9E07AD992FE0}"/>
          </ac:spMkLst>
        </pc:spChg>
        <pc:picChg chg="del">
          <ac:chgData name="Yoel Kortick" userId="167978f5-7f40-4909-85d5-d4149554ad4e" providerId="ADAL" clId="{A36010FD-05F4-4C57-B369-F130DDF7B562}" dt="2023-04-11T13:02:19.330" v="1258" actId="478"/>
          <ac:picMkLst>
            <pc:docMk/>
            <pc:sldMk cId="454744836" sldId="1784"/>
            <ac:picMk id="4" creationId="{4BE21878-D0DA-B619-BCAC-345637C13DF2}"/>
          </ac:picMkLst>
        </pc:picChg>
        <pc:picChg chg="add mod ord">
          <ac:chgData name="Yoel Kortick" userId="167978f5-7f40-4909-85d5-d4149554ad4e" providerId="ADAL" clId="{A36010FD-05F4-4C57-B369-F130DDF7B562}" dt="2023-04-11T13:03:17.295" v="1277" actId="167"/>
          <ac:picMkLst>
            <pc:docMk/>
            <pc:sldMk cId="454744836" sldId="1784"/>
            <ac:picMk id="7" creationId="{C03957E8-12D8-4B58-3A69-0DE48E6EB085}"/>
          </ac:picMkLst>
        </pc:picChg>
      </pc:sldChg>
      <pc:sldChg chg="addSp delSp modSp mod">
        <pc:chgData name="Yoel Kortick" userId="167978f5-7f40-4909-85d5-d4149554ad4e" providerId="ADAL" clId="{A36010FD-05F4-4C57-B369-F130DDF7B562}" dt="2023-04-11T13:22:25.415" v="1343" actId="404"/>
        <pc:sldMkLst>
          <pc:docMk/>
          <pc:sldMk cId="889375848" sldId="1785"/>
        </pc:sldMkLst>
        <pc:spChg chg="mod">
          <ac:chgData name="Yoel Kortick" userId="167978f5-7f40-4909-85d5-d4149554ad4e" providerId="ADAL" clId="{A36010FD-05F4-4C57-B369-F130DDF7B562}" dt="2023-04-11T13:22:25.415" v="1343" actId="404"/>
          <ac:spMkLst>
            <pc:docMk/>
            <pc:sldMk cId="889375848" sldId="1785"/>
            <ac:spMk id="5" creationId="{E8A1DDA2-AC00-41D8-9746-AC602EB1E40A}"/>
          </ac:spMkLst>
        </pc:spChg>
        <pc:spChg chg="mod">
          <ac:chgData name="Yoel Kortick" userId="167978f5-7f40-4909-85d5-d4149554ad4e" providerId="ADAL" clId="{A36010FD-05F4-4C57-B369-F130DDF7B562}" dt="2023-04-11T13:04:55.016" v="1298" actId="1037"/>
          <ac:spMkLst>
            <pc:docMk/>
            <pc:sldMk cId="889375848" sldId="1785"/>
            <ac:spMk id="7" creationId="{85E7623B-9AFB-46CB-B971-71D1B793472D}"/>
          </ac:spMkLst>
        </pc:spChg>
        <pc:picChg chg="add mod ord">
          <ac:chgData name="Yoel Kortick" userId="167978f5-7f40-4909-85d5-d4149554ad4e" providerId="ADAL" clId="{A36010FD-05F4-4C57-B369-F130DDF7B562}" dt="2023-04-11T13:04:48.480" v="1296" actId="167"/>
          <ac:picMkLst>
            <pc:docMk/>
            <pc:sldMk cId="889375848" sldId="1785"/>
            <ac:picMk id="4" creationId="{792423E8-5523-1314-ED06-A983CBD4773B}"/>
          </ac:picMkLst>
        </pc:picChg>
        <pc:picChg chg="del">
          <ac:chgData name="Yoel Kortick" userId="167978f5-7f40-4909-85d5-d4149554ad4e" providerId="ADAL" clId="{A36010FD-05F4-4C57-B369-F130DDF7B562}" dt="2023-04-11T13:04:39.842" v="1279" actId="478"/>
          <ac:picMkLst>
            <pc:docMk/>
            <pc:sldMk cId="889375848" sldId="1785"/>
            <ac:picMk id="13" creationId="{63FAE8BB-5A0B-52E3-51EF-D60A2104B2EF}"/>
          </ac:picMkLst>
        </pc:picChg>
      </pc:sldChg>
      <pc:sldChg chg="addSp delSp modSp mod">
        <pc:chgData name="Yoel Kortick" userId="167978f5-7f40-4909-85d5-d4149554ad4e" providerId="ADAL" clId="{A36010FD-05F4-4C57-B369-F130DDF7B562}" dt="2023-04-11T13:21:50.550" v="1342" actId="208"/>
        <pc:sldMkLst>
          <pc:docMk/>
          <pc:sldMk cId="3431070407" sldId="1788"/>
        </pc:sldMkLst>
        <pc:spChg chg="mod">
          <ac:chgData name="Yoel Kortick" userId="167978f5-7f40-4909-85d5-d4149554ad4e" providerId="ADAL" clId="{A36010FD-05F4-4C57-B369-F130DDF7B562}" dt="2023-04-11T13:15:33.345" v="1337"/>
          <ac:spMkLst>
            <pc:docMk/>
            <pc:sldMk cId="3431070407" sldId="1788"/>
            <ac:spMk id="9" creationId="{9E4D649D-E03B-40FD-AE16-C9A05256A576}"/>
          </ac:spMkLst>
        </pc:spChg>
        <pc:picChg chg="add mod">
          <ac:chgData name="Yoel Kortick" userId="167978f5-7f40-4909-85d5-d4149554ad4e" providerId="ADAL" clId="{A36010FD-05F4-4C57-B369-F130DDF7B562}" dt="2023-04-11T13:21:50.550" v="1342" actId="208"/>
          <ac:picMkLst>
            <pc:docMk/>
            <pc:sldMk cId="3431070407" sldId="1788"/>
            <ac:picMk id="4" creationId="{797CBCE8-E02E-A955-A68B-5263D2DC12E7}"/>
          </ac:picMkLst>
        </pc:picChg>
        <pc:picChg chg="del">
          <ac:chgData name="Yoel Kortick" userId="167978f5-7f40-4909-85d5-d4149554ad4e" providerId="ADAL" clId="{A36010FD-05F4-4C57-B369-F130DDF7B562}" dt="2023-04-11T13:21:44.030" v="1338" actId="478"/>
          <ac:picMkLst>
            <pc:docMk/>
            <pc:sldMk cId="3431070407" sldId="1788"/>
            <ac:picMk id="8" creationId="{92A9A341-2180-4558-8E2F-B564966DC2E2}"/>
          </ac:picMkLst>
        </pc:picChg>
      </pc:sldChg>
      <pc:sldChg chg="addSp delSp modSp mod">
        <pc:chgData name="Yoel Kortick" userId="167978f5-7f40-4909-85d5-d4149554ad4e" providerId="ADAL" clId="{A36010FD-05F4-4C57-B369-F130DDF7B562}" dt="2023-04-11T13:10:53.906" v="1333" actId="208"/>
        <pc:sldMkLst>
          <pc:docMk/>
          <pc:sldMk cId="3006181795" sldId="1789"/>
        </pc:sldMkLst>
        <pc:spChg chg="mod">
          <ac:chgData name="Yoel Kortick" userId="167978f5-7f40-4909-85d5-d4149554ad4e" providerId="ADAL" clId="{A36010FD-05F4-4C57-B369-F130DDF7B562}" dt="2023-04-11T13:10:37.624" v="1324" actId="20577"/>
          <ac:spMkLst>
            <pc:docMk/>
            <pc:sldMk cId="3006181795" sldId="1789"/>
            <ac:spMk id="10" creationId="{C7D22AFB-36C5-441C-A7CF-7EBFD3826EBF}"/>
          </ac:spMkLst>
        </pc:spChg>
        <pc:picChg chg="add mod">
          <ac:chgData name="Yoel Kortick" userId="167978f5-7f40-4909-85d5-d4149554ad4e" providerId="ADAL" clId="{A36010FD-05F4-4C57-B369-F130DDF7B562}" dt="2023-04-11T13:10:53.906" v="1333" actId="208"/>
          <ac:picMkLst>
            <pc:docMk/>
            <pc:sldMk cId="3006181795" sldId="1789"/>
            <ac:picMk id="4" creationId="{1F2E6729-E42A-F9CB-13CA-5C78FD44CF71}"/>
          </ac:picMkLst>
        </pc:picChg>
        <pc:picChg chg="del">
          <ac:chgData name="Yoel Kortick" userId="167978f5-7f40-4909-85d5-d4149554ad4e" providerId="ADAL" clId="{A36010FD-05F4-4C57-B369-F130DDF7B562}" dt="2023-04-11T13:10:39.845" v="1325" actId="478"/>
          <ac:picMkLst>
            <pc:docMk/>
            <pc:sldMk cId="3006181795" sldId="1789"/>
            <ac:picMk id="8" creationId="{71DB4126-9281-4C8E-83AE-FB05CB2D8973}"/>
          </ac:picMkLst>
        </pc:picChg>
      </pc:sldChg>
      <pc:sldChg chg="addSp delSp modSp add mod">
        <pc:chgData name="Yoel Kortick" userId="167978f5-7f40-4909-85d5-d4149554ad4e" providerId="ADAL" clId="{A36010FD-05F4-4C57-B369-F130DDF7B562}" dt="2023-04-11T12:13:43.922" v="790" actId="208"/>
        <pc:sldMkLst>
          <pc:docMk/>
          <pc:sldMk cId="4232684407" sldId="1790"/>
        </pc:sldMkLst>
        <pc:spChg chg="mod">
          <ac:chgData name="Yoel Kortick" userId="167978f5-7f40-4909-85d5-d4149554ad4e" providerId="ADAL" clId="{A36010FD-05F4-4C57-B369-F130DDF7B562}" dt="2023-04-11T12:12:28.116" v="785" actId="20577"/>
          <ac:spMkLst>
            <pc:docMk/>
            <pc:sldMk cId="4232684407" sldId="1790"/>
            <ac:spMk id="6" creationId="{A71215A1-7835-4033-9657-BEA33A271663}"/>
          </ac:spMkLst>
        </pc:spChg>
        <pc:picChg chg="add mod">
          <ac:chgData name="Yoel Kortick" userId="167978f5-7f40-4909-85d5-d4149554ad4e" providerId="ADAL" clId="{A36010FD-05F4-4C57-B369-F130DDF7B562}" dt="2023-04-11T12:13:43.922" v="790" actId="208"/>
          <ac:picMkLst>
            <pc:docMk/>
            <pc:sldMk cId="4232684407" sldId="1790"/>
            <ac:picMk id="4" creationId="{1FD74AB3-6E4D-FE41-FFA4-A99830FE2BE9}"/>
          </ac:picMkLst>
        </pc:picChg>
        <pc:picChg chg="del">
          <ac:chgData name="Yoel Kortick" userId="167978f5-7f40-4909-85d5-d4149554ad4e" providerId="ADAL" clId="{A36010FD-05F4-4C57-B369-F130DDF7B562}" dt="2023-04-11T12:13:37.196" v="786" actId="478"/>
          <ac:picMkLst>
            <pc:docMk/>
            <pc:sldMk cId="4232684407" sldId="1790"/>
            <ac:picMk id="7" creationId="{B15CB89E-3AE5-0F9C-B683-B7ABB4B7B53F}"/>
          </ac:picMkLst>
        </pc:picChg>
      </pc:sldChg>
      <pc:sldChg chg="addSp delSp modSp add mod">
        <pc:chgData name="Yoel Kortick" userId="167978f5-7f40-4909-85d5-d4149554ad4e" providerId="ADAL" clId="{A36010FD-05F4-4C57-B369-F130DDF7B562}" dt="2023-04-11T12:25:48.759" v="884" actId="208"/>
        <pc:sldMkLst>
          <pc:docMk/>
          <pc:sldMk cId="3436019625" sldId="1791"/>
        </pc:sldMkLst>
        <pc:spChg chg="mod">
          <ac:chgData name="Yoel Kortick" userId="167978f5-7f40-4909-85d5-d4149554ad4e" providerId="ADAL" clId="{A36010FD-05F4-4C57-B369-F130DDF7B562}" dt="2023-04-11T12:15:58.785" v="810" actId="6549"/>
          <ac:spMkLst>
            <pc:docMk/>
            <pc:sldMk cId="3436019625" sldId="1791"/>
            <ac:spMk id="6" creationId="{A71215A1-7835-4033-9657-BEA33A271663}"/>
          </ac:spMkLst>
        </pc:spChg>
        <pc:picChg chg="del">
          <ac:chgData name="Yoel Kortick" userId="167978f5-7f40-4909-85d5-d4149554ad4e" providerId="ADAL" clId="{A36010FD-05F4-4C57-B369-F130DDF7B562}" dt="2023-04-11T12:13:49.504" v="792" actId="478"/>
          <ac:picMkLst>
            <pc:docMk/>
            <pc:sldMk cId="3436019625" sldId="1791"/>
            <ac:picMk id="4" creationId="{1FD74AB3-6E4D-FE41-FFA4-A99830FE2BE9}"/>
          </ac:picMkLst>
        </pc:picChg>
        <pc:picChg chg="add del mod">
          <ac:chgData name="Yoel Kortick" userId="167978f5-7f40-4909-85d5-d4149554ad4e" providerId="ADAL" clId="{A36010FD-05F4-4C57-B369-F130DDF7B562}" dt="2023-04-11T12:25:41.520" v="880" actId="478"/>
          <ac:picMkLst>
            <pc:docMk/>
            <pc:sldMk cId="3436019625" sldId="1791"/>
            <ac:picMk id="7" creationId="{DA93215B-B60B-2849-27B2-A1AF47B61810}"/>
          </ac:picMkLst>
        </pc:picChg>
        <pc:picChg chg="add mod">
          <ac:chgData name="Yoel Kortick" userId="167978f5-7f40-4909-85d5-d4149554ad4e" providerId="ADAL" clId="{A36010FD-05F4-4C57-B369-F130DDF7B562}" dt="2023-04-11T12:25:48.759" v="884" actId="208"/>
          <ac:picMkLst>
            <pc:docMk/>
            <pc:sldMk cId="3436019625" sldId="1791"/>
            <ac:picMk id="9" creationId="{9E66781C-A924-6134-46CA-2B47C45D512F}"/>
          </ac:picMkLst>
        </pc:picChg>
      </pc:sldChg>
    </pc:docChg>
  </pc:docChgLst>
  <pc:docChgLst>
    <pc:chgData name="Yoel Kortick" userId="167978f5-7f40-4909-85d5-d4149554ad4e" providerId="ADAL" clId="{E9A6ADEF-1413-4316-84FC-E2B431A9C286}"/>
    <pc:docChg chg="custSel modSld">
      <pc:chgData name="Yoel Kortick" userId="167978f5-7f40-4909-85d5-d4149554ad4e" providerId="ADAL" clId="{E9A6ADEF-1413-4316-84FC-E2B431A9C286}" dt="2023-04-10T13:26:11.139" v="163" actId="20577"/>
      <pc:docMkLst>
        <pc:docMk/>
      </pc:docMkLst>
      <pc:sldChg chg="addSp delSp modSp mod">
        <pc:chgData name="Yoel Kortick" userId="167978f5-7f40-4909-85d5-d4149554ad4e" providerId="ADAL" clId="{E9A6ADEF-1413-4316-84FC-E2B431A9C286}" dt="2023-04-10T12:44:52.385" v="37" actId="208"/>
        <pc:sldMkLst>
          <pc:docMk/>
          <pc:sldMk cId="542283615" sldId="1744"/>
        </pc:sldMkLst>
        <pc:spChg chg="del">
          <ac:chgData name="Yoel Kortick" userId="167978f5-7f40-4909-85d5-d4149554ad4e" providerId="ADAL" clId="{E9A6ADEF-1413-4316-84FC-E2B431A9C286}" dt="2023-04-10T12:44:32.323" v="12" actId="478"/>
          <ac:spMkLst>
            <pc:docMk/>
            <pc:sldMk cId="542283615" sldId="1744"/>
            <ac:spMk id="4" creationId="{84D492E3-6D97-435F-93BC-E2059A7668D6}"/>
          </ac:spMkLst>
        </pc:spChg>
        <pc:spChg chg="mod">
          <ac:chgData name="Yoel Kortick" userId="167978f5-7f40-4909-85d5-d4149554ad4e" providerId="ADAL" clId="{E9A6ADEF-1413-4316-84FC-E2B431A9C286}" dt="2023-04-10T12:44:48.063" v="36" actId="20577"/>
          <ac:spMkLst>
            <pc:docMk/>
            <pc:sldMk cId="542283615" sldId="1744"/>
            <ac:spMk id="6" creationId="{A71215A1-7835-4033-9657-BEA33A271663}"/>
          </ac:spMkLst>
        </pc:spChg>
        <pc:spChg chg="mod">
          <ac:chgData name="Yoel Kortick" userId="167978f5-7f40-4909-85d5-d4149554ad4e" providerId="ADAL" clId="{E9A6ADEF-1413-4316-84FC-E2B431A9C286}" dt="2023-04-10T12:44:28.147" v="11" actId="14100"/>
          <ac:spMkLst>
            <pc:docMk/>
            <pc:sldMk cId="542283615" sldId="1744"/>
            <ac:spMk id="7" creationId="{16EBBB76-FA32-45A0-94CA-CBBEB2C1251C}"/>
          </ac:spMkLst>
        </pc:spChg>
        <pc:spChg chg="add mod">
          <ac:chgData name="Yoel Kortick" userId="167978f5-7f40-4909-85d5-d4149554ad4e" providerId="ADAL" clId="{E9A6ADEF-1413-4316-84FC-E2B431A9C286}" dt="2023-04-10T12:44:40.883" v="31" actId="1036"/>
          <ac:spMkLst>
            <pc:docMk/>
            <pc:sldMk cId="542283615" sldId="1744"/>
            <ac:spMk id="10" creationId="{E9E5A845-E973-0F16-AC6E-C40C324CD54E}"/>
          </ac:spMkLst>
        </pc:spChg>
        <pc:picChg chg="del">
          <ac:chgData name="Yoel Kortick" userId="167978f5-7f40-4909-85d5-d4149554ad4e" providerId="ADAL" clId="{E9A6ADEF-1413-4316-84FC-E2B431A9C286}" dt="2023-04-10T12:44:08.549" v="0" actId="478"/>
          <ac:picMkLst>
            <pc:docMk/>
            <pc:sldMk cId="542283615" sldId="1744"/>
            <ac:picMk id="3" creationId="{9513A07E-DD93-4CEB-B7D9-6F0D5A84A83E}"/>
          </ac:picMkLst>
        </pc:picChg>
        <pc:picChg chg="add mod ord">
          <ac:chgData name="Yoel Kortick" userId="167978f5-7f40-4909-85d5-d4149554ad4e" providerId="ADAL" clId="{E9A6ADEF-1413-4316-84FC-E2B431A9C286}" dt="2023-04-10T12:44:52.385" v="37" actId="208"/>
          <ac:picMkLst>
            <pc:docMk/>
            <pc:sldMk cId="542283615" sldId="1744"/>
            <ac:picMk id="9" creationId="{B0AC3E51-989B-0B08-75B8-D9E367606EEE}"/>
          </ac:picMkLst>
        </pc:picChg>
      </pc:sldChg>
      <pc:sldChg chg="modSp mod">
        <pc:chgData name="Yoel Kortick" userId="167978f5-7f40-4909-85d5-d4149554ad4e" providerId="ADAL" clId="{E9A6ADEF-1413-4316-84FC-E2B431A9C286}" dt="2023-04-10T13:26:11.139" v="163" actId="20577"/>
        <pc:sldMkLst>
          <pc:docMk/>
          <pc:sldMk cId="1077038174" sldId="1765"/>
        </pc:sldMkLst>
        <pc:spChg chg="mod">
          <ac:chgData name="Yoel Kortick" userId="167978f5-7f40-4909-85d5-d4149554ad4e" providerId="ADAL" clId="{E9A6ADEF-1413-4316-84FC-E2B431A9C286}" dt="2023-04-10T13:26:11.139" v="163" actId="20577"/>
          <ac:spMkLst>
            <pc:docMk/>
            <pc:sldMk cId="1077038174" sldId="1765"/>
            <ac:spMk id="6" creationId="{A71215A1-7835-4033-9657-BEA33A271663}"/>
          </ac:spMkLst>
        </pc:spChg>
      </pc:sldChg>
      <pc:sldChg chg="addSp delSp modSp mod">
        <pc:chgData name="Yoel Kortick" userId="167978f5-7f40-4909-85d5-d4149554ad4e" providerId="ADAL" clId="{E9A6ADEF-1413-4316-84FC-E2B431A9C286}" dt="2023-04-10T12:46:19.247" v="60" actId="20577"/>
        <pc:sldMkLst>
          <pc:docMk/>
          <pc:sldMk cId="3038240402" sldId="1766"/>
        </pc:sldMkLst>
        <pc:spChg chg="mod">
          <ac:chgData name="Yoel Kortick" userId="167978f5-7f40-4909-85d5-d4149554ad4e" providerId="ADAL" clId="{E9A6ADEF-1413-4316-84FC-E2B431A9C286}" dt="2023-04-10T12:46:13.590" v="58" actId="14100"/>
          <ac:spMkLst>
            <pc:docMk/>
            <pc:sldMk cId="3038240402" sldId="1766"/>
            <ac:spMk id="4" creationId="{84D492E3-6D97-435F-93BC-E2059A7668D6}"/>
          </ac:spMkLst>
        </pc:spChg>
        <pc:spChg chg="mod">
          <ac:chgData name="Yoel Kortick" userId="167978f5-7f40-4909-85d5-d4149554ad4e" providerId="ADAL" clId="{E9A6ADEF-1413-4316-84FC-E2B431A9C286}" dt="2023-04-10T12:46:19.247" v="60" actId="20577"/>
          <ac:spMkLst>
            <pc:docMk/>
            <pc:sldMk cId="3038240402" sldId="1766"/>
            <ac:spMk id="6" creationId="{A71215A1-7835-4033-9657-BEA33A271663}"/>
          </ac:spMkLst>
        </pc:spChg>
        <pc:spChg chg="mod">
          <ac:chgData name="Yoel Kortick" userId="167978f5-7f40-4909-85d5-d4149554ad4e" providerId="ADAL" clId="{E9A6ADEF-1413-4316-84FC-E2B431A9C286}" dt="2023-04-10T12:46:06.210" v="52" actId="14100"/>
          <ac:spMkLst>
            <pc:docMk/>
            <pc:sldMk cId="3038240402" sldId="1766"/>
            <ac:spMk id="7" creationId="{16EBBB76-FA32-45A0-94CA-CBBEB2C1251C}"/>
          </ac:spMkLst>
        </pc:spChg>
        <pc:picChg chg="add mod ord">
          <ac:chgData name="Yoel Kortick" userId="167978f5-7f40-4909-85d5-d4149554ad4e" providerId="ADAL" clId="{E9A6ADEF-1413-4316-84FC-E2B431A9C286}" dt="2023-04-10T12:46:16.461" v="59" actId="208"/>
          <ac:picMkLst>
            <pc:docMk/>
            <pc:sldMk cId="3038240402" sldId="1766"/>
            <ac:picMk id="8" creationId="{10ADC5FA-A868-6FA8-9499-7EB4185D4C27}"/>
          </ac:picMkLst>
        </pc:picChg>
        <pc:picChg chg="del">
          <ac:chgData name="Yoel Kortick" userId="167978f5-7f40-4909-85d5-d4149554ad4e" providerId="ADAL" clId="{E9A6ADEF-1413-4316-84FC-E2B431A9C286}" dt="2023-04-10T12:45:49.628" v="38" actId="478"/>
          <ac:picMkLst>
            <pc:docMk/>
            <pc:sldMk cId="3038240402" sldId="1766"/>
            <ac:picMk id="9" creationId="{638B081B-E277-32B4-F1A3-3537FF994B88}"/>
          </ac:picMkLst>
        </pc:picChg>
      </pc:sldChg>
      <pc:sldChg chg="modSp mod">
        <pc:chgData name="Yoel Kortick" userId="167978f5-7f40-4909-85d5-d4149554ad4e" providerId="ADAL" clId="{E9A6ADEF-1413-4316-84FC-E2B431A9C286}" dt="2023-04-10T12:47:12.058" v="79" actId="27636"/>
        <pc:sldMkLst>
          <pc:docMk/>
          <pc:sldMk cId="4182317545" sldId="1771"/>
        </pc:sldMkLst>
        <pc:spChg chg="mod">
          <ac:chgData name="Yoel Kortick" userId="167978f5-7f40-4909-85d5-d4149554ad4e" providerId="ADAL" clId="{E9A6ADEF-1413-4316-84FC-E2B431A9C286}" dt="2023-04-10T12:47:12.058" v="79" actId="27636"/>
          <ac:spMkLst>
            <pc:docMk/>
            <pc:sldMk cId="4182317545" sldId="1771"/>
            <ac:spMk id="6" creationId="{A71215A1-7835-4033-9657-BEA33A271663}"/>
          </ac:spMkLst>
        </pc:spChg>
      </pc:sldChg>
      <pc:sldChg chg="modSp mod">
        <pc:chgData name="Yoel Kortick" userId="167978f5-7f40-4909-85d5-d4149554ad4e" providerId="ADAL" clId="{E9A6ADEF-1413-4316-84FC-E2B431A9C286}" dt="2023-04-10T12:49:37.777" v="89" actId="20577"/>
        <pc:sldMkLst>
          <pc:docMk/>
          <pc:sldMk cId="454744836" sldId="1784"/>
        </pc:sldMkLst>
        <pc:spChg chg="mod">
          <ac:chgData name="Yoel Kortick" userId="167978f5-7f40-4909-85d5-d4149554ad4e" providerId="ADAL" clId="{E9A6ADEF-1413-4316-84FC-E2B431A9C286}" dt="2023-04-10T12:49:37.777" v="89" actId="20577"/>
          <ac:spMkLst>
            <pc:docMk/>
            <pc:sldMk cId="454744836" sldId="1784"/>
            <ac:spMk id="6" creationId="{A71215A1-7835-4033-9657-BEA33A271663}"/>
          </ac:spMkLst>
        </pc:spChg>
      </pc:sldChg>
    </pc:docChg>
  </pc:docChgLst>
  <pc:docChgLst>
    <pc:chgData name="Yoel Kortick" userId="167978f5-7f40-4909-85d5-d4149554ad4e" providerId="ADAL" clId="{D618603A-D8E2-4B68-9E8D-001D849EDA2A}"/>
    <pc:docChg chg="custSel modSld">
      <pc:chgData name="Yoel Kortick" userId="167978f5-7f40-4909-85d5-d4149554ad4e" providerId="ADAL" clId="{D618603A-D8E2-4B68-9E8D-001D849EDA2A}" dt="2023-05-03T15:44:43.941" v="4" actId="27636"/>
      <pc:docMkLst>
        <pc:docMk/>
      </pc:docMkLst>
      <pc:sldChg chg="modSp mod">
        <pc:chgData name="Yoel Kortick" userId="167978f5-7f40-4909-85d5-d4149554ad4e" providerId="ADAL" clId="{D618603A-D8E2-4B68-9E8D-001D849EDA2A}" dt="2023-05-03T15:44:43.941" v="4" actId="27636"/>
        <pc:sldMkLst>
          <pc:docMk/>
          <pc:sldMk cId="2420454873" sldId="310"/>
        </pc:sldMkLst>
        <pc:spChg chg="mod">
          <ac:chgData name="Yoel Kortick" userId="167978f5-7f40-4909-85d5-d4149554ad4e" providerId="ADAL" clId="{D618603A-D8E2-4B68-9E8D-001D849EDA2A}" dt="2023-05-03T15:44:43.941" v="4" actId="27636"/>
          <ac:spMkLst>
            <pc:docMk/>
            <pc:sldMk cId="2420454873" sldId="310"/>
            <ac:spMk id="6" creationId="{A71215A1-7835-4033-9657-BEA33A27166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5/3/2023</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5/3/2023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Master" Target="../slideMasters/slideMaster1.xml"/><Relationship Id="rId4" Type="http://schemas.openxmlformats.org/officeDocument/2006/relationships/image" Target="../media/image26.sv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pic>
        <p:nvPicPr>
          <p:cNvPr id="2" name="Graphic 1">
            <a:extLst>
              <a:ext uri="{FF2B5EF4-FFF2-40B4-BE49-F238E27FC236}">
                <a16:creationId xmlns:a16="http://schemas.microsoft.com/office/drawing/2014/main" id="{2B6D5D28-20AD-2EFF-2B72-7EB3306F5F6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8FB833BF-4BC3-A2C9-83D8-663E2C4AB1D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7334" y="4377976"/>
            <a:ext cx="1163070" cy="488832"/>
          </a:xfrm>
          <a:prstGeom prst="rect">
            <a:avLst/>
          </a:prstGeom>
        </p:spPr>
      </p:pic>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pic>
        <p:nvPicPr>
          <p:cNvPr id="2" name="Picture 1" descr="Shape&#10;&#10;Description automatically generated with medium confidence">
            <a:extLst>
              <a:ext uri="{FF2B5EF4-FFF2-40B4-BE49-F238E27FC236}">
                <a16:creationId xmlns:a16="http://schemas.microsoft.com/office/drawing/2014/main" id="{5680D941-5A39-5FA7-2C9E-BE9F05EA61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4368" y="191657"/>
            <a:ext cx="937692" cy="394107"/>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2" name="Graphic 1">
            <a:extLst>
              <a:ext uri="{FF2B5EF4-FFF2-40B4-BE49-F238E27FC236}">
                <a16:creationId xmlns:a16="http://schemas.microsoft.com/office/drawing/2014/main" id="{1F04C446-CCA7-F844-4265-10269AF4DC1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90406" y="203870"/>
            <a:ext cx="930066" cy="279648"/>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245562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46735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pic>
        <p:nvPicPr>
          <p:cNvPr id="2" name="Graphic 1">
            <a:extLst>
              <a:ext uri="{FF2B5EF4-FFF2-40B4-BE49-F238E27FC236}">
                <a16:creationId xmlns:a16="http://schemas.microsoft.com/office/drawing/2014/main" id="{06378B2E-5561-D68C-78B8-3A7B2CE7438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593587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20D95FC5-7ABC-6ADD-E29F-115F9D2B497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7128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45591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pic>
        <p:nvPicPr>
          <p:cNvPr id="2" name="Picture 1" descr="Shape&#10;&#10;Description automatically generated with medium confidence">
            <a:extLst>
              <a:ext uri="{FF2B5EF4-FFF2-40B4-BE49-F238E27FC236}">
                <a16:creationId xmlns:a16="http://schemas.microsoft.com/office/drawing/2014/main" id="{9FA1E1B1-77D1-EECE-BF48-251C22E4E2C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7334" y="4377976"/>
            <a:ext cx="1163070" cy="488832"/>
          </a:xfrm>
          <a:prstGeom prst="rect">
            <a:avLst/>
          </a:prstGeom>
        </p:spPr>
      </p:pic>
    </p:spTree>
    <p:extLst>
      <p:ext uri="{BB962C8B-B14F-4D97-AF65-F5344CB8AC3E}">
        <p14:creationId xmlns:p14="http://schemas.microsoft.com/office/powerpoint/2010/main" val="330388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90384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2" name="Graphic 1">
            <a:extLst>
              <a:ext uri="{FF2B5EF4-FFF2-40B4-BE49-F238E27FC236}">
                <a16:creationId xmlns:a16="http://schemas.microsoft.com/office/drawing/2014/main" id="{421C862D-21BE-CCFF-9D78-AA862AF03CF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00392" y="4641539"/>
            <a:ext cx="732806" cy="378482"/>
          </a:xfrm>
          <a:prstGeom prst="rect">
            <a:avLst/>
          </a:prstGeom>
        </p:spPr>
      </p:pic>
      <p:pic>
        <p:nvPicPr>
          <p:cNvPr id="4" name="Picture 3" descr="Text&#10;&#10;Description automatically generated">
            <a:extLst>
              <a:ext uri="{FF2B5EF4-FFF2-40B4-BE49-F238E27FC236}">
                <a16:creationId xmlns:a16="http://schemas.microsoft.com/office/drawing/2014/main" id="{7B592D3E-7DE9-DAFC-BBE8-B2C2B89280FE}"/>
              </a:ext>
            </a:extLst>
          </p:cNvPr>
          <p:cNvPicPr>
            <a:picLocks noChangeAspect="1"/>
          </p:cNvPicPr>
          <p:nvPr userDrawn="1"/>
        </p:nvPicPr>
        <p:blipFill>
          <a:blip r:embed="rId5"/>
          <a:stretch>
            <a:fillRect/>
          </a:stretch>
        </p:blipFill>
        <p:spPr>
          <a:xfrm>
            <a:off x="647677" y="4615513"/>
            <a:ext cx="1290919" cy="530039"/>
          </a:xfrm>
          <a:prstGeom prst="rect">
            <a:avLst/>
          </a:prstGeom>
        </p:spPr>
      </p:pic>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hape&#10;&#10;Description automatically generated with medium confidence">
            <a:extLst>
              <a:ext uri="{FF2B5EF4-FFF2-40B4-BE49-F238E27FC236}">
                <a16:creationId xmlns:a16="http://schemas.microsoft.com/office/drawing/2014/main" id="{F922AF38-038A-AE23-C4DF-E074F002B1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4368" y="191657"/>
            <a:ext cx="937692" cy="394107"/>
          </a:xfrm>
          <a:prstGeom prst="rect">
            <a:avLst/>
          </a:prstGeom>
        </p:spPr>
      </p:pic>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2023 Ex Libris | Confidential &amp; Proprietary</a:t>
            </a:r>
            <a:endParaRPr lang="en-US" sz="900" dirty="0">
              <a:solidFill>
                <a:srgbClr val="787878"/>
              </a:solidFill>
              <a:latin typeface="+mn-lt"/>
            </a:endParaRPr>
          </a:p>
        </p:txBody>
      </p:sp>
      <p:pic>
        <p:nvPicPr>
          <p:cNvPr id="4" name="Graphic 3">
            <a:extLst>
              <a:ext uri="{FF2B5EF4-FFF2-40B4-BE49-F238E27FC236}">
                <a16:creationId xmlns:a16="http://schemas.microsoft.com/office/drawing/2014/main" id="{E71C0F33-1B63-EA57-7109-92C3A32C89B8}"/>
              </a:ext>
            </a:extLst>
          </p:cNvPr>
          <p:cNvPicPr>
            <a:picLocks noChangeAspect="1"/>
          </p:cNvPicPr>
          <p:nvPr userDrawn="1"/>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8236386" y="4745052"/>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15" r:id="rId4"/>
    <p:sldLayoutId id="2147483816" r:id="rId5"/>
    <p:sldLayoutId id="2147483817" r:id="rId6"/>
    <p:sldLayoutId id="2147483805" r:id="rId7"/>
    <p:sldLayoutId id="2147483768" r:id="rId8"/>
    <p:sldLayoutId id="2147483756" r:id="rId9"/>
    <p:sldLayoutId id="2147483796" r:id="rId10"/>
    <p:sldLayoutId id="2147483758" r:id="rId11"/>
    <p:sldLayoutId id="2147483791" r:id="rId12"/>
    <p:sldLayoutId id="2147483763" r:id="rId13"/>
    <p:sldLayoutId id="2147483803" r:id="rId14"/>
    <p:sldLayoutId id="2147483807" r:id="rId15"/>
    <p:sldLayoutId id="2147483804" r:id="rId16"/>
    <p:sldLayoutId id="2147483810" r:id="rId17"/>
    <p:sldLayoutId id="2147483818" r:id="rId18"/>
    <p:sldLayoutId id="2147483793" r:id="rId19"/>
    <p:sldLayoutId id="2147483802" r:id="rId20"/>
    <p:sldLayoutId id="2147483813" r:id="rId21"/>
    <p:sldLayoutId id="2147483814"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hyperlink" Target="https://developers.exlibrisgroup.com/blog/?tag=data-visualizationdv" TargetMode="Externa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ers.exlibrisgroup.com/blog/?tag=data-visualizationdv" TargetMode="External"/><Relationship Id="rId2" Type="http://schemas.openxmlformats.org/officeDocument/2006/relationships/hyperlink" Target="https://www.youtube.com/user/ExLibrisLtd/search?query=OAS+and+DV"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18B8EA02-15B7-480C-BC95-63B8284CA240}"/>
              </a:ext>
            </a:extLst>
          </p:cNvPr>
          <p:cNvSpPr>
            <a:spLocks noGrp="1"/>
          </p:cNvSpPr>
          <p:nvPr>
            <p:ph type="ctrTitle"/>
          </p:nvPr>
        </p:nvSpPr>
        <p:spPr/>
        <p:txBody>
          <a:bodyPr/>
          <a:lstStyle/>
          <a:p>
            <a:r>
              <a:rPr lang="en-US" sz="3200" dirty="0"/>
              <a:t>An Introduction to Primo Analytics Data Visualization (DV)</a:t>
            </a:r>
          </a:p>
        </p:txBody>
      </p:sp>
      <p:sp>
        <p:nvSpPr>
          <p:cNvPr id="19" name="Subtitle 18">
            <a:extLst>
              <a:ext uri="{FF2B5EF4-FFF2-40B4-BE49-F238E27FC236}">
                <a16:creationId xmlns:a16="http://schemas.microsoft.com/office/drawing/2014/main" id="{E8990717-767D-48BF-8C01-3D8D9819D122}"/>
              </a:ext>
            </a:extLst>
          </p:cNvPr>
          <p:cNvSpPr>
            <a:spLocks noGrp="1"/>
          </p:cNvSpPr>
          <p:nvPr>
            <p:ph type="subTitle" idx="1"/>
          </p:nvPr>
        </p:nvSpPr>
        <p:spPr>
          <a:xfrm>
            <a:off x="535709" y="3723878"/>
            <a:ext cx="5404444" cy="478380"/>
          </a:xfrm>
        </p:spPr>
        <p:txBody>
          <a:bodyPr>
            <a:normAutofit fontScale="70000" lnSpcReduction="20000"/>
          </a:bodyPr>
          <a:lstStyle/>
          <a:p>
            <a:r>
              <a:rPr lang="en-US" dirty="0"/>
              <a:t>Yoel Kortick</a:t>
            </a:r>
          </a:p>
          <a:p>
            <a:r>
              <a:rPr lang="en-US" dirty="0"/>
              <a:t>Senior Librarian</a:t>
            </a:r>
          </a:p>
        </p:txBody>
      </p:sp>
    </p:spTree>
    <p:extLst>
      <p:ext uri="{BB962C8B-B14F-4D97-AF65-F5344CB8AC3E}">
        <p14:creationId xmlns:p14="http://schemas.microsoft.com/office/powerpoint/2010/main" val="3595992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Accessing DV and creating a workbook</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432048"/>
          </a:xfrm>
        </p:spPr>
        <p:txBody>
          <a:bodyPr>
            <a:normAutofit lnSpcReduction="10000"/>
          </a:bodyPr>
          <a:lstStyle/>
          <a:p>
            <a:r>
              <a:rPr lang="en-US" dirty="0"/>
              <a:t>After adding a subject area, the following appears:</a:t>
            </a:r>
          </a:p>
          <a:p>
            <a:endParaRPr lang="en-US" dirty="0"/>
          </a:p>
        </p:txBody>
      </p:sp>
      <p:pic>
        <p:nvPicPr>
          <p:cNvPr id="4" name="Picture 3">
            <a:extLst>
              <a:ext uri="{FF2B5EF4-FFF2-40B4-BE49-F238E27FC236}">
                <a16:creationId xmlns:a16="http://schemas.microsoft.com/office/drawing/2014/main" id="{EDF2345C-034F-5935-40C1-813ED8F1F238}"/>
              </a:ext>
            </a:extLst>
          </p:cNvPr>
          <p:cNvPicPr>
            <a:picLocks noChangeAspect="1"/>
          </p:cNvPicPr>
          <p:nvPr/>
        </p:nvPicPr>
        <p:blipFill>
          <a:blip r:embed="rId2"/>
          <a:stretch>
            <a:fillRect/>
          </a:stretch>
        </p:blipFill>
        <p:spPr>
          <a:xfrm>
            <a:off x="0" y="1203598"/>
            <a:ext cx="9144000" cy="3516923"/>
          </a:xfrm>
          <a:prstGeom prst="rect">
            <a:avLst/>
          </a:prstGeom>
          <a:ln>
            <a:solidFill>
              <a:schemeClr val="accent1"/>
            </a:solidFill>
          </a:ln>
        </p:spPr>
      </p:pic>
      <p:sp>
        <p:nvSpPr>
          <p:cNvPr id="9" name="TextBox 8">
            <a:extLst>
              <a:ext uri="{FF2B5EF4-FFF2-40B4-BE49-F238E27FC236}">
                <a16:creationId xmlns:a16="http://schemas.microsoft.com/office/drawing/2014/main" id="{F65559E3-8C26-1CFD-D496-B9F9CE51C1EE}"/>
              </a:ext>
            </a:extLst>
          </p:cNvPr>
          <p:cNvSpPr txBox="1"/>
          <p:nvPr/>
        </p:nvSpPr>
        <p:spPr>
          <a:xfrm>
            <a:off x="1152128" y="3075806"/>
            <a:ext cx="899592" cy="523220"/>
          </a:xfrm>
          <a:prstGeom prst="rect">
            <a:avLst/>
          </a:prstGeom>
          <a:solidFill>
            <a:srgbClr val="FFFF00"/>
          </a:solidFill>
          <a:ln>
            <a:solidFill>
              <a:schemeClr val="accent1"/>
            </a:solidFill>
          </a:ln>
        </p:spPr>
        <p:txBody>
          <a:bodyPr wrap="square" rtlCol="0">
            <a:spAutoFit/>
          </a:bodyPr>
          <a:lstStyle/>
          <a:p>
            <a:pPr algn="ctr"/>
            <a:r>
              <a:rPr lang="en-US" sz="1400" dirty="0"/>
              <a:t>Grammer Panel</a:t>
            </a:r>
          </a:p>
        </p:txBody>
      </p:sp>
      <p:sp>
        <p:nvSpPr>
          <p:cNvPr id="10" name="TextBox 9">
            <a:extLst>
              <a:ext uri="{FF2B5EF4-FFF2-40B4-BE49-F238E27FC236}">
                <a16:creationId xmlns:a16="http://schemas.microsoft.com/office/drawing/2014/main" id="{173A9F16-5740-321E-2CDC-52558D123788}"/>
              </a:ext>
            </a:extLst>
          </p:cNvPr>
          <p:cNvSpPr txBox="1"/>
          <p:nvPr/>
        </p:nvSpPr>
        <p:spPr>
          <a:xfrm>
            <a:off x="72008" y="3075806"/>
            <a:ext cx="899592" cy="523220"/>
          </a:xfrm>
          <a:prstGeom prst="rect">
            <a:avLst/>
          </a:prstGeom>
          <a:solidFill>
            <a:srgbClr val="FFFF00"/>
          </a:solidFill>
          <a:ln>
            <a:solidFill>
              <a:schemeClr val="accent1"/>
            </a:solidFill>
          </a:ln>
        </p:spPr>
        <p:txBody>
          <a:bodyPr wrap="square" rtlCol="0">
            <a:spAutoFit/>
          </a:bodyPr>
          <a:lstStyle/>
          <a:p>
            <a:pPr algn="ctr"/>
            <a:r>
              <a:rPr lang="en-US" sz="1400" dirty="0"/>
              <a:t>Data Panel</a:t>
            </a:r>
          </a:p>
        </p:txBody>
      </p:sp>
      <p:sp>
        <p:nvSpPr>
          <p:cNvPr id="11" name="TextBox 10">
            <a:extLst>
              <a:ext uri="{FF2B5EF4-FFF2-40B4-BE49-F238E27FC236}">
                <a16:creationId xmlns:a16="http://schemas.microsoft.com/office/drawing/2014/main" id="{27C41448-19B2-FE89-1C1E-B167DD960024}"/>
              </a:ext>
            </a:extLst>
          </p:cNvPr>
          <p:cNvSpPr txBox="1"/>
          <p:nvPr/>
        </p:nvSpPr>
        <p:spPr>
          <a:xfrm>
            <a:off x="4968552" y="3075806"/>
            <a:ext cx="899592" cy="307777"/>
          </a:xfrm>
          <a:prstGeom prst="rect">
            <a:avLst/>
          </a:prstGeom>
          <a:solidFill>
            <a:srgbClr val="FFFF00"/>
          </a:solidFill>
          <a:ln>
            <a:solidFill>
              <a:schemeClr val="accent1"/>
            </a:solidFill>
          </a:ln>
        </p:spPr>
        <p:txBody>
          <a:bodyPr wrap="square" rtlCol="0">
            <a:spAutoFit/>
          </a:bodyPr>
          <a:lstStyle/>
          <a:p>
            <a:pPr algn="ctr"/>
            <a:r>
              <a:rPr lang="en-US" sz="1400" dirty="0"/>
              <a:t>Canvas</a:t>
            </a:r>
          </a:p>
        </p:txBody>
      </p:sp>
    </p:spTree>
    <p:extLst>
      <p:ext uri="{BB962C8B-B14F-4D97-AF65-F5344CB8AC3E}">
        <p14:creationId xmlns:p14="http://schemas.microsoft.com/office/powerpoint/2010/main" val="1458194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3BB630-3901-4F26-A9B7-20A7998E37D8}"/>
              </a:ext>
            </a:extLst>
          </p:cNvPr>
          <p:cNvSpPr>
            <a:spLocks noGrp="1"/>
          </p:cNvSpPr>
          <p:nvPr>
            <p:ph type="ctrTitle"/>
          </p:nvPr>
        </p:nvSpPr>
        <p:spPr/>
        <p:txBody>
          <a:bodyPr/>
          <a:lstStyle/>
          <a:p>
            <a:r>
              <a:rPr lang="en-US" dirty="0"/>
              <a:t>Displaying and filtering data</a:t>
            </a:r>
          </a:p>
        </p:txBody>
      </p:sp>
      <p:sp>
        <p:nvSpPr>
          <p:cNvPr id="3" name="Slide Number Placeholder 2">
            <a:extLst>
              <a:ext uri="{FF2B5EF4-FFF2-40B4-BE49-F238E27FC236}">
                <a16:creationId xmlns:a16="http://schemas.microsoft.com/office/drawing/2014/main" id="{2CDC80CB-652D-4649-8D8E-5F58E4AA95D6}"/>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Tree>
    <p:extLst>
      <p:ext uri="{BB962C8B-B14F-4D97-AF65-F5344CB8AC3E}">
        <p14:creationId xmlns:p14="http://schemas.microsoft.com/office/powerpoint/2010/main" val="31450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Displaying and filtering data</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3600399"/>
          </a:xfrm>
        </p:spPr>
        <p:txBody>
          <a:bodyPr>
            <a:normAutofit/>
          </a:bodyPr>
          <a:lstStyle/>
          <a:p>
            <a:r>
              <a:rPr lang="en-US" dirty="0"/>
              <a:t>To display and filter data:</a:t>
            </a:r>
          </a:p>
          <a:p>
            <a:r>
              <a:rPr lang="en-US" dirty="0"/>
              <a:t>Drag fields from the subject area on the left to the canvas on the right to display them.</a:t>
            </a:r>
          </a:p>
          <a:p>
            <a:r>
              <a:rPr lang="en-US" dirty="0"/>
              <a:t>Drag fields from the subject area on the left to the filter section on the top to filter them (this can also be done by other methods such as right clicking fields and choosing “Create filter”).</a:t>
            </a:r>
          </a:p>
          <a:p>
            <a:endParaRPr lang="en-US" dirty="0"/>
          </a:p>
          <a:p>
            <a:endParaRPr lang="en-US" dirty="0"/>
          </a:p>
        </p:txBody>
      </p:sp>
    </p:spTree>
    <p:extLst>
      <p:ext uri="{BB962C8B-B14F-4D97-AF65-F5344CB8AC3E}">
        <p14:creationId xmlns:p14="http://schemas.microsoft.com/office/powerpoint/2010/main" val="267017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9672E8-0895-9590-1D5A-97F6D976C824}"/>
              </a:ext>
            </a:extLst>
          </p:cNvPr>
          <p:cNvPicPr>
            <a:picLocks noChangeAspect="1"/>
          </p:cNvPicPr>
          <p:nvPr/>
        </p:nvPicPr>
        <p:blipFill>
          <a:blip r:embed="rId2"/>
          <a:stretch>
            <a:fillRect/>
          </a:stretch>
        </p:blipFill>
        <p:spPr>
          <a:xfrm>
            <a:off x="5164896" y="1779662"/>
            <a:ext cx="2105025" cy="1838325"/>
          </a:xfrm>
          <a:prstGeom prst="rect">
            <a:avLst/>
          </a:prstGeom>
          <a:ln>
            <a:solidFill>
              <a:schemeClr val="accent1"/>
            </a:solidFill>
          </a:ln>
        </p:spPr>
      </p:pic>
      <p:pic>
        <p:nvPicPr>
          <p:cNvPr id="7" name="Picture 6">
            <a:extLst>
              <a:ext uri="{FF2B5EF4-FFF2-40B4-BE49-F238E27FC236}">
                <a16:creationId xmlns:a16="http://schemas.microsoft.com/office/drawing/2014/main" id="{3653721E-C4D3-7761-2301-4550F065C99F}"/>
              </a:ext>
            </a:extLst>
          </p:cNvPr>
          <p:cNvPicPr>
            <a:picLocks noChangeAspect="1"/>
          </p:cNvPicPr>
          <p:nvPr/>
        </p:nvPicPr>
        <p:blipFill>
          <a:blip r:embed="rId3"/>
          <a:stretch>
            <a:fillRect/>
          </a:stretch>
        </p:blipFill>
        <p:spPr>
          <a:xfrm>
            <a:off x="1547664" y="1794867"/>
            <a:ext cx="2171700" cy="250507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Displaying and filtering data</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lstStyle/>
          <a:p>
            <a:r>
              <a:rPr lang="en-US" dirty="0"/>
              <a:t>From within the data elements section of the navigation pane it is possible to search for fields:</a:t>
            </a:r>
          </a:p>
          <a:p>
            <a:endParaRPr lang="en-US" dirty="0"/>
          </a:p>
          <a:p>
            <a:endParaRPr lang="en-US" dirty="0"/>
          </a:p>
        </p:txBody>
      </p:sp>
      <p:sp>
        <p:nvSpPr>
          <p:cNvPr id="4" name="Rectangle 3">
            <a:extLst>
              <a:ext uri="{FF2B5EF4-FFF2-40B4-BE49-F238E27FC236}">
                <a16:creationId xmlns:a16="http://schemas.microsoft.com/office/drawing/2014/main" id="{A300AC8C-6FEF-4641-ADE1-2B5E51C8B4B2}"/>
              </a:ext>
            </a:extLst>
          </p:cNvPr>
          <p:cNvSpPr/>
          <p:nvPr/>
        </p:nvSpPr>
        <p:spPr>
          <a:xfrm>
            <a:off x="1619672" y="2204929"/>
            <a:ext cx="1152128" cy="2664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a:extLst>
              <a:ext uri="{FF2B5EF4-FFF2-40B4-BE49-F238E27FC236}">
                <a16:creationId xmlns:a16="http://schemas.microsoft.com/office/drawing/2014/main" id="{D58C4CA9-C898-4DA4-86F4-F3D2954F3448}"/>
              </a:ext>
            </a:extLst>
          </p:cNvPr>
          <p:cNvSpPr/>
          <p:nvPr/>
        </p:nvSpPr>
        <p:spPr>
          <a:xfrm>
            <a:off x="5213377" y="2204929"/>
            <a:ext cx="1008112" cy="2664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941351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Displaying and filtering data</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3672407"/>
          </a:xfrm>
        </p:spPr>
        <p:txBody>
          <a:bodyPr>
            <a:normAutofit/>
          </a:bodyPr>
          <a:lstStyle/>
          <a:p>
            <a:r>
              <a:rPr lang="en-US" dirty="0"/>
              <a:t>On the next slide we are using the “Primo Sessions” subject area and</a:t>
            </a:r>
          </a:p>
          <a:p>
            <a:r>
              <a:rPr lang="en-US" dirty="0"/>
              <a:t>Drag to the canvas the “Country” and the “# Sessions"</a:t>
            </a:r>
          </a:p>
          <a:p>
            <a:r>
              <a:rPr lang="en-US" dirty="0"/>
              <a:t>Drag to the upper "Filters" section the  “Country“ and the “# Sessions"</a:t>
            </a:r>
          </a:p>
          <a:p>
            <a:r>
              <a:rPr lang="en-US" dirty="0"/>
              <a:t>Filter by “# Sessions" &gt;= 500</a:t>
            </a:r>
          </a:p>
          <a:p>
            <a:r>
              <a:rPr lang="en-US" dirty="0"/>
              <a:t>In the initial results we will right click the “Country" which is “New Zealand" and choose "remove selected".</a:t>
            </a:r>
          </a:p>
        </p:txBody>
      </p:sp>
    </p:spTree>
    <p:extLst>
      <p:ext uri="{BB962C8B-B14F-4D97-AF65-F5344CB8AC3E}">
        <p14:creationId xmlns:p14="http://schemas.microsoft.com/office/powerpoint/2010/main" val="537356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76D86B-E6CE-F5AF-CBFC-96271567142F}"/>
              </a:ext>
            </a:extLst>
          </p:cNvPr>
          <p:cNvPicPr>
            <a:picLocks noChangeAspect="1"/>
          </p:cNvPicPr>
          <p:nvPr/>
        </p:nvPicPr>
        <p:blipFill>
          <a:blip r:embed="rId2"/>
          <a:stretch>
            <a:fillRect/>
          </a:stretch>
        </p:blipFill>
        <p:spPr>
          <a:xfrm>
            <a:off x="2051720" y="1170905"/>
            <a:ext cx="4968552" cy="3452084"/>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Displaying and filtering data</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576065"/>
          </a:xfrm>
        </p:spPr>
        <p:txBody>
          <a:bodyPr>
            <a:normAutofit/>
          </a:bodyPr>
          <a:lstStyle/>
          <a:p>
            <a:r>
              <a:rPr lang="en-US" dirty="0"/>
              <a:t>Here is the filter on top</a:t>
            </a:r>
          </a:p>
        </p:txBody>
      </p:sp>
      <p:sp>
        <p:nvSpPr>
          <p:cNvPr id="4" name="Rectangle 3">
            <a:extLst>
              <a:ext uri="{FF2B5EF4-FFF2-40B4-BE49-F238E27FC236}">
                <a16:creationId xmlns:a16="http://schemas.microsoft.com/office/drawing/2014/main" id="{4529B5B5-FC2E-48E8-AE25-F8F9C37C6383}"/>
              </a:ext>
            </a:extLst>
          </p:cNvPr>
          <p:cNvSpPr/>
          <p:nvPr/>
        </p:nvSpPr>
        <p:spPr>
          <a:xfrm>
            <a:off x="2051719" y="1168821"/>
            <a:ext cx="720081" cy="3038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8784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7D176DA-40CF-3410-8145-670D10903DDD}"/>
              </a:ext>
            </a:extLst>
          </p:cNvPr>
          <p:cNvPicPr>
            <a:picLocks noChangeAspect="1"/>
          </p:cNvPicPr>
          <p:nvPr/>
        </p:nvPicPr>
        <p:blipFill>
          <a:blip r:embed="rId2"/>
          <a:stretch>
            <a:fillRect/>
          </a:stretch>
        </p:blipFill>
        <p:spPr>
          <a:xfrm>
            <a:off x="2051720" y="1356198"/>
            <a:ext cx="4999460" cy="3375791"/>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Displaying and filtering data</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576065"/>
          </a:xfrm>
        </p:spPr>
        <p:txBody>
          <a:bodyPr>
            <a:normAutofit fontScale="77500" lnSpcReduction="20000"/>
          </a:bodyPr>
          <a:lstStyle/>
          <a:p>
            <a:r>
              <a:rPr lang="en-US" dirty="0"/>
              <a:t>In the initial results we will right click the “Country" which is “New Zealand" and choose "remove selected".</a:t>
            </a:r>
          </a:p>
        </p:txBody>
      </p:sp>
      <p:sp>
        <p:nvSpPr>
          <p:cNvPr id="4" name="Rectangle 3">
            <a:extLst>
              <a:ext uri="{FF2B5EF4-FFF2-40B4-BE49-F238E27FC236}">
                <a16:creationId xmlns:a16="http://schemas.microsoft.com/office/drawing/2014/main" id="{4529B5B5-FC2E-48E8-AE25-F8F9C37C6383}"/>
              </a:ext>
            </a:extLst>
          </p:cNvPr>
          <p:cNvSpPr/>
          <p:nvPr/>
        </p:nvSpPr>
        <p:spPr>
          <a:xfrm>
            <a:off x="5292080" y="1518278"/>
            <a:ext cx="698691" cy="1998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C3FF22D-64B1-756E-4A5D-1EBC6F328321}"/>
              </a:ext>
            </a:extLst>
          </p:cNvPr>
          <p:cNvSpPr/>
          <p:nvPr/>
        </p:nvSpPr>
        <p:spPr>
          <a:xfrm>
            <a:off x="5292080" y="3018312"/>
            <a:ext cx="576064" cy="1998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6AA30B2-8E97-5F32-D314-14EC2821597B}"/>
              </a:ext>
            </a:extLst>
          </p:cNvPr>
          <p:cNvSpPr/>
          <p:nvPr/>
        </p:nvSpPr>
        <p:spPr>
          <a:xfrm>
            <a:off x="5992425" y="3248288"/>
            <a:ext cx="595799" cy="1998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7547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5E32E6-F2C8-6FCB-E985-1981B231C624}"/>
              </a:ext>
            </a:extLst>
          </p:cNvPr>
          <p:cNvPicPr>
            <a:picLocks noChangeAspect="1"/>
          </p:cNvPicPr>
          <p:nvPr/>
        </p:nvPicPr>
        <p:blipFill>
          <a:blip r:embed="rId2"/>
          <a:stretch>
            <a:fillRect/>
          </a:stretch>
        </p:blipFill>
        <p:spPr>
          <a:xfrm>
            <a:off x="1515237" y="1305726"/>
            <a:ext cx="7508542" cy="3138231"/>
          </a:xfrm>
          <a:prstGeom prst="rect">
            <a:avLst/>
          </a:prstGeom>
          <a:ln>
            <a:solidFill>
              <a:schemeClr val="accent1"/>
            </a:solidFill>
          </a:ln>
        </p:spPr>
      </p:pic>
      <p:pic>
        <p:nvPicPr>
          <p:cNvPr id="12" name="Picture 11">
            <a:extLst>
              <a:ext uri="{FF2B5EF4-FFF2-40B4-BE49-F238E27FC236}">
                <a16:creationId xmlns:a16="http://schemas.microsoft.com/office/drawing/2014/main" id="{07A8B234-37EA-A860-5B33-1AA1012C463F}"/>
              </a:ext>
            </a:extLst>
          </p:cNvPr>
          <p:cNvPicPr>
            <a:picLocks noChangeAspect="1"/>
          </p:cNvPicPr>
          <p:nvPr/>
        </p:nvPicPr>
        <p:blipFill>
          <a:blip r:embed="rId3"/>
          <a:stretch>
            <a:fillRect/>
          </a:stretch>
        </p:blipFill>
        <p:spPr>
          <a:xfrm>
            <a:off x="159777" y="1377702"/>
            <a:ext cx="1314450" cy="7620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Displaying and filtering data</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576065"/>
          </a:xfrm>
        </p:spPr>
        <p:txBody>
          <a:bodyPr>
            <a:normAutofit fontScale="92500"/>
          </a:bodyPr>
          <a:lstStyle/>
          <a:p>
            <a:r>
              <a:rPr lang="en-US" sz="1800" dirty="0"/>
              <a:t>If we choose “Auto Visualization” then (in this case)the DV will choose for us a bar graph</a:t>
            </a:r>
          </a:p>
        </p:txBody>
      </p:sp>
      <p:sp>
        <p:nvSpPr>
          <p:cNvPr id="10" name="Rectangle 9">
            <a:extLst>
              <a:ext uri="{FF2B5EF4-FFF2-40B4-BE49-F238E27FC236}">
                <a16:creationId xmlns:a16="http://schemas.microsoft.com/office/drawing/2014/main" id="{60D1E155-EA61-44B0-B667-43C93B216CEF}"/>
              </a:ext>
            </a:extLst>
          </p:cNvPr>
          <p:cNvSpPr/>
          <p:nvPr/>
        </p:nvSpPr>
        <p:spPr>
          <a:xfrm>
            <a:off x="1533267" y="1316371"/>
            <a:ext cx="806485" cy="2254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8791184-B824-425D-B1F3-F2A4F3E8ECBC}"/>
              </a:ext>
            </a:extLst>
          </p:cNvPr>
          <p:cNvSpPr/>
          <p:nvPr/>
        </p:nvSpPr>
        <p:spPr>
          <a:xfrm>
            <a:off x="179512" y="1389119"/>
            <a:ext cx="36004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2317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7E5AD6-E985-2842-7106-E9D00B8B9EFC}"/>
              </a:ext>
            </a:extLst>
          </p:cNvPr>
          <p:cNvPicPr>
            <a:picLocks noChangeAspect="1"/>
          </p:cNvPicPr>
          <p:nvPr/>
        </p:nvPicPr>
        <p:blipFill>
          <a:blip r:embed="rId2"/>
          <a:stretch>
            <a:fillRect/>
          </a:stretch>
        </p:blipFill>
        <p:spPr>
          <a:xfrm>
            <a:off x="3451164" y="1369719"/>
            <a:ext cx="2241672" cy="344232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Displaying and filtering data</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576065"/>
          </a:xfrm>
        </p:spPr>
        <p:txBody>
          <a:bodyPr>
            <a:normAutofit fontScale="77500" lnSpcReduction="20000"/>
          </a:bodyPr>
          <a:lstStyle/>
          <a:p>
            <a:r>
              <a:rPr lang="en-US" dirty="0"/>
              <a:t>We can click the visualization (where now it states "Auto Visualization (Bar))" and choose a different visualization.  Here we choose Horizontal Bar.</a:t>
            </a:r>
          </a:p>
        </p:txBody>
      </p:sp>
      <p:sp>
        <p:nvSpPr>
          <p:cNvPr id="11" name="Rectangle 10">
            <a:extLst>
              <a:ext uri="{FF2B5EF4-FFF2-40B4-BE49-F238E27FC236}">
                <a16:creationId xmlns:a16="http://schemas.microsoft.com/office/drawing/2014/main" id="{78791184-B824-425D-B1F3-F2A4F3E8ECBC}"/>
              </a:ext>
            </a:extLst>
          </p:cNvPr>
          <p:cNvSpPr/>
          <p:nvPr/>
        </p:nvSpPr>
        <p:spPr>
          <a:xfrm>
            <a:off x="4687328" y="1714911"/>
            <a:ext cx="288032" cy="269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5324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E16FDC-C1CB-BF52-0122-04E6CD2D5811}"/>
              </a:ext>
            </a:extLst>
          </p:cNvPr>
          <p:cNvPicPr>
            <a:picLocks noChangeAspect="1"/>
          </p:cNvPicPr>
          <p:nvPr/>
        </p:nvPicPr>
        <p:blipFill>
          <a:blip r:embed="rId2"/>
          <a:stretch>
            <a:fillRect/>
          </a:stretch>
        </p:blipFill>
        <p:spPr>
          <a:xfrm>
            <a:off x="2239840" y="1319148"/>
            <a:ext cx="4646354" cy="3491671"/>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Displaying and filtering data</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576065"/>
          </a:xfrm>
        </p:spPr>
        <p:txBody>
          <a:bodyPr>
            <a:normAutofit fontScale="77500" lnSpcReduction="20000"/>
          </a:bodyPr>
          <a:lstStyle/>
          <a:p>
            <a:r>
              <a:rPr lang="en-US" dirty="0"/>
              <a:t>The values can be sorted as desired by right clicking and choosing "sort".  We will sort the # Sessions by high to low.</a:t>
            </a:r>
          </a:p>
        </p:txBody>
      </p:sp>
      <p:sp>
        <p:nvSpPr>
          <p:cNvPr id="11" name="Rectangle 10">
            <a:extLst>
              <a:ext uri="{FF2B5EF4-FFF2-40B4-BE49-F238E27FC236}">
                <a16:creationId xmlns:a16="http://schemas.microsoft.com/office/drawing/2014/main" id="{78791184-B824-425D-B1F3-F2A4F3E8ECBC}"/>
              </a:ext>
            </a:extLst>
          </p:cNvPr>
          <p:cNvSpPr/>
          <p:nvPr/>
        </p:nvSpPr>
        <p:spPr>
          <a:xfrm>
            <a:off x="6050037" y="2449505"/>
            <a:ext cx="669843" cy="1788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0E71647-7522-492C-9389-D284BA05729B}"/>
              </a:ext>
            </a:extLst>
          </p:cNvPr>
          <p:cNvSpPr/>
          <p:nvPr/>
        </p:nvSpPr>
        <p:spPr>
          <a:xfrm>
            <a:off x="5342317" y="2273825"/>
            <a:ext cx="669843" cy="1788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1E71CC4-648B-4884-0FC3-4CF29A3CD9B7}"/>
              </a:ext>
            </a:extLst>
          </p:cNvPr>
          <p:cNvSpPr/>
          <p:nvPr/>
        </p:nvSpPr>
        <p:spPr>
          <a:xfrm>
            <a:off x="4163586" y="2285489"/>
            <a:ext cx="984478" cy="1788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1982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DD39B-3E44-458F-9DEC-06C823C520E2}"/>
              </a:ext>
            </a:extLst>
          </p:cNvPr>
          <p:cNvSpPr>
            <a:spLocks noGrp="1"/>
          </p:cNvSpPr>
          <p:nvPr>
            <p:ph type="sldNum" sz="quarter" idx="10"/>
          </p:nvPr>
        </p:nvSpPr>
        <p:spPr/>
        <p:txBody>
          <a:bodyPr/>
          <a:lstStyle/>
          <a:p>
            <a:fld id="{1C146586-7EC2-481D-848F-8CE41EB2DE6C}" type="slidenum">
              <a:rPr lang="en-US" smtClean="0"/>
              <a:pPr/>
              <a:t>2</a:t>
            </a:fld>
            <a:endParaRPr lang="en-US" dirty="0"/>
          </a:p>
        </p:txBody>
      </p:sp>
      <p:sp>
        <p:nvSpPr>
          <p:cNvPr id="4" name="Content Placeholder 3">
            <a:extLst>
              <a:ext uri="{FF2B5EF4-FFF2-40B4-BE49-F238E27FC236}">
                <a16:creationId xmlns:a16="http://schemas.microsoft.com/office/drawing/2014/main" id="{9DC149F4-2772-4DC6-83C5-E8C2CBAF8EA7}"/>
              </a:ext>
            </a:extLst>
          </p:cNvPr>
          <p:cNvSpPr>
            <a:spLocks noGrp="1"/>
          </p:cNvSpPr>
          <p:nvPr>
            <p:ph idx="1"/>
          </p:nvPr>
        </p:nvSpPr>
        <p:spPr>
          <a:xfrm>
            <a:off x="3933602" y="267495"/>
            <a:ext cx="5102894" cy="4420325"/>
          </a:xfrm>
        </p:spPr>
        <p:txBody>
          <a:bodyPr>
            <a:normAutofit/>
          </a:bodyPr>
          <a:lstStyle/>
          <a:p>
            <a:r>
              <a:rPr lang="en-US" sz="2200" dirty="0"/>
              <a:t>Introduction</a:t>
            </a:r>
          </a:p>
          <a:p>
            <a:r>
              <a:rPr lang="en-US" sz="2200" dirty="0"/>
              <a:t>Accessing DV and creating a workbook</a:t>
            </a:r>
          </a:p>
          <a:p>
            <a:r>
              <a:rPr lang="en-US" sz="2200" dirty="0"/>
              <a:t>Displaying and filtering data</a:t>
            </a:r>
          </a:p>
          <a:p>
            <a:r>
              <a:rPr lang="en-US" sz="2200" dirty="0"/>
              <a:t>Accessing a saved DV workbook</a:t>
            </a:r>
          </a:p>
          <a:p>
            <a:r>
              <a:rPr lang="en-US" sz="2200" dirty="0"/>
              <a:t>Using multiple visualizations in the same workbook</a:t>
            </a:r>
          </a:p>
          <a:p>
            <a:r>
              <a:rPr lang="en-US" sz="2200" dirty="0"/>
              <a:t>Some examples</a:t>
            </a:r>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Displaying and filtering data</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23528" y="676546"/>
            <a:ext cx="8424936" cy="1008112"/>
          </a:xfrm>
        </p:spPr>
        <p:txBody>
          <a:bodyPr>
            <a:normAutofit/>
          </a:bodyPr>
          <a:lstStyle/>
          <a:p>
            <a:r>
              <a:rPr lang="en-US" dirty="0"/>
              <a:t>The data is now sorted:</a:t>
            </a:r>
          </a:p>
        </p:txBody>
      </p:sp>
      <p:pic>
        <p:nvPicPr>
          <p:cNvPr id="7" name="Picture 6">
            <a:extLst>
              <a:ext uri="{FF2B5EF4-FFF2-40B4-BE49-F238E27FC236}">
                <a16:creationId xmlns:a16="http://schemas.microsoft.com/office/drawing/2014/main" id="{B15CB89E-3AE5-0F9C-B683-B7ABB4B7B53F}"/>
              </a:ext>
            </a:extLst>
          </p:cNvPr>
          <p:cNvPicPr>
            <a:picLocks noChangeAspect="1"/>
          </p:cNvPicPr>
          <p:nvPr/>
        </p:nvPicPr>
        <p:blipFill>
          <a:blip r:embed="rId2"/>
          <a:stretch>
            <a:fillRect/>
          </a:stretch>
        </p:blipFill>
        <p:spPr>
          <a:xfrm>
            <a:off x="1187624" y="1203598"/>
            <a:ext cx="6732240" cy="3389088"/>
          </a:xfrm>
          <a:prstGeom prst="rect">
            <a:avLst/>
          </a:prstGeom>
          <a:ln>
            <a:solidFill>
              <a:schemeClr val="accent1"/>
            </a:solidFill>
          </a:ln>
        </p:spPr>
      </p:pic>
    </p:spTree>
    <p:extLst>
      <p:ext uri="{BB962C8B-B14F-4D97-AF65-F5344CB8AC3E}">
        <p14:creationId xmlns:p14="http://schemas.microsoft.com/office/powerpoint/2010/main" val="2045464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Displaying and filtering data</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23528" y="676546"/>
            <a:ext cx="8424936" cy="1008112"/>
          </a:xfrm>
        </p:spPr>
        <p:txBody>
          <a:bodyPr>
            <a:normAutofit/>
          </a:bodyPr>
          <a:lstStyle/>
          <a:p>
            <a:r>
              <a:rPr lang="en-US" dirty="0"/>
              <a:t>Now we will change the visualization to a map</a:t>
            </a:r>
          </a:p>
        </p:txBody>
      </p:sp>
      <p:pic>
        <p:nvPicPr>
          <p:cNvPr id="4" name="Picture 3">
            <a:extLst>
              <a:ext uri="{FF2B5EF4-FFF2-40B4-BE49-F238E27FC236}">
                <a16:creationId xmlns:a16="http://schemas.microsoft.com/office/drawing/2014/main" id="{1FD74AB3-6E4D-FE41-FFA4-A99830FE2BE9}"/>
              </a:ext>
            </a:extLst>
          </p:cNvPr>
          <p:cNvPicPr>
            <a:picLocks noChangeAspect="1"/>
          </p:cNvPicPr>
          <p:nvPr/>
        </p:nvPicPr>
        <p:blipFill>
          <a:blip r:embed="rId2"/>
          <a:stretch>
            <a:fillRect/>
          </a:stretch>
        </p:blipFill>
        <p:spPr>
          <a:xfrm>
            <a:off x="3446241" y="1275606"/>
            <a:ext cx="2179510" cy="3370882"/>
          </a:xfrm>
          <a:prstGeom prst="rect">
            <a:avLst/>
          </a:prstGeom>
          <a:ln>
            <a:solidFill>
              <a:schemeClr val="accent1"/>
            </a:solidFill>
          </a:ln>
        </p:spPr>
      </p:pic>
    </p:spTree>
    <p:extLst>
      <p:ext uri="{BB962C8B-B14F-4D97-AF65-F5344CB8AC3E}">
        <p14:creationId xmlns:p14="http://schemas.microsoft.com/office/powerpoint/2010/main" val="4232684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Displaying and filtering data</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23528" y="676546"/>
            <a:ext cx="8424936" cy="1008112"/>
          </a:xfrm>
        </p:spPr>
        <p:txBody>
          <a:bodyPr>
            <a:normAutofit/>
          </a:bodyPr>
          <a:lstStyle/>
          <a:p>
            <a:r>
              <a:rPr lang="en-US" dirty="0"/>
              <a:t>The new map visualization</a:t>
            </a:r>
          </a:p>
        </p:txBody>
      </p:sp>
      <p:pic>
        <p:nvPicPr>
          <p:cNvPr id="9" name="Picture 8">
            <a:extLst>
              <a:ext uri="{FF2B5EF4-FFF2-40B4-BE49-F238E27FC236}">
                <a16:creationId xmlns:a16="http://schemas.microsoft.com/office/drawing/2014/main" id="{9E66781C-A924-6134-46CA-2B47C45D512F}"/>
              </a:ext>
            </a:extLst>
          </p:cNvPr>
          <p:cNvPicPr>
            <a:picLocks noChangeAspect="1"/>
          </p:cNvPicPr>
          <p:nvPr/>
        </p:nvPicPr>
        <p:blipFill>
          <a:blip r:embed="rId2"/>
          <a:stretch>
            <a:fillRect/>
          </a:stretch>
        </p:blipFill>
        <p:spPr>
          <a:xfrm>
            <a:off x="1979977" y="1347614"/>
            <a:ext cx="5112038" cy="3319995"/>
          </a:xfrm>
          <a:prstGeom prst="rect">
            <a:avLst/>
          </a:prstGeom>
          <a:ln>
            <a:solidFill>
              <a:schemeClr val="accent1"/>
            </a:solidFill>
          </a:ln>
        </p:spPr>
      </p:pic>
    </p:spTree>
    <p:extLst>
      <p:ext uri="{BB962C8B-B14F-4D97-AF65-F5344CB8AC3E}">
        <p14:creationId xmlns:p14="http://schemas.microsoft.com/office/powerpoint/2010/main" val="3436019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0C8B99-2D80-C238-8A77-E9B05786F787}"/>
              </a:ext>
            </a:extLst>
          </p:cNvPr>
          <p:cNvPicPr>
            <a:picLocks noChangeAspect="1"/>
          </p:cNvPicPr>
          <p:nvPr/>
        </p:nvPicPr>
        <p:blipFill>
          <a:blip r:embed="rId2"/>
          <a:stretch>
            <a:fillRect/>
          </a:stretch>
        </p:blipFill>
        <p:spPr>
          <a:xfrm>
            <a:off x="1366837" y="2007468"/>
            <a:ext cx="6410325" cy="2076450"/>
          </a:xfrm>
          <a:prstGeom prst="rect">
            <a:avLst/>
          </a:prstGeom>
          <a:ln>
            <a:solidFill>
              <a:schemeClr val="accent1"/>
            </a:solidFill>
          </a:ln>
        </p:spPr>
      </p:pic>
      <p:pic>
        <p:nvPicPr>
          <p:cNvPr id="8" name="Picture 7">
            <a:extLst>
              <a:ext uri="{FF2B5EF4-FFF2-40B4-BE49-F238E27FC236}">
                <a16:creationId xmlns:a16="http://schemas.microsoft.com/office/drawing/2014/main" id="{868A04E8-D527-B417-1469-6D4F531332B7}"/>
              </a:ext>
            </a:extLst>
          </p:cNvPr>
          <p:cNvPicPr>
            <a:picLocks noChangeAspect="1"/>
          </p:cNvPicPr>
          <p:nvPr/>
        </p:nvPicPr>
        <p:blipFill>
          <a:blip r:embed="rId3"/>
          <a:stretch>
            <a:fillRect/>
          </a:stretch>
        </p:blipFill>
        <p:spPr>
          <a:xfrm>
            <a:off x="3027578" y="1131590"/>
            <a:ext cx="2549277" cy="676006"/>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Displaying and filtering data</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04954" y="699542"/>
            <a:ext cx="8424936" cy="1008112"/>
          </a:xfrm>
        </p:spPr>
        <p:txBody>
          <a:bodyPr>
            <a:normAutofit/>
          </a:bodyPr>
          <a:lstStyle/>
          <a:p>
            <a:r>
              <a:rPr lang="en-US" dirty="0"/>
              <a:t>Save the workbook via the "Save" button on the top right:</a:t>
            </a:r>
          </a:p>
        </p:txBody>
      </p:sp>
      <p:sp>
        <p:nvSpPr>
          <p:cNvPr id="4" name="Rectangle 3">
            <a:extLst>
              <a:ext uri="{FF2B5EF4-FFF2-40B4-BE49-F238E27FC236}">
                <a16:creationId xmlns:a16="http://schemas.microsoft.com/office/drawing/2014/main" id="{A300AC8C-6FEF-4641-ADE1-2B5E51C8B4B2}"/>
              </a:ext>
            </a:extLst>
          </p:cNvPr>
          <p:cNvSpPr/>
          <p:nvPr/>
        </p:nvSpPr>
        <p:spPr>
          <a:xfrm>
            <a:off x="4932040" y="1196009"/>
            <a:ext cx="360040" cy="2236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a:extLst>
              <a:ext uri="{FF2B5EF4-FFF2-40B4-BE49-F238E27FC236}">
                <a16:creationId xmlns:a16="http://schemas.microsoft.com/office/drawing/2014/main" id="{4FF6F9E2-9214-41DB-AC90-E155842106FB}"/>
              </a:ext>
            </a:extLst>
          </p:cNvPr>
          <p:cNvSpPr/>
          <p:nvPr/>
        </p:nvSpPr>
        <p:spPr>
          <a:xfrm>
            <a:off x="2627784" y="2571750"/>
            <a:ext cx="244827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78753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3BB630-3901-4F26-A9B7-20A7998E37D8}"/>
              </a:ext>
            </a:extLst>
          </p:cNvPr>
          <p:cNvSpPr>
            <a:spLocks noGrp="1"/>
          </p:cNvSpPr>
          <p:nvPr>
            <p:ph type="ctrTitle"/>
          </p:nvPr>
        </p:nvSpPr>
        <p:spPr/>
        <p:txBody>
          <a:bodyPr/>
          <a:lstStyle/>
          <a:p>
            <a:r>
              <a:rPr lang="en-US" dirty="0"/>
              <a:t>Accessing a saved DV workbook</a:t>
            </a:r>
          </a:p>
        </p:txBody>
      </p:sp>
      <p:sp>
        <p:nvSpPr>
          <p:cNvPr id="3" name="Slide Number Placeholder 2">
            <a:extLst>
              <a:ext uri="{FF2B5EF4-FFF2-40B4-BE49-F238E27FC236}">
                <a16:creationId xmlns:a16="http://schemas.microsoft.com/office/drawing/2014/main" id="{2CDC80CB-652D-4649-8D8E-5F58E4AA95D6}"/>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Tree>
    <p:extLst>
      <p:ext uri="{BB962C8B-B14F-4D97-AF65-F5344CB8AC3E}">
        <p14:creationId xmlns:p14="http://schemas.microsoft.com/office/powerpoint/2010/main" val="1973467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Accessing a saved DV workbook</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04954" y="843558"/>
            <a:ext cx="8424936" cy="3096344"/>
          </a:xfrm>
        </p:spPr>
        <p:txBody>
          <a:bodyPr>
            <a:normAutofit fontScale="92500" lnSpcReduction="20000"/>
          </a:bodyPr>
          <a:lstStyle/>
          <a:p>
            <a:r>
              <a:rPr lang="en-US" dirty="0"/>
              <a:t>The workbook can then later be accessed from the Data Visualization home page (which is accessed as we saw from within Alma choosing "Data Visualization" from the Alma menu).</a:t>
            </a:r>
          </a:p>
          <a:p>
            <a:r>
              <a:rPr lang="en-US" dirty="0"/>
              <a:t>There are multiple ways to access and open the saved workbook.  One way is:</a:t>
            </a:r>
          </a:p>
          <a:p>
            <a:r>
              <a:rPr lang="en-US" dirty="0"/>
              <a:t>Click the three lines on top left</a:t>
            </a:r>
          </a:p>
          <a:p>
            <a:r>
              <a:rPr lang="en-US" dirty="0"/>
              <a:t>Choose "Catalog"</a:t>
            </a:r>
          </a:p>
          <a:p>
            <a:r>
              <a:rPr lang="en-US" dirty="0"/>
              <a:t>Navigate to where the workbook was saved</a:t>
            </a:r>
          </a:p>
          <a:p>
            <a:r>
              <a:rPr lang="en-US" dirty="0"/>
              <a:t>Right click the workbook and choose "open"</a:t>
            </a:r>
          </a:p>
          <a:p>
            <a:endParaRPr lang="en-US" dirty="0"/>
          </a:p>
        </p:txBody>
      </p:sp>
    </p:spTree>
    <p:extLst>
      <p:ext uri="{BB962C8B-B14F-4D97-AF65-F5344CB8AC3E}">
        <p14:creationId xmlns:p14="http://schemas.microsoft.com/office/powerpoint/2010/main" val="952757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1F37187-80B3-692B-8ED5-02EA3021ECEF}"/>
              </a:ext>
            </a:extLst>
          </p:cNvPr>
          <p:cNvPicPr>
            <a:picLocks noChangeAspect="1"/>
          </p:cNvPicPr>
          <p:nvPr/>
        </p:nvPicPr>
        <p:blipFill>
          <a:blip r:embed="rId2"/>
          <a:stretch>
            <a:fillRect/>
          </a:stretch>
        </p:blipFill>
        <p:spPr>
          <a:xfrm>
            <a:off x="3226879" y="1334099"/>
            <a:ext cx="2762250" cy="2962275"/>
          </a:xfrm>
          <a:prstGeom prst="rect">
            <a:avLst/>
          </a:prstGeom>
        </p:spPr>
      </p:pic>
      <p:pic>
        <p:nvPicPr>
          <p:cNvPr id="10" name="Picture 9">
            <a:extLst>
              <a:ext uri="{FF2B5EF4-FFF2-40B4-BE49-F238E27FC236}">
                <a16:creationId xmlns:a16="http://schemas.microsoft.com/office/drawing/2014/main" id="{AA9D7D75-423A-2432-9C3D-E4D7DF7E144D}"/>
              </a:ext>
            </a:extLst>
          </p:cNvPr>
          <p:cNvPicPr>
            <a:picLocks noChangeAspect="1"/>
          </p:cNvPicPr>
          <p:nvPr/>
        </p:nvPicPr>
        <p:blipFill>
          <a:blip r:embed="rId3"/>
          <a:stretch>
            <a:fillRect/>
          </a:stretch>
        </p:blipFill>
        <p:spPr>
          <a:xfrm>
            <a:off x="683568" y="1334099"/>
            <a:ext cx="2133600" cy="390525"/>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Accessing a saved DV workbook</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04954" y="699542"/>
            <a:ext cx="8424936" cy="1008112"/>
          </a:xfrm>
        </p:spPr>
        <p:txBody>
          <a:bodyPr>
            <a:normAutofit/>
          </a:bodyPr>
          <a:lstStyle/>
          <a:p>
            <a:r>
              <a:rPr lang="en-US" dirty="0"/>
              <a:t>Click the three lines on top left and choose "Catalog"</a:t>
            </a:r>
          </a:p>
          <a:p>
            <a:endParaRPr lang="en-US" dirty="0"/>
          </a:p>
        </p:txBody>
      </p:sp>
      <p:sp>
        <p:nvSpPr>
          <p:cNvPr id="4" name="Rectangle 3">
            <a:extLst>
              <a:ext uri="{FF2B5EF4-FFF2-40B4-BE49-F238E27FC236}">
                <a16:creationId xmlns:a16="http://schemas.microsoft.com/office/drawing/2014/main" id="{A300AC8C-6FEF-4641-ADE1-2B5E51C8B4B2}"/>
              </a:ext>
            </a:extLst>
          </p:cNvPr>
          <p:cNvSpPr/>
          <p:nvPr/>
        </p:nvSpPr>
        <p:spPr>
          <a:xfrm>
            <a:off x="715206" y="1397772"/>
            <a:ext cx="328402" cy="2631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a:extLst>
              <a:ext uri="{FF2B5EF4-FFF2-40B4-BE49-F238E27FC236}">
                <a16:creationId xmlns:a16="http://schemas.microsoft.com/office/drawing/2014/main" id="{2B5FFB02-EA52-4E6A-84A2-0920C4C36653}"/>
              </a:ext>
            </a:extLst>
          </p:cNvPr>
          <p:cNvSpPr/>
          <p:nvPr/>
        </p:nvSpPr>
        <p:spPr>
          <a:xfrm>
            <a:off x="3373468" y="2383188"/>
            <a:ext cx="122413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3163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D6188F-7D4F-A450-B53C-261C78DC0B66}"/>
              </a:ext>
            </a:extLst>
          </p:cNvPr>
          <p:cNvPicPr>
            <a:picLocks noChangeAspect="1"/>
          </p:cNvPicPr>
          <p:nvPr/>
        </p:nvPicPr>
        <p:blipFill>
          <a:blip r:embed="rId2"/>
          <a:stretch>
            <a:fillRect/>
          </a:stretch>
        </p:blipFill>
        <p:spPr>
          <a:xfrm>
            <a:off x="3263759" y="1604258"/>
            <a:ext cx="2657475" cy="3219450"/>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Accessing a saved DV workbook</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04954" y="699542"/>
            <a:ext cx="8424936" cy="1008112"/>
          </a:xfrm>
        </p:spPr>
        <p:txBody>
          <a:bodyPr>
            <a:normAutofit/>
          </a:bodyPr>
          <a:lstStyle/>
          <a:p>
            <a:r>
              <a:rPr lang="en-US" dirty="0"/>
              <a:t>Navigate to where the workbook was saved</a:t>
            </a:r>
          </a:p>
          <a:p>
            <a:r>
              <a:rPr lang="en-US" dirty="0"/>
              <a:t>Right click the workbook and choose "open"</a:t>
            </a:r>
          </a:p>
          <a:p>
            <a:endParaRPr lang="en-US" dirty="0"/>
          </a:p>
        </p:txBody>
      </p:sp>
      <p:sp>
        <p:nvSpPr>
          <p:cNvPr id="4" name="Rectangle 3">
            <a:extLst>
              <a:ext uri="{FF2B5EF4-FFF2-40B4-BE49-F238E27FC236}">
                <a16:creationId xmlns:a16="http://schemas.microsoft.com/office/drawing/2014/main" id="{A300AC8C-6FEF-4641-ADE1-2B5E51C8B4B2}"/>
              </a:ext>
            </a:extLst>
          </p:cNvPr>
          <p:cNvSpPr/>
          <p:nvPr/>
        </p:nvSpPr>
        <p:spPr>
          <a:xfrm>
            <a:off x="4427984" y="2168730"/>
            <a:ext cx="576064" cy="2263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14411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Accessing a saved DV workbook</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04954" y="699542"/>
            <a:ext cx="8424936" cy="1008112"/>
          </a:xfrm>
        </p:spPr>
        <p:txBody>
          <a:bodyPr>
            <a:normAutofit/>
          </a:bodyPr>
          <a:lstStyle/>
          <a:p>
            <a:r>
              <a:rPr lang="en-US" dirty="0"/>
              <a:t>The workbook opens</a:t>
            </a:r>
          </a:p>
          <a:p>
            <a:endParaRPr lang="en-US" dirty="0"/>
          </a:p>
        </p:txBody>
      </p:sp>
      <p:pic>
        <p:nvPicPr>
          <p:cNvPr id="9" name="Picture 8">
            <a:extLst>
              <a:ext uri="{FF2B5EF4-FFF2-40B4-BE49-F238E27FC236}">
                <a16:creationId xmlns:a16="http://schemas.microsoft.com/office/drawing/2014/main" id="{E4619C4B-89AC-7780-DFD8-80B9EC88A26E}"/>
              </a:ext>
            </a:extLst>
          </p:cNvPr>
          <p:cNvPicPr>
            <a:picLocks noChangeAspect="1"/>
          </p:cNvPicPr>
          <p:nvPr/>
        </p:nvPicPr>
        <p:blipFill>
          <a:blip r:embed="rId2"/>
          <a:stretch>
            <a:fillRect/>
          </a:stretch>
        </p:blipFill>
        <p:spPr>
          <a:xfrm>
            <a:off x="467544" y="1148806"/>
            <a:ext cx="8172400" cy="3583184"/>
          </a:xfrm>
          <a:prstGeom prst="rect">
            <a:avLst/>
          </a:prstGeom>
          <a:ln>
            <a:solidFill>
              <a:schemeClr val="accent1"/>
            </a:solidFill>
          </a:ln>
        </p:spPr>
      </p:pic>
    </p:spTree>
    <p:extLst>
      <p:ext uri="{BB962C8B-B14F-4D97-AF65-F5344CB8AC3E}">
        <p14:creationId xmlns:p14="http://schemas.microsoft.com/office/powerpoint/2010/main" val="1314509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3BB630-3901-4F26-A9B7-20A7998E37D8}"/>
              </a:ext>
            </a:extLst>
          </p:cNvPr>
          <p:cNvSpPr>
            <a:spLocks noGrp="1"/>
          </p:cNvSpPr>
          <p:nvPr>
            <p:ph type="ctrTitle"/>
          </p:nvPr>
        </p:nvSpPr>
        <p:spPr>
          <a:xfrm>
            <a:off x="526473" y="3319778"/>
            <a:ext cx="8149983" cy="1240583"/>
          </a:xfrm>
        </p:spPr>
        <p:txBody>
          <a:bodyPr/>
          <a:lstStyle/>
          <a:p>
            <a:pPr algn="ctr"/>
            <a:r>
              <a:rPr lang="en-US" dirty="0"/>
              <a:t>Using multiple visualizations in the same workbook</a:t>
            </a:r>
          </a:p>
        </p:txBody>
      </p:sp>
      <p:sp>
        <p:nvSpPr>
          <p:cNvPr id="3" name="Slide Number Placeholder 2">
            <a:extLst>
              <a:ext uri="{FF2B5EF4-FFF2-40B4-BE49-F238E27FC236}">
                <a16:creationId xmlns:a16="http://schemas.microsoft.com/office/drawing/2014/main" id="{2CDC80CB-652D-4649-8D8E-5F58E4AA95D6}"/>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Tree>
    <p:extLst>
      <p:ext uri="{BB962C8B-B14F-4D97-AF65-F5344CB8AC3E}">
        <p14:creationId xmlns:p14="http://schemas.microsoft.com/office/powerpoint/2010/main" val="272680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3528391"/>
          </a:xfrm>
        </p:spPr>
        <p:txBody>
          <a:bodyPr>
            <a:normAutofit/>
          </a:bodyPr>
          <a:lstStyle/>
          <a:p>
            <a:r>
              <a:rPr lang="en-US" dirty="0"/>
              <a:t>In this presentation we will show a general introduction to OAS (Oracle Analytics Server) Data Visualization, specifically how it is used with Alma in the framework of Alma Analytics.</a:t>
            </a:r>
          </a:p>
          <a:p>
            <a:r>
              <a:rPr lang="en-US" dirty="0"/>
              <a:t>The general introduction will be done by actually using the data visualization.</a:t>
            </a:r>
          </a:p>
          <a:p>
            <a:r>
              <a:rPr lang="en-US" dirty="0"/>
              <a:t>See also blogs about specific Data Visualization functionality at </a:t>
            </a:r>
            <a:r>
              <a:rPr lang="en-US" dirty="0">
                <a:hlinkClick r:id="rId2"/>
              </a:rPr>
              <a:t>https://developers.exlibrisgroup.com/blog/?tag=data-visualizationdv</a:t>
            </a:r>
            <a:r>
              <a:rPr lang="en-US" dirty="0"/>
              <a:t> </a:t>
            </a:r>
          </a:p>
          <a:p>
            <a:endParaRPr lang="en-US" dirty="0"/>
          </a:p>
        </p:txBody>
      </p:sp>
    </p:spTree>
    <p:extLst>
      <p:ext uri="{BB962C8B-B14F-4D97-AF65-F5344CB8AC3E}">
        <p14:creationId xmlns:p14="http://schemas.microsoft.com/office/powerpoint/2010/main" val="2420454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EAE608-9746-3F45-A9BF-8055FF84D31E}"/>
              </a:ext>
            </a:extLst>
          </p:cNvPr>
          <p:cNvPicPr>
            <a:picLocks noChangeAspect="1"/>
          </p:cNvPicPr>
          <p:nvPr/>
        </p:nvPicPr>
        <p:blipFill>
          <a:blip r:embed="rId2"/>
          <a:stretch>
            <a:fillRect/>
          </a:stretch>
        </p:blipFill>
        <p:spPr>
          <a:xfrm>
            <a:off x="1763688" y="1568215"/>
            <a:ext cx="5560842" cy="3243824"/>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400" dirty="0"/>
              <a:t>Using multiple visualizations in the same workbook</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04954" y="843558"/>
            <a:ext cx="8424936" cy="720080"/>
          </a:xfrm>
        </p:spPr>
        <p:txBody>
          <a:bodyPr>
            <a:normAutofit fontScale="85000" lnSpcReduction="20000"/>
          </a:bodyPr>
          <a:lstStyle/>
          <a:p>
            <a:r>
              <a:rPr lang="en-US" sz="2000" dirty="0"/>
              <a:t>It is possible to have two different visualizations based on the same data on the same canvas.  To do so first duplicate the visualization.  “Menu (on top right of visualization) &gt; Edit &gt; Duplicate Visualization”.</a:t>
            </a:r>
          </a:p>
        </p:txBody>
      </p:sp>
      <p:sp>
        <p:nvSpPr>
          <p:cNvPr id="4" name="Rectangle 3">
            <a:extLst>
              <a:ext uri="{FF2B5EF4-FFF2-40B4-BE49-F238E27FC236}">
                <a16:creationId xmlns:a16="http://schemas.microsoft.com/office/drawing/2014/main" id="{2C0B0C45-0D72-4327-8597-7ECF6F387C41}"/>
              </a:ext>
            </a:extLst>
          </p:cNvPr>
          <p:cNvSpPr/>
          <p:nvPr/>
        </p:nvSpPr>
        <p:spPr>
          <a:xfrm>
            <a:off x="6364943" y="2233481"/>
            <a:ext cx="504056" cy="1942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9FE9419-CA7A-4FBC-9A01-426AF48999C2}"/>
              </a:ext>
            </a:extLst>
          </p:cNvPr>
          <p:cNvSpPr/>
          <p:nvPr/>
        </p:nvSpPr>
        <p:spPr>
          <a:xfrm>
            <a:off x="5436292" y="2233481"/>
            <a:ext cx="872843" cy="2020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7469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8935CC-F8BC-3A3D-15AD-A00FBEB7BBA5}"/>
              </a:ext>
            </a:extLst>
          </p:cNvPr>
          <p:cNvPicPr>
            <a:picLocks noChangeAspect="1"/>
          </p:cNvPicPr>
          <p:nvPr/>
        </p:nvPicPr>
        <p:blipFill>
          <a:blip r:embed="rId2"/>
          <a:stretch>
            <a:fillRect/>
          </a:stretch>
        </p:blipFill>
        <p:spPr>
          <a:xfrm>
            <a:off x="1496645" y="1249016"/>
            <a:ext cx="6150710" cy="357671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400" dirty="0"/>
              <a:t>Using multiple visualizations in the same workbook</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04954" y="843558"/>
            <a:ext cx="8424936" cy="720080"/>
          </a:xfrm>
        </p:spPr>
        <p:txBody>
          <a:bodyPr>
            <a:normAutofit/>
          </a:bodyPr>
          <a:lstStyle/>
          <a:p>
            <a:r>
              <a:rPr lang="en-US" sz="2000" dirty="0"/>
              <a:t>Now we have two identical visualizations and will change one of them to a list</a:t>
            </a:r>
          </a:p>
        </p:txBody>
      </p:sp>
      <p:sp>
        <p:nvSpPr>
          <p:cNvPr id="4" name="Rectangle 3">
            <a:extLst>
              <a:ext uri="{FF2B5EF4-FFF2-40B4-BE49-F238E27FC236}">
                <a16:creationId xmlns:a16="http://schemas.microsoft.com/office/drawing/2014/main" id="{2C0B0C45-0D72-4327-8597-7ECF6F387C41}"/>
              </a:ext>
            </a:extLst>
          </p:cNvPr>
          <p:cNvSpPr/>
          <p:nvPr/>
        </p:nvSpPr>
        <p:spPr>
          <a:xfrm>
            <a:off x="4067943" y="1249016"/>
            <a:ext cx="234273" cy="2160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4A0B012-112F-402B-F76A-9683E8EB6AF6}"/>
              </a:ext>
            </a:extLst>
          </p:cNvPr>
          <p:cNvSpPr/>
          <p:nvPr/>
        </p:nvSpPr>
        <p:spPr>
          <a:xfrm>
            <a:off x="3131840" y="3085861"/>
            <a:ext cx="2160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97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400" dirty="0"/>
              <a:t>Using multiple visualizations in the same workbook</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286698" y="646479"/>
            <a:ext cx="8424936" cy="720080"/>
          </a:xfrm>
        </p:spPr>
        <p:txBody>
          <a:bodyPr>
            <a:normAutofit/>
          </a:bodyPr>
          <a:lstStyle/>
          <a:p>
            <a:r>
              <a:rPr lang="en-US" sz="2000" dirty="0"/>
              <a:t>Now we have two different visualizations with the same data on the same canvas.  One is a “Map" and one is a "List":</a:t>
            </a:r>
          </a:p>
        </p:txBody>
      </p:sp>
      <p:pic>
        <p:nvPicPr>
          <p:cNvPr id="4" name="Picture 3">
            <a:extLst>
              <a:ext uri="{FF2B5EF4-FFF2-40B4-BE49-F238E27FC236}">
                <a16:creationId xmlns:a16="http://schemas.microsoft.com/office/drawing/2014/main" id="{D8009904-3BCE-BB09-1614-DE7CA1C2E0D9}"/>
              </a:ext>
            </a:extLst>
          </p:cNvPr>
          <p:cNvPicPr>
            <a:picLocks noChangeAspect="1"/>
          </p:cNvPicPr>
          <p:nvPr/>
        </p:nvPicPr>
        <p:blipFill>
          <a:blip r:embed="rId2"/>
          <a:stretch>
            <a:fillRect/>
          </a:stretch>
        </p:blipFill>
        <p:spPr>
          <a:xfrm>
            <a:off x="1641443" y="1352045"/>
            <a:ext cx="5832648" cy="3455476"/>
          </a:xfrm>
          <a:prstGeom prst="rect">
            <a:avLst/>
          </a:prstGeom>
          <a:ln>
            <a:solidFill>
              <a:schemeClr val="accent1"/>
            </a:solidFill>
          </a:ln>
        </p:spPr>
      </p:pic>
    </p:spTree>
    <p:extLst>
      <p:ext uri="{BB962C8B-B14F-4D97-AF65-F5344CB8AC3E}">
        <p14:creationId xmlns:p14="http://schemas.microsoft.com/office/powerpoint/2010/main" val="3492257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0A974DB-56ED-184E-5A88-FB0990A5B36F}"/>
              </a:ext>
            </a:extLst>
          </p:cNvPr>
          <p:cNvPicPr>
            <a:picLocks noChangeAspect="1"/>
          </p:cNvPicPr>
          <p:nvPr/>
        </p:nvPicPr>
        <p:blipFill>
          <a:blip r:embed="rId2"/>
          <a:stretch>
            <a:fillRect/>
          </a:stretch>
        </p:blipFill>
        <p:spPr>
          <a:xfrm>
            <a:off x="1503230" y="1116606"/>
            <a:ext cx="6209548" cy="356352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400" dirty="0"/>
              <a:t>Using multiple visualizations in the same workbook</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286698" y="646479"/>
            <a:ext cx="8424936" cy="720080"/>
          </a:xfrm>
        </p:spPr>
        <p:txBody>
          <a:bodyPr>
            <a:normAutofit/>
          </a:bodyPr>
          <a:lstStyle/>
          <a:p>
            <a:r>
              <a:rPr lang="en-US" sz="2000" dirty="0"/>
              <a:t>Now we will delete the "List" visualization:</a:t>
            </a:r>
          </a:p>
        </p:txBody>
      </p:sp>
      <p:sp>
        <p:nvSpPr>
          <p:cNvPr id="7" name="Rectangle 6">
            <a:extLst>
              <a:ext uri="{FF2B5EF4-FFF2-40B4-BE49-F238E27FC236}">
                <a16:creationId xmlns:a16="http://schemas.microsoft.com/office/drawing/2014/main" id="{28AA0253-3671-4DBE-83F4-1D15681AF6F4}"/>
              </a:ext>
            </a:extLst>
          </p:cNvPr>
          <p:cNvSpPr/>
          <p:nvPr/>
        </p:nvSpPr>
        <p:spPr>
          <a:xfrm>
            <a:off x="4302217" y="1143043"/>
            <a:ext cx="216024" cy="159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E31CFC6-F373-46F3-BA3C-38A4AF9D1FBB}"/>
              </a:ext>
            </a:extLst>
          </p:cNvPr>
          <p:cNvSpPr/>
          <p:nvPr/>
        </p:nvSpPr>
        <p:spPr>
          <a:xfrm>
            <a:off x="4436199" y="2235827"/>
            <a:ext cx="811170" cy="1919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753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400" dirty="0"/>
              <a:t>Using multiple visualizations in the same workbook</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286698" y="646479"/>
            <a:ext cx="8424936" cy="720080"/>
          </a:xfrm>
        </p:spPr>
        <p:txBody>
          <a:bodyPr>
            <a:normAutofit/>
          </a:bodyPr>
          <a:lstStyle/>
          <a:p>
            <a:r>
              <a:rPr lang="en-US" sz="2000" dirty="0"/>
              <a:t>Now again we have one visualization on the canvas:</a:t>
            </a:r>
          </a:p>
        </p:txBody>
      </p:sp>
      <p:pic>
        <p:nvPicPr>
          <p:cNvPr id="4" name="Picture 3">
            <a:extLst>
              <a:ext uri="{FF2B5EF4-FFF2-40B4-BE49-F238E27FC236}">
                <a16:creationId xmlns:a16="http://schemas.microsoft.com/office/drawing/2014/main" id="{7A04E1F2-3553-2924-885C-7B50D6C2BBF5}"/>
              </a:ext>
            </a:extLst>
          </p:cNvPr>
          <p:cNvPicPr>
            <a:picLocks noChangeAspect="1"/>
          </p:cNvPicPr>
          <p:nvPr/>
        </p:nvPicPr>
        <p:blipFill>
          <a:blip r:embed="rId2"/>
          <a:stretch>
            <a:fillRect/>
          </a:stretch>
        </p:blipFill>
        <p:spPr>
          <a:xfrm>
            <a:off x="651025" y="1131590"/>
            <a:ext cx="7812360" cy="3560701"/>
          </a:xfrm>
          <a:prstGeom prst="rect">
            <a:avLst/>
          </a:prstGeom>
          <a:ln>
            <a:solidFill>
              <a:schemeClr val="accent1"/>
            </a:solidFill>
          </a:ln>
        </p:spPr>
      </p:pic>
    </p:spTree>
    <p:extLst>
      <p:ext uri="{BB962C8B-B14F-4D97-AF65-F5344CB8AC3E}">
        <p14:creationId xmlns:p14="http://schemas.microsoft.com/office/powerpoint/2010/main" val="1631950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D58BB9-5DC1-2DC9-AA26-00B1C799B0DE}"/>
              </a:ext>
            </a:extLst>
          </p:cNvPr>
          <p:cNvPicPr>
            <a:picLocks noChangeAspect="1"/>
          </p:cNvPicPr>
          <p:nvPr/>
        </p:nvPicPr>
        <p:blipFill>
          <a:blip r:embed="rId2"/>
          <a:stretch>
            <a:fillRect/>
          </a:stretch>
        </p:blipFill>
        <p:spPr>
          <a:xfrm>
            <a:off x="0" y="1300662"/>
            <a:ext cx="9144000" cy="335932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400" dirty="0"/>
              <a:t>Using multiple visualizations in the same workbook</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46479"/>
            <a:ext cx="8856984" cy="720080"/>
          </a:xfrm>
        </p:spPr>
        <p:txBody>
          <a:bodyPr>
            <a:normAutofit fontScale="85000" lnSpcReduction="10000"/>
          </a:bodyPr>
          <a:lstStyle/>
          <a:p>
            <a:r>
              <a:rPr lang="en-US" sz="2000" dirty="0"/>
              <a:t>We can also have two visualizations on the same canvas with different data.  Here we have clicked the "Visualizations" icon in the left pane and dragged in a new blank "Bar" visualization.</a:t>
            </a:r>
          </a:p>
        </p:txBody>
      </p:sp>
      <p:sp>
        <p:nvSpPr>
          <p:cNvPr id="7" name="Rectangle 6">
            <a:extLst>
              <a:ext uri="{FF2B5EF4-FFF2-40B4-BE49-F238E27FC236}">
                <a16:creationId xmlns:a16="http://schemas.microsoft.com/office/drawing/2014/main" id="{F82BE9BF-544B-44A0-B024-60DE516A4CD4}"/>
              </a:ext>
            </a:extLst>
          </p:cNvPr>
          <p:cNvSpPr/>
          <p:nvPr/>
        </p:nvSpPr>
        <p:spPr>
          <a:xfrm>
            <a:off x="3563888" y="1707653"/>
            <a:ext cx="2448272" cy="30062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FC79A674-A348-4590-A3A6-BFD76C6F8433}"/>
              </a:ext>
            </a:extLst>
          </p:cNvPr>
          <p:cNvCxnSpPr>
            <a:cxnSpLocks/>
            <a:stCxn id="11" idx="3"/>
          </p:cNvCxnSpPr>
          <p:nvPr/>
        </p:nvCxnSpPr>
        <p:spPr>
          <a:xfrm>
            <a:off x="396044" y="1942623"/>
            <a:ext cx="3690657" cy="924337"/>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0" name="Rectangle 9">
            <a:extLst>
              <a:ext uri="{FF2B5EF4-FFF2-40B4-BE49-F238E27FC236}">
                <a16:creationId xmlns:a16="http://schemas.microsoft.com/office/drawing/2014/main" id="{120D36DD-C8D9-4B58-BD44-9A2FA0F657E8}"/>
              </a:ext>
            </a:extLst>
          </p:cNvPr>
          <p:cNvSpPr/>
          <p:nvPr/>
        </p:nvSpPr>
        <p:spPr>
          <a:xfrm>
            <a:off x="179512" y="1300662"/>
            <a:ext cx="155662" cy="2387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0EE358-5689-485B-BF6A-EB64AB689780}"/>
              </a:ext>
            </a:extLst>
          </p:cNvPr>
          <p:cNvSpPr/>
          <p:nvPr/>
        </p:nvSpPr>
        <p:spPr>
          <a:xfrm>
            <a:off x="36004" y="1791429"/>
            <a:ext cx="360040" cy="3023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885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0E3467-7B33-CFC8-6EFD-1AA673FD010B}"/>
              </a:ext>
            </a:extLst>
          </p:cNvPr>
          <p:cNvPicPr>
            <a:picLocks noChangeAspect="1"/>
          </p:cNvPicPr>
          <p:nvPr/>
        </p:nvPicPr>
        <p:blipFill>
          <a:blip r:embed="rId2"/>
          <a:stretch>
            <a:fillRect/>
          </a:stretch>
        </p:blipFill>
        <p:spPr>
          <a:xfrm>
            <a:off x="3448560" y="1224768"/>
            <a:ext cx="2259931" cy="3536433"/>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400" dirty="0"/>
              <a:t>Using multiple visualizations in the same workbook</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46479"/>
            <a:ext cx="8856984" cy="720080"/>
          </a:xfrm>
        </p:spPr>
        <p:txBody>
          <a:bodyPr>
            <a:normAutofit fontScale="85000" lnSpcReduction="10000"/>
          </a:bodyPr>
          <a:lstStyle/>
          <a:p>
            <a:r>
              <a:rPr lang="en-US" sz="2000" dirty="0"/>
              <a:t>With the new blank "Bar" visualization selected we can make a new visualization, for example with # sessions by Year.  First we select the "Data Elements" icon in the data panel.</a:t>
            </a:r>
          </a:p>
        </p:txBody>
      </p:sp>
      <p:sp>
        <p:nvSpPr>
          <p:cNvPr id="10" name="Rectangle 9">
            <a:extLst>
              <a:ext uri="{FF2B5EF4-FFF2-40B4-BE49-F238E27FC236}">
                <a16:creationId xmlns:a16="http://schemas.microsoft.com/office/drawing/2014/main" id="{120D36DD-C8D9-4B58-BD44-9A2FA0F657E8}"/>
              </a:ext>
            </a:extLst>
          </p:cNvPr>
          <p:cNvSpPr/>
          <p:nvPr/>
        </p:nvSpPr>
        <p:spPr>
          <a:xfrm>
            <a:off x="3448560" y="1222543"/>
            <a:ext cx="25152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8932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400" dirty="0"/>
              <a:t>Using multiple visualizations in the same workbook</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46479"/>
            <a:ext cx="8856984" cy="720080"/>
          </a:xfrm>
        </p:spPr>
        <p:txBody>
          <a:bodyPr>
            <a:normAutofit fontScale="85000" lnSpcReduction="20000"/>
          </a:bodyPr>
          <a:lstStyle/>
          <a:p>
            <a:r>
              <a:rPr lang="en-US" sz="2000" dirty="0"/>
              <a:t>And now we drag in to the "Bar" visualization the number # session and the year.  Now we have two visualizations with different data in the same canvas.  Note that in this case the filters on the top apply to both visualizations in the same canvas.</a:t>
            </a:r>
          </a:p>
        </p:txBody>
      </p:sp>
      <p:pic>
        <p:nvPicPr>
          <p:cNvPr id="4" name="Picture 3">
            <a:extLst>
              <a:ext uri="{FF2B5EF4-FFF2-40B4-BE49-F238E27FC236}">
                <a16:creationId xmlns:a16="http://schemas.microsoft.com/office/drawing/2014/main" id="{60393942-F224-FC66-4244-7BABAE2DAE34}"/>
              </a:ext>
            </a:extLst>
          </p:cNvPr>
          <p:cNvPicPr>
            <a:picLocks noChangeAspect="1"/>
          </p:cNvPicPr>
          <p:nvPr/>
        </p:nvPicPr>
        <p:blipFill>
          <a:blip r:embed="rId2"/>
          <a:stretch>
            <a:fillRect/>
          </a:stretch>
        </p:blipFill>
        <p:spPr>
          <a:xfrm>
            <a:off x="1701000" y="1373816"/>
            <a:ext cx="5808814" cy="3419547"/>
          </a:xfrm>
          <a:prstGeom prst="rect">
            <a:avLst/>
          </a:prstGeom>
          <a:ln>
            <a:solidFill>
              <a:schemeClr val="accent1"/>
            </a:solidFill>
          </a:ln>
        </p:spPr>
      </p:pic>
    </p:spTree>
    <p:extLst>
      <p:ext uri="{BB962C8B-B14F-4D97-AF65-F5344CB8AC3E}">
        <p14:creationId xmlns:p14="http://schemas.microsoft.com/office/powerpoint/2010/main" val="15759680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400" dirty="0"/>
              <a:t>Using multiple visualizations in the same workbook</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46479"/>
            <a:ext cx="8856984" cy="720080"/>
          </a:xfrm>
        </p:spPr>
        <p:txBody>
          <a:bodyPr>
            <a:normAutofit/>
          </a:bodyPr>
          <a:lstStyle/>
          <a:p>
            <a:r>
              <a:rPr lang="en-US" sz="2000" dirty="0"/>
              <a:t>Now instead of the "Bar" visualization on the left we will choose “Table"</a:t>
            </a:r>
          </a:p>
        </p:txBody>
      </p:sp>
      <p:sp>
        <p:nvSpPr>
          <p:cNvPr id="7" name="Rectangle 6">
            <a:extLst>
              <a:ext uri="{FF2B5EF4-FFF2-40B4-BE49-F238E27FC236}">
                <a16:creationId xmlns:a16="http://schemas.microsoft.com/office/drawing/2014/main" id="{85E7623B-9AFB-46CB-B971-71D1B793472D}"/>
              </a:ext>
            </a:extLst>
          </p:cNvPr>
          <p:cNvSpPr/>
          <p:nvPr/>
        </p:nvSpPr>
        <p:spPr>
          <a:xfrm>
            <a:off x="1660195" y="1491630"/>
            <a:ext cx="221197"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8435F38-26D5-5E3F-6B24-EBE27011F704}"/>
              </a:ext>
            </a:extLst>
          </p:cNvPr>
          <p:cNvPicPr>
            <a:picLocks noChangeAspect="1"/>
          </p:cNvPicPr>
          <p:nvPr/>
        </p:nvPicPr>
        <p:blipFill>
          <a:blip r:embed="rId2"/>
          <a:stretch>
            <a:fillRect/>
          </a:stretch>
        </p:blipFill>
        <p:spPr>
          <a:xfrm>
            <a:off x="611560" y="1254651"/>
            <a:ext cx="7884368" cy="3405331"/>
          </a:xfrm>
          <a:prstGeom prst="rect">
            <a:avLst/>
          </a:prstGeom>
          <a:ln>
            <a:solidFill>
              <a:schemeClr val="accent1"/>
            </a:solidFill>
          </a:ln>
        </p:spPr>
      </p:pic>
      <p:sp>
        <p:nvSpPr>
          <p:cNvPr id="9" name="Rectangle 8">
            <a:extLst>
              <a:ext uri="{FF2B5EF4-FFF2-40B4-BE49-F238E27FC236}">
                <a16:creationId xmlns:a16="http://schemas.microsoft.com/office/drawing/2014/main" id="{AA59C1DD-0B2B-A145-221C-373731969129}"/>
              </a:ext>
            </a:extLst>
          </p:cNvPr>
          <p:cNvSpPr/>
          <p:nvPr/>
        </p:nvSpPr>
        <p:spPr>
          <a:xfrm>
            <a:off x="827584" y="2643758"/>
            <a:ext cx="2880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75264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3957E8-12D8-4B58-3A69-0DE48E6EB085}"/>
              </a:ext>
            </a:extLst>
          </p:cNvPr>
          <p:cNvPicPr>
            <a:picLocks noChangeAspect="1"/>
          </p:cNvPicPr>
          <p:nvPr/>
        </p:nvPicPr>
        <p:blipFill>
          <a:blip r:embed="rId2"/>
          <a:stretch>
            <a:fillRect/>
          </a:stretch>
        </p:blipFill>
        <p:spPr>
          <a:xfrm>
            <a:off x="1813925" y="1419622"/>
            <a:ext cx="5472608" cy="3348838"/>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400" dirty="0"/>
              <a:t>Using multiple visualizations in the same workbook</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46479"/>
            <a:ext cx="8856984" cy="720080"/>
          </a:xfrm>
        </p:spPr>
        <p:txBody>
          <a:bodyPr>
            <a:normAutofit/>
          </a:bodyPr>
          <a:lstStyle/>
          <a:p>
            <a:r>
              <a:rPr lang="en-US" sz="2000" dirty="0"/>
              <a:t>Now we have a table with the year and total number of sessions, and a map with the total number of sessions per country.</a:t>
            </a:r>
          </a:p>
        </p:txBody>
      </p:sp>
    </p:spTree>
    <p:extLst>
      <p:ext uri="{BB962C8B-B14F-4D97-AF65-F5344CB8AC3E}">
        <p14:creationId xmlns:p14="http://schemas.microsoft.com/office/powerpoint/2010/main" val="454744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2448272"/>
          </a:xfrm>
        </p:spPr>
        <p:txBody>
          <a:bodyPr>
            <a:normAutofit fontScale="92500" lnSpcReduction="10000"/>
          </a:bodyPr>
          <a:lstStyle/>
          <a:p>
            <a:r>
              <a:rPr lang="en-US" dirty="0"/>
              <a:t>First we will create a data visualization workbook and save it, and then access it.  </a:t>
            </a:r>
          </a:p>
          <a:p>
            <a:r>
              <a:rPr lang="en-US" dirty="0"/>
              <a:t>Next we will add an additional visualization in the same “canvas” of the same workbook, using two different methods.  Along the way we will show how different visualizations may be accessed and changed.</a:t>
            </a:r>
          </a:p>
          <a:p>
            <a:r>
              <a:rPr lang="en-US" dirty="0"/>
              <a:t>Finally, we will show a few examples of other data visualization workbooks.</a:t>
            </a:r>
          </a:p>
        </p:txBody>
      </p:sp>
    </p:spTree>
    <p:extLst>
      <p:ext uri="{BB962C8B-B14F-4D97-AF65-F5344CB8AC3E}">
        <p14:creationId xmlns:p14="http://schemas.microsoft.com/office/powerpoint/2010/main" val="18048935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2423E8-5523-1314-ED06-A983CBD4773B}"/>
              </a:ext>
            </a:extLst>
          </p:cNvPr>
          <p:cNvPicPr>
            <a:picLocks noChangeAspect="1"/>
          </p:cNvPicPr>
          <p:nvPr/>
        </p:nvPicPr>
        <p:blipFill>
          <a:blip r:embed="rId2"/>
          <a:stretch>
            <a:fillRect/>
          </a:stretch>
        </p:blipFill>
        <p:spPr>
          <a:xfrm>
            <a:off x="1371600" y="2724125"/>
            <a:ext cx="6400800" cy="1647825"/>
          </a:xfrm>
          <a:prstGeom prst="rect">
            <a:avLst/>
          </a:prstGeom>
          <a:ln>
            <a:solidFill>
              <a:schemeClr val="accent1"/>
            </a:solidFill>
          </a:ln>
        </p:spPr>
      </p:pic>
      <p:pic>
        <p:nvPicPr>
          <p:cNvPr id="10" name="Picture 9">
            <a:extLst>
              <a:ext uri="{FF2B5EF4-FFF2-40B4-BE49-F238E27FC236}">
                <a16:creationId xmlns:a16="http://schemas.microsoft.com/office/drawing/2014/main" id="{B8E03C36-DAD9-AC86-7E5D-9D74E847FBA9}"/>
              </a:ext>
            </a:extLst>
          </p:cNvPr>
          <p:cNvPicPr>
            <a:picLocks noChangeAspect="1"/>
          </p:cNvPicPr>
          <p:nvPr/>
        </p:nvPicPr>
        <p:blipFill>
          <a:blip r:embed="rId3"/>
          <a:stretch>
            <a:fillRect/>
          </a:stretch>
        </p:blipFill>
        <p:spPr>
          <a:xfrm>
            <a:off x="2997708" y="1190304"/>
            <a:ext cx="3076575" cy="128587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400" dirty="0"/>
              <a:t>Using multiple visualizations in the same workbook</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46479"/>
            <a:ext cx="8856984" cy="720080"/>
          </a:xfrm>
        </p:spPr>
        <p:txBody>
          <a:bodyPr>
            <a:normAutofit/>
          </a:bodyPr>
          <a:lstStyle/>
          <a:p>
            <a:r>
              <a:rPr lang="en-US" sz="2000" dirty="0"/>
              <a:t>And now we can save the workbook again, this time with a new name</a:t>
            </a:r>
          </a:p>
        </p:txBody>
      </p:sp>
      <p:sp>
        <p:nvSpPr>
          <p:cNvPr id="7" name="Rectangle 6">
            <a:extLst>
              <a:ext uri="{FF2B5EF4-FFF2-40B4-BE49-F238E27FC236}">
                <a16:creationId xmlns:a16="http://schemas.microsoft.com/office/drawing/2014/main" id="{85E7623B-9AFB-46CB-B971-71D1B793472D}"/>
              </a:ext>
            </a:extLst>
          </p:cNvPr>
          <p:cNvSpPr/>
          <p:nvPr/>
        </p:nvSpPr>
        <p:spPr>
          <a:xfrm>
            <a:off x="2555776" y="3317700"/>
            <a:ext cx="38884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84E4C3C-67E4-4D6D-9DAE-9E07AD992FE0}"/>
              </a:ext>
            </a:extLst>
          </p:cNvPr>
          <p:cNvSpPr/>
          <p:nvPr/>
        </p:nvSpPr>
        <p:spPr>
          <a:xfrm>
            <a:off x="4391734" y="1798607"/>
            <a:ext cx="90010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2DCD4F3-5314-A6C1-2C5B-D02B8F11D566}"/>
              </a:ext>
            </a:extLst>
          </p:cNvPr>
          <p:cNvSpPr/>
          <p:nvPr/>
        </p:nvSpPr>
        <p:spPr>
          <a:xfrm>
            <a:off x="5076056" y="1222543"/>
            <a:ext cx="36004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758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3BB630-3901-4F26-A9B7-20A7998E37D8}"/>
              </a:ext>
            </a:extLst>
          </p:cNvPr>
          <p:cNvSpPr>
            <a:spLocks noGrp="1"/>
          </p:cNvSpPr>
          <p:nvPr>
            <p:ph type="ctrTitle"/>
          </p:nvPr>
        </p:nvSpPr>
        <p:spPr/>
        <p:txBody>
          <a:bodyPr/>
          <a:lstStyle/>
          <a:p>
            <a:r>
              <a:rPr lang="en-US" dirty="0"/>
              <a:t>Some examples</a:t>
            </a:r>
          </a:p>
        </p:txBody>
      </p:sp>
      <p:sp>
        <p:nvSpPr>
          <p:cNvPr id="3" name="Slide Number Placeholder 2">
            <a:extLst>
              <a:ext uri="{FF2B5EF4-FFF2-40B4-BE49-F238E27FC236}">
                <a16:creationId xmlns:a16="http://schemas.microsoft.com/office/drawing/2014/main" id="{2CDC80CB-652D-4649-8D8E-5F58E4AA95D6}"/>
              </a:ext>
            </a:extLst>
          </p:cNvPr>
          <p:cNvSpPr>
            <a:spLocks noGrp="1"/>
          </p:cNvSpPr>
          <p:nvPr>
            <p:ph type="sldNum" sz="quarter" idx="10"/>
          </p:nvPr>
        </p:nvSpPr>
        <p:spPr/>
        <p:txBody>
          <a:bodyPr/>
          <a:lstStyle/>
          <a:p>
            <a:fld id="{1C146586-7EC2-481D-848F-8CE41EB2DE6C}" type="slidenum">
              <a:rPr lang="en-US" smtClean="0"/>
              <a:pPr/>
              <a:t>41</a:t>
            </a:fld>
            <a:endParaRPr lang="en-US" dirty="0"/>
          </a:p>
        </p:txBody>
      </p:sp>
    </p:spTree>
    <p:extLst>
      <p:ext uri="{BB962C8B-B14F-4D97-AF65-F5344CB8AC3E}">
        <p14:creationId xmlns:p14="http://schemas.microsoft.com/office/powerpoint/2010/main" val="22239771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Some examples</a:t>
            </a:r>
          </a:p>
        </p:txBody>
      </p:sp>
      <p:sp>
        <p:nvSpPr>
          <p:cNvPr id="10" name="Title 11">
            <a:extLst>
              <a:ext uri="{FF2B5EF4-FFF2-40B4-BE49-F238E27FC236}">
                <a16:creationId xmlns:a16="http://schemas.microsoft.com/office/drawing/2014/main" id="{C7D22AFB-36C5-441C-A7CF-7EBFD3826EBF}"/>
              </a:ext>
            </a:extLst>
          </p:cNvPr>
          <p:cNvSpPr txBox="1">
            <a:spLocks/>
          </p:cNvSpPr>
          <p:nvPr/>
        </p:nvSpPr>
        <p:spPr>
          <a:xfrm>
            <a:off x="1403648" y="843558"/>
            <a:ext cx="5976664" cy="369332"/>
          </a:xfrm>
          <a:prstGeom prst="rect">
            <a:avLst/>
          </a:prstGeom>
          <a:noFill/>
          <a:ln>
            <a:solidFill>
              <a:schemeClr val="accent1"/>
            </a:solidFill>
          </a:ln>
        </p:spPr>
        <p:txBody>
          <a:bodyPr wrap="square" rtlCol="0">
            <a:spAutoFit/>
          </a:bodyPr>
          <a:lstStyle>
            <a:defPPr>
              <a:defRPr lang="en-US"/>
            </a:defPPr>
            <a:lvl1pPr algn="l" defTabSz="914400" rtl="0" eaLnBrk="1" latinLnBrk="0" hangingPunct="1">
              <a:spcBef>
                <a:spcPct val="0"/>
              </a:spcBef>
              <a:buNone/>
              <a:defRPr sz="2800" b="1" kern="1200">
                <a:solidFill>
                  <a:schemeClr val="tx1">
                    <a:lumMod val="85000"/>
                    <a:lumOff val="15000"/>
                  </a:schemeClr>
                </a:solidFill>
                <a:latin typeface="+mj-lt"/>
                <a:ea typeface="+mj-ea"/>
                <a:cs typeface="+mj-cs"/>
              </a:defRPr>
            </a:lvl1pPr>
          </a:lstStyle>
          <a:p>
            <a:pPr algn="ctr"/>
            <a:r>
              <a:rPr lang="en-US" sz="1800" b="0" dirty="0">
                <a:latin typeface="+mn-lt"/>
              </a:rPr>
              <a:t>Primo device usage for last 365 days</a:t>
            </a:r>
          </a:p>
        </p:txBody>
      </p:sp>
      <p:pic>
        <p:nvPicPr>
          <p:cNvPr id="11" name="Content Placeholder 3" descr="Untitled.png">
            <a:extLst>
              <a:ext uri="{FF2B5EF4-FFF2-40B4-BE49-F238E27FC236}">
                <a16:creationId xmlns:a16="http://schemas.microsoft.com/office/drawing/2014/main" id="{AA7E36B2-4B37-4FB9-94D2-D20CCDDBC7AC}"/>
              </a:ext>
            </a:extLst>
          </p:cNvPr>
          <p:cNvPicPr>
            <a:picLocks noGrp="1" noChangeAspect="1"/>
          </p:cNvPicPr>
          <p:nvPr>
            <p:ph idx="1"/>
          </p:nvPr>
        </p:nvPicPr>
        <p:blipFill>
          <a:blip r:embed="rId2" cstate="print"/>
          <a:stretch>
            <a:fillRect/>
          </a:stretch>
        </p:blipFill>
        <p:spPr>
          <a:xfrm>
            <a:off x="2198605" y="1563638"/>
            <a:ext cx="4749659" cy="3155061"/>
          </a:xfrm>
          <a:ln>
            <a:solidFill>
              <a:schemeClr val="accent1"/>
            </a:solidFill>
          </a:ln>
        </p:spPr>
      </p:pic>
    </p:spTree>
    <p:extLst>
      <p:ext uri="{BB962C8B-B14F-4D97-AF65-F5344CB8AC3E}">
        <p14:creationId xmlns:p14="http://schemas.microsoft.com/office/powerpoint/2010/main" val="39363479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Some examples</a:t>
            </a:r>
          </a:p>
        </p:txBody>
      </p:sp>
      <p:sp>
        <p:nvSpPr>
          <p:cNvPr id="10" name="Title 11">
            <a:extLst>
              <a:ext uri="{FF2B5EF4-FFF2-40B4-BE49-F238E27FC236}">
                <a16:creationId xmlns:a16="http://schemas.microsoft.com/office/drawing/2014/main" id="{C7D22AFB-36C5-441C-A7CF-7EBFD3826EBF}"/>
              </a:ext>
            </a:extLst>
          </p:cNvPr>
          <p:cNvSpPr txBox="1">
            <a:spLocks/>
          </p:cNvSpPr>
          <p:nvPr/>
        </p:nvSpPr>
        <p:spPr>
          <a:xfrm>
            <a:off x="1403648" y="771550"/>
            <a:ext cx="5976664" cy="369332"/>
          </a:xfrm>
          <a:prstGeom prst="rect">
            <a:avLst/>
          </a:prstGeom>
          <a:noFill/>
          <a:ln>
            <a:solidFill>
              <a:schemeClr val="accent1"/>
            </a:solidFill>
          </a:ln>
        </p:spPr>
        <p:txBody>
          <a:bodyPr wrap="square" rtlCol="0">
            <a:spAutoFit/>
          </a:bodyPr>
          <a:lstStyle>
            <a:defPPr>
              <a:defRPr lang="en-US"/>
            </a:defPPr>
            <a:lvl1pPr algn="l" defTabSz="914400" rtl="0" eaLnBrk="1" latinLnBrk="0" hangingPunct="1">
              <a:spcBef>
                <a:spcPct val="0"/>
              </a:spcBef>
              <a:buNone/>
              <a:defRPr sz="2800" b="1" kern="1200">
                <a:solidFill>
                  <a:schemeClr val="tx1">
                    <a:lumMod val="85000"/>
                    <a:lumOff val="15000"/>
                  </a:schemeClr>
                </a:solidFill>
                <a:latin typeface="+mj-lt"/>
                <a:ea typeface="+mj-ea"/>
                <a:cs typeface="+mj-cs"/>
              </a:defRPr>
            </a:lvl1pPr>
          </a:lstStyle>
          <a:p>
            <a:pPr algn="ctr"/>
            <a:r>
              <a:rPr lang="en-US" sz="1800" b="0" dirty="0">
                <a:latin typeface="+mn-lt"/>
              </a:rPr>
              <a:t>Top Ten Primo Searches</a:t>
            </a:r>
          </a:p>
        </p:txBody>
      </p:sp>
      <p:pic>
        <p:nvPicPr>
          <p:cNvPr id="4" name="Picture 3">
            <a:extLst>
              <a:ext uri="{FF2B5EF4-FFF2-40B4-BE49-F238E27FC236}">
                <a16:creationId xmlns:a16="http://schemas.microsoft.com/office/drawing/2014/main" id="{1F2E6729-E42A-F9CB-13CA-5C78FD44CF71}"/>
              </a:ext>
            </a:extLst>
          </p:cNvPr>
          <p:cNvPicPr>
            <a:picLocks noChangeAspect="1"/>
          </p:cNvPicPr>
          <p:nvPr/>
        </p:nvPicPr>
        <p:blipFill>
          <a:blip r:embed="rId2"/>
          <a:stretch>
            <a:fillRect/>
          </a:stretch>
        </p:blipFill>
        <p:spPr>
          <a:xfrm>
            <a:off x="1115616" y="1265953"/>
            <a:ext cx="6949513" cy="3546086"/>
          </a:xfrm>
          <a:prstGeom prst="rect">
            <a:avLst/>
          </a:prstGeom>
          <a:ln>
            <a:solidFill>
              <a:schemeClr val="accent1"/>
            </a:solidFill>
          </a:ln>
        </p:spPr>
      </p:pic>
    </p:spTree>
    <p:extLst>
      <p:ext uri="{BB962C8B-B14F-4D97-AF65-F5344CB8AC3E}">
        <p14:creationId xmlns:p14="http://schemas.microsoft.com/office/powerpoint/2010/main" val="30061817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Some examples</a:t>
            </a:r>
          </a:p>
        </p:txBody>
      </p:sp>
      <p:sp>
        <p:nvSpPr>
          <p:cNvPr id="9" name="TextBox 8">
            <a:extLst>
              <a:ext uri="{FF2B5EF4-FFF2-40B4-BE49-F238E27FC236}">
                <a16:creationId xmlns:a16="http://schemas.microsoft.com/office/drawing/2014/main" id="{9E4D649D-E03B-40FD-AE16-C9A05256A576}"/>
              </a:ext>
            </a:extLst>
          </p:cNvPr>
          <p:cNvSpPr txBox="1"/>
          <p:nvPr/>
        </p:nvSpPr>
        <p:spPr>
          <a:xfrm>
            <a:off x="1835696" y="771550"/>
            <a:ext cx="5544616" cy="369332"/>
          </a:xfrm>
          <a:prstGeom prst="rect">
            <a:avLst/>
          </a:prstGeom>
          <a:noFill/>
          <a:ln>
            <a:solidFill>
              <a:schemeClr val="accent1"/>
            </a:solidFill>
          </a:ln>
        </p:spPr>
        <p:txBody>
          <a:bodyPr wrap="square" rtlCol="0">
            <a:spAutoFit/>
          </a:bodyPr>
          <a:lstStyle/>
          <a:p>
            <a:r>
              <a:rPr lang="en-US" dirty="0"/>
              <a:t>Top 5 Primo Views by number of actions</a:t>
            </a:r>
          </a:p>
        </p:txBody>
      </p:sp>
      <p:pic>
        <p:nvPicPr>
          <p:cNvPr id="4" name="Picture 3">
            <a:extLst>
              <a:ext uri="{FF2B5EF4-FFF2-40B4-BE49-F238E27FC236}">
                <a16:creationId xmlns:a16="http://schemas.microsoft.com/office/drawing/2014/main" id="{797CBCE8-E02E-A955-A68B-5263D2DC12E7}"/>
              </a:ext>
            </a:extLst>
          </p:cNvPr>
          <p:cNvPicPr>
            <a:picLocks noChangeAspect="1"/>
          </p:cNvPicPr>
          <p:nvPr/>
        </p:nvPicPr>
        <p:blipFill>
          <a:blip r:embed="rId2"/>
          <a:stretch>
            <a:fillRect/>
          </a:stretch>
        </p:blipFill>
        <p:spPr>
          <a:xfrm>
            <a:off x="1457908" y="1491630"/>
            <a:ext cx="6228184" cy="3198012"/>
          </a:xfrm>
          <a:prstGeom prst="rect">
            <a:avLst/>
          </a:prstGeom>
          <a:ln>
            <a:solidFill>
              <a:schemeClr val="accent1"/>
            </a:solidFill>
          </a:ln>
        </p:spPr>
      </p:pic>
    </p:spTree>
    <p:extLst>
      <p:ext uri="{BB962C8B-B14F-4D97-AF65-F5344CB8AC3E}">
        <p14:creationId xmlns:p14="http://schemas.microsoft.com/office/powerpoint/2010/main" val="34310704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9FBF229-C599-4A23-B7CB-D49D1A797632}"/>
              </a:ext>
            </a:extLst>
          </p:cNvPr>
          <p:cNvSpPr>
            <a:spLocks noGrp="1"/>
          </p:cNvSpPr>
          <p:nvPr>
            <p:ph type="subTitle" idx="1"/>
          </p:nvPr>
        </p:nvSpPr>
        <p:spPr/>
        <p:txBody>
          <a:bodyPr/>
          <a:lstStyle/>
          <a:p>
            <a:r>
              <a:rPr lang="en-US" dirty="0"/>
              <a:t>xxx@exlibrisgroup.com</a:t>
            </a:r>
          </a:p>
        </p:txBody>
      </p:sp>
      <p:sp>
        <p:nvSpPr>
          <p:cNvPr id="4" name="TextBox 3">
            <a:extLst>
              <a:ext uri="{FF2B5EF4-FFF2-40B4-BE49-F238E27FC236}">
                <a16:creationId xmlns:a16="http://schemas.microsoft.com/office/drawing/2014/main" id="{2DCDA0A7-6517-4F13-90AE-AAE8D711DE03}"/>
              </a:ext>
            </a:extLst>
          </p:cNvPr>
          <p:cNvSpPr txBox="1"/>
          <p:nvPr/>
        </p:nvSpPr>
        <p:spPr>
          <a:xfrm>
            <a:off x="3580404" y="1635646"/>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spTree>
    <p:extLst>
      <p:ext uri="{BB962C8B-B14F-4D97-AF65-F5344CB8AC3E}">
        <p14:creationId xmlns:p14="http://schemas.microsoft.com/office/powerpoint/2010/main" val="333791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2160240"/>
          </a:xfrm>
        </p:spPr>
        <p:txBody>
          <a:bodyPr>
            <a:normAutofit fontScale="92500"/>
          </a:bodyPr>
          <a:lstStyle/>
          <a:p>
            <a:r>
              <a:rPr lang="en-US" dirty="0"/>
              <a:t>This current presentation gives a high level overview.</a:t>
            </a:r>
          </a:p>
          <a:p>
            <a:r>
              <a:rPr lang="en-US" dirty="0"/>
              <a:t>For more additional “Deep Dive” Data Visualization topics see also </a:t>
            </a:r>
          </a:p>
          <a:p>
            <a:r>
              <a:rPr lang="en-US" dirty="0"/>
              <a:t>YouTube videos at </a:t>
            </a:r>
            <a:r>
              <a:rPr lang="en-US" dirty="0">
                <a:hlinkClick r:id="rId2"/>
              </a:rPr>
              <a:t>YouTube videos about OAS (Oracle Analytics Server) and DV (Data Visualization)</a:t>
            </a:r>
            <a:endParaRPr lang="en-US" dirty="0"/>
          </a:p>
          <a:p>
            <a:r>
              <a:rPr lang="en-US" dirty="0"/>
              <a:t>Developer Network blog posts at: </a:t>
            </a:r>
            <a:r>
              <a:rPr lang="en-US" dirty="0">
                <a:hlinkClick r:id="rId3"/>
              </a:rPr>
              <a:t>Blogs about DV (Data Visualization)</a:t>
            </a:r>
            <a:endParaRPr lang="en-US" dirty="0"/>
          </a:p>
        </p:txBody>
      </p:sp>
    </p:spTree>
    <p:extLst>
      <p:ext uri="{BB962C8B-B14F-4D97-AF65-F5344CB8AC3E}">
        <p14:creationId xmlns:p14="http://schemas.microsoft.com/office/powerpoint/2010/main" val="1077038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3BB630-3901-4F26-A9B7-20A7998E37D8}"/>
              </a:ext>
            </a:extLst>
          </p:cNvPr>
          <p:cNvSpPr>
            <a:spLocks noGrp="1"/>
          </p:cNvSpPr>
          <p:nvPr>
            <p:ph type="ctrTitle"/>
          </p:nvPr>
        </p:nvSpPr>
        <p:spPr/>
        <p:txBody>
          <a:bodyPr/>
          <a:lstStyle/>
          <a:p>
            <a:r>
              <a:rPr lang="en-US" dirty="0"/>
              <a:t>Accessing DV and creating a workbook</a:t>
            </a:r>
          </a:p>
        </p:txBody>
      </p:sp>
      <p:sp>
        <p:nvSpPr>
          <p:cNvPr id="3" name="Slide Number Placeholder 2">
            <a:extLst>
              <a:ext uri="{FF2B5EF4-FFF2-40B4-BE49-F238E27FC236}">
                <a16:creationId xmlns:a16="http://schemas.microsoft.com/office/drawing/2014/main" id="{2CDC80CB-652D-4649-8D8E-5F58E4AA95D6}"/>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Tree>
    <p:extLst>
      <p:ext uri="{BB962C8B-B14F-4D97-AF65-F5344CB8AC3E}">
        <p14:creationId xmlns:p14="http://schemas.microsoft.com/office/powerpoint/2010/main" val="3760510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AC3E51-989B-0B08-75B8-D9E367606EEE}"/>
              </a:ext>
            </a:extLst>
          </p:cNvPr>
          <p:cNvPicPr>
            <a:picLocks noChangeAspect="1"/>
          </p:cNvPicPr>
          <p:nvPr/>
        </p:nvPicPr>
        <p:blipFill>
          <a:blip r:embed="rId2"/>
          <a:stretch>
            <a:fillRect/>
          </a:stretch>
        </p:blipFill>
        <p:spPr>
          <a:xfrm>
            <a:off x="3043237" y="1781175"/>
            <a:ext cx="3057525" cy="15811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Accessing DV and creating a workbook</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504056"/>
          </a:xfrm>
        </p:spPr>
        <p:txBody>
          <a:bodyPr/>
          <a:lstStyle/>
          <a:p>
            <a:r>
              <a:rPr lang="en-US" dirty="0"/>
              <a:t>Data Visualization is accessed from the Analytics menu of Alma:</a:t>
            </a:r>
          </a:p>
        </p:txBody>
      </p:sp>
      <p:sp>
        <p:nvSpPr>
          <p:cNvPr id="7" name="Rectangle 6">
            <a:extLst>
              <a:ext uri="{FF2B5EF4-FFF2-40B4-BE49-F238E27FC236}">
                <a16:creationId xmlns:a16="http://schemas.microsoft.com/office/drawing/2014/main" id="{16EBBB76-FA32-45A0-94CA-CBBEB2C1251C}"/>
              </a:ext>
            </a:extLst>
          </p:cNvPr>
          <p:cNvSpPr/>
          <p:nvPr/>
        </p:nvSpPr>
        <p:spPr>
          <a:xfrm>
            <a:off x="3095836" y="2973722"/>
            <a:ext cx="3004926" cy="3181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E5A845-E973-0F16-AC6E-C40C324CD54E}"/>
              </a:ext>
            </a:extLst>
          </p:cNvPr>
          <p:cNvSpPr/>
          <p:nvPr/>
        </p:nvSpPr>
        <p:spPr>
          <a:xfrm>
            <a:off x="3102812" y="2397659"/>
            <a:ext cx="3004926" cy="3181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2283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ADC5FA-A868-6FA8-9499-7EB4185D4C27}"/>
              </a:ext>
            </a:extLst>
          </p:cNvPr>
          <p:cNvPicPr>
            <a:picLocks noChangeAspect="1"/>
          </p:cNvPicPr>
          <p:nvPr/>
        </p:nvPicPr>
        <p:blipFill>
          <a:blip r:embed="rId2"/>
          <a:stretch>
            <a:fillRect/>
          </a:stretch>
        </p:blipFill>
        <p:spPr>
          <a:xfrm>
            <a:off x="3131840" y="1755376"/>
            <a:ext cx="2811388" cy="2897586"/>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Accessing DV and creating a workbook</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864096"/>
          </a:xfrm>
        </p:spPr>
        <p:txBody>
          <a:bodyPr/>
          <a:lstStyle/>
          <a:p>
            <a:r>
              <a:rPr lang="en-US" dirty="0"/>
              <a:t>The Oracle Business Intelligence  home page will open in a new tab and from there you can create a new workbook:</a:t>
            </a:r>
          </a:p>
        </p:txBody>
      </p:sp>
      <p:sp>
        <p:nvSpPr>
          <p:cNvPr id="4" name="Rectangle 3">
            <a:extLst>
              <a:ext uri="{FF2B5EF4-FFF2-40B4-BE49-F238E27FC236}">
                <a16:creationId xmlns:a16="http://schemas.microsoft.com/office/drawing/2014/main" id="{84D492E3-6D97-435F-93BC-E2059A7668D6}"/>
              </a:ext>
            </a:extLst>
          </p:cNvPr>
          <p:cNvSpPr/>
          <p:nvPr/>
        </p:nvSpPr>
        <p:spPr>
          <a:xfrm>
            <a:off x="5248366" y="1779662"/>
            <a:ext cx="694862" cy="3057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6EBBB76-FA32-45A0-94CA-CBBEB2C1251C}"/>
              </a:ext>
            </a:extLst>
          </p:cNvPr>
          <p:cNvSpPr/>
          <p:nvPr/>
        </p:nvSpPr>
        <p:spPr>
          <a:xfrm>
            <a:off x="3275856" y="2787774"/>
            <a:ext cx="792088"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8240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D82022-0937-4DEE-5847-599C1ECDC731}"/>
              </a:ext>
            </a:extLst>
          </p:cNvPr>
          <p:cNvPicPr>
            <a:picLocks noChangeAspect="1"/>
          </p:cNvPicPr>
          <p:nvPr/>
        </p:nvPicPr>
        <p:blipFill>
          <a:blip r:embed="rId2"/>
          <a:stretch>
            <a:fillRect/>
          </a:stretch>
        </p:blipFill>
        <p:spPr>
          <a:xfrm>
            <a:off x="2843989" y="1587641"/>
            <a:ext cx="3456203" cy="27896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Accessing DV and creating a workbook</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816091"/>
          </a:xfrm>
        </p:spPr>
        <p:txBody>
          <a:bodyPr>
            <a:normAutofit lnSpcReduction="10000"/>
          </a:bodyPr>
          <a:lstStyle/>
          <a:p>
            <a:r>
              <a:rPr lang="en-US" dirty="0"/>
              <a:t>When creating a workbook an Alma Analytics subject area may be chosen:</a:t>
            </a:r>
          </a:p>
          <a:p>
            <a:endParaRPr lang="en-US" dirty="0"/>
          </a:p>
        </p:txBody>
      </p:sp>
      <p:sp>
        <p:nvSpPr>
          <p:cNvPr id="7" name="Rectangle 6">
            <a:extLst>
              <a:ext uri="{FF2B5EF4-FFF2-40B4-BE49-F238E27FC236}">
                <a16:creationId xmlns:a16="http://schemas.microsoft.com/office/drawing/2014/main" id="{16EBBB76-FA32-45A0-94CA-CBBEB2C1251C}"/>
              </a:ext>
            </a:extLst>
          </p:cNvPr>
          <p:cNvSpPr/>
          <p:nvPr/>
        </p:nvSpPr>
        <p:spPr>
          <a:xfrm>
            <a:off x="3275856" y="1829899"/>
            <a:ext cx="64807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6806285"/>
      </p:ext>
    </p:extLst>
  </p:cSld>
  <p:clrMapOvr>
    <a:masterClrMapping/>
  </p:clrMapOvr>
</p:sld>
</file>

<file path=ppt/theme/theme1.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14944</TotalTime>
  <Words>1254</Words>
  <Application>Microsoft Office PowerPoint</Application>
  <PresentationFormat>On-screen Show (16:9)</PresentationFormat>
  <Paragraphs>155</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Calibri Light</vt:lpstr>
      <vt:lpstr>Ex_Libris_2020</vt:lpstr>
      <vt:lpstr>An Introduction to Primo Analytics Data Visualization (DV)</vt:lpstr>
      <vt:lpstr>PowerPoint Presentation</vt:lpstr>
      <vt:lpstr>Introduction</vt:lpstr>
      <vt:lpstr>Introduction</vt:lpstr>
      <vt:lpstr>Introduction</vt:lpstr>
      <vt:lpstr>Accessing DV and creating a workbook</vt:lpstr>
      <vt:lpstr>Accessing DV and creating a workbook</vt:lpstr>
      <vt:lpstr>Accessing DV and creating a workbook</vt:lpstr>
      <vt:lpstr>Accessing DV and creating a workbook</vt:lpstr>
      <vt:lpstr>Accessing DV and creating a workbook</vt:lpstr>
      <vt:lpstr>Displaying and filtering data</vt:lpstr>
      <vt:lpstr>Displaying and filtering data</vt:lpstr>
      <vt:lpstr>Displaying and filtering data</vt:lpstr>
      <vt:lpstr>Displaying and filtering data</vt:lpstr>
      <vt:lpstr>Displaying and filtering data</vt:lpstr>
      <vt:lpstr>Displaying and filtering data</vt:lpstr>
      <vt:lpstr>Displaying and filtering data</vt:lpstr>
      <vt:lpstr>Displaying and filtering data</vt:lpstr>
      <vt:lpstr>Displaying and filtering data</vt:lpstr>
      <vt:lpstr>Displaying and filtering data</vt:lpstr>
      <vt:lpstr>Displaying and filtering data</vt:lpstr>
      <vt:lpstr>Displaying and filtering data</vt:lpstr>
      <vt:lpstr>Displaying and filtering data</vt:lpstr>
      <vt:lpstr>Accessing a saved DV workbook</vt:lpstr>
      <vt:lpstr>Accessing a saved DV workbook</vt:lpstr>
      <vt:lpstr>Accessing a saved DV workbook</vt:lpstr>
      <vt:lpstr>Accessing a saved DV workbook</vt:lpstr>
      <vt:lpstr>Accessing a saved DV workbook</vt:lpstr>
      <vt:lpstr>Using multiple visualizations in the same workbook</vt:lpstr>
      <vt:lpstr>Using multiple visualizations in the same workbook</vt:lpstr>
      <vt:lpstr>Using multiple visualizations in the same workbook</vt:lpstr>
      <vt:lpstr>Using multiple visualizations in the same workbook</vt:lpstr>
      <vt:lpstr>Using multiple visualizations in the same workbook</vt:lpstr>
      <vt:lpstr>Using multiple visualizations in the same workbook</vt:lpstr>
      <vt:lpstr>Using multiple visualizations in the same workbook</vt:lpstr>
      <vt:lpstr>Using multiple visualizations in the same workbook</vt:lpstr>
      <vt:lpstr>Using multiple visualizations in the same workbook</vt:lpstr>
      <vt:lpstr>Using multiple visualizations in the same workbook</vt:lpstr>
      <vt:lpstr>Using multiple visualizations in the same workbook</vt:lpstr>
      <vt:lpstr>Using multiple visualizations in the same workbook</vt:lpstr>
      <vt:lpstr>Some examples</vt:lpstr>
      <vt:lpstr>Some examples</vt:lpstr>
      <vt:lpstr>Some examples</vt:lpstr>
      <vt:lpstr>Some examples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597</cp:revision>
  <dcterms:created xsi:type="dcterms:W3CDTF">2017-01-02T15:10:30Z</dcterms:created>
  <dcterms:modified xsi:type="dcterms:W3CDTF">2023-05-03T15:44:44Z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