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2"/>
  </p:notesMasterIdLst>
  <p:handoutMasterIdLst>
    <p:handoutMasterId r:id="rId43"/>
  </p:handoutMasterIdLst>
  <p:sldIdLst>
    <p:sldId id="574" r:id="rId18"/>
    <p:sldId id="389" r:id="rId19"/>
    <p:sldId id="696" r:id="rId20"/>
    <p:sldId id="403" r:id="rId21"/>
    <p:sldId id="697" r:id="rId22"/>
    <p:sldId id="698" r:id="rId23"/>
    <p:sldId id="715" r:id="rId24"/>
    <p:sldId id="701" r:id="rId25"/>
    <p:sldId id="704" r:id="rId26"/>
    <p:sldId id="705" r:id="rId27"/>
    <p:sldId id="725" r:id="rId28"/>
    <p:sldId id="727" r:id="rId29"/>
    <p:sldId id="728" r:id="rId30"/>
    <p:sldId id="730" r:id="rId31"/>
    <p:sldId id="729" r:id="rId32"/>
    <p:sldId id="731" r:id="rId33"/>
    <p:sldId id="732" r:id="rId34"/>
    <p:sldId id="733" r:id="rId35"/>
    <p:sldId id="734" r:id="rId36"/>
    <p:sldId id="735" r:id="rId37"/>
    <p:sldId id="736" r:id="rId38"/>
    <p:sldId id="737" r:id="rId39"/>
    <p:sldId id="738" r:id="rId40"/>
    <p:sldId id="616" r:id="rId41"/>
  </p:sldIdLst>
  <p:sldSz cx="12192000" cy="6858000"/>
  <p:notesSz cx="6858000" cy="9144000"/>
  <p:custDataLst>
    <p:tags r:id="rId4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8D21D42-9ADD-41C5-A253-F5634C01C589}" v="20" dt="2023-08-22T09:57:07.773"/>
    <p1510:client id="{EA2F56EF-3236-4485-80BC-9763E5455DD1}" v="10" dt="2023-08-22T08:40:07.838"/>
    <p1510:client id="{F2E214FC-82DA-41E8-B5BB-BF8635812613}" v="18" dt="2023-08-22T07:39:07.4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68"/>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notesMaster" Target="notesMasters/notesMaster1.xml"/><Relationship Id="rId47" Type="http://schemas.openxmlformats.org/officeDocument/2006/relationships/theme" Target="theme/theme1.xml"/><Relationship Id="rId50"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microsoft.com/office/2016/11/relationships/changesInfo" Target="changesInfos/changesInfo1.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tags" Target="tags/tag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handoutMaster" Target="handoutMasters/handoutMaster1.xml"/><Relationship Id="rId48" Type="http://schemas.openxmlformats.org/officeDocument/2006/relationships/tableStyles" Target="tableStyles.xml"/><Relationship Id="rId8" Type="http://schemas.openxmlformats.org/officeDocument/2006/relationships/slideMaster" Target="slideMasters/slideMaster5.xml"/><Relationship Id="rId51"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viewProps" Target="viewProps.xml"/><Relationship Id="rId20" Type="http://schemas.openxmlformats.org/officeDocument/2006/relationships/slide" Target="slides/slide3.xml"/><Relationship Id="rId41"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78D21D42-9ADD-41C5-A253-F5634C01C589}"/>
    <pc:docChg chg="undo custSel addSld delSld modSld">
      <pc:chgData name="Yoel Kortick" userId="167978f5-7f40-4909-85d5-d4149554ad4e" providerId="ADAL" clId="{78D21D42-9ADD-41C5-A253-F5634C01C589}" dt="2023-08-22T10:11:17.243" v="421" actId="207"/>
      <pc:docMkLst>
        <pc:docMk/>
      </pc:docMkLst>
      <pc:sldChg chg="modSp">
        <pc:chgData name="Yoel Kortick" userId="167978f5-7f40-4909-85d5-d4149554ad4e" providerId="ADAL" clId="{78D21D42-9ADD-41C5-A253-F5634C01C589}" dt="2023-08-22T08:42:53.236" v="2"/>
        <pc:sldMkLst>
          <pc:docMk/>
          <pc:sldMk cId="481120056" sldId="389"/>
        </pc:sldMkLst>
        <pc:spChg chg="mod">
          <ac:chgData name="Yoel Kortick" userId="167978f5-7f40-4909-85d5-d4149554ad4e" providerId="ADAL" clId="{78D21D42-9ADD-41C5-A253-F5634C01C589}" dt="2023-08-22T08:42:28.396" v="1"/>
          <ac:spMkLst>
            <pc:docMk/>
            <pc:sldMk cId="481120056" sldId="389"/>
            <ac:spMk id="33" creationId="{10B19EF8-D548-5909-EC0A-0DAD29132EB0}"/>
          </ac:spMkLst>
        </pc:spChg>
        <pc:spChg chg="mod">
          <ac:chgData name="Yoel Kortick" userId="167978f5-7f40-4909-85d5-d4149554ad4e" providerId="ADAL" clId="{78D21D42-9ADD-41C5-A253-F5634C01C589}" dt="2023-08-22T08:42:53.236" v="2"/>
          <ac:spMkLst>
            <pc:docMk/>
            <pc:sldMk cId="481120056" sldId="389"/>
            <ac:spMk id="35" creationId="{2856D55B-FFE4-73A6-E96B-E8539E279BBE}"/>
          </ac:spMkLst>
        </pc:spChg>
      </pc:sldChg>
      <pc:sldChg chg="modSp mod">
        <pc:chgData name="Yoel Kortick" userId="167978f5-7f40-4909-85d5-d4149554ad4e" providerId="ADAL" clId="{78D21D42-9ADD-41C5-A253-F5634C01C589}" dt="2023-08-22T08:43:26.441" v="4" actId="255"/>
        <pc:sldMkLst>
          <pc:docMk/>
          <pc:sldMk cId="3303321736" sldId="403"/>
        </pc:sldMkLst>
        <pc:spChg chg="mod">
          <ac:chgData name="Yoel Kortick" userId="167978f5-7f40-4909-85d5-d4149554ad4e" providerId="ADAL" clId="{78D21D42-9ADD-41C5-A253-F5634C01C589}" dt="2023-08-22T08:43:26.441" v="4" actId="255"/>
          <ac:spMkLst>
            <pc:docMk/>
            <pc:sldMk cId="3303321736" sldId="403"/>
            <ac:spMk id="6" creationId="{FC137B9D-CCE8-1D3B-4207-4576FC1D2AA9}"/>
          </ac:spMkLst>
        </pc:spChg>
      </pc:sldChg>
      <pc:sldChg chg="modSp mod">
        <pc:chgData name="Yoel Kortick" userId="167978f5-7f40-4909-85d5-d4149554ad4e" providerId="ADAL" clId="{78D21D42-9ADD-41C5-A253-F5634C01C589}" dt="2023-08-22T08:41:56.300" v="0"/>
        <pc:sldMkLst>
          <pc:docMk/>
          <pc:sldMk cId="2441513226" sldId="574"/>
        </pc:sldMkLst>
        <pc:spChg chg="mod">
          <ac:chgData name="Yoel Kortick" userId="167978f5-7f40-4909-85d5-d4149554ad4e" providerId="ADAL" clId="{78D21D42-9ADD-41C5-A253-F5634C01C589}" dt="2023-08-22T08:41:56.300" v="0"/>
          <ac:spMkLst>
            <pc:docMk/>
            <pc:sldMk cId="2441513226" sldId="574"/>
            <ac:spMk id="6" creationId="{234B1E83-CCD0-6E10-207E-A8FAE74F3265}"/>
          </ac:spMkLst>
        </pc:spChg>
      </pc:sldChg>
      <pc:sldChg chg="del">
        <pc:chgData name="Yoel Kortick" userId="167978f5-7f40-4909-85d5-d4149554ad4e" providerId="ADAL" clId="{78D21D42-9ADD-41C5-A253-F5634C01C589}" dt="2023-08-22T08:43:42.639" v="5" actId="47"/>
        <pc:sldMkLst>
          <pc:docMk/>
          <pc:sldMk cId="3395953961" sldId="695"/>
        </pc:sldMkLst>
      </pc:sldChg>
      <pc:sldChg chg="modSp">
        <pc:chgData name="Yoel Kortick" userId="167978f5-7f40-4909-85d5-d4149554ad4e" providerId="ADAL" clId="{78D21D42-9ADD-41C5-A253-F5634C01C589}" dt="2023-08-22T08:42:28.396" v="1"/>
        <pc:sldMkLst>
          <pc:docMk/>
          <pc:sldMk cId="3579353157" sldId="697"/>
        </pc:sldMkLst>
        <pc:spChg chg="mod">
          <ac:chgData name="Yoel Kortick" userId="167978f5-7f40-4909-85d5-d4149554ad4e" providerId="ADAL" clId="{78D21D42-9ADD-41C5-A253-F5634C01C589}" dt="2023-08-22T08:42:28.396" v="1"/>
          <ac:spMkLst>
            <pc:docMk/>
            <pc:sldMk cId="3579353157" sldId="697"/>
            <ac:spMk id="3" creationId="{C0DC44FE-FE73-18C6-BA0D-39ADF9F4DAF5}"/>
          </ac:spMkLst>
        </pc:spChg>
      </pc:sldChg>
      <pc:sldChg chg="delSp modSp mod">
        <pc:chgData name="Yoel Kortick" userId="167978f5-7f40-4909-85d5-d4149554ad4e" providerId="ADAL" clId="{78D21D42-9ADD-41C5-A253-F5634C01C589}" dt="2023-08-22T08:44:03.895" v="11" actId="14100"/>
        <pc:sldMkLst>
          <pc:docMk/>
          <pc:sldMk cId="1600273323" sldId="698"/>
        </pc:sldMkLst>
        <pc:spChg chg="mod">
          <ac:chgData name="Yoel Kortick" userId="167978f5-7f40-4909-85d5-d4149554ad4e" providerId="ADAL" clId="{78D21D42-9ADD-41C5-A253-F5634C01C589}" dt="2023-08-22T08:42:28.396" v="1"/>
          <ac:spMkLst>
            <pc:docMk/>
            <pc:sldMk cId="1600273323" sldId="698"/>
            <ac:spMk id="2" creationId="{FEDFB40A-FD68-C90C-FC94-AB562EC8C5F8}"/>
          </ac:spMkLst>
        </pc:spChg>
        <pc:spChg chg="mod">
          <ac:chgData name="Yoel Kortick" userId="167978f5-7f40-4909-85d5-d4149554ad4e" providerId="ADAL" clId="{78D21D42-9ADD-41C5-A253-F5634C01C589}" dt="2023-08-22T08:42:28.396" v="1"/>
          <ac:spMkLst>
            <pc:docMk/>
            <pc:sldMk cId="1600273323" sldId="698"/>
            <ac:spMk id="3" creationId="{1EEC3019-2DBF-2204-71BC-BA22E9B7D6C8}"/>
          </ac:spMkLst>
        </pc:spChg>
        <pc:spChg chg="mod">
          <ac:chgData name="Yoel Kortick" userId="167978f5-7f40-4909-85d5-d4149554ad4e" providerId="ADAL" clId="{78D21D42-9ADD-41C5-A253-F5634C01C589}" dt="2023-08-22T08:44:03.895" v="11" actId="14100"/>
          <ac:spMkLst>
            <pc:docMk/>
            <pc:sldMk cId="1600273323" sldId="698"/>
            <ac:spMk id="6" creationId="{FC137B9D-CCE8-1D3B-4207-4576FC1D2AA9}"/>
          </ac:spMkLst>
        </pc:spChg>
        <pc:spChg chg="del">
          <ac:chgData name="Yoel Kortick" userId="167978f5-7f40-4909-85d5-d4149554ad4e" providerId="ADAL" clId="{78D21D42-9ADD-41C5-A253-F5634C01C589}" dt="2023-08-22T08:43:55.465" v="8" actId="478"/>
          <ac:spMkLst>
            <pc:docMk/>
            <pc:sldMk cId="1600273323" sldId="698"/>
            <ac:spMk id="9" creationId="{984FE1C3-2CCD-8484-9454-4B7B7F0671F0}"/>
          </ac:spMkLst>
        </pc:spChg>
        <pc:picChg chg="del">
          <ac:chgData name="Yoel Kortick" userId="167978f5-7f40-4909-85d5-d4149554ad4e" providerId="ADAL" clId="{78D21D42-9ADD-41C5-A253-F5634C01C589}" dt="2023-08-22T08:43:54.541" v="7" actId="478"/>
          <ac:picMkLst>
            <pc:docMk/>
            <pc:sldMk cId="1600273323" sldId="698"/>
            <ac:picMk id="8" creationId="{80C88885-CE1F-0B07-9017-52503D6D3369}"/>
          </ac:picMkLst>
        </pc:picChg>
      </pc:sldChg>
      <pc:sldChg chg="addSp delSp modSp mod">
        <pc:chgData name="Yoel Kortick" userId="167978f5-7f40-4909-85d5-d4149554ad4e" providerId="ADAL" clId="{78D21D42-9ADD-41C5-A253-F5634C01C589}" dt="2023-08-22T09:07:24.412" v="35" actId="14100"/>
        <pc:sldMkLst>
          <pc:docMk/>
          <pc:sldMk cId="4163060952" sldId="701"/>
        </pc:sldMkLst>
        <pc:spChg chg="mod">
          <ac:chgData name="Yoel Kortick" userId="167978f5-7f40-4909-85d5-d4149554ad4e" providerId="ADAL" clId="{78D21D42-9ADD-41C5-A253-F5634C01C589}" dt="2023-08-22T08:42:28.396" v="1"/>
          <ac:spMkLst>
            <pc:docMk/>
            <pc:sldMk cId="4163060952" sldId="701"/>
            <ac:spMk id="2" creationId="{FEDFB40A-FD68-C90C-FC94-AB562EC8C5F8}"/>
          </ac:spMkLst>
        </pc:spChg>
        <pc:spChg chg="mod">
          <ac:chgData name="Yoel Kortick" userId="167978f5-7f40-4909-85d5-d4149554ad4e" providerId="ADAL" clId="{78D21D42-9ADD-41C5-A253-F5634C01C589}" dt="2023-08-22T08:42:28.396" v="1"/>
          <ac:spMkLst>
            <pc:docMk/>
            <pc:sldMk cId="4163060952" sldId="701"/>
            <ac:spMk id="3" creationId="{1EEC3019-2DBF-2204-71BC-BA22E9B7D6C8}"/>
          </ac:spMkLst>
        </pc:spChg>
        <pc:spChg chg="mod">
          <ac:chgData name="Yoel Kortick" userId="167978f5-7f40-4909-85d5-d4149554ad4e" providerId="ADAL" clId="{78D21D42-9ADD-41C5-A253-F5634C01C589}" dt="2023-08-22T09:06:38.539" v="21" actId="14100"/>
          <ac:spMkLst>
            <pc:docMk/>
            <pc:sldMk cId="4163060952" sldId="701"/>
            <ac:spMk id="6" creationId="{FC137B9D-CCE8-1D3B-4207-4576FC1D2AA9}"/>
          </ac:spMkLst>
        </pc:spChg>
        <pc:spChg chg="add mod">
          <ac:chgData name="Yoel Kortick" userId="167978f5-7f40-4909-85d5-d4149554ad4e" providerId="ADAL" clId="{78D21D42-9ADD-41C5-A253-F5634C01C589}" dt="2023-08-22T09:07:05.350" v="31" actId="1035"/>
          <ac:spMkLst>
            <pc:docMk/>
            <pc:sldMk cId="4163060952" sldId="701"/>
            <ac:spMk id="8" creationId="{F7E0FAE7-C53A-2509-AAA9-58653F46EF18}"/>
          </ac:spMkLst>
        </pc:spChg>
        <pc:spChg chg="del">
          <ac:chgData name="Yoel Kortick" userId="167978f5-7f40-4909-85d5-d4149554ad4e" providerId="ADAL" clId="{78D21D42-9ADD-41C5-A253-F5634C01C589}" dt="2023-08-22T09:06:41.057" v="22" actId="478"/>
          <ac:spMkLst>
            <pc:docMk/>
            <pc:sldMk cId="4163060952" sldId="701"/>
            <ac:spMk id="9" creationId="{24E385CA-9565-2C78-5D80-73A34348FC0C}"/>
          </ac:spMkLst>
        </pc:spChg>
        <pc:spChg chg="add mod">
          <ac:chgData name="Yoel Kortick" userId="167978f5-7f40-4909-85d5-d4149554ad4e" providerId="ADAL" clId="{78D21D42-9ADD-41C5-A253-F5634C01C589}" dt="2023-08-22T09:07:24.412" v="35" actId="14100"/>
          <ac:spMkLst>
            <pc:docMk/>
            <pc:sldMk cId="4163060952" sldId="701"/>
            <ac:spMk id="10" creationId="{DE54FC3D-2EA1-A85B-CDFD-686ACD0A9E82}"/>
          </ac:spMkLst>
        </pc:spChg>
        <pc:picChg chg="del">
          <ac:chgData name="Yoel Kortick" userId="167978f5-7f40-4909-85d5-d4149554ad4e" providerId="ADAL" clId="{78D21D42-9ADD-41C5-A253-F5634C01C589}" dt="2023-08-22T09:06:41.057" v="22" actId="478"/>
          <ac:picMkLst>
            <pc:docMk/>
            <pc:sldMk cId="4163060952" sldId="701"/>
            <ac:picMk id="5" creationId="{F43A50C5-8677-7607-FA29-78F7AA65E092}"/>
          </ac:picMkLst>
        </pc:picChg>
        <pc:picChg chg="add mod">
          <ac:chgData name="Yoel Kortick" userId="167978f5-7f40-4909-85d5-d4149554ad4e" providerId="ADAL" clId="{78D21D42-9ADD-41C5-A253-F5634C01C589}" dt="2023-08-22T09:07:13.254" v="33" actId="207"/>
          <ac:picMkLst>
            <pc:docMk/>
            <pc:sldMk cId="4163060952" sldId="701"/>
            <ac:picMk id="7" creationId="{8C28F0EB-DA7C-8663-7507-97E0ADFFFFB0}"/>
          </ac:picMkLst>
        </pc:picChg>
        <pc:cxnChg chg="del">
          <ac:chgData name="Yoel Kortick" userId="167978f5-7f40-4909-85d5-d4149554ad4e" providerId="ADAL" clId="{78D21D42-9ADD-41C5-A253-F5634C01C589}" dt="2023-08-22T09:06:41.057" v="22" actId="478"/>
          <ac:cxnSpMkLst>
            <pc:docMk/>
            <pc:sldMk cId="4163060952" sldId="701"/>
            <ac:cxnSpMk id="11" creationId="{AA436362-8B14-61C9-6D44-F67F9397F327}"/>
          </ac:cxnSpMkLst>
        </pc:cxnChg>
        <pc:cxnChg chg="del">
          <ac:chgData name="Yoel Kortick" userId="167978f5-7f40-4909-85d5-d4149554ad4e" providerId="ADAL" clId="{78D21D42-9ADD-41C5-A253-F5634C01C589}" dt="2023-08-22T09:06:41.057" v="22" actId="478"/>
          <ac:cxnSpMkLst>
            <pc:docMk/>
            <pc:sldMk cId="4163060952" sldId="701"/>
            <ac:cxnSpMk id="12" creationId="{2B35FEB9-C018-4FE5-BB14-68B49940BB30}"/>
          </ac:cxnSpMkLst>
        </pc:cxnChg>
      </pc:sldChg>
      <pc:sldChg chg="modSp mod">
        <pc:chgData name="Yoel Kortick" userId="167978f5-7f40-4909-85d5-d4149554ad4e" providerId="ADAL" clId="{78D21D42-9ADD-41C5-A253-F5634C01C589}" dt="2023-08-22T09:07:55.119" v="44" actId="1037"/>
        <pc:sldMkLst>
          <pc:docMk/>
          <pc:sldMk cId="3753241301" sldId="704"/>
        </pc:sldMkLst>
        <pc:spChg chg="mod">
          <ac:chgData name="Yoel Kortick" userId="167978f5-7f40-4909-85d5-d4149554ad4e" providerId="ADAL" clId="{78D21D42-9ADD-41C5-A253-F5634C01C589}" dt="2023-08-22T09:07:55.119" v="44" actId="1037"/>
          <ac:spMkLst>
            <pc:docMk/>
            <pc:sldMk cId="3753241301" sldId="704"/>
            <ac:spMk id="3" creationId="{C0DC44FE-FE73-18C6-BA0D-39ADF9F4DAF5}"/>
          </ac:spMkLst>
        </pc:spChg>
      </pc:sldChg>
      <pc:sldChg chg="delSp modSp mod">
        <pc:chgData name="Yoel Kortick" userId="167978f5-7f40-4909-85d5-d4149554ad4e" providerId="ADAL" clId="{78D21D42-9ADD-41C5-A253-F5634C01C589}" dt="2023-08-22T09:08:28.714" v="48" actId="255"/>
        <pc:sldMkLst>
          <pc:docMk/>
          <pc:sldMk cId="3826647313" sldId="705"/>
        </pc:sldMkLst>
        <pc:spChg chg="mod">
          <ac:chgData name="Yoel Kortick" userId="167978f5-7f40-4909-85d5-d4149554ad4e" providerId="ADAL" clId="{78D21D42-9ADD-41C5-A253-F5634C01C589}" dt="2023-08-22T08:42:53.236" v="2"/>
          <ac:spMkLst>
            <pc:docMk/>
            <pc:sldMk cId="3826647313" sldId="705"/>
            <ac:spMk id="2" creationId="{FEDFB40A-FD68-C90C-FC94-AB562EC8C5F8}"/>
          </ac:spMkLst>
        </pc:spChg>
        <pc:spChg chg="mod">
          <ac:chgData name="Yoel Kortick" userId="167978f5-7f40-4909-85d5-d4149554ad4e" providerId="ADAL" clId="{78D21D42-9ADD-41C5-A253-F5634C01C589}" dt="2023-08-22T08:42:53.236" v="2"/>
          <ac:spMkLst>
            <pc:docMk/>
            <pc:sldMk cId="3826647313" sldId="705"/>
            <ac:spMk id="3" creationId="{1EEC3019-2DBF-2204-71BC-BA22E9B7D6C8}"/>
          </ac:spMkLst>
        </pc:spChg>
        <pc:spChg chg="mod">
          <ac:chgData name="Yoel Kortick" userId="167978f5-7f40-4909-85d5-d4149554ad4e" providerId="ADAL" clId="{78D21D42-9ADD-41C5-A253-F5634C01C589}" dt="2023-08-22T09:08:28.714" v="48" actId="255"/>
          <ac:spMkLst>
            <pc:docMk/>
            <pc:sldMk cId="3826647313" sldId="705"/>
            <ac:spMk id="6" creationId="{FC137B9D-CCE8-1D3B-4207-4576FC1D2AA9}"/>
          </ac:spMkLst>
        </pc:spChg>
        <pc:spChg chg="del">
          <ac:chgData name="Yoel Kortick" userId="167978f5-7f40-4909-85d5-d4149554ad4e" providerId="ADAL" clId="{78D21D42-9ADD-41C5-A253-F5634C01C589}" dt="2023-08-22T09:08:19.969" v="45" actId="478"/>
          <ac:spMkLst>
            <pc:docMk/>
            <pc:sldMk cId="3826647313" sldId="705"/>
            <ac:spMk id="10" creationId="{F44E8121-1A4E-3189-8848-5251DD35B193}"/>
          </ac:spMkLst>
        </pc:spChg>
        <pc:spChg chg="del">
          <ac:chgData name="Yoel Kortick" userId="167978f5-7f40-4909-85d5-d4149554ad4e" providerId="ADAL" clId="{78D21D42-9ADD-41C5-A253-F5634C01C589}" dt="2023-08-22T09:08:19.969" v="45" actId="478"/>
          <ac:spMkLst>
            <pc:docMk/>
            <pc:sldMk cId="3826647313" sldId="705"/>
            <ac:spMk id="11" creationId="{EEBBEE21-6C02-3648-3A08-831958CD6631}"/>
          </ac:spMkLst>
        </pc:spChg>
        <pc:picChg chg="del">
          <ac:chgData name="Yoel Kortick" userId="167978f5-7f40-4909-85d5-d4149554ad4e" providerId="ADAL" clId="{78D21D42-9ADD-41C5-A253-F5634C01C589}" dt="2023-08-22T09:08:19.969" v="45" actId="478"/>
          <ac:picMkLst>
            <pc:docMk/>
            <pc:sldMk cId="3826647313" sldId="705"/>
            <ac:picMk id="9" creationId="{17AC6C80-E55E-2CB7-31BA-CD542D5732AE}"/>
          </ac:picMkLst>
        </pc:picChg>
      </pc:sldChg>
      <pc:sldChg chg="del">
        <pc:chgData name="Yoel Kortick" userId="167978f5-7f40-4909-85d5-d4149554ad4e" providerId="ADAL" clId="{78D21D42-9ADD-41C5-A253-F5634C01C589}" dt="2023-08-22T08:43:43.606" v="6" actId="47"/>
        <pc:sldMkLst>
          <pc:docMk/>
          <pc:sldMk cId="1631739187" sldId="714"/>
        </pc:sldMkLst>
      </pc:sldChg>
      <pc:sldChg chg="addSp delSp modSp mod">
        <pc:chgData name="Yoel Kortick" userId="167978f5-7f40-4909-85d5-d4149554ad4e" providerId="ADAL" clId="{78D21D42-9ADD-41C5-A253-F5634C01C589}" dt="2023-08-22T08:44:28.424" v="18" actId="208"/>
        <pc:sldMkLst>
          <pc:docMk/>
          <pc:sldMk cId="524169054" sldId="715"/>
        </pc:sldMkLst>
        <pc:spChg chg="mod">
          <ac:chgData name="Yoel Kortick" userId="167978f5-7f40-4909-85d5-d4149554ad4e" providerId="ADAL" clId="{78D21D42-9ADD-41C5-A253-F5634C01C589}" dt="2023-08-22T08:42:28.396" v="1"/>
          <ac:spMkLst>
            <pc:docMk/>
            <pc:sldMk cId="524169054" sldId="715"/>
            <ac:spMk id="2" creationId="{FEDFB40A-FD68-C90C-FC94-AB562EC8C5F8}"/>
          </ac:spMkLst>
        </pc:spChg>
        <pc:spChg chg="mod">
          <ac:chgData name="Yoel Kortick" userId="167978f5-7f40-4909-85d5-d4149554ad4e" providerId="ADAL" clId="{78D21D42-9ADD-41C5-A253-F5634C01C589}" dt="2023-08-22T08:42:28.396" v="1"/>
          <ac:spMkLst>
            <pc:docMk/>
            <pc:sldMk cId="524169054" sldId="715"/>
            <ac:spMk id="3" creationId="{1EEC3019-2DBF-2204-71BC-BA22E9B7D6C8}"/>
          </ac:spMkLst>
        </pc:spChg>
        <pc:spChg chg="del">
          <ac:chgData name="Yoel Kortick" userId="167978f5-7f40-4909-85d5-d4149554ad4e" providerId="ADAL" clId="{78D21D42-9ADD-41C5-A253-F5634C01C589}" dt="2023-08-22T08:44:18.399" v="12" actId="478"/>
          <ac:spMkLst>
            <pc:docMk/>
            <pc:sldMk cId="524169054" sldId="715"/>
            <ac:spMk id="6" creationId="{FC137B9D-CCE8-1D3B-4207-4576FC1D2AA9}"/>
          </ac:spMkLst>
        </pc:spChg>
        <pc:spChg chg="del">
          <ac:chgData name="Yoel Kortick" userId="167978f5-7f40-4909-85d5-d4149554ad4e" providerId="ADAL" clId="{78D21D42-9ADD-41C5-A253-F5634C01C589}" dt="2023-08-22T08:44:18.399" v="12" actId="478"/>
          <ac:spMkLst>
            <pc:docMk/>
            <pc:sldMk cId="524169054" sldId="715"/>
            <ac:spMk id="7" creationId="{5404BD24-D333-C212-0FE2-A377689A183D}"/>
          </ac:spMkLst>
        </pc:spChg>
        <pc:spChg chg="add del mod">
          <ac:chgData name="Yoel Kortick" userId="167978f5-7f40-4909-85d5-d4149554ad4e" providerId="ADAL" clId="{78D21D42-9ADD-41C5-A253-F5634C01C589}" dt="2023-08-22T08:44:20.947" v="13" actId="478"/>
          <ac:spMkLst>
            <pc:docMk/>
            <pc:sldMk cId="524169054" sldId="715"/>
            <ac:spMk id="9" creationId="{855FD150-3436-3AF8-C8DF-9AC28A5E95D6}"/>
          </ac:spMkLst>
        </pc:spChg>
        <pc:picChg chg="del">
          <ac:chgData name="Yoel Kortick" userId="167978f5-7f40-4909-85d5-d4149554ad4e" providerId="ADAL" clId="{78D21D42-9ADD-41C5-A253-F5634C01C589}" dt="2023-08-22T08:44:18.399" v="12" actId="478"/>
          <ac:picMkLst>
            <pc:docMk/>
            <pc:sldMk cId="524169054" sldId="715"/>
            <ac:picMk id="5" creationId="{16211B87-8EBB-5369-D70C-8251982C14AC}"/>
          </ac:picMkLst>
        </pc:picChg>
        <pc:picChg chg="add mod">
          <ac:chgData name="Yoel Kortick" userId="167978f5-7f40-4909-85d5-d4149554ad4e" providerId="ADAL" clId="{78D21D42-9ADD-41C5-A253-F5634C01C589}" dt="2023-08-22T08:44:28.424" v="18" actId="208"/>
          <ac:picMkLst>
            <pc:docMk/>
            <pc:sldMk cId="524169054" sldId="715"/>
            <ac:picMk id="10" creationId="{5742C31B-3463-3137-6B8A-4871379A6D7F}"/>
          </ac:picMkLst>
        </pc:picChg>
      </pc:sldChg>
      <pc:sldChg chg="modSp del">
        <pc:chgData name="Yoel Kortick" userId="167978f5-7f40-4909-85d5-d4149554ad4e" providerId="ADAL" clId="{78D21D42-9ADD-41C5-A253-F5634C01C589}" dt="2023-08-22T09:07:41.071" v="36" actId="47"/>
        <pc:sldMkLst>
          <pc:docMk/>
          <pc:sldMk cId="2611923338" sldId="716"/>
        </pc:sldMkLst>
        <pc:spChg chg="mod">
          <ac:chgData name="Yoel Kortick" userId="167978f5-7f40-4909-85d5-d4149554ad4e" providerId="ADAL" clId="{78D21D42-9ADD-41C5-A253-F5634C01C589}" dt="2023-08-22T08:42:28.396" v="1"/>
          <ac:spMkLst>
            <pc:docMk/>
            <pc:sldMk cId="2611923338" sldId="716"/>
            <ac:spMk id="2" creationId="{FEDFB40A-FD68-C90C-FC94-AB562EC8C5F8}"/>
          </ac:spMkLst>
        </pc:spChg>
        <pc:spChg chg="mod">
          <ac:chgData name="Yoel Kortick" userId="167978f5-7f40-4909-85d5-d4149554ad4e" providerId="ADAL" clId="{78D21D42-9ADD-41C5-A253-F5634C01C589}" dt="2023-08-22T08:42:28.396" v="1"/>
          <ac:spMkLst>
            <pc:docMk/>
            <pc:sldMk cId="2611923338" sldId="716"/>
            <ac:spMk id="3" creationId="{1EEC3019-2DBF-2204-71BC-BA22E9B7D6C8}"/>
          </ac:spMkLst>
        </pc:spChg>
      </pc:sldChg>
      <pc:sldChg chg="modSp del">
        <pc:chgData name="Yoel Kortick" userId="167978f5-7f40-4909-85d5-d4149554ad4e" providerId="ADAL" clId="{78D21D42-9ADD-41C5-A253-F5634C01C589}" dt="2023-08-22T09:07:41.777" v="37" actId="47"/>
        <pc:sldMkLst>
          <pc:docMk/>
          <pc:sldMk cId="2243976973" sldId="717"/>
        </pc:sldMkLst>
        <pc:spChg chg="mod">
          <ac:chgData name="Yoel Kortick" userId="167978f5-7f40-4909-85d5-d4149554ad4e" providerId="ADAL" clId="{78D21D42-9ADD-41C5-A253-F5634C01C589}" dt="2023-08-22T08:42:28.396" v="1"/>
          <ac:spMkLst>
            <pc:docMk/>
            <pc:sldMk cId="2243976973" sldId="717"/>
            <ac:spMk id="2" creationId="{FEDFB40A-FD68-C90C-FC94-AB562EC8C5F8}"/>
          </ac:spMkLst>
        </pc:spChg>
        <pc:spChg chg="mod">
          <ac:chgData name="Yoel Kortick" userId="167978f5-7f40-4909-85d5-d4149554ad4e" providerId="ADAL" clId="{78D21D42-9ADD-41C5-A253-F5634C01C589}" dt="2023-08-22T08:42:28.396" v="1"/>
          <ac:spMkLst>
            <pc:docMk/>
            <pc:sldMk cId="2243976973" sldId="717"/>
            <ac:spMk id="3" creationId="{1EEC3019-2DBF-2204-71BC-BA22E9B7D6C8}"/>
          </ac:spMkLst>
        </pc:spChg>
      </pc:sldChg>
      <pc:sldChg chg="modSp del">
        <pc:chgData name="Yoel Kortick" userId="167978f5-7f40-4909-85d5-d4149554ad4e" providerId="ADAL" clId="{78D21D42-9ADD-41C5-A253-F5634C01C589}" dt="2023-08-22T09:07:42.247" v="38" actId="47"/>
        <pc:sldMkLst>
          <pc:docMk/>
          <pc:sldMk cId="1436621193" sldId="718"/>
        </pc:sldMkLst>
        <pc:spChg chg="mod">
          <ac:chgData name="Yoel Kortick" userId="167978f5-7f40-4909-85d5-d4149554ad4e" providerId="ADAL" clId="{78D21D42-9ADD-41C5-A253-F5634C01C589}" dt="2023-08-22T08:42:28.396" v="1"/>
          <ac:spMkLst>
            <pc:docMk/>
            <pc:sldMk cId="1436621193" sldId="718"/>
            <ac:spMk id="2" creationId="{FEDFB40A-FD68-C90C-FC94-AB562EC8C5F8}"/>
          </ac:spMkLst>
        </pc:spChg>
        <pc:spChg chg="mod">
          <ac:chgData name="Yoel Kortick" userId="167978f5-7f40-4909-85d5-d4149554ad4e" providerId="ADAL" clId="{78D21D42-9ADD-41C5-A253-F5634C01C589}" dt="2023-08-22T08:42:28.396" v="1"/>
          <ac:spMkLst>
            <pc:docMk/>
            <pc:sldMk cId="1436621193" sldId="718"/>
            <ac:spMk id="3" creationId="{1EEC3019-2DBF-2204-71BC-BA22E9B7D6C8}"/>
          </ac:spMkLst>
        </pc:spChg>
      </pc:sldChg>
      <pc:sldChg chg="addSp delSp modSp mod">
        <pc:chgData name="Yoel Kortick" userId="167978f5-7f40-4909-85d5-d4149554ad4e" providerId="ADAL" clId="{78D21D42-9ADD-41C5-A253-F5634C01C589}" dt="2023-08-22T09:08:58.213" v="79" actId="208"/>
        <pc:sldMkLst>
          <pc:docMk/>
          <pc:sldMk cId="867902494" sldId="725"/>
        </pc:sldMkLst>
        <pc:spChg chg="mod">
          <ac:chgData name="Yoel Kortick" userId="167978f5-7f40-4909-85d5-d4149554ad4e" providerId="ADAL" clId="{78D21D42-9ADD-41C5-A253-F5634C01C589}" dt="2023-08-22T08:42:53.236" v="2"/>
          <ac:spMkLst>
            <pc:docMk/>
            <pc:sldMk cId="867902494" sldId="725"/>
            <ac:spMk id="2" creationId="{FEDFB40A-FD68-C90C-FC94-AB562EC8C5F8}"/>
          </ac:spMkLst>
        </pc:spChg>
        <pc:spChg chg="mod">
          <ac:chgData name="Yoel Kortick" userId="167978f5-7f40-4909-85d5-d4149554ad4e" providerId="ADAL" clId="{78D21D42-9ADD-41C5-A253-F5634C01C589}" dt="2023-08-22T08:42:53.236" v="2"/>
          <ac:spMkLst>
            <pc:docMk/>
            <pc:sldMk cId="867902494" sldId="725"/>
            <ac:spMk id="3" creationId="{1EEC3019-2DBF-2204-71BC-BA22E9B7D6C8}"/>
          </ac:spMkLst>
        </pc:spChg>
        <pc:spChg chg="mod">
          <ac:chgData name="Yoel Kortick" userId="167978f5-7f40-4909-85d5-d4149554ad4e" providerId="ADAL" clId="{78D21D42-9ADD-41C5-A253-F5634C01C589}" dt="2023-08-22T09:08:46.195" v="73" actId="20577"/>
          <ac:spMkLst>
            <pc:docMk/>
            <pc:sldMk cId="867902494" sldId="725"/>
            <ac:spMk id="6" creationId="{FC137B9D-CCE8-1D3B-4207-4576FC1D2AA9}"/>
          </ac:spMkLst>
        </pc:spChg>
        <pc:spChg chg="del">
          <ac:chgData name="Yoel Kortick" userId="167978f5-7f40-4909-85d5-d4149554ad4e" providerId="ADAL" clId="{78D21D42-9ADD-41C5-A253-F5634C01C589}" dt="2023-08-22T09:08:52.971" v="76" actId="478"/>
          <ac:spMkLst>
            <pc:docMk/>
            <pc:sldMk cId="867902494" sldId="725"/>
            <ac:spMk id="7" creationId="{7D56C64B-E014-CCF3-8F92-123F1B498657}"/>
          </ac:spMkLst>
        </pc:spChg>
        <pc:picChg chg="del">
          <ac:chgData name="Yoel Kortick" userId="167978f5-7f40-4909-85d5-d4149554ad4e" providerId="ADAL" clId="{78D21D42-9ADD-41C5-A253-F5634C01C589}" dt="2023-08-22T09:08:48.692" v="74" actId="478"/>
          <ac:picMkLst>
            <pc:docMk/>
            <pc:sldMk cId="867902494" sldId="725"/>
            <ac:picMk id="5" creationId="{9A448246-153F-BE03-D051-0CA708733155}"/>
          </ac:picMkLst>
        </pc:picChg>
        <pc:picChg chg="add mod">
          <ac:chgData name="Yoel Kortick" userId="167978f5-7f40-4909-85d5-d4149554ad4e" providerId="ADAL" clId="{78D21D42-9ADD-41C5-A253-F5634C01C589}" dt="2023-08-22T09:08:58.213" v="79" actId="208"/>
          <ac:picMkLst>
            <pc:docMk/>
            <pc:sldMk cId="867902494" sldId="725"/>
            <ac:picMk id="8" creationId="{79075D67-E18D-D621-8E2C-782C5DAA1934}"/>
          </ac:picMkLst>
        </pc:picChg>
      </pc:sldChg>
      <pc:sldChg chg="modSp del">
        <pc:chgData name="Yoel Kortick" userId="167978f5-7f40-4909-85d5-d4149554ad4e" providerId="ADAL" clId="{78D21D42-9ADD-41C5-A253-F5634C01C589}" dt="2023-08-22T09:11:31.612" v="80" actId="47"/>
        <pc:sldMkLst>
          <pc:docMk/>
          <pc:sldMk cId="4027746335" sldId="726"/>
        </pc:sldMkLst>
        <pc:spChg chg="mod">
          <ac:chgData name="Yoel Kortick" userId="167978f5-7f40-4909-85d5-d4149554ad4e" providerId="ADAL" clId="{78D21D42-9ADD-41C5-A253-F5634C01C589}" dt="2023-08-22T08:42:53.236" v="2"/>
          <ac:spMkLst>
            <pc:docMk/>
            <pc:sldMk cId="4027746335" sldId="726"/>
            <ac:spMk id="2" creationId="{FEDFB40A-FD68-C90C-FC94-AB562EC8C5F8}"/>
          </ac:spMkLst>
        </pc:spChg>
        <pc:spChg chg="mod">
          <ac:chgData name="Yoel Kortick" userId="167978f5-7f40-4909-85d5-d4149554ad4e" providerId="ADAL" clId="{78D21D42-9ADD-41C5-A253-F5634C01C589}" dt="2023-08-22T08:42:53.236" v="2"/>
          <ac:spMkLst>
            <pc:docMk/>
            <pc:sldMk cId="4027746335" sldId="726"/>
            <ac:spMk id="3" creationId="{1EEC3019-2DBF-2204-71BC-BA22E9B7D6C8}"/>
          </ac:spMkLst>
        </pc:spChg>
      </pc:sldChg>
      <pc:sldChg chg="delSp modSp mod">
        <pc:chgData name="Yoel Kortick" userId="167978f5-7f40-4909-85d5-d4149554ad4e" providerId="ADAL" clId="{78D21D42-9ADD-41C5-A253-F5634C01C589}" dt="2023-08-22T09:11:45.220" v="84" actId="14100"/>
        <pc:sldMkLst>
          <pc:docMk/>
          <pc:sldMk cId="2556431815" sldId="727"/>
        </pc:sldMkLst>
        <pc:spChg chg="mod">
          <ac:chgData name="Yoel Kortick" userId="167978f5-7f40-4909-85d5-d4149554ad4e" providerId="ADAL" clId="{78D21D42-9ADD-41C5-A253-F5634C01C589}" dt="2023-08-22T08:42:53.236" v="2"/>
          <ac:spMkLst>
            <pc:docMk/>
            <pc:sldMk cId="2556431815" sldId="727"/>
            <ac:spMk id="2" creationId="{FEDFB40A-FD68-C90C-FC94-AB562EC8C5F8}"/>
          </ac:spMkLst>
        </pc:spChg>
        <pc:spChg chg="mod">
          <ac:chgData name="Yoel Kortick" userId="167978f5-7f40-4909-85d5-d4149554ad4e" providerId="ADAL" clId="{78D21D42-9ADD-41C5-A253-F5634C01C589}" dt="2023-08-22T08:42:53.236" v="2"/>
          <ac:spMkLst>
            <pc:docMk/>
            <pc:sldMk cId="2556431815" sldId="727"/>
            <ac:spMk id="3" creationId="{1EEC3019-2DBF-2204-71BC-BA22E9B7D6C8}"/>
          </ac:spMkLst>
        </pc:spChg>
        <pc:spChg chg="mod">
          <ac:chgData name="Yoel Kortick" userId="167978f5-7f40-4909-85d5-d4149554ad4e" providerId="ADAL" clId="{78D21D42-9ADD-41C5-A253-F5634C01C589}" dt="2023-08-22T09:11:45.220" v="84" actId="14100"/>
          <ac:spMkLst>
            <pc:docMk/>
            <pc:sldMk cId="2556431815" sldId="727"/>
            <ac:spMk id="6" creationId="{FC137B9D-CCE8-1D3B-4207-4576FC1D2AA9}"/>
          </ac:spMkLst>
        </pc:spChg>
        <pc:picChg chg="del">
          <ac:chgData name="Yoel Kortick" userId="167978f5-7f40-4909-85d5-d4149554ad4e" providerId="ADAL" clId="{78D21D42-9ADD-41C5-A253-F5634C01C589}" dt="2023-08-22T09:11:36.391" v="81" actId="478"/>
          <ac:picMkLst>
            <pc:docMk/>
            <pc:sldMk cId="2556431815" sldId="727"/>
            <ac:picMk id="5" creationId="{A306F55B-0CC4-A0C1-079C-6D5322D493F2}"/>
          </ac:picMkLst>
        </pc:picChg>
      </pc:sldChg>
      <pc:sldChg chg="addSp delSp modSp add mod">
        <pc:chgData name="Yoel Kortick" userId="167978f5-7f40-4909-85d5-d4149554ad4e" providerId="ADAL" clId="{78D21D42-9ADD-41C5-A253-F5634C01C589}" dt="2023-08-22T09:12:57.507" v="121" actId="208"/>
        <pc:sldMkLst>
          <pc:docMk/>
          <pc:sldMk cId="262202611" sldId="728"/>
        </pc:sldMkLst>
        <pc:spChg chg="del">
          <ac:chgData name="Yoel Kortick" userId="167978f5-7f40-4909-85d5-d4149554ad4e" providerId="ADAL" clId="{78D21D42-9ADD-41C5-A253-F5634C01C589}" dt="2023-08-22T09:12:16.057" v="90" actId="478"/>
          <ac:spMkLst>
            <pc:docMk/>
            <pc:sldMk cId="262202611" sldId="728"/>
            <ac:spMk id="6" creationId="{FC137B9D-CCE8-1D3B-4207-4576FC1D2AA9}"/>
          </ac:spMkLst>
        </pc:spChg>
        <pc:spChg chg="add del mod">
          <ac:chgData name="Yoel Kortick" userId="167978f5-7f40-4909-85d5-d4149554ad4e" providerId="ADAL" clId="{78D21D42-9ADD-41C5-A253-F5634C01C589}" dt="2023-08-22T09:12:17.589" v="91" actId="478"/>
          <ac:spMkLst>
            <pc:docMk/>
            <pc:sldMk cId="262202611" sldId="728"/>
            <ac:spMk id="7" creationId="{E9B01D89-130D-F3B9-7EFA-0260F11FFB20}"/>
          </ac:spMkLst>
        </pc:spChg>
        <pc:spChg chg="add mod">
          <ac:chgData name="Yoel Kortick" userId="167978f5-7f40-4909-85d5-d4149554ad4e" providerId="ADAL" clId="{78D21D42-9ADD-41C5-A253-F5634C01C589}" dt="2023-08-22T09:12:54.128" v="120" actId="1036"/>
          <ac:spMkLst>
            <pc:docMk/>
            <pc:sldMk cId="262202611" sldId="728"/>
            <ac:spMk id="10" creationId="{CE58FBD4-6DBF-8F03-3A02-3A8011E30058}"/>
          </ac:spMkLst>
        </pc:spChg>
        <pc:spChg chg="add mod">
          <ac:chgData name="Yoel Kortick" userId="167978f5-7f40-4909-85d5-d4149554ad4e" providerId="ADAL" clId="{78D21D42-9ADD-41C5-A253-F5634C01C589}" dt="2023-08-22T09:12:47.207" v="101" actId="14100"/>
          <ac:spMkLst>
            <pc:docMk/>
            <pc:sldMk cId="262202611" sldId="728"/>
            <ac:spMk id="11" creationId="{8EE965CF-1EE0-83F8-810E-A5DE0A467003}"/>
          </ac:spMkLst>
        </pc:spChg>
        <pc:spChg chg="add mod">
          <ac:chgData name="Yoel Kortick" userId="167978f5-7f40-4909-85d5-d4149554ad4e" providerId="ADAL" clId="{78D21D42-9ADD-41C5-A253-F5634C01C589}" dt="2023-08-22T09:12:41.593" v="99" actId="14100"/>
          <ac:spMkLst>
            <pc:docMk/>
            <pc:sldMk cId="262202611" sldId="728"/>
            <ac:spMk id="12" creationId="{EC15B474-1996-39A5-E923-77CEBF320AC8}"/>
          </ac:spMkLst>
        </pc:spChg>
        <pc:picChg chg="add mod">
          <ac:chgData name="Yoel Kortick" userId="167978f5-7f40-4909-85d5-d4149554ad4e" providerId="ADAL" clId="{78D21D42-9ADD-41C5-A253-F5634C01C589}" dt="2023-08-22T09:12:57.507" v="121" actId="208"/>
          <ac:picMkLst>
            <pc:docMk/>
            <pc:sldMk cId="262202611" sldId="728"/>
            <ac:picMk id="8" creationId="{17D3D4FB-5145-D71E-E119-99CD1CD014F2}"/>
          </ac:picMkLst>
        </pc:picChg>
        <pc:picChg chg="add mod">
          <ac:chgData name="Yoel Kortick" userId="167978f5-7f40-4909-85d5-d4149554ad4e" providerId="ADAL" clId="{78D21D42-9ADD-41C5-A253-F5634C01C589}" dt="2023-08-22T09:12:57.507" v="121" actId="208"/>
          <ac:picMkLst>
            <pc:docMk/>
            <pc:sldMk cId="262202611" sldId="728"/>
            <ac:picMk id="9" creationId="{DD30B4F8-CC80-EDA7-B127-90E8FFC502FE}"/>
          </ac:picMkLst>
        </pc:picChg>
      </pc:sldChg>
      <pc:sldChg chg="modSp add mod">
        <pc:chgData name="Yoel Kortick" userId="167978f5-7f40-4909-85d5-d4149554ad4e" providerId="ADAL" clId="{78D21D42-9ADD-41C5-A253-F5634C01C589}" dt="2023-08-22T09:16:35.156" v="140" actId="255"/>
        <pc:sldMkLst>
          <pc:docMk/>
          <pc:sldMk cId="2835156903" sldId="729"/>
        </pc:sldMkLst>
        <pc:spChg chg="mod">
          <ac:chgData name="Yoel Kortick" userId="167978f5-7f40-4909-85d5-d4149554ad4e" providerId="ADAL" clId="{78D21D42-9ADD-41C5-A253-F5634C01C589}" dt="2023-08-22T09:16:35.156" v="140" actId="255"/>
          <ac:spMkLst>
            <pc:docMk/>
            <pc:sldMk cId="2835156903" sldId="729"/>
            <ac:spMk id="6" creationId="{FC137B9D-CCE8-1D3B-4207-4576FC1D2AA9}"/>
          </ac:spMkLst>
        </pc:spChg>
      </pc:sldChg>
      <pc:sldChg chg="addSp delSp modSp add mod">
        <pc:chgData name="Yoel Kortick" userId="167978f5-7f40-4909-85d5-d4149554ad4e" providerId="ADAL" clId="{78D21D42-9ADD-41C5-A253-F5634C01C589}" dt="2023-08-22T09:16:04.899" v="138" actId="208"/>
        <pc:sldMkLst>
          <pc:docMk/>
          <pc:sldMk cId="2577930022" sldId="730"/>
        </pc:sldMkLst>
        <pc:spChg chg="add mod">
          <ac:chgData name="Yoel Kortick" userId="167978f5-7f40-4909-85d5-d4149554ad4e" providerId="ADAL" clId="{78D21D42-9ADD-41C5-A253-F5634C01C589}" dt="2023-08-22T09:15:57.833" v="135" actId="1037"/>
          <ac:spMkLst>
            <pc:docMk/>
            <pc:sldMk cId="2577930022" sldId="730"/>
            <ac:spMk id="6" creationId="{EA5A21C5-7C86-6FEA-57C9-251FB6AA0DAD}"/>
          </ac:spMkLst>
        </pc:spChg>
        <pc:spChg chg="add mod">
          <ac:chgData name="Yoel Kortick" userId="167978f5-7f40-4909-85d5-d4149554ad4e" providerId="ADAL" clId="{78D21D42-9ADD-41C5-A253-F5634C01C589}" dt="2023-08-22T09:16:02.949" v="137" actId="14100"/>
          <ac:spMkLst>
            <pc:docMk/>
            <pc:sldMk cId="2577930022" sldId="730"/>
            <ac:spMk id="7" creationId="{92FA7ADF-51BB-3119-4F61-6431B602F7C6}"/>
          </ac:spMkLst>
        </pc:spChg>
        <pc:spChg chg="del">
          <ac:chgData name="Yoel Kortick" userId="167978f5-7f40-4909-85d5-d4149554ad4e" providerId="ADAL" clId="{78D21D42-9ADD-41C5-A253-F5634C01C589}" dt="2023-08-22T09:15:45.084" v="123" actId="478"/>
          <ac:spMkLst>
            <pc:docMk/>
            <pc:sldMk cId="2577930022" sldId="730"/>
            <ac:spMk id="10" creationId="{CE58FBD4-6DBF-8F03-3A02-3A8011E30058}"/>
          </ac:spMkLst>
        </pc:spChg>
        <pc:spChg chg="del">
          <ac:chgData name="Yoel Kortick" userId="167978f5-7f40-4909-85d5-d4149554ad4e" providerId="ADAL" clId="{78D21D42-9ADD-41C5-A253-F5634C01C589}" dt="2023-08-22T09:15:45.084" v="123" actId="478"/>
          <ac:spMkLst>
            <pc:docMk/>
            <pc:sldMk cId="2577930022" sldId="730"/>
            <ac:spMk id="11" creationId="{8EE965CF-1EE0-83F8-810E-A5DE0A467003}"/>
          </ac:spMkLst>
        </pc:spChg>
        <pc:spChg chg="del">
          <ac:chgData name="Yoel Kortick" userId="167978f5-7f40-4909-85d5-d4149554ad4e" providerId="ADAL" clId="{78D21D42-9ADD-41C5-A253-F5634C01C589}" dt="2023-08-22T09:15:45.084" v="123" actId="478"/>
          <ac:spMkLst>
            <pc:docMk/>
            <pc:sldMk cId="2577930022" sldId="730"/>
            <ac:spMk id="12" creationId="{EC15B474-1996-39A5-E923-77CEBF320AC8}"/>
          </ac:spMkLst>
        </pc:spChg>
        <pc:picChg chg="add mod">
          <ac:chgData name="Yoel Kortick" userId="167978f5-7f40-4909-85d5-d4149554ad4e" providerId="ADAL" clId="{78D21D42-9ADD-41C5-A253-F5634C01C589}" dt="2023-08-22T09:16:04.899" v="138" actId="208"/>
          <ac:picMkLst>
            <pc:docMk/>
            <pc:sldMk cId="2577930022" sldId="730"/>
            <ac:picMk id="5" creationId="{6260B78B-2C7D-784B-EDA8-E535095724CF}"/>
          </ac:picMkLst>
        </pc:picChg>
        <pc:picChg chg="del">
          <ac:chgData name="Yoel Kortick" userId="167978f5-7f40-4909-85d5-d4149554ad4e" providerId="ADAL" clId="{78D21D42-9ADD-41C5-A253-F5634C01C589}" dt="2023-08-22T09:15:45.084" v="123" actId="478"/>
          <ac:picMkLst>
            <pc:docMk/>
            <pc:sldMk cId="2577930022" sldId="730"/>
            <ac:picMk id="8" creationId="{17D3D4FB-5145-D71E-E119-99CD1CD014F2}"/>
          </ac:picMkLst>
        </pc:picChg>
        <pc:picChg chg="del">
          <ac:chgData name="Yoel Kortick" userId="167978f5-7f40-4909-85d5-d4149554ad4e" providerId="ADAL" clId="{78D21D42-9ADD-41C5-A253-F5634C01C589}" dt="2023-08-22T09:15:45.084" v="123" actId="478"/>
          <ac:picMkLst>
            <pc:docMk/>
            <pc:sldMk cId="2577930022" sldId="730"/>
            <ac:picMk id="9" creationId="{DD30B4F8-CC80-EDA7-B127-90E8FFC502FE}"/>
          </ac:picMkLst>
        </pc:picChg>
      </pc:sldChg>
      <pc:sldChg chg="modSp del">
        <pc:chgData name="Yoel Kortick" userId="167978f5-7f40-4909-85d5-d4149554ad4e" providerId="ADAL" clId="{78D21D42-9ADD-41C5-A253-F5634C01C589}" dt="2023-08-22T09:07:42.711" v="39" actId="47"/>
        <pc:sldMkLst>
          <pc:docMk/>
          <pc:sldMk cId="2854090174" sldId="731"/>
        </pc:sldMkLst>
        <pc:spChg chg="mod">
          <ac:chgData name="Yoel Kortick" userId="167978f5-7f40-4909-85d5-d4149554ad4e" providerId="ADAL" clId="{78D21D42-9ADD-41C5-A253-F5634C01C589}" dt="2023-08-22T08:42:28.396" v="1"/>
          <ac:spMkLst>
            <pc:docMk/>
            <pc:sldMk cId="2854090174" sldId="731"/>
            <ac:spMk id="2" creationId="{FEDFB40A-FD68-C90C-FC94-AB562EC8C5F8}"/>
          </ac:spMkLst>
        </pc:spChg>
        <pc:spChg chg="mod">
          <ac:chgData name="Yoel Kortick" userId="167978f5-7f40-4909-85d5-d4149554ad4e" providerId="ADAL" clId="{78D21D42-9ADD-41C5-A253-F5634C01C589}" dt="2023-08-22T08:42:28.396" v="1"/>
          <ac:spMkLst>
            <pc:docMk/>
            <pc:sldMk cId="2854090174" sldId="731"/>
            <ac:spMk id="3" creationId="{1EEC3019-2DBF-2204-71BC-BA22E9B7D6C8}"/>
          </ac:spMkLst>
        </pc:spChg>
      </pc:sldChg>
      <pc:sldChg chg="addSp delSp modSp add mod">
        <pc:chgData name="Yoel Kortick" userId="167978f5-7f40-4909-85d5-d4149554ad4e" providerId="ADAL" clId="{78D21D42-9ADD-41C5-A253-F5634C01C589}" dt="2023-08-22T09:17:29.622" v="158" actId="208"/>
        <pc:sldMkLst>
          <pc:docMk/>
          <pc:sldMk cId="3228949131" sldId="731"/>
        </pc:sldMkLst>
        <pc:spChg chg="del">
          <ac:chgData name="Yoel Kortick" userId="167978f5-7f40-4909-85d5-d4149554ad4e" providerId="ADAL" clId="{78D21D42-9ADD-41C5-A253-F5634C01C589}" dt="2023-08-22T09:16:53.721" v="143" actId="478"/>
          <ac:spMkLst>
            <pc:docMk/>
            <pc:sldMk cId="3228949131" sldId="731"/>
            <ac:spMk id="6" creationId="{FC137B9D-CCE8-1D3B-4207-4576FC1D2AA9}"/>
          </ac:spMkLst>
        </pc:spChg>
        <pc:spChg chg="add del mod">
          <ac:chgData name="Yoel Kortick" userId="167978f5-7f40-4909-85d5-d4149554ad4e" providerId="ADAL" clId="{78D21D42-9ADD-41C5-A253-F5634C01C589}" dt="2023-08-22T09:16:54.489" v="144" actId="478"/>
          <ac:spMkLst>
            <pc:docMk/>
            <pc:sldMk cId="3228949131" sldId="731"/>
            <ac:spMk id="7" creationId="{AD344BA3-4B4C-A1B3-4C58-95B53E43D268}"/>
          </ac:spMkLst>
        </pc:spChg>
        <pc:spChg chg="add mod">
          <ac:chgData name="Yoel Kortick" userId="167978f5-7f40-4909-85d5-d4149554ad4e" providerId="ADAL" clId="{78D21D42-9ADD-41C5-A253-F5634C01C589}" dt="2023-08-22T09:17:22.593" v="155" actId="1076"/>
          <ac:spMkLst>
            <pc:docMk/>
            <pc:sldMk cId="3228949131" sldId="731"/>
            <ac:spMk id="9" creationId="{FAEF8BEB-9AE7-1E50-D4A0-2802D96D3FCC}"/>
          </ac:spMkLst>
        </pc:spChg>
        <pc:spChg chg="add mod">
          <ac:chgData name="Yoel Kortick" userId="167978f5-7f40-4909-85d5-d4149554ad4e" providerId="ADAL" clId="{78D21D42-9ADD-41C5-A253-F5634C01C589}" dt="2023-08-22T09:17:07.302" v="150" actId="14100"/>
          <ac:spMkLst>
            <pc:docMk/>
            <pc:sldMk cId="3228949131" sldId="731"/>
            <ac:spMk id="10" creationId="{624AB785-1FCE-A975-F353-220B1F47949A}"/>
          </ac:spMkLst>
        </pc:spChg>
        <pc:spChg chg="add mod">
          <ac:chgData name="Yoel Kortick" userId="167978f5-7f40-4909-85d5-d4149554ad4e" providerId="ADAL" clId="{78D21D42-9ADD-41C5-A253-F5634C01C589}" dt="2023-08-22T09:17:29.622" v="158" actId="208"/>
          <ac:spMkLst>
            <pc:docMk/>
            <pc:sldMk cId="3228949131" sldId="731"/>
            <ac:spMk id="11" creationId="{B1B7D2EF-B021-3232-02BC-4D1F1A014BCF}"/>
          </ac:spMkLst>
        </pc:spChg>
        <pc:spChg chg="add mod">
          <ac:chgData name="Yoel Kortick" userId="167978f5-7f40-4909-85d5-d4149554ad4e" providerId="ADAL" clId="{78D21D42-9ADD-41C5-A253-F5634C01C589}" dt="2023-08-22T09:17:13.900" v="153" actId="208"/>
          <ac:spMkLst>
            <pc:docMk/>
            <pc:sldMk cId="3228949131" sldId="731"/>
            <ac:spMk id="14" creationId="{85B7E978-3E9A-1868-50CE-9FC96287244F}"/>
          </ac:spMkLst>
        </pc:spChg>
        <pc:picChg chg="add mod">
          <ac:chgData name="Yoel Kortick" userId="167978f5-7f40-4909-85d5-d4149554ad4e" providerId="ADAL" clId="{78D21D42-9ADD-41C5-A253-F5634C01C589}" dt="2023-08-22T09:17:02.634" v="148" actId="208"/>
          <ac:picMkLst>
            <pc:docMk/>
            <pc:sldMk cId="3228949131" sldId="731"/>
            <ac:picMk id="8" creationId="{9F11028C-0B60-FF47-1AAC-4B79C11E4FD9}"/>
          </ac:picMkLst>
        </pc:picChg>
        <pc:cxnChg chg="add mod">
          <ac:chgData name="Yoel Kortick" userId="167978f5-7f40-4909-85d5-d4149554ad4e" providerId="ADAL" clId="{78D21D42-9ADD-41C5-A253-F5634C01C589}" dt="2023-08-22T09:17:27.213" v="157" actId="14100"/>
          <ac:cxnSpMkLst>
            <pc:docMk/>
            <pc:sldMk cId="3228949131" sldId="731"/>
            <ac:cxnSpMk id="12" creationId="{2B25F174-223E-D0EC-9C48-3F4A48066014}"/>
          </ac:cxnSpMkLst>
        </pc:cxnChg>
        <pc:cxnChg chg="add mod">
          <ac:chgData name="Yoel Kortick" userId="167978f5-7f40-4909-85d5-d4149554ad4e" providerId="ADAL" clId="{78D21D42-9ADD-41C5-A253-F5634C01C589}" dt="2023-08-22T09:17:12.238" v="152" actId="14100"/>
          <ac:cxnSpMkLst>
            <pc:docMk/>
            <pc:sldMk cId="3228949131" sldId="731"/>
            <ac:cxnSpMk id="15" creationId="{4120750B-8A53-F40C-5B92-D044909EDDE1}"/>
          </ac:cxnSpMkLst>
        </pc:cxnChg>
      </pc:sldChg>
      <pc:sldChg chg="addSp modSp add mod">
        <pc:chgData name="Yoel Kortick" userId="167978f5-7f40-4909-85d5-d4149554ad4e" providerId="ADAL" clId="{78D21D42-9ADD-41C5-A253-F5634C01C589}" dt="2023-08-22T09:18:47.851" v="176" actId="1076"/>
        <pc:sldMkLst>
          <pc:docMk/>
          <pc:sldMk cId="394535723" sldId="732"/>
        </pc:sldMkLst>
        <pc:spChg chg="mod">
          <ac:chgData name="Yoel Kortick" userId="167978f5-7f40-4909-85d5-d4149554ad4e" providerId="ADAL" clId="{78D21D42-9ADD-41C5-A253-F5634C01C589}" dt="2023-08-22T09:17:42.710" v="159"/>
          <ac:spMkLst>
            <pc:docMk/>
            <pc:sldMk cId="394535723" sldId="732"/>
            <ac:spMk id="6" creationId="{FC137B9D-CCE8-1D3B-4207-4576FC1D2AA9}"/>
          </ac:spMkLst>
        </pc:spChg>
        <pc:spChg chg="add mod">
          <ac:chgData name="Yoel Kortick" userId="167978f5-7f40-4909-85d5-d4149554ad4e" providerId="ADAL" clId="{78D21D42-9ADD-41C5-A253-F5634C01C589}" dt="2023-08-22T09:18:47.851" v="176" actId="1076"/>
          <ac:spMkLst>
            <pc:docMk/>
            <pc:sldMk cId="394535723" sldId="732"/>
            <ac:spMk id="7" creationId="{EE6C9E49-86E6-C51D-146C-B8F875B6114B}"/>
          </ac:spMkLst>
        </pc:spChg>
        <pc:spChg chg="add mod">
          <ac:chgData name="Yoel Kortick" userId="167978f5-7f40-4909-85d5-d4149554ad4e" providerId="ADAL" clId="{78D21D42-9ADD-41C5-A253-F5634C01C589}" dt="2023-08-22T09:18:27.625" v="173" actId="14100"/>
          <ac:spMkLst>
            <pc:docMk/>
            <pc:sldMk cId="394535723" sldId="732"/>
            <ac:spMk id="8" creationId="{7B73543E-41FA-D2B2-8AFB-C6E0BC135A96}"/>
          </ac:spMkLst>
        </pc:spChg>
        <pc:spChg chg="add mod">
          <ac:chgData name="Yoel Kortick" userId="167978f5-7f40-4909-85d5-d4149554ad4e" providerId="ADAL" clId="{78D21D42-9ADD-41C5-A253-F5634C01C589}" dt="2023-08-22T09:18:18.415" v="169" actId="14100"/>
          <ac:spMkLst>
            <pc:docMk/>
            <pc:sldMk cId="394535723" sldId="732"/>
            <ac:spMk id="9" creationId="{8F70F8C0-58B4-C5E7-C875-2CD5B2F0B1FD}"/>
          </ac:spMkLst>
        </pc:spChg>
        <pc:picChg chg="add mod">
          <ac:chgData name="Yoel Kortick" userId="167978f5-7f40-4909-85d5-d4149554ad4e" providerId="ADAL" clId="{78D21D42-9ADD-41C5-A253-F5634C01C589}" dt="2023-08-22T09:18:45.947" v="175" actId="1076"/>
          <ac:picMkLst>
            <pc:docMk/>
            <pc:sldMk cId="394535723" sldId="732"/>
            <ac:picMk id="5" creationId="{3673B756-0F80-C7E5-4FFD-1FB387CDD3B7}"/>
          </ac:picMkLst>
        </pc:picChg>
      </pc:sldChg>
      <pc:sldChg chg="addSp delSp modSp add mod">
        <pc:chgData name="Yoel Kortick" userId="167978f5-7f40-4909-85d5-d4149554ad4e" providerId="ADAL" clId="{78D21D42-9ADD-41C5-A253-F5634C01C589}" dt="2023-08-22T09:19:30.775" v="188" actId="208"/>
        <pc:sldMkLst>
          <pc:docMk/>
          <pc:sldMk cId="1194983791" sldId="733"/>
        </pc:sldMkLst>
        <pc:spChg chg="mod">
          <ac:chgData name="Yoel Kortick" userId="167978f5-7f40-4909-85d5-d4149554ad4e" providerId="ADAL" clId="{78D21D42-9ADD-41C5-A253-F5634C01C589}" dt="2023-08-22T09:18:57.750" v="179" actId="14100"/>
          <ac:spMkLst>
            <pc:docMk/>
            <pc:sldMk cId="1194983791" sldId="733"/>
            <ac:spMk id="6" creationId="{FC137B9D-CCE8-1D3B-4207-4576FC1D2AA9}"/>
          </ac:spMkLst>
        </pc:spChg>
        <pc:spChg chg="del">
          <ac:chgData name="Yoel Kortick" userId="167978f5-7f40-4909-85d5-d4149554ad4e" providerId="ADAL" clId="{78D21D42-9ADD-41C5-A253-F5634C01C589}" dt="2023-08-22T09:19:16.560" v="182" actId="478"/>
          <ac:spMkLst>
            <pc:docMk/>
            <pc:sldMk cId="1194983791" sldId="733"/>
            <ac:spMk id="7" creationId="{EE6C9E49-86E6-C51D-146C-B8F875B6114B}"/>
          </ac:spMkLst>
        </pc:spChg>
        <pc:spChg chg="del">
          <ac:chgData name="Yoel Kortick" userId="167978f5-7f40-4909-85d5-d4149554ad4e" providerId="ADAL" clId="{78D21D42-9ADD-41C5-A253-F5634C01C589}" dt="2023-08-22T09:19:15.734" v="181" actId="478"/>
          <ac:spMkLst>
            <pc:docMk/>
            <pc:sldMk cId="1194983791" sldId="733"/>
            <ac:spMk id="8" creationId="{7B73543E-41FA-D2B2-8AFB-C6E0BC135A96}"/>
          </ac:spMkLst>
        </pc:spChg>
        <pc:spChg chg="del">
          <ac:chgData name="Yoel Kortick" userId="167978f5-7f40-4909-85d5-d4149554ad4e" providerId="ADAL" clId="{78D21D42-9ADD-41C5-A253-F5634C01C589}" dt="2023-08-22T09:19:17.742" v="183" actId="478"/>
          <ac:spMkLst>
            <pc:docMk/>
            <pc:sldMk cId="1194983791" sldId="733"/>
            <ac:spMk id="9" creationId="{8F70F8C0-58B4-C5E7-C875-2CD5B2F0B1FD}"/>
          </ac:spMkLst>
        </pc:spChg>
        <pc:spChg chg="add mod">
          <ac:chgData name="Yoel Kortick" userId="167978f5-7f40-4909-85d5-d4149554ad4e" providerId="ADAL" clId="{78D21D42-9ADD-41C5-A253-F5634C01C589}" dt="2023-08-22T09:19:29.361" v="187" actId="1076"/>
          <ac:spMkLst>
            <pc:docMk/>
            <pc:sldMk cId="1194983791" sldId="733"/>
            <ac:spMk id="11" creationId="{3B79B4EF-9729-88F7-6A2E-762700938886}"/>
          </ac:spMkLst>
        </pc:spChg>
        <pc:picChg chg="del">
          <ac:chgData name="Yoel Kortick" userId="167978f5-7f40-4909-85d5-d4149554ad4e" providerId="ADAL" clId="{78D21D42-9ADD-41C5-A253-F5634C01C589}" dt="2023-08-22T09:19:14.753" v="180" actId="478"/>
          <ac:picMkLst>
            <pc:docMk/>
            <pc:sldMk cId="1194983791" sldId="733"/>
            <ac:picMk id="5" creationId="{3673B756-0F80-C7E5-4FFD-1FB387CDD3B7}"/>
          </ac:picMkLst>
        </pc:picChg>
        <pc:picChg chg="add mod">
          <ac:chgData name="Yoel Kortick" userId="167978f5-7f40-4909-85d5-d4149554ad4e" providerId="ADAL" clId="{78D21D42-9ADD-41C5-A253-F5634C01C589}" dt="2023-08-22T09:19:30.775" v="188" actId="208"/>
          <ac:picMkLst>
            <pc:docMk/>
            <pc:sldMk cId="1194983791" sldId="733"/>
            <ac:picMk id="10" creationId="{7E7BAB6C-57DD-8D2A-72DC-44A9633C2163}"/>
          </ac:picMkLst>
        </pc:picChg>
      </pc:sldChg>
      <pc:sldChg chg="delSp modSp add mod">
        <pc:chgData name="Yoel Kortick" userId="167978f5-7f40-4909-85d5-d4149554ad4e" providerId="ADAL" clId="{78D21D42-9ADD-41C5-A253-F5634C01C589}" dt="2023-08-22T09:55:21.621" v="352" actId="6549"/>
        <pc:sldMkLst>
          <pc:docMk/>
          <pc:sldMk cId="2079824562" sldId="734"/>
        </pc:sldMkLst>
        <pc:spChg chg="mod">
          <ac:chgData name="Yoel Kortick" userId="167978f5-7f40-4909-85d5-d4149554ad4e" providerId="ADAL" clId="{78D21D42-9ADD-41C5-A253-F5634C01C589}" dt="2023-08-22T09:55:21.621" v="352" actId="6549"/>
          <ac:spMkLst>
            <pc:docMk/>
            <pc:sldMk cId="2079824562" sldId="734"/>
            <ac:spMk id="6" creationId="{FC137B9D-CCE8-1D3B-4207-4576FC1D2AA9}"/>
          </ac:spMkLst>
        </pc:spChg>
        <pc:spChg chg="del">
          <ac:chgData name="Yoel Kortick" userId="167978f5-7f40-4909-85d5-d4149554ad4e" providerId="ADAL" clId="{78D21D42-9ADD-41C5-A253-F5634C01C589}" dt="2023-08-22T09:19:48.298" v="190" actId="478"/>
          <ac:spMkLst>
            <pc:docMk/>
            <pc:sldMk cId="2079824562" sldId="734"/>
            <ac:spMk id="11" creationId="{3B79B4EF-9729-88F7-6A2E-762700938886}"/>
          </ac:spMkLst>
        </pc:spChg>
        <pc:picChg chg="del">
          <ac:chgData name="Yoel Kortick" userId="167978f5-7f40-4909-85d5-d4149554ad4e" providerId="ADAL" clId="{78D21D42-9ADD-41C5-A253-F5634C01C589}" dt="2023-08-22T09:19:48.298" v="190" actId="478"/>
          <ac:picMkLst>
            <pc:docMk/>
            <pc:sldMk cId="2079824562" sldId="734"/>
            <ac:picMk id="10" creationId="{7E7BAB6C-57DD-8D2A-72DC-44A9633C2163}"/>
          </ac:picMkLst>
        </pc:picChg>
      </pc:sldChg>
      <pc:sldChg chg="addSp delSp modSp add mod">
        <pc:chgData name="Yoel Kortick" userId="167978f5-7f40-4909-85d5-d4149554ad4e" providerId="ADAL" clId="{78D21D42-9ADD-41C5-A253-F5634C01C589}" dt="2023-08-22T09:57:09.912" v="413" actId="14100"/>
        <pc:sldMkLst>
          <pc:docMk/>
          <pc:sldMk cId="3384227545" sldId="735"/>
        </pc:sldMkLst>
        <pc:spChg chg="mod">
          <ac:chgData name="Yoel Kortick" userId="167978f5-7f40-4909-85d5-d4149554ad4e" providerId="ADAL" clId="{78D21D42-9ADD-41C5-A253-F5634C01C589}" dt="2023-08-22T09:25:21.335" v="196" actId="14100"/>
          <ac:spMkLst>
            <pc:docMk/>
            <pc:sldMk cId="3384227545" sldId="735"/>
            <ac:spMk id="6" creationId="{FC137B9D-CCE8-1D3B-4207-4576FC1D2AA9}"/>
          </ac:spMkLst>
        </pc:spChg>
        <pc:spChg chg="add mod">
          <ac:chgData name="Yoel Kortick" userId="167978f5-7f40-4909-85d5-d4149554ad4e" providerId="ADAL" clId="{78D21D42-9ADD-41C5-A253-F5634C01C589}" dt="2023-08-22T09:56:56.049" v="409" actId="1076"/>
          <ac:spMkLst>
            <pc:docMk/>
            <pc:sldMk cId="3384227545" sldId="735"/>
            <ac:spMk id="7" creationId="{82014A29-ED13-1583-6C55-077AEF5888B0}"/>
          </ac:spMkLst>
        </pc:spChg>
        <pc:spChg chg="add mod">
          <ac:chgData name="Yoel Kortick" userId="167978f5-7f40-4909-85d5-d4149554ad4e" providerId="ADAL" clId="{78D21D42-9ADD-41C5-A253-F5634C01C589}" dt="2023-08-22T09:25:48.238" v="200" actId="1076"/>
          <ac:spMkLst>
            <pc:docMk/>
            <pc:sldMk cId="3384227545" sldId="735"/>
            <ac:spMk id="9" creationId="{736D9EA4-5386-C48F-22F1-D6E0F9CB0325}"/>
          </ac:spMkLst>
        </pc:spChg>
        <pc:spChg chg="add mod">
          <ac:chgData name="Yoel Kortick" userId="167978f5-7f40-4909-85d5-d4149554ad4e" providerId="ADAL" clId="{78D21D42-9ADD-41C5-A253-F5634C01C589}" dt="2023-08-22T09:56:47.066" v="406" actId="1076"/>
          <ac:spMkLst>
            <pc:docMk/>
            <pc:sldMk cId="3384227545" sldId="735"/>
            <ac:spMk id="11" creationId="{879D29E5-59F4-893C-8029-27D3C6180B8D}"/>
          </ac:spMkLst>
        </pc:spChg>
        <pc:spChg chg="add mod">
          <ac:chgData name="Yoel Kortick" userId="167978f5-7f40-4909-85d5-d4149554ad4e" providerId="ADAL" clId="{78D21D42-9ADD-41C5-A253-F5634C01C589}" dt="2023-08-22T09:56:23.108" v="401" actId="1038"/>
          <ac:spMkLst>
            <pc:docMk/>
            <pc:sldMk cId="3384227545" sldId="735"/>
            <ac:spMk id="19" creationId="{AB8D9DF1-3400-6A51-CEF7-A17439ADC5F1}"/>
          </ac:spMkLst>
        </pc:spChg>
        <pc:spChg chg="add mod">
          <ac:chgData name="Yoel Kortick" userId="167978f5-7f40-4909-85d5-d4149554ad4e" providerId="ADAL" clId="{78D21D42-9ADD-41C5-A253-F5634C01C589}" dt="2023-08-22T09:56:14.624" v="359" actId="14100"/>
          <ac:spMkLst>
            <pc:docMk/>
            <pc:sldMk cId="3384227545" sldId="735"/>
            <ac:spMk id="24" creationId="{08AE7C1A-198F-BA52-27D0-C9813DC1C8A1}"/>
          </ac:spMkLst>
        </pc:spChg>
        <pc:spChg chg="add mod">
          <ac:chgData name="Yoel Kortick" userId="167978f5-7f40-4909-85d5-d4149554ad4e" providerId="ADAL" clId="{78D21D42-9ADD-41C5-A253-F5634C01C589}" dt="2023-08-22T09:57:09.912" v="413" actId="14100"/>
          <ac:spMkLst>
            <pc:docMk/>
            <pc:sldMk cId="3384227545" sldId="735"/>
            <ac:spMk id="27" creationId="{6E8B4DE9-47B0-5DFA-4AFD-904813B95DA3}"/>
          </ac:spMkLst>
        </pc:spChg>
        <pc:picChg chg="add del mod">
          <ac:chgData name="Yoel Kortick" userId="167978f5-7f40-4909-85d5-d4149554ad4e" providerId="ADAL" clId="{78D21D42-9ADD-41C5-A253-F5634C01C589}" dt="2023-08-22T09:56:01.002" v="353" actId="478"/>
          <ac:picMkLst>
            <pc:docMk/>
            <pc:sldMk cId="3384227545" sldId="735"/>
            <ac:picMk id="5" creationId="{3239BE43-9F54-B377-1B61-8C013618CD51}"/>
          </ac:picMkLst>
        </pc:picChg>
        <pc:picChg chg="add mod ord">
          <ac:chgData name="Yoel Kortick" userId="167978f5-7f40-4909-85d5-d4149554ad4e" providerId="ADAL" clId="{78D21D42-9ADD-41C5-A253-F5634C01C589}" dt="2023-08-22T09:56:26.510" v="402" actId="208"/>
          <ac:picMkLst>
            <pc:docMk/>
            <pc:sldMk cId="3384227545" sldId="735"/>
            <ac:picMk id="15" creationId="{8501EB84-ABB3-EC5E-5889-5B449861CA40}"/>
          </ac:picMkLst>
        </pc:picChg>
        <pc:cxnChg chg="add mod">
          <ac:chgData name="Yoel Kortick" userId="167978f5-7f40-4909-85d5-d4149554ad4e" providerId="ADAL" clId="{78D21D42-9ADD-41C5-A253-F5634C01C589}" dt="2023-08-22T09:57:01.678" v="411" actId="14100"/>
          <ac:cxnSpMkLst>
            <pc:docMk/>
            <pc:sldMk cId="3384227545" sldId="735"/>
            <ac:cxnSpMk id="8" creationId="{74CDC49F-EB2D-8430-301A-FDC8F1CF2965}"/>
          </ac:cxnSpMkLst>
        </pc:cxnChg>
        <pc:cxnChg chg="add mod">
          <ac:chgData name="Yoel Kortick" userId="167978f5-7f40-4909-85d5-d4149554ad4e" providerId="ADAL" clId="{78D21D42-9ADD-41C5-A253-F5634C01C589}" dt="2023-08-22T09:56:31.621" v="403" actId="14100"/>
          <ac:cxnSpMkLst>
            <pc:docMk/>
            <pc:sldMk cId="3384227545" sldId="735"/>
            <ac:cxnSpMk id="10" creationId="{CAF7A0FE-F1B9-E2F8-9587-8BA7980DA384}"/>
          </ac:cxnSpMkLst>
        </pc:cxnChg>
        <pc:cxnChg chg="add mod">
          <ac:chgData name="Yoel Kortick" userId="167978f5-7f40-4909-85d5-d4149554ad4e" providerId="ADAL" clId="{78D21D42-9ADD-41C5-A253-F5634C01C589}" dt="2023-08-22T09:56:53.007" v="408" actId="14100"/>
          <ac:cxnSpMkLst>
            <pc:docMk/>
            <pc:sldMk cId="3384227545" sldId="735"/>
            <ac:cxnSpMk id="12" creationId="{9B01CBCB-7064-B312-05AD-9650F0C57051}"/>
          </ac:cxnSpMkLst>
        </pc:cxnChg>
        <pc:cxnChg chg="add mod">
          <ac:chgData name="Yoel Kortick" userId="167978f5-7f40-4909-85d5-d4149554ad4e" providerId="ADAL" clId="{78D21D42-9ADD-41C5-A253-F5634C01C589}" dt="2023-08-22T09:56:23.108" v="401" actId="1038"/>
          <ac:cxnSpMkLst>
            <pc:docMk/>
            <pc:sldMk cId="3384227545" sldId="735"/>
            <ac:cxnSpMk id="20" creationId="{5E5C8534-5624-D3C8-BC24-B7C6110B1011}"/>
          </ac:cxnSpMkLst>
        </pc:cxnChg>
        <pc:cxnChg chg="add mod">
          <ac:chgData name="Yoel Kortick" userId="167978f5-7f40-4909-85d5-d4149554ad4e" providerId="ADAL" clId="{78D21D42-9ADD-41C5-A253-F5634C01C589}" dt="2023-08-22T09:56:23.108" v="401" actId="1038"/>
          <ac:cxnSpMkLst>
            <pc:docMk/>
            <pc:sldMk cId="3384227545" sldId="735"/>
            <ac:cxnSpMk id="21" creationId="{4A9573EB-27E9-72CA-1264-704CDF6D071B}"/>
          </ac:cxnSpMkLst>
        </pc:cxnChg>
      </pc:sldChg>
      <pc:sldChg chg="addSp delSp modSp add mod">
        <pc:chgData name="Yoel Kortick" userId="167978f5-7f40-4909-85d5-d4149554ad4e" providerId="ADAL" clId="{78D21D42-9ADD-41C5-A253-F5634C01C589}" dt="2023-08-22T09:28:01.850" v="248" actId="208"/>
        <pc:sldMkLst>
          <pc:docMk/>
          <pc:sldMk cId="3548544017" sldId="736"/>
        </pc:sldMkLst>
        <pc:spChg chg="del">
          <ac:chgData name="Yoel Kortick" userId="167978f5-7f40-4909-85d5-d4149554ad4e" providerId="ADAL" clId="{78D21D42-9ADD-41C5-A253-F5634C01C589}" dt="2023-08-22T09:26:42.397" v="210" actId="478"/>
          <ac:spMkLst>
            <pc:docMk/>
            <pc:sldMk cId="3548544017" sldId="736"/>
            <ac:spMk id="6" creationId="{FC137B9D-CCE8-1D3B-4207-4576FC1D2AA9}"/>
          </ac:spMkLst>
        </pc:spChg>
        <pc:spChg chg="del">
          <ac:chgData name="Yoel Kortick" userId="167978f5-7f40-4909-85d5-d4149554ad4e" providerId="ADAL" clId="{78D21D42-9ADD-41C5-A253-F5634C01C589}" dt="2023-08-22T09:26:42.397" v="210" actId="478"/>
          <ac:spMkLst>
            <pc:docMk/>
            <pc:sldMk cId="3548544017" sldId="736"/>
            <ac:spMk id="7" creationId="{82014A29-ED13-1583-6C55-077AEF5888B0}"/>
          </ac:spMkLst>
        </pc:spChg>
        <pc:spChg chg="del">
          <ac:chgData name="Yoel Kortick" userId="167978f5-7f40-4909-85d5-d4149554ad4e" providerId="ADAL" clId="{78D21D42-9ADD-41C5-A253-F5634C01C589}" dt="2023-08-22T09:26:42.397" v="210" actId="478"/>
          <ac:spMkLst>
            <pc:docMk/>
            <pc:sldMk cId="3548544017" sldId="736"/>
            <ac:spMk id="9" creationId="{736D9EA4-5386-C48F-22F1-D6E0F9CB0325}"/>
          </ac:spMkLst>
        </pc:spChg>
        <pc:spChg chg="del">
          <ac:chgData name="Yoel Kortick" userId="167978f5-7f40-4909-85d5-d4149554ad4e" providerId="ADAL" clId="{78D21D42-9ADD-41C5-A253-F5634C01C589}" dt="2023-08-22T09:26:42.397" v="210" actId="478"/>
          <ac:spMkLst>
            <pc:docMk/>
            <pc:sldMk cId="3548544017" sldId="736"/>
            <ac:spMk id="11" creationId="{879D29E5-59F4-893C-8029-27D3C6180B8D}"/>
          </ac:spMkLst>
        </pc:spChg>
        <pc:spChg chg="add del mod">
          <ac:chgData name="Yoel Kortick" userId="167978f5-7f40-4909-85d5-d4149554ad4e" providerId="ADAL" clId="{78D21D42-9ADD-41C5-A253-F5634C01C589}" dt="2023-08-22T09:26:45.773" v="211" actId="478"/>
          <ac:spMkLst>
            <pc:docMk/>
            <pc:sldMk cId="3548544017" sldId="736"/>
            <ac:spMk id="15" creationId="{C7C0A66C-6565-A3AB-1939-14BA49EED510}"/>
          </ac:spMkLst>
        </pc:spChg>
        <pc:spChg chg="add mod">
          <ac:chgData name="Yoel Kortick" userId="167978f5-7f40-4909-85d5-d4149554ad4e" providerId="ADAL" clId="{78D21D42-9ADD-41C5-A253-F5634C01C589}" dt="2023-08-22T09:28:00.391" v="247" actId="208"/>
          <ac:spMkLst>
            <pc:docMk/>
            <pc:sldMk cId="3548544017" sldId="736"/>
            <ac:spMk id="17" creationId="{8D3A6ED7-7892-0682-B567-75DB0ED60F76}"/>
          </ac:spMkLst>
        </pc:spChg>
        <pc:picChg chg="del">
          <ac:chgData name="Yoel Kortick" userId="167978f5-7f40-4909-85d5-d4149554ad4e" providerId="ADAL" clId="{78D21D42-9ADD-41C5-A253-F5634C01C589}" dt="2023-08-22T09:26:42.397" v="210" actId="478"/>
          <ac:picMkLst>
            <pc:docMk/>
            <pc:sldMk cId="3548544017" sldId="736"/>
            <ac:picMk id="5" creationId="{3239BE43-9F54-B377-1B61-8C013618CD51}"/>
          </ac:picMkLst>
        </pc:picChg>
        <pc:picChg chg="add mod ord">
          <ac:chgData name="Yoel Kortick" userId="167978f5-7f40-4909-85d5-d4149554ad4e" providerId="ADAL" clId="{78D21D42-9ADD-41C5-A253-F5634C01C589}" dt="2023-08-22T09:28:01.850" v="248" actId="208"/>
          <ac:picMkLst>
            <pc:docMk/>
            <pc:sldMk cId="3548544017" sldId="736"/>
            <ac:picMk id="16" creationId="{22463D7C-3226-6167-EBA8-C3F2BD87D6FB}"/>
          </ac:picMkLst>
        </pc:picChg>
        <pc:cxnChg chg="del">
          <ac:chgData name="Yoel Kortick" userId="167978f5-7f40-4909-85d5-d4149554ad4e" providerId="ADAL" clId="{78D21D42-9ADD-41C5-A253-F5634C01C589}" dt="2023-08-22T09:26:42.397" v="210" actId="478"/>
          <ac:cxnSpMkLst>
            <pc:docMk/>
            <pc:sldMk cId="3548544017" sldId="736"/>
            <ac:cxnSpMk id="8" creationId="{74CDC49F-EB2D-8430-301A-FDC8F1CF2965}"/>
          </ac:cxnSpMkLst>
        </pc:cxnChg>
        <pc:cxnChg chg="del">
          <ac:chgData name="Yoel Kortick" userId="167978f5-7f40-4909-85d5-d4149554ad4e" providerId="ADAL" clId="{78D21D42-9ADD-41C5-A253-F5634C01C589}" dt="2023-08-22T09:26:42.397" v="210" actId="478"/>
          <ac:cxnSpMkLst>
            <pc:docMk/>
            <pc:sldMk cId="3548544017" sldId="736"/>
            <ac:cxnSpMk id="10" creationId="{CAF7A0FE-F1B9-E2F8-9587-8BA7980DA384}"/>
          </ac:cxnSpMkLst>
        </pc:cxnChg>
        <pc:cxnChg chg="del">
          <ac:chgData name="Yoel Kortick" userId="167978f5-7f40-4909-85d5-d4149554ad4e" providerId="ADAL" clId="{78D21D42-9ADD-41C5-A253-F5634C01C589}" dt="2023-08-22T09:26:42.397" v="210" actId="478"/>
          <ac:cxnSpMkLst>
            <pc:docMk/>
            <pc:sldMk cId="3548544017" sldId="736"/>
            <ac:cxnSpMk id="12" creationId="{9B01CBCB-7064-B312-05AD-9650F0C57051}"/>
          </ac:cxnSpMkLst>
        </pc:cxnChg>
      </pc:sldChg>
      <pc:sldChg chg="addSp delSp modSp add mod">
        <pc:chgData name="Yoel Kortick" userId="167978f5-7f40-4909-85d5-d4149554ad4e" providerId="ADAL" clId="{78D21D42-9ADD-41C5-A253-F5634C01C589}" dt="2023-08-22T10:11:17.243" v="421" actId="207"/>
        <pc:sldMkLst>
          <pc:docMk/>
          <pc:sldMk cId="3759283783" sldId="737"/>
        </pc:sldMkLst>
        <pc:spChg chg="mod">
          <ac:chgData name="Yoel Kortick" userId="167978f5-7f40-4909-85d5-d4149554ad4e" providerId="ADAL" clId="{78D21D42-9ADD-41C5-A253-F5634C01C589}" dt="2023-08-22T09:28:22.973" v="251" actId="14100"/>
          <ac:spMkLst>
            <pc:docMk/>
            <pc:sldMk cId="3759283783" sldId="737"/>
            <ac:spMk id="6" creationId="{FC137B9D-CCE8-1D3B-4207-4576FC1D2AA9}"/>
          </ac:spMkLst>
        </pc:spChg>
        <pc:spChg chg="add mod">
          <ac:chgData name="Yoel Kortick" userId="167978f5-7f40-4909-85d5-d4149554ad4e" providerId="ADAL" clId="{78D21D42-9ADD-41C5-A253-F5634C01C589}" dt="2023-08-22T10:11:17.243" v="421" actId="207"/>
          <ac:spMkLst>
            <pc:docMk/>
            <pc:sldMk cId="3759283783" sldId="737"/>
            <ac:spMk id="8" creationId="{62A4C1CD-0876-8ADC-1150-1D52F69E6F1F}"/>
          </ac:spMkLst>
        </pc:spChg>
        <pc:picChg chg="add del mod">
          <ac:chgData name="Yoel Kortick" userId="167978f5-7f40-4909-85d5-d4149554ad4e" providerId="ADAL" clId="{78D21D42-9ADD-41C5-A253-F5634C01C589}" dt="2023-08-22T10:10:52.573" v="414" actId="478"/>
          <ac:picMkLst>
            <pc:docMk/>
            <pc:sldMk cId="3759283783" sldId="737"/>
            <ac:picMk id="5" creationId="{BF2721B2-08A6-8D97-E665-612E6FF2D936}"/>
          </ac:picMkLst>
        </pc:picChg>
        <pc:picChg chg="add mod ord">
          <ac:chgData name="Yoel Kortick" userId="167978f5-7f40-4909-85d5-d4149554ad4e" providerId="ADAL" clId="{78D21D42-9ADD-41C5-A253-F5634C01C589}" dt="2023-08-22T10:11:03.327" v="419" actId="167"/>
          <ac:picMkLst>
            <pc:docMk/>
            <pc:sldMk cId="3759283783" sldId="737"/>
            <ac:picMk id="10" creationId="{411E09B7-91AC-1DE3-7A2F-D1D2CF9B8DDC}"/>
          </ac:picMkLst>
        </pc:picChg>
        <pc:cxnChg chg="add mod">
          <ac:chgData name="Yoel Kortick" userId="167978f5-7f40-4909-85d5-d4149554ad4e" providerId="ADAL" clId="{78D21D42-9ADD-41C5-A253-F5634C01C589}" dt="2023-08-22T10:11:06.655" v="420" actId="14100"/>
          <ac:cxnSpMkLst>
            <pc:docMk/>
            <pc:sldMk cId="3759283783" sldId="737"/>
            <ac:cxnSpMk id="7" creationId="{18C8A3F1-FB17-5432-14CB-BA26BB4C5692}"/>
          </ac:cxnSpMkLst>
        </pc:cxnChg>
      </pc:sldChg>
      <pc:sldChg chg="addSp delSp modSp add mod">
        <pc:chgData name="Yoel Kortick" userId="167978f5-7f40-4909-85d5-d4149554ad4e" providerId="ADAL" clId="{78D21D42-9ADD-41C5-A253-F5634C01C589}" dt="2023-08-22T09:29:46.080" v="290" actId="1076"/>
        <pc:sldMkLst>
          <pc:docMk/>
          <pc:sldMk cId="1025357013" sldId="738"/>
        </pc:sldMkLst>
        <pc:spChg chg="mod">
          <ac:chgData name="Yoel Kortick" userId="167978f5-7f40-4909-85d5-d4149554ad4e" providerId="ADAL" clId="{78D21D42-9ADD-41C5-A253-F5634C01C589}" dt="2023-08-22T09:29:12.640" v="285" actId="20577"/>
          <ac:spMkLst>
            <pc:docMk/>
            <pc:sldMk cId="1025357013" sldId="738"/>
            <ac:spMk id="6" creationId="{FC137B9D-CCE8-1D3B-4207-4576FC1D2AA9}"/>
          </ac:spMkLst>
        </pc:spChg>
        <pc:spChg chg="del">
          <ac:chgData name="Yoel Kortick" userId="167978f5-7f40-4909-85d5-d4149554ad4e" providerId="ADAL" clId="{78D21D42-9ADD-41C5-A253-F5634C01C589}" dt="2023-08-22T09:29:41.012" v="287" actId="478"/>
          <ac:spMkLst>
            <pc:docMk/>
            <pc:sldMk cId="1025357013" sldId="738"/>
            <ac:spMk id="8" creationId="{62A4C1CD-0876-8ADC-1150-1D52F69E6F1F}"/>
          </ac:spMkLst>
        </pc:spChg>
        <pc:picChg chg="del">
          <ac:chgData name="Yoel Kortick" userId="167978f5-7f40-4909-85d5-d4149554ad4e" providerId="ADAL" clId="{78D21D42-9ADD-41C5-A253-F5634C01C589}" dt="2023-08-22T09:29:37.910" v="286" actId="478"/>
          <ac:picMkLst>
            <pc:docMk/>
            <pc:sldMk cId="1025357013" sldId="738"/>
            <ac:picMk id="5" creationId="{BF2721B2-08A6-8D97-E665-612E6FF2D936}"/>
          </ac:picMkLst>
        </pc:picChg>
        <pc:picChg chg="add mod">
          <ac:chgData name="Yoel Kortick" userId="167978f5-7f40-4909-85d5-d4149554ad4e" providerId="ADAL" clId="{78D21D42-9ADD-41C5-A253-F5634C01C589}" dt="2023-08-22T09:29:46.080" v="290" actId="1076"/>
          <ac:picMkLst>
            <pc:docMk/>
            <pc:sldMk cId="1025357013" sldId="738"/>
            <ac:picMk id="9" creationId="{A95CD15F-C02A-BF1B-DD92-2ACE16E83A42}"/>
          </ac:picMkLst>
        </pc:picChg>
        <pc:cxnChg chg="del">
          <ac:chgData name="Yoel Kortick" userId="167978f5-7f40-4909-85d5-d4149554ad4e" providerId="ADAL" clId="{78D21D42-9ADD-41C5-A253-F5634C01C589}" dt="2023-08-22T09:29:41.012" v="287" actId="478"/>
          <ac:cxnSpMkLst>
            <pc:docMk/>
            <pc:sldMk cId="1025357013" sldId="738"/>
            <ac:cxnSpMk id="7" creationId="{18C8A3F1-FB17-5432-14CB-BA26BB4C5692}"/>
          </ac:cxnSpMkLst>
        </pc:cxnChg>
      </pc:sldChg>
    </pc:docChg>
  </pc:docChgLst>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EA2F56EF-3236-4485-80BC-9763E5455DD1}"/>
    <pc:docChg chg="undo custSel addSld delSld modSld">
      <pc:chgData name="Yoel Kortick" userId="167978f5-7f40-4909-85d5-d4149554ad4e" providerId="ADAL" clId="{EA2F56EF-3236-4485-80BC-9763E5455DD1}" dt="2023-08-22T08:40:37.147" v="228" actId="47"/>
      <pc:docMkLst>
        <pc:docMk/>
      </pc:docMkLst>
      <pc:sldChg chg="modSp mod">
        <pc:chgData name="Yoel Kortick" userId="167978f5-7f40-4909-85d5-d4149554ad4e" providerId="ADAL" clId="{EA2F56EF-3236-4485-80BC-9763E5455DD1}" dt="2023-08-22T08:30:36.013" v="2"/>
        <pc:sldMkLst>
          <pc:docMk/>
          <pc:sldMk cId="481120056" sldId="389"/>
        </pc:sldMkLst>
        <pc:spChg chg="mod">
          <ac:chgData name="Yoel Kortick" userId="167978f5-7f40-4909-85d5-d4149554ad4e" providerId="ADAL" clId="{EA2F56EF-3236-4485-80BC-9763E5455DD1}" dt="2023-08-22T08:30:27.085" v="1"/>
          <ac:spMkLst>
            <pc:docMk/>
            <pc:sldMk cId="481120056" sldId="389"/>
            <ac:spMk id="33" creationId="{10B19EF8-D548-5909-EC0A-0DAD29132EB0}"/>
          </ac:spMkLst>
        </pc:spChg>
        <pc:spChg chg="mod">
          <ac:chgData name="Yoel Kortick" userId="167978f5-7f40-4909-85d5-d4149554ad4e" providerId="ADAL" clId="{EA2F56EF-3236-4485-80BC-9763E5455DD1}" dt="2023-08-22T08:30:36.013" v="2"/>
          <ac:spMkLst>
            <pc:docMk/>
            <pc:sldMk cId="481120056" sldId="389"/>
            <ac:spMk id="35" creationId="{2856D55B-FFE4-73A6-E96B-E8539E279BBE}"/>
          </ac:spMkLst>
        </pc:spChg>
      </pc:sldChg>
      <pc:sldChg chg="modSp mod">
        <pc:chgData name="Yoel Kortick" userId="167978f5-7f40-4909-85d5-d4149554ad4e" providerId="ADAL" clId="{EA2F56EF-3236-4485-80BC-9763E5455DD1}" dt="2023-08-22T08:30:56.694" v="4" actId="255"/>
        <pc:sldMkLst>
          <pc:docMk/>
          <pc:sldMk cId="3303321736" sldId="403"/>
        </pc:sldMkLst>
        <pc:spChg chg="mod">
          <ac:chgData name="Yoel Kortick" userId="167978f5-7f40-4909-85d5-d4149554ad4e" providerId="ADAL" clId="{EA2F56EF-3236-4485-80BC-9763E5455DD1}" dt="2023-08-22T08:30:56.694" v="4" actId="255"/>
          <ac:spMkLst>
            <pc:docMk/>
            <pc:sldMk cId="3303321736" sldId="403"/>
            <ac:spMk id="6" creationId="{FC137B9D-CCE8-1D3B-4207-4576FC1D2AA9}"/>
          </ac:spMkLst>
        </pc:spChg>
      </pc:sldChg>
      <pc:sldChg chg="modSp mod">
        <pc:chgData name="Yoel Kortick" userId="167978f5-7f40-4909-85d5-d4149554ad4e" providerId="ADAL" clId="{EA2F56EF-3236-4485-80BC-9763E5455DD1}" dt="2023-08-22T08:30:03.619" v="0"/>
        <pc:sldMkLst>
          <pc:docMk/>
          <pc:sldMk cId="2441513226" sldId="574"/>
        </pc:sldMkLst>
        <pc:spChg chg="mod">
          <ac:chgData name="Yoel Kortick" userId="167978f5-7f40-4909-85d5-d4149554ad4e" providerId="ADAL" clId="{EA2F56EF-3236-4485-80BC-9763E5455DD1}" dt="2023-08-22T08:30:03.619" v="0"/>
          <ac:spMkLst>
            <pc:docMk/>
            <pc:sldMk cId="2441513226" sldId="574"/>
            <ac:spMk id="6" creationId="{234B1E83-CCD0-6E10-207E-A8FAE74F3265}"/>
          </ac:spMkLst>
        </pc:spChg>
      </pc:sldChg>
      <pc:sldChg chg="modSp mod">
        <pc:chgData name="Yoel Kortick" userId="167978f5-7f40-4909-85d5-d4149554ad4e" providerId="ADAL" clId="{EA2F56EF-3236-4485-80BC-9763E5455DD1}" dt="2023-08-22T08:31:15.879" v="6" actId="255"/>
        <pc:sldMkLst>
          <pc:docMk/>
          <pc:sldMk cId="3395953961" sldId="695"/>
        </pc:sldMkLst>
        <pc:spChg chg="mod">
          <ac:chgData name="Yoel Kortick" userId="167978f5-7f40-4909-85d5-d4149554ad4e" providerId="ADAL" clId="{EA2F56EF-3236-4485-80BC-9763E5455DD1}" dt="2023-08-22T08:31:15.879" v="6" actId="255"/>
          <ac:spMkLst>
            <pc:docMk/>
            <pc:sldMk cId="3395953961" sldId="695"/>
            <ac:spMk id="6" creationId="{FC137B9D-CCE8-1D3B-4207-4576FC1D2AA9}"/>
          </ac:spMkLst>
        </pc:spChg>
      </pc:sldChg>
      <pc:sldChg chg="addSp delSp modSp mod">
        <pc:chgData name="Yoel Kortick" userId="167978f5-7f40-4909-85d5-d4149554ad4e" providerId="ADAL" clId="{EA2F56EF-3236-4485-80BC-9763E5455DD1}" dt="2023-08-22T08:32:51.166" v="39" actId="208"/>
        <pc:sldMkLst>
          <pc:docMk/>
          <pc:sldMk cId="4163060952" sldId="701"/>
        </pc:sldMkLst>
        <pc:picChg chg="add mod ord">
          <ac:chgData name="Yoel Kortick" userId="167978f5-7f40-4909-85d5-d4149554ad4e" providerId="ADAL" clId="{EA2F56EF-3236-4485-80BC-9763E5455DD1}" dt="2023-08-22T08:32:51.166" v="39" actId="208"/>
          <ac:picMkLst>
            <pc:docMk/>
            <pc:sldMk cId="4163060952" sldId="701"/>
            <ac:picMk id="5" creationId="{F43A50C5-8677-7607-FA29-78F7AA65E092}"/>
          </ac:picMkLst>
        </pc:picChg>
        <pc:picChg chg="del">
          <ac:chgData name="Yoel Kortick" userId="167978f5-7f40-4909-85d5-d4149554ad4e" providerId="ADAL" clId="{EA2F56EF-3236-4485-80BC-9763E5455DD1}" dt="2023-08-22T08:32:30.932" v="32" actId="478"/>
          <ac:picMkLst>
            <pc:docMk/>
            <pc:sldMk cId="4163060952" sldId="701"/>
            <ac:picMk id="7" creationId="{5A8F9B31-D0A6-6BFF-9BEA-E030C4EEBE7B}"/>
          </ac:picMkLst>
        </pc:picChg>
        <pc:cxnChg chg="mod">
          <ac:chgData name="Yoel Kortick" userId="167978f5-7f40-4909-85d5-d4149554ad4e" providerId="ADAL" clId="{EA2F56EF-3236-4485-80BC-9763E5455DD1}" dt="2023-08-22T08:32:47.342" v="38" actId="14100"/>
          <ac:cxnSpMkLst>
            <pc:docMk/>
            <pc:sldMk cId="4163060952" sldId="701"/>
            <ac:cxnSpMk id="11" creationId="{AA436362-8B14-61C9-6D44-F67F9397F327}"/>
          </ac:cxnSpMkLst>
        </pc:cxnChg>
        <pc:cxnChg chg="mod">
          <ac:chgData name="Yoel Kortick" userId="167978f5-7f40-4909-85d5-d4149554ad4e" providerId="ADAL" clId="{EA2F56EF-3236-4485-80BC-9763E5455DD1}" dt="2023-08-22T08:32:44.038" v="37" actId="14100"/>
          <ac:cxnSpMkLst>
            <pc:docMk/>
            <pc:sldMk cId="4163060952" sldId="701"/>
            <ac:cxnSpMk id="12" creationId="{2B35FEB9-C018-4FE5-BB14-68B49940BB30}"/>
          </ac:cxnSpMkLst>
        </pc:cxnChg>
      </pc:sldChg>
      <pc:sldChg chg="modSp">
        <pc:chgData name="Yoel Kortick" userId="167978f5-7f40-4909-85d5-d4149554ad4e" providerId="ADAL" clId="{EA2F56EF-3236-4485-80BC-9763E5455DD1}" dt="2023-08-22T08:36:28.149" v="99"/>
        <pc:sldMkLst>
          <pc:docMk/>
          <pc:sldMk cId="3753241301" sldId="704"/>
        </pc:sldMkLst>
        <pc:spChg chg="mod">
          <ac:chgData name="Yoel Kortick" userId="167978f5-7f40-4909-85d5-d4149554ad4e" providerId="ADAL" clId="{EA2F56EF-3236-4485-80BC-9763E5455DD1}" dt="2023-08-22T08:36:28.149" v="99"/>
          <ac:spMkLst>
            <pc:docMk/>
            <pc:sldMk cId="3753241301" sldId="704"/>
            <ac:spMk id="3" creationId="{C0DC44FE-FE73-18C6-BA0D-39ADF9F4DAF5}"/>
          </ac:spMkLst>
        </pc:spChg>
      </pc:sldChg>
      <pc:sldChg chg="addSp delSp modSp mod">
        <pc:chgData name="Yoel Kortick" userId="167978f5-7f40-4909-85d5-d4149554ad4e" providerId="ADAL" clId="{EA2F56EF-3236-4485-80BC-9763E5455DD1}" dt="2023-08-22T08:37:47.723" v="150" actId="1076"/>
        <pc:sldMkLst>
          <pc:docMk/>
          <pc:sldMk cId="3826647313" sldId="705"/>
        </pc:sldMkLst>
        <pc:spChg chg="mod">
          <ac:chgData name="Yoel Kortick" userId="167978f5-7f40-4909-85d5-d4149554ad4e" providerId="ADAL" clId="{EA2F56EF-3236-4485-80BC-9763E5455DD1}" dt="2023-08-22T08:36:28.149" v="99"/>
          <ac:spMkLst>
            <pc:docMk/>
            <pc:sldMk cId="3826647313" sldId="705"/>
            <ac:spMk id="2" creationId="{FEDFB40A-FD68-C90C-FC94-AB562EC8C5F8}"/>
          </ac:spMkLst>
        </pc:spChg>
        <pc:spChg chg="mod">
          <ac:chgData name="Yoel Kortick" userId="167978f5-7f40-4909-85d5-d4149554ad4e" providerId="ADAL" clId="{EA2F56EF-3236-4485-80BC-9763E5455DD1}" dt="2023-08-22T08:36:28.149" v="99"/>
          <ac:spMkLst>
            <pc:docMk/>
            <pc:sldMk cId="3826647313" sldId="705"/>
            <ac:spMk id="3" creationId="{1EEC3019-2DBF-2204-71BC-BA22E9B7D6C8}"/>
          </ac:spMkLst>
        </pc:spChg>
        <pc:spChg chg="mod">
          <ac:chgData name="Yoel Kortick" userId="167978f5-7f40-4909-85d5-d4149554ad4e" providerId="ADAL" clId="{EA2F56EF-3236-4485-80BC-9763E5455DD1}" dt="2023-08-22T08:36:52.970" v="100"/>
          <ac:spMkLst>
            <pc:docMk/>
            <pc:sldMk cId="3826647313" sldId="705"/>
            <ac:spMk id="6" creationId="{FC137B9D-CCE8-1D3B-4207-4576FC1D2AA9}"/>
          </ac:spMkLst>
        </pc:spChg>
        <pc:spChg chg="del">
          <ac:chgData name="Yoel Kortick" userId="167978f5-7f40-4909-85d5-d4149554ad4e" providerId="ADAL" clId="{EA2F56EF-3236-4485-80BC-9763E5455DD1}" dt="2023-08-22T08:37:14.210" v="103" actId="478"/>
          <ac:spMkLst>
            <pc:docMk/>
            <pc:sldMk cId="3826647313" sldId="705"/>
            <ac:spMk id="7" creationId="{E36EF42C-1195-53AF-69F3-00271000517C}"/>
          </ac:spMkLst>
        </pc:spChg>
        <pc:spChg chg="del">
          <ac:chgData name="Yoel Kortick" userId="167978f5-7f40-4909-85d5-d4149554ad4e" providerId="ADAL" clId="{EA2F56EF-3236-4485-80BC-9763E5455DD1}" dt="2023-08-22T08:37:13.477" v="102" actId="478"/>
          <ac:spMkLst>
            <pc:docMk/>
            <pc:sldMk cId="3826647313" sldId="705"/>
            <ac:spMk id="8" creationId="{B9DBACEC-87DF-79BA-C2E7-A77685002EFA}"/>
          </ac:spMkLst>
        </pc:spChg>
        <pc:spChg chg="add mod">
          <ac:chgData name="Yoel Kortick" userId="167978f5-7f40-4909-85d5-d4149554ad4e" providerId="ADAL" clId="{EA2F56EF-3236-4485-80BC-9763E5455DD1}" dt="2023-08-22T08:37:31.358" v="147" actId="1036"/>
          <ac:spMkLst>
            <pc:docMk/>
            <pc:sldMk cId="3826647313" sldId="705"/>
            <ac:spMk id="10" creationId="{F44E8121-1A4E-3189-8848-5251DD35B193}"/>
          </ac:spMkLst>
        </pc:spChg>
        <pc:spChg chg="add mod">
          <ac:chgData name="Yoel Kortick" userId="167978f5-7f40-4909-85d5-d4149554ad4e" providerId="ADAL" clId="{EA2F56EF-3236-4485-80BC-9763E5455DD1}" dt="2023-08-22T08:37:47.723" v="150" actId="1076"/>
          <ac:spMkLst>
            <pc:docMk/>
            <pc:sldMk cId="3826647313" sldId="705"/>
            <ac:spMk id="11" creationId="{EEBBEE21-6C02-3648-3A08-831958CD6631}"/>
          </ac:spMkLst>
        </pc:spChg>
        <pc:picChg chg="del">
          <ac:chgData name="Yoel Kortick" userId="167978f5-7f40-4909-85d5-d4149554ad4e" providerId="ADAL" clId="{EA2F56EF-3236-4485-80BC-9763E5455DD1}" dt="2023-08-22T08:37:12.392" v="101" actId="478"/>
          <ac:picMkLst>
            <pc:docMk/>
            <pc:sldMk cId="3826647313" sldId="705"/>
            <ac:picMk id="5" creationId="{C4CBB6CF-50CA-3140-BDF2-6665FAD16660}"/>
          </ac:picMkLst>
        </pc:picChg>
        <pc:picChg chg="add mod">
          <ac:chgData name="Yoel Kortick" userId="167978f5-7f40-4909-85d5-d4149554ad4e" providerId="ADAL" clId="{EA2F56EF-3236-4485-80BC-9763E5455DD1}" dt="2023-08-22T08:37:25.071" v="143" actId="208"/>
          <ac:picMkLst>
            <pc:docMk/>
            <pc:sldMk cId="3826647313" sldId="705"/>
            <ac:picMk id="9" creationId="{17AC6C80-E55E-2CB7-31BA-CD542D5732AE}"/>
          </ac:picMkLst>
        </pc:picChg>
      </pc:sldChg>
      <pc:sldChg chg="addSp delSp modSp mod">
        <pc:chgData name="Yoel Kortick" userId="167978f5-7f40-4909-85d5-d4149554ad4e" providerId="ADAL" clId="{EA2F56EF-3236-4485-80BC-9763E5455DD1}" dt="2023-08-22T08:31:49.353" v="31" actId="208"/>
        <pc:sldMkLst>
          <pc:docMk/>
          <pc:sldMk cId="1631739187" sldId="714"/>
        </pc:sldMkLst>
        <pc:spChg chg="mod">
          <ac:chgData name="Yoel Kortick" userId="167978f5-7f40-4909-85d5-d4149554ad4e" providerId="ADAL" clId="{EA2F56EF-3236-4485-80BC-9763E5455DD1}" dt="2023-08-22T08:31:45.060" v="30" actId="20577"/>
          <ac:spMkLst>
            <pc:docMk/>
            <pc:sldMk cId="1631739187" sldId="714"/>
            <ac:spMk id="6" creationId="{FC137B9D-CCE8-1D3B-4207-4576FC1D2AA9}"/>
          </ac:spMkLst>
        </pc:spChg>
        <pc:picChg chg="add mod">
          <ac:chgData name="Yoel Kortick" userId="167978f5-7f40-4909-85d5-d4149554ad4e" providerId="ADAL" clId="{EA2F56EF-3236-4485-80BC-9763E5455DD1}" dt="2023-08-22T08:31:49.353" v="31" actId="208"/>
          <ac:picMkLst>
            <pc:docMk/>
            <pc:sldMk cId="1631739187" sldId="714"/>
            <ac:picMk id="5" creationId="{7705A4C2-F72A-0CC4-829B-B0E3A07A667D}"/>
          </ac:picMkLst>
        </pc:picChg>
        <pc:picChg chg="del">
          <ac:chgData name="Yoel Kortick" userId="167978f5-7f40-4909-85d5-d4149554ad4e" providerId="ADAL" clId="{EA2F56EF-3236-4485-80BC-9763E5455DD1}" dt="2023-08-22T08:31:31.804" v="7" actId="478"/>
          <ac:picMkLst>
            <pc:docMk/>
            <pc:sldMk cId="1631739187" sldId="714"/>
            <ac:picMk id="8" creationId="{875FC77D-1C49-BBA5-0F9B-02EC0AF300E5}"/>
          </ac:picMkLst>
        </pc:picChg>
      </pc:sldChg>
      <pc:sldChg chg="addSp modSp mod">
        <pc:chgData name="Yoel Kortick" userId="167978f5-7f40-4909-85d5-d4149554ad4e" providerId="ADAL" clId="{EA2F56EF-3236-4485-80BC-9763E5455DD1}" dt="2023-08-22T08:34:06" v="55" actId="1076"/>
        <pc:sldMkLst>
          <pc:docMk/>
          <pc:sldMk cId="2611923338" sldId="716"/>
        </pc:sldMkLst>
        <pc:spChg chg="mod">
          <ac:chgData name="Yoel Kortick" userId="167978f5-7f40-4909-85d5-d4149554ad4e" providerId="ADAL" clId="{EA2F56EF-3236-4485-80BC-9763E5455DD1}" dt="2023-08-22T08:33:39.755" v="44" actId="14100"/>
          <ac:spMkLst>
            <pc:docMk/>
            <pc:sldMk cId="2611923338" sldId="716"/>
            <ac:spMk id="6" creationId="{FC137B9D-CCE8-1D3B-4207-4576FC1D2AA9}"/>
          </ac:spMkLst>
        </pc:spChg>
        <pc:spChg chg="add mod">
          <ac:chgData name="Yoel Kortick" userId="167978f5-7f40-4909-85d5-d4149554ad4e" providerId="ADAL" clId="{EA2F56EF-3236-4485-80BC-9763E5455DD1}" dt="2023-08-22T08:33:54.325" v="52" actId="14100"/>
          <ac:spMkLst>
            <pc:docMk/>
            <pc:sldMk cId="2611923338" sldId="716"/>
            <ac:spMk id="7" creationId="{29454777-3EF2-3A89-9885-F0FDF9726829}"/>
          </ac:spMkLst>
        </pc:spChg>
        <pc:spChg chg="add mod">
          <ac:chgData name="Yoel Kortick" userId="167978f5-7f40-4909-85d5-d4149554ad4e" providerId="ADAL" clId="{EA2F56EF-3236-4485-80BC-9763E5455DD1}" dt="2023-08-22T08:34:03.119" v="54" actId="14100"/>
          <ac:spMkLst>
            <pc:docMk/>
            <pc:sldMk cId="2611923338" sldId="716"/>
            <ac:spMk id="8" creationId="{F40DBC6D-9C56-0F3E-C739-6291D0B1EC28}"/>
          </ac:spMkLst>
        </pc:spChg>
        <pc:picChg chg="add mod ord">
          <ac:chgData name="Yoel Kortick" userId="167978f5-7f40-4909-85d5-d4149554ad4e" providerId="ADAL" clId="{EA2F56EF-3236-4485-80BC-9763E5455DD1}" dt="2023-08-22T08:33:50.104" v="50" actId="208"/>
          <ac:picMkLst>
            <pc:docMk/>
            <pc:sldMk cId="2611923338" sldId="716"/>
            <ac:picMk id="5" creationId="{128AA887-0DBD-2BA8-4AE3-2159FA09A01B}"/>
          </ac:picMkLst>
        </pc:picChg>
        <pc:cxnChg chg="add mod">
          <ac:chgData name="Yoel Kortick" userId="167978f5-7f40-4909-85d5-d4149554ad4e" providerId="ADAL" clId="{EA2F56EF-3236-4485-80BC-9763E5455DD1}" dt="2023-08-22T08:34:06" v="55" actId="1076"/>
          <ac:cxnSpMkLst>
            <pc:docMk/>
            <pc:sldMk cId="2611923338" sldId="716"/>
            <ac:cxnSpMk id="9" creationId="{9141E386-8851-FB04-ED22-94A02BDA64A7}"/>
          </ac:cxnSpMkLst>
        </pc:cxnChg>
      </pc:sldChg>
      <pc:sldChg chg="delSp modSp mod">
        <pc:chgData name="Yoel Kortick" userId="167978f5-7f40-4909-85d5-d4149554ad4e" providerId="ADAL" clId="{EA2F56EF-3236-4485-80BC-9763E5455DD1}" dt="2023-08-22T08:34:33.730" v="61" actId="14100"/>
        <pc:sldMkLst>
          <pc:docMk/>
          <pc:sldMk cId="2243976973" sldId="717"/>
        </pc:sldMkLst>
        <pc:spChg chg="mod">
          <ac:chgData name="Yoel Kortick" userId="167978f5-7f40-4909-85d5-d4149554ad4e" providerId="ADAL" clId="{EA2F56EF-3236-4485-80BC-9763E5455DD1}" dt="2023-08-22T08:34:33.730" v="61" actId="14100"/>
          <ac:spMkLst>
            <pc:docMk/>
            <pc:sldMk cId="2243976973" sldId="717"/>
            <ac:spMk id="6" creationId="{FC137B9D-CCE8-1D3B-4207-4576FC1D2AA9}"/>
          </ac:spMkLst>
        </pc:spChg>
        <pc:spChg chg="del">
          <ac:chgData name="Yoel Kortick" userId="167978f5-7f40-4909-85d5-d4149554ad4e" providerId="ADAL" clId="{EA2F56EF-3236-4485-80BC-9763E5455DD1}" dt="2023-08-22T08:34:22.883" v="56" actId="478"/>
          <ac:spMkLst>
            <pc:docMk/>
            <pc:sldMk cId="2243976973" sldId="717"/>
            <ac:spMk id="9" creationId="{485505EF-1B7F-ECCA-2432-F82715895F61}"/>
          </ac:spMkLst>
        </pc:spChg>
        <pc:spChg chg="del">
          <ac:chgData name="Yoel Kortick" userId="167978f5-7f40-4909-85d5-d4149554ad4e" providerId="ADAL" clId="{EA2F56EF-3236-4485-80BC-9763E5455DD1}" dt="2023-08-22T08:34:22.883" v="56" actId="478"/>
          <ac:spMkLst>
            <pc:docMk/>
            <pc:sldMk cId="2243976973" sldId="717"/>
            <ac:spMk id="10" creationId="{70C30198-5069-64E8-B3D4-FD8DDFB7E174}"/>
          </ac:spMkLst>
        </pc:spChg>
        <pc:spChg chg="del">
          <ac:chgData name="Yoel Kortick" userId="167978f5-7f40-4909-85d5-d4149554ad4e" providerId="ADAL" clId="{EA2F56EF-3236-4485-80BC-9763E5455DD1}" dt="2023-08-22T08:34:22.883" v="56" actId="478"/>
          <ac:spMkLst>
            <pc:docMk/>
            <pc:sldMk cId="2243976973" sldId="717"/>
            <ac:spMk id="11" creationId="{210E0C21-CAE6-F47E-E6BC-C5EBC99BCC24}"/>
          </ac:spMkLst>
        </pc:spChg>
        <pc:spChg chg="del">
          <ac:chgData name="Yoel Kortick" userId="167978f5-7f40-4909-85d5-d4149554ad4e" providerId="ADAL" clId="{EA2F56EF-3236-4485-80BC-9763E5455DD1}" dt="2023-08-22T08:34:23.851" v="57" actId="478"/>
          <ac:spMkLst>
            <pc:docMk/>
            <pc:sldMk cId="2243976973" sldId="717"/>
            <ac:spMk id="15" creationId="{1231DBF9-EBD6-2EAC-96D5-AD66C53DEDB5}"/>
          </ac:spMkLst>
        </pc:spChg>
        <pc:picChg chg="del">
          <ac:chgData name="Yoel Kortick" userId="167978f5-7f40-4909-85d5-d4149554ad4e" providerId="ADAL" clId="{EA2F56EF-3236-4485-80BC-9763E5455DD1}" dt="2023-08-22T08:34:24.314" v="58" actId="478"/>
          <ac:picMkLst>
            <pc:docMk/>
            <pc:sldMk cId="2243976973" sldId="717"/>
            <ac:picMk id="5" creationId="{D6F3721B-ADA9-0178-266E-6B603A4F4BD4}"/>
          </ac:picMkLst>
        </pc:picChg>
        <pc:cxnChg chg="del">
          <ac:chgData name="Yoel Kortick" userId="167978f5-7f40-4909-85d5-d4149554ad4e" providerId="ADAL" clId="{EA2F56EF-3236-4485-80BC-9763E5455DD1}" dt="2023-08-22T08:34:22.883" v="56" actId="478"/>
          <ac:cxnSpMkLst>
            <pc:docMk/>
            <pc:sldMk cId="2243976973" sldId="717"/>
            <ac:cxnSpMk id="7" creationId="{59B297EF-7B9A-F30E-EB05-15D50960609D}"/>
          </ac:cxnSpMkLst>
        </pc:cxnChg>
        <pc:cxnChg chg="del">
          <ac:chgData name="Yoel Kortick" userId="167978f5-7f40-4909-85d5-d4149554ad4e" providerId="ADAL" clId="{EA2F56EF-3236-4485-80BC-9763E5455DD1}" dt="2023-08-22T08:34:22.883" v="56" actId="478"/>
          <ac:cxnSpMkLst>
            <pc:docMk/>
            <pc:sldMk cId="2243976973" sldId="717"/>
            <ac:cxnSpMk id="8" creationId="{0DBC7238-90BF-A0F6-C09C-22B043FB81C9}"/>
          </ac:cxnSpMkLst>
        </pc:cxnChg>
        <pc:cxnChg chg="del">
          <ac:chgData name="Yoel Kortick" userId="167978f5-7f40-4909-85d5-d4149554ad4e" providerId="ADAL" clId="{EA2F56EF-3236-4485-80BC-9763E5455DD1}" dt="2023-08-22T08:34:22.883" v="56" actId="478"/>
          <ac:cxnSpMkLst>
            <pc:docMk/>
            <pc:sldMk cId="2243976973" sldId="717"/>
            <ac:cxnSpMk id="12" creationId="{67C0455F-6673-2923-0937-2BF031E7BC77}"/>
          </ac:cxnSpMkLst>
        </pc:cxnChg>
        <pc:cxnChg chg="del">
          <ac:chgData name="Yoel Kortick" userId="167978f5-7f40-4909-85d5-d4149554ad4e" providerId="ADAL" clId="{EA2F56EF-3236-4485-80BC-9763E5455DD1}" dt="2023-08-22T08:34:22.883" v="56" actId="478"/>
          <ac:cxnSpMkLst>
            <pc:docMk/>
            <pc:sldMk cId="2243976973" sldId="717"/>
            <ac:cxnSpMk id="14" creationId="{4CF2EDA8-C97C-8987-4382-72601E86F89E}"/>
          </ac:cxnSpMkLst>
        </pc:cxnChg>
        <pc:cxnChg chg="del">
          <ac:chgData name="Yoel Kortick" userId="167978f5-7f40-4909-85d5-d4149554ad4e" providerId="ADAL" clId="{EA2F56EF-3236-4485-80BC-9763E5455DD1}" dt="2023-08-22T08:34:22.883" v="56" actId="478"/>
          <ac:cxnSpMkLst>
            <pc:docMk/>
            <pc:sldMk cId="2243976973" sldId="717"/>
            <ac:cxnSpMk id="16" creationId="{E5388A6C-F9AA-0296-61B8-6E4C15C282CE}"/>
          </ac:cxnSpMkLst>
        </pc:cxnChg>
        <pc:cxnChg chg="del mod">
          <ac:chgData name="Yoel Kortick" userId="167978f5-7f40-4909-85d5-d4149554ad4e" providerId="ADAL" clId="{EA2F56EF-3236-4485-80BC-9763E5455DD1}" dt="2023-08-22T08:34:22.883" v="56" actId="478"/>
          <ac:cxnSpMkLst>
            <pc:docMk/>
            <pc:sldMk cId="2243976973" sldId="717"/>
            <ac:cxnSpMk id="17" creationId="{DBD413A0-BA47-6FD0-FEAA-D307EA6597E0}"/>
          </ac:cxnSpMkLst>
        </pc:cxnChg>
      </pc:sldChg>
      <pc:sldChg chg="addSp delSp modSp mod">
        <pc:chgData name="Yoel Kortick" userId="167978f5-7f40-4909-85d5-d4149554ad4e" providerId="ADAL" clId="{EA2F56EF-3236-4485-80BC-9763E5455DD1}" dt="2023-08-22T08:35:11.283" v="69" actId="208"/>
        <pc:sldMkLst>
          <pc:docMk/>
          <pc:sldMk cId="1436621193" sldId="718"/>
        </pc:sldMkLst>
        <pc:spChg chg="del">
          <ac:chgData name="Yoel Kortick" userId="167978f5-7f40-4909-85d5-d4149554ad4e" providerId="ADAL" clId="{EA2F56EF-3236-4485-80BC-9763E5455DD1}" dt="2023-08-22T08:34:51.543" v="62" actId="478"/>
          <ac:spMkLst>
            <pc:docMk/>
            <pc:sldMk cId="1436621193" sldId="718"/>
            <ac:spMk id="6" creationId="{FC137B9D-CCE8-1D3B-4207-4576FC1D2AA9}"/>
          </ac:spMkLst>
        </pc:spChg>
        <pc:spChg chg="add del mod">
          <ac:chgData name="Yoel Kortick" userId="167978f5-7f40-4909-85d5-d4149554ad4e" providerId="ADAL" clId="{EA2F56EF-3236-4485-80BC-9763E5455DD1}" dt="2023-08-22T08:34:53.008" v="63" actId="478"/>
          <ac:spMkLst>
            <pc:docMk/>
            <pc:sldMk cId="1436621193" sldId="718"/>
            <ac:spMk id="7" creationId="{D6AB6303-38C8-377E-26E9-1795AF55C0CB}"/>
          </ac:spMkLst>
        </pc:spChg>
        <pc:spChg chg="add mod">
          <ac:chgData name="Yoel Kortick" userId="167978f5-7f40-4909-85d5-d4149554ad4e" providerId="ADAL" clId="{EA2F56EF-3236-4485-80BC-9763E5455DD1}" dt="2023-08-22T08:35:03.681" v="66" actId="1076"/>
          <ac:spMkLst>
            <pc:docMk/>
            <pc:sldMk cId="1436621193" sldId="718"/>
            <ac:spMk id="9" creationId="{FD970232-7B56-F42F-A34F-7C8903522EAB}"/>
          </ac:spMkLst>
        </pc:spChg>
        <pc:spChg chg="add mod">
          <ac:chgData name="Yoel Kortick" userId="167978f5-7f40-4909-85d5-d4149554ad4e" providerId="ADAL" clId="{EA2F56EF-3236-4485-80BC-9763E5455DD1}" dt="2023-08-22T08:35:09.300" v="68" actId="14100"/>
          <ac:spMkLst>
            <pc:docMk/>
            <pc:sldMk cId="1436621193" sldId="718"/>
            <ac:spMk id="10" creationId="{0558858A-82D1-BE6F-C507-411E1BD994AD}"/>
          </ac:spMkLst>
        </pc:spChg>
        <pc:picChg chg="add mod">
          <ac:chgData name="Yoel Kortick" userId="167978f5-7f40-4909-85d5-d4149554ad4e" providerId="ADAL" clId="{EA2F56EF-3236-4485-80BC-9763E5455DD1}" dt="2023-08-22T08:35:11.283" v="69" actId="208"/>
          <ac:picMkLst>
            <pc:docMk/>
            <pc:sldMk cId="1436621193" sldId="718"/>
            <ac:picMk id="8" creationId="{2FE1EF77-A122-BCFE-08C8-CC287FB17961}"/>
          </ac:picMkLst>
        </pc:picChg>
      </pc:sldChg>
      <pc:sldChg chg="del">
        <pc:chgData name="Yoel Kortick" userId="167978f5-7f40-4909-85d5-d4149554ad4e" providerId="ADAL" clId="{EA2F56EF-3236-4485-80BC-9763E5455DD1}" dt="2023-08-22T08:36:09.267" v="92" actId="47"/>
        <pc:sldMkLst>
          <pc:docMk/>
          <pc:sldMk cId="1929010854" sldId="719"/>
        </pc:sldMkLst>
      </pc:sldChg>
      <pc:sldChg chg="del">
        <pc:chgData name="Yoel Kortick" userId="167978f5-7f40-4909-85d5-d4149554ad4e" providerId="ADAL" clId="{EA2F56EF-3236-4485-80BC-9763E5455DD1}" dt="2023-08-22T08:36:11.109" v="94" actId="47"/>
        <pc:sldMkLst>
          <pc:docMk/>
          <pc:sldMk cId="470695491" sldId="720"/>
        </pc:sldMkLst>
      </pc:sldChg>
      <pc:sldChg chg="del">
        <pc:chgData name="Yoel Kortick" userId="167978f5-7f40-4909-85d5-d4149554ad4e" providerId="ADAL" clId="{EA2F56EF-3236-4485-80BC-9763E5455DD1}" dt="2023-08-22T08:36:10.021" v="93" actId="47"/>
        <pc:sldMkLst>
          <pc:docMk/>
          <pc:sldMk cId="2993157543" sldId="721"/>
        </pc:sldMkLst>
      </pc:sldChg>
      <pc:sldChg chg="del">
        <pc:chgData name="Yoel Kortick" userId="167978f5-7f40-4909-85d5-d4149554ad4e" providerId="ADAL" clId="{EA2F56EF-3236-4485-80BC-9763E5455DD1}" dt="2023-08-22T08:36:11.628" v="95" actId="47"/>
        <pc:sldMkLst>
          <pc:docMk/>
          <pc:sldMk cId="1232935902" sldId="722"/>
        </pc:sldMkLst>
      </pc:sldChg>
      <pc:sldChg chg="del">
        <pc:chgData name="Yoel Kortick" userId="167978f5-7f40-4909-85d5-d4149554ad4e" providerId="ADAL" clId="{EA2F56EF-3236-4485-80BC-9763E5455DD1}" dt="2023-08-22T08:36:12.277" v="96" actId="47"/>
        <pc:sldMkLst>
          <pc:docMk/>
          <pc:sldMk cId="2623291580" sldId="724"/>
        </pc:sldMkLst>
      </pc:sldChg>
      <pc:sldChg chg="addSp delSp modSp mod">
        <pc:chgData name="Yoel Kortick" userId="167978f5-7f40-4909-85d5-d4149554ad4e" providerId="ADAL" clId="{EA2F56EF-3236-4485-80BC-9763E5455DD1}" dt="2023-08-22T08:38:28.505" v="199" actId="208"/>
        <pc:sldMkLst>
          <pc:docMk/>
          <pc:sldMk cId="867902494" sldId="725"/>
        </pc:sldMkLst>
        <pc:spChg chg="mod">
          <ac:chgData name="Yoel Kortick" userId="167978f5-7f40-4909-85d5-d4149554ad4e" providerId="ADAL" clId="{EA2F56EF-3236-4485-80BC-9763E5455DD1}" dt="2023-08-22T08:36:28.149" v="99"/>
          <ac:spMkLst>
            <pc:docMk/>
            <pc:sldMk cId="867902494" sldId="725"/>
            <ac:spMk id="2" creationId="{FEDFB40A-FD68-C90C-FC94-AB562EC8C5F8}"/>
          </ac:spMkLst>
        </pc:spChg>
        <pc:spChg chg="mod">
          <ac:chgData name="Yoel Kortick" userId="167978f5-7f40-4909-85d5-d4149554ad4e" providerId="ADAL" clId="{EA2F56EF-3236-4485-80BC-9763E5455DD1}" dt="2023-08-22T08:36:28.149" v="99"/>
          <ac:spMkLst>
            <pc:docMk/>
            <pc:sldMk cId="867902494" sldId="725"/>
            <ac:spMk id="3" creationId="{1EEC3019-2DBF-2204-71BC-BA22E9B7D6C8}"/>
          </ac:spMkLst>
        </pc:spChg>
        <pc:spChg chg="mod">
          <ac:chgData name="Yoel Kortick" userId="167978f5-7f40-4909-85d5-d4149554ad4e" providerId="ADAL" clId="{EA2F56EF-3236-4485-80BC-9763E5455DD1}" dt="2023-08-22T08:37:58.470" v="151"/>
          <ac:spMkLst>
            <pc:docMk/>
            <pc:sldMk cId="867902494" sldId="725"/>
            <ac:spMk id="6" creationId="{FC137B9D-CCE8-1D3B-4207-4576FC1D2AA9}"/>
          </ac:spMkLst>
        </pc:spChg>
        <pc:spChg chg="add mod">
          <ac:chgData name="Yoel Kortick" userId="167978f5-7f40-4909-85d5-d4149554ad4e" providerId="ADAL" clId="{EA2F56EF-3236-4485-80BC-9763E5455DD1}" dt="2023-08-22T08:38:26.527" v="198" actId="1076"/>
          <ac:spMkLst>
            <pc:docMk/>
            <pc:sldMk cId="867902494" sldId="725"/>
            <ac:spMk id="7" creationId="{7D56C64B-E014-CCF3-8F92-123F1B498657}"/>
          </ac:spMkLst>
        </pc:spChg>
        <pc:spChg chg="del">
          <ac:chgData name="Yoel Kortick" userId="167978f5-7f40-4909-85d5-d4149554ad4e" providerId="ADAL" clId="{EA2F56EF-3236-4485-80BC-9763E5455DD1}" dt="2023-08-22T08:38:14.091" v="153" actId="478"/>
          <ac:spMkLst>
            <pc:docMk/>
            <pc:sldMk cId="867902494" sldId="725"/>
            <ac:spMk id="10" creationId="{56008402-405D-44A8-B342-0D32178CD45F}"/>
          </ac:spMkLst>
        </pc:spChg>
        <pc:picChg chg="add mod">
          <ac:chgData name="Yoel Kortick" userId="167978f5-7f40-4909-85d5-d4149554ad4e" providerId="ADAL" clId="{EA2F56EF-3236-4485-80BC-9763E5455DD1}" dt="2023-08-22T08:38:28.505" v="199" actId="208"/>
          <ac:picMkLst>
            <pc:docMk/>
            <pc:sldMk cId="867902494" sldId="725"/>
            <ac:picMk id="5" creationId="{9A448246-153F-BE03-D051-0CA708733155}"/>
          </ac:picMkLst>
        </pc:picChg>
        <pc:picChg chg="del">
          <ac:chgData name="Yoel Kortick" userId="167978f5-7f40-4909-85d5-d4149554ad4e" providerId="ADAL" clId="{EA2F56EF-3236-4485-80BC-9763E5455DD1}" dt="2023-08-22T08:38:13.004" v="152" actId="478"/>
          <ac:picMkLst>
            <pc:docMk/>
            <pc:sldMk cId="867902494" sldId="725"/>
            <ac:picMk id="9" creationId="{EDDEBEF3-0460-9C94-3735-2FC4374088EA}"/>
          </ac:picMkLst>
        </pc:picChg>
      </pc:sldChg>
      <pc:sldChg chg="addSp delSp modSp mod">
        <pc:chgData name="Yoel Kortick" userId="167978f5-7f40-4909-85d5-d4149554ad4e" providerId="ADAL" clId="{EA2F56EF-3236-4485-80BC-9763E5455DD1}" dt="2023-08-22T08:39:37.081" v="214" actId="1076"/>
        <pc:sldMkLst>
          <pc:docMk/>
          <pc:sldMk cId="4027746335" sldId="726"/>
        </pc:sldMkLst>
        <pc:spChg chg="mod">
          <ac:chgData name="Yoel Kortick" userId="167978f5-7f40-4909-85d5-d4149554ad4e" providerId="ADAL" clId="{EA2F56EF-3236-4485-80BC-9763E5455DD1}" dt="2023-08-22T08:36:28.149" v="99"/>
          <ac:spMkLst>
            <pc:docMk/>
            <pc:sldMk cId="4027746335" sldId="726"/>
            <ac:spMk id="2" creationId="{FEDFB40A-FD68-C90C-FC94-AB562EC8C5F8}"/>
          </ac:spMkLst>
        </pc:spChg>
        <pc:spChg chg="mod">
          <ac:chgData name="Yoel Kortick" userId="167978f5-7f40-4909-85d5-d4149554ad4e" providerId="ADAL" clId="{EA2F56EF-3236-4485-80BC-9763E5455DD1}" dt="2023-08-22T08:36:28.149" v="99"/>
          <ac:spMkLst>
            <pc:docMk/>
            <pc:sldMk cId="4027746335" sldId="726"/>
            <ac:spMk id="3" creationId="{1EEC3019-2DBF-2204-71BC-BA22E9B7D6C8}"/>
          </ac:spMkLst>
        </pc:spChg>
        <pc:spChg chg="mod">
          <ac:chgData name="Yoel Kortick" userId="167978f5-7f40-4909-85d5-d4149554ad4e" providerId="ADAL" clId="{EA2F56EF-3236-4485-80BC-9763E5455DD1}" dt="2023-08-22T08:39:03.129" v="206" actId="14100"/>
          <ac:spMkLst>
            <pc:docMk/>
            <pc:sldMk cId="4027746335" sldId="726"/>
            <ac:spMk id="6" creationId="{FC137B9D-CCE8-1D3B-4207-4576FC1D2AA9}"/>
          </ac:spMkLst>
        </pc:spChg>
        <pc:spChg chg="del">
          <ac:chgData name="Yoel Kortick" userId="167978f5-7f40-4909-85d5-d4149554ad4e" providerId="ADAL" clId="{EA2F56EF-3236-4485-80BC-9763E5455DD1}" dt="2023-08-22T08:38:53.409" v="201" actId="478"/>
          <ac:spMkLst>
            <pc:docMk/>
            <pc:sldMk cId="4027746335" sldId="726"/>
            <ac:spMk id="7" creationId="{D1710394-A96A-F261-EB99-5C7940CE9C06}"/>
          </ac:spMkLst>
        </pc:spChg>
        <pc:spChg chg="add mod">
          <ac:chgData name="Yoel Kortick" userId="167978f5-7f40-4909-85d5-d4149554ad4e" providerId="ADAL" clId="{EA2F56EF-3236-4485-80BC-9763E5455DD1}" dt="2023-08-22T08:39:17.675" v="210" actId="1076"/>
          <ac:spMkLst>
            <pc:docMk/>
            <pc:sldMk cId="4027746335" sldId="726"/>
            <ac:spMk id="9" creationId="{D8808D8A-0539-6C4F-89A8-B67C3D5D29B1}"/>
          </ac:spMkLst>
        </pc:spChg>
        <pc:spChg chg="add mod">
          <ac:chgData name="Yoel Kortick" userId="167978f5-7f40-4909-85d5-d4149554ad4e" providerId="ADAL" clId="{EA2F56EF-3236-4485-80BC-9763E5455DD1}" dt="2023-08-22T08:39:37.081" v="214" actId="1076"/>
          <ac:spMkLst>
            <pc:docMk/>
            <pc:sldMk cId="4027746335" sldId="726"/>
            <ac:spMk id="10" creationId="{7B8C417F-6D9C-E947-8AB9-39EDDFE9F770}"/>
          </ac:spMkLst>
        </pc:spChg>
        <pc:picChg chg="del">
          <ac:chgData name="Yoel Kortick" userId="167978f5-7f40-4909-85d5-d4149554ad4e" providerId="ADAL" clId="{EA2F56EF-3236-4485-80BC-9763E5455DD1}" dt="2023-08-22T08:38:52.378" v="200" actId="478"/>
          <ac:picMkLst>
            <pc:docMk/>
            <pc:sldMk cId="4027746335" sldId="726"/>
            <ac:picMk id="5" creationId="{53AD693B-07FE-36EF-0489-27B4B3CFE26F}"/>
          </ac:picMkLst>
        </pc:picChg>
        <pc:picChg chg="add mod">
          <ac:chgData name="Yoel Kortick" userId="167978f5-7f40-4909-85d5-d4149554ad4e" providerId="ADAL" clId="{EA2F56EF-3236-4485-80BC-9763E5455DD1}" dt="2023-08-22T08:39:15.123" v="209" actId="1076"/>
          <ac:picMkLst>
            <pc:docMk/>
            <pc:sldMk cId="4027746335" sldId="726"/>
            <ac:picMk id="8" creationId="{40D9B13B-C8EB-849D-A3BE-8B324D958964}"/>
          </ac:picMkLst>
        </pc:picChg>
        <pc:cxnChg chg="add mod">
          <ac:chgData name="Yoel Kortick" userId="167978f5-7f40-4909-85d5-d4149554ad4e" providerId="ADAL" clId="{EA2F56EF-3236-4485-80BC-9763E5455DD1}" dt="2023-08-22T08:39:22.400" v="211" actId="1076"/>
          <ac:cxnSpMkLst>
            <pc:docMk/>
            <pc:sldMk cId="4027746335" sldId="726"/>
            <ac:cxnSpMk id="11" creationId="{AAA9245C-0800-4879-3BBF-3F3D35B0DB40}"/>
          </ac:cxnSpMkLst>
        </pc:cxnChg>
      </pc:sldChg>
      <pc:sldChg chg="addSp delSp modSp mod">
        <pc:chgData name="Yoel Kortick" userId="167978f5-7f40-4909-85d5-d4149554ad4e" providerId="ADAL" clId="{EA2F56EF-3236-4485-80BC-9763E5455DD1}" dt="2023-08-22T08:40:17.306" v="225" actId="208"/>
        <pc:sldMkLst>
          <pc:docMk/>
          <pc:sldMk cId="2556431815" sldId="727"/>
        </pc:sldMkLst>
        <pc:spChg chg="mod">
          <ac:chgData name="Yoel Kortick" userId="167978f5-7f40-4909-85d5-d4149554ad4e" providerId="ADAL" clId="{EA2F56EF-3236-4485-80BC-9763E5455DD1}" dt="2023-08-22T08:36:28.149" v="99"/>
          <ac:spMkLst>
            <pc:docMk/>
            <pc:sldMk cId="2556431815" sldId="727"/>
            <ac:spMk id="2" creationId="{FEDFB40A-FD68-C90C-FC94-AB562EC8C5F8}"/>
          </ac:spMkLst>
        </pc:spChg>
        <pc:spChg chg="mod">
          <ac:chgData name="Yoel Kortick" userId="167978f5-7f40-4909-85d5-d4149554ad4e" providerId="ADAL" clId="{EA2F56EF-3236-4485-80BC-9763E5455DD1}" dt="2023-08-22T08:39:54.526" v="218" actId="1076"/>
          <ac:spMkLst>
            <pc:docMk/>
            <pc:sldMk cId="2556431815" sldId="727"/>
            <ac:spMk id="3" creationId="{1EEC3019-2DBF-2204-71BC-BA22E9B7D6C8}"/>
          </ac:spMkLst>
        </pc:spChg>
        <pc:spChg chg="mod">
          <ac:chgData name="Yoel Kortick" userId="167978f5-7f40-4909-85d5-d4149554ad4e" providerId="ADAL" clId="{EA2F56EF-3236-4485-80BC-9763E5455DD1}" dt="2023-08-22T08:39:53.827" v="217" actId="14100"/>
          <ac:spMkLst>
            <pc:docMk/>
            <pc:sldMk cId="2556431815" sldId="727"/>
            <ac:spMk id="6" creationId="{FC137B9D-CCE8-1D3B-4207-4576FC1D2AA9}"/>
          </ac:spMkLst>
        </pc:spChg>
        <pc:spChg chg="del">
          <ac:chgData name="Yoel Kortick" userId="167978f5-7f40-4909-85d5-d4149554ad4e" providerId="ADAL" clId="{EA2F56EF-3236-4485-80BC-9763E5455DD1}" dt="2023-08-22T08:40:12.154" v="221" actId="478"/>
          <ac:spMkLst>
            <pc:docMk/>
            <pc:sldMk cId="2556431815" sldId="727"/>
            <ac:spMk id="9" creationId="{F6B0B60D-5C22-701E-7EC7-06B2259123C6}"/>
          </ac:spMkLst>
        </pc:spChg>
        <pc:picChg chg="add mod">
          <ac:chgData name="Yoel Kortick" userId="167978f5-7f40-4909-85d5-d4149554ad4e" providerId="ADAL" clId="{EA2F56EF-3236-4485-80BC-9763E5455DD1}" dt="2023-08-22T08:40:17.306" v="225" actId="208"/>
          <ac:picMkLst>
            <pc:docMk/>
            <pc:sldMk cId="2556431815" sldId="727"/>
            <ac:picMk id="5" creationId="{A306F55B-0CC4-A0C1-079C-6D5322D493F2}"/>
          </ac:picMkLst>
        </pc:picChg>
        <pc:picChg chg="del">
          <ac:chgData name="Yoel Kortick" userId="167978f5-7f40-4909-85d5-d4149554ad4e" providerId="ADAL" clId="{EA2F56EF-3236-4485-80BC-9763E5455DD1}" dt="2023-08-22T08:40:06.941" v="219" actId="478"/>
          <ac:picMkLst>
            <pc:docMk/>
            <pc:sldMk cId="2556431815" sldId="727"/>
            <ac:picMk id="8" creationId="{36EED358-9414-B3B6-ECBD-CFB81D705220}"/>
          </ac:picMkLst>
        </pc:picChg>
      </pc:sldChg>
      <pc:sldChg chg="modSp del">
        <pc:chgData name="Yoel Kortick" userId="167978f5-7f40-4909-85d5-d4149554ad4e" providerId="ADAL" clId="{EA2F56EF-3236-4485-80BC-9763E5455DD1}" dt="2023-08-22T08:40:33.152" v="226" actId="47"/>
        <pc:sldMkLst>
          <pc:docMk/>
          <pc:sldMk cId="1194974025" sldId="728"/>
        </pc:sldMkLst>
        <pc:spChg chg="mod">
          <ac:chgData name="Yoel Kortick" userId="167978f5-7f40-4909-85d5-d4149554ad4e" providerId="ADAL" clId="{EA2F56EF-3236-4485-80BC-9763E5455DD1}" dt="2023-08-22T08:36:28.149" v="99"/>
          <ac:spMkLst>
            <pc:docMk/>
            <pc:sldMk cId="1194974025" sldId="728"/>
            <ac:spMk id="2" creationId="{FEDFB40A-FD68-C90C-FC94-AB562EC8C5F8}"/>
          </ac:spMkLst>
        </pc:spChg>
        <pc:spChg chg="mod">
          <ac:chgData name="Yoel Kortick" userId="167978f5-7f40-4909-85d5-d4149554ad4e" providerId="ADAL" clId="{EA2F56EF-3236-4485-80BC-9763E5455DD1}" dt="2023-08-22T08:36:28.149" v="99"/>
          <ac:spMkLst>
            <pc:docMk/>
            <pc:sldMk cId="1194974025" sldId="728"/>
            <ac:spMk id="3" creationId="{1EEC3019-2DBF-2204-71BC-BA22E9B7D6C8}"/>
          </ac:spMkLst>
        </pc:spChg>
      </pc:sldChg>
      <pc:sldChg chg="modSp del">
        <pc:chgData name="Yoel Kortick" userId="167978f5-7f40-4909-85d5-d4149554ad4e" providerId="ADAL" clId="{EA2F56EF-3236-4485-80BC-9763E5455DD1}" dt="2023-08-22T08:40:34.527" v="227" actId="47"/>
        <pc:sldMkLst>
          <pc:docMk/>
          <pc:sldMk cId="1377468094" sldId="729"/>
        </pc:sldMkLst>
        <pc:spChg chg="mod">
          <ac:chgData name="Yoel Kortick" userId="167978f5-7f40-4909-85d5-d4149554ad4e" providerId="ADAL" clId="{EA2F56EF-3236-4485-80BC-9763E5455DD1}" dt="2023-08-22T08:36:28.149" v="99"/>
          <ac:spMkLst>
            <pc:docMk/>
            <pc:sldMk cId="1377468094" sldId="729"/>
            <ac:spMk id="2" creationId="{FEDFB40A-FD68-C90C-FC94-AB562EC8C5F8}"/>
          </ac:spMkLst>
        </pc:spChg>
        <pc:spChg chg="mod">
          <ac:chgData name="Yoel Kortick" userId="167978f5-7f40-4909-85d5-d4149554ad4e" providerId="ADAL" clId="{EA2F56EF-3236-4485-80BC-9763E5455DD1}" dt="2023-08-22T08:36:28.149" v="99"/>
          <ac:spMkLst>
            <pc:docMk/>
            <pc:sldMk cId="1377468094" sldId="729"/>
            <ac:spMk id="3" creationId="{1EEC3019-2DBF-2204-71BC-BA22E9B7D6C8}"/>
          </ac:spMkLst>
        </pc:spChg>
      </pc:sldChg>
      <pc:sldChg chg="modSp del">
        <pc:chgData name="Yoel Kortick" userId="167978f5-7f40-4909-85d5-d4149554ad4e" providerId="ADAL" clId="{EA2F56EF-3236-4485-80BC-9763E5455DD1}" dt="2023-08-22T08:40:37.147" v="228" actId="47"/>
        <pc:sldMkLst>
          <pc:docMk/>
          <pc:sldMk cId="1560853656" sldId="730"/>
        </pc:sldMkLst>
        <pc:spChg chg="mod">
          <ac:chgData name="Yoel Kortick" userId="167978f5-7f40-4909-85d5-d4149554ad4e" providerId="ADAL" clId="{EA2F56EF-3236-4485-80BC-9763E5455DD1}" dt="2023-08-22T08:36:28.149" v="99"/>
          <ac:spMkLst>
            <pc:docMk/>
            <pc:sldMk cId="1560853656" sldId="730"/>
            <ac:spMk id="2" creationId="{FEDFB40A-FD68-C90C-FC94-AB562EC8C5F8}"/>
          </ac:spMkLst>
        </pc:spChg>
        <pc:spChg chg="mod">
          <ac:chgData name="Yoel Kortick" userId="167978f5-7f40-4909-85d5-d4149554ad4e" providerId="ADAL" clId="{EA2F56EF-3236-4485-80BC-9763E5455DD1}" dt="2023-08-22T08:36:28.149" v="99"/>
          <ac:spMkLst>
            <pc:docMk/>
            <pc:sldMk cId="1560853656" sldId="730"/>
            <ac:spMk id="3" creationId="{1EEC3019-2DBF-2204-71BC-BA22E9B7D6C8}"/>
          </ac:spMkLst>
        </pc:spChg>
      </pc:sldChg>
      <pc:sldChg chg="addSp delSp modSp add mod">
        <pc:chgData name="Yoel Kortick" userId="167978f5-7f40-4909-85d5-d4149554ad4e" providerId="ADAL" clId="{EA2F56EF-3236-4485-80BC-9763E5455DD1}" dt="2023-08-22T08:35:53.556" v="91" actId="14100"/>
        <pc:sldMkLst>
          <pc:docMk/>
          <pc:sldMk cId="2854090174" sldId="731"/>
        </pc:sldMkLst>
        <pc:spChg chg="add mod">
          <ac:chgData name="Yoel Kortick" userId="167978f5-7f40-4909-85d5-d4149554ad4e" providerId="ADAL" clId="{EA2F56EF-3236-4485-80BC-9763E5455DD1}" dt="2023-08-22T08:35:48.824" v="89" actId="1035"/>
          <ac:spMkLst>
            <pc:docMk/>
            <pc:sldMk cId="2854090174" sldId="731"/>
            <ac:spMk id="6" creationId="{60887202-D243-3747-7369-ED086C5011BE}"/>
          </ac:spMkLst>
        </pc:spChg>
        <pc:spChg chg="add mod">
          <ac:chgData name="Yoel Kortick" userId="167978f5-7f40-4909-85d5-d4149554ad4e" providerId="ADAL" clId="{EA2F56EF-3236-4485-80BC-9763E5455DD1}" dt="2023-08-22T08:35:53.556" v="91" actId="14100"/>
          <ac:spMkLst>
            <pc:docMk/>
            <pc:sldMk cId="2854090174" sldId="731"/>
            <ac:spMk id="7" creationId="{24A826DD-DDB4-4358-31B2-CF2E2CDA345F}"/>
          </ac:spMkLst>
        </pc:spChg>
        <pc:spChg chg="del">
          <ac:chgData name="Yoel Kortick" userId="167978f5-7f40-4909-85d5-d4149554ad4e" providerId="ADAL" clId="{EA2F56EF-3236-4485-80BC-9763E5455DD1}" dt="2023-08-22T08:35:27.084" v="71" actId="478"/>
          <ac:spMkLst>
            <pc:docMk/>
            <pc:sldMk cId="2854090174" sldId="731"/>
            <ac:spMk id="9" creationId="{FD970232-7B56-F42F-A34F-7C8903522EAB}"/>
          </ac:spMkLst>
        </pc:spChg>
        <pc:spChg chg="del">
          <ac:chgData name="Yoel Kortick" userId="167978f5-7f40-4909-85d5-d4149554ad4e" providerId="ADAL" clId="{EA2F56EF-3236-4485-80BC-9763E5455DD1}" dt="2023-08-22T08:35:27.084" v="71" actId="478"/>
          <ac:spMkLst>
            <pc:docMk/>
            <pc:sldMk cId="2854090174" sldId="731"/>
            <ac:spMk id="10" creationId="{0558858A-82D1-BE6F-C507-411E1BD994AD}"/>
          </ac:spMkLst>
        </pc:spChg>
        <pc:picChg chg="add mod">
          <ac:chgData name="Yoel Kortick" userId="167978f5-7f40-4909-85d5-d4149554ad4e" providerId="ADAL" clId="{EA2F56EF-3236-4485-80BC-9763E5455DD1}" dt="2023-08-22T08:35:36.039" v="83" actId="208"/>
          <ac:picMkLst>
            <pc:docMk/>
            <pc:sldMk cId="2854090174" sldId="731"/>
            <ac:picMk id="5" creationId="{39B19C68-903C-8FDB-AE17-593D884ED748}"/>
          </ac:picMkLst>
        </pc:picChg>
        <pc:picChg chg="del">
          <ac:chgData name="Yoel Kortick" userId="167978f5-7f40-4909-85d5-d4149554ad4e" providerId="ADAL" clId="{EA2F56EF-3236-4485-80BC-9763E5455DD1}" dt="2023-08-22T08:35:27.084" v="71" actId="478"/>
          <ac:picMkLst>
            <pc:docMk/>
            <pc:sldMk cId="2854090174" sldId="731"/>
            <ac:picMk id="8" creationId="{2FE1EF77-A122-BCFE-08C8-CC287FB17961}"/>
          </ac:picMkLst>
        </pc:picChg>
      </pc:sldChg>
      <pc:sldChg chg="add del">
        <pc:chgData name="Yoel Kortick" userId="167978f5-7f40-4909-85d5-d4149554ad4e" providerId="ADAL" clId="{EA2F56EF-3236-4485-80BC-9763E5455DD1}" dt="2023-08-22T08:36:16.261" v="98" actId="2890"/>
        <pc:sldMkLst>
          <pc:docMk/>
          <pc:sldMk cId="189207434" sldId="732"/>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8:13:45.796" v="577"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22/08/2023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22/08/2023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4.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DV Workbook as Alma Homepage</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393878"/>
          </a:xfrm>
        </p:spPr>
        <p:txBody>
          <a:bodyPr/>
          <a:lstStyle/>
          <a:p>
            <a:pPr marL="342900" indent="-342900">
              <a:buFont typeface="Arial" pitchFamily="34" charset="0"/>
              <a:buChar char="•"/>
            </a:pPr>
            <a:r>
              <a:rPr lang="en-US" sz="2800" dirty="0"/>
              <a:t>As previously stated, it is possible to make the Alma homepage be a Data Visualization worksheet.</a:t>
            </a:r>
          </a:p>
          <a:p>
            <a:pPr marL="342900" indent="-342900">
              <a:buFont typeface="Arial" pitchFamily="34" charset="0"/>
              <a:buChar char="•"/>
            </a:pPr>
            <a:r>
              <a:rPr lang="en-US" sz="2800" dirty="0"/>
              <a:t>The next slide shows the current Alma homepage, with selected analytics widgets.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66473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The current Alma homepage</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79075D67-E18D-D621-8E2C-782C5DAA1934}"/>
              </a:ext>
            </a:extLst>
          </p:cNvPr>
          <p:cNvPicPr>
            <a:picLocks noChangeAspect="1"/>
          </p:cNvPicPr>
          <p:nvPr/>
        </p:nvPicPr>
        <p:blipFill>
          <a:blip r:embed="rId3"/>
          <a:stretch>
            <a:fillRect/>
          </a:stretch>
        </p:blipFill>
        <p:spPr>
          <a:xfrm>
            <a:off x="1003720" y="1609516"/>
            <a:ext cx="10265612" cy="4364906"/>
          </a:xfrm>
          <a:prstGeom prst="rect">
            <a:avLst/>
          </a:prstGeom>
          <a:ln>
            <a:solidFill>
              <a:schemeClr val="bg2"/>
            </a:solidFill>
          </a:ln>
        </p:spPr>
      </p:pic>
    </p:spTree>
    <p:custDataLst>
      <p:tags r:id="rId1"/>
    </p:custDataLst>
    <p:extLst>
      <p:ext uri="{BB962C8B-B14F-4D97-AF65-F5344CB8AC3E}">
        <p14:creationId xmlns:p14="http://schemas.microsoft.com/office/powerpoint/2010/main" val="867902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1: Add the DV workbook as an object</a:t>
            </a:r>
          </a:p>
          <a:p>
            <a:pPr marL="342900" indent="-342900">
              <a:buFont typeface="Arial" pitchFamily="34" charset="0"/>
              <a:buChar char="•"/>
            </a:pPr>
            <a:r>
              <a:rPr lang="en-US" sz="2800" dirty="0"/>
              <a:t>First select “Analytics &gt; My Analytics &gt; Analytics Objects List”</a:t>
            </a:r>
          </a:p>
          <a:p>
            <a:pPr marL="342900" indent="-342900">
              <a:buFont typeface="Arial" pitchFamily="34" charset="0"/>
              <a:buChar char="•"/>
            </a:pPr>
            <a:r>
              <a:rPr lang="en-US" sz="2800" dirty="0"/>
              <a:t>Then choose “Actions &gt; Add New Alma Analytics Object”</a:t>
            </a:r>
          </a:p>
          <a:p>
            <a:pPr marL="342900" indent="-342900">
              <a:buFont typeface="Arial" pitchFamily="34" charset="0"/>
              <a:buChar char="•"/>
            </a:pPr>
            <a:r>
              <a:rPr lang="en-US" sz="2800" dirty="0"/>
              <a:t>Choose the folder, DV Workbook, and optionally change the display name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5564318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17D3D4FB-5145-D71E-E119-99CD1CD014F2}"/>
              </a:ext>
            </a:extLst>
          </p:cNvPr>
          <p:cNvPicPr>
            <a:picLocks noChangeAspect="1"/>
          </p:cNvPicPr>
          <p:nvPr/>
        </p:nvPicPr>
        <p:blipFill>
          <a:blip r:embed="rId3"/>
          <a:stretch>
            <a:fillRect/>
          </a:stretch>
        </p:blipFill>
        <p:spPr>
          <a:xfrm>
            <a:off x="6196778" y="2691515"/>
            <a:ext cx="5223698" cy="1492485"/>
          </a:xfrm>
          <a:prstGeom prst="rect">
            <a:avLst/>
          </a:prstGeom>
          <a:ln>
            <a:solidFill>
              <a:schemeClr val="bg2"/>
            </a:solidFill>
          </a:ln>
        </p:spPr>
      </p:pic>
      <p:pic>
        <p:nvPicPr>
          <p:cNvPr id="9" name="Picture 8">
            <a:extLst>
              <a:ext uri="{FF2B5EF4-FFF2-40B4-BE49-F238E27FC236}">
                <a16:creationId xmlns:a16="http://schemas.microsoft.com/office/drawing/2014/main" id="{DD30B4F8-CC80-EDA7-B127-90E8FFC502FE}"/>
              </a:ext>
            </a:extLst>
          </p:cNvPr>
          <p:cNvPicPr>
            <a:picLocks noChangeAspect="1"/>
          </p:cNvPicPr>
          <p:nvPr/>
        </p:nvPicPr>
        <p:blipFill>
          <a:blip r:embed="rId4"/>
          <a:stretch>
            <a:fillRect/>
          </a:stretch>
        </p:blipFill>
        <p:spPr>
          <a:xfrm>
            <a:off x="282186" y="1609828"/>
            <a:ext cx="5011712" cy="4061505"/>
          </a:xfrm>
          <a:prstGeom prst="rect">
            <a:avLst/>
          </a:prstGeom>
          <a:ln>
            <a:solidFill>
              <a:schemeClr val="bg2"/>
            </a:solidFill>
          </a:ln>
        </p:spPr>
      </p:pic>
      <p:sp>
        <p:nvSpPr>
          <p:cNvPr id="10" name="Rectangle 9">
            <a:extLst>
              <a:ext uri="{FF2B5EF4-FFF2-40B4-BE49-F238E27FC236}">
                <a16:creationId xmlns:a16="http://schemas.microsoft.com/office/drawing/2014/main" id="{CE58FBD4-6DBF-8F03-3A02-3A8011E30058}"/>
              </a:ext>
            </a:extLst>
          </p:cNvPr>
          <p:cNvSpPr/>
          <p:nvPr/>
        </p:nvSpPr>
        <p:spPr>
          <a:xfrm>
            <a:off x="400368" y="2798887"/>
            <a:ext cx="1152128" cy="4246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1" name="Rectangle 10">
            <a:extLst>
              <a:ext uri="{FF2B5EF4-FFF2-40B4-BE49-F238E27FC236}">
                <a16:creationId xmlns:a16="http://schemas.microsoft.com/office/drawing/2014/main" id="{8EE965CF-1EE0-83F8-810E-A5DE0A467003}"/>
              </a:ext>
            </a:extLst>
          </p:cNvPr>
          <p:cNvSpPr/>
          <p:nvPr/>
        </p:nvSpPr>
        <p:spPr>
          <a:xfrm>
            <a:off x="6320304" y="3105376"/>
            <a:ext cx="3460694" cy="3236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2" name="Rectangle 11">
            <a:extLst>
              <a:ext uri="{FF2B5EF4-FFF2-40B4-BE49-F238E27FC236}">
                <a16:creationId xmlns:a16="http://schemas.microsoft.com/office/drawing/2014/main" id="{EC15B474-1996-39A5-E923-77CEBF320AC8}"/>
              </a:ext>
            </a:extLst>
          </p:cNvPr>
          <p:cNvSpPr/>
          <p:nvPr/>
        </p:nvSpPr>
        <p:spPr>
          <a:xfrm>
            <a:off x="8593626" y="2711925"/>
            <a:ext cx="1105178" cy="37032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2622026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260B78B-2C7D-784B-EDA8-E535095724CF}"/>
              </a:ext>
            </a:extLst>
          </p:cNvPr>
          <p:cNvPicPr>
            <a:picLocks noChangeAspect="1"/>
          </p:cNvPicPr>
          <p:nvPr/>
        </p:nvPicPr>
        <p:blipFill>
          <a:blip r:embed="rId3"/>
          <a:stretch>
            <a:fillRect/>
          </a:stretch>
        </p:blipFill>
        <p:spPr>
          <a:xfrm>
            <a:off x="2728484" y="1372831"/>
            <a:ext cx="7198741" cy="3702603"/>
          </a:xfrm>
          <a:prstGeom prst="rect">
            <a:avLst/>
          </a:prstGeom>
          <a:ln>
            <a:solidFill>
              <a:schemeClr val="bg2"/>
            </a:solidFill>
          </a:ln>
        </p:spPr>
      </p:pic>
      <p:sp>
        <p:nvSpPr>
          <p:cNvPr id="6" name="Rectangle 5">
            <a:extLst>
              <a:ext uri="{FF2B5EF4-FFF2-40B4-BE49-F238E27FC236}">
                <a16:creationId xmlns:a16="http://schemas.microsoft.com/office/drawing/2014/main" id="{EA5A21C5-7C86-6FEA-57C9-251FB6AA0DAD}"/>
              </a:ext>
            </a:extLst>
          </p:cNvPr>
          <p:cNvSpPr/>
          <p:nvPr/>
        </p:nvSpPr>
        <p:spPr>
          <a:xfrm>
            <a:off x="6521913" y="1649307"/>
            <a:ext cx="3104973" cy="12788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7" name="Rectangle 6">
            <a:extLst>
              <a:ext uri="{FF2B5EF4-FFF2-40B4-BE49-F238E27FC236}">
                <a16:creationId xmlns:a16="http://schemas.microsoft.com/office/drawing/2014/main" id="{92FA7ADF-51BB-3119-4F61-6431B602F7C6}"/>
              </a:ext>
            </a:extLst>
          </p:cNvPr>
          <p:cNvSpPr/>
          <p:nvPr/>
        </p:nvSpPr>
        <p:spPr>
          <a:xfrm>
            <a:off x="2895873" y="1790729"/>
            <a:ext cx="2518607" cy="7469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25779300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2: In the object check the box “Add as dashboard”</a:t>
            </a:r>
          </a:p>
          <a:p>
            <a:pPr marL="342900" indent="-342900">
              <a:buFont typeface="Arial" pitchFamily="34" charset="0"/>
              <a:buChar char="•"/>
            </a:pPr>
            <a:r>
              <a:rPr lang="en-US" sz="2800" dirty="0"/>
              <a:t>You will also note that by default the object type will be “Data Visualization Project” because we chose a project from Data Visualization and not from Analytics.</a:t>
            </a:r>
          </a:p>
          <a:p>
            <a:pPr marL="342900" indent="-342900">
              <a:buFont typeface="Arial" pitchFamily="34" charset="0"/>
              <a:buChar char="•"/>
            </a:pPr>
            <a:endParaRPr lang="en-US" sz="2800" dirty="0"/>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8351569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F11028C-0B60-FF47-1AAC-4B79C11E4FD9}"/>
              </a:ext>
            </a:extLst>
          </p:cNvPr>
          <p:cNvPicPr>
            <a:picLocks noChangeAspect="1"/>
          </p:cNvPicPr>
          <p:nvPr/>
        </p:nvPicPr>
        <p:blipFill>
          <a:blip r:embed="rId3"/>
          <a:stretch>
            <a:fillRect/>
          </a:stretch>
        </p:blipFill>
        <p:spPr>
          <a:xfrm>
            <a:off x="107504" y="814772"/>
            <a:ext cx="11751701" cy="4568885"/>
          </a:xfrm>
          <a:prstGeom prst="rect">
            <a:avLst/>
          </a:prstGeom>
          <a:ln>
            <a:solidFill>
              <a:schemeClr val="bg2"/>
            </a:solidFill>
          </a:ln>
        </p:spPr>
      </p:pic>
      <p:sp>
        <p:nvSpPr>
          <p:cNvPr id="9" name="Rectangle 8">
            <a:extLst>
              <a:ext uri="{FF2B5EF4-FFF2-40B4-BE49-F238E27FC236}">
                <a16:creationId xmlns:a16="http://schemas.microsoft.com/office/drawing/2014/main" id="{FAEF8BEB-9AE7-1E50-D4A0-2802D96D3FCC}"/>
              </a:ext>
            </a:extLst>
          </p:cNvPr>
          <p:cNvSpPr/>
          <p:nvPr/>
        </p:nvSpPr>
        <p:spPr>
          <a:xfrm>
            <a:off x="107504" y="5199980"/>
            <a:ext cx="1206492" cy="178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0" name="Rectangle 9">
            <a:extLst>
              <a:ext uri="{FF2B5EF4-FFF2-40B4-BE49-F238E27FC236}">
                <a16:creationId xmlns:a16="http://schemas.microsoft.com/office/drawing/2014/main" id="{624AB785-1FCE-A975-F353-220B1F47949A}"/>
              </a:ext>
            </a:extLst>
          </p:cNvPr>
          <p:cNvSpPr/>
          <p:nvPr/>
        </p:nvSpPr>
        <p:spPr>
          <a:xfrm>
            <a:off x="287608" y="1432337"/>
            <a:ext cx="1777497" cy="2320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1" name="TextBox 10">
            <a:extLst>
              <a:ext uri="{FF2B5EF4-FFF2-40B4-BE49-F238E27FC236}">
                <a16:creationId xmlns:a16="http://schemas.microsoft.com/office/drawing/2014/main" id="{B1B7D2EF-B021-3232-02BC-4D1F1A014BCF}"/>
              </a:ext>
            </a:extLst>
          </p:cNvPr>
          <p:cNvSpPr txBox="1"/>
          <p:nvPr/>
        </p:nvSpPr>
        <p:spPr>
          <a:xfrm>
            <a:off x="2879953" y="4011910"/>
            <a:ext cx="2390690" cy="646331"/>
          </a:xfrm>
          <a:prstGeom prst="rect">
            <a:avLst/>
          </a:prstGeom>
          <a:solidFill>
            <a:schemeClr val="bg1"/>
          </a:solidFill>
          <a:ln>
            <a:solidFill>
              <a:schemeClr val="bg2"/>
            </a:solidFill>
          </a:ln>
        </p:spPr>
        <p:txBody>
          <a:bodyPr wrap="square" rtlCol="0">
            <a:spAutoFit/>
          </a:bodyPr>
          <a:lstStyle/>
          <a:p>
            <a:r>
              <a:rPr lang="en-US" dirty="0"/>
              <a:t>“Add as dashboard” is checked</a:t>
            </a:r>
            <a:endParaRPr lang="en-IL" dirty="0"/>
          </a:p>
        </p:txBody>
      </p:sp>
      <p:cxnSp>
        <p:nvCxnSpPr>
          <p:cNvPr id="12" name="Straight Arrow Connector 11">
            <a:extLst>
              <a:ext uri="{FF2B5EF4-FFF2-40B4-BE49-F238E27FC236}">
                <a16:creationId xmlns:a16="http://schemas.microsoft.com/office/drawing/2014/main" id="{2B25F174-223E-D0EC-9C48-3F4A48066014}"/>
              </a:ext>
            </a:extLst>
          </p:cNvPr>
          <p:cNvCxnSpPr>
            <a:cxnSpLocks/>
          </p:cNvCxnSpPr>
          <p:nvPr/>
        </p:nvCxnSpPr>
        <p:spPr>
          <a:xfrm flipH="1">
            <a:off x="1438382" y="4658241"/>
            <a:ext cx="1356189" cy="54173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5B7E978-3E9A-1868-50CE-9FC96287244F}"/>
              </a:ext>
            </a:extLst>
          </p:cNvPr>
          <p:cNvSpPr txBox="1"/>
          <p:nvPr/>
        </p:nvSpPr>
        <p:spPr>
          <a:xfrm>
            <a:off x="5953191" y="2304058"/>
            <a:ext cx="2451070" cy="942575"/>
          </a:xfrm>
          <a:prstGeom prst="rect">
            <a:avLst/>
          </a:prstGeom>
          <a:solidFill>
            <a:schemeClr val="bg1"/>
          </a:solidFill>
          <a:ln>
            <a:solidFill>
              <a:schemeClr val="bg2"/>
            </a:solidFill>
          </a:ln>
        </p:spPr>
        <p:txBody>
          <a:bodyPr wrap="square" rtlCol="0">
            <a:spAutoFit/>
          </a:bodyPr>
          <a:lstStyle/>
          <a:p>
            <a:r>
              <a:rPr lang="en-US" dirty="0"/>
              <a:t>Take note that this is a Data Visualization Workbook</a:t>
            </a:r>
            <a:endParaRPr lang="en-IL" dirty="0"/>
          </a:p>
        </p:txBody>
      </p:sp>
      <p:cxnSp>
        <p:nvCxnSpPr>
          <p:cNvPr id="15" name="Straight Arrow Connector 14">
            <a:extLst>
              <a:ext uri="{FF2B5EF4-FFF2-40B4-BE49-F238E27FC236}">
                <a16:creationId xmlns:a16="http://schemas.microsoft.com/office/drawing/2014/main" id="{4120750B-8A53-F40C-5B92-D044909EDDE1}"/>
              </a:ext>
            </a:extLst>
          </p:cNvPr>
          <p:cNvCxnSpPr>
            <a:cxnSpLocks/>
            <a:stCxn id="14" idx="1"/>
            <a:endCxn id="10" idx="3"/>
          </p:cNvCxnSpPr>
          <p:nvPr/>
        </p:nvCxnSpPr>
        <p:spPr>
          <a:xfrm flipH="1" flipV="1">
            <a:off x="2065105" y="1548370"/>
            <a:ext cx="3888086" cy="122697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22894913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3: Assign the roles for which the user will be able to make the DV Workbook be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673B756-0F80-C7E5-4FFD-1FB387CDD3B7}"/>
              </a:ext>
            </a:extLst>
          </p:cNvPr>
          <p:cNvPicPr>
            <a:picLocks noChangeAspect="1"/>
          </p:cNvPicPr>
          <p:nvPr/>
        </p:nvPicPr>
        <p:blipFill>
          <a:blip r:embed="rId3"/>
          <a:stretch>
            <a:fillRect/>
          </a:stretch>
        </p:blipFill>
        <p:spPr>
          <a:xfrm>
            <a:off x="1999115" y="1990107"/>
            <a:ext cx="8573212" cy="4338776"/>
          </a:xfrm>
          <a:prstGeom prst="rect">
            <a:avLst/>
          </a:prstGeom>
          <a:ln>
            <a:solidFill>
              <a:schemeClr val="bg2"/>
            </a:solidFill>
          </a:ln>
        </p:spPr>
      </p:pic>
      <p:sp>
        <p:nvSpPr>
          <p:cNvPr id="7" name="TextBox 6">
            <a:extLst>
              <a:ext uri="{FF2B5EF4-FFF2-40B4-BE49-F238E27FC236}">
                <a16:creationId xmlns:a16="http://schemas.microsoft.com/office/drawing/2014/main" id="{EE6C9E49-86E6-C51D-146C-B8F875B6114B}"/>
              </a:ext>
            </a:extLst>
          </p:cNvPr>
          <p:cNvSpPr txBox="1"/>
          <p:nvPr/>
        </p:nvSpPr>
        <p:spPr>
          <a:xfrm>
            <a:off x="5124741" y="3953691"/>
            <a:ext cx="4214467" cy="1077218"/>
          </a:xfrm>
          <a:prstGeom prst="rect">
            <a:avLst/>
          </a:prstGeom>
          <a:solidFill>
            <a:schemeClr val="bg1"/>
          </a:solidFill>
          <a:ln>
            <a:solidFill>
              <a:schemeClr val="bg2"/>
            </a:solidFill>
          </a:ln>
        </p:spPr>
        <p:txBody>
          <a:bodyPr wrap="square" rtlCol="0">
            <a:spAutoFit/>
          </a:bodyPr>
          <a:lstStyle/>
          <a:p>
            <a:r>
              <a:rPr lang="en-US" sz="1600" dirty="0"/>
              <a:t>In the “Roles” section we have defined that if a user has role “Fulfillment Administrator” then he or she can make this DV Workbook be the Alma Homepage</a:t>
            </a:r>
          </a:p>
        </p:txBody>
      </p:sp>
      <p:sp>
        <p:nvSpPr>
          <p:cNvPr id="8" name="Rectangle 7">
            <a:extLst>
              <a:ext uri="{FF2B5EF4-FFF2-40B4-BE49-F238E27FC236}">
                <a16:creationId xmlns:a16="http://schemas.microsoft.com/office/drawing/2014/main" id="{7B73543E-41FA-D2B2-8AFB-C6E0BC135A96}"/>
              </a:ext>
            </a:extLst>
          </p:cNvPr>
          <p:cNvSpPr/>
          <p:nvPr/>
        </p:nvSpPr>
        <p:spPr>
          <a:xfrm>
            <a:off x="2287492" y="5234534"/>
            <a:ext cx="1760526" cy="38543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F70F8C0-58B4-C5E7-C875-2CD5B2F0B1FD}"/>
              </a:ext>
            </a:extLst>
          </p:cNvPr>
          <p:cNvSpPr/>
          <p:nvPr/>
        </p:nvSpPr>
        <p:spPr>
          <a:xfrm>
            <a:off x="9686922" y="5878309"/>
            <a:ext cx="371477" cy="3944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945357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77218"/>
          </a:xfrm>
        </p:spPr>
        <p:txBody>
          <a:bodyPr/>
          <a:lstStyle/>
          <a:p>
            <a:pPr marL="342900" indent="-342900">
              <a:buFont typeface="Arial" pitchFamily="34" charset="0"/>
              <a:buChar char="•"/>
            </a:pPr>
            <a:r>
              <a:rPr lang="en-US" sz="2800" dirty="0"/>
              <a:t>User Susan Aarons has role “Fulfillment Administrator” and this she can make this DV Workbook be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E7BAB6C-57DD-8D2A-72DC-44A9633C2163}"/>
              </a:ext>
            </a:extLst>
          </p:cNvPr>
          <p:cNvPicPr>
            <a:picLocks noChangeAspect="1"/>
          </p:cNvPicPr>
          <p:nvPr/>
        </p:nvPicPr>
        <p:blipFill>
          <a:blip r:embed="rId3"/>
          <a:stretch>
            <a:fillRect/>
          </a:stretch>
        </p:blipFill>
        <p:spPr>
          <a:xfrm>
            <a:off x="878688" y="2139347"/>
            <a:ext cx="10123800" cy="3418973"/>
          </a:xfrm>
          <a:prstGeom prst="rect">
            <a:avLst/>
          </a:prstGeom>
          <a:ln>
            <a:solidFill>
              <a:schemeClr val="bg2"/>
            </a:solidFill>
          </a:ln>
        </p:spPr>
      </p:pic>
      <p:sp>
        <p:nvSpPr>
          <p:cNvPr id="11" name="Rectangle 10">
            <a:extLst>
              <a:ext uri="{FF2B5EF4-FFF2-40B4-BE49-F238E27FC236}">
                <a16:creationId xmlns:a16="http://schemas.microsoft.com/office/drawing/2014/main" id="{3B79B4EF-9729-88F7-6A2E-762700938886}"/>
              </a:ext>
            </a:extLst>
          </p:cNvPr>
          <p:cNvSpPr/>
          <p:nvPr/>
        </p:nvSpPr>
        <p:spPr>
          <a:xfrm>
            <a:off x="1824798" y="3845659"/>
            <a:ext cx="1280799" cy="45039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949837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545421"/>
          </a:xfrm>
        </p:spPr>
        <p:txBody>
          <a:bodyPr/>
          <a:lstStyle/>
          <a:p>
            <a:pPr marL="342900" indent="-342900">
              <a:buFont typeface="Arial" pitchFamily="34" charset="0"/>
              <a:buChar char="•"/>
            </a:pPr>
            <a:r>
              <a:rPr lang="en-US" sz="2800" dirty="0"/>
              <a:t>Step 4: Click the “Alma” link in the menu on the top left and then select the down arrow next to “Alma Homepage”.  </a:t>
            </a:r>
          </a:p>
          <a:p>
            <a:pPr marL="342900" indent="-342900">
              <a:buFont typeface="Arial" pitchFamily="34" charset="0"/>
              <a:buChar char="•"/>
            </a:pPr>
            <a:r>
              <a:rPr lang="en-US" sz="2800" dirty="0"/>
              <a:t>You will see the Data Visualization objects which have been created and have checked “Add as dashboard”</a:t>
            </a:r>
          </a:p>
          <a:p>
            <a:pPr marL="342900" indent="-342900">
              <a:buFont typeface="Arial" pitchFamily="34" charset="0"/>
              <a:buChar char="•"/>
            </a:pPr>
            <a:r>
              <a:rPr lang="en-US" sz="2800" dirty="0"/>
              <a:t>Choose the desired Data Visualization object</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798245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pPr>
              <a:lnSpc>
                <a:spcPct val="90000"/>
              </a:lnSpc>
            </a:pPr>
            <a:r>
              <a:rPr lang="en-US" sz="1600" dirty="0"/>
              <a:t>The sample DV Workbook</a:t>
            </a:r>
            <a:endParaRPr lang="en-IL" sz="1600" dirty="0"/>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pPr>
              <a:lnSpc>
                <a:spcPct val="90000"/>
              </a:lnSpc>
            </a:pPr>
            <a:r>
              <a:rPr lang="en-US" sz="1600" dirty="0"/>
              <a:t>Configuring the DV Workbook to be the Alma homepage</a:t>
            </a:r>
            <a:endParaRPr lang="en-IL" sz="1600" dirty="0"/>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8501EB84-ABB3-EC5E-5889-5B449861CA40}"/>
              </a:ext>
            </a:extLst>
          </p:cNvPr>
          <p:cNvPicPr>
            <a:picLocks noChangeAspect="1"/>
          </p:cNvPicPr>
          <p:nvPr/>
        </p:nvPicPr>
        <p:blipFill>
          <a:blip r:embed="rId3"/>
          <a:stretch>
            <a:fillRect/>
          </a:stretch>
        </p:blipFill>
        <p:spPr>
          <a:xfrm>
            <a:off x="3864639" y="1352293"/>
            <a:ext cx="4462721" cy="328832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65078"/>
          </a:xfrm>
        </p:spPr>
        <p:txBody>
          <a:bodyPr/>
          <a:lstStyle/>
          <a:p>
            <a:pPr marL="342900" indent="-342900">
              <a:buFont typeface="Arial" pitchFamily="34" charset="0"/>
              <a:buChar char="•"/>
            </a:pPr>
            <a:r>
              <a:rPr lang="en-US" sz="2800" dirty="0"/>
              <a:t>Step 4:</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82014A29-ED13-1583-6C55-077AEF5888B0}"/>
              </a:ext>
            </a:extLst>
          </p:cNvPr>
          <p:cNvSpPr txBox="1"/>
          <p:nvPr/>
        </p:nvSpPr>
        <p:spPr>
          <a:xfrm>
            <a:off x="721912" y="1740520"/>
            <a:ext cx="1559716" cy="369332"/>
          </a:xfrm>
          <a:prstGeom prst="rect">
            <a:avLst/>
          </a:prstGeom>
          <a:solidFill>
            <a:schemeClr val="bg1"/>
          </a:solidFill>
          <a:ln>
            <a:solidFill>
              <a:schemeClr val="bg2"/>
            </a:solidFill>
          </a:ln>
        </p:spPr>
        <p:txBody>
          <a:bodyPr wrap="square" rtlCol="0">
            <a:spAutoFit/>
          </a:bodyPr>
          <a:lstStyle/>
          <a:p>
            <a:r>
              <a:rPr lang="en-US" dirty="0"/>
              <a:t>Click here</a:t>
            </a:r>
            <a:endParaRPr lang="en-IL" dirty="0"/>
          </a:p>
        </p:txBody>
      </p:sp>
      <p:cxnSp>
        <p:nvCxnSpPr>
          <p:cNvPr id="8" name="Straight Arrow Connector 7">
            <a:extLst>
              <a:ext uri="{FF2B5EF4-FFF2-40B4-BE49-F238E27FC236}">
                <a16:creationId xmlns:a16="http://schemas.microsoft.com/office/drawing/2014/main" id="{74CDC49F-EB2D-8430-301A-FDC8F1CF2965}"/>
              </a:ext>
            </a:extLst>
          </p:cNvPr>
          <p:cNvCxnSpPr>
            <a:cxnSpLocks/>
            <a:stCxn id="7" idx="3"/>
          </p:cNvCxnSpPr>
          <p:nvPr/>
        </p:nvCxnSpPr>
        <p:spPr>
          <a:xfrm flipV="1">
            <a:off x="2281628" y="1868990"/>
            <a:ext cx="1583011" cy="561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736D9EA4-5386-C48F-22F1-D6E0F9CB0325}"/>
              </a:ext>
            </a:extLst>
          </p:cNvPr>
          <p:cNvSpPr txBox="1"/>
          <p:nvPr/>
        </p:nvSpPr>
        <p:spPr>
          <a:xfrm>
            <a:off x="8832850" y="3596655"/>
            <a:ext cx="2088232" cy="1200329"/>
          </a:xfrm>
          <a:prstGeom prst="rect">
            <a:avLst/>
          </a:prstGeom>
          <a:solidFill>
            <a:schemeClr val="bg1"/>
          </a:solidFill>
          <a:ln>
            <a:solidFill>
              <a:schemeClr val="bg2"/>
            </a:solidFill>
          </a:ln>
        </p:spPr>
        <p:txBody>
          <a:bodyPr wrap="square" rtlCol="0">
            <a:spAutoFit/>
          </a:bodyPr>
          <a:lstStyle/>
          <a:p>
            <a:r>
              <a:rPr lang="en-US" dirty="0"/>
              <a:t>Select desired DV object.  This is the one we looked at a moment ago.</a:t>
            </a:r>
            <a:endParaRPr lang="en-IL" dirty="0"/>
          </a:p>
        </p:txBody>
      </p:sp>
      <p:cxnSp>
        <p:nvCxnSpPr>
          <p:cNvPr id="10" name="Straight Arrow Connector 9">
            <a:extLst>
              <a:ext uri="{FF2B5EF4-FFF2-40B4-BE49-F238E27FC236}">
                <a16:creationId xmlns:a16="http://schemas.microsoft.com/office/drawing/2014/main" id="{CAF7A0FE-F1B9-E2F8-9587-8BA7980DA384}"/>
              </a:ext>
            </a:extLst>
          </p:cNvPr>
          <p:cNvCxnSpPr>
            <a:cxnSpLocks/>
          </p:cNvCxnSpPr>
          <p:nvPr/>
        </p:nvCxnSpPr>
        <p:spPr>
          <a:xfrm flipH="1" flipV="1">
            <a:off x="7849001" y="3634883"/>
            <a:ext cx="983849" cy="1863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879D29E5-59F4-893C-8029-27D3C6180B8D}"/>
              </a:ext>
            </a:extLst>
          </p:cNvPr>
          <p:cNvSpPr txBox="1"/>
          <p:nvPr/>
        </p:nvSpPr>
        <p:spPr>
          <a:xfrm>
            <a:off x="258233" y="3598991"/>
            <a:ext cx="2824599" cy="1754326"/>
          </a:xfrm>
          <a:prstGeom prst="rect">
            <a:avLst/>
          </a:prstGeom>
          <a:solidFill>
            <a:schemeClr val="bg1"/>
          </a:solidFill>
          <a:ln>
            <a:solidFill>
              <a:schemeClr val="bg2"/>
            </a:solidFill>
          </a:ln>
        </p:spPr>
        <p:txBody>
          <a:bodyPr wrap="square" rtlCol="0">
            <a:spAutoFit/>
          </a:bodyPr>
          <a:lstStyle/>
          <a:p>
            <a:r>
              <a:rPr lang="en-US" dirty="0"/>
              <a:t>Leave “Alma Homepage” selected to remain with currently functionality (whereby Analytics widgets can be added to the Alma homepage).</a:t>
            </a:r>
            <a:endParaRPr lang="en-IL" dirty="0"/>
          </a:p>
        </p:txBody>
      </p:sp>
      <p:cxnSp>
        <p:nvCxnSpPr>
          <p:cNvPr id="12" name="Straight Arrow Connector 11">
            <a:extLst>
              <a:ext uri="{FF2B5EF4-FFF2-40B4-BE49-F238E27FC236}">
                <a16:creationId xmlns:a16="http://schemas.microsoft.com/office/drawing/2014/main" id="{9B01CBCB-7064-B312-05AD-9650F0C57051}"/>
              </a:ext>
            </a:extLst>
          </p:cNvPr>
          <p:cNvCxnSpPr>
            <a:cxnSpLocks/>
          </p:cNvCxnSpPr>
          <p:nvPr/>
        </p:nvCxnSpPr>
        <p:spPr>
          <a:xfrm flipV="1">
            <a:off x="3082832" y="3133713"/>
            <a:ext cx="2417337" cy="44120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AB8D9DF1-3400-6A51-CEF7-A17439ADC5F1}"/>
              </a:ext>
            </a:extLst>
          </p:cNvPr>
          <p:cNvSpPr txBox="1"/>
          <p:nvPr/>
        </p:nvSpPr>
        <p:spPr>
          <a:xfrm>
            <a:off x="4456053" y="5014489"/>
            <a:ext cx="2088232" cy="369332"/>
          </a:xfrm>
          <a:prstGeom prst="rect">
            <a:avLst/>
          </a:prstGeom>
          <a:solidFill>
            <a:srgbClr val="FFFF00"/>
          </a:solidFill>
          <a:ln>
            <a:solidFill>
              <a:schemeClr val="bg2"/>
            </a:solidFill>
          </a:ln>
        </p:spPr>
        <p:txBody>
          <a:bodyPr wrap="square" rtlCol="0">
            <a:spAutoFit/>
          </a:bodyPr>
          <a:lstStyle/>
          <a:p>
            <a:r>
              <a:rPr lang="en-US" dirty="0"/>
              <a:t>We will select this</a:t>
            </a:r>
            <a:endParaRPr lang="en-IL" dirty="0"/>
          </a:p>
        </p:txBody>
      </p:sp>
      <p:cxnSp>
        <p:nvCxnSpPr>
          <p:cNvPr id="20" name="Straight Arrow Connector 19">
            <a:extLst>
              <a:ext uri="{FF2B5EF4-FFF2-40B4-BE49-F238E27FC236}">
                <a16:creationId xmlns:a16="http://schemas.microsoft.com/office/drawing/2014/main" id="{5E5C8534-5624-D3C8-BC24-B7C6110B1011}"/>
              </a:ext>
            </a:extLst>
          </p:cNvPr>
          <p:cNvCxnSpPr>
            <a:cxnSpLocks/>
          </p:cNvCxnSpPr>
          <p:nvPr/>
        </p:nvCxnSpPr>
        <p:spPr>
          <a:xfrm>
            <a:off x="4740707" y="3574913"/>
            <a:ext cx="587599" cy="1137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4A9573EB-27E9-72CA-1264-704CDF6D071B}"/>
              </a:ext>
            </a:extLst>
          </p:cNvPr>
          <p:cNvCxnSpPr>
            <a:cxnSpLocks/>
          </p:cNvCxnSpPr>
          <p:nvPr/>
        </p:nvCxnSpPr>
        <p:spPr>
          <a:xfrm flipV="1">
            <a:off x="4740707" y="3574913"/>
            <a:ext cx="0" cy="1439576"/>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8AE7C1A-198F-BA52-27D0-C9813DC1C8A1}"/>
              </a:ext>
            </a:extLst>
          </p:cNvPr>
          <p:cNvSpPr/>
          <p:nvPr/>
        </p:nvSpPr>
        <p:spPr>
          <a:xfrm>
            <a:off x="5383658" y="3270402"/>
            <a:ext cx="2409991" cy="65250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27" name="Rectangle 26">
            <a:extLst>
              <a:ext uri="{FF2B5EF4-FFF2-40B4-BE49-F238E27FC236}">
                <a16:creationId xmlns:a16="http://schemas.microsoft.com/office/drawing/2014/main" id="{6E8B4DE9-47B0-5DFA-4AFD-904813B95DA3}"/>
              </a:ext>
            </a:extLst>
          </p:cNvPr>
          <p:cNvSpPr/>
          <p:nvPr/>
        </p:nvSpPr>
        <p:spPr>
          <a:xfrm>
            <a:off x="3841345" y="1431329"/>
            <a:ext cx="1018332" cy="65250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3842275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2463D7C-3226-6167-EBA8-C3F2BD87D6FB}"/>
              </a:ext>
            </a:extLst>
          </p:cNvPr>
          <p:cNvPicPr>
            <a:picLocks noChangeAspect="1"/>
          </p:cNvPicPr>
          <p:nvPr/>
        </p:nvPicPr>
        <p:blipFill>
          <a:blip r:embed="rId3"/>
          <a:stretch>
            <a:fillRect/>
          </a:stretch>
        </p:blipFill>
        <p:spPr>
          <a:xfrm>
            <a:off x="1526048" y="1118869"/>
            <a:ext cx="9647383" cy="499225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8D3A6ED7-7892-0682-B567-75DB0ED60F76}"/>
              </a:ext>
            </a:extLst>
          </p:cNvPr>
          <p:cNvSpPr txBox="1"/>
          <p:nvPr/>
        </p:nvSpPr>
        <p:spPr>
          <a:xfrm>
            <a:off x="2636191" y="4473358"/>
            <a:ext cx="2942676" cy="646331"/>
          </a:xfrm>
          <a:prstGeom prst="rect">
            <a:avLst/>
          </a:prstGeom>
          <a:solidFill>
            <a:schemeClr val="bg1"/>
          </a:solidFill>
          <a:ln>
            <a:solidFill>
              <a:schemeClr val="bg2"/>
            </a:solidFill>
          </a:ln>
        </p:spPr>
        <p:txBody>
          <a:bodyPr wrap="square" rtlCol="0">
            <a:spAutoFit/>
          </a:bodyPr>
          <a:lstStyle/>
          <a:p>
            <a:r>
              <a:rPr lang="en-US" dirty="0"/>
              <a:t>Now the Alma homepage is the DV worksheet</a:t>
            </a:r>
          </a:p>
        </p:txBody>
      </p:sp>
    </p:spTree>
    <p:custDataLst>
      <p:tags r:id="rId1"/>
    </p:custDataLst>
    <p:extLst>
      <p:ext uri="{BB962C8B-B14F-4D97-AF65-F5344CB8AC3E}">
        <p14:creationId xmlns:p14="http://schemas.microsoft.com/office/powerpoint/2010/main" val="35485440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11E09B7-91AC-1DE3-7A2F-D1D2CF9B8DDC}"/>
              </a:ext>
            </a:extLst>
          </p:cNvPr>
          <p:cNvPicPr>
            <a:picLocks noChangeAspect="1"/>
          </p:cNvPicPr>
          <p:nvPr/>
        </p:nvPicPr>
        <p:blipFill>
          <a:blip r:embed="rId3"/>
          <a:stretch>
            <a:fillRect/>
          </a:stretch>
        </p:blipFill>
        <p:spPr>
          <a:xfrm>
            <a:off x="1256804" y="1828801"/>
            <a:ext cx="10357396" cy="410346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45222"/>
          </a:xfrm>
        </p:spPr>
        <p:txBody>
          <a:bodyPr/>
          <a:lstStyle/>
          <a:p>
            <a:pPr marL="342900" indent="-342900">
              <a:buFont typeface="Arial" pitchFamily="34" charset="0"/>
              <a:buChar char="•"/>
            </a:pPr>
            <a:r>
              <a:rPr lang="en-US" sz="2800" dirty="0"/>
              <a:t>At any time, we can click the icon on the top left and return to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18C8A3F1-FB17-5432-14CB-BA26BB4C5692}"/>
              </a:ext>
            </a:extLst>
          </p:cNvPr>
          <p:cNvCxnSpPr>
            <a:cxnSpLocks/>
          </p:cNvCxnSpPr>
          <p:nvPr/>
        </p:nvCxnSpPr>
        <p:spPr>
          <a:xfrm flipH="1" flipV="1">
            <a:off x="1900719" y="2134072"/>
            <a:ext cx="581981" cy="7966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2A4C1CD-0876-8ADC-1150-1D52F69E6F1F}"/>
              </a:ext>
            </a:extLst>
          </p:cNvPr>
          <p:cNvSpPr txBox="1"/>
          <p:nvPr/>
        </p:nvSpPr>
        <p:spPr>
          <a:xfrm>
            <a:off x="2482700" y="2858711"/>
            <a:ext cx="2232248" cy="646331"/>
          </a:xfrm>
          <a:prstGeom prst="rect">
            <a:avLst/>
          </a:prstGeom>
          <a:solidFill>
            <a:srgbClr val="FFFF00"/>
          </a:solidFill>
          <a:ln>
            <a:solidFill>
              <a:schemeClr val="bg2"/>
            </a:solidFill>
          </a:ln>
        </p:spPr>
        <p:txBody>
          <a:bodyPr wrap="square" rtlCol="0">
            <a:spAutoFit/>
          </a:bodyPr>
          <a:lstStyle/>
          <a:p>
            <a:r>
              <a:rPr lang="en-US" dirty="0"/>
              <a:t>Click here to return to Alma homepage</a:t>
            </a:r>
          </a:p>
        </p:txBody>
      </p:sp>
    </p:spTree>
    <p:custDataLst>
      <p:tags r:id="rId1"/>
    </p:custDataLst>
    <p:extLst>
      <p:ext uri="{BB962C8B-B14F-4D97-AF65-F5344CB8AC3E}">
        <p14:creationId xmlns:p14="http://schemas.microsoft.com/office/powerpoint/2010/main" val="37592837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45222"/>
          </a:xfrm>
        </p:spPr>
        <p:txBody>
          <a:bodyPr/>
          <a:lstStyle/>
          <a:p>
            <a:pPr marL="342900" indent="-342900">
              <a:buFont typeface="Arial" pitchFamily="34" charset="0"/>
              <a:buChar char="•"/>
            </a:pPr>
            <a:r>
              <a:rPr lang="en-US" sz="2800" dirty="0"/>
              <a:t>After clicking the icon, the DW workbook appears on the homepage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95CD15F-C02A-BF1B-DD92-2ACE16E83A42}"/>
              </a:ext>
            </a:extLst>
          </p:cNvPr>
          <p:cNvPicPr>
            <a:picLocks noChangeAspect="1"/>
          </p:cNvPicPr>
          <p:nvPr/>
        </p:nvPicPr>
        <p:blipFill>
          <a:blip r:embed="rId3"/>
          <a:stretch>
            <a:fillRect/>
          </a:stretch>
        </p:blipFill>
        <p:spPr>
          <a:xfrm>
            <a:off x="1972638" y="1846922"/>
            <a:ext cx="8101458" cy="4192279"/>
          </a:xfrm>
          <a:prstGeom prst="rect">
            <a:avLst/>
          </a:prstGeom>
          <a:ln>
            <a:solidFill>
              <a:schemeClr val="bg2"/>
            </a:solidFill>
          </a:ln>
        </p:spPr>
      </p:pic>
    </p:spTree>
    <p:custDataLst>
      <p:tags r:id="rId1"/>
    </p:custDataLst>
    <p:extLst>
      <p:ext uri="{BB962C8B-B14F-4D97-AF65-F5344CB8AC3E}">
        <p14:creationId xmlns:p14="http://schemas.microsoft.com/office/powerpoint/2010/main" val="10253570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It is possible to use a Data Visualization workbook as the Alma homepage</a:t>
            </a:r>
          </a:p>
          <a:p>
            <a:r>
              <a:rPr lang="en-US" sz="2800" dirty="0"/>
              <a:t>This is useful if a staff user wants to display data relevant to his or her role in Alma by default.</a:t>
            </a:r>
          </a:p>
          <a:p>
            <a:r>
              <a:rPr lang="en-US" sz="2800" dirty="0"/>
              <a:t>The homepage appears when first logging into Alma or when clicking the icon on the top left.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The sample DV Workbook</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3565131"/>
          </a:xfrm>
        </p:spPr>
        <p:txBody>
          <a:bodyPr/>
          <a:lstStyle/>
          <a:p>
            <a:pPr marL="342900" indent="-342900">
              <a:buFont typeface="Arial" pitchFamily="34" charset="0"/>
              <a:buChar char="•"/>
            </a:pPr>
            <a:r>
              <a:rPr lang="en-US" sz="2800" dirty="0"/>
              <a:t>On the next slide we will look at a DV Workbook relevant for a staff user who deals with fulfillment.</a:t>
            </a:r>
          </a:p>
          <a:p>
            <a:pPr marL="342900" indent="-342900">
              <a:buFont typeface="Arial" pitchFamily="34" charset="0"/>
              <a:buChar char="•"/>
            </a:pPr>
            <a:r>
              <a:rPr lang="en-US" sz="2800" dirty="0"/>
              <a:t>The DV Workbook shows the number of loans for the current calendar year by patron user group.</a:t>
            </a:r>
          </a:p>
          <a:p>
            <a:pPr marL="342900" indent="-342900">
              <a:buFont typeface="Arial" pitchFamily="34" charset="0"/>
              <a:buChar char="•"/>
            </a:pPr>
            <a:r>
              <a:rPr lang="en-US" sz="2800" dirty="0"/>
              <a:t>The DV Workbook is called “Loans by patron group for current calendar year” and is saved in folder “Shared Folders/Demo Alma University/Reports/Objects - DV and analytics/DV”</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5742C31B-3463-3137-6B8A-4871379A6D7F}"/>
              </a:ext>
            </a:extLst>
          </p:cNvPr>
          <p:cNvPicPr>
            <a:picLocks noChangeAspect="1"/>
          </p:cNvPicPr>
          <p:nvPr/>
        </p:nvPicPr>
        <p:blipFill>
          <a:blip r:embed="rId3"/>
          <a:stretch>
            <a:fillRect/>
          </a:stretch>
        </p:blipFill>
        <p:spPr>
          <a:xfrm>
            <a:off x="1207016" y="1109133"/>
            <a:ext cx="10010851" cy="4639733"/>
          </a:xfrm>
          <a:prstGeom prst="rect">
            <a:avLst/>
          </a:prstGeom>
          <a:ln>
            <a:solidFill>
              <a:schemeClr val="bg2"/>
            </a:solidFill>
          </a:ln>
        </p:spPr>
      </p:pic>
    </p:spTree>
    <p:custDataLst>
      <p:tags r:id="rId1"/>
    </p:custDataLst>
    <p:extLst>
      <p:ext uri="{BB962C8B-B14F-4D97-AF65-F5344CB8AC3E}">
        <p14:creationId xmlns:p14="http://schemas.microsoft.com/office/powerpoint/2010/main" val="524169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33091"/>
          </a:xfrm>
        </p:spPr>
        <p:txBody>
          <a:bodyPr/>
          <a:lstStyle/>
          <a:p>
            <a:pPr marL="342900" indent="-342900">
              <a:buFont typeface="Arial" pitchFamily="34" charset="0"/>
              <a:buChar char="•"/>
            </a:pPr>
            <a:r>
              <a:rPr lang="en-US" sz="2800" dirty="0"/>
              <a:t>Here is the DV Workbook saved in the relevant folder</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8C28F0EB-DA7C-8663-7507-97E0ADFFFFB0}"/>
              </a:ext>
            </a:extLst>
          </p:cNvPr>
          <p:cNvPicPr>
            <a:picLocks noChangeAspect="1"/>
          </p:cNvPicPr>
          <p:nvPr/>
        </p:nvPicPr>
        <p:blipFill>
          <a:blip r:embed="rId3"/>
          <a:stretch>
            <a:fillRect/>
          </a:stretch>
        </p:blipFill>
        <p:spPr>
          <a:xfrm>
            <a:off x="0" y="1620078"/>
            <a:ext cx="12192000" cy="2537791"/>
          </a:xfrm>
          <a:prstGeom prst="rect">
            <a:avLst/>
          </a:prstGeom>
          <a:noFill/>
          <a:ln>
            <a:solidFill>
              <a:schemeClr val="bg2"/>
            </a:solidFill>
          </a:ln>
        </p:spPr>
      </p:pic>
      <p:sp>
        <p:nvSpPr>
          <p:cNvPr id="8" name="Rectangle 7">
            <a:extLst>
              <a:ext uri="{FF2B5EF4-FFF2-40B4-BE49-F238E27FC236}">
                <a16:creationId xmlns:a16="http://schemas.microsoft.com/office/drawing/2014/main" id="{F7E0FAE7-C53A-2509-AAA9-58653F46EF18}"/>
              </a:ext>
            </a:extLst>
          </p:cNvPr>
          <p:cNvSpPr/>
          <p:nvPr/>
        </p:nvSpPr>
        <p:spPr>
          <a:xfrm>
            <a:off x="11336" y="2139243"/>
            <a:ext cx="5372321" cy="44596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E54FC3D-2EA1-A85B-CDFD-686ACD0A9E82}"/>
              </a:ext>
            </a:extLst>
          </p:cNvPr>
          <p:cNvSpPr/>
          <p:nvPr/>
        </p:nvSpPr>
        <p:spPr>
          <a:xfrm>
            <a:off x="11336" y="3797829"/>
            <a:ext cx="4067504"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630609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1096" y="2442689"/>
            <a:ext cx="12120081" cy="1567891"/>
          </a:xfrm>
        </p:spPr>
        <p:txBody>
          <a:bodyPr/>
          <a:lstStyle/>
          <a:p>
            <a:r>
              <a:rPr lang="en-US" dirty="0"/>
              <a:t>Configuring the DV Workbook to be the Alma homepage</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373</TotalTime>
  <Words>850</Words>
  <Application>Microsoft Office PowerPoint</Application>
  <PresentationFormat>Widescreen</PresentationFormat>
  <Paragraphs>99</Paragraphs>
  <Slides>24</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24</vt:i4>
      </vt:variant>
    </vt:vector>
  </HeadingPairs>
  <TitlesOfParts>
    <vt:vector size="44"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The sample DV Workbook</vt:lpstr>
      <vt:lpstr>The sample DV Workbook</vt:lpstr>
      <vt:lpstr>The sample DV Workbook</vt:lpstr>
      <vt:lpstr>PowerPoint Presentation</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2023-08-22T10:11:26Z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