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4.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6.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7.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9.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2.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3.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3" r:id="rId4"/>
    <p:sldMasterId id="2147483804" r:id="rId5"/>
    <p:sldMasterId id="2147484488" r:id="rId6"/>
    <p:sldMasterId id="2147483885" r:id="rId7"/>
    <p:sldMasterId id="2147484539" r:id="rId8"/>
    <p:sldMasterId id="2147483966" r:id="rId9"/>
    <p:sldMasterId id="2147484047" r:id="rId10"/>
    <p:sldMasterId id="2147483655" r:id="rId11"/>
    <p:sldMasterId id="2147484209" r:id="rId12"/>
    <p:sldMasterId id="2147484264" r:id="rId13"/>
    <p:sldMasterId id="2147484510" r:id="rId14"/>
    <p:sldMasterId id="2147484319" r:id="rId15"/>
    <p:sldMasterId id="2147484374" r:id="rId16"/>
    <p:sldMasterId id="2147484128" r:id="rId17"/>
  </p:sldMasterIdLst>
  <p:notesMasterIdLst>
    <p:notesMasterId r:id="rId39"/>
  </p:notesMasterIdLst>
  <p:handoutMasterIdLst>
    <p:handoutMasterId r:id="rId40"/>
  </p:handoutMasterIdLst>
  <p:sldIdLst>
    <p:sldId id="574" r:id="rId18"/>
    <p:sldId id="389" r:id="rId19"/>
    <p:sldId id="696" r:id="rId20"/>
    <p:sldId id="403" r:id="rId21"/>
    <p:sldId id="732" r:id="rId22"/>
    <p:sldId id="697" r:id="rId23"/>
    <p:sldId id="698" r:id="rId24"/>
    <p:sldId id="733" r:id="rId25"/>
    <p:sldId id="734" r:id="rId26"/>
    <p:sldId id="735" r:id="rId27"/>
    <p:sldId id="736" r:id="rId28"/>
    <p:sldId id="737" r:id="rId29"/>
    <p:sldId id="738" r:id="rId30"/>
    <p:sldId id="739" r:id="rId31"/>
    <p:sldId id="704" r:id="rId32"/>
    <p:sldId id="705" r:id="rId33"/>
    <p:sldId id="740" r:id="rId34"/>
    <p:sldId id="741" r:id="rId35"/>
    <p:sldId id="726" r:id="rId36"/>
    <p:sldId id="727" r:id="rId37"/>
    <p:sldId id="616" r:id="rId38"/>
  </p:sldIdLst>
  <p:sldSz cx="12192000" cy="6858000"/>
  <p:notesSz cx="6858000" cy="9144000"/>
  <p:custDataLst>
    <p:tags r:id="rId41"/>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9FCC3B"/>
          </p15:clr>
        </p15:guide>
        <p15:guide id="2" pos="3840" userDrawn="1">
          <p15:clr>
            <a:srgbClr val="9FCC3B"/>
          </p15:clr>
        </p15:guide>
        <p15:guide id="3" pos="347" userDrawn="1">
          <p15:clr>
            <a:srgbClr val="9FCC3B"/>
          </p15:clr>
        </p15:guide>
        <p15:guide id="4" pos="846" userDrawn="1">
          <p15:clr>
            <a:srgbClr val="F26B43"/>
          </p15:clr>
        </p15:guide>
        <p15:guide id="5" pos="937" userDrawn="1">
          <p15:clr>
            <a:srgbClr val="F26B43"/>
          </p15:clr>
        </p15:guide>
        <p15:guide id="6" pos="1436" userDrawn="1">
          <p15:clr>
            <a:srgbClr val="F26B43"/>
          </p15:clr>
        </p15:guide>
        <p15:guide id="7" pos="1527" userDrawn="1">
          <p15:clr>
            <a:srgbClr val="F26B43"/>
          </p15:clr>
        </p15:guide>
        <p15:guide id="8" pos="2026" userDrawn="1">
          <p15:clr>
            <a:srgbClr val="F26B43"/>
          </p15:clr>
        </p15:guide>
        <p15:guide id="9" pos="2116" userDrawn="1">
          <p15:clr>
            <a:srgbClr val="F26B43"/>
          </p15:clr>
        </p15:guide>
        <p15:guide id="10" pos="2615" userDrawn="1">
          <p15:clr>
            <a:srgbClr val="F26B43"/>
          </p15:clr>
        </p15:guide>
        <p15:guide id="11" pos="2706" userDrawn="1">
          <p15:clr>
            <a:srgbClr val="F26B43"/>
          </p15:clr>
        </p15:guide>
        <p15:guide id="12" pos="3205" userDrawn="1">
          <p15:clr>
            <a:srgbClr val="F26B43"/>
          </p15:clr>
        </p15:guide>
        <p15:guide id="13" pos="3296" userDrawn="1">
          <p15:clr>
            <a:srgbClr val="F26B43"/>
          </p15:clr>
        </p15:guide>
        <p15:guide id="14" pos="3795" userDrawn="1">
          <p15:clr>
            <a:srgbClr val="F26B43"/>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41" orient="horz" pos="4201" userDrawn="1">
          <p15:clr>
            <a:srgbClr val="9FCC3B"/>
          </p15:clr>
        </p15:guide>
        <p15:guide id="56" orient="horz" pos="119" userDrawn="1">
          <p15:clr>
            <a:srgbClr val="9FCC3B"/>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37F2923-1FEF-3172-625E-5B546E1A476A}" name="Kate Walker" initials="KW" userId="S::kate@futurepresent.agency::25eb6372-8fe7-47d8-b66d-2d1f314a12df" providerId="AD"/>
  <p188:author id="{F1BA4F44-7A31-6648-D788-C3EDA2BAFA0C}" name="Jo Donnelly" initials="JD" userId="S::jo.donnelly@clarivate.com::03808bbd-17e3-4c7b-aaaf-885eee687660" providerId="AD"/>
  <p188:author id="{F8276B91-F105-E96A-8401-3CCFEE919819}" name="Rob Mayfield" initials="RM" userId="S::rob.m@futurepresent.agency::7d2e40a3-64fe-4ed7-8632-ff280d8c4506"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86AE5"/>
    <a:srgbClr val="16AB03"/>
    <a:srgbClr val="319AF0"/>
    <a:srgbClr val="FAF5FF"/>
    <a:srgbClr val="18A381"/>
    <a:srgbClr val="003F51"/>
    <a:srgbClr val="00DFCB"/>
    <a:srgbClr val="ED5564"/>
    <a:srgbClr val="F2F2F2"/>
    <a:srgbClr val="DFE1E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1BF404D-1585-47D6-B338-44416ED0EECE}" v="31" dt="2023-08-22T11:26:47.329"/>
    <p1510:client id="{62CDED27-3559-468B-9D0B-3A7153AEDE90}" v="10" dt="2023-08-22T13:23:04.968"/>
    <p1510:client id="{EA2F56EF-3236-4485-80BC-9763E5455DD1}" v="10" dt="2023-08-22T08:40:07.838"/>
    <p1510:client id="{F2E214FC-82DA-41E8-B5BB-BF8635812613}" v="18" dt="2023-08-22T07:39:07.41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621" autoAdjust="0"/>
    <p:restoredTop sz="94660"/>
  </p:normalViewPr>
  <p:slideViewPr>
    <p:cSldViewPr snapToGrid="0">
      <p:cViewPr varScale="1">
        <p:scale>
          <a:sx n="62" d="100"/>
          <a:sy n="62" d="100"/>
        </p:scale>
        <p:origin x="1072" y="56"/>
      </p:cViewPr>
      <p:guideLst>
        <p:guide orient="horz" pos="2160"/>
        <p:guide pos="3840"/>
        <p:guide pos="347"/>
        <p:guide pos="846"/>
        <p:guide pos="937"/>
        <p:guide pos="1436"/>
        <p:guide pos="1527"/>
        <p:guide pos="2026"/>
        <p:guide pos="2116"/>
        <p:guide pos="2615"/>
        <p:guide pos="2706"/>
        <p:guide pos="3205"/>
        <p:guide pos="3296"/>
        <p:guide pos="3795"/>
        <p:guide pos="3885"/>
        <p:guide pos="4384"/>
        <p:guide pos="4475"/>
        <p:guide pos="4974"/>
        <p:guide pos="5065"/>
        <p:guide pos="5564"/>
        <p:guide pos="5654"/>
        <p:guide pos="6153"/>
        <p:guide pos="6244"/>
        <p:guide pos="6743"/>
        <p:guide pos="6834"/>
        <p:guide pos="7333"/>
        <p:guide orient="horz" pos="4201"/>
        <p:guide orient="horz" pos="119"/>
      </p:guideLst>
    </p:cSldViewPr>
  </p:slideViewPr>
  <p:notesTextViewPr>
    <p:cViewPr>
      <p:scale>
        <a:sx n="1" d="1"/>
        <a:sy n="1" d="1"/>
      </p:scale>
      <p:origin x="0" y="0"/>
    </p:cViewPr>
  </p:notesTextViewPr>
  <p:sorterViewPr>
    <p:cViewPr>
      <p:scale>
        <a:sx n="100" d="100"/>
        <a:sy n="100" d="100"/>
      </p:scale>
      <p:origin x="0" y="-3424"/>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1.xml"/><Relationship Id="rId26" Type="http://schemas.openxmlformats.org/officeDocument/2006/relationships/slide" Target="slides/slide9.xml"/><Relationship Id="rId39" Type="http://schemas.openxmlformats.org/officeDocument/2006/relationships/notesMaster" Target="notesMasters/notesMaster1.xml"/><Relationship Id="rId21" Type="http://schemas.openxmlformats.org/officeDocument/2006/relationships/slide" Target="slides/slide4.xml"/><Relationship Id="rId34" Type="http://schemas.openxmlformats.org/officeDocument/2006/relationships/slide" Target="slides/slide17.xml"/><Relationship Id="rId42" Type="http://schemas.openxmlformats.org/officeDocument/2006/relationships/presProps" Target="presProps.xml"/><Relationship Id="rId47" Type="http://schemas.microsoft.com/office/2015/10/relationships/revisionInfo" Target="revisionInfo.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2.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7.xml"/><Relationship Id="rId32" Type="http://schemas.openxmlformats.org/officeDocument/2006/relationships/slide" Target="slides/slide15.xml"/><Relationship Id="rId37" Type="http://schemas.openxmlformats.org/officeDocument/2006/relationships/slide" Target="slides/slide20.xml"/><Relationship Id="rId40" Type="http://schemas.openxmlformats.org/officeDocument/2006/relationships/handoutMaster" Target="handoutMasters/handoutMaster1.xml"/><Relationship Id="rId45" Type="http://schemas.openxmlformats.org/officeDocument/2006/relationships/tableStyles" Target="tableStyles.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10" Type="http://schemas.openxmlformats.org/officeDocument/2006/relationships/slideMaster" Target="slideMasters/slideMaster7.xml"/><Relationship Id="rId19" Type="http://schemas.openxmlformats.org/officeDocument/2006/relationships/slide" Target="slides/slide2.xml"/><Relationship Id="rId31" Type="http://schemas.openxmlformats.org/officeDocument/2006/relationships/slide" Target="slides/slide14.xml"/><Relationship Id="rId44"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slide" Target="slides/slide18.xml"/><Relationship Id="rId43" Type="http://schemas.openxmlformats.org/officeDocument/2006/relationships/viewProps" Target="viewProps.xml"/><Relationship Id="rId48" Type="http://schemas.microsoft.com/office/2018/10/relationships/authors" Target="authors.xml"/><Relationship Id="rId8" Type="http://schemas.openxmlformats.org/officeDocument/2006/relationships/slideMaster" Target="slideMasters/slideMaster5.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slide" Target="slides/slide21.xml"/><Relationship Id="rId46" Type="http://schemas.microsoft.com/office/2016/11/relationships/changesInfo" Target="changesInfos/changesInfo1.xml"/><Relationship Id="rId20" Type="http://schemas.openxmlformats.org/officeDocument/2006/relationships/slide" Target="slides/slide3.xml"/><Relationship Id="rId41" Type="http://schemas.openxmlformats.org/officeDocument/2006/relationships/tags" Target="tags/tag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oel Kortick" userId="167978f5-7f40-4909-85d5-d4149554ad4e" providerId="ADAL" clId="{63283A8F-9293-4451-B7EA-29ADF6DA29B7}"/>
    <pc:docChg chg="undo custSel addSld delSld modSld">
      <pc:chgData name="Yoel Kortick" userId="167978f5-7f40-4909-85d5-d4149554ad4e" providerId="ADAL" clId="{63283A8F-9293-4451-B7EA-29ADF6DA29B7}" dt="2023-08-21T08:04:09.432" v="1116" actId="20577"/>
      <pc:docMkLst>
        <pc:docMk/>
      </pc:docMkLst>
      <pc:sldChg chg="addSp delSp modSp mod">
        <pc:chgData name="Yoel Kortick" userId="167978f5-7f40-4909-85d5-d4149554ad4e" providerId="ADAL" clId="{63283A8F-9293-4451-B7EA-29ADF6DA29B7}" dt="2023-08-21T07:36:04.721" v="64" actId="478"/>
        <pc:sldMkLst>
          <pc:docMk/>
          <pc:sldMk cId="481120056" sldId="389"/>
        </pc:sldMkLst>
        <pc:spChg chg="add del mod">
          <ac:chgData name="Yoel Kortick" userId="167978f5-7f40-4909-85d5-d4149554ad4e" providerId="ADAL" clId="{63283A8F-9293-4451-B7EA-29ADF6DA29B7}" dt="2023-08-21T07:36:02.062" v="62" actId="478"/>
          <ac:spMkLst>
            <pc:docMk/>
            <pc:sldMk cId="481120056" sldId="389"/>
            <ac:spMk id="3" creationId="{EBB1127C-7D59-E57E-6325-4B2A3788D10F}"/>
          </ac:spMkLst>
        </pc:spChg>
        <pc:spChg chg="add del mod">
          <ac:chgData name="Yoel Kortick" userId="167978f5-7f40-4909-85d5-d4149554ad4e" providerId="ADAL" clId="{63283A8F-9293-4451-B7EA-29ADF6DA29B7}" dt="2023-08-21T07:36:04.721" v="64" actId="478"/>
          <ac:spMkLst>
            <pc:docMk/>
            <pc:sldMk cId="481120056" sldId="389"/>
            <ac:spMk id="5" creationId="{505AE507-8FB6-221F-6B14-C257DA3614D6}"/>
          </ac:spMkLst>
        </pc:spChg>
        <pc:spChg chg="mod">
          <ac:chgData name="Yoel Kortick" userId="167978f5-7f40-4909-85d5-d4149554ad4e" providerId="ADAL" clId="{63283A8F-9293-4451-B7EA-29ADF6DA29B7}" dt="2023-08-21T07:35:52.571" v="51"/>
          <ac:spMkLst>
            <pc:docMk/>
            <pc:sldMk cId="481120056" sldId="389"/>
            <ac:spMk id="33" creationId="{10B19EF8-D548-5909-EC0A-0DAD29132EB0}"/>
          </ac:spMkLst>
        </pc:spChg>
        <pc:spChg chg="mod">
          <ac:chgData name="Yoel Kortick" userId="167978f5-7f40-4909-85d5-d4149554ad4e" providerId="ADAL" clId="{63283A8F-9293-4451-B7EA-29ADF6DA29B7}" dt="2023-08-21T07:35:57.729" v="60" actId="20577"/>
          <ac:spMkLst>
            <pc:docMk/>
            <pc:sldMk cId="481120056" sldId="389"/>
            <ac:spMk id="35" creationId="{2856D55B-FFE4-73A6-E96B-E8539E279BBE}"/>
          </ac:spMkLst>
        </pc:spChg>
        <pc:spChg chg="del">
          <ac:chgData name="Yoel Kortick" userId="167978f5-7f40-4909-85d5-d4149554ad4e" providerId="ADAL" clId="{63283A8F-9293-4451-B7EA-29ADF6DA29B7}" dt="2023-08-21T07:36:00.503" v="61" actId="478"/>
          <ac:spMkLst>
            <pc:docMk/>
            <pc:sldMk cId="481120056" sldId="389"/>
            <ac:spMk id="37" creationId="{C8FC2611-6E43-0A65-5736-75EE135AF2B1}"/>
          </ac:spMkLst>
        </pc:spChg>
        <pc:spChg chg="del">
          <ac:chgData name="Yoel Kortick" userId="167978f5-7f40-4909-85d5-d4149554ad4e" providerId="ADAL" clId="{63283A8F-9293-4451-B7EA-29ADF6DA29B7}" dt="2023-08-21T07:36:03.565" v="63" actId="478"/>
          <ac:spMkLst>
            <pc:docMk/>
            <pc:sldMk cId="481120056" sldId="389"/>
            <ac:spMk id="39" creationId="{577BD32B-5C3F-E999-3258-09D20FE3480B}"/>
          </ac:spMkLst>
        </pc:spChg>
      </pc:sldChg>
      <pc:sldChg chg="modSp mod">
        <pc:chgData name="Yoel Kortick" userId="167978f5-7f40-4909-85d5-d4149554ad4e" providerId="ADAL" clId="{63283A8F-9293-4451-B7EA-29ADF6DA29B7}" dt="2023-08-21T07:36:31.839" v="66" actId="255"/>
        <pc:sldMkLst>
          <pc:docMk/>
          <pc:sldMk cId="3303321736" sldId="403"/>
        </pc:sldMkLst>
        <pc:spChg chg="mod">
          <ac:chgData name="Yoel Kortick" userId="167978f5-7f40-4909-85d5-d4149554ad4e" providerId="ADAL" clId="{63283A8F-9293-4451-B7EA-29ADF6DA29B7}" dt="2023-08-21T07:36:31.839" v="66" actId="255"/>
          <ac:spMkLst>
            <pc:docMk/>
            <pc:sldMk cId="3303321736" sldId="403"/>
            <ac:spMk id="6" creationId="{FC137B9D-CCE8-1D3B-4207-4576FC1D2AA9}"/>
          </ac:spMkLst>
        </pc:spChg>
      </pc:sldChg>
      <pc:sldChg chg="modSp mod">
        <pc:chgData name="Yoel Kortick" userId="167978f5-7f40-4909-85d5-d4149554ad4e" providerId="ADAL" clId="{63283A8F-9293-4451-B7EA-29ADF6DA29B7}" dt="2023-08-20T16:00:06.177" v="48" actId="20577"/>
        <pc:sldMkLst>
          <pc:docMk/>
          <pc:sldMk cId="2441513226" sldId="574"/>
        </pc:sldMkLst>
        <pc:spChg chg="mod">
          <ac:chgData name="Yoel Kortick" userId="167978f5-7f40-4909-85d5-d4149554ad4e" providerId="ADAL" clId="{63283A8F-9293-4451-B7EA-29ADF6DA29B7}" dt="2023-08-20T15:59:55.538" v="14" actId="20577"/>
          <ac:spMkLst>
            <pc:docMk/>
            <pc:sldMk cId="2441513226" sldId="574"/>
            <ac:spMk id="6" creationId="{234B1E83-CCD0-6E10-207E-A8FAE74F3265}"/>
          </ac:spMkLst>
        </pc:spChg>
        <pc:spChg chg="mod">
          <ac:chgData name="Yoel Kortick" userId="167978f5-7f40-4909-85d5-d4149554ad4e" providerId="ADAL" clId="{63283A8F-9293-4451-B7EA-29ADF6DA29B7}" dt="2023-08-20T16:00:06.177" v="48" actId="20577"/>
          <ac:spMkLst>
            <pc:docMk/>
            <pc:sldMk cId="2441513226" sldId="574"/>
            <ac:spMk id="7" creationId="{671CB76C-635B-9683-3B7D-79826B74B876}"/>
          </ac:spMkLst>
        </pc:spChg>
      </pc:sldChg>
      <pc:sldChg chg="delSp modSp mod">
        <pc:chgData name="Yoel Kortick" userId="167978f5-7f40-4909-85d5-d4149554ad4e" providerId="ADAL" clId="{63283A8F-9293-4451-B7EA-29ADF6DA29B7}" dt="2023-08-21T08:04:09.432" v="1116" actId="20577"/>
        <pc:sldMkLst>
          <pc:docMk/>
          <pc:sldMk cId="970303957" sldId="616"/>
        </pc:sldMkLst>
        <pc:spChg chg="mod">
          <ac:chgData name="Yoel Kortick" userId="167978f5-7f40-4909-85d5-d4149554ad4e" providerId="ADAL" clId="{63283A8F-9293-4451-B7EA-29ADF6DA29B7}" dt="2023-08-21T08:03:59.730" v="1088" actId="20577"/>
          <ac:spMkLst>
            <pc:docMk/>
            <pc:sldMk cId="970303957" sldId="616"/>
            <ac:spMk id="2" creationId="{C56A2450-AAE3-FBF2-60AB-F48F358C337E}"/>
          </ac:spMkLst>
        </pc:spChg>
        <pc:spChg chg="mod">
          <ac:chgData name="Yoel Kortick" userId="167978f5-7f40-4909-85d5-d4149554ad4e" providerId="ADAL" clId="{63283A8F-9293-4451-B7EA-29ADF6DA29B7}" dt="2023-08-21T08:04:09.432" v="1116" actId="20577"/>
          <ac:spMkLst>
            <pc:docMk/>
            <pc:sldMk cId="970303957" sldId="616"/>
            <ac:spMk id="3" creationId="{EC9ABE05-4BFA-491C-1373-2F3D4FC2F824}"/>
          </ac:spMkLst>
        </pc:spChg>
        <pc:spChg chg="del">
          <ac:chgData name="Yoel Kortick" userId="167978f5-7f40-4909-85d5-d4149554ad4e" providerId="ADAL" clId="{63283A8F-9293-4451-B7EA-29ADF6DA29B7}" dt="2023-08-21T08:03:54.549" v="1076" actId="478"/>
          <ac:spMkLst>
            <pc:docMk/>
            <pc:sldMk cId="970303957" sldId="616"/>
            <ac:spMk id="4" creationId="{2EF8D867-E4D5-8588-56D6-8190AD9885AF}"/>
          </ac:spMkLst>
        </pc:spChg>
      </pc:sldChg>
      <pc:sldChg chg="modSp mod">
        <pc:chgData name="Yoel Kortick" userId="167978f5-7f40-4909-85d5-d4149554ad4e" providerId="ADAL" clId="{63283A8F-9293-4451-B7EA-29ADF6DA29B7}" dt="2023-08-21T08:01:53.485" v="1055" actId="404"/>
        <pc:sldMkLst>
          <pc:docMk/>
          <pc:sldMk cId="3395953961" sldId="695"/>
        </pc:sldMkLst>
        <pc:spChg chg="mod">
          <ac:chgData name="Yoel Kortick" userId="167978f5-7f40-4909-85d5-d4149554ad4e" providerId="ADAL" clId="{63283A8F-9293-4451-B7EA-29ADF6DA29B7}" dt="2023-08-21T08:01:53.485" v="1055" actId="404"/>
          <ac:spMkLst>
            <pc:docMk/>
            <pc:sldMk cId="3395953961" sldId="695"/>
            <ac:spMk id="6" creationId="{FC137B9D-CCE8-1D3B-4207-4576FC1D2AA9}"/>
          </ac:spMkLst>
        </pc:spChg>
      </pc:sldChg>
      <pc:sldChg chg="modSp mod">
        <pc:chgData name="Yoel Kortick" userId="167978f5-7f40-4909-85d5-d4149554ad4e" providerId="ADAL" clId="{63283A8F-9293-4451-B7EA-29ADF6DA29B7}" dt="2023-08-21T07:55:14.579" v="824" actId="14100"/>
        <pc:sldMkLst>
          <pc:docMk/>
          <pc:sldMk cId="3579353157" sldId="697"/>
        </pc:sldMkLst>
        <pc:spChg chg="mod">
          <ac:chgData name="Yoel Kortick" userId="167978f5-7f40-4909-85d5-d4149554ad4e" providerId="ADAL" clId="{63283A8F-9293-4451-B7EA-29ADF6DA29B7}" dt="2023-08-21T07:55:14.579" v="824" actId="14100"/>
          <ac:spMkLst>
            <pc:docMk/>
            <pc:sldMk cId="3579353157" sldId="697"/>
            <ac:spMk id="3" creationId="{C0DC44FE-FE73-18C6-BA0D-39ADF9F4DAF5}"/>
          </ac:spMkLst>
        </pc:spChg>
      </pc:sldChg>
      <pc:sldChg chg="addSp modSp mod">
        <pc:chgData name="Yoel Kortick" userId="167978f5-7f40-4909-85d5-d4149554ad4e" providerId="ADAL" clId="{63283A8F-9293-4451-B7EA-29ADF6DA29B7}" dt="2023-08-21T07:56:12.129" v="895" actId="255"/>
        <pc:sldMkLst>
          <pc:docMk/>
          <pc:sldMk cId="1600273323" sldId="698"/>
        </pc:sldMkLst>
        <pc:spChg chg="mod">
          <ac:chgData name="Yoel Kortick" userId="167978f5-7f40-4909-85d5-d4149554ad4e" providerId="ADAL" clId="{63283A8F-9293-4451-B7EA-29ADF6DA29B7}" dt="2023-08-21T07:55:33.097" v="825"/>
          <ac:spMkLst>
            <pc:docMk/>
            <pc:sldMk cId="1600273323" sldId="698"/>
            <ac:spMk id="2" creationId="{FEDFB40A-FD68-C90C-FC94-AB562EC8C5F8}"/>
          </ac:spMkLst>
        </pc:spChg>
        <pc:spChg chg="mod">
          <ac:chgData name="Yoel Kortick" userId="167978f5-7f40-4909-85d5-d4149554ad4e" providerId="ADAL" clId="{63283A8F-9293-4451-B7EA-29ADF6DA29B7}" dt="2023-08-21T07:55:33.097" v="825"/>
          <ac:spMkLst>
            <pc:docMk/>
            <pc:sldMk cId="1600273323" sldId="698"/>
            <ac:spMk id="3" creationId="{1EEC3019-2DBF-2204-71BC-BA22E9B7D6C8}"/>
          </ac:spMkLst>
        </pc:spChg>
        <pc:spChg chg="mod">
          <ac:chgData name="Yoel Kortick" userId="167978f5-7f40-4909-85d5-d4149554ad4e" providerId="ADAL" clId="{63283A8F-9293-4451-B7EA-29ADF6DA29B7}" dt="2023-08-21T07:56:12.129" v="895" actId="255"/>
          <ac:spMkLst>
            <pc:docMk/>
            <pc:sldMk cId="1600273323" sldId="698"/>
            <ac:spMk id="6" creationId="{FC137B9D-CCE8-1D3B-4207-4576FC1D2AA9}"/>
          </ac:spMkLst>
        </pc:spChg>
        <pc:spChg chg="add mod">
          <ac:chgData name="Yoel Kortick" userId="167978f5-7f40-4909-85d5-d4149554ad4e" providerId="ADAL" clId="{63283A8F-9293-4451-B7EA-29ADF6DA29B7}" dt="2023-08-21T07:55:57.907" v="893" actId="1036"/>
          <ac:spMkLst>
            <pc:docMk/>
            <pc:sldMk cId="1600273323" sldId="698"/>
            <ac:spMk id="7" creationId="{B12E9AC6-DCBA-13EE-85B8-26846F48381A}"/>
          </ac:spMkLst>
        </pc:spChg>
        <pc:picChg chg="add mod">
          <ac:chgData name="Yoel Kortick" userId="167978f5-7f40-4909-85d5-d4149554ad4e" providerId="ADAL" clId="{63283A8F-9293-4451-B7EA-29ADF6DA29B7}" dt="2023-08-21T07:55:57.907" v="893" actId="1036"/>
          <ac:picMkLst>
            <pc:docMk/>
            <pc:sldMk cId="1600273323" sldId="698"/>
            <ac:picMk id="5" creationId="{0285D543-2E82-3E29-562E-06E639CBB250}"/>
          </ac:picMkLst>
        </pc:picChg>
      </pc:sldChg>
      <pc:sldChg chg="addSp delSp modSp mod">
        <pc:chgData name="Yoel Kortick" userId="167978f5-7f40-4909-85d5-d4149554ad4e" providerId="ADAL" clId="{63283A8F-9293-4451-B7EA-29ADF6DA29B7}" dt="2023-08-21T07:56:50.900" v="904" actId="403"/>
        <pc:sldMkLst>
          <pc:docMk/>
          <pc:sldMk cId="3292028106" sldId="699"/>
        </pc:sldMkLst>
        <pc:spChg chg="mod">
          <ac:chgData name="Yoel Kortick" userId="167978f5-7f40-4909-85d5-d4149554ad4e" providerId="ADAL" clId="{63283A8F-9293-4451-B7EA-29ADF6DA29B7}" dt="2023-08-21T07:55:33.097" v="825"/>
          <ac:spMkLst>
            <pc:docMk/>
            <pc:sldMk cId="3292028106" sldId="699"/>
            <ac:spMk id="2" creationId="{FEDFB40A-FD68-C90C-FC94-AB562EC8C5F8}"/>
          </ac:spMkLst>
        </pc:spChg>
        <pc:spChg chg="mod">
          <ac:chgData name="Yoel Kortick" userId="167978f5-7f40-4909-85d5-d4149554ad4e" providerId="ADAL" clId="{63283A8F-9293-4451-B7EA-29ADF6DA29B7}" dt="2023-08-21T07:55:33.097" v="825"/>
          <ac:spMkLst>
            <pc:docMk/>
            <pc:sldMk cId="3292028106" sldId="699"/>
            <ac:spMk id="3" creationId="{1EEC3019-2DBF-2204-71BC-BA22E9B7D6C8}"/>
          </ac:spMkLst>
        </pc:spChg>
        <pc:spChg chg="mod">
          <ac:chgData name="Yoel Kortick" userId="167978f5-7f40-4909-85d5-d4149554ad4e" providerId="ADAL" clId="{63283A8F-9293-4451-B7EA-29ADF6DA29B7}" dt="2023-08-21T07:56:50.900" v="904" actId="403"/>
          <ac:spMkLst>
            <pc:docMk/>
            <pc:sldMk cId="3292028106" sldId="699"/>
            <ac:spMk id="6" creationId="{FC137B9D-CCE8-1D3B-4207-4576FC1D2AA9}"/>
          </ac:spMkLst>
        </pc:spChg>
        <pc:spChg chg="add mod">
          <ac:chgData name="Yoel Kortick" userId="167978f5-7f40-4909-85d5-d4149554ad4e" providerId="ADAL" clId="{63283A8F-9293-4451-B7EA-29ADF6DA29B7}" dt="2023-08-21T07:56:47.518" v="902" actId="1076"/>
          <ac:spMkLst>
            <pc:docMk/>
            <pc:sldMk cId="3292028106" sldId="699"/>
            <ac:spMk id="8" creationId="{16EC2214-5673-65AB-C90C-102CC3F6CAE0}"/>
          </ac:spMkLst>
        </pc:spChg>
        <pc:picChg chg="add mod">
          <ac:chgData name="Yoel Kortick" userId="167978f5-7f40-4909-85d5-d4149554ad4e" providerId="ADAL" clId="{63283A8F-9293-4451-B7EA-29ADF6DA29B7}" dt="2023-08-21T07:56:47.518" v="902" actId="1076"/>
          <ac:picMkLst>
            <pc:docMk/>
            <pc:sldMk cId="3292028106" sldId="699"/>
            <ac:picMk id="5" creationId="{614F97CF-8618-9F79-5BC9-74E7D54EB13D}"/>
          </ac:picMkLst>
        </pc:picChg>
        <pc:picChg chg="del">
          <ac:chgData name="Yoel Kortick" userId="167978f5-7f40-4909-85d5-d4149554ad4e" providerId="ADAL" clId="{63283A8F-9293-4451-B7EA-29ADF6DA29B7}" dt="2023-08-21T07:56:37.991" v="900" actId="478"/>
          <ac:picMkLst>
            <pc:docMk/>
            <pc:sldMk cId="3292028106" sldId="699"/>
            <ac:picMk id="7" creationId="{E66959A8-8FAE-979B-0CC6-D06670C1D08B}"/>
          </ac:picMkLst>
        </pc:picChg>
      </pc:sldChg>
      <pc:sldChg chg="addSp delSp modSp mod">
        <pc:chgData name="Yoel Kortick" userId="167978f5-7f40-4909-85d5-d4149554ad4e" providerId="ADAL" clId="{63283A8F-9293-4451-B7EA-29ADF6DA29B7}" dt="2023-08-21T07:57:43.200" v="959" actId="478"/>
        <pc:sldMkLst>
          <pc:docMk/>
          <pc:sldMk cId="1266406602" sldId="700"/>
        </pc:sldMkLst>
        <pc:spChg chg="mod">
          <ac:chgData name="Yoel Kortick" userId="167978f5-7f40-4909-85d5-d4149554ad4e" providerId="ADAL" clId="{63283A8F-9293-4451-B7EA-29ADF6DA29B7}" dt="2023-08-21T07:55:33.097" v="825"/>
          <ac:spMkLst>
            <pc:docMk/>
            <pc:sldMk cId="1266406602" sldId="700"/>
            <ac:spMk id="2" creationId="{FEDFB40A-FD68-C90C-FC94-AB562EC8C5F8}"/>
          </ac:spMkLst>
        </pc:spChg>
        <pc:spChg chg="mod">
          <ac:chgData name="Yoel Kortick" userId="167978f5-7f40-4909-85d5-d4149554ad4e" providerId="ADAL" clId="{63283A8F-9293-4451-B7EA-29ADF6DA29B7}" dt="2023-08-21T07:55:33.097" v="825"/>
          <ac:spMkLst>
            <pc:docMk/>
            <pc:sldMk cId="1266406602" sldId="700"/>
            <ac:spMk id="3" creationId="{1EEC3019-2DBF-2204-71BC-BA22E9B7D6C8}"/>
          </ac:spMkLst>
        </pc:spChg>
        <pc:spChg chg="del">
          <ac:chgData name="Yoel Kortick" userId="167978f5-7f40-4909-85d5-d4149554ad4e" providerId="ADAL" clId="{63283A8F-9293-4451-B7EA-29ADF6DA29B7}" dt="2023-08-21T07:57:40.079" v="958" actId="478"/>
          <ac:spMkLst>
            <pc:docMk/>
            <pc:sldMk cId="1266406602" sldId="700"/>
            <ac:spMk id="6" creationId="{FC137B9D-CCE8-1D3B-4207-4576FC1D2AA9}"/>
          </ac:spMkLst>
        </pc:spChg>
        <pc:spChg chg="add mod">
          <ac:chgData name="Yoel Kortick" userId="167978f5-7f40-4909-85d5-d4149554ad4e" providerId="ADAL" clId="{63283A8F-9293-4451-B7EA-29ADF6DA29B7}" dt="2023-08-21T07:57:27.145" v="956" actId="1038"/>
          <ac:spMkLst>
            <pc:docMk/>
            <pc:sldMk cId="1266406602" sldId="700"/>
            <ac:spMk id="7" creationId="{16262CA5-7EE1-6A79-49E6-FADBCECACC34}"/>
          </ac:spMkLst>
        </pc:spChg>
        <pc:spChg chg="del">
          <ac:chgData name="Yoel Kortick" userId="167978f5-7f40-4909-85d5-d4149554ad4e" providerId="ADAL" clId="{63283A8F-9293-4451-B7EA-29ADF6DA29B7}" dt="2023-08-21T07:57:20.242" v="906" actId="478"/>
          <ac:spMkLst>
            <pc:docMk/>
            <pc:sldMk cId="1266406602" sldId="700"/>
            <ac:spMk id="9" creationId="{C823F3D3-9C0F-343F-5401-7977B0FF91E8}"/>
          </ac:spMkLst>
        </pc:spChg>
        <pc:spChg chg="del">
          <ac:chgData name="Yoel Kortick" userId="167978f5-7f40-4909-85d5-d4149554ad4e" providerId="ADAL" clId="{63283A8F-9293-4451-B7EA-29ADF6DA29B7}" dt="2023-08-21T07:57:20.242" v="906" actId="478"/>
          <ac:spMkLst>
            <pc:docMk/>
            <pc:sldMk cId="1266406602" sldId="700"/>
            <ac:spMk id="10" creationId="{2C31D1FC-430B-1E7C-01B2-8229AD813D5E}"/>
          </ac:spMkLst>
        </pc:spChg>
        <pc:spChg chg="add mod">
          <ac:chgData name="Yoel Kortick" userId="167978f5-7f40-4909-85d5-d4149554ad4e" providerId="ADAL" clId="{63283A8F-9293-4451-B7EA-29ADF6DA29B7}" dt="2023-08-21T07:57:34.320" v="957" actId="108"/>
          <ac:spMkLst>
            <pc:docMk/>
            <pc:sldMk cId="1266406602" sldId="700"/>
            <ac:spMk id="11" creationId="{58DCE173-3965-2CF0-B5FC-948B2CC7334A}"/>
          </ac:spMkLst>
        </pc:spChg>
        <pc:spChg chg="add del mod">
          <ac:chgData name="Yoel Kortick" userId="167978f5-7f40-4909-85d5-d4149554ad4e" providerId="ADAL" clId="{63283A8F-9293-4451-B7EA-29ADF6DA29B7}" dt="2023-08-21T07:57:43.200" v="959" actId="478"/>
          <ac:spMkLst>
            <pc:docMk/>
            <pc:sldMk cId="1266406602" sldId="700"/>
            <ac:spMk id="14" creationId="{6002F6CD-9589-EE95-D814-E3CB17ED32AB}"/>
          </ac:spMkLst>
        </pc:spChg>
        <pc:picChg chg="add mod">
          <ac:chgData name="Yoel Kortick" userId="167978f5-7f40-4909-85d5-d4149554ad4e" providerId="ADAL" clId="{63283A8F-9293-4451-B7EA-29ADF6DA29B7}" dt="2023-08-21T07:57:27.145" v="956" actId="1038"/>
          <ac:picMkLst>
            <pc:docMk/>
            <pc:sldMk cId="1266406602" sldId="700"/>
            <ac:picMk id="5" creationId="{F3E36947-45FC-AF35-5C78-65BA6C448D2A}"/>
          </ac:picMkLst>
        </pc:picChg>
        <pc:picChg chg="del">
          <ac:chgData name="Yoel Kortick" userId="167978f5-7f40-4909-85d5-d4149554ad4e" providerId="ADAL" clId="{63283A8F-9293-4451-B7EA-29ADF6DA29B7}" dt="2023-08-21T07:57:17.283" v="905" actId="478"/>
          <ac:picMkLst>
            <pc:docMk/>
            <pc:sldMk cId="1266406602" sldId="700"/>
            <ac:picMk id="8" creationId="{EE443811-545F-655D-DEFB-5B1F3640FD58}"/>
          </ac:picMkLst>
        </pc:picChg>
      </pc:sldChg>
      <pc:sldChg chg="addSp delSp modSp mod">
        <pc:chgData name="Yoel Kortick" userId="167978f5-7f40-4909-85d5-d4149554ad4e" providerId="ADAL" clId="{63283A8F-9293-4451-B7EA-29ADF6DA29B7}" dt="2023-08-21T07:58:30.466" v="1015" actId="1036"/>
        <pc:sldMkLst>
          <pc:docMk/>
          <pc:sldMk cId="4163060952" sldId="701"/>
        </pc:sldMkLst>
        <pc:spChg chg="mod">
          <ac:chgData name="Yoel Kortick" userId="167978f5-7f40-4909-85d5-d4149554ad4e" providerId="ADAL" clId="{63283A8F-9293-4451-B7EA-29ADF6DA29B7}" dt="2023-08-21T07:55:33.097" v="825"/>
          <ac:spMkLst>
            <pc:docMk/>
            <pc:sldMk cId="4163060952" sldId="701"/>
            <ac:spMk id="2" creationId="{FEDFB40A-FD68-C90C-FC94-AB562EC8C5F8}"/>
          </ac:spMkLst>
        </pc:spChg>
        <pc:spChg chg="mod">
          <ac:chgData name="Yoel Kortick" userId="167978f5-7f40-4909-85d5-d4149554ad4e" providerId="ADAL" clId="{63283A8F-9293-4451-B7EA-29ADF6DA29B7}" dt="2023-08-21T07:55:33.097" v="825"/>
          <ac:spMkLst>
            <pc:docMk/>
            <pc:sldMk cId="4163060952" sldId="701"/>
            <ac:spMk id="3" creationId="{1EEC3019-2DBF-2204-71BC-BA22E9B7D6C8}"/>
          </ac:spMkLst>
        </pc:spChg>
        <pc:spChg chg="mod">
          <ac:chgData name="Yoel Kortick" userId="167978f5-7f40-4909-85d5-d4149554ad4e" providerId="ADAL" clId="{63283A8F-9293-4451-B7EA-29ADF6DA29B7}" dt="2023-08-21T07:58:08.704" v="965" actId="404"/>
          <ac:spMkLst>
            <pc:docMk/>
            <pc:sldMk cId="4163060952" sldId="701"/>
            <ac:spMk id="6" creationId="{FC137B9D-CCE8-1D3B-4207-4576FC1D2AA9}"/>
          </ac:spMkLst>
        </pc:spChg>
        <pc:spChg chg="add mod">
          <ac:chgData name="Yoel Kortick" userId="167978f5-7f40-4909-85d5-d4149554ad4e" providerId="ADAL" clId="{63283A8F-9293-4451-B7EA-29ADF6DA29B7}" dt="2023-08-21T07:58:30.466" v="1015" actId="1036"/>
          <ac:spMkLst>
            <pc:docMk/>
            <pc:sldMk cId="4163060952" sldId="701"/>
            <ac:spMk id="8" creationId="{6582067A-2874-7160-8F66-7C4D209A7E60}"/>
          </ac:spMkLst>
        </pc:spChg>
        <pc:spChg chg="del">
          <ac:chgData name="Yoel Kortick" userId="167978f5-7f40-4909-85d5-d4149554ad4e" providerId="ADAL" clId="{63283A8F-9293-4451-B7EA-29ADF6DA29B7}" dt="2023-08-21T07:58:12.908" v="966" actId="478"/>
          <ac:spMkLst>
            <pc:docMk/>
            <pc:sldMk cId="4163060952" sldId="701"/>
            <ac:spMk id="9" creationId="{C823F3D3-9C0F-343F-5401-7977B0FF91E8}"/>
          </ac:spMkLst>
        </pc:spChg>
        <pc:spChg chg="del">
          <ac:chgData name="Yoel Kortick" userId="167978f5-7f40-4909-85d5-d4149554ad4e" providerId="ADAL" clId="{63283A8F-9293-4451-B7EA-29ADF6DA29B7}" dt="2023-08-21T07:58:12.908" v="966" actId="478"/>
          <ac:spMkLst>
            <pc:docMk/>
            <pc:sldMk cId="4163060952" sldId="701"/>
            <ac:spMk id="11" creationId="{0B4B0132-A50D-E210-832F-FDC60DEC18CC}"/>
          </ac:spMkLst>
        </pc:spChg>
        <pc:spChg chg="del">
          <ac:chgData name="Yoel Kortick" userId="167978f5-7f40-4909-85d5-d4149554ad4e" providerId="ADAL" clId="{63283A8F-9293-4451-B7EA-29ADF6DA29B7}" dt="2023-08-21T07:58:12.908" v="966" actId="478"/>
          <ac:spMkLst>
            <pc:docMk/>
            <pc:sldMk cId="4163060952" sldId="701"/>
            <ac:spMk id="12" creationId="{6B111FCF-5E78-4680-3FBD-F3A952E69A0A}"/>
          </ac:spMkLst>
        </pc:spChg>
        <pc:picChg chg="add mod">
          <ac:chgData name="Yoel Kortick" userId="167978f5-7f40-4909-85d5-d4149554ad4e" providerId="ADAL" clId="{63283A8F-9293-4451-B7EA-29ADF6DA29B7}" dt="2023-08-21T07:58:30.466" v="1015" actId="1036"/>
          <ac:picMkLst>
            <pc:docMk/>
            <pc:sldMk cId="4163060952" sldId="701"/>
            <ac:picMk id="5" creationId="{E944449F-EF6C-3B29-F8E8-E8F0E65596BA}"/>
          </ac:picMkLst>
        </pc:picChg>
        <pc:picChg chg="del">
          <ac:chgData name="Yoel Kortick" userId="167978f5-7f40-4909-85d5-d4149554ad4e" providerId="ADAL" clId="{63283A8F-9293-4451-B7EA-29ADF6DA29B7}" dt="2023-08-21T07:58:12.908" v="966" actId="478"/>
          <ac:picMkLst>
            <pc:docMk/>
            <pc:sldMk cId="4163060952" sldId="701"/>
            <ac:picMk id="7" creationId="{1D04C133-3BD9-5557-778B-9989B1C2AE7E}"/>
          </ac:picMkLst>
        </pc:picChg>
        <pc:picChg chg="add mod">
          <ac:chgData name="Yoel Kortick" userId="167978f5-7f40-4909-85d5-d4149554ad4e" providerId="ADAL" clId="{63283A8F-9293-4451-B7EA-29ADF6DA29B7}" dt="2023-08-21T07:58:30.466" v="1015" actId="1036"/>
          <ac:picMkLst>
            <pc:docMk/>
            <pc:sldMk cId="4163060952" sldId="701"/>
            <ac:picMk id="10" creationId="{9EA67427-59F0-CFB3-9E9B-DC1F09F95A3F}"/>
          </ac:picMkLst>
        </pc:picChg>
      </pc:sldChg>
      <pc:sldChg chg="modSp del">
        <pc:chgData name="Yoel Kortick" userId="167978f5-7f40-4909-85d5-d4149554ad4e" providerId="ADAL" clId="{63283A8F-9293-4451-B7EA-29ADF6DA29B7}" dt="2023-08-21T07:58:45.927" v="1016" actId="47"/>
        <pc:sldMkLst>
          <pc:docMk/>
          <pc:sldMk cId="1764632029" sldId="702"/>
        </pc:sldMkLst>
        <pc:spChg chg="mod">
          <ac:chgData name="Yoel Kortick" userId="167978f5-7f40-4909-85d5-d4149554ad4e" providerId="ADAL" clId="{63283A8F-9293-4451-B7EA-29ADF6DA29B7}" dt="2023-08-21T07:55:33.097" v="825"/>
          <ac:spMkLst>
            <pc:docMk/>
            <pc:sldMk cId="1764632029" sldId="702"/>
            <ac:spMk id="2" creationId="{FEDFB40A-FD68-C90C-FC94-AB562EC8C5F8}"/>
          </ac:spMkLst>
        </pc:spChg>
        <pc:spChg chg="mod">
          <ac:chgData name="Yoel Kortick" userId="167978f5-7f40-4909-85d5-d4149554ad4e" providerId="ADAL" clId="{63283A8F-9293-4451-B7EA-29ADF6DA29B7}" dt="2023-08-21T07:55:33.097" v="825"/>
          <ac:spMkLst>
            <pc:docMk/>
            <pc:sldMk cId="1764632029" sldId="702"/>
            <ac:spMk id="3" creationId="{1EEC3019-2DBF-2204-71BC-BA22E9B7D6C8}"/>
          </ac:spMkLst>
        </pc:spChg>
      </pc:sldChg>
      <pc:sldChg chg="modSp">
        <pc:chgData name="Yoel Kortick" userId="167978f5-7f40-4909-85d5-d4149554ad4e" providerId="ADAL" clId="{63283A8F-9293-4451-B7EA-29ADF6DA29B7}" dt="2023-08-21T07:59:01.155" v="1017"/>
        <pc:sldMkLst>
          <pc:docMk/>
          <pc:sldMk cId="3753241301" sldId="704"/>
        </pc:sldMkLst>
        <pc:spChg chg="mod">
          <ac:chgData name="Yoel Kortick" userId="167978f5-7f40-4909-85d5-d4149554ad4e" providerId="ADAL" clId="{63283A8F-9293-4451-B7EA-29ADF6DA29B7}" dt="2023-08-21T07:59:01.155" v="1017"/>
          <ac:spMkLst>
            <pc:docMk/>
            <pc:sldMk cId="3753241301" sldId="704"/>
            <ac:spMk id="3" creationId="{C0DC44FE-FE73-18C6-BA0D-39ADF9F4DAF5}"/>
          </ac:spMkLst>
        </pc:spChg>
      </pc:sldChg>
      <pc:sldChg chg="delSp modSp mod">
        <pc:chgData name="Yoel Kortick" userId="167978f5-7f40-4909-85d5-d4149554ad4e" providerId="ADAL" clId="{63283A8F-9293-4451-B7EA-29ADF6DA29B7}" dt="2023-08-21T08:03:38.713" v="1075" actId="20577"/>
        <pc:sldMkLst>
          <pc:docMk/>
          <pc:sldMk cId="3826647313" sldId="705"/>
        </pc:sldMkLst>
        <pc:spChg chg="mod">
          <ac:chgData name="Yoel Kortick" userId="167978f5-7f40-4909-85d5-d4149554ad4e" providerId="ADAL" clId="{63283A8F-9293-4451-B7EA-29ADF6DA29B7}" dt="2023-08-21T07:59:01.155" v="1017"/>
          <ac:spMkLst>
            <pc:docMk/>
            <pc:sldMk cId="3826647313" sldId="705"/>
            <ac:spMk id="2" creationId="{FEDFB40A-FD68-C90C-FC94-AB562EC8C5F8}"/>
          </ac:spMkLst>
        </pc:spChg>
        <pc:spChg chg="mod">
          <ac:chgData name="Yoel Kortick" userId="167978f5-7f40-4909-85d5-d4149554ad4e" providerId="ADAL" clId="{63283A8F-9293-4451-B7EA-29ADF6DA29B7}" dt="2023-08-21T07:59:01.155" v="1017"/>
          <ac:spMkLst>
            <pc:docMk/>
            <pc:sldMk cId="3826647313" sldId="705"/>
            <ac:spMk id="3" creationId="{1EEC3019-2DBF-2204-71BC-BA22E9B7D6C8}"/>
          </ac:spMkLst>
        </pc:spChg>
        <pc:spChg chg="mod">
          <ac:chgData name="Yoel Kortick" userId="167978f5-7f40-4909-85d5-d4149554ad4e" providerId="ADAL" clId="{63283A8F-9293-4451-B7EA-29ADF6DA29B7}" dt="2023-08-21T08:03:38.713" v="1075" actId="20577"/>
          <ac:spMkLst>
            <pc:docMk/>
            <pc:sldMk cId="3826647313" sldId="705"/>
            <ac:spMk id="6" creationId="{FC137B9D-CCE8-1D3B-4207-4576FC1D2AA9}"/>
          </ac:spMkLst>
        </pc:spChg>
        <pc:spChg chg="del">
          <ac:chgData name="Yoel Kortick" userId="167978f5-7f40-4909-85d5-d4149554ad4e" providerId="ADAL" clId="{63283A8F-9293-4451-B7EA-29ADF6DA29B7}" dt="2023-08-21T07:59:08.175" v="1020" actId="478"/>
          <ac:spMkLst>
            <pc:docMk/>
            <pc:sldMk cId="3826647313" sldId="705"/>
            <ac:spMk id="8" creationId="{6BD835CC-996B-0617-6AF9-763648A8BBB7}"/>
          </ac:spMkLst>
        </pc:spChg>
        <pc:spChg chg="del">
          <ac:chgData name="Yoel Kortick" userId="167978f5-7f40-4909-85d5-d4149554ad4e" providerId="ADAL" clId="{63283A8F-9293-4451-B7EA-29ADF6DA29B7}" dt="2023-08-21T07:59:07.367" v="1019" actId="478"/>
          <ac:spMkLst>
            <pc:docMk/>
            <pc:sldMk cId="3826647313" sldId="705"/>
            <ac:spMk id="9" creationId="{4830E9DC-AE83-4892-88BC-C7F7B5F041DC}"/>
          </ac:spMkLst>
        </pc:spChg>
        <pc:picChg chg="del">
          <ac:chgData name="Yoel Kortick" userId="167978f5-7f40-4909-85d5-d4149554ad4e" providerId="ADAL" clId="{63283A8F-9293-4451-B7EA-29ADF6DA29B7}" dt="2023-08-21T07:59:05.994" v="1018" actId="478"/>
          <ac:picMkLst>
            <pc:docMk/>
            <pc:sldMk cId="3826647313" sldId="705"/>
            <ac:picMk id="7" creationId="{6FFA8486-4915-4774-7833-7856BA41B49C}"/>
          </ac:picMkLst>
        </pc:picChg>
      </pc:sldChg>
      <pc:sldChg chg="delSp modSp mod">
        <pc:chgData name="Yoel Kortick" userId="167978f5-7f40-4909-85d5-d4149554ad4e" providerId="ADAL" clId="{63283A8F-9293-4451-B7EA-29ADF6DA29B7}" dt="2023-08-21T08:01:16.931" v="1053" actId="20577"/>
        <pc:sldMkLst>
          <pc:docMk/>
          <pc:sldMk cId="57332723" sldId="706"/>
        </pc:sldMkLst>
        <pc:spChg chg="mod">
          <ac:chgData name="Yoel Kortick" userId="167978f5-7f40-4909-85d5-d4149554ad4e" providerId="ADAL" clId="{63283A8F-9293-4451-B7EA-29ADF6DA29B7}" dt="2023-08-21T07:59:01.155" v="1017"/>
          <ac:spMkLst>
            <pc:docMk/>
            <pc:sldMk cId="57332723" sldId="706"/>
            <ac:spMk id="2" creationId="{FEDFB40A-FD68-C90C-FC94-AB562EC8C5F8}"/>
          </ac:spMkLst>
        </pc:spChg>
        <pc:spChg chg="mod">
          <ac:chgData name="Yoel Kortick" userId="167978f5-7f40-4909-85d5-d4149554ad4e" providerId="ADAL" clId="{63283A8F-9293-4451-B7EA-29ADF6DA29B7}" dt="2023-08-21T07:59:01.155" v="1017"/>
          <ac:spMkLst>
            <pc:docMk/>
            <pc:sldMk cId="57332723" sldId="706"/>
            <ac:spMk id="3" creationId="{1EEC3019-2DBF-2204-71BC-BA22E9B7D6C8}"/>
          </ac:spMkLst>
        </pc:spChg>
        <pc:spChg chg="mod">
          <ac:chgData name="Yoel Kortick" userId="167978f5-7f40-4909-85d5-d4149554ad4e" providerId="ADAL" clId="{63283A8F-9293-4451-B7EA-29ADF6DA29B7}" dt="2023-08-21T08:01:16.931" v="1053" actId="20577"/>
          <ac:spMkLst>
            <pc:docMk/>
            <pc:sldMk cId="57332723" sldId="706"/>
            <ac:spMk id="6" creationId="{FC137B9D-CCE8-1D3B-4207-4576FC1D2AA9}"/>
          </ac:spMkLst>
        </pc:spChg>
        <pc:spChg chg="del">
          <ac:chgData name="Yoel Kortick" userId="167978f5-7f40-4909-85d5-d4149554ad4e" providerId="ADAL" clId="{63283A8F-9293-4451-B7EA-29ADF6DA29B7}" dt="2023-08-21T07:59:58.383" v="1025" actId="478"/>
          <ac:spMkLst>
            <pc:docMk/>
            <pc:sldMk cId="57332723" sldId="706"/>
            <ac:spMk id="8" creationId="{6BD835CC-996B-0617-6AF9-763648A8BBB7}"/>
          </ac:spMkLst>
        </pc:spChg>
        <pc:picChg chg="del">
          <ac:chgData name="Yoel Kortick" userId="167978f5-7f40-4909-85d5-d4149554ad4e" providerId="ADAL" clId="{63283A8F-9293-4451-B7EA-29ADF6DA29B7}" dt="2023-08-21T07:59:57" v="1024" actId="478"/>
          <ac:picMkLst>
            <pc:docMk/>
            <pc:sldMk cId="57332723" sldId="706"/>
            <ac:picMk id="10" creationId="{14CFA4BE-57FE-95A8-8116-920AC68CCAD6}"/>
          </ac:picMkLst>
        </pc:picChg>
      </pc:sldChg>
      <pc:sldChg chg="modSp del">
        <pc:chgData name="Yoel Kortick" userId="167978f5-7f40-4909-85d5-d4149554ad4e" providerId="ADAL" clId="{63283A8F-9293-4451-B7EA-29ADF6DA29B7}" dt="2023-08-21T08:01:31.578" v="1054" actId="47"/>
        <pc:sldMkLst>
          <pc:docMk/>
          <pc:sldMk cId="3526932075" sldId="707"/>
        </pc:sldMkLst>
        <pc:spChg chg="mod">
          <ac:chgData name="Yoel Kortick" userId="167978f5-7f40-4909-85d5-d4149554ad4e" providerId="ADAL" clId="{63283A8F-9293-4451-B7EA-29ADF6DA29B7}" dt="2023-08-21T07:59:01.155" v="1017"/>
          <ac:spMkLst>
            <pc:docMk/>
            <pc:sldMk cId="3526932075" sldId="707"/>
            <ac:spMk id="2" creationId="{FEDFB40A-FD68-C90C-FC94-AB562EC8C5F8}"/>
          </ac:spMkLst>
        </pc:spChg>
        <pc:spChg chg="mod">
          <ac:chgData name="Yoel Kortick" userId="167978f5-7f40-4909-85d5-d4149554ad4e" providerId="ADAL" clId="{63283A8F-9293-4451-B7EA-29ADF6DA29B7}" dt="2023-08-21T07:59:01.155" v="1017"/>
          <ac:spMkLst>
            <pc:docMk/>
            <pc:sldMk cId="3526932075" sldId="707"/>
            <ac:spMk id="3" creationId="{1EEC3019-2DBF-2204-71BC-BA22E9B7D6C8}"/>
          </ac:spMkLst>
        </pc:spChg>
      </pc:sldChg>
      <pc:sldChg chg="del">
        <pc:chgData name="Yoel Kortick" userId="167978f5-7f40-4909-85d5-d4149554ad4e" providerId="ADAL" clId="{63283A8F-9293-4451-B7EA-29ADF6DA29B7}" dt="2023-08-21T08:01:31.578" v="1054" actId="47"/>
        <pc:sldMkLst>
          <pc:docMk/>
          <pc:sldMk cId="2996094099" sldId="709"/>
        </pc:sldMkLst>
      </pc:sldChg>
      <pc:sldChg chg="modSp del">
        <pc:chgData name="Yoel Kortick" userId="167978f5-7f40-4909-85d5-d4149554ad4e" providerId="ADAL" clId="{63283A8F-9293-4451-B7EA-29ADF6DA29B7}" dt="2023-08-21T08:01:31.578" v="1054" actId="47"/>
        <pc:sldMkLst>
          <pc:docMk/>
          <pc:sldMk cId="871470340" sldId="710"/>
        </pc:sldMkLst>
        <pc:spChg chg="mod">
          <ac:chgData name="Yoel Kortick" userId="167978f5-7f40-4909-85d5-d4149554ad4e" providerId="ADAL" clId="{63283A8F-9293-4451-B7EA-29ADF6DA29B7}" dt="2023-08-21T07:59:01.155" v="1017"/>
          <ac:spMkLst>
            <pc:docMk/>
            <pc:sldMk cId="871470340" sldId="710"/>
            <ac:spMk id="2" creationId="{FEDFB40A-FD68-C90C-FC94-AB562EC8C5F8}"/>
          </ac:spMkLst>
        </pc:spChg>
        <pc:spChg chg="mod">
          <ac:chgData name="Yoel Kortick" userId="167978f5-7f40-4909-85d5-d4149554ad4e" providerId="ADAL" clId="{63283A8F-9293-4451-B7EA-29ADF6DA29B7}" dt="2023-08-21T07:59:01.155" v="1017"/>
          <ac:spMkLst>
            <pc:docMk/>
            <pc:sldMk cId="871470340" sldId="710"/>
            <ac:spMk id="3" creationId="{1EEC3019-2DBF-2204-71BC-BA22E9B7D6C8}"/>
          </ac:spMkLst>
        </pc:spChg>
      </pc:sldChg>
      <pc:sldChg chg="del">
        <pc:chgData name="Yoel Kortick" userId="167978f5-7f40-4909-85d5-d4149554ad4e" providerId="ADAL" clId="{63283A8F-9293-4451-B7EA-29ADF6DA29B7}" dt="2023-08-21T08:01:31.578" v="1054" actId="47"/>
        <pc:sldMkLst>
          <pc:docMk/>
          <pc:sldMk cId="2583079210" sldId="711"/>
        </pc:sldMkLst>
      </pc:sldChg>
      <pc:sldChg chg="del">
        <pc:chgData name="Yoel Kortick" userId="167978f5-7f40-4909-85d5-d4149554ad4e" providerId="ADAL" clId="{63283A8F-9293-4451-B7EA-29ADF6DA29B7}" dt="2023-08-21T08:01:31.578" v="1054" actId="47"/>
        <pc:sldMkLst>
          <pc:docMk/>
          <pc:sldMk cId="3142257827" sldId="712"/>
        </pc:sldMkLst>
      </pc:sldChg>
      <pc:sldChg chg="del">
        <pc:chgData name="Yoel Kortick" userId="167978f5-7f40-4909-85d5-d4149554ad4e" providerId="ADAL" clId="{63283A8F-9293-4451-B7EA-29ADF6DA29B7}" dt="2023-08-21T08:01:31.578" v="1054" actId="47"/>
        <pc:sldMkLst>
          <pc:docMk/>
          <pc:sldMk cId="4138879421" sldId="713"/>
        </pc:sldMkLst>
      </pc:sldChg>
      <pc:sldChg chg="addSp modSp mod">
        <pc:chgData name="Yoel Kortick" userId="167978f5-7f40-4909-85d5-d4149554ad4e" providerId="ADAL" clId="{63283A8F-9293-4451-B7EA-29ADF6DA29B7}" dt="2023-08-21T07:37:45.262" v="108" actId="1036"/>
        <pc:sldMkLst>
          <pc:docMk/>
          <pc:sldMk cId="1631739187" sldId="714"/>
        </pc:sldMkLst>
        <pc:spChg chg="mod">
          <ac:chgData name="Yoel Kortick" userId="167978f5-7f40-4909-85d5-d4149554ad4e" providerId="ADAL" clId="{63283A8F-9293-4451-B7EA-29ADF6DA29B7}" dt="2023-08-21T07:37:37.982" v="87" actId="20577"/>
          <ac:spMkLst>
            <pc:docMk/>
            <pc:sldMk cId="1631739187" sldId="714"/>
            <ac:spMk id="6" creationId="{FC137B9D-CCE8-1D3B-4207-4576FC1D2AA9}"/>
          </ac:spMkLst>
        </pc:spChg>
        <pc:spChg chg="add mod">
          <ac:chgData name="Yoel Kortick" userId="167978f5-7f40-4909-85d5-d4149554ad4e" providerId="ADAL" clId="{63283A8F-9293-4451-B7EA-29ADF6DA29B7}" dt="2023-08-21T07:37:45.262" v="108" actId="1036"/>
          <ac:spMkLst>
            <pc:docMk/>
            <pc:sldMk cId="1631739187" sldId="714"/>
            <ac:spMk id="7" creationId="{DE0E5FF2-40B3-47BD-084A-AA67B833CE5E}"/>
          </ac:spMkLst>
        </pc:spChg>
        <pc:picChg chg="add mod">
          <ac:chgData name="Yoel Kortick" userId="167978f5-7f40-4909-85d5-d4149554ad4e" providerId="ADAL" clId="{63283A8F-9293-4451-B7EA-29ADF6DA29B7}" dt="2023-08-21T07:37:45.262" v="108" actId="1036"/>
          <ac:picMkLst>
            <pc:docMk/>
            <pc:sldMk cId="1631739187" sldId="714"/>
            <ac:picMk id="5" creationId="{3A427B8B-FF1B-F933-1216-1F9602A2DBDB}"/>
          </ac:picMkLst>
        </pc:picChg>
      </pc:sldChg>
      <pc:sldChg chg="del">
        <pc:chgData name="Yoel Kortick" userId="167978f5-7f40-4909-85d5-d4149554ad4e" providerId="ADAL" clId="{63283A8F-9293-4451-B7EA-29ADF6DA29B7}" dt="2023-08-21T08:01:31.578" v="1054" actId="47"/>
        <pc:sldMkLst>
          <pc:docMk/>
          <pc:sldMk cId="2361637751" sldId="715"/>
        </pc:sldMkLst>
      </pc:sldChg>
      <pc:sldChg chg="del">
        <pc:chgData name="Yoel Kortick" userId="167978f5-7f40-4909-85d5-d4149554ad4e" providerId="ADAL" clId="{63283A8F-9293-4451-B7EA-29ADF6DA29B7}" dt="2023-08-21T08:01:31.578" v="1054" actId="47"/>
        <pc:sldMkLst>
          <pc:docMk/>
          <pc:sldMk cId="3463319704" sldId="716"/>
        </pc:sldMkLst>
      </pc:sldChg>
      <pc:sldChg chg="del">
        <pc:chgData name="Yoel Kortick" userId="167978f5-7f40-4909-85d5-d4149554ad4e" providerId="ADAL" clId="{63283A8F-9293-4451-B7EA-29ADF6DA29B7}" dt="2023-08-21T08:01:31.578" v="1054" actId="47"/>
        <pc:sldMkLst>
          <pc:docMk/>
          <pc:sldMk cId="1853750022" sldId="717"/>
        </pc:sldMkLst>
      </pc:sldChg>
      <pc:sldChg chg="del">
        <pc:chgData name="Yoel Kortick" userId="167978f5-7f40-4909-85d5-d4149554ad4e" providerId="ADAL" clId="{63283A8F-9293-4451-B7EA-29ADF6DA29B7}" dt="2023-08-21T08:01:31.578" v="1054" actId="47"/>
        <pc:sldMkLst>
          <pc:docMk/>
          <pc:sldMk cId="2728154078" sldId="718"/>
        </pc:sldMkLst>
      </pc:sldChg>
      <pc:sldChg chg="del">
        <pc:chgData name="Yoel Kortick" userId="167978f5-7f40-4909-85d5-d4149554ad4e" providerId="ADAL" clId="{63283A8F-9293-4451-B7EA-29ADF6DA29B7}" dt="2023-08-21T08:01:31.578" v="1054" actId="47"/>
        <pc:sldMkLst>
          <pc:docMk/>
          <pc:sldMk cId="2689582850" sldId="719"/>
        </pc:sldMkLst>
      </pc:sldChg>
      <pc:sldChg chg="del">
        <pc:chgData name="Yoel Kortick" userId="167978f5-7f40-4909-85d5-d4149554ad4e" providerId="ADAL" clId="{63283A8F-9293-4451-B7EA-29ADF6DA29B7}" dt="2023-08-21T08:01:31.578" v="1054" actId="47"/>
        <pc:sldMkLst>
          <pc:docMk/>
          <pc:sldMk cId="1865385424" sldId="720"/>
        </pc:sldMkLst>
      </pc:sldChg>
      <pc:sldChg chg="del">
        <pc:chgData name="Yoel Kortick" userId="167978f5-7f40-4909-85d5-d4149554ad4e" providerId="ADAL" clId="{63283A8F-9293-4451-B7EA-29ADF6DA29B7}" dt="2023-08-21T08:01:31.578" v="1054" actId="47"/>
        <pc:sldMkLst>
          <pc:docMk/>
          <pc:sldMk cId="887252644" sldId="721"/>
        </pc:sldMkLst>
      </pc:sldChg>
      <pc:sldChg chg="del">
        <pc:chgData name="Yoel Kortick" userId="167978f5-7f40-4909-85d5-d4149554ad4e" providerId="ADAL" clId="{63283A8F-9293-4451-B7EA-29ADF6DA29B7}" dt="2023-08-21T08:01:31.578" v="1054" actId="47"/>
        <pc:sldMkLst>
          <pc:docMk/>
          <pc:sldMk cId="2248536251" sldId="722"/>
        </pc:sldMkLst>
      </pc:sldChg>
      <pc:sldChg chg="del">
        <pc:chgData name="Yoel Kortick" userId="167978f5-7f40-4909-85d5-d4149554ad4e" providerId="ADAL" clId="{63283A8F-9293-4451-B7EA-29ADF6DA29B7}" dt="2023-08-21T08:01:31.578" v="1054" actId="47"/>
        <pc:sldMkLst>
          <pc:docMk/>
          <pc:sldMk cId="2077437268" sldId="723"/>
        </pc:sldMkLst>
      </pc:sldChg>
      <pc:sldChg chg="del">
        <pc:chgData name="Yoel Kortick" userId="167978f5-7f40-4909-85d5-d4149554ad4e" providerId="ADAL" clId="{63283A8F-9293-4451-B7EA-29ADF6DA29B7}" dt="2023-08-21T08:01:31.578" v="1054" actId="47"/>
        <pc:sldMkLst>
          <pc:docMk/>
          <pc:sldMk cId="2875742076" sldId="724"/>
        </pc:sldMkLst>
      </pc:sldChg>
      <pc:sldChg chg="del">
        <pc:chgData name="Yoel Kortick" userId="167978f5-7f40-4909-85d5-d4149554ad4e" providerId="ADAL" clId="{63283A8F-9293-4451-B7EA-29ADF6DA29B7}" dt="2023-08-21T08:01:31.578" v="1054" actId="47"/>
        <pc:sldMkLst>
          <pc:docMk/>
          <pc:sldMk cId="3379217569" sldId="725"/>
        </pc:sldMkLst>
      </pc:sldChg>
      <pc:sldChg chg="del">
        <pc:chgData name="Yoel Kortick" userId="167978f5-7f40-4909-85d5-d4149554ad4e" providerId="ADAL" clId="{63283A8F-9293-4451-B7EA-29ADF6DA29B7}" dt="2023-08-21T08:01:31.578" v="1054" actId="47"/>
        <pc:sldMkLst>
          <pc:docMk/>
          <pc:sldMk cId="1732379544" sldId="726"/>
        </pc:sldMkLst>
      </pc:sldChg>
      <pc:sldChg chg="del">
        <pc:chgData name="Yoel Kortick" userId="167978f5-7f40-4909-85d5-d4149554ad4e" providerId="ADAL" clId="{63283A8F-9293-4451-B7EA-29ADF6DA29B7}" dt="2023-08-21T08:01:31.578" v="1054" actId="47"/>
        <pc:sldMkLst>
          <pc:docMk/>
          <pc:sldMk cId="1585920538" sldId="727"/>
        </pc:sldMkLst>
      </pc:sldChg>
      <pc:sldChg chg="del">
        <pc:chgData name="Yoel Kortick" userId="167978f5-7f40-4909-85d5-d4149554ad4e" providerId="ADAL" clId="{63283A8F-9293-4451-B7EA-29ADF6DA29B7}" dt="2023-08-21T08:01:31.578" v="1054" actId="47"/>
        <pc:sldMkLst>
          <pc:docMk/>
          <pc:sldMk cId="2443989024" sldId="728"/>
        </pc:sldMkLst>
      </pc:sldChg>
      <pc:sldChg chg="del">
        <pc:chgData name="Yoel Kortick" userId="167978f5-7f40-4909-85d5-d4149554ad4e" providerId="ADAL" clId="{63283A8F-9293-4451-B7EA-29ADF6DA29B7}" dt="2023-08-21T08:01:31.578" v="1054" actId="47"/>
        <pc:sldMkLst>
          <pc:docMk/>
          <pc:sldMk cId="3768032821" sldId="729"/>
        </pc:sldMkLst>
      </pc:sldChg>
      <pc:sldChg chg="del">
        <pc:chgData name="Yoel Kortick" userId="167978f5-7f40-4909-85d5-d4149554ad4e" providerId="ADAL" clId="{63283A8F-9293-4451-B7EA-29ADF6DA29B7}" dt="2023-08-21T08:01:31.578" v="1054" actId="47"/>
        <pc:sldMkLst>
          <pc:docMk/>
          <pc:sldMk cId="3544822907" sldId="730"/>
        </pc:sldMkLst>
      </pc:sldChg>
      <pc:sldChg chg="addSp delSp modSp add mod">
        <pc:chgData name="Yoel Kortick" userId="167978f5-7f40-4909-85d5-d4149554ad4e" providerId="ADAL" clId="{63283A8F-9293-4451-B7EA-29ADF6DA29B7}" dt="2023-08-21T07:38:21.731" v="189" actId="20577"/>
        <pc:sldMkLst>
          <pc:docMk/>
          <pc:sldMk cId="1756689702" sldId="731"/>
        </pc:sldMkLst>
        <pc:spChg chg="mod">
          <ac:chgData name="Yoel Kortick" userId="167978f5-7f40-4909-85d5-d4149554ad4e" providerId="ADAL" clId="{63283A8F-9293-4451-B7EA-29ADF6DA29B7}" dt="2023-08-21T07:38:21.731" v="189" actId="20577"/>
          <ac:spMkLst>
            <pc:docMk/>
            <pc:sldMk cId="1756689702" sldId="731"/>
            <ac:spMk id="6" creationId="{FC137B9D-CCE8-1D3B-4207-4576FC1D2AA9}"/>
          </ac:spMkLst>
        </pc:spChg>
        <pc:spChg chg="del mod">
          <ac:chgData name="Yoel Kortick" userId="167978f5-7f40-4909-85d5-d4149554ad4e" providerId="ADAL" clId="{63283A8F-9293-4451-B7EA-29ADF6DA29B7}" dt="2023-08-21T07:38:06.822" v="112" actId="478"/>
          <ac:spMkLst>
            <pc:docMk/>
            <pc:sldMk cId="1756689702" sldId="731"/>
            <ac:spMk id="7" creationId="{DE0E5FF2-40B3-47BD-084A-AA67B833CE5E}"/>
          </ac:spMkLst>
        </pc:spChg>
        <pc:spChg chg="add mod">
          <ac:chgData name="Yoel Kortick" userId="167978f5-7f40-4909-85d5-d4149554ad4e" providerId="ADAL" clId="{63283A8F-9293-4451-B7EA-29ADF6DA29B7}" dt="2023-08-21T07:38:11.780" v="164" actId="1036"/>
          <ac:spMkLst>
            <pc:docMk/>
            <pc:sldMk cId="1756689702" sldId="731"/>
            <ac:spMk id="9" creationId="{20E01ECE-E5F2-F4F7-5877-2CD29D644F3A}"/>
          </ac:spMkLst>
        </pc:spChg>
        <pc:spChg chg="add mod">
          <ac:chgData name="Yoel Kortick" userId="167978f5-7f40-4909-85d5-d4149554ad4e" providerId="ADAL" clId="{63283A8F-9293-4451-B7EA-29ADF6DA29B7}" dt="2023-08-21T07:38:11.780" v="164" actId="1036"/>
          <ac:spMkLst>
            <pc:docMk/>
            <pc:sldMk cId="1756689702" sldId="731"/>
            <ac:spMk id="10" creationId="{8E9FCB02-C5E7-D71E-CC62-6413D0D7D777}"/>
          </ac:spMkLst>
        </pc:spChg>
        <pc:picChg chg="del">
          <ac:chgData name="Yoel Kortick" userId="167978f5-7f40-4909-85d5-d4149554ad4e" providerId="ADAL" clId="{63283A8F-9293-4451-B7EA-29ADF6DA29B7}" dt="2023-08-21T07:38:03.818" v="110" actId="478"/>
          <ac:picMkLst>
            <pc:docMk/>
            <pc:sldMk cId="1756689702" sldId="731"/>
            <ac:picMk id="5" creationId="{3A427B8B-FF1B-F933-1216-1F9602A2DBDB}"/>
          </ac:picMkLst>
        </pc:picChg>
        <pc:picChg chg="add mod">
          <ac:chgData name="Yoel Kortick" userId="167978f5-7f40-4909-85d5-d4149554ad4e" providerId="ADAL" clId="{63283A8F-9293-4451-B7EA-29ADF6DA29B7}" dt="2023-08-21T07:38:11.780" v="164" actId="1036"/>
          <ac:picMkLst>
            <pc:docMk/>
            <pc:sldMk cId="1756689702" sldId="731"/>
            <ac:picMk id="8" creationId="{51A6D63C-67FE-C080-217A-05A74E1426A4}"/>
          </ac:picMkLst>
        </pc:picChg>
      </pc:sldChg>
      <pc:sldChg chg="addSp delSp modSp add mod">
        <pc:chgData name="Yoel Kortick" userId="167978f5-7f40-4909-85d5-d4149554ad4e" providerId="ADAL" clId="{63283A8F-9293-4451-B7EA-29ADF6DA29B7}" dt="2023-08-21T07:38:57.160" v="255" actId="1036"/>
        <pc:sldMkLst>
          <pc:docMk/>
          <pc:sldMk cId="1352483617" sldId="732"/>
        </pc:sldMkLst>
        <pc:spChg chg="mod">
          <ac:chgData name="Yoel Kortick" userId="167978f5-7f40-4909-85d5-d4149554ad4e" providerId="ADAL" clId="{63283A8F-9293-4451-B7EA-29ADF6DA29B7}" dt="2023-08-21T07:38:46.729" v="198" actId="20577"/>
          <ac:spMkLst>
            <pc:docMk/>
            <pc:sldMk cId="1352483617" sldId="732"/>
            <ac:spMk id="6" creationId="{FC137B9D-CCE8-1D3B-4207-4576FC1D2AA9}"/>
          </ac:spMkLst>
        </pc:spChg>
        <pc:spChg chg="add mod">
          <ac:chgData name="Yoel Kortick" userId="167978f5-7f40-4909-85d5-d4149554ad4e" providerId="ADAL" clId="{63283A8F-9293-4451-B7EA-29ADF6DA29B7}" dt="2023-08-21T07:38:57.160" v="255" actId="1036"/>
          <ac:spMkLst>
            <pc:docMk/>
            <pc:sldMk cId="1352483617" sldId="732"/>
            <ac:spMk id="7" creationId="{455845D6-129D-3D30-6415-14BFA9CF50EF}"/>
          </ac:spMkLst>
        </pc:spChg>
        <pc:spChg chg="del">
          <ac:chgData name="Yoel Kortick" userId="167978f5-7f40-4909-85d5-d4149554ad4e" providerId="ADAL" clId="{63283A8F-9293-4451-B7EA-29ADF6DA29B7}" dt="2023-08-21T07:38:52.584" v="199" actId="478"/>
          <ac:spMkLst>
            <pc:docMk/>
            <pc:sldMk cId="1352483617" sldId="732"/>
            <ac:spMk id="9" creationId="{20E01ECE-E5F2-F4F7-5877-2CD29D644F3A}"/>
          </ac:spMkLst>
        </pc:spChg>
        <pc:spChg chg="del">
          <ac:chgData name="Yoel Kortick" userId="167978f5-7f40-4909-85d5-d4149554ad4e" providerId="ADAL" clId="{63283A8F-9293-4451-B7EA-29ADF6DA29B7}" dt="2023-08-21T07:38:52.584" v="199" actId="478"/>
          <ac:spMkLst>
            <pc:docMk/>
            <pc:sldMk cId="1352483617" sldId="732"/>
            <ac:spMk id="10" creationId="{8E9FCB02-C5E7-D71E-CC62-6413D0D7D777}"/>
          </ac:spMkLst>
        </pc:spChg>
        <pc:spChg chg="add mod">
          <ac:chgData name="Yoel Kortick" userId="167978f5-7f40-4909-85d5-d4149554ad4e" providerId="ADAL" clId="{63283A8F-9293-4451-B7EA-29ADF6DA29B7}" dt="2023-08-21T07:38:57.160" v="255" actId="1036"/>
          <ac:spMkLst>
            <pc:docMk/>
            <pc:sldMk cId="1352483617" sldId="732"/>
            <ac:spMk id="11" creationId="{B3F6942D-FC01-09CA-B808-2A3209A3402C}"/>
          </ac:spMkLst>
        </pc:spChg>
        <pc:picChg chg="add mod">
          <ac:chgData name="Yoel Kortick" userId="167978f5-7f40-4909-85d5-d4149554ad4e" providerId="ADAL" clId="{63283A8F-9293-4451-B7EA-29ADF6DA29B7}" dt="2023-08-21T07:38:57.160" v="255" actId="1036"/>
          <ac:picMkLst>
            <pc:docMk/>
            <pc:sldMk cId="1352483617" sldId="732"/>
            <ac:picMk id="5" creationId="{360A60B6-EA4D-FAB2-EDB8-1FB567DC8BA7}"/>
          </ac:picMkLst>
        </pc:picChg>
        <pc:picChg chg="del">
          <ac:chgData name="Yoel Kortick" userId="167978f5-7f40-4909-85d5-d4149554ad4e" providerId="ADAL" clId="{63283A8F-9293-4451-B7EA-29ADF6DA29B7}" dt="2023-08-21T07:38:52.584" v="199" actId="478"/>
          <ac:picMkLst>
            <pc:docMk/>
            <pc:sldMk cId="1352483617" sldId="732"/>
            <ac:picMk id="8" creationId="{51A6D63C-67FE-C080-217A-05A74E1426A4}"/>
          </ac:picMkLst>
        </pc:picChg>
      </pc:sldChg>
      <pc:sldChg chg="addSp delSp modSp add mod">
        <pc:chgData name="Yoel Kortick" userId="167978f5-7f40-4909-85d5-d4149554ad4e" providerId="ADAL" clId="{63283A8F-9293-4451-B7EA-29ADF6DA29B7}" dt="2023-08-21T07:39:29.126" v="263" actId="1076"/>
        <pc:sldMkLst>
          <pc:docMk/>
          <pc:sldMk cId="1437338799" sldId="733"/>
        </pc:sldMkLst>
        <pc:spChg chg="mod">
          <ac:chgData name="Yoel Kortick" userId="167978f5-7f40-4909-85d5-d4149554ad4e" providerId="ADAL" clId="{63283A8F-9293-4451-B7EA-29ADF6DA29B7}" dt="2023-08-21T07:39:17.924" v="259" actId="14100"/>
          <ac:spMkLst>
            <pc:docMk/>
            <pc:sldMk cId="1437338799" sldId="733"/>
            <ac:spMk id="6" creationId="{FC137B9D-CCE8-1D3B-4207-4576FC1D2AA9}"/>
          </ac:spMkLst>
        </pc:spChg>
        <pc:spChg chg="del">
          <ac:chgData name="Yoel Kortick" userId="167978f5-7f40-4909-85d5-d4149554ad4e" providerId="ADAL" clId="{63283A8F-9293-4451-B7EA-29ADF6DA29B7}" dt="2023-08-21T07:39:21.129" v="261" actId="478"/>
          <ac:spMkLst>
            <pc:docMk/>
            <pc:sldMk cId="1437338799" sldId="733"/>
            <ac:spMk id="7" creationId="{455845D6-129D-3D30-6415-14BFA9CF50EF}"/>
          </ac:spMkLst>
        </pc:spChg>
        <pc:spChg chg="del">
          <ac:chgData name="Yoel Kortick" userId="167978f5-7f40-4909-85d5-d4149554ad4e" providerId="ADAL" clId="{63283A8F-9293-4451-B7EA-29ADF6DA29B7}" dt="2023-08-21T07:39:21.129" v="261" actId="478"/>
          <ac:spMkLst>
            <pc:docMk/>
            <pc:sldMk cId="1437338799" sldId="733"/>
            <ac:spMk id="11" creationId="{B3F6942D-FC01-09CA-B808-2A3209A3402C}"/>
          </ac:spMkLst>
        </pc:spChg>
        <pc:picChg chg="del">
          <ac:chgData name="Yoel Kortick" userId="167978f5-7f40-4909-85d5-d4149554ad4e" providerId="ADAL" clId="{63283A8F-9293-4451-B7EA-29ADF6DA29B7}" dt="2023-08-21T07:39:19.342" v="260" actId="478"/>
          <ac:picMkLst>
            <pc:docMk/>
            <pc:sldMk cId="1437338799" sldId="733"/>
            <ac:picMk id="5" creationId="{360A60B6-EA4D-FAB2-EDB8-1FB567DC8BA7}"/>
          </ac:picMkLst>
        </pc:picChg>
        <pc:picChg chg="add mod">
          <ac:chgData name="Yoel Kortick" userId="167978f5-7f40-4909-85d5-d4149554ad4e" providerId="ADAL" clId="{63283A8F-9293-4451-B7EA-29ADF6DA29B7}" dt="2023-08-21T07:39:29.126" v="263" actId="1076"/>
          <ac:picMkLst>
            <pc:docMk/>
            <pc:sldMk cId="1437338799" sldId="733"/>
            <ac:picMk id="8" creationId="{0F3DDA35-B1B9-490E-C01B-B4548A4FC594}"/>
          </ac:picMkLst>
        </pc:picChg>
      </pc:sldChg>
      <pc:sldChg chg="addSp delSp modSp add mod">
        <pc:chgData name="Yoel Kortick" userId="167978f5-7f40-4909-85d5-d4149554ad4e" providerId="ADAL" clId="{63283A8F-9293-4451-B7EA-29ADF6DA29B7}" dt="2023-08-21T07:40:15.338" v="324" actId="208"/>
        <pc:sldMkLst>
          <pc:docMk/>
          <pc:sldMk cId="3815472634" sldId="734"/>
        </pc:sldMkLst>
        <pc:spChg chg="mod">
          <ac:chgData name="Yoel Kortick" userId="167978f5-7f40-4909-85d5-d4149554ad4e" providerId="ADAL" clId="{63283A8F-9293-4451-B7EA-29ADF6DA29B7}" dt="2023-08-21T07:39:43.269" v="265"/>
          <ac:spMkLst>
            <pc:docMk/>
            <pc:sldMk cId="3815472634" sldId="734"/>
            <ac:spMk id="6" creationId="{FC137B9D-CCE8-1D3B-4207-4576FC1D2AA9}"/>
          </ac:spMkLst>
        </pc:spChg>
        <pc:spChg chg="add mod">
          <ac:chgData name="Yoel Kortick" userId="167978f5-7f40-4909-85d5-d4149554ad4e" providerId="ADAL" clId="{63283A8F-9293-4451-B7EA-29ADF6DA29B7}" dt="2023-08-21T07:40:15.338" v="324" actId="208"/>
          <ac:spMkLst>
            <pc:docMk/>
            <pc:sldMk cId="3815472634" sldId="734"/>
            <ac:spMk id="7" creationId="{686C708C-8D8A-DB15-6BCA-8321B1AD3783}"/>
          </ac:spMkLst>
        </pc:spChg>
        <pc:spChg chg="add mod">
          <ac:chgData name="Yoel Kortick" userId="167978f5-7f40-4909-85d5-d4149554ad4e" providerId="ADAL" clId="{63283A8F-9293-4451-B7EA-29ADF6DA29B7}" dt="2023-08-21T07:40:06.436" v="322" actId="1036"/>
          <ac:spMkLst>
            <pc:docMk/>
            <pc:sldMk cId="3815472634" sldId="734"/>
            <ac:spMk id="10" creationId="{AA0C1F64-53B2-1B39-3C1D-36A60BF917D1}"/>
          </ac:spMkLst>
        </pc:spChg>
        <pc:picChg chg="add mod">
          <ac:chgData name="Yoel Kortick" userId="167978f5-7f40-4909-85d5-d4149554ad4e" providerId="ADAL" clId="{63283A8F-9293-4451-B7EA-29ADF6DA29B7}" dt="2023-08-21T07:40:06.436" v="322" actId="1036"/>
          <ac:picMkLst>
            <pc:docMk/>
            <pc:sldMk cId="3815472634" sldId="734"/>
            <ac:picMk id="5" creationId="{0F6270FF-F5D5-16AD-A462-2CC0223C8FFD}"/>
          </ac:picMkLst>
        </pc:picChg>
        <pc:picChg chg="del">
          <ac:chgData name="Yoel Kortick" userId="167978f5-7f40-4909-85d5-d4149554ad4e" providerId="ADAL" clId="{63283A8F-9293-4451-B7EA-29ADF6DA29B7}" dt="2023-08-21T07:40:01.675" v="266" actId="478"/>
          <ac:picMkLst>
            <pc:docMk/>
            <pc:sldMk cId="3815472634" sldId="734"/>
            <ac:picMk id="8" creationId="{0F3DDA35-B1B9-490E-C01B-B4548A4FC594}"/>
          </ac:picMkLst>
        </pc:picChg>
        <pc:cxnChg chg="add mod">
          <ac:chgData name="Yoel Kortick" userId="167978f5-7f40-4909-85d5-d4149554ad4e" providerId="ADAL" clId="{63283A8F-9293-4451-B7EA-29ADF6DA29B7}" dt="2023-08-21T07:40:06.436" v="322" actId="1036"/>
          <ac:cxnSpMkLst>
            <pc:docMk/>
            <pc:sldMk cId="3815472634" sldId="734"/>
            <ac:cxnSpMk id="9" creationId="{52585AEF-9774-CC06-E369-B7E840B09BDD}"/>
          </ac:cxnSpMkLst>
        </pc:cxnChg>
      </pc:sldChg>
      <pc:sldChg chg="addSp delSp modSp add mod">
        <pc:chgData name="Yoel Kortick" userId="167978f5-7f40-4909-85d5-d4149554ad4e" providerId="ADAL" clId="{63283A8F-9293-4451-B7EA-29ADF6DA29B7}" dt="2023-08-21T07:41:39.195" v="415" actId="1582"/>
        <pc:sldMkLst>
          <pc:docMk/>
          <pc:sldMk cId="705835075" sldId="735"/>
        </pc:sldMkLst>
        <pc:spChg chg="mod">
          <ac:chgData name="Yoel Kortick" userId="167978f5-7f40-4909-85d5-d4149554ad4e" providerId="ADAL" clId="{63283A8F-9293-4451-B7EA-29ADF6DA29B7}" dt="2023-08-21T07:40:41.481" v="350" actId="20577"/>
          <ac:spMkLst>
            <pc:docMk/>
            <pc:sldMk cId="705835075" sldId="735"/>
            <ac:spMk id="6" creationId="{FC137B9D-CCE8-1D3B-4207-4576FC1D2AA9}"/>
          </ac:spMkLst>
        </pc:spChg>
        <pc:spChg chg="del">
          <ac:chgData name="Yoel Kortick" userId="167978f5-7f40-4909-85d5-d4149554ad4e" providerId="ADAL" clId="{63283A8F-9293-4451-B7EA-29ADF6DA29B7}" dt="2023-08-21T07:40:45.373" v="351" actId="478"/>
          <ac:spMkLst>
            <pc:docMk/>
            <pc:sldMk cId="705835075" sldId="735"/>
            <ac:spMk id="7" creationId="{686C708C-8D8A-DB15-6BCA-8321B1AD3783}"/>
          </ac:spMkLst>
        </pc:spChg>
        <pc:spChg chg="del">
          <ac:chgData name="Yoel Kortick" userId="167978f5-7f40-4909-85d5-d4149554ad4e" providerId="ADAL" clId="{63283A8F-9293-4451-B7EA-29ADF6DA29B7}" dt="2023-08-21T07:40:45.373" v="351" actId="478"/>
          <ac:spMkLst>
            <pc:docMk/>
            <pc:sldMk cId="705835075" sldId="735"/>
            <ac:spMk id="10" creationId="{AA0C1F64-53B2-1B39-3C1D-36A60BF917D1}"/>
          </ac:spMkLst>
        </pc:spChg>
        <pc:spChg chg="add mod">
          <ac:chgData name="Yoel Kortick" userId="167978f5-7f40-4909-85d5-d4149554ad4e" providerId="ADAL" clId="{63283A8F-9293-4451-B7EA-29ADF6DA29B7}" dt="2023-08-21T07:41:39.195" v="415" actId="1582"/>
          <ac:spMkLst>
            <pc:docMk/>
            <pc:sldMk cId="705835075" sldId="735"/>
            <ac:spMk id="11" creationId="{FDAC3B2F-6FEA-19E1-6BD1-0ADC5790B422}"/>
          </ac:spMkLst>
        </pc:spChg>
        <pc:picChg chg="del">
          <ac:chgData name="Yoel Kortick" userId="167978f5-7f40-4909-85d5-d4149554ad4e" providerId="ADAL" clId="{63283A8F-9293-4451-B7EA-29ADF6DA29B7}" dt="2023-08-21T07:40:46.935" v="352" actId="478"/>
          <ac:picMkLst>
            <pc:docMk/>
            <pc:sldMk cId="705835075" sldId="735"/>
            <ac:picMk id="5" creationId="{0F6270FF-F5D5-16AD-A462-2CC0223C8FFD}"/>
          </ac:picMkLst>
        </pc:picChg>
        <pc:picChg chg="add mod">
          <ac:chgData name="Yoel Kortick" userId="167978f5-7f40-4909-85d5-d4149554ad4e" providerId="ADAL" clId="{63283A8F-9293-4451-B7EA-29ADF6DA29B7}" dt="2023-08-21T07:40:51.330" v="407" actId="1036"/>
          <ac:picMkLst>
            <pc:docMk/>
            <pc:sldMk cId="705835075" sldId="735"/>
            <ac:picMk id="8" creationId="{15BE8E48-95B9-D369-4966-1C6C1F6EA7BE}"/>
          </ac:picMkLst>
        </pc:picChg>
        <pc:cxnChg chg="del">
          <ac:chgData name="Yoel Kortick" userId="167978f5-7f40-4909-85d5-d4149554ad4e" providerId="ADAL" clId="{63283A8F-9293-4451-B7EA-29ADF6DA29B7}" dt="2023-08-21T07:40:45.373" v="351" actId="478"/>
          <ac:cxnSpMkLst>
            <pc:docMk/>
            <pc:sldMk cId="705835075" sldId="735"/>
            <ac:cxnSpMk id="9" creationId="{52585AEF-9774-CC06-E369-B7E840B09BDD}"/>
          </ac:cxnSpMkLst>
        </pc:cxnChg>
      </pc:sldChg>
      <pc:sldChg chg="delSp modSp add mod">
        <pc:chgData name="Yoel Kortick" userId="167978f5-7f40-4909-85d5-d4149554ad4e" providerId="ADAL" clId="{63283A8F-9293-4451-B7EA-29ADF6DA29B7}" dt="2023-08-21T08:02:13.381" v="1056" actId="404"/>
        <pc:sldMkLst>
          <pc:docMk/>
          <pc:sldMk cId="927097338" sldId="736"/>
        </pc:sldMkLst>
        <pc:spChg chg="mod">
          <ac:chgData name="Yoel Kortick" userId="167978f5-7f40-4909-85d5-d4149554ad4e" providerId="ADAL" clId="{63283A8F-9293-4451-B7EA-29ADF6DA29B7}" dt="2023-08-21T08:02:13.381" v="1056" actId="404"/>
          <ac:spMkLst>
            <pc:docMk/>
            <pc:sldMk cId="927097338" sldId="736"/>
            <ac:spMk id="6" creationId="{FC137B9D-CCE8-1D3B-4207-4576FC1D2AA9}"/>
          </ac:spMkLst>
        </pc:spChg>
        <pc:spChg chg="del">
          <ac:chgData name="Yoel Kortick" userId="167978f5-7f40-4909-85d5-d4149554ad4e" providerId="ADAL" clId="{63283A8F-9293-4451-B7EA-29ADF6DA29B7}" dt="2023-08-21T07:41:06.115" v="410" actId="478"/>
          <ac:spMkLst>
            <pc:docMk/>
            <pc:sldMk cId="927097338" sldId="736"/>
            <ac:spMk id="11" creationId="{FDAC3B2F-6FEA-19E1-6BD1-0ADC5790B422}"/>
          </ac:spMkLst>
        </pc:spChg>
        <pc:picChg chg="del">
          <ac:chgData name="Yoel Kortick" userId="167978f5-7f40-4909-85d5-d4149554ad4e" providerId="ADAL" clId="{63283A8F-9293-4451-B7EA-29ADF6DA29B7}" dt="2023-08-21T07:41:04.389" v="409" actId="478"/>
          <ac:picMkLst>
            <pc:docMk/>
            <pc:sldMk cId="927097338" sldId="736"/>
            <ac:picMk id="8" creationId="{15BE8E48-95B9-D369-4966-1C6C1F6EA7BE}"/>
          </ac:picMkLst>
        </pc:picChg>
      </pc:sldChg>
      <pc:sldChg chg="addSp delSp modSp add mod">
        <pc:chgData name="Yoel Kortick" userId="167978f5-7f40-4909-85d5-d4149554ad4e" providerId="ADAL" clId="{63283A8F-9293-4451-B7EA-29ADF6DA29B7}" dt="2023-08-21T07:43:31.080" v="422" actId="208"/>
        <pc:sldMkLst>
          <pc:docMk/>
          <pc:sldMk cId="2162983701" sldId="737"/>
        </pc:sldMkLst>
        <pc:spChg chg="del">
          <ac:chgData name="Yoel Kortick" userId="167978f5-7f40-4909-85d5-d4149554ad4e" providerId="ADAL" clId="{63283A8F-9293-4451-B7EA-29ADF6DA29B7}" dt="2023-08-21T07:43:21.129" v="417" actId="478"/>
          <ac:spMkLst>
            <pc:docMk/>
            <pc:sldMk cId="2162983701" sldId="737"/>
            <ac:spMk id="6" creationId="{FC137B9D-CCE8-1D3B-4207-4576FC1D2AA9}"/>
          </ac:spMkLst>
        </pc:spChg>
        <pc:spChg chg="add del mod">
          <ac:chgData name="Yoel Kortick" userId="167978f5-7f40-4909-85d5-d4149554ad4e" providerId="ADAL" clId="{63283A8F-9293-4451-B7EA-29ADF6DA29B7}" dt="2023-08-21T07:43:23.494" v="418" actId="478"/>
          <ac:spMkLst>
            <pc:docMk/>
            <pc:sldMk cId="2162983701" sldId="737"/>
            <ac:spMk id="7" creationId="{B477DB05-01EC-E4E6-21EB-AE60F95D4EBD}"/>
          </ac:spMkLst>
        </pc:spChg>
        <pc:picChg chg="add mod">
          <ac:chgData name="Yoel Kortick" userId="167978f5-7f40-4909-85d5-d4149554ad4e" providerId="ADAL" clId="{63283A8F-9293-4451-B7EA-29ADF6DA29B7}" dt="2023-08-21T07:43:31.080" v="422" actId="208"/>
          <ac:picMkLst>
            <pc:docMk/>
            <pc:sldMk cId="2162983701" sldId="737"/>
            <ac:picMk id="9" creationId="{76B6B67A-C1B0-5BA4-86E4-2AD52D957FA1}"/>
          </ac:picMkLst>
        </pc:picChg>
      </pc:sldChg>
      <pc:sldChg chg="addSp modSp add mod">
        <pc:chgData name="Yoel Kortick" userId="167978f5-7f40-4909-85d5-d4149554ad4e" providerId="ADAL" clId="{63283A8F-9293-4451-B7EA-29ADF6DA29B7}" dt="2023-08-21T08:02:37.076" v="1059" actId="208"/>
        <pc:sldMkLst>
          <pc:docMk/>
          <pc:sldMk cId="1654436290" sldId="738"/>
        </pc:sldMkLst>
        <pc:spChg chg="mod">
          <ac:chgData name="Yoel Kortick" userId="167978f5-7f40-4909-85d5-d4149554ad4e" providerId="ADAL" clId="{63283A8F-9293-4451-B7EA-29ADF6DA29B7}" dt="2023-08-21T08:02:27.488" v="1057" actId="14100"/>
          <ac:spMkLst>
            <pc:docMk/>
            <pc:sldMk cId="1654436290" sldId="738"/>
            <ac:spMk id="6" creationId="{FC137B9D-CCE8-1D3B-4207-4576FC1D2AA9}"/>
          </ac:spMkLst>
        </pc:spChg>
        <pc:spChg chg="add mod">
          <ac:chgData name="Yoel Kortick" userId="167978f5-7f40-4909-85d5-d4149554ad4e" providerId="ADAL" clId="{63283A8F-9293-4451-B7EA-29ADF6DA29B7}" dt="2023-08-21T08:02:37.076" v="1059" actId="208"/>
          <ac:spMkLst>
            <pc:docMk/>
            <pc:sldMk cId="1654436290" sldId="738"/>
            <ac:spMk id="8" creationId="{F7D02AE2-109A-EC33-6915-5CF2A1755C7F}"/>
          </ac:spMkLst>
        </pc:spChg>
        <pc:spChg chg="add mod">
          <ac:chgData name="Yoel Kortick" userId="167978f5-7f40-4909-85d5-d4149554ad4e" providerId="ADAL" clId="{63283A8F-9293-4451-B7EA-29ADF6DA29B7}" dt="2023-08-21T07:50:06.584" v="701" actId="20577"/>
          <ac:spMkLst>
            <pc:docMk/>
            <pc:sldMk cId="1654436290" sldId="738"/>
            <ac:spMk id="9" creationId="{5DC2FE17-4B34-9D7E-EEFE-71FAC892A064}"/>
          </ac:spMkLst>
        </pc:spChg>
        <pc:spChg chg="add mod">
          <ac:chgData name="Yoel Kortick" userId="167978f5-7f40-4909-85d5-d4149554ad4e" providerId="ADAL" clId="{63283A8F-9293-4451-B7EA-29ADF6DA29B7}" dt="2023-08-21T07:48:24.388" v="555" actId="1038"/>
          <ac:spMkLst>
            <pc:docMk/>
            <pc:sldMk cId="1654436290" sldId="738"/>
            <ac:spMk id="10" creationId="{C18AA6CF-CB11-905A-D655-9CD6686CF31F}"/>
          </ac:spMkLst>
        </pc:spChg>
        <pc:spChg chg="add mod">
          <ac:chgData name="Yoel Kortick" userId="167978f5-7f40-4909-85d5-d4149554ad4e" providerId="ADAL" clId="{63283A8F-9293-4451-B7EA-29ADF6DA29B7}" dt="2023-08-21T08:02:37.076" v="1059" actId="208"/>
          <ac:spMkLst>
            <pc:docMk/>
            <pc:sldMk cId="1654436290" sldId="738"/>
            <ac:spMk id="11" creationId="{2A1648D5-A3AF-CA54-47F0-67FD82A7CFB8}"/>
          </ac:spMkLst>
        </pc:spChg>
        <pc:spChg chg="add mod">
          <ac:chgData name="Yoel Kortick" userId="167978f5-7f40-4909-85d5-d4149554ad4e" providerId="ADAL" clId="{63283A8F-9293-4451-B7EA-29ADF6DA29B7}" dt="2023-08-21T07:50:48.668" v="711"/>
          <ac:spMkLst>
            <pc:docMk/>
            <pc:sldMk cId="1654436290" sldId="738"/>
            <ac:spMk id="12" creationId="{F165848A-1791-F6AB-16D9-D74DC54F00D0}"/>
          </ac:spMkLst>
        </pc:spChg>
        <pc:spChg chg="add mod">
          <ac:chgData name="Yoel Kortick" userId="167978f5-7f40-4909-85d5-d4149554ad4e" providerId="ADAL" clId="{63283A8F-9293-4451-B7EA-29ADF6DA29B7}" dt="2023-08-21T08:02:37.076" v="1059" actId="208"/>
          <ac:spMkLst>
            <pc:docMk/>
            <pc:sldMk cId="1654436290" sldId="738"/>
            <ac:spMk id="14" creationId="{250067D3-C8DA-9548-0EE1-A76E8734DC67}"/>
          </ac:spMkLst>
        </pc:spChg>
        <pc:spChg chg="add mod">
          <ac:chgData name="Yoel Kortick" userId="167978f5-7f40-4909-85d5-d4149554ad4e" providerId="ADAL" clId="{63283A8F-9293-4451-B7EA-29ADF6DA29B7}" dt="2023-08-21T08:02:37.076" v="1059" actId="208"/>
          <ac:spMkLst>
            <pc:docMk/>
            <pc:sldMk cId="1654436290" sldId="738"/>
            <ac:spMk id="15" creationId="{F538C524-59E3-6B94-0A33-8D9DCBC3206B}"/>
          </ac:spMkLst>
        </pc:spChg>
        <pc:spChg chg="add mod">
          <ac:chgData name="Yoel Kortick" userId="167978f5-7f40-4909-85d5-d4149554ad4e" providerId="ADAL" clId="{63283A8F-9293-4451-B7EA-29ADF6DA29B7}" dt="2023-08-21T08:02:37.076" v="1059" actId="208"/>
          <ac:spMkLst>
            <pc:docMk/>
            <pc:sldMk cId="1654436290" sldId="738"/>
            <ac:spMk id="16" creationId="{C6B525F7-606A-28EC-A5C0-4F627CBF0B31}"/>
          </ac:spMkLst>
        </pc:spChg>
        <pc:spChg chg="add mod">
          <ac:chgData name="Yoel Kortick" userId="167978f5-7f40-4909-85d5-d4149554ad4e" providerId="ADAL" clId="{63283A8F-9293-4451-B7EA-29ADF6DA29B7}" dt="2023-08-21T08:02:37.076" v="1059" actId="208"/>
          <ac:spMkLst>
            <pc:docMk/>
            <pc:sldMk cId="1654436290" sldId="738"/>
            <ac:spMk id="17" creationId="{E00D5B45-A40B-BEF8-5472-C0B896A482E3}"/>
          </ac:spMkLst>
        </pc:spChg>
        <pc:picChg chg="add mod ord">
          <ac:chgData name="Yoel Kortick" userId="167978f5-7f40-4909-85d5-d4149554ad4e" providerId="ADAL" clId="{63283A8F-9293-4451-B7EA-29ADF6DA29B7}" dt="2023-08-21T07:49:46.653" v="650" actId="167"/>
          <ac:picMkLst>
            <pc:docMk/>
            <pc:sldMk cId="1654436290" sldId="738"/>
            <ac:picMk id="7" creationId="{80F76BD1-C0EB-FE8B-DCEC-031D768E35EB}"/>
          </ac:picMkLst>
        </pc:picChg>
      </pc:sldChg>
      <pc:sldChg chg="addSp delSp modSp add mod">
        <pc:chgData name="Yoel Kortick" userId="167978f5-7f40-4909-85d5-d4149554ad4e" providerId="ADAL" clId="{63283A8F-9293-4451-B7EA-29ADF6DA29B7}" dt="2023-08-21T07:52:48.424" v="739" actId="1582"/>
        <pc:sldMkLst>
          <pc:docMk/>
          <pc:sldMk cId="4013568272" sldId="739"/>
        </pc:sldMkLst>
        <pc:spChg chg="mod">
          <ac:chgData name="Yoel Kortick" userId="167978f5-7f40-4909-85d5-d4149554ad4e" providerId="ADAL" clId="{63283A8F-9293-4451-B7EA-29ADF6DA29B7}" dt="2023-08-21T07:52:27.206" v="734" actId="14100"/>
          <ac:spMkLst>
            <pc:docMk/>
            <pc:sldMk cId="4013568272" sldId="739"/>
            <ac:spMk id="6" creationId="{FC137B9D-CCE8-1D3B-4207-4576FC1D2AA9}"/>
          </ac:spMkLst>
        </pc:spChg>
        <pc:spChg chg="del mod">
          <ac:chgData name="Yoel Kortick" userId="167978f5-7f40-4909-85d5-d4149554ad4e" providerId="ADAL" clId="{63283A8F-9293-4451-B7EA-29ADF6DA29B7}" dt="2023-08-21T07:52:21.073" v="732" actId="478"/>
          <ac:spMkLst>
            <pc:docMk/>
            <pc:sldMk cId="4013568272" sldId="739"/>
            <ac:spMk id="8" creationId="{F7D02AE2-109A-EC33-6915-5CF2A1755C7F}"/>
          </ac:spMkLst>
        </pc:spChg>
        <pc:spChg chg="del">
          <ac:chgData name="Yoel Kortick" userId="167978f5-7f40-4909-85d5-d4149554ad4e" providerId="ADAL" clId="{63283A8F-9293-4451-B7EA-29ADF6DA29B7}" dt="2023-08-21T07:52:16.982" v="728" actId="478"/>
          <ac:spMkLst>
            <pc:docMk/>
            <pc:sldMk cId="4013568272" sldId="739"/>
            <ac:spMk id="9" creationId="{5DC2FE17-4B34-9D7E-EEFE-71FAC892A064}"/>
          </ac:spMkLst>
        </pc:spChg>
        <pc:spChg chg="del">
          <ac:chgData name="Yoel Kortick" userId="167978f5-7f40-4909-85d5-d4149554ad4e" providerId="ADAL" clId="{63283A8F-9293-4451-B7EA-29ADF6DA29B7}" dt="2023-08-21T07:52:16.982" v="728" actId="478"/>
          <ac:spMkLst>
            <pc:docMk/>
            <pc:sldMk cId="4013568272" sldId="739"/>
            <ac:spMk id="10" creationId="{C18AA6CF-CB11-905A-D655-9CD6686CF31F}"/>
          </ac:spMkLst>
        </pc:spChg>
        <pc:spChg chg="del">
          <ac:chgData name="Yoel Kortick" userId="167978f5-7f40-4909-85d5-d4149554ad4e" providerId="ADAL" clId="{63283A8F-9293-4451-B7EA-29ADF6DA29B7}" dt="2023-08-21T07:52:18.734" v="730" actId="478"/>
          <ac:spMkLst>
            <pc:docMk/>
            <pc:sldMk cId="4013568272" sldId="739"/>
            <ac:spMk id="11" creationId="{2A1648D5-A3AF-CA54-47F0-67FD82A7CFB8}"/>
          </ac:spMkLst>
        </pc:spChg>
        <pc:spChg chg="del">
          <ac:chgData name="Yoel Kortick" userId="167978f5-7f40-4909-85d5-d4149554ad4e" providerId="ADAL" clId="{63283A8F-9293-4451-B7EA-29ADF6DA29B7}" dt="2023-08-21T07:52:16.982" v="728" actId="478"/>
          <ac:spMkLst>
            <pc:docMk/>
            <pc:sldMk cId="4013568272" sldId="739"/>
            <ac:spMk id="12" creationId="{F165848A-1791-F6AB-16D9-D74DC54F00D0}"/>
          </ac:spMkLst>
        </pc:spChg>
        <pc:spChg chg="del">
          <ac:chgData name="Yoel Kortick" userId="167978f5-7f40-4909-85d5-d4149554ad4e" providerId="ADAL" clId="{63283A8F-9293-4451-B7EA-29ADF6DA29B7}" dt="2023-08-21T07:52:18.101" v="729" actId="478"/>
          <ac:spMkLst>
            <pc:docMk/>
            <pc:sldMk cId="4013568272" sldId="739"/>
            <ac:spMk id="14" creationId="{250067D3-C8DA-9548-0EE1-A76E8734DC67}"/>
          </ac:spMkLst>
        </pc:spChg>
        <pc:spChg chg="add mod">
          <ac:chgData name="Yoel Kortick" userId="167978f5-7f40-4909-85d5-d4149554ad4e" providerId="ADAL" clId="{63283A8F-9293-4451-B7EA-29ADF6DA29B7}" dt="2023-08-21T07:52:48.424" v="739" actId="1582"/>
          <ac:spMkLst>
            <pc:docMk/>
            <pc:sldMk cId="4013568272" sldId="739"/>
            <ac:spMk id="15" creationId="{505802E5-0247-E5C2-DAF0-AE0AAB0C7400}"/>
          </ac:spMkLst>
        </pc:spChg>
        <pc:picChg chg="add mod">
          <ac:chgData name="Yoel Kortick" userId="167978f5-7f40-4909-85d5-d4149554ad4e" providerId="ADAL" clId="{63283A8F-9293-4451-B7EA-29ADF6DA29B7}" dt="2023-08-21T07:52:37.762" v="736" actId="1076"/>
          <ac:picMkLst>
            <pc:docMk/>
            <pc:sldMk cId="4013568272" sldId="739"/>
            <ac:picMk id="5" creationId="{57C63C34-221D-37C2-306C-460946569957}"/>
          </ac:picMkLst>
        </pc:picChg>
        <pc:picChg chg="del">
          <ac:chgData name="Yoel Kortick" userId="167978f5-7f40-4909-85d5-d4149554ad4e" providerId="ADAL" clId="{63283A8F-9293-4451-B7EA-29ADF6DA29B7}" dt="2023-08-21T07:52:03.704" v="727" actId="478"/>
          <ac:picMkLst>
            <pc:docMk/>
            <pc:sldMk cId="4013568272" sldId="739"/>
            <ac:picMk id="7" creationId="{80F76BD1-C0EB-FE8B-DCEC-031D768E35EB}"/>
          </ac:picMkLst>
        </pc:picChg>
      </pc:sldChg>
      <pc:sldChg chg="addSp delSp modSp add mod">
        <pc:chgData name="Yoel Kortick" userId="167978f5-7f40-4909-85d5-d4149554ad4e" providerId="ADAL" clId="{63283A8F-9293-4451-B7EA-29ADF6DA29B7}" dt="2023-08-21T07:53:42.605" v="811" actId="1582"/>
        <pc:sldMkLst>
          <pc:docMk/>
          <pc:sldMk cId="2260884622" sldId="740"/>
        </pc:sldMkLst>
        <pc:spChg chg="mod">
          <ac:chgData name="Yoel Kortick" userId="167978f5-7f40-4909-85d5-d4149554ad4e" providerId="ADAL" clId="{63283A8F-9293-4451-B7EA-29ADF6DA29B7}" dt="2023-08-21T07:53:09.595" v="744" actId="14100"/>
          <ac:spMkLst>
            <pc:docMk/>
            <pc:sldMk cId="2260884622" sldId="740"/>
            <ac:spMk id="6" creationId="{FC137B9D-CCE8-1D3B-4207-4576FC1D2AA9}"/>
          </ac:spMkLst>
        </pc:spChg>
        <pc:spChg chg="add mod">
          <ac:chgData name="Yoel Kortick" userId="167978f5-7f40-4909-85d5-d4149554ad4e" providerId="ADAL" clId="{63283A8F-9293-4451-B7EA-29ADF6DA29B7}" dt="2023-08-21T07:53:42.605" v="811" actId="1582"/>
          <ac:spMkLst>
            <pc:docMk/>
            <pc:sldMk cId="2260884622" sldId="740"/>
            <ac:spMk id="8" creationId="{C69146F9-2432-233C-3DF6-9C50312650C1}"/>
          </ac:spMkLst>
        </pc:spChg>
        <pc:spChg chg="del">
          <ac:chgData name="Yoel Kortick" userId="167978f5-7f40-4909-85d5-d4149554ad4e" providerId="ADAL" clId="{63283A8F-9293-4451-B7EA-29ADF6DA29B7}" dt="2023-08-21T07:53:30.659" v="746" actId="478"/>
          <ac:spMkLst>
            <pc:docMk/>
            <pc:sldMk cId="2260884622" sldId="740"/>
            <ac:spMk id="15" creationId="{505802E5-0247-E5C2-DAF0-AE0AAB0C7400}"/>
          </ac:spMkLst>
        </pc:spChg>
        <pc:picChg chg="del">
          <ac:chgData name="Yoel Kortick" userId="167978f5-7f40-4909-85d5-d4149554ad4e" providerId="ADAL" clId="{63283A8F-9293-4451-B7EA-29ADF6DA29B7}" dt="2023-08-21T07:53:29.416" v="745" actId="478"/>
          <ac:picMkLst>
            <pc:docMk/>
            <pc:sldMk cId="2260884622" sldId="740"/>
            <ac:picMk id="5" creationId="{57C63C34-221D-37C2-306C-460946569957}"/>
          </ac:picMkLst>
        </pc:picChg>
        <pc:picChg chg="add mod">
          <ac:chgData name="Yoel Kortick" userId="167978f5-7f40-4909-85d5-d4149554ad4e" providerId="ADAL" clId="{63283A8F-9293-4451-B7EA-29ADF6DA29B7}" dt="2023-08-21T07:53:36.374" v="810" actId="1038"/>
          <ac:picMkLst>
            <pc:docMk/>
            <pc:sldMk cId="2260884622" sldId="740"/>
            <ac:picMk id="7" creationId="{BEF5B81F-5F66-D4A5-5004-04E2134E9085}"/>
          </ac:picMkLst>
        </pc:picChg>
      </pc:sldChg>
      <pc:sldChg chg="delSp modSp add mod">
        <pc:chgData name="Yoel Kortick" userId="167978f5-7f40-4909-85d5-d4149554ad4e" providerId="ADAL" clId="{63283A8F-9293-4451-B7EA-29ADF6DA29B7}" dt="2023-08-21T07:54:06.614" v="817" actId="14100"/>
        <pc:sldMkLst>
          <pc:docMk/>
          <pc:sldMk cId="965323152" sldId="741"/>
        </pc:sldMkLst>
        <pc:spChg chg="mod">
          <ac:chgData name="Yoel Kortick" userId="167978f5-7f40-4909-85d5-d4149554ad4e" providerId="ADAL" clId="{63283A8F-9293-4451-B7EA-29ADF6DA29B7}" dt="2023-08-21T07:54:06.614" v="817" actId="14100"/>
          <ac:spMkLst>
            <pc:docMk/>
            <pc:sldMk cId="965323152" sldId="741"/>
            <ac:spMk id="6" creationId="{FC137B9D-CCE8-1D3B-4207-4576FC1D2AA9}"/>
          </ac:spMkLst>
        </pc:spChg>
        <pc:spChg chg="del">
          <ac:chgData name="Yoel Kortick" userId="167978f5-7f40-4909-85d5-d4149554ad4e" providerId="ADAL" clId="{63283A8F-9293-4451-B7EA-29ADF6DA29B7}" dt="2023-08-21T07:53:57.855" v="813" actId="478"/>
          <ac:spMkLst>
            <pc:docMk/>
            <pc:sldMk cId="965323152" sldId="741"/>
            <ac:spMk id="8" creationId="{C69146F9-2432-233C-3DF6-9C50312650C1}"/>
          </ac:spMkLst>
        </pc:spChg>
        <pc:picChg chg="del">
          <ac:chgData name="Yoel Kortick" userId="167978f5-7f40-4909-85d5-d4149554ad4e" providerId="ADAL" clId="{63283A8F-9293-4451-B7EA-29ADF6DA29B7}" dt="2023-08-21T07:53:57.855" v="813" actId="478"/>
          <ac:picMkLst>
            <pc:docMk/>
            <pc:sldMk cId="965323152" sldId="741"/>
            <ac:picMk id="7" creationId="{BEF5B81F-5F66-D4A5-5004-04E2134E9085}"/>
          </ac:picMkLst>
        </pc:picChg>
      </pc:sldChg>
      <pc:sldChg chg="modSp add mod">
        <pc:chgData name="Yoel Kortick" userId="167978f5-7f40-4909-85d5-d4149554ad4e" providerId="ADAL" clId="{63283A8F-9293-4451-B7EA-29ADF6DA29B7}" dt="2023-08-21T07:54:40.534" v="821" actId="403"/>
        <pc:sldMkLst>
          <pc:docMk/>
          <pc:sldMk cId="1474300730" sldId="742"/>
        </pc:sldMkLst>
        <pc:spChg chg="mod">
          <ac:chgData name="Yoel Kortick" userId="167978f5-7f40-4909-85d5-d4149554ad4e" providerId="ADAL" clId="{63283A8F-9293-4451-B7EA-29ADF6DA29B7}" dt="2023-08-21T07:54:40.534" v="821" actId="403"/>
          <ac:spMkLst>
            <pc:docMk/>
            <pc:sldMk cId="1474300730" sldId="742"/>
            <ac:spMk id="6" creationId="{FC137B9D-CCE8-1D3B-4207-4576FC1D2AA9}"/>
          </ac:spMkLst>
        </pc:spChg>
      </pc:sldChg>
    </pc:docChg>
  </pc:docChgLst>
  <pc:docChgLst>
    <pc:chgData name="Yoel Kortick" userId="167978f5-7f40-4909-85d5-d4149554ad4e" providerId="ADAL" clId="{EA2F56EF-3236-4485-80BC-9763E5455DD1}"/>
    <pc:docChg chg="undo custSel addSld delSld modSld">
      <pc:chgData name="Yoel Kortick" userId="167978f5-7f40-4909-85d5-d4149554ad4e" providerId="ADAL" clId="{EA2F56EF-3236-4485-80BC-9763E5455DD1}" dt="2023-08-22T10:08:37.443" v="240" actId="208"/>
      <pc:docMkLst>
        <pc:docMk/>
      </pc:docMkLst>
      <pc:sldChg chg="modSp mod">
        <pc:chgData name="Yoel Kortick" userId="167978f5-7f40-4909-85d5-d4149554ad4e" providerId="ADAL" clId="{EA2F56EF-3236-4485-80BC-9763E5455DD1}" dt="2023-08-22T08:30:36.013" v="2"/>
        <pc:sldMkLst>
          <pc:docMk/>
          <pc:sldMk cId="481120056" sldId="389"/>
        </pc:sldMkLst>
        <pc:spChg chg="mod">
          <ac:chgData name="Yoel Kortick" userId="167978f5-7f40-4909-85d5-d4149554ad4e" providerId="ADAL" clId="{EA2F56EF-3236-4485-80BC-9763E5455DD1}" dt="2023-08-22T08:30:27.085" v="1"/>
          <ac:spMkLst>
            <pc:docMk/>
            <pc:sldMk cId="481120056" sldId="389"/>
            <ac:spMk id="33" creationId="{10B19EF8-D548-5909-EC0A-0DAD29132EB0}"/>
          </ac:spMkLst>
        </pc:spChg>
        <pc:spChg chg="mod">
          <ac:chgData name="Yoel Kortick" userId="167978f5-7f40-4909-85d5-d4149554ad4e" providerId="ADAL" clId="{EA2F56EF-3236-4485-80BC-9763E5455DD1}" dt="2023-08-22T08:30:36.013" v="2"/>
          <ac:spMkLst>
            <pc:docMk/>
            <pc:sldMk cId="481120056" sldId="389"/>
            <ac:spMk id="35" creationId="{2856D55B-FFE4-73A6-E96B-E8539E279BBE}"/>
          </ac:spMkLst>
        </pc:spChg>
      </pc:sldChg>
      <pc:sldChg chg="modSp mod">
        <pc:chgData name="Yoel Kortick" userId="167978f5-7f40-4909-85d5-d4149554ad4e" providerId="ADAL" clId="{EA2F56EF-3236-4485-80BC-9763E5455DD1}" dt="2023-08-22T08:30:56.694" v="4" actId="255"/>
        <pc:sldMkLst>
          <pc:docMk/>
          <pc:sldMk cId="3303321736" sldId="403"/>
        </pc:sldMkLst>
        <pc:spChg chg="mod">
          <ac:chgData name="Yoel Kortick" userId="167978f5-7f40-4909-85d5-d4149554ad4e" providerId="ADAL" clId="{EA2F56EF-3236-4485-80BC-9763E5455DD1}" dt="2023-08-22T08:30:56.694" v="4" actId="255"/>
          <ac:spMkLst>
            <pc:docMk/>
            <pc:sldMk cId="3303321736" sldId="403"/>
            <ac:spMk id="6" creationId="{FC137B9D-CCE8-1D3B-4207-4576FC1D2AA9}"/>
          </ac:spMkLst>
        </pc:spChg>
      </pc:sldChg>
      <pc:sldChg chg="modSp mod">
        <pc:chgData name="Yoel Kortick" userId="167978f5-7f40-4909-85d5-d4149554ad4e" providerId="ADAL" clId="{EA2F56EF-3236-4485-80BC-9763E5455DD1}" dt="2023-08-22T08:30:03.619" v="0"/>
        <pc:sldMkLst>
          <pc:docMk/>
          <pc:sldMk cId="2441513226" sldId="574"/>
        </pc:sldMkLst>
        <pc:spChg chg="mod">
          <ac:chgData name="Yoel Kortick" userId="167978f5-7f40-4909-85d5-d4149554ad4e" providerId="ADAL" clId="{EA2F56EF-3236-4485-80BC-9763E5455DD1}" dt="2023-08-22T08:30:03.619" v="0"/>
          <ac:spMkLst>
            <pc:docMk/>
            <pc:sldMk cId="2441513226" sldId="574"/>
            <ac:spMk id="6" creationId="{234B1E83-CCD0-6E10-207E-A8FAE74F3265}"/>
          </ac:spMkLst>
        </pc:spChg>
      </pc:sldChg>
      <pc:sldChg chg="modSp mod">
        <pc:chgData name="Yoel Kortick" userId="167978f5-7f40-4909-85d5-d4149554ad4e" providerId="ADAL" clId="{EA2F56EF-3236-4485-80BC-9763E5455DD1}" dt="2023-08-22T08:31:15.879" v="6" actId="255"/>
        <pc:sldMkLst>
          <pc:docMk/>
          <pc:sldMk cId="3395953961" sldId="695"/>
        </pc:sldMkLst>
        <pc:spChg chg="mod">
          <ac:chgData name="Yoel Kortick" userId="167978f5-7f40-4909-85d5-d4149554ad4e" providerId="ADAL" clId="{EA2F56EF-3236-4485-80BC-9763E5455DD1}" dt="2023-08-22T08:31:15.879" v="6" actId="255"/>
          <ac:spMkLst>
            <pc:docMk/>
            <pc:sldMk cId="3395953961" sldId="695"/>
            <ac:spMk id="6" creationId="{FC137B9D-CCE8-1D3B-4207-4576FC1D2AA9}"/>
          </ac:spMkLst>
        </pc:spChg>
      </pc:sldChg>
      <pc:sldChg chg="addSp delSp modSp mod">
        <pc:chgData name="Yoel Kortick" userId="167978f5-7f40-4909-85d5-d4149554ad4e" providerId="ADAL" clId="{EA2F56EF-3236-4485-80BC-9763E5455DD1}" dt="2023-08-22T10:08:37.443" v="240" actId="208"/>
        <pc:sldMkLst>
          <pc:docMk/>
          <pc:sldMk cId="1600273323" sldId="698"/>
        </pc:sldMkLst>
        <pc:spChg chg="mod">
          <ac:chgData name="Yoel Kortick" userId="167978f5-7f40-4909-85d5-d4149554ad4e" providerId="ADAL" clId="{EA2F56EF-3236-4485-80BC-9763E5455DD1}" dt="2023-08-22T10:08:34.021" v="239" actId="1036"/>
          <ac:spMkLst>
            <pc:docMk/>
            <pc:sldMk cId="1600273323" sldId="698"/>
            <ac:spMk id="9" creationId="{984FE1C3-2CCD-8484-9454-4B7B7F0671F0}"/>
          </ac:spMkLst>
        </pc:spChg>
        <pc:picChg chg="add mod ord">
          <ac:chgData name="Yoel Kortick" userId="167978f5-7f40-4909-85d5-d4149554ad4e" providerId="ADAL" clId="{EA2F56EF-3236-4485-80BC-9763E5455DD1}" dt="2023-08-22T10:08:37.443" v="240" actId="208"/>
          <ac:picMkLst>
            <pc:docMk/>
            <pc:sldMk cId="1600273323" sldId="698"/>
            <ac:picMk id="7" creationId="{0EF04987-453A-2F16-3367-7DA9EF4E1A93}"/>
          </ac:picMkLst>
        </pc:picChg>
        <pc:picChg chg="del">
          <ac:chgData name="Yoel Kortick" userId="167978f5-7f40-4909-85d5-d4149554ad4e" providerId="ADAL" clId="{EA2F56EF-3236-4485-80BC-9763E5455DD1}" dt="2023-08-22T10:08:16.658" v="229" actId="478"/>
          <ac:picMkLst>
            <pc:docMk/>
            <pc:sldMk cId="1600273323" sldId="698"/>
            <ac:picMk id="8" creationId="{80C88885-CE1F-0B07-9017-52503D6D3369}"/>
          </ac:picMkLst>
        </pc:picChg>
      </pc:sldChg>
      <pc:sldChg chg="addSp delSp modSp mod">
        <pc:chgData name="Yoel Kortick" userId="167978f5-7f40-4909-85d5-d4149554ad4e" providerId="ADAL" clId="{EA2F56EF-3236-4485-80BC-9763E5455DD1}" dt="2023-08-22T08:32:51.166" v="39" actId="208"/>
        <pc:sldMkLst>
          <pc:docMk/>
          <pc:sldMk cId="4163060952" sldId="701"/>
        </pc:sldMkLst>
        <pc:picChg chg="add mod ord">
          <ac:chgData name="Yoel Kortick" userId="167978f5-7f40-4909-85d5-d4149554ad4e" providerId="ADAL" clId="{EA2F56EF-3236-4485-80BC-9763E5455DD1}" dt="2023-08-22T08:32:51.166" v="39" actId="208"/>
          <ac:picMkLst>
            <pc:docMk/>
            <pc:sldMk cId="4163060952" sldId="701"/>
            <ac:picMk id="5" creationId="{F43A50C5-8677-7607-FA29-78F7AA65E092}"/>
          </ac:picMkLst>
        </pc:picChg>
        <pc:picChg chg="del">
          <ac:chgData name="Yoel Kortick" userId="167978f5-7f40-4909-85d5-d4149554ad4e" providerId="ADAL" clId="{EA2F56EF-3236-4485-80BC-9763E5455DD1}" dt="2023-08-22T08:32:30.932" v="32" actId="478"/>
          <ac:picMkLst>
            <pc:docMk/>
            <pc:sldMk cId="4163060952" sldId="701"/>
            <ac:picMk id="7" creationId="{5A8F9B31-D0A6-6BFF-9BEA-E030C4EEBE7B}"/>
          </ac:picMkLst>
        </pc:picChg>
        <pc:cxnChg chg="mod">
          <ac:chgData name="Yoel Kortick" userId="167978f5-7f40-4909-85d5-d4149554ad4e" providerId="ADAL" clId="{EA2F56EF-3236-4485-80BC-9763E5455DD1}" dt="2023-08-22T08:32:47.342" v="38" actId="14100"/>
          <ac:cxnSpMkLst>
            <pc:docMk/>
            <pc:sldMk cId="4163060952" sldId="701"/>
            <ac:cxnSpMk id="11" creationId="{AA436362-8B14-61C9-6D44-F67F9397F327}"/>
          </ac:cxnSpMkLst>
        </pc:cxnChg>
        <pc:cxnChg chg="mod">
          <ac:chgData name="Yoel Kortick" userId="167978f5-7f40-4909-85d5-d4149554ad4e" providerId="ADAL" clId="{EA2F56EF-3236-4485-80BC-9763E5455DD1}" dt="2023-08-22T08:32:44.038" v="37" actId="14100"/>
          <ac:cxnSpMkLst>
            <pc:docMk/>
            <pc:sldMk cId="4163060952" sldId="701"/>
            <ac:cxnSpMk id="12" creationId="{2B35FEB9-C018-4FE5-BB14-68B49940BB30}"/>
          </ac:cxnSpMkLst>
        </pc:cxnChg>
      </pc:sldChg>
      <pc:sldChg chg="modSp">
        <pc:chgData name="Yoel Kortick" userId="167978f5-7f40-4909-85d5-d4149554ad4e" providerId="ADAL" clId="{EA2F56EF-3236-4485-80BC-9763E5455DD1}" dt="2023-08-22T08:36:28.149" v="99"/>
        <pc:sldMkLst>
          <pc:docMk/>
          <pc:sldMk cId="3753241301" sldId="704"/>
        </pc:sldMkLst>
        <pc:spChg chg="mod">
          <ac:chgData name="Yoel Kortick" userId="167978f5-7f40-4909-85d5-d4149554ad4e" providerId="ADAL" clId="{EA2F56EF-3236-4485-80BC-9763E5455DD1}" dt="2023-08-22T08:36:28.149" v="99"/>
          <ac:spMkLst>
            <pc:docMk/>
            <pc:sldMk cId="3753241301" sldId="704"/>
            <ac:spMk id="3" creationId="{C0DC44FE-FE73-18C6-BA0D-39ADF9F4DAF5}"/>
          </ac:spMkLst>
        </pc:spChg>
      </pc:sldChg>
      <pc:sldChg chg="addSp delSp modSp mod">
        <pc:chgData name="Yoel Kortick" userId="167978f5-7f40-4909-85d5-d4149554ad4e" providerId="ADAL" clId="{EA2F56EF-3236-4485-80BC-9763E5455DD1}" dt="2023-08-22T08:37:47.723" v="150" actId="1076"/>
        <pc:sldMkLst>
          <pc:docMk/>
          <pc:sldMk cId="3826647313" sldId="705"/>
        </pc:sldMkLst>
        <pc:spChg chg="mod">
          <ac:chgData name="Yoel Kortick" userId="167978f5-7f40-4909-85d5-d4149554ad4e" providerId="ADAL" clId="{EA2F56EF-3236-4485-80BC-9763E5455DD1}" dt="2023-08-22T08:36:28.149" v="99"/>
          <ac:spMkLst>
            <pc:docMk/>
            <pc:sldMk cId="3826647313" sldId="705"/>
            <ac:spMk id="2" creationId="{FEDFB40A-FD68-C90C-FC94-AB562EC8C5F8}"/>
          </ac:spMkLst>
        </pc:spChg>
        <pc:spChg chg="mod">
          <ac:chgData name="Yoel Kortick" userId="167978f5-7f40-4909-85d5-d4149554ad4e" providerId="ADAL" clId="{EA2F56EF-3236-4485-80BC-9763E5455DD1}" dt="2023-08-22T08:36:28.149" v="99"/>
          <ac:spMkLst>
            <pc:docMk/>
            <pc:sldMk cId="3826647313" sldId="705"/>
            <ac:spMk id="3" creationId="{1EEC3019-2DBF-2204-71BC-BA22E9B7D6C8}"/>
          </ac:spMkLst>
        </pc:spChg>
        <pc:spChg chg="mod">
          <ac:chgData name="Yoel Kortick" userId="167978f5-7f40-4909-85d5-d4149554ad4e" providerId="ADAL" clId="{EA2F56EF-3236-4485-80BC-9763E5455DD1}" dt="2023-08-22T08:36:52.970" v="100"/>
          <ac:spMkLst>
            <pc:docMk/>
            <pc:sldMk cId="3826647313" sldId="705"/>
            <ac:spMk id="6" creationId="{FC137B9D-CCE8-1D3B-4207-4576FC1D2AA9}"/>
          </ac:spMkLst>
        </pc:spChg>
        <pc:spChg chg="del">
          <ac:chgData name="Yoel Kortick" userId="167978f5-7f40-4909-85d5-d4149554ad4e" providerId="ADAL" clId="{EA2F56EF-3236-4485-80BC-9763E5455DD1}" dt="2023-08-22T08:37:14.210" v="103" actId="478"/>
          <ac:spMkLst>
            <pc:docMk/>
            <pc:sldMk cId="3826647313" sldId="705"/>
            <ac:spMk id="7" creationId="{E36EF42C-1195-53AF-69F3-00271000517C}"/>
          </ac:spMkLst>
        </pc:spChg>
        <pc:spChg chg="del">
          <ac:chgData name="Yoel Kortick" userId="167978f5-7f40-4909-85d5-d4149554ad4e" providerId="ADAL" clId="{EA2F56EF-3236-4485-80BC-9763E5455DD1}" dt="2023-08-22T08:37:13.477" v="102" actId="478"/>
          <ac:spMkLst>
            <pc:docMk/>
            <pc:sldMk cId="3826647313" sldId="705"/>
            <ac:spMk id="8" creationId="{B9DBACEC-87DF-79BA-C2E7-A77685002EFA}"/>
          </ac:spMkLst>
        </pc:spChg>
        <pc:spChg chg="add mod">
          <ac:chgData name="Yoel Kortick" userId="167978f5-7f40-4909-85d5-d4149554ad4e" providerId="ADAL" clId="{EA2F56EF-3236-4485-80BC-9763E5455DD1}" dt="2023-08-22T08:37:31.358" v="147" actId="1036"/>
          <ac:spMkLst>
            <pc:docMk/>
            <pc:sldMk cId="3826647313" sldId="705"/>
            <ac:spMk id="10" creationId="{F44E8121-1A4E-3189-8848-5251DD35B193}"/>
          </ac:spMkLst>
        </pc:spChg>
        <pc:spChg chg="add mod">
          <ac:chgData name="Yoel Kortick" userId="167978f5-7f40-4909-85d5-d4149554ad4e" providerId="ADAL" clId="{EA2F56EF-3236-4485-80BC-9763E5455DD1}" dt="2023-08-22T08:37:47.723" v="150" actId="1076"/>
          <ac:spMkLst>
            <pc:docMk/>
            <pc:sldMk cId="3826647313" sldId="705"/>
            <ac:spMk id="11" creationId="{EEBBEE21-6C02-3648-3A08-831958CD6631}"/>
          </ac:spMkLst>
        </pc:spChg>
        <pc:picChg chg="del">
          <ac:chgData name="Yoel Kortick" userId="167978f5-7f40-4909-85d5-d4149554ad4e" providerId="ADAL" clId="{EA2F56EF-3236-4485-80BC-9763E5455DD1}" dt="2023-08-22T08:37:12.392" v="101" actId="478"/>
          <ac:picMkLst>
            <pc:docMk/>
            <pc:sldMk cId="3826647313" sldId="705"/>
            <ac:picMk id="5" creationId="{C4CBB6CF-50CA-3140-BDF2-6665FAD16660}"/>
          </ac:picMkLst>
        </pc:picChg>
        <pc:picChg chg="add mod">
          <ac:chgData name="Yoel Kortick" userId="167978f5-7f40-4909-85d5-d4149554ad4e" providerId="ADAL" clId="{EA2F56EF-3236-4485-80BC-9763E5455DD1}" dt="2023-08-22T08:37:25.071" v="143" actId="208"/>
          <ac:picMkLst>
            <pc:docMk/>
            <pc:sldMk cId="3826647313" sldId="705"/>
            <ac:picMk id="9" creationId="{17AC6C80-E55E-2CB7-31BA-CD542D5732AE}"/>
          </ac:picMkLst>
        </pc:picChg>
      </pc:sldChg>
      <pc:sldChg chg="addSp delSp modSp mod">
        <pc:chgData name="Yoel Kortick" userId="167978f5-7f40-4909-85d5-d4149554ad4e" providerId="ADAL" clId="{EA2F56EF-3236-4485-80BC-9763E5455DD1}" dt="2023-08-22T08:31:49.353" v="31" actId="208"/>
        <pc:sldMkLst>
          <pc:docMk/>
          <pc:sldMk cId="1631739187" sldId="714"/>
        </pc:sldMkLst>
        <pc:spChg chg="mod">
          <ac:chgData name="Yoel Kortick" userId="167978f5-7f40-4909-85d5-d4149554ad4e" providerId="ADAL" clId="{EA2F56EF-3236-4485-80BC-9763E5455DD1}" dt="2023-08-22T08:31:45.060" v="30" actId="20577"/>
          <ac:spMkLst>
            <pc:docMk/>
            <pc:sldMk cId="1631739187" sldId="714"/>
            <ac:spMk id="6" creationId="{FC137B9D-CCE8-1D3B-4207-4576FC1D2AA9}"/>
          </ac:spMkLst>
        </pc:spChg>
        <pc:picChg chg="add mod">
          <ac:chgData name="Yoel Kortick" userId="167978f5-7f40-4909-85d5-d4149554ad4e" providerId="ADAL" clId="{EA2F56EF-3236-4485-80BC-9763E5455DD1}" dt="2023-08-22T08:31:49.353" v="31" actId="208"/>
          <ac:picMkLst>
            <pc:docMk/>
            <pc:sldMk cId="1631739187" sldId="714"/>
            <ac:picMk id="5" creationId="{7705A4C2-F72A-0CC4-829B-B0E3A07A667D}"/>
          </ac:picMkLst>
        </pc:picChg>
        <pc:picChg chg="del">
          <ac:chgData name="Yoel Kortick" userId="167978f5-7f40-4909-85d5-d4149554ad4e" providerId="ADAL" clId="{EA2F56EF-3236-4485-80BC-9763E5455DD1}" dt="2023-08-22T08:31:31.804" v="7" actId="478"/>
          <ac:picMkLst>
            <pc:docMk/>
            <pc:sldMk cId="1631739187" sldId="714"/>
            <ac:picMk id="8" creationId="{875FC77D-1C49-BBA5-0F9B-02EC0AF300E5}"/>
          </ac:picMkLst>
        </pc:picChg>
      </pc:sldChg>
      <pc:sldChg chg="addSp modSp mod">
        <pc:chgData name="Yoel Kortick" userId="167978f5-7f40-4909-85d5-d4149554ad4e" providerId="ADAL" clId="{EA2F56EF-3236-4485-80BC-9763E5455DD1}" dt="2023-08-22T08:34:06" v="55" actId="1076"/>
        <pc:sldMkLst>
          <pc:docMk/>
          <pc:sldMk cId="2611923338" sldId="716"/>
        </pc:sldMkLst>
        <pc:spChg chg="mod">
          <ac:chgData name="Yoel Kortick" userId="167978f5-7f40-4909-85d5-d4149554ad4e" providerId="ADAL" clId="{EA2F56EF-3236-4485-80BC-9763E5455DD1}" dt="2023-08-22T08:33:39.755" v="44" actId="14100"/>
          <ac:spMkLst>
            <pc:docMk/>
            <pc:sldMk cId="2611923338" sldId="716"/>
            <ac:spMk id="6" creationId="{FC137B9D-CCE8-1D3B-4207-4576FC1D2AA9}"/>
          </ac:spMkLst>
        </pc:spChg>
        <pc:spChg chg="add mod">
          <ac:chgData name="Yoel Kortick" userId="167978f5-7f40-4909-85d5-d4149554ad4e" providerId="ADAL" clId="{EA2F56EF-3236-4485-80BC-9763E5455DD1}" dt="2023-08-22T08:33:54.325" v="52" actId="14100"/>
          <ac:spMkLst>
            <pc:docMk/>
            <pc:sldMk cId="2611923338" sldId="716"/>
            <ac:spMk id="7" creationId="{29454777-3EF2-3A89-9885-F0FDF9726829}"/>
          </ac:spMkLst>
        </pc:spChg>
        <pc:spChg chg="add mod">
          <ac:chgData name="Yoel Kortick" userId="167978f5-7f40-4909-85d5-d4149554ad4e" providerId="ADAL" clId="{EA2F56EF-3236-4485-80BC-9763E5455DD1}" dt="2023-08-22T08:34:03.119" v="54" actId="14100"/>
          <ac:spMkLst>
            <pc:docMk/>
            <pc:sldMk cId="2611923338" sldId="716"/>
            <ac:spMk id="8" creationId="{F40DBC6D-9C56-0F3E-C739-6291D0B1EC28}"/>
          </ac:spMkLst>
        </pc:spChg>
        <pc:picChg chg="add mod ord">
          <ac:chgData name="Yoel Kortick" userId="167978f5-7f40-4909-85d5-d4149554ad4e" providerId="ADAL" clId="{EA2F56EF-3236-4485-80BC-9763E5455DD1}" dt="2023-08-22T08:33:50.104" v="50" actId="208"/>
          <ac:picMkLst>
            <pc:docMk/>
            <pc:sldMk cId="2611923338" sldId="716"/>
            <ac:picMk id="5" creationId="{128AA887-0DBD-2BA8-4AE3-2159FA09A01B}"/>
          </ac:picMkLst>
        </pc:picChg>
        <pc:cxnChg chg="add mod">
          <ac:chgData name="Yoel Kortick" userId="167978f5-7f40-4909-85d5-d4149554ad4e" providerId="ADAL" clId="{EA2F56EF-3236-4485-80BC-9763E5455DD1}" dt="2023-08-22T08:34:06" v="55" actId="1076"/>
          <ac:cxnSpMkLst>
            <pc:docMk/>
            <pc:sldMk cId="2611923338" sldId="716"/>
            <ac:cxnSpMk id="9" creationId="{9141E386-8851-FB04-ED22-94A02BDA64A7}"/>
          </ac:cxnSpMkLst>
        </pc:cxnChg>
      </pc:sldChg>
      <pc:sldChg chg="delSp modSp mod">
        <pc:chgData name="Yoel Kortick" userId="167978f5-7f40-4909-85d5-d4149554ad4e" providerId="ADAL" clId="{EA2F56EF-3236-4485-80BC-9763E5455DD1}" dt="2023-08-22T08:34:33.730" v="61" actId="14100"/>
        <pc:sldMkLst>
          <pc:docMk/>
          <pc:sldMk cId="2243976973" sldId="717"/>
        </pc:sldMkLst>
        <pc:spChg chg="mod">
          <ac:chgData name="Yoel Kortick" userId="167978f5-7f40-4909-85d5-d4149554ad4e" providerId="ADAL" clId="{EA2F56EF-3236-4485-80BC-9763E5455DD1}" dt="2023-08-22T08:34:33.730" v="61" actId="14100"/>
          <ac:spMkLst>
            <pc:docMk/>
            <pc:sldMk cId="2243976973" sldId="717"/>
            <ac:spMk id="6" creationId="{FC137B9D-CCE8-1D3B-4207-4576FC1D2AA9}"/>
          </ac:spMkLst>
        </pc:spChg>
        <pc:spChg chg="del">
          <ac:chgData name="Yoel Kortick" userId="167978f5-7f40-4909-85d5-d4149554ad4e" providerId="ADAL" clId="{EA2F56EF-3236-4485-80BC-9763E5455DD1}" dt="2023-08-22T08:34:22.883" v="56" actId="478"/>
          <ac:spMkLst>
            <pc:docMk/>
            <pc:sldMk cId="2243976973" sldId="717"/>
            <ac:spMk id="9" creationId="{485505EF-1B7F-ECCA-2432-F82715895F61}"/>
          </ac:spMkLst>
        </pc:spChg>
        <pc:spChg chg="del">
          <ac:chgData name="Yoel Kortick" userId="167978f5-7f40-4909-85d5-d4149554ad4e" providerId="ADAL" clId="{EA2F56EF-3236-4485-80BC-9763E5455DD1}" dt="2023-08-22T08:34:22.883" v="56" actId="478"/>
          <ac:spMkLst>
            <pc:docMk/>
            <pc:sldMk cId="2243976973" sldId="717"/>
            <ac:spMk id="10" creationId="{70C30198-5069-64E8-B3D4-FD8DDFB7E174}"/>
          </ac:spMkLst>
        </pc:spChg>
        <pc:spChg chg="del">
          <ac:chgData name="Yoel Kortick" userId="167978f5-7f40-4909-85d5-d4149554ad4e" providerId="ADAL" clId="{EA2F56EF-3236-4485-80BC-9763E5455DD1}" dt="2023-08-22T08:34:22.883" v="56" actId="478"/>
          <ac:spMkLst>
            <pc:docMk/>
            <pc:sldMk cId="2243976973" sldId="717"/>
            <ac:spMk id="11" creationId="{210E0C21-CAE6-F47E-E6BC-C5EBC99BCC24}"/>
          </ac:spMkLst>
        </pc:spChg>
        <pc:spChg chg="del">
          <ac:chgData name="Yoel Kortick" userId="167978f5-7f40-4909-85d5-d4149554ad4e" providerId="ADAL" clId="{EA2F56EF-3236-4485-80BC-9763E5455DD1}" dt="2023-08-22T08:34:23.851" v="57" actId="478"/>
          <ac:spMkLst>
            <pc:docMk/>
            <pc:sldMk cId="2243976973" sldId="717"/>
            <ac:spMk id="15" creationId="{1231DBF9-EBD6-2EAC-96D5-AD66C53DEDB5}"/>
          </ac:spMkLst>
        </pc:spChg>
        <pc:picChg chg="del">
          <ac:chgData name="Yoel Kortick" userId="167978f5-7f40-4909-85d5-d4149554ad4e" providerId="ADAL" clId="{EA2F56EF-3236-4485-80BC-9763E5455DD1}" dt="2023-08-22T08:34:24.314" v="58" actId="478"/>
          <ac:picMkLst>
            <pc:docMk/>
            <pc:sldMk cId="2243976973" sldId="717"/>
            <ac:picMk id="5" creationId="{D6F3721B-ADA9-0178-266E-6B603A4F4BD4}"/>
          </ac:picMkLst>
        </pc:picChg>
        <pc:cxnChg chg="del">
          <ac:chgData name="Yoel Kortick" userId="167978f5-7f40-4909-85d5-d4149554ad4e" providerId="ADAL" clId="{EA2F56EF-3236-4485-80BC-9763E5455DD1}" dt="2023-08-22T08:34:22.883" v="56" actId="478"/>
          <ac:cxnSpMkLst>
            <pc:docMk/>
            <pc:sldMk cId="2243976973" sldId="717"/>
            <ac:cxnSpMk id="7" creationId="{59B297EF-7B9A-F30E-EB05-15D50960609D}"/>
          </ac:cxnSpMkLst>
        </pc:cxnChg>
        <pc:cxnChg chg="del">
          <ac:chgData name="Yoel Kortick" userId="167978f5-7f40-4909-85d5-d4149554ad4e" providerId="ADAL" clId="{EA2F56EF-3236-4485-80BC-9763E5455DD1}" dt="2023-08-22T08:34:22.883" v="56" actId="478"/>
          <ac:cxnSpMkLst>
            <pc:docMk/>
            <pc:sldMk cId="2243976973" sldId="717"/>
            <ac:cxnSpMk id="8" creationId="{0DBC7238-90BF-A0F6-C09C-22B043FB81C9}"/>
          </ac:cxnSpMkLst>
        </pc:cxnChg>
        <pc:cxnChg chg="del">
          <ac:chgData name="Yoel Kortick" userId="167978f5-7f40-4909-85d5-d4149554ad4e" providerId="ADAL" clId="{EA2F56EF-3236-4485-80BC-9763E5455DD1}" dt="2023-08-22T08:34:22.883" v="56" actId="478"/>
          <ac:cxnSpMkLst>
            <pc:docMk/>
            <pc:sldMk cId="2243976973" sldId="717"/>
            <ac:cxnSpMk id="12" creationId="{67C0455F-6673-2923-0937-2BF031E7BC77}"/>
          </ac:cxnSpMkLst>
        </pc:cxnChg>
        <pc:cxnChg chg="del">
          <ac:chgData name="Yoel Kortick" userId="167978f5-7f40-4909-85d5-d4149554ad4e" providerId="ADAL" clId="{EA2F56EF-3236-4485-80BC-9763E5455DD1}" dt="2023-08-22T08:34:22.883" v="56" actId="478"/>
          <ac:cxnSpMkLst>
            <pc:docMk/>
            <pc:sldMk cId="2243976973" sldId="717"/>
            <ac:cxnSpMk id="14" creationId="{4CF2EDA8-C97C-8987-4382-72601E86F89E}"/>
          </ac:cxnSpMkLst>
        </pc:cxnChg>
        <pc:cxnChg chg="del">
          <ac:chgData name="Yoel Kortick" userId="167978f5-7f40-4909-85d5-d4149554ad4e" providerId="ADAL" clId="{EA2F56EF-3236-4485-80BC-9763E5455DD1}" dt="2023-08-22T08:34:22.883" v="56" actId="478"/>
          <ac:cxnSpMkLst>
            <pc:docMk/>
            <pc:sldMk cId="2243976973" sldId="717"/>
            <ac:cxnSpMk id="16" creationId="{E5388A6C-F9AA-0296-61B8-6E4C15C282CE}"/>
          </ac:cxnSpMkLst>
        </pc:cxnChg>
        <pc:cxnChg chg="del mod">
          <ac:chgData name="Yoel Kortick" userId="167978f5-7f40-4909-85d5-d4149554ad4e" providerId="ADAL" clId="{EA2F56EF-3236-4485-80BC-9763E5455DD1}" dt="2023-08-22T08:34:22.883" v="56" actId="478"/>
          <ac:cxnSpMkLst>
            <pc:docMk/>
            <pc:sldMk cId="2243976973" sldId="717"/>
            <ac:cxnSpMk id="17" creationId="{DBD413A0-BA47-6FD0-FEAA-D307EA6597E0}"/>
          </ac:cxnSpMkLst>
        </pc:cxnChg>
      </pc:sldChg>
      <pc:sldChg chg="addSp delSp modSp mod">
        <pc:chgData name="Yoel Kortick" userId="167978f5-7f40-4909-85d5-d4149554ad4e" providerId="ADAL" clId="{EA2F56EF-3236-4485-80BC-9763E5455DD1}" dt="2023-08-22T08:35:11.283" v="69" actId="208"/>
        <pc:sldMkLst>
          <pc:docMk/>
          <pc:sldMk cId="1436621193" sldId="718"/>
        </pc:sldMkLst>
        <pc:spChg chg="del">
          <ac:chgData name="Yoel Kortick" userId="167978f5-7f40-4909-85d5-d4149554ad4e" providerId="ADAL" clId="{EA2F56EF-3236-4485-80BC-9763E5455DD1}" dt="2023-08-22T08:34:51.543" v="62" actId="478"/>
          <ac:spMkLst>
            <pc:docMk/>
            <pc:sldMk cId="1436621193" sldId="718"/>
            <ac:spMk id="6" creationId="{FC137B9D-CCE8-1D3B-4207-4576FC1D2AA9}"/>
          </ac:spMkLst>
        </pc:spChg>
        <pc:spChg chg="add del mod">
          <ac:chgData name="Yoel Kortick" userId="167978f5-7f40-4909-85d5-d4149554ad4e" providerId="ADAL" clId="{EA2F56EF-3236-4485-80BC-9763E5455DD1}" dt="2023-08-22T08:34:53.008" v="63" actId="478"/>
          <ac:spMkLst>
            <pc:docMk/>
            <pc:sldMk cId="1436621193" sldId="718"/>
            <ac:spMk id="7" creationId="{D6AB6303-38C8-377E-26E9-1795AF55C0CB}"/>
          </ac:spMkLst>
        </pc:spChg>
        <pc:spChg chg="add mod">
          <ac:chgData name="Yoel Kortick" userId="167978f5-7f40-4909-85d5-d4149554ad4e" providerId="ADAL" clId="{EA2F56EF-3236-4485-80BC-9763E5455DD1}" dt="2023-08-22T08:35:03.681" v="66" actId="1076"/>
          <ac:spMkLst>
            <pc:docMk/>
            <pc:sldMk cId="1436621193" sldId="718"/>
            <ac:spMk id="9" creationId="{FD970232-7B56-F42F-A34F-7C8903522EAB}"/>
          </ac:spMkLst>
        </pc:spChg>
        <pc:spChg chg="add mod">
          <ac:chgData name="Yoel Kortick" userId="167978f5-7f40-4909-85d5-d4149554ad4e" providerId="ADAL" clId="{EA2F56EF-3236-4485-80BC-9763E5455DD1}" dt="2023-08-22T08:35:09.300" v="68" actId="14100"/>
          <ac:spMkLst>
            <pc:docMk/>
            <pc:sldMk cId="1436621193" sldId="718"/>
            <ac:spMk id="10" creationId="{0558858A-82D1-BE6F-C507-411E1BD994AD}"/>
          </ac:spMkLst>
        </pc:spChg>
        <pc:picChg chg="add mod">
          <ac:chgData name="Yoel Kortick" userId="167978f5-7f40-4909-85d5-d4149554ad4e" providerId="ADAL" clId="{EA2F56EF-3236-4485-80BC-9763E5455DD1}" dt="2023-08-22T08:35:11.283" v="69" actId="208"/>
          <ac:picMkLst>
            <pc:docMk/>
            <pc:sldMk cId="1436621193" sldId="718"/>
            <ac:picMk id="8" creationId="{2FE1EF77-A122-BCFE-08C8-CC287FB17961}"/>
          </ac:picMkLst>
        </pc:picChg>
      </pc:sldChg>
      <pc:sldChg chg="del">
        <pc:chgData name="Yoel Kortick" userId="167978f5-7f40-4909-85d5-d4149554ad4e" providerId="ADAL" clId="{EA2F56EF-3236-4485-80BC-9763E5455DD1}" dt="2023-08-22T08:36:09.267" v="92" actId="47"/>
        <pc:sldMkLst>
          <pc:docMk/>
          <pc:sldMk cId="1929010854" sldId="719"/>
        </pc:sldMkLst>
      </pc:sldChg>
      <pc:sldChg chg="del">
        <pc:chgData name="Yoel Kortick" userId="167978f5-7f40-4909-85d5-d4149554ad4e" providerId="ADAL" clId="{EA2F56EF-3236-4485-80BC-9763E5455DD1}" dt="2023-08-22T08:36:11.109" v="94" actId="47"/>
        <pc:sldMkLst>
          <pc:docMk/>
          <pc:sldMk cId="470695491" sldId="720"/>
        </pc:sldMkLst>
      </pc:sldChg>
      <pc:sldChg chg="del">
        <pc:chgData name="Yoel Kortick" userId="167978f5-7f40-4909-85d5-d4149554ad4e" providerId="ADAL" clId="{EA2F56EF-3236-4485-80BC-9763E5455DD1}" dt="2023-08-22T08:36:10.021" v="93" actId="47"/>
        <pc:sldMkLst>
          <pc:docMk/>
          <pc:sldMk cId="2993157543" sldId="721"/>
        </pc:sldMkLst>
      </pc:sldChg>
      <pc:sldChg chg="del">
        <pc:chgData name="Yoel Kortick" userId="167978f5-7f40-4909-85d5-d4149554ad4e" providerId="ADAL" clId="{EA2F56EF-3236-4485-80BC-9763E5455DD1}" dt="2023-08-22T08:36:11.628" v="95" actId="47"/>
        <pc:sldMkLst>
          <pc:docMk/>
          <pc:sldMk cId="1232935902" sldId="722"/>
        </pc:sldMkLst>
      </pc:sldChg>
      <pc:sldChg chg="del">
        <pc:chgData name="Yoel Kortick" userId="167978f5-7f40-4909-85d5-d4149554ad4e" providerId="ADAL" clId="{EA2F56EF-3236-4485-80BC-9763E5455DD1}" dt="2023-08-22T08:36:12.277" v="96" actId="47"/>
        <pc:sldMkLst>
          <pc:docMk/>
          <pc:sldMk cId="2623291580" sldId="724"/>
        </pc:sldMkLst>
      </pc:sldChg>
      <pc:sldChg chg="addSp delSp modSp mod">
        <pc:chgData name="Yoel Kortick" userId="167978f5-7f40-4909-85d5-d4149554ad4e" providerId="ADAL" clId="{EA2F56EF-3236-4485-80BC-9763E5455DD1}" dt="2023-08-22T08:38:28.505" v="199" actId="208"/>
        <pc:sldMkLst>
          <pc:docMk/>
          <pc:sldMk cId="867902494" sldId="725"/>
        </pc:sldMkLst>
        <pc:spChg chg="mod">
          <ac:chgData name="Yoel Kortick" userId="167978f5-7f40-4909-85d5-d4149554ad4e" providerId="ADAL" clId="{EA2F56EF-3236-4485-80BC-9763E5455DD1}" dt="2023-08-22T08:36:28.149" v="99"/>
          <ac:spMkLst>
            <pc:docMk/>
            <pc:sldMk cId="867902494" sldId="725"/>
            <ac:spMk id="2" creationId="{FEDFB40A-FD68-C90C-FC94-AB562EC8C5F8}"/>
          </ac:spMkLst>
        </pc:spChg>
        <pc:spChg chg="mod">
          <ac:chgData name="Yoel Kortick" userId="167978f5-7f40-4909-85d5-d4149554ad4e" providerId="ADAL" clId="{EA2F56EF-3236-4485-80BC-9763E5455DD1}" dt="2023-08-22T08:36:28.149" v="99"/>
          <ac:spMkLst>
            <pc:docMk/>
            <pc:sldMk cId="867902494" sldId="725"/>
            <ac:spMk id="3" creationId="{1EEC3019-2DBF-2204-71BC-BA22E9B7D6C8}"/>
          </ac:spMkLst>
        </pc:spChg>
        <pc:spChg chg="mod">
          <ac:chgData name="Yoel Kortick" userId="167978f5-7f40-4909-85d5-d4149554ad4e" providerId="ADAL" clId="{EA2F56EF-3236-4485-80BC-9763E5455DD1}" dt="2023-08-22T08:37:58.470" v="151"/>
          <ac:spMkLst>
            <pc:docMk/>
            <pc:sldMk cId="867902494" sldId="725"/>
            <ac:spMk id="6" creationId="{FC137B9D-CCE8-1D3B-4207-4576FC1D2AA9}"/>
          </ac:spMkLst>
        </pc:spChg>
        <pc:spChg chg="add mod">
          <ac:chgData name="Yoel Kortick" userId="167978f5-7f40-4909-85d5-d4149554ad4e" providerId="ADAL" clId="{EA2F56EF-3236-4485-80BC-9763E5455DD1}" dt="2023-08-22T08:38:26.527" v="198" actId="1076"/>
          <ac:spMkLst>
            <pc:docMk/>
            <pc:sldMk cId="867902494" sldId="725"/>
            <ac:spMk id="7" creationId="{7D56C64B-E014-CCF3-8F92-123F1B498657}"/>
          </ac:spMkLst>
        </pc:spChg>
        <pc:spChg chg="del">
          <ac:chgData name="Yoel Kortick" userId="167978f5-7f40-4909-85d5-d4149554ad4e" providerId="ADAL" clId="{EA2F56EF-3236-4485-80BC-9763E5455DD1}" dt="2023-08-22T08:38:14.091" v="153" actId="478"/>
          <ac:spMkLst>
            <pc:docMk/>
            <pc:sldMk cId="867902494" sldId="725"/>
            <ac:spMk id="10" creationId="{56008402-405D-44A8-B342-0D32178CD45F}"/>
          </ac:spMkLst>
        </pc:spChg>
        <pc:picChg chg="add mod">
          <ac:chgData name="Yoel Kortick" userId="167978f5-7f40-4909-85d5-d4149554ad4e" providerId="ADAL" clId="{EA2F56EF-3236-4485-80BC-9763E5455DD1}" dt="2023-08-22T08:38:28.505" v="199" actId="208"/>
          <ac:picMkLst>
            <pc:docMk/>
            <pc:sldMk cId="867902494" sldId="725"/>
            <ac:picMk id="5" creationId="{9A448246-153F-BE03-D051-0CA708733155}"/>
          </ac:picMkLst>
        </pc:picChg>
        <pc:picChg chg="del">
          <ac:chgData name="Yoel Kortick" userId="167978f5-7f40-4909-85d5-d4149554ad4e" providerId="ADAL" clId="{EA2F56EF-3236-4485-80BC-9763E5455DD1}" dt="2023-08-22T08:38:13.004" v="152" actId="478"/>
          <ac:picMkLst>
            <pc:docMk/>
            <pc:sldMk cId="867902494" sldId="725"/>
            <ac:picMk id="9" creationId="{EDDEBEF3-0460-9C94-3735-2FC4374088EA}"/>
          </ac:picMkLst>
        </pc:picChg>
      </pc:sldChg>
      <pc:sldChg chg="addSp delSp modSp mod">
        <pc:chgData name="Yoel Kortick" userId="167978f5-7f40-4909-85d5-d4149554ad4e" providerId="ADAL" clId="{EA2F56EF-3236-4485-80BC-9763E5455DD1}" dt="2023-08-22T08:39:37.081" v="214" actId="1076"/>
        <pc:sldMkLst>
          <pc:docMk/>
          <pc:sldMk cId="4027746335" sldId="726"/>
        </pc:sldMkLst>
        <pc:spChg chg="mod">
          <ac:chgData name="Yoel Kortick" userId="167978f5-7f40-4909-85d5-d4149554ad4e" providerId="ADAL" clId="{EA2F56EF-3236-4485-80BC-9763E5455DD1}" dt="2023-08-22T08:36:28.149" v="99"/>
          <ac:spMkLst>
            <pc:docMk/>
            <pc:sldMk cId="4027746335" sldId="726"/>
            <ac:spMk id="2" creationId="{FEDFB40A-FD68-C90C-FC94-AB562EC8C5F8}"/>
          </ac:spMkLst>
        </pc:spChg>
        <pc:spChg chg="mod">
          <ac:chgData name="Yoel Kortick" userId="167978f5-7f40-4909-85d5-d4149554ad4e" providerId="ADAL" clId="{EA2F56EF-3236-4485-80BC-9763E5455DD1}" dt="2023-08-22T08:36:28.149" v="99"/>
          <ac:spMkLst>
            <pc:docMk/>
            <pc:sldMk cId="4027746335" sldId="726"/>
            <ac:spMk id="3" creationId="{1EEC3019-2DBF-2204-71BC-BA22E9B7D6C8}"/>
          </ac:spMkLst>
        </pc:spChg>
        <pc:spChg chg="mod">
          <ac:chgData name="Yoel Kortick" userId="167978f5-7f40-4909-85d5-d4149554ad4e" providerId="ADAL" clId="{EA2F56EF-3236-4485-80BC-9763E5455DD1}" dt="2023-08-22T08:39:03.129" v="206" actId="14100"/>
          <ac:spMkLst>
            <pc:docMk/>
            <pc:sldMk cId="4027746335" sldId="726"/>
            <ac:spMk id="6" creationId="{FC137B9D-CCE8-1D3B-4207-4576FC1D2AA9}"/>
          </ac:spMkLst>
        </pc:spChg>
        <pc:spChg chg="del">
          <ac:chgData name="Yoel Kortick" userId="167978f5-7f40-4909-85d5-d4149554ad4e" providerId="ADAL" clId="{EA2F56EF-3236-4485-80BC-9763E5455DD1}" dt="2023-08-22T08:38:53.409" v="201" actId="478"/>
          <ac:spMkLst>
            <pc:docMk/>
            <pc:sldMk cId="4027746335" sldId="726"/>
            <ac:spMk id="7" creationId="{D1710394-A96A-F261-EB99-5C7940CE9C06}"/>
          </ac:spMkLst>
        </pc:spChg>
        <pc:spChg chg="add mod">
          <ac:chgData name="Yoel Kortick" userId="167978f5-7f40-4909-85d5-d4149554ad4e" providerId="ADAL" clId="{EA2F56EF-3236-4485-80BC-9763E5455DD1}" dt="2023-08-22T08:39:17.675" v="210" actId="1076"/>
          <ac:spMkLst>
            <pc:docMk/>
            <pc:sldMk cId="4027746335" sldId="726"/>
            <ac:spMk id="9" creationId="{D8808D8A-0539-6C4F-89A8-B67C3D5D29B1}"/>
          </ac:spMkLst>
        </pc:spChg>
        <pc:spChg chg="add mod">
          <ac:chgData name="Yoel Kortick" userId="167978f5-7f40-4909-85d5-d4149554ad4e" providerId="ADAL" clId="{EA2F56EF-3236-4485-80BC-9763E5455DD1}" dt="2023-08-22T08:39:37.081" v="214" actId="1076"/>
          <ac:spMkLst>
            <pc:docMk/>
            <pc:sldMk cId="4027746335" sldId="726"/>
            <ac:spMk id="10" creationId="{7B8C417F-6D9C-E947-8AB9-39EDDFE9F770}"/>
          </ac:spMkLst>
        </pc:spChg>
        <pc:picChg chg="del">
          <ac:chgData name="Yoel Kortick" userId="167978f5-7f40-4909-85d5-d4149554ad4e" providerId="ADAL" clId="{EA2F56EF-3236-4485-80BC-9763E5455DD1}" dt="2023-08-22T08:38:52.378" v="200" actId="478"/>
          <ac:picMkLst>
            <pc:docMk/>
            <pc:sldMk cId="4027746335" sldId="726"/>
            <ac:picMk id="5" creationId="{53AD693B-07FE-36EF-0489-27B4B3CFE26F}"/>
          </ac:picMkLst>
        </pc:picChg>
        <pc:picChg chg="add mod">
          <ac:chgData name="Yoel Kortick" userId="167978f5-7f40-4909-85d5-d4149554ad4e" providerId="ADAL" clId="{EA2F56EF-3236-4485-80BC-9763E5455DD1}" dt="2023-08-22T08:39:15.123" v="209" actId="1076"/>
          <ac:picMkLst>
            <pc:docMk/>
            <pc:sldMk cId="4027746335" sldId="726"/>
            <ac:picMk id="8" creationId="{40D9B13B-C8EB-849D-A3BE-8B324D958964}"/>
          </ac:picMkLst>
        </pc:picChg>
        <pc:cxnChg chg="add mod">
          <ac:chgData name="Yoel Kortick" userId="167978f5-7f40-4909-85d5-d4149554ad4e" providerId="ADAL" clId="{EA2F56EF-3236-4485-80BC-9763E5455DD1}" dt="2023-08-22T08:39:22.400" v="211" actId="1076"/>
          <ac:cxnSpMkLst>
            <pc:docMk/>
            <pc:sldMk cId="4027746335" sldId="726"/>
            <ac:cxnSpMk id="11" creationId="{AAA9245C-0800-4879-3BBF-3F3D35B0DB40}"/>
          </ac:cxnSpMkLst>
        </pc:cxnChg>
      </pc:sldChg>
      <pc:sldChg chg="addSp delSp modSp mod">
        <pc:chgData name="Yoel Kortick" userId="167978f5-7f40-4909-85d5-d4149554ad4e" providerId="ADAL" clId="{EA2F56EF-3236-4485-80BC-9763E5455DD1}" dt="2023-08-22T08:40:17.306" v="225" actId="208"/>
        <pc:sldMkLst>
          <pc:docMk/>
          <pc:sldMk cId="2556431815" sldId="727"/>
        </pc:sldMkLst>
        <pc:spChg chg="mod">
          <ac:chgData name="Yoel Kortick" userId="167978f5-7f40-4909-85d5-d4149554ad4e" providerId="ADAL" clId="{EA2F56EF-3236-4485-80BC-9763E5455DD1}" dt="2023-08-22T08:36:28.149" v="99"/>
          <ac:spMkLst>
            <pc:docMk/>
            <pc:sldMk cId="2556431815" sldId="727"/>
            <ac:spMk id="2" creationId="{FEDFB40A-FD68-C90C-FC94-AB562EC8C5F8}"/>
          </ac:spMkLst>
        </pc:spChg>
        <pc:spChg chg="mod">
          <ac:chgData name="Yoel Kortick" userId="167978f5-7f40-4909-85d5-d4149554ad4e" providerId="ADAL" clId="{EA2F56EF-3236-4485-80BC-9763E5455DD1}" dt="2023-08-22T08:39:54.526" v="218" actId="1076"/>
          <ac:spMkLst>
            <pc:docMk/>
            <pc:sldMk cId="2556431815" sldId="727"/>
            <ac:spMk id="3" creationId="{1EEC3019-2DBF-2204-71BC-BA22E9B7D6C8}"/>
          </ac:spMkLst>
        </pc:spChg>
        <pc:spChg chg="mod">
          <ac:chgData name="Yoel Kortick" userId="167978f5-7f40-4909-85d5-d4149554ad4e" providerId="ADAL" clId="{EA2F56EF-3236-4485-80BC-9763E5455DD1}" dt="2023-08-22T08:39:53.827" v="217" actId="14100"/>
          <ac:spMkLst>
            <pc:docMk/>
            <pc:sldMk cId="2556431815" sldId="727"/>
            <ac:spMk id="6" creationId="{FC137B9D-CCE8-1D3B-4207-4576FC1D2AA9}"/>
          </ac:spMkLst>
        </pc:spChg>
        <pc:spChg chg="del">
          <ac:chgData name="Yoel Kortick" userId="167978f5-7f40-4909-85d5-d4149554ad4e" providerId="ADAL" clId="{EA2F56EF-3236-4485-80BC-9763E5455DD1}" dt="2023-08-22T08:40:12.154" v="221" actId="478"/>
          <ac:spMkLst>
            <pc:docMk/>
            <pc:sldMk cId="2556431815" sldId="727"/>
            <ac:spMk id="9" creationId="{F6B0B60D-5C22-701E-7EC7-06B2259123C6}"/>
          </ac:spMkLst>
        </pc:spChg>
        <pc:picChg chg="add mod">
          <ac:chgData name="Yoel Kortick" userId="167978f5-7f40-4909-85d5-d4149554ad4e" providerId="ADAL" clId="{EA2F56EF-3236-4485-80BC-9763E5455DD1}" dt="2023-08-22T08:40:17.306" v="225" actId="208"/>
          <ac:picMkLst>
            <pc:docMk/>
            <pc:sldMk cId="2556431815" sldId="727"/>
            <ac:picMk id="5" creationId="{A306F55B-0CC4-A0C1-079C-6D5322D493F2}"/>
          </ac:picMkLst>
        </pc:picChg>
        <pc:picChg chg="del">
          <ac:chgData name="Yoel Kortick" userId="167978f5-7f40-4909-85d5-d4149554ad4e" providerId="ADAL" clId="{EA2F56EF-3236-4485-80BC-9763E5455DD1}" dt="2023-08-22T08:40:06.941" v="219" actId="478"/>
          <ac:picMkLst>
            <pc:docMk/>
            <pc:sldMk cId="2556431815" sldId="727"/>
            <ac:picMk id="8" creationId="{36EED358-9414-B3B6-ECBD-CFB81D705220}"/>
          </ac:picMkLst>
        </pc:picChg>
      </pc:sldChg>
      <pc:sldChg chg="modSp del">
        <pc:chgData name="Yoel Kortick" userId="167978f5-7f40-4909-85d5-d4149554ad4e" providerId="ADAL" clId="{EA2F56EF-3236-4485-80BC-9763E5455DD1}" dt="2023-08-22T08:40:33.152" v="226" actId="47"/>
        <pc:sldMkLst>
          <pc:docMk/>
          <pc:sldMk cId="1194974025" sldId="728"/>
        </pc:sldMkLst>
        <pc:spChg chg="mod">
          <ac:chgData name="Yoel Kortick" userId="167978f5-7f40-4909-85d5-d4149554ad4e" providerId="ADAL" clId="{EA2F56EF-3236-4485-80BC-9763E5455DD1}" dt="2023-08-22T08:36:28.149" v="99"/>
          <ac:spMkLst>
            <pc:docMk/>
            <pc:sldMk cId="1194974025" sldId="728"/>
            <ac:spMk id="2" creationId="{FEDFB40A-FD68-C90C-FC94-AB562EC8C5F8}"/>
          </ac:spMkLst>
        </pc:spChg>
        <pc:spChg chg="mod">
          <ac:chgData name="Yoel Kortick" userId="167978f5-7f40-4909-85d5-d4149554ad4e" providerId="ADAL" clId="{EA2F56EF-3236-4485-80BC-9763E5455DD1}" dt="2023-08-22T08:36:28.149" v="99"/>
          <ac:spMkLst>
            <pc:docMk/>
            <pc:sldMk cId="1194974025" sldId="728"/>
            <ac:spMk id="3" creationId="{1EEC3019-2DBF-2204-71BC-BA22E9B7D6C8}"/>
          </ac:spMkLst>
        </pc:spChg>
      </pc:sldChg>
      <pc:sldChg chg="modSp del">
        <pc:chgData name="Yoel Kortick" userId="167978f5-7f40-4909-85d5-d4149554ad4e" providerId="ADAL" clId="{EA2F56EF-3236-4485-80BC-9763E5455DD1}" dt="2023-08-22T08:40:34.527" v="227" actId="47"/>
        <pc:sldMkLst>
          <pc:docMk/>
          <pc:sldMk cId="1377468094" sldId="729"/>
        </pc:sldMkLst>
        <pc:spChg chg="mod">
          <ac:chgData name="Yoel Kortick" userId="167978f5-7f40-4909-85d5-d4149554ad4e" providerId="ADAL" clId="{EA2F56EF-3236-4485-80BC-9763E5455DD1}" dt="2023-08-22T08:36:28.149" v="99"/>
          <ac:spMkLst>
            <pc:docMk/>
            <pc:sldMk cId="1377468094" sldId="729"/>
            <ac:spMk id="2" creationId="{FEDFB40A-FD68-C90C-FC94-AB562EC8C5F8}"/>
          </ac:spMkLst>
        </pc:spChg>
        <pc:spChg chg="mod">
          <ac:chgData name="Yoel Kortick" userId="167978f5-7f40-4909-85d5-d4149554ad4e" providerId="ADAL" clId="{EA2F56EF-3236-4485-80BC-9763E5455DD1}" dt="2023-08-22T08:36:28.149" v="99"/>
          <ac:spMkLst>
            <pc:docMk/>
            <pc:sldMk cId="1377468094" sldId="729"/>
            <ac:spMk id="3" creationId="{1EEC3019-2DBF-2204-71BC-BA22E9B7D6C8}"/>
          </ac:spMkLst>
        </pc:spChg>
      </pc:sldChg>
      <pc:sldChg chg="modSp del">
        <pc:chgData name="Yoel Kortick" userId="167978f5-7f40-4909-85d5-d4149554ad4e" providerId="ADAL" clId="{EA2F56EF-3236-4485-80BC-9763E5455DD1}" dt="2023-08-22T08:40:37.147" v="228" actId="47"/>
        <pc:sldMkLst>
          <pc:docMk/>
          <pc:sldMk cId="1560853656" sldId="730"/>
        </pc:sldMkLst>
        <pc:spChg chg="mod">
          <ac:chgData name="Yoel Kortick" userId="167978f5-7f40-4909-85d5-d4149554ad4e" providerId="ADAL" clId="{EA2F56EF-3236-4485-80BC-9763E5455DD1}" dt="2023-08-22T08:36:28.149" v="99"/>
          <ac:spMkLst>
            <pc:docMk/>
            <pc:sldMk cId="1560853656" sldId="730"/>
            <ac:spMk id="2" creationId="{FEDFB40A-FD68-C90C-FC94-AB562EC8C5F8}"/>
          </ac:spMkLst>
        </pc:spChg>
        <pc:spChg chg="mod">
          <ac:chgData name="Yoel Kortick" userId="167978f5-7f40-4909-85d5-d4149554ad4e" providerId="ADAL" clId="{EA2F56EF-3236-4485-80BC-9763E5455DD1}" dt="2023-08-22T08:36:28.149" v="99"/>
          <ac:spMkLst>
            <pc:docMk/>
            <pc:sldMk cId="1560853656" sldId="730"/>
            <ac:spMk id="3" creationId="{1EEC3019-2DBF-2204-71BC-BA22E9B7D6C8}"/>
          </ac:spMkLst>
        </pc:spChg>
      </pc:sldChg>
      <pc:sldChg chg="addSp delSp modSp add mod">
        <pc:chgData name="Yoel Kortick" userId="167978f5-7f40-4909-85d5-d4149554ad4e" providerId="ADAL" clId="{EA2F56EF-3236-4485-80BC-9763E5455DD1}" dt="2023-08-22T08:35:53.556" v="91" actId="14100"/>
        <pc:sldMkLst>
          <pc:docMk/>
          <pc:sldMk cId="2854090174" sldId="731"/>
        </pc:sldMkLst>
        <pc:spChg chg="add mod">
          <ac:chgData name="Yoel Kortick" userId="167978f5-7f40-4909-85d5-d4149554ad4e" providerId="ADAL" clId="{EA2F56EF-3236-4485-80BC-9763E5455DD1}" dt="2023-08-22T08:35:48.824" v="89" actId="1035"/>
          <ac:spMkLst>
            <pc:docMk/>
            <pc:sldMk cId="2854090174" sldId="731"/>
            <ac:spMk id="6" creationId="{60887202-D243-3747-7369-ED086C5011BE}"/>
          </ac:spMkLst>
        </pc:spChg>
        <pc:spChg chg="add mod">
          <ac:chgData name="Yoel Kortick" userId="167978f5-7f40-4909-85d5-d4149554ad4e" providerId="ADAL" clId="{EA2F56EF-3236-4485-80BC-9763E5455DD1}" dt="2023-08-22T08:35:53.556" v="91" actId="14100"/>
          <ac:spMkLst>
            <pc:docMk/>
            <pc:sldMk cId="2854090174" sldId="731"/>
            <ac:spMk id="7" creationId="{24A826DD-DDB4-4358-31B2-CF2E2CDA345F}"/>
          </ac:spMkLst>
        </pc:spChg>
        <pc:spChg chg="del">
          <ac:chgData name="Yoel Kortick" userId="167978f5-7f40-4909-85d5-d4149554ad4e" providerId="ADAL" clId="{EA2F56EF-3236-4485-80BC-9763E5455DD1}" dt="2023-08-22T08:35:27.084" v="71" actId="478"/>
          <ac:spMkLst>
            <pc:docMk/>
            <pc:sldMk cId="2854090174" sldId="731"/>
            <ac:spMk id="9" creationId="{FD970232-7B56-F42F-A34F-7C8903522EAB}"/>
          </ac:spMkLst>
        </pc:spChg>
        <pc:spChg chg="del">
          <ac:chgData name="Yoel Kortick" userId="167978f5-7f40-4909-85d5-d4149554ad4e" providerId="ADAL" clId="{EA2F56EF-3236-4485-80BC-9763E5455DD1}" dt="2023-08-22T08:35:27.084" v="71" actId="478"/>
          <ac:spMkLst>
            <pc:docMk/>
            <pc:sldMk cId="2854090174" sldId="731"/>
            <ac:spMk id="10" creationId="{0558858A-82D1-BE6F-C507-411E1BD994AD}"/>
          </ac:spMkLst>
        </pc:spChg>
        <pc:picChg chg="add mod">
          <ac:chgData name="Yoel Kortick" userId="167978f5-7f40-4909-85d5-d4149554ad4e" providerId="ADAL" clId="{EA2F56EF-3236-4485-80BC-9763E5455DD1}" dt="2023-08-22T08:35:36.039" v="83" actId="208"/>
          <ac:picMkLst>
            <pc:docMk/>
            <pc:sldMk cId="2854090174" sldId="731"/>
            <ac:picMk id="5" creationId="{39B19C68-903C-8FDB-AE17-593D884ED748}"/>
          </ac:picMkLst>
        </pc:picChg>
        <pc:picChg chg="del">
          <ac:chgData name="Yoel Kortick" userId="167978f5-7f40-4909-85d5-d4149554ad4e" providerId="ADAL" clId="{EA2F56EF-3236-4485-80BC-9763E5455DD1}" dt="2023-08-22T08:35:27.084" v="71" actId="478"/>
          <ac:picMkLst>
            <pc:docMk/>
            <pc:sldMk cId="2854090174" sldId="731"/>
            <ac:picMk id="8" creationId="{2FE1EF77-A122-BCFE-08C8-CC287FB17961}"/>
          </ac:picMkLst>
        </pc:picChg>
      </pc:sldChg>
      <pc:sldChg chg="add del">
        <pc:chgData name="Yoel Kortick" userId="167978f5-7f40-4909-85d5-d4149554ad4e" providerId="ADAL" clId="{EA2F56EF-3236-4485-80BC-9763E5455DD1}" dt="2023-08-22T08:36:16.261" v="98" actId="2890"/>
        <pc:sldMkLst>
          <pc:docMk/>
          <pc:sldMk cId="189207434" sldId="732"/>
        </pc:sldMkLst>
      </pc:sldChg>
    </pc:docChg>
  </pc:docChgLst>
  <pc:docChgLst>
    <pc:chgData name="Yoel Kortick" userId="167978f5-7f40-4909-85d5-d4149554ad4e" providerId="ADAL" clId="{51BF404D-1585-47D6-B338-44416ED0EECE}"/>
    <pc:docChg chg="undo custSel addSld delSld modSld sldOrd">
      <pc:chgData name="Yoel Kortick" userId="167978f5-7f40-4909-85d5-d4149554ad4e" providerId="ADAL" clId="{51BF404D-1585-47D6-B338-44416ED0EECE}" dt="2023-08-22T12:20:31.510" v="733" actId="1036"/>
      <pc:docMkLst>
        <pc:docMk/>
      </pc:docMkLst>
      <pc:sldChg chg="addSp delSp modSp mod">
        <pc:chgData name="Yoel Kortick" userId="167978f5-7f40-4909-85d5-d4149554ad4e" providerId="ADAL" clId="{51BF404D-1585-47D6-B338-44416ED0EECE}" dt="2023-08-22T10:17:57.973" v="39" actId="478"/>
        <pc:sldMkLst>
          <pc:docMk/>
          <pc:sldMk cId="481120056" sldId="389"/>
        </pc:sldMkLst>
        <pc:spChg chg="add del mod">
          <ac:chgData name="Yoel Kortick" userId="167978f5-7f40-4909-85d5-d4149554ad4e" providerId="ADAL" clId="{51BF404D-1585-47D6-B338-44416ED0EECE}" dt="2023-08-22T10:16:15.953" v="10" actId="478"/>
          <ac:spMkLst>
            <pc:docMk/>
            <pc:sldMk cId="481120056" sldId="389"/>
            <ac:spMk id="3" creationId="{C9854E50-FB13-21C0-33E2-A9B44E7C2C00}"/>
          </ac:spMkLst>
        </pc:spChg>
        <pc:spChg chg="add del mod">
          <ac:chgData name="Yoel Kortick" userId="167978f5-7f40-4909-85d5-d4149554ad4e" providerId="ADAL" clId="{51BF404D-1585-47D6-B338-44416ED0EECE}" dt="2023-08-22T10:16:15.953" v="10" actId="478"/>
          <ac:spMkLst>
            <pc:docMk/>
            <pc:sldMk cId="481120056" sldId="389"/>
            <ac:spMk id="5" creationId="{40756428-1899-3744-8BF4-0C85EAE6FCBE}"/>
          </ac:spMkLst>
        </pc:spChg>
        <pc:spChg chg="add del mod">
          <ac:chgData name="Yoel Kortick" userId="167978f5-7f40-4909-85d5-d4149554ad4e" providerId="ADAL" clId="{51BF404D-1585-47D6-B338-44416ED0EECE}" dt="2023-08-22T10:16:15.953" v="10" actId="478"/>
          <ac:spMkLst>
            <pc:docMk/>
            <pc:sldMk cId="481120056" sldId="389"/>
            <ac:spMk id="7" creationId="{75E9F7A6-E3F5-FD63-8573-D5DBDE0A8212}"/>
          </ac:spMkLst>
        </pc:spChg>
        <pc:spChg chg="add mod">
          <ac:chgData name="Yoel Kortick" userId="167978f5-7f40-4909-85d5-d4149554ad4e" providerId="ADAL" clId="{51BF404D-1585-47D6-B338-44416ED0EECE}" dt="2023-08-22T10:16:21.872" v="23" actId="20577"/>
          <ac:spMkLst>
            <pc:docMk/>
            <pc:sldMk cId="481120056" sldId="389"/>
            <ac:spMk id="8" creationId="{BFDAA33A-4495-3C16-8DFA-A65296B856E7}"/>
          </ac:spMkLst>
        </pc:spChg>
        <pc:spChg chg="add del mod">
          <ac:chgData name="Yoel Kortick" userId="167978f5-7f40-4909-85d5-d4149554ad4e" providerId="ADAL" clId="{51BF404D-1585-47D6-B338-44416ED0EECE}" dt="2023-08-22T10:17:44.915" v="32" actId="478"/>
          <ac:spMkLst>
            <pc:docMk/>
            <pc:sldMk cId="481120056" sldId="389"/>
            <ac:spMk id="9" creationId="{A9578ED9-8362-9812-5004-0B115DA50648}"/>
          </ac:spMkLst>
        </pc:spChg>
        <pc:spChg chg="add mod">
          <ac:chgData name="Yoel Kortick" userId="167978f5-7f40-4909-85d5-d4149554ad4e" providerId="ADAL" clId="{51BF404D-1585-47D6-B338-44416ED0EECE}" dt="2023-08-22T10:16:34.778" v="24"/>
          <ac:spMkLst>
            <pc:docMk/>
            <pc:sldMk cId="481120056" sldId="389"/>
            <ac:spMk id="10" creationId="{E6F6625A-99CD-77B5-67CF-B8EEF1AB3A7A}"/>
          </ac:spMkLst>
        </pc:spChg>
        <pc:spChg chg="add del mod">
          <ac:chgData name="Yoel Kortick" userId="167978f5-7f40-4909-85d5-d4149554ad4e" providerId="ADAL" clId="{51BF404D-1585-47D6-B338-44416ED0EECE}" dt="2023-08-22T10:17:46.791" v="33" actId="478"/>
          <ac:spMkLst>
            <pc:docMk/>
            <pc:sldMk cId="481120056" sldId="389"/>
            <ac:spMk id="11" creationId="{BBDD9F95-842B-423D-CEBE-B8FAEF71064A}"/>
          </ac:spMkLst>
        </pc:spChg>
        <pc:spChg chg="add mod">
          <ac:chgData name="Yoel Kortick" userId="167978f5-7f40-4909-85d5-d4149554ad4e" providerId="ADAL" clId="{51BF404D-1585-47D6-B338-44416ED0EECE}" dt="2023-08-22T10:16:43.249" v="25"/>
          <ac:spMkLst>
            <pc:docMk/>
            <pc:sldMk cId="481120056" sldId="389"/>
            <ac:spMk id="12" creationId="{FC51DEF9-4332-26BE-E578-499E2AD07B12}"/>
          </ac:spMkLst>
        </pc:spChg>
        <pc:spChg chg="add del mod">
          <ac:chgData name="Yoel Kortick" userId="167978f5-7f40-4909-85d5-d4149554ad4e" providerId="ADAL" clId="{51BF404D-1585-47D6-B338-44416ED0EECE}" dt="2023-08-22T10:17:48.200" v="34" actId="478"/>
          <ac:spMkLst>
            <pc:docMk/>
            <pc:sldMk cId="481120056" sldId="389"/>
            <ac:spMk id="13" creationId="{EDB60020-20AD-7DEF-A9A0-8FCA153B3189}"/>
          </ac:spMkLst>
        </pc:spChg>
        <pc:spChg chg="add mod">
          <ac:chgData name="Yoel Kortick" userId="167978f5-7f40-4909-85d5-d4149554ad4e" providerId="ADAL" clId="{51BF404D-1585-47D6-B338-44416ED0EECE}" dt="2023-08-22T10:17:03.094" v="26"/>
          <ac:spMkLst>
            <pc:docMk/>
            <pc:sldMk cId="481120056" sldId="389"/>
            <ac:spMk id="14" creationId="{BDEB28D4-79CF-6CBA-9627-1845CAC64A36}"/>
          </ac:spMkLst>
        </pc:spChg>
        <pc:spChg chg="add del mod">
          <ac:chgData name="Yoel Kortick" userId="167978f5-7f40-4909-85d5-d4149554ad4e" providerId="ADAL" clId="{51BF404D-1585-47D6-B338-44416ED0EECE}" dt="2023-08-22T10:17:49.923" v="35" actId="478"/>
          <ac:spMkLst>
            <pc:docMk/>
            <pc:sldMk cId="481120056" sldId="389"/>
            <ac:spMk id="15" creationId="{2B6B3710-C556-F46F-5713-3E92D0266783}"/>
          </ac:spMkLst>
        </pc:spChg>
        <pc:spChg chg="add mod">
          <ac:chgData name="Yoel Kortick" userId="167978f5-7f40-4909-85d5-d4149554ad4e" providerId="ADAL" clId="{51BF404D-1585-47D6-B338-44416ED0EECE}" dt="2023-08-22T10:17:11.820" v="27"/>
          <ac:spMkLst>
            <pc:docMk/>
            <pc:sldMk cId="481120056" sldId="389"/>
            <ac:spMk id="16" creationId="{0090A5E6-2EFE-6402-2540-DD83FC2CBF70}"/>
          </ac:spMkLst>
        </pc:spChg>
        <pc:spChg chg="add del mod">
          <ac:chgData name="Yoel Kortick" userId="167978f5-7f40-4909-85d5-d4149554ad4e" providerId="ADAL" clId="{51BF404D-1585-47D6-B338-44416ED0EECE}" dt="2023-08-22T10:17:52.461" v="36" actId="478"/>
          <ac:spMkLst>
            <pc:docMk/>
            <pc:sldMk cId="481120056" sldId="389"/>
            <ac:spMk id="17" creationId="{263DDC37-A55B-0F6B-7EEA-9E4E2F35EC1D}"/>
          </ac:spMkLst>
        </pc:spChg>
        <pc:spChg chg="add mod">
          <ac:chgData name="Yoel Kortick" userId="167978f5-7f40-4909-85d5-d4149554ad4e" providerId="ADAL" clId="{51BF404D-1585-47D6-B338-44416ED0EECE}" dt="2023-08-22T10:17:19.762" v="28"/>
          <ac:spMkLst>
            <pc:docMk/>
            <pc:sldMk cId="481120056" sldId="389"/>
            <ac:spMk id="18" creationId="{C3156D21-010B-86E6-39D1-87BF9CE2F1BC}"/>
          </ac:spMkLst>
        </pc:spChg>
        <pc:spChg chg="add del mod">
          <ac:chgData name="Yoel Kortick" userId="167978f5-7f40-4909-85d5-d4149554ad4e" providerId="ADAL" clId="{51BF404D-1585-47D6-B338-44416ED0EECE}" dt="2023-08-22T10:17:53.909" v="37" actId="478"/>
          <ac:spMkLst>
            <pc:docMk/>
            <pc:sldMk cId="481120056" sldId="389"/>
            <ac:spMk id="19" creationId="{9A295B87-4EE6-32DF-91B9-B9C6783C852A}"/>
          </ac:spMkLst>
        </pc:spChg>
        <pc:spChg chg="add mod">
          <ac:chgData name="Yoel Kortick" userId="167978f5-7f40-4909-85d5-d4149554ad4e" providerId="ADAL" clId="{51BF404D-1585-47D6-B338-44416ED0EECE}" dt="2023-08-22T10:17:27.706" v="29"/>
          <ac:spMkLst>
            <pc:docMk/>
            <pc:sldMk cId="481120056" sldId="389"/>
            <ac:spMk id="20" creationId="{29D97ADB-70ED-066E-0A0F-B93015B11134}"/>
          </ac:spMkLst>
        </pc:spChg>
        <pc:spChg chg="add del mod">
          <ac:chgData name="Yoel Kortick" userId="167978f5-7f40-4909-85d5-d4149554ad4e" providerId="ADAL" clId="{51BF404D-1585-47D6-B338-44416ED0EECE}" dt="2023-08-22T10:17:57.973" v="39" actId="478"/>
          <ac:spMkLst>
            <pc:docMk/>
            <pc:sldMk cId="481120056" sldId="389"/>
            <ac:spMk id="21" creationId="{48547411-5230-17F3-8620-9B9815832BFA}"/>
          </ac:spMkLst>
        </pc:spChg>
        <pc:spChg chg="add mod">
          <ac:chgData name="Yoel Kortick" userId="167978f5-7f40-4909-85d5-d4149554ad4e" providerId="ADAL" clId="{51BF404D-1585-47D6-B338-44416ED0EECE}" dt="2023-08-22T10:17:37.838" v="30"/>
          <ac:spMkLst>
            <pc:docMk/>
            <pc:sldMk cId="481120056" sldId="389"/>
            <ac:spMk id="22" creationId="{924A0182-20A6-7B1A-E338-4E3AADA1E696}"/>
          </ac:spMkLst>
        </pc:spChg>
        <pc:spChg chg="add del mod">
          <ac:chgData name="Yoel Kortick" userId="167978f5-7f40-4909-85d5-d4149554ad4e" providerId="ADAL" clId="{51BF404D-1585-47D6-B338-44416ED0EECE}" dt="2023-08-22T10:17:55.673" v="38" actId="478"/>
          <ac:spMkLst>
            <pc:docMk/>
            <pc:sldMk cId="481120056" sldId="389"/>
            <ac:spMk id="23" creationId="{79E1758A-F090-DDF7-D715-16391C125B9D}"/>
          </ac:spMkLst>
        </pc:spChg>
        <pc:spChg chg="add del mod">
          <ac:chgData name="Yoel Kortick" userId="167978f5-7f40-4909-85d5-d4149554ad4e" providerId="ADAL" clId="{51BF404D-1585-47D6-B338-44416ED0EECE}" dt="2023-08-22T10:17:41.995" v="31" actId="478"/>
          <ac:spMkLst>
            <pc:docMk/>
            <pc:sldMk cId="481120056" sldId="389"/>
            <ac:spMk id="24" creationId="{F007B9ED-3B75-6C99-DA3B-4ACED456822F}"/>
          </ac:spMkLst>
        </pc:spChg>
        <pc:spChg chg="add del mod">
          <ac:chgData name="Yoel Kortick" userId="167978f5-7f40-4909-85d5-d4149554ad4e" providerId="ADAL" clId="{51BF404D-1585-47D6-B338-44416ED0EECE}" dt="2023-08-22T10:17:41.995" v="31" actId="478"/>
          <ac:spMkLst>
            <pc:docMk/>
            <pc:sldMk cId="481120056" sldId="389"/>
            <ac:spMk id="25" creationId="{71118DCB-EEFA-E503-D21D-B18A7D16A6BB}"/>
          </ac:spMkLst>
        </pc:spChg>
        <pc:spChg chg="add del mod">
          <ac:chgData name="Yoel Kortick" userId="167978f5-7f40-4909-85d5-d4149554ad4e" providerId="ADAL" clId="{51BF404D-1585-47D6-B338-44416ED0EECE}" dt="2023-08-22T10:17:41.995" v="31" actId="478"/>
          <ac:spMkLst>
            <pc:docMk/>
            <pc:sldMk cId="481120056" sldId="389"/>
            <ac:spMk id="26" creationId="{B0D511C1-8596-116B-879B-C65C93F417BF}"/>
          </ac:spMkLst>
        </pc:spChg>
        <pc:spChg chg="add del mod">
          <ac:chgData name="Yoel Kortick" userId="167978f5-7f40-4909-85d5-d4149554ad4e" providerId="ADAL" clId="{51BF404D-1585-47D6-B338-44416ED0EECE}" dt="2023-08-22T10:17:41.995" v="31" actId="478"/>
          <ac:spMkLst>
            <pc:docMk/>
            <pc:sldMk cId="481120056" sldId="389"/>
            <ac:spMk id="27" creationId="{11576530-CF3B-DC44-8437-A76690B7ED39}"/>
          </ac:spMkLst>
        </pc:spChg>
        <pc:spChg chg="add del mod">
          <ac:chgData name="Yoel Kortick" userId="167978f5-7f40-4909-85d5-d4149554ad4e" providerId="ADAL" clId="{51BF404D-1585-47D6-B338-44416ED0EECE}" dt="2023-08-22T10:17:41.995" v="31" actId="478"/>
          <ac:spMkLst>
            <pc:docMk/>
            <pc:sldMk cId="481120056" sldId="389"/>
            <ac:spMk id="28" creationId="{0FF933A5-50BA-E93A-06FE-4E786A85C470}"/>
          </ac:spMkLst>
        </pc:spChg>
        <pc:spChg chg="del">
          <ac:chgData name="Yoel Kortick" userId="167978f5-7f40-4909-85d5-d4149554ad4e" providerId="ADAL" clId="{51BF404D-1585-47D6-B338-44416ED0EECE}" dt="2023-08-22T10:16:12.957" v="9" actId="478"/>
          <ac:spMkLst>
            <pc:docMk/>
            <pc:sldMk cId="481120056" sldId="389"/>
            <ac:spMk id="29" creationId="{3141025E-8247-88B1-CD35-CE4D4323B146}"/>
          </ac:spMkLst>
        </pc:spChg>
        <pc:spChg chg="add del mod">
          <ac:chgData name="Yoel Kortick" userId="167978f5-7f40-4909-85d5-d4149554ad4e" providerId="ADAL" clId="{51BF404D-1585-47D6-B338-44416ED0EECE}" dt="2023-08-22T10:17:41.995" v="31" actId="478"/>
          <ac:spMkLst>
            <pc:docMk/>
            <pc:sldMk cId="481120056" sldId="389"/>
            <ac:spMk id="30" creationId="{75416B8E-0868-77CB-04AF-BB3C975EEC92}"/>
          </ac:spMkLst>
        </pc:spChg>
        <pc:spChg chg="del">
          <ac:chgData name="Yoel Kortick" userId="167978f5-7f40-4909-85d5-d4149554ad4e" providerId="ADAL" clId="{51BF404D-1585-47D6-B338-44416ED0EECE}" dt="2023-08-22T10:16:12.957" v="9" actId="478"/>
          <ac:spMkLst>
            <pc:docMk/>
            <pc:sldMk cId="481120056" sldId="389"/>
            <ac:spMk id="33" creationId="{10B19EF8-D548-5909-EC0A-0DAD29132EB0}"/>
          </ac:spMkLst>
        </pc:spChg>
        <pc:spChg chg="add del mod">
          <ac:chgData name="Yoel Kortick" userId="167978f5-7f40-4909-85d5-d4149554ad4e" providerId="ADAL" clId="{51BF404D-1585-47D6-B338-44416ED0EECE}" dt="2023-08-22T10:17:41.995" v="31" actId="478"/>
          <ac:spMkLst>
            <pc:docMk/>
            <pc:sldMk cId="481120056" sldId="389"/>
            <ac:spMk id="34" creationId="{14539104-1498-EDEE-0744-35200559075E}"/>
          </ac:spMkLst>
        </pc:spChg>
        <pc:spChg chg="del">
          <ac:chgData name="Yoel Kortick" userId="167978f5-7f40-4909-85d5-d4149554ad4e" providerId="ADAL" clId="{51BF404D-1585-47D6-B338-44416ED0EECE}" dt="2023-08-22T10:16:12.957" v="9" actId="478"/>
          <ac:spMkLst>
            <pc:docMk/>
            <pc:sldMk cId="481120056" sldId="389"/>
            <ac:spMk id="35" creationId="{2856D55B-FFE4-73A6-E96B-E8539E279BBE}"/>
          </ac:spMkLst>
        </pc:spChg>
        <pc:spChg chg="add del mod">
          <ac:chgData name="Yoel Kortick" userId="167978f5-7f40-4909-85d5-d4149554ad4e" providerId="ADAL" clId="{51BF404D-1585-47D6-B338-44416ED0EECE}" dt="2023-08-22T10:17:41.995" v="31" actId="478"/>
          <ac:spMkLst>
            <pc:docMk/>
            <pc:sldMk cId="481120056" sldId="389"/>
            <ac:spMk id="36" creationId="{DE7A9F3C-8CA7-DD5C-D9DD-99910399A935}"/>
          </ac:spMkLst>
        </pc:spChg>
        <pc:spChg chg="mod">
          <ac:chgData name="Yoel Kortick" userId="167978f5-7f40-4909-85d5-d4149554ad4e" providerId="ADAL" clId="{51BF404D-1585-47D6-B338-44416ED0EECE}" dt="2023-08-22T10:16:09.502" v="8" actId="1076"/>
          <ac:spMkLst>
            <pc:docMk/>
            <pc:sldMk cId="481120056" sldId="389"/>
            <ac:spMk id="55" creationId="{45370670-5456-C839-2B0C-94CD9F8B9DA3}"/>
          </ac:spMkLst>
        </pc:spChg>
      </pc:sldChg>
      <pc:sldChg chg="modSp mod">
        <pc:chgData name="Yoel Kortick" userId="167978f5-7f40-4909-85d5-d4149554ad4e" providerId="ADAL" clId="{51BF404D-1585-47D6-B338-44416ED0EECE}" dt="2023-08-22T10:18:29.104" v="41" actId="255"/>
        <pc:sldMkLst>
          <pc:docMk/>
          <pc:sldMk cId="3303321736" sldId="403"/>
        </pc:sldMkLst>
        <pc:spChg chg="mod">
          <ac:chgData name="Yoel Kortick" userId="167978f5-7f40-4909-85d5-d4149554ad4e" providerId="ADAL" clId="{51BF404D-1585-47D6-B338-44416ED0EECE}" dt="2023-08-22T10:18:29.104" v="41" actId="255"/>
          <ac:spMkLst>
            <pc:docMk/>
            <pc:sldMk cId="3303321736" sldId="403"/>
            <ac:spMk id="6" creationId="{FC137B9D-CCE8-1D3B-4207-4576FC1D2AA9}"/>
          </ac:spMkLst>
        </pc:spChg>
      </pc:sldChg>
      <pc:sldChg chg="modSp mod">
        <pc:chgData name="Yoel Kortick" userId="167978f5-7f40-4909-85d5-d4149554ad4e" providerId="ADAL" clId="{51BF404D-1585-47D6-B338-44416ED0EECE}" dt="2023-08-22T10:14:44.939" v="6" actId="6549"/>
        <pc:sldMkLst>
          <pc:docMk/>
          <pc:sldMk cId="2441513226" sldId="574"/>
        </pc:sldMkLst>
        <pc:spChg chg="mod">
          <ac:chgData name="Yoel Kortick" userId="167978f5-7f40-4909-85d5-d4149554ad4e" providerId="ADAL" clId="{51BF404D-1585-47D6-B338-44416ED0EECE}" dt="2023-08-22T10:14:44.939" v="6" actId="6549"/>
          <ac:spMkLst>
            <pc:docMk/>
            <pc:sldMk cId="2441513226" sldId="574"/>
            <ac:spMk id="6" creationId="{234B1E83-CCD0-6E10-207E-A8FAE74F3265}"/>
          </ac:spMkLst>
        </pc:spChg>
      </pc:sldChg>
      <pc:sldChg chg="del">
        <pc:chgData name="Yoel Kortick" userId="167978f5-7f40-4909-85d5-d4149554ad4e" providerId="ADAL" clId="{51BF404D-1585-47D6-B338-44416ED0EECE}" dt="2023-08-22T10:18:34.269" v="42" actId="47"/>
        <pc:sldMkLst>
          <pc:docMk/>
          <pc:sldMk cId="3395953961" sldId="695"/>
        </pc:sldMkLst>
      </pc:sldChg>
      <pc:sldChg chg="modSp">
        <pc:chgData name="Yoel Kortick" userId="167978f5-7f40-4909-85d5-d4149554ad4e" providerId="ADAL" clId="{51BF404D-1585-47D6-B338-44416ED0EECE}" dt="2023-08-22T10:18:58.581" v="44"/>
        <pc:sldMkLst>
          <pc:docMk/>
          <pc:sldMk cId="3579353157" sldId="697"/>
        </pc:sldMkLst>
        <pc:spChg chg="mod">
          <ac:chgData name="Yoel Kortick" userId="167978f5-7f40-4909-85d5-d4149554ad4e" providerId="ADAL" clId="{51BF404D-1585-47D6-B338-44416ED0EECE}" dt="2023-08-22T10:18:58.581" v="44"/>
          <ac:spMkLst>
            <pc:docMk/>
            <pc:sldMk cId="3579353157" sldId="697"/>
            <ac:spMk id="3" creationId="{C0DC44FE-FE73-18C6-BA0D-39ADF9F4DAF5}"/>
          </ac:spMkLst>
        </pc:spChg>
      </pc:sldChg>
      <pc:sldChg chg="addSp delSp modSp mod">
        <pc:chgData name="Yoel Kortick" userId="167978f5-7f40-4909-85d5-d4149554ad4e" providerId="ADAL" clId="{51BF404D-1585-47D6-B338-44416ED0EECE}" dt="2023-08-22T10:22:22.744" v="85" actId="208"/>
        <pc:sldMkLst>
          <pc:docMk/>
          <pc:sldMk cId="1600273323" sldId="698"/>
        </pc:sldMkLst>
        <pc:spChg chg="mod">
          <ac:chgData name="Yoel Kortick" userId="167978f5-7f40-4909-85d5-d4149554ad4e" providerId="ADAL" clId="{51BF404D-1585-47D6-B338-44416ED0EECE}" dt="2023-08-22T10:18:58.581" v="44"/>
          <ac:spMkLst>
            <pc:docMk/>
            <pc:sldMk cId="1600273323" sldId="698"/>
            <ac:spMk id="2" creationId="{FEDFB40A-FD68-C90C-FC94-AB562EC8C5F8}"/>
          </ac:spMkLst>
        </pc:spChg>
        <pc:spChg chg="mod">
          <ac:chgData name="Yoel Kortick" userId="167978f5-7f40-4909-85d5-d4149554ad4e" providerId="ADAL" clId="{51BF404D-1585-47D6-B338-44416ED0EECE}" dt="2023-08-22T10:18:58.581" v="44"/>
          <ac:spMkLst>
            <pc:docMk/>
            <pc:sldMk cId="1600273323" sldId="698"/>
            <ac:spMk id="3" creationId="{1EEC3019-2DBF-2204-71BC-BA22E9B7D6C8}"/>
          </ac:spMkLst>
        </pc:spChg>
        <pc:spChg chg="mod">
          <ac:chgData name="Yoel Kortick" userId="167978f5-7f40-4909-85d5-d4149554ad4e" providerId="ADAL" clId="{51BF404D-1585-47D6-B338-44416ED0EECE}" dt="2023-08-22T10:21:36.095" v="59" actId="14100"/>
          <ac:spMkLst>
            <pc:docMk/>
            <pc:sldMk cId="1600273323" sldId="698"/>
            <ac:spMk id="9" creationId="{984FE1C3-2CCD-8484-9454-4B7B7F0671F0}"/>
          </ac:spMkLst>
        </pc:spChg>
        <pc:spChg chg="add mod">
          <ac:chgData name="Yoel Kortick" userId="167978f5-7f40-4909-85d5-d4149554ad4e" providerId="ADAL" clId="{51BF404D-1585-47D6-B338-44416ED0EECE}" dt="2023-08-22T10:22:12.531" v="84" actId="1035"/>
          <ac:spMkLst>
            <pc:docMk/>
            <pc:sldMk cId="1600273323" sldId="698"/>
            <ac:spMk id="12" creationId="{15CE0FE5-431E-9392-DCBB-1A87FB29352D}"/>
          </ac:spMkLst>
        </pc:spChg>
        <pc:picChg chg="del">
          <ac:chgData name="Yoel Kortick" userId="167978f5-7f40-4909-85d5-d4149554ad4e" providerId="ADAL" clId="{51BF404D-1585-47D6-B338-44416ED0EECE}" dt="2023-08-22T10:20:12.776" v="45" actId="478"/>
          <ac:picMkLst>
            <pc:docMk/>
            <pc:sldMk cId="1600273323" sldId="698"/>
            <ac:picMk id="7" creationId="{0EF04987-453A-2F16-3367-7DA9EF4E1A93}"/>
          </ac:picMkLst>
        </pc:picChg>
        <pc:picChg chg="add del mod ord">
          <ac:chgData name="Yoel Kortick" userId="167978f5-7f40-4909-85d5-d4149554ad4e" providerId="ADAL" clId="{51BF404D-1585-47D6-B338-44416ED0EECE}" dt="2023-08-22T10:21:22.853" v="52" actId="478"/>
          <ac:picMkLst>
            <pc:docMk/>
            <pc:sldMk cId="1600273323" sldId="698"/>
            <ac:picMk id="8" creationId="{651A45D5-CA43-897B-DBE7-E83620649903}"/>
          </ac:picMkLst>
        </pc:picChg>
        <pc:picChg chg="add del mod ord">
          <ac:chgData name="Yoel Kortick" userId="167978f5-7f40-4909-85d5-d4149554ad4e" providerId="ADAL" clId="{51BF404D-1585-47D6-B338-44416ED0EECE}" dt="2023-08-22T10:21:59.721" v="63" actId="478"/>
          <ac:picMkLst>
            <pc:docMk/>
            <pc:sldMk cId="1600273323" sldId="698"/>
            <ac:picMk id="11" creationId="{D8C5CC44-B166-5C33-E6F8-EF127D843E0E}"/>
          </ac:picMkLst>
        </pc:picChg>
        <pc:picChg chg="add mod ord">
          <ac:chgData name="Yoel Kortick" userId="167978f5-7f40-4909-85d5-d4149554ad4e" providerId="ADAL" clId="{51BF404D-1585-47D6-B338-44416ED0EECE}" dt="2023-08-22T10:22:22.744" v="85" actId="208"/>
          <ac:picMkLst>
            <pc:docMk/>
            <pc:sldMk cId="1600273323" sldId="698"/>
            <ac:picMk id="15" creationId="{B0D8D8F5-2EA8-CA03-214D-6904523EEE46}"/>
          </ac:picMkLst>
        </pc:picChg>
      </pc:sldChg>
      <pc:sldChg chg="modSp del">
        <pc:chgData name="Yoel Kortick" userId="167978f5-7f40-4909-85d5-d4149554ad4e" providerId="ADAL" clId="{51BF404D-1585-47D6-B338-44416ED0EECE}" dt="2023-08-22T10:22:40.113" v="87" actId="47"/>
        <pc:sldMkLst>
          <pc:docMk/>
          <pc:sldMk cId="4163060952" sldId="701"/>
        </pc:sldMkLst>
        <pc:spChg chg="mod">
          <ac:chgData name="Yoel Kortick" userId="167978f5-7f40-4909-85d5-d4149554ad4e" providerId="ADAL" clId="{51BF404D-1585-47D6-B338-44416ED0EECE}" dt="2023-08-22T10:18:58.581" v="44"/>
          <ac:spMkLst>
            <pc:docMk/>
            <pc:sldMk cId="4163060952" sldId="701"/>
            <ac:spMk id="2" creationId="{FEDFB40A-FD68-C90C-FC94-AB562EC8C5F8}"/>
          </ac:spMkLst>
        </pc:spChg>
        <pc:spChg chg="mod">
          <ac:chgData name="Yoel Kortick" userId="167978f5-7f40-4909-85d5-d4149554ad4e" providerId="ADAL" clId="{51BF404D-1585-47D6-B338-44416ED0EECE}" dt="2023-08-22T10:18:58.581" v="44"/>
          <ac:spMkLst>
            <pc:docMk/>
            <pc:sldMk cId="4163060952" sldId="701"/>
            <ac:spMk id="3" creationId="{1EEC3019-2DBF-2204-71BC-BA22E9B7D6C8}"/>
          </ac:spMkLst>
        </pc:spChg>
      </pc:sldChg>
      <pc:sldChg chg="modSp">
        <pc:chgData name="Yoel Kortick" userId="167978f5-7f40-4909-85d5-d4149554ad4e" providerId="ADAL" clId="{51BF404D-1585-47D6-B338-44416ED0EECE}" dt="2023-08-22T10:22:53.518" v="92"/>
        <pc:sldMkLst>
          <pc:docMk/>
          <pc:sldMk cId="3753241301" sldId="704"/>
        </pc:sldMkLst>
        <pc:spChg chg="mod">
          <ac:chgData name="Yoel Kortick" userId="167978f5-7f40-4909-85d5-d4149554ad4e" providerId="ADAL" clId="{51BF404D-1585-47D6-B338-44416ED0EECE}" dt="2023-08-22T10:22:53.518" v="92"/>
          <ac:spMkLst>
            <pc:docMk/>
            <pc:sldMk cId="3753241301" sldId="704"/>
            <ac:spMk id="3" creationId="{C0DC44FE-FE73-18C6-BA0D-39ADF9F4DAF5}"/>
          </ac:spMkLst>
        </pc:spChg>
      </pc:sldChg>
      <pc:sldChg chg="delSp modSp mod">
        <pc:chgData name="Yoel Kortick" userId="167978f5-7f40-4909-85d5-d4149554ad4e" providerId="ADAL" clId="{51BF404D-1585-47D6-B338-44416ED0EECE}" dt="2023-08-22T10:23:18.689" v="101" actId="403"/>
        <pc:sldMkLst>
          <pc:docMk/>
          <pc:sldMk cId="3826647313" sldId="705"/>
        </pc:sldMkLst>
        <pc:spChg chg="mod">
          <ac:chgData name="Yoel Kortick" userId="167978f5-7f40-4909-85d5-d4149554ad4e" providerId="ADAL" clId="{51BF404D-1585-47D6-B338-44416ED0EECE}" dt="2023-08-22T10:22:53.518" v="92"/>
          <ac:spMkLst>
            <pc:docMk/>
            <pc:sldMk cId="3826647313" sldId="705"/>
            <ac:spMk id="2" creationId="{FEDFB40A-FD68-C90C-FC94-AB562EC8C5F8}"/>
          </ac:spMkLst>
        </pc:spChg>
        <pc:spChg chg="mod">
          <ac:chgData name="Yoel Kortick" userId="167978f5-7f40-4909-85d5-d4149554ad4e" providerId="ADAL" clId="{51BF404D-1585-47D6-B338-44416ED0EECE}" dt="2023-08-22T10:22:53.518" v="92"/>
          <ac:spMkLst>
            <pc:docMk/>
            <pc:sldMk cId="3826647313" sldId="705"/>
            <ac:spMk id="3" creationId="{1EEC3019-2DBF-2204-71BC-BA22E9B7D6C8}"/>
          </ac:spMkLst>
        </pc:spChg>
        <pc:spChg chg="mod">
          <ac:chgData name="Yoel Kortick" userId="167978f5-7f40-4909-85d5-d4149554ad4e" providerId="ADAL" clId="{51BF404D-1585-47D6-B338-44416ED0EECE}" dt="2023-08-22T10:23:18.689" v="101" actId="403"/>
          <ac:spMkLst>
            <pc:docMk/>
            <pc:sldMk cId="3826647313" sldId="705"/>
            <ac:spMk id="6" creationId="{FC137B9D-CCE8-1D3B-4207-4576FC1D2AA9}"/>
          </ac:spMkLst>
        </pc:spChg>
        <pc:spChg chg="del">
          <ac:chgData name="Yoel Kortick" userId="167978f5-7f40-4909-85d5-d4149554ad4e" providerId="ADAL" clId="{51BF404D-1585-47D6-B338-44416ED0EECE}" dt="2023-08-22T10:23:08.797" v="93" actId="478"/>
          <ac:spMkLst>
            <pc:docMk/>
            <pc:sldMk cId="3826647313" sldId="705"/>
            <ac:spMk id="10" creationId="{F44E8121-1A4E-3189-8848-5251DD35B193}"/>
          </ac:spMkLst>
        </pc:spChg>
        <pc:spChg chg="del">
          <ac:chgData name="Yoel Kortick" userId="167978f5-7f40-4909-85d5-d4149554ad4e" providerId="ADAL" clId="{51BF404D-1585-47D6-B338-44416ED0EECE}" dt="2023-08-22T10:23:08.797" v="93" actId="478"/>
          <ac:spMkLst>
            <pc:docMk/>
            <pc:sldMk cId="3826647313" sldId="705"/>
            <ac:spMk id="11" creationId="{EEBBEE21-6C02-3648-3A08-831958CD6631}"/>
          </ac:spMkLst>
        </pc:spChg>
        <pc:picChg chg="del">
          <ac:chgData name="Yoel Kortick" userId="167978f5-7f40-4909-85d5-d4149554ad4e" providerId="ADAL" clId="{51BF404D-1585-47D6-B338-44416ED0EECE}" dt="2023-08-22T10:23:08.797" v="93" actId="478"/>
          <ac:picMkLst>
            <pc:docMk/>
            <pc:sldMk cId="3826647313" sldId="705"/>
            <ac:picMk id="9" creationId="{17AC6C80-E55E-2CB7-31BA-CD542D5732AE}"/>
          </ac:picMkLst>
        </pc:picChg>
      </pc:sldChg>
      <pc:sldChg chg="del">
        <pc:chgData name="Yoel Kortick" userId="167978f5-7f40-4909-85d5-d4149554ad4e" providerId="ADAL" clId="{51BF404D-1585-47D6-B338-44416ED0EECE}" dt="2023-08-22T10:18:35.067" v="43" actId="47"/>
        <pc:sldMkLst>
          <pc:docMk/>
          <pc:sldMk cId="1631739187" sldId="714"/>
        </pc:sldMkLst>
      </pc:sldChg>
      <pc:sldChg chg="modSp del">
        <pc:chgData name="Yoel Kortick" userId="167978f5-7f40-4909-85d5-d4149554ad4e" providerId="ADAL" clId="{51BF404D-1585-47D6-B338-44416ED0EECE}" dt="2023-08-22T10:22:39.713" v="86" actId="47"/>
        <pc:sldMkLst>
          <pc:docMk/>
          <pc:sldMk cId="524169054" sldId="715"/>
        </pc:sldMkLst>
        <pc:spChg chg="mod">
          <ac:chgData name="Yoel Kortick" userId="167978f5-7f40-4909-85d5-d4149554ad4e" providerId="ADAL" clId="{51BF404D-1585-47D6-B338-44416ED0EECE}" dt="2023-08-22T10:18:58.581" v="44"/>
          <ac:spMkLst>
            <pc:docMk/>
            <pc:sldMk cId="524169054" sldId="715"/>
            <ac:spMk id="2" creationId="{FEDFB40A-FD68-C90C-FC94-AB562EC8C5F8}"/>
          </ac:spMkLst>
        </pc:spChg>
        <pc:spChg chg="mod">
          <ac:chgData name="Yoel Kortick" userId="167978f5-7f40-4909-85d5-d4149554ad4e" providerId="ADAL" clId="{51BF404D-1585-47D6-B338-44416ED0EECE}" dt="2023-08-22T10:18:58.581" v="44"/>
          <ac:spMkLst>
            <pc:docMk/>
            <pc:sldMk cId="524169054" sldId="715"/>
            <ac:spMk id="3" creationId="{1EEC3019-2DBF-2204-71BC-BA22E9B7D6C8}"/>
          </ac:spMkLst>
        </pc:spChg>
      </pc:sldChg>
      <pc:sldChg chg="modSp del">
        <pc:chgData name="Yoel Kortick" userId="167978f5-7f40-4909-85d5-d4149554ad4e" providerId="ADAL" clId="{51BF404D-1585-47D6-B338-44416ED0EECE}" dt="2023-08-22T10:22:40.509" v="88" actId="47"/>
        <pc:sldMkLst>
          <pc:docMk/>
          <pc:sldMk cId="2611923338" sldId="716"/>
        </pc:sldMkLst>
        <pc:spChg chg="mod">
          <ac:chgData name="Yoel Kortick" userId="167978f5-7f40-4909-85d5-d4149554ad4e" providerId="ADAL" clId="{51BF404D-1585-47D6-B338-44416ED0EECE}" dt="2023-08-22T10:18:58.581" v="44"/>
          <ac:spMkLst>
            <pc:docMk/>
            <pc:sldMk cId="2611923338" sldId="716"/>
            <ac:spMk id="2" creationId="{FEDFB40A-FD68-C90C-FC94-AB562EC8C5F8}"/>
          </ac:spMkLst>
        </pc:spChg>
        <pc:spChg chg="mod">
          <ac:chgData name="Yoel Kortick" userId="167978f5-7f40-4909-85d5-d4149554ad4e" providerId="ADAL" clId="{51BF404D-1585-47D6-B338-44416ED0EECE}" dt="2023-08-22T10:18:58.581" v="44"/>
          <ac:spMkLst>
            <pc:docMk/>
            <pc:sldMk cId="2611923338" sldId="716"/>
            <ac:spMk id="3" creationId="{1EEC3019-2DBF-2204-71BC-BA22E9B7D6C8}"/>
          </ac:spMkLst>
        </pc:spChg>
      </pc:sldChg>
      <pc:sldChg chg="modSp del">
        <pc:chgData name="Yoel Kortick" userId="167978f5-7f40-4909-85d5-d4149554ad4e" providerId="ADAL" clId="{51BF404D-1585-47D6-B338-44416ED0EECE}" dt="2023-08-22T10:22:40.880" v="89" actId="47"/>
        <pc:sldMkLst>
          <pc:docMk/>
          <pc:sldMk cId="2243976973" sldId="717"/>
        </pc:sldMkLst>
        <pc:spChg chg="mod">
          <ac:chgData name="Yoel Kortick" userId="167978f5-7f40-4909-85d5-d4149554ad4e" providerId="ADAL" clId="{51BF404D-1585-47D6-B338-44416ED0EECE}" dt="2023-08-22T10:18:58.581" v="44"/>
          <ac:spMkLst>
            <pc:docMk/>
            <pc:sldMk cId="2243976973" sldId="717"/>
            <ac:spMk id="2" creationId="{FEDFB40A-FD68-C90C-FC94-AB562EC8C5F8}"/>
          </ac:spMkLst>
        </pc:spChg>
        <pc:spChg chg="mod">
          <ac:chgData name="Yoel Kortick" userId="167978f5-7f40-4909-85d5-d4149554ad4e" providerId="ADAL" clId="{51BF404D-1585-47D6-B338-44416ED0EECE}" dt="2023-08-22T10:18:58.581" v="44"/>
          <ac:spMkLst>
            <pc:docMk/>
            <pc:sldMk cId="2243976973" sldId="717"/>
            <ac:spMk id="3" creationId="{1EEC3019-2DBF-2204-71BC-BA22E9B7D6C8}"/>
          </ac:spMkLst>
        </pc:spChg>
      </pc:sldChg>
      <pc:sldChg chg="modSp del">
        <pc:chgData name="Yoel Kortick" userId="167978f5-7f40-4909-85d5-d4149554ad4e" providerId="ADAL" clId="{51BF404D-1585-47D6-B338-44416ED0EECE}" dt="2023-08-22T10:22:41.296" v="90" actId="47"/>
        <pc:sldMkLst>
          <pc:docMk/>
          <pc:sldMk cId="1436621193" sldId="718"/>
        </pc:sldMkLst>
        <pc:spChg chg="mod">
          <ac:chgData name="Yoel Kortick" userId="167978f5-7f40-4909-85d5-d4149554ad4e" providerId="ADAL" clId="{51BF404D-1585-47D6-B338-44416ED0EECE}" dt="2023-08-22T10:18:58.581" v="44"/>
          <ac:spMkLst>
            <pc:docMk/>
            <pc:sldMk cId="1436621193" sldId="718"/>
            <ac:spMk id="2" creationId="{FEDFB40A-FD68-C90C-FC94-AB562EC8C5F8}"/>
          </ac:spMkLst>
        </pc:spChg>
        <pc:spChg chg="mod">
          <ac:chgData name="Yoel Kortick" userId="167978f5-7f40-4909-85d5-d4149554ad4e" providerId="ADAL" clId="{51BF404D-1585-47D6-B338-44416ED0EECE}" dt="2023-08-22T10:18:58.581" v="44"/>
          <ac:spMkLst>
            <pc:docMk/>
            <pc:sldMk cId="1436621193" sldId="718"/>
            <ac:spMk id="3" creationId="{1EEC3019-2DBF-2204-71BC-BA22E9B7D6C8}"/>
          </ac:spMkLst>
        </pc:spChg>
      </pc:sldChg>
      <pc:sldChg chg="addSp delSp modSp mod">
        <pc:chgData name="Yoel Kortick" userId="167978f5-7f40-4909-85d5-d4149554ad4e" providerId="ADAL" clId="{51BF404D-1585-47D6-B338-44416ED0EECE}" dt="2023-08-22T11:00:47.037" v="494" actId="207"/>
        <pc:sldMkLst>
          <pc:docMk/>
          <pc:sldMk cId="867902494" sldId="725"/>
        </pc:sldMkLst>
        <pc:spChg chg="mod">
          <ac:chgData name="Yoel Kortick" userId="167978f5-7f40-4909-85d5-d4149554ad4e" providerId="ADAL" clId="{51BF404D-1585-47D6-B338-44416ED0EECE}" dt="2023-08-22T10:22:53.518" v="92"/>
          <ac:spMkLst>
            <pc:docMk/>
            <pc:sldMk cId="867902494" sldId="725"/>
            <ac:spMk id="2" creationId="{FEDFB40A-FD68-C90C-FC94-AB562EC8C5F8}"/>
          </ac:spMkLst>
        </pc:spChg>
        <pc:spChg chg="mod">
          <ac:chgData name="Yoel Kortick" userId="167978f5-7f40-4909-85d5-d4149554ad4e" providerId="ADAL" clId="{51BF404D-1585-47D6-B338-44416ED0EECE}" dt="2023-08-22T10:22:53.518" v="92"/>
          <ac:spMkLst>
            <pc:docMk/>
            <pc:sldMk cId="867902494" sldId="725"/>
            <ac:spMk id="3" creationId="{1EEC3019-2DBF-2204-71BC-BA22E9B7D6C8}"/>
          </ac:spMkLst>
        </pc:spChg>
        <pc:spChg chg="del">
          <ac:chgData name="Yoel Kortick" userId="167978f5-7f40-4909-85d5-d4149554ad4e" providerId="ADAL" clId="{51BF404D-1585-47D6-B338-44416ED0EECE}" dt="2023-08-22T10:23:38.087" v="102" actId="478"/>
          <ac:spMkLst>
            <pc:docMk/>
            <pc:sldMk cId="867902494" sldId="725"/>
            <ac:spMk id="6" creationId="{FC137B9D-CCE8-1D3B-4207-4576FC1D2AA9}"/>
          </ac:spMkLst>
        </pc:spChg>
        <pc:spChg chg="del">
          <ac:chgData name="Yoel Kortick" userId="167978f5-7f40-4909-85d5-d4149554ad4e" providerId="ADAL" clId="{51BF404D-1585-47D6-B338-44416ED0EECE}" dt="2023-08-22T10:23:38.087" v="102" actId="478"/>
          <ac:spMkLst>
            <pc:docMk/>
            <pc:sldMk cId="867902494" sldId="725"/>
            <ac:spMk id="7" creationId="{7D56C64B-E014-CCF3-8F92-123F1B498657}"/>
          </ac:spMkLst>
        </pc:spChg>
        <pc:spChg chg="add del mod">
          <ac:chgData name="Yoel Kortick" userId="167978f5-7f40-4909-85d5-d4149554ad4e" providerId="ADAL" clId="{51BF404D-1585-47D6-B338-44416ED0EECE}" dt="2023-08-22T10:23:41.079" v="103" actId="478"/>
          <ac:spMkLst>
            <pc:docMk/>
            <pc:sldMk cId="867902494" sldId="725"/>
            <ac:spMk id="9" creationId="{DF9F946C-7BC7-EE93-C531-4ABB4915D337}"/>
          </ac:spMkLst>
        </pc:spChg>
        <pc:spChg chg="add del mod">
          <ac:chgData name="Yoel Kortick" userId="167978f5-7f40-4909-85d5-d4149554ad4e" providerId="ADAL" clId="{51BF404D-1585-47D6-B338-44416ED0EECE}" dt="2023-08-22T10:25:20.659" v="117" actId="478"/>
          <ac:spMkLst>
            <pc:docMk/>
            <pc:sldMk cId="867902494" sldId="725"/>
            <ac:spMk id="11" creationId="{AF4E0E5A-591A-D942-BA1E-5636CEC749F7}"/>
          </ac:spMkLst>
        </pc:spChg>
        <pc:spChg chg="add mod">
          <ac:chgData name="Yoel Kortick" userId="167978f5-7f40-4909-85d5-d4149554ad4e" providerId="ADAL" clId="{51BF404D-1585-47D6-B338-44416ED0EECE}" dt="2023-08-22T11:00:47.037" v="494" actId="207"/>
          <ac:spMkLst>
            <pc:docMk/>
            <pc:sldMk cId="867902494" sldId="725"/>
            <ac:spMk id="12" creationId="{AB978D9C-6717-8B9C-A9F6-9C09DA518396}"/>
          </ac:spMkLst>
        </pc:spChg>
        <pc:spChg chg="add mod">
          <ac:chgData name="Yoel Kortick" userId="167978f5-7f40-4909-85d5-d4149554ad4e" providerId="ADAL" clId="{51BF404D-1585-47D6-B338-44416ED0EECE}" dt="2023-08-22T10:24:51.725" v="112" actId="14100"/>
          <ac:spMkLst>
            <pc:docMk/>
            <pc:sldMk cId="867902494" sldId="725"/>
            <ac:spMk id="17" creationId="{3FE64157-EA58-5F7A-EA30-902D51E3BCB5}"/>
          </ac:spMkLst>
        </pc:spChg>
        <pc:picChg chg="del">
          <ac:chgData name="Yoel Kortick" userId="167978f5-7f40-4909-85d5-d4149554ad4e" providerId="ADAL" clId="{51BF404D-1585-47D6-B338-44416ED0EECE}" dt="2023-08-22T10:23:38.087" v="102" actId="478"/>
          <ac:picMkLst>
            <pc:docMk/>
            <pc:sldMk cId="867902494" sldId="725"/>
            <ac:picMk id="5" creationId="{9A448246-153F-BE03-D051-0CA708733155}"/>
          </ac:picMkLst>
        </pc:picChg>
        <pc:picChg chg="add del mod">
          <ac:chgData name="Yoel Kortick" userId="167978f5-7f40-4909-85d5-d4149554ad4e" providerId="ADAL" clId="{51BF404D-1585-47D6-B338-44416ED0EECE}" dt="2023-08-22T10:23:49.298" v="105" actId="478"/>
          <ac:picMkLst>
            <pc:docMk/>
            <pc:sldMk cId="867902494" sldId="725"/>
            <ac:picMk id="10" creationId="{FB9CE518-43A0-2D10-E733-98A7DAA10E3C}"/>
          </ac:picMkLst>
        </pc:picChg>
        <pc:picChg chg="add mod ord">
          <ac:chgData name="Yoel Kortick" userId="167978f5-7f40-4909-85d5-d4149554ad4e" providerId="ADAL" clId="{51BF404D-1585-47D6-B338-44416ED0EECE}" dt="2023-08-22T10:25:22.545" v="118" actId="208"/>
          <ac:picMkLst>
            <pc:docMk/>
            <pc:sldMk cId="867902494" sldId="725"/>
            <ac:picMk id="16" creationId="{4BF62518-A838-81D2-11DF-25B8F1E25086}"/>
          </ac:picMkLst>
        </pc:picChg>
        <pc:cxnChg chg="add mod">
          <ac:chgData name="Yoel Kortick" userId="167978f5-7f40-4909-85d5-d4149554ad4e" providerId="ADAL" clId="{51BF404D-1585-47D6-B338-44416ED0EECE}" dt="2023-08-22T10:25:01.859" v="116" actId="14100"/>
          <ac:cxnSpMkLst>
            <pc:docMk/>
            <pc:sldMk cId="867902494" sldId="725"/>
            <ac:cxnSpMk id="14" creationId="{E74FBBDC-2ADA-A0EB-838B-A97DDBF8D966}"/>
          </ac:cxnSpMkLst>
        </pc:cxnChg>
        <pc:cxnChg chg="add del mod">
          <ac:chgData name="Yoel Kortick" userId="167978f5-7f40-4909-85d5-d4149554ad4e" providerId="ADAL" clId="{51BF404D-1585-47D6-B338-44416ED0EECE}" dt="2023-08-22T10:24:58.217" v="115" actId="478"/>
          <ac:cxnSpMkLst>
            <pc:docMk/>
            <pc:sldMk cId="867902494" sldId="725"/>
            <ac:cxnSpMk id="18" creationId="{312086AC-3356-E114-AAF2-D8E1BC438233}"/>
          </ac:cxnSpMkLst>
        </pc:cxnChg>
      </pc:sldChg>
      <pc:sldChg chg="addSp delSp modSp mod">
        <pc:chgData name="Yoel Kortick" userId="167978f5-7f40-4909-85d5-d4149554ad4e" providerId="ADAL" clId="{51BF404D-1585-47D6-B338-44416ED0EECE}" dt="2023-08-22T10:27:07.955" v="178" actId="1076"/>
        <pc:sldMkLst>
          <pc:docMk/>
          <pc:sldMk cId="4027746335" sldId="726"/>
        </pc:sldMkLst>
        <pc:spChg chg="mod">
          <ac:chgData name="Yoel Kortick" userId="167978f5-7f40-4909-85d5-d4149554ad4e" providerId="ADAL" clId="{51BF404D-1585-47D6-B338-44416ED0EECE}" dt="2023-08-22T10:22:53.518" v="92"/>
          <ac:spMkLst>
            <pc:docMk/>
            <pc:sldMk cId="4027746335" sldId="726"/>
            <ac:spMk id="2" creationId="{FEDFB40A-FD68-C90C-FC94-AB562EC8C5F8}"/>
          </ac:spMkLst>
        </pc:spChg>
        <pc:spChg chg="mod">
          <ac:chgData name="Yoel Kortick" userId="167978f5-7f40-4909-85d5-d4149554ad4e" providerId="ADAL" clId="{51BF404D-1585-47D6-B338-44416ED0EECE}" dt="2023-08-22T10:22:53.518" v="92"/>
          <ac:spMkLst>
            <pc:docMk/>
            <pc:sldMk cId="4027746335" sldId="726"/>
            <ac:spMk id="3" creationId="{1EEC3019-2DBF-2204-71BC-BA22E9B7D6C8}"/>
          </ac:spMkLst>
        </pc:spChg>
        <pc:spChg chg="mod">
          <ac:chgData name="Yoel Kortick" userId="167978f5-7f40-4909-85d5-d4149554ad4e" providerId="ADAL" clId="{51BF404D-1585-47D6-B338-44416ED0EECE}" dt="2023-08-22T10:26:57.736" v="154" actId="255"/>
          <ac:spMkLst>
            <pc:docMk/>
            <pc:sldMk cId="4027746335" sldId="726"/>
            <ac:spMk id="6" creationId="{FC137B9D-CCE8-1D3B-4207-4576FC1D2AA9}"/>
          </ac:spMkLst>
        </pc:spChg>
        <pc:spChg chg="mod">
          <ac:chgData name="Yoel Kortick" userId="167978f5-7f40-4909-85d5-d4149554ad4e" providerId="ADAL" clId="{51BF404D-1585-47D6-B338-44416ED0EECE}" dt="2023-08-22T10:27:04.282" v="177" actId="1036"/>
          <ac:spMkLst>
            <pc:docMk/>
            <pc:sldMk cId="4027746335" sldId="726"/>
            <ac:spMk id="9" creationId="{D8808D8A-0539-6C4F-89A8-B67C3D5D29B1}"/>
          </ac:spMkLst>
        </pc:spChg>
        <pc:spChg chg="del">
          <ac:chgData name="Yoel Kortick" userId="167978f5-7f40-4909-85d5-d4149554ad4e" providerId="ADAL" clId="{51BF404D-1585-47D6-B338-44416ED0EECE}" dt="2023-08-22T10:25:34.251" v="121" actId="478"/>
          <ac:spMkLst>
            <pc:docMk/>
            <pc:sldMk cId="4027746335" sldId="726"/>
            <ac:spMk id="10" creationId="{7B8C417F-6D9C-E947-8AB9-39EDDFE9F770}"/>
          </ac:spMkLst>
        </pc:spChg>
        <pc:picChg chg="add mod ord">
          <ac:chgData name="Yoel Kortick" userId="167978f5-7f40-4909-85d5-d4149554ad4e" providerId="ADAL" clId="{51BF404D-1585-47D6-B338-44416ED0EECE}" dt="2023-08-22T10:27:04.282" v="177" actId="1036"/>
          <ac:picMkLst>
            <pc:docMk/>
            <pc:sldMk cId="4027746335" sldId="726"/>
            <ac:picMk id="7" creationId="{3A8C5572-BE4C-D5AD-5A1D-ABBD8E44DE8D}"/>
          </ac:picMkLst>
        </pc:picChg>
        <pc:picChg chg="del">
          <ac:chgData name="Yoel Kortick" userId="167978f5-7f40-4909-85d5-d4149554ad4e" providerId="ADAL" clId="{51BF404D-1585-47D6-B338-44416ED0EECE}" dt="2023-08-22T10:25:31.796" v="120" actId="478"/>
          <ac:picMkLst>
            <pc:docMk/>
            <pc:sldMk cId="4027746335" sldId="726"/>
            <ac:picMk id="8" creationId="{40D9B13B-C8EB-849D-A3BE-8B324D958964}"/>
          </ac:picMkLst>
        </pc:picChg>
        <pc:cxnChg chg="mod">
          <ac:chgData name="Yoel Kortick" userId="167978f5-7f40-4909-85d5-d4149554ad4e" providerId="ADAL" clId="{51BF404D-1585-47D6-B338-44416ED0EECE}" dt="2023-08-22T10:27:07.955" v="178" actId="1076"/>
          <ac:cxnSpMkLst>
            <pc:docMk/>
            <pc:sldMk cId="4027746335" sldId="726"/>
            <ac:cxnSpMk id="11" creationId="{AAA9245C-0800-4879-3BBF-3F3D35B0DB40}"/>
          </ac:cxnSpMkLst>
        </pc:cxnChg>
      </pc:sldChg>
      <pc:sldChg chg="addSp delSp modSp mod">
        <pc:chgData name="Yoel Kortick" userId="167978f5-7f40-4909-85d5-d4149554ad4e" providerId="ADAL" clId="{51BF404D-1585-47D6-B338-44416ED0EECE}" dt="2023-08-22T10:28:19.513" v="190" actId="20577"/>
        <pc:sldMkLst>
          <pc:docMk/>
          <pc:sldMk cId="2556431815" sldId="727"/>
        </pc:sldMkLst>
        <pc:spChg chg="mod">
          <ac:chgData name="Yoel Kortick" userId="167978f5-7f40-4909-85d5-d4149554ad4e" providerId="ADAL" clId="{51BF404D-1585-47D6-B338-44416ED0EECE}" dt="2023-08-22T10:22:53.518" v="92"/>
          <ac:spMkLst>
            <pc:docMk/>
            <pc:sldMk cId="2556431815" sldId="727"/>
            <ac:spMk id="2" creationId="{FEDFB40A-FD68-C90C-FC94-AB562EC8C5F8}"/>
          </ac:spMkLst>
        </pc:spChg>
        <pc:spChg chg="mod">
          <ac:chgData name="Yoel Kortick" userId="167978f5-7f40-4909-85d5-d4149554ad4e" providerId="ADAL" clId="{51BF404D-1585-47D6-B338-44416ED0EECE}" dt="2023-08-22T10:22:53.518" v="92"/>
          <ac:spMkLst>
            <pc:docMk/>
            <pc:sldMk cId="2556431815" sldId="727"/>
            <ac:spMk id="3" creationId="{1EEC3019-2DBF-2204-71BC-BA22E9B7D6C8}"/>
          </ac:spMkLst>
        </pc:spChg>
        <pc:spChg chg="mod">
          <ac:chgData name="Yoel Kortick" userId="167978f5-7f40-4909-85d5-d4149554ad4e" providerId="ADAL" clId="{51BF404D-1585-47D6-B338-44416ED0EECE}" dt="2023-08-22T10:28:19.513" v="190" actId="20577"/>
          <ac:spMkLst>
            <pc:docMk/>
            <pc:sldMk cId="2556431815" sldId="727"/>
            <ac:spMk id="6" creationId="{FC137B9D-CCE8-1D3B-4207-4576FC1D2AA9}"/>
          </ac:spMkLst>
        </pc:spChg>
        <pc:spChg chg="add">
          <ac:chgData name="Yoel Kortick" userId="167978f5-7f40-4909-85d5-d4149554ad4e" providerId="ADAL" clId="{51BF404D-1585-47D6-B338-44416ED0EECE}" dt="2023-08-22T10:28:08.515" v="187" actId="11529"/>
          <ac:spMkLst>
            <pc:docMk/>
            <pc:sldMk cId="2556431815" sldId="727"/>
            <ac:spMk id="9" creationId="{34353F3A-B308-C987-CC86-F64001EABB8F}"/>
          </ac:spMkLst>
        </pc:spChg>
        <pc:picChg chg="del">
          <ac:chgData name="Yoel Kortick" userId="167978f5-7f40-4909-85d5-d4149554ad4e" providerId="ADAL" clId="{51BF404D-1585-47D6-B338-44416ED0EECE}" dt="2023-08-22T10:27:25.786" v="179" actId="478"/>
          <ac:picMkLst>
            <pc:docMk/>
            <pc:sldMk cId="2556431815" sldId="727"/>
            <ac:picMk id="5" creationId="{A306F55B-0CC4-A0C1-079C-6D5322D493F2}"/>
          </ac:picMkLst>
        </pc:picChg>
        <pc:picChg chg="add mod">
          <ac:chgData name="Yoel Kortick" userId="167978f5-7f40-4909-85d5-d4149554ad4e" providerId="ADAL" clId="{51BF404D-1585-47D6-B338-44416ED0EECE}" dt="2023-08-22T10:28:02.921" v="186" actId="208"/>
          <ac:picMkLst>
            <pc:docMk/>
            <pc:sldMk cId="2556431815" sldId="727"/>
            <ac:picMk id="8" creationId="{35CF1629-C220-77E5-1B59-AE120BD4A2A9}"/>
          </ac:picMkLst>
        </pc:picChg>
      </pc:sldChg>
      <pc:sldChg chg="addSp delSp modSp add mod">
        <pc:chgData name="Yoel Kortick" userId="167978f5-7f40-4909-85d5-d4149554ad4e" providerId="ADAL" clId="{51BF404D-1585-47D6-B338-44416ED0EECE}" dt="2023-08-22T10:29:15.627" v="201" actId="208"/>
        <pc:sldMkLst>
          <pc:docMk/>
          <pc:sldMk cId="2046408385" sldId="728"/>
        </pc:sldMkLst>
        <pc:spChg chg="mod">
          <ac:chgData name="Yoel Kortick" userId="167978f5-7f40-4909-85d5-d4149554ad4e" providerId="ADAL" clId="{51BF404D-1585-47D6-B338-44416ED0EECE}" dt="2023-08-22T10:28:42.068" v="193" actId="255"/>
          <ac:spMkLst>
            <pc:docMk/>
            <pc:sldMk cId="2046408385" sldId="728"/>
            <ac:spMk id="6" creationId="{FC137B9D-CCE8-1D3B-4207-4576FC1D2AA9}"/>
          </ac:spMkLst>
        </pc:spChg>
        <pc:spChg chg="mod">
          <ac:chgData name="Yoel Kortick" userId="167978f5-7f40-4909-85d5-d4149554ad4e" providerId="ADAL" clId="{51BF404D-1585-47D6-B338-44416ED0EECE}" dt="2023-08-22T10:29:14.155" v="200" actId="14100"/>
          <ac:spMkLst>
            <pc:docMk/>
            <pc:sldMk cId="2046408385" sldId="728"/>
            <ac:spMk id="9" creationId="{34353F3A-B308-C987-CC86-F64001EABB8F}"/>
          </ac:spMkLst>
        </pc:spChg>
        <pc:picChg chg="add mod ord">
          <ac:chgData name="Yoel Kortick" userId="167978f5-7f40-4909-85d5-d4149554ad4e" providerId="ADAL" clId="{51BF404D-1585-47D6-B338-44416ED0EECE}" dt="2023-08-22T10:29:15.627" v="201" actId="208"/>
          <ac:picMkLst>
            <pc:docMk/>
            <pc:sldMk cId="2046408385" sldId="728"/>
            <ac:picMk id="7" creationId="{FD889537-5B40-4BFC-1BC0-355B6E597889}"/>
          </ac:picMkLst>
        </pc:picChg>
        <pc:picChg chg="del">
          <ac:chgData name="Yoel Kortick" userId="167978f5-7f40-4909-85d5-d4149554ad4e" providerId="ADAL" clId="{51BF404D-1585-47D6-B338-44416ED0EECE}" dt="2023-08-22T10:29:02.694" v="194" actId="478"/>
          <ac:picMkLst>
            <pc:docMk/>
            <pc:sldMk cId="2046408385" sldId="728"/>
            <ac:picMk id="8" creationId="{35CF1629-C220-77E5-1B59-AE120BD4A2A9}"/>
          </ac:picMkLst>
        </pc:picChg>
      </pc:sldChg>
      <pc:sldChg chg="addSp delSp modSp add mod ord">
        <pc:chgData name="Yoel Kortick" userId="167978f5-7f40-4909-85d5-d4149554ad4e" providerId="ADAL" clId="{51BF404D-1585-47D6-B338-44416ED0EECE}" dt="2023-08-22T10:34:15.769" v="244" actId="14100"/>
        <pc:sldMkLst>
          <pc:docMk/>
          <pc:sldMk cId="805571093" sldId="729"/>
        </pc:sldMkLst>
        <pc:spChg chg="mod">
          <ac:chgData name="Yoel Kortick" userId="167978f5-7f40-4909-85d5-d4149554ad4e" providerId="ADAL" clId="{51BF404D-1585-47D6-B338-44416ED0EECE}" dt="2023-08-22T10:33:41.700" v="237" actId="255"/>
          <ac:spMkLst>
            <pc:docMk/>
            <pc:sldMk cId="805571093" sldId="729"/>
            <ac:spMk id="6" creationId="{FC137B9D-CCE8-1D3B-4207-4576FC1D2AA9}"/>
          </ac:spMkLst>
        </pc:spChg>
        <pc:spChg chg="mod">
          <ac:chgData name="Yoel Kortick" userId="167978f5-7f40-4909-85d5-d4149554ad4e" providerId="ADAL" clId="{51BF404D-1585-47D6-B338-44416ED0EECE}" dt="2023-08-22T10:34:15.769" v="244" actId="14100"/>
          <ac:spMkLst>
            <pc:docMk/>
            <pc:sldMk cId="805571093" sldId="729"/>
            <ac:spMk id="9" creationId="{34353F3A-B308-C987-CC86-F64001EABB8F}"/>
          </ac:spMkLst>
        </pc:spChg>
        <pc:picChg chg="del">
          <ac:chgData name="Yoel Kortick" userId="167978f5-7f40-4909-85d5-d4149554ad4e" providerId="ADAL" clId="{51BF404D-1585-47D6-B338-44416ED0EECE}" dt="2023-08-22T10:29:59.247" v="213" actId="478"/>
          <ac:picMkLst>
            <pc:docMk/>
            <pc:sldMk cId="805571093" sldId="729"/>
            <ac:picMk id="7" creationId="{FD889537-5B40-4BFC-1BC0-355B6E597889}"/>
          </ac:picMkLst>
        </pc:picChg>
        <pc:picChg chg="add mod ord">
          <ac:chgData name="Yoel Kortick" userId="167978f5-7f40-4909-85d5-d4149554ad4e" providerId="ADAL" clId="{51BF404D-1585-47D6-B338-44416ED0EECE}" dt="2023-08-22T10:34:07.964" v="242" actId="167"/>
          <ac:picMkLst>
            <pc:docMk/>
            <pc:sldMk cId="805571093" sldId="729"/>
            <ac:picMk id="8" creationId="{A9C2BEBD-10ED-60EF-C8CE-5BF97022DE3D}"/>
          </ac:picMkLst>
        </pc:picChg>
      </pc:sldChg>
      <pc:sldChg chg="addSp delSp modSp add mod">
        <pc:chgData name="Yoel Kortick" userId="167978f5-7f40-4909-85d5-d4149554ad4e" providerId="ADAL" clId="{51BF404D-1585-47D6-B338-44416ED0EECE}" dt="2023-08-22T10:32:47.323" v="233" actId="208"/>
        <pc:sldMkLst>
          <pc:docMk/>
          <pc:sldMk cId="3319237572" sldId="730"/>
        </pc:sldMkLst>
        <pc:spChg chg="mod">
          <ac:chgData name="Yoel Kortick" userId="167978f5-7f40-4909-85d5-d4149554ad4e" providerId="ADAL" clId="{51BF404D-1585-47D6-B338-44416ED0EECE}" dt="2023-08-22T10:32:20.119" v="215" actId="14100"/>
          <ac:spMkLst>
            <pc:docMk/>
            <pc:sldMk cId="3319237572" sldId="730"/>
            <ac:spMk id="6" creationId="{FC137B9D-CCE8-1D3B-4207-4576FC1D2AA9}"/>
          </ac:spMkLst>
        </pc:spChg>
        <pc:spChg chg="mod">
          <ac:chgData name="Yoel Kortick" userId="167978f5-7f40-4909-85d5-d4149554ad4e" providerId="ADAL" clId="{51BF404D-1585-47D6-B338-44416ED0EECE}" dt="2023-08-22T10:32:45.129" v="232" actId="1035"/>
          <ac:spMkLst>
            <pc:docMk/>
            <pc:sldMk cId="3319237572" sldId="730"/>
            <ac:spMk id="9" creationId="{34353F3A-B308-C987-CC86-F64001EABB8F}"/>
          </ac:spMkLst>
        </pc:spChg>
        <pc:picChg chg="del">
          <ac:chgData name="Yoel Kortick" userId="167978f5-7f40-4909-85d5-d4149554ad4e" providerId="ADAL" clId="{51BF404D-1585-47D6-B338-44416ED0EECE}" dt="2023-08-22T10:32:23.880" v="216" actId="478"/>
          <ac:picMkLst>
            <pc:docMk/>
            <pc:sldMk cId="3319237572" sldId="730"/>
            <ac:picMk id="7" creationId="{FD889537-5B40-4BFC-1BC0-355B6E597889}"/>
          </ac:picMkLst>
        </pc:picChg>
        <pc:picChg chg="add mod ord">
          <ac:chgData name="Yoel Kortick" userId="167978f5-7f40-4909-85d5-d4149554ad4e" providerId="ADAL" clId="{51BF404D-1585-47D6-B338-44416ED0EECE}" dt="2023-08-22T10:32:47.323" v="233" actId="208"/>
          <ac:picMkLst>
            <pc:docMk/>
            <pc:sldMk cId="3319237572" sldId="730"/>
            <ac:picMk id="8" creationId="{5F16724C-EDC1-F157-5EFB-A3DE95849D2C}"/>
          </ac:picMkLst>
        </pc:picChg>
      </pc:sldChg>
      <pc:sldChg chg="addSp delSp modSp add mod">
        <pc:chgData name="Yoel Kortick" userId="167978f5-7f40-4909-85d5-d4149554ad4e" providerId="ADAL" clId="{51BF404D-1585-47D6-B338-44416ED0EECE}" dt="2023-08-22T10:35:21.129" v="254" actId="14100"/>
        <pc:sldMkLst>
          <pc:docMk/>
          <pc:sldMk cId="2505561883" sldId="731"/>
        </pc:sldMkLst>
        <pc:spChg chg="mod">
          <ac:chgData name="Yoel Kortick" userId="167978f5-7f40-4909-85d5-d4149554ad4e" providerId="ADAL" clId="{51BF404D-1585-47D6-B338-44416ED0EECE}" dt="2023-08-22T10:34:42.219" v="247" actId="255"/>
          <ac:spMkLst>
            <pc:docMk/>
            <pc:sldMk cId="2505561883" sldId="731"/>
            <ac:spMk id="6" creationId="{FC137B9D-CCE8-1D3B-4207-4576FC1D2AA9}"/>
          </ac:spMkLst>
        </pc:spChg>
        <pc:spChg chg="mod">
          <ac:chgData name="Yoel Kortick" userId="167978f5-7f40-4909-85d5-d4149554ad4e" providerId="ADAL" clId="{51BF404D-1585-47D6-B338-44416ED0EECE}" dt="2023-08-22T10:35:21.129" v="254" actId="14100"/>
          <ac:spMkLst>
            <pc:docMk/>
            <pc:sldMk cId="2505561883" sldId="731"/>
            <ac:spMk id="9" creationId="{34353F3A-B308-C987-CC86-F64001EABB8F}"/>
          </ac:spMkLst>
        </pc:spChg>
        <pc:picChg chg="add mod ord">
          <ac:chgData name="Yoel Kortick" userId="167978f5-7f40-4909-85d5-d4149554ad4e" providerId="ADAL" clId="{51BF404D-1585-47D6-B338-44416ED0EECE}" dt="2023-08-22T10:35:17.194" v="252" actId="167"/>
          <ac:picMkLst>
            <pc:docMk/>
            <pc:sldMk cId="2505561883" sldId="731"/>
            <ac:picMk id="7" creationId="{C7F86F29-E501-2A33-B518-B72045B52A9A}"/>
          </ac:picMkLst>
        </pc:picChg>
        <pc:picChg chg="del">
          <ac:chgData name="Yoel Kortick" userId="167978f5-7f40-4909-85d5-d4149554ad4e" providerId="ADAL" clId="{51BF404D-1585-47D6-B338-44416ED0EECE}" dt="2023-08-22T10:35:11.492" v="248" actId="478"/>
          <ac:picMkLst>
            <pc:docMk/>
            <pc:sldMk cId="2505561883" sldId="731"/>
            <ac:picMk id="8" creationId="{A9C2BEBD-10ED-60EF-C8CE-5BF97022DE3D}"/>
          </ac:picMkLst>
        </pc:picChg>
      </pc:sldChg>
      <pc:sldChg chg="modSp del">
        <pc:chgData name="Yoel Kortick" userId="167978f5-7f40-4909-85d5-d4149554ad4e" providerId="ADAL" clId="{51BF404D-1585-47D6-B338-44416ED0EECE}" dt="2023-08-22T10:22:41.696" v="91" actId="47"/>
        <pc:sldMkLst>
          <pc:docMk/>
          <pc:sldMk cId="2854090174" sldId="731"/>
        </pc:sldMkLst>
        <pc:spChg chg="mod">
          <ac:chgData name="Yoel Kortick" userId="167978f5-7f40-4909-85d5-d4149554ad4e" providerId="ADAL" clId="{51BF404D-1585-47D6-B338-44416ED0EECE}" dt="2023-08-22T10:18:58.581" v="44"/>
          <ac:spMkLst>
            <pc:docMk/>
            <pc:sldMk cId="2854090174" sldId="731"/>
            <ac:spMk id="2" creationId="{FEDFB40A-FD68-C90C-FC94-AB562EC8C5F8}"/>
          </ac:spMkLst>
        </pc:spChg>
        <pc:spChg chg="mod">
          <ac:chgData name="Yoel Kortick" userId="167978f5-7f40-4909-85d5-d4149554ad4e" providerId="ADAL" clId="{51BF404D-1585-47D6-B338-44416ED0EECE}" dt="2023-08-22T10:18:58.581" v="44"/>
          <ac:spMkLst>
            <pc:docMk/>
            <pc:sldMk cId="2854090174" sldId="731"/>
            <ac:spMk id="3" creationId="{1EEC3019-2DBF-2204-71BC-BA22E9B7D6C8}"/>
          </ac:spMkLst>
        </pc:spChg>
      </pc:sldChg>
      <pc:sldChg chg="modSp add mod">
        <pc:chgData name="Yoel Kortick" userId="167978f5-7f40-4909-85d5-d4149554ad4e" providerId="ADAL" clId="{51BF404D-1585-47D6-B338-44416ED0EECE}" dt="2023-08-22T10:35:52.717" v="256"/>
        <pc:sldMkLst>
          <pc:docMk/>
          <pc:sldMk cId="129374324" sldId="732"/>
        </pc:sldMkLst>
        <pc:spChg chg="mod">
          <ac:chgData name="Yoel Kortick" userId="167978f5-7f40-4909-85d5-d4149554ad4e" providerId="ADAL" clId="{51BF404D-1585-47D6-B338-44416ED0EECE}" dt="2023-08-22T10:35:52.717" v="256"/>
          <ac:spMkLst>
            <pc:docMk/>
            <pc:sldMk cId="129374324" sldId="732"/>
            <ac:spMk id="3" creationId="{C0DC44FE-FE73-18C6-BA0D-39ADF9F4DAF5}"/>
          </ac:spMkLst>
        </pc:spChg>
      </pc:sldChg>
      <pc:sldChg chg="addSp delSp modSp add mod">
        <pc:chgData name="Yoel Kortick" userId="167978f5-7f40-4909-85d5-d4149554ad4e" providerId="ADAL" clId="{51BF404D-1585-47D6-B338-44416ED0EECE}" dt="2023-08-22T10:39:09.754" v="293" actId="167"/>
        <pc:sldMkLst>
          <pc:docMk/>
          <pc:sldMk cId="2634534753" sldId="733"/>
        </pc:sldMkLst>
        <pc:spChg chg="mod">
          <ac:chgData name="Yoel Kortick" userId="167978f5-7f40-4909-85d5-d4149554ad4e" providerId="ADAL" clId="{51BF404D-1585-47D6-B338-44416ED0EECE}" dt="2023-08-22T10:37:46.398" v="276"/>
          <ac:spMkLst>
            <pc:docMk/>
            <pc:sldMk cId="2634534753" sldId="733"/>
            <ac:spMk id="2" creationId="{FEDFB40A-FD68-C90C-FC94-AB562EC8C5F8}"/>
          </ac:spMkLst>
        </pc:spChg>
        <pc:spChg chg="mod">
          <ac:chgData name="Yoel Kortick" userId="167978f5-7f40-4909-85d5-d4149554ad4e" providerId="ADAL" clId="{51BF404D-1585-47D6-B338-44416ED0EECE}" dt="2023-08-22T10:36:12.409" v="258" actId="113"/>
          <ac:spMkLst>
            <pc:docMk/>
            <pc:sldMk cId="2634534753" sldId="733"/>
            <ac:spMk id="3" creationId="{1EEC3019-2DBF-2204-71BC-BA22E9B7D6C8}"/>
          </ac:spMkLst>
        </pc:spChg>
        <pc:spChg chg="mod">
          <ac:chgData name="Yoel Kortick" userId="167978f5-7f40-4909-85d5-d4149554ad4e" providerId="ADAL" clId="{51BF404D-1585-47D6-B338-44416ED0EECE}" dt="2023-08-22T10:36:49.270" v="270" actId="14100"/>
          <ac:spMkLst>
            <pc:docMk/>
            <pc:sldMk cId="2634534753" sldId="733"/>
            <ac:spMk id="6" creationId="{FC137B9D-CCE8-1D3B-4207-4576FC1D2AA9}"/>
          </ac:spMkLst>
        </pc:spChg>
        <pc:spChg chg="add mod">
          <ac:chgData name="Yoel Kortick" userId="167978f5-7f40-4909-85d5-d4149554ad4e" providerId="ADAL" clId="{51BF404D-1585-47D6-B338-44416ED0EECE}" dt="2023-08-22T10:39:01.274" v="290" actId="1076"/>
          <ac:spMkLst>
            <pc:docMk/>
            <pc:sldMk cId="2634534753" sldId="733"/>
            <ac:spMk id="8" creationId="{74860994-6169-39CB-12BA-56A46B32927A}"/>
          </ac:spMkLst>
        </pc:spChg>
        <pc:spChg chg="del">
          <ac:chgData name="Yoel Kortick" userId="167978f5-7f40-4909-85d5-d4149554ad4e" providerId="ADAL" clId="{51BF404D-1585-47D6-B338-44416ED0EECE}" dt="2023-08-22T10:36:29.736" v="259" actId="478"/>
          <ac:spMkLst>
            <pc:docMk/>
            <pc:sldMk cId="2634534753" sldId="733"/>
            <ac:spMk id="9" creationId="{984FE1C3-2CCD-8484-9454-4B7B7F0671F0}"/>
          </ac:spMkLst>
        </pc:spChg>
        <pc:spChg chg="add mod">
          <ac:chgData name="Yoel Kortick" userId="167978f5-7f40-4909-85d5-d4149554ad4e" providerId="ADAL" clId="{51BF404D-1585-47D6-B338-44416ED0EECE}" dt="2023-08-22T10:38:36.229" v="284" actId="14100"/>
          <ac:spMkLst>
            <pc:docMk/>
            <pc:sldMk cId="2634534753" sldId="733"/>
            <ac:spMk id="10" creationId="{60EE6CBE-1491-0321-A808-CAC700B80FC3}"/>
          </ac:spMkLst>
        </pc:spChg>
        <pc:spChg chg="del">
          <ac:chgData name="Yoel Kortick" userId="167978f5-7f40-4909-85d5-d4149554ad4e" providerId="ADAL" clId="{51BF404D-1585-47D6-B338-44416ED0EECE}" dt="2023-08-22T10:36:29.736" v="259" actId="478"/>
          <ac:spMkLst>
            <pc:docMk/>
            <pc:sldMk cId="2634534753" sldId="733"/>
            <ac:spMk id="12" creationId="{15CE0FE5-431E-9392-DCBB-1A87FB29352D}"/>
          </ac:spMkLst>
        </pc:spChg>
        <pc:picChg chg="add del mod ord">
          <ac:chgData name="Yoel Kortick" userId="167978f5-7f40-4909-85d5-d4149554ad4e" providerId="ADAL" clId="{51BF404D-1585-47D6-B338-44416ED0EECE}" dt="2023-08-22T10:38:52.467" v="285" actId="478"/>
          <ac:picMkLst>
            <pc:docMk/>
            <pc:sldMk cId="2634534753" sldId="733"/>
            <ac:picMk id="7" creationId="{DC983AA1-F087-2513-81A4-F491118A27DA}"/>
          </ac:picMkLst>
        </pc:picChg>
        <pc:picChg chg="del">
          <ac:chgData name="Yoel Kortick" userId="167978f5-7f40-4909-85d5-d4149554ad4e" providerId="ADAL" clId="{51BF404D-1585-47D6-B338-44416ED0EECE}" dt="2023-08-22T10:36:29.736" v="259" actId="478"/>
          <ac:picMkLst>
            <pc:docMk/>
            <pc:sldMk cId="2634534753" sldId="733"/>
            <ac:picMk id="15" creationId="{B0D8D8F5-2EA8-CA03-214D-6904523EEE46}"/>
          </ac:picMkLst>
        </pc:picChg>
        <pc:picChg chg="add mod ord">
          <ac:chgData name="Yoel Kortick" userId="167978f5-7f40-4909-85d5-d4149554ad4e" providerId="ADAL" clId="{51BF404D-1585-47D6-B338-44416ED0EECE}" dt="2023-08-22T10:39:09.754" v="293" actId="167"/>
          <ac:picMkLst>
            <pc:docMk/>
            <pc:sldMk cId="2634534753" sldId="733"/>
            <ac:picMk id="17" creationId="{D94F90A8-4D5B-4F1B-2D0C-72B4B64345B1}"/>
          </ac:picMkLst>
        </pc:picChg>
        <pc:cxnChg chg="add mod">
          <ac:chgData name="Yoel Kortick" userId="167978f5-7f40-4909-85d5-d4149554ad4e" providerId="ADAL" clId="{51BF404D-1585-47D6-B338-44416ED0EECE}" dt="2023-08-22T10:39:07.212" v="292" actId="14100"/>
          <ac:cxnSpMkLst>
            <pc:docMk/>
            <pc:sldMk cId="2634534753" sldId="733"/>
            <ac:cxnSpMk id="11" creationId="{218833A8-39FB-D970-FB53-EFDDB2B1B41A}"/>
          </ac:cxnSpMkLst>
        </pc:cxnChg>
      </pc:sldChg>
      <pc:sldChg chg="add del">
        <pc:chgData name="Yoel Kortick" userId="167978f5-7f40-4909-85d5-d4149554ad4e" providerId="ADAL" clId="{51BF404D-1585-47D6-B338-44416ED0EECE}" dt="2023-08-22T10:38:12.543" v="281" actId="47"/>
        <pc:sldMkLst>
          <pc:docMk/>
          <pc:sldMk cId="3804756977" sldId="734"/>
        </pc:sldMkLst>
      </pc:sldChg>
      <pc:sldChg chg="addSp modSp add mod">
        <pc:chgData name="Yoel Kortick" userId="167978f5-7f40-4909-85d5-d4149554ad4e" providerId="ADAL" clId="{51BF404D-1585-47D6-B338-44416ED0EECE}" dt="2023-08-22T10:42:33.568" v="330" actId="404"/>
        <pc:sldMkLst>
          <pc:docMk/>
          <pc:sldMk cId="2156191747" sldId="735"/>
        </pc:sldMkLst>
        <pc:spChg chg="mod">
          <ac:chgData name="Yoel Kortick" userId="167978f5-7f40-4909-85d5-d4149554ad4e" providerId="ADAL" clId="{51BF404D-1585-47D6-B338-44416ED0EECE}" dt="2023-08-22T10:37:50.136" v="277"/>
          <ac:spMkLst>
            <pc:docMk/>
            <pc:sldMk cId="2156191747" sldId="735"/>
            <ac:spMk id="2" creationId="{FEDFB40A-FD68-C90C-FC94-AB562EC8C5F8}"/>
          </ac:spMkLst>
        </pc:spChg>
        <pc:spChg chg="mod">
          <ac:chgData name="Yoel Kortick" userId="167978f5-7f40-4909-85d5-d4149554ad4e" providerId="ADAL" clId="{51BF404D-1585-47D6-B338-44416ED0EECE}" dt="2023-08-22T10:42:33.568" v="330" actId="404"/>
          <ac:spMkLst>
            <pc:docMk/>
            <pc:sldMk cId="2156191747" sldId="735"/>
            <ac:spMk id="6" creationId="{FC137B9D-CCE8-1D3B-4207-4576FC1D2AA9}"/>
          </ac:spMkLst>
        </pc:spChg>
        <pc:spChg chg="add mod">
          <ac:chgData name="Yoel Kortick" userId="167978f5-7f40-4909-85d5-d4149554ad4e" providerId="ADAL" clId="{51BF404D-1585-47D6-B338-44416ED0EECE}" dt="2023-08-22T10:42:01.861" v="328" actId="20577"/>
          <ac:spMkLst>
            <pc:docMk/>
            <pc:sldMk cId="2156191747" sldId="735"/>
            <ac:spMk id="8" creationId="{17AA2CA0-560E-3BE4-4526-5BACE8229137}"/>
          </ac:spMkLst>
        </pc:spChg>
        <pc:spChg chg="add mod">
          <ac:chgData name="Yoel Kortick" userId="167978f5-7f40-4909-85d5-d4149554ad4e" providerId="ADAL" clId="{51BF404D-1585-47D6-B338-44416ED0EECE}" dt="2023-08-22T10:41:15.047" v="316" actId="1582"/>
          <ac:spMkLst>
            <pc:docMk/>
            <pc:sldMk cId="2156191747" sldId="735"/>
            <ac:spMk id="9" creationId="{F32E192E-EC7C-54D6-1FBE-43819F38F04F}"/>
          </ac:spMkLst>
        </pc:spChg>
        <pc:picChg chg="add mod">
          <ac:chgData name="Yoel Kortick" userId="167978f5-7f40-4909-85d5-d4149554ad4e" providerId="ADAL" clId="{51BF404D-1585-47D6-B338-44416ED0EECE}" dt="2023-08-22T10:40:38.644" v="310" actId="208"/>
          <ac:picMkLst>
            <pc:docMk/>
            <pc:sldMk cId="2156191747" sldId="735"/>
            <ac:picMk id="7" creationId="{431B363E-0DFC-B514-320F-0705C3ECB2A9}"/>
          </ac:picMkLst>
        </pc:picChg>
        <pc:cxnChg chg="add mod">
          <ac:chgData name="Yoel Kortick" userId="167978f5-7f40-4909-85d5-d4149554ad4e" providerId="ADAL" clId="{51BF404D-1585-47D6-B338-44416ED0EECE}" dt="2023-08-22T10:41:18.925" v="317" actId="14100"/>
          <ac:cxnSpMkLst>
            <pc:docMk/>
            <pc:sldMk cId="2156191747" sldId="735"/>
            <ac:cxnSpMk id="10" creationId="{B9728A97-E4A5-E94A-A647-D6C2916030E5}"/>
          </ac:cxnSpMkLst>
        </pc:cxnChg>
        <pc:cxnChg chg="add mod">
          <ac:chgData name="Yoel Kortick" userId="167978f5-7f40-4909-85d5-d4149554ad4e" providerId="ADAL" clId="{51BF404D-1585-47D6-B338-44416ED0EECE}" dt="2023-08-22T10:41:01.978" v="312" actId="1076"/>
          <ac:cxnSpMkLst>
            <pc:docMk/>
            <pc:sldMk cId="2156191747" sldId="735"/>
            <ac:cxnSpMk id="11" creationId="{528D0249-D4CF-D971-7A69-AC756DDBFA83}"/>
          </ac:cxnSpMkLst>
        </pc:cxnChg>
        <pc:cxnChg chg="add mod">
          <ac:chgData name="Yoel Kortick" userId="167978f5-7f40-4909-85d5-d4149554ad4e" providerId="ADAL" clId="{51BF404D-1585-47D6-B338-44416ED0EECE}" dt="2023-08-22T10:41:50.781" v="325" actId="1076"/>
          <ac:cxnSpMkLst>
            <pc:docMk/>
            <pc:sldMk cId="2156191747" sldId="735"/>
            <ac:cxnSpMk id="12" creationId="{C51F52AB-8636-57F8-B327-3140AE84D9DF}"/>
          </ac:cxnSpMkLst>
        </pc:cxnChg>
        <pc:cxnChg chg="add mod">
          <ac:chgData name="Yoel Kortick" userId="167978f5-7f40-4909-85d5-d4149554ad4e" providerId="ADAL" clId="{51BF404D-1585-47D6-B338-44416ED0EECE}" dt="2023-08-22T10:41:53.071" v="326" actId="1076"/>
          <ac:cxnSpMkLst>
            <pc:docMk/>
            <pc:sldMk cId="2156191747" sldId="735"/>
            <ac:cxnSpMk id="14" creationId="{84ECDCFC-89D9-340B-1C72-A535172F26C2}"/>
          </ac:cxnSpMkLst>
        </pc:cxnChg>
        <pc:cxnChg chg="add mod">
          <ac:chgData name="Yoel Kortick" userId="167978f5-7f40-4909-85d5-d4149554ad4e" providerId="ADAL" clId="{51BF404D-1585-47D6-B338-44416ED0EECE}" dt="2023-08-22T10:41:43.798" v="324" actId="1036"/>
          <ac:cxnSpMkLst>
            <pc:docMk/>
            <pc:sldMk cId="2156191747" sldId="735"/>
            <ac:cxnSpMk id="15" creationId="{ED9B9D81-1FAE-1636-EBD2-F58DF5FE1108}"/>
          </ac:cxnSpMkLst>
        </pc:cxnChg>
        <pc:cxnChg chg="add mod">
          <ac:chgData name="Yoel Kortick" userId="167978f5-7f40-4909-85d5-d4149554ad4e" providerId="ADAL" clId="{51BF404D-1585-47D6-B338-44416ED0EECE}" dt="2023-08-22T10:42:23.505" v="329" actId="1076"/>
          <ac:cxnSpMkLst>
            <pc:docMk/>
            <pc:sldMk cId="2156191747" sldId="735"/>
            <ac:cxnSpMk id="16" creationId="{8CBC2693-65C8-A3E8-4837-CDCB8B634257}"/>
          </ac:cxnSpMkLst>
        </pc:cxnChg>
      </pc:sldChg>
      <pc:sldChg chg="modSp add mod">
        <pc:chgData name="Yoel Kortick" userId="167978f5-7f40-4909-85d5-d4149554ad4e" providerId="ADAL" clId="{51BF404D-1585-47D6-B338-44416ED0EECE}" dt="2023-08-22T10:43:04.273" v="339" actId="20577"/>
        <pc:sldMkLst>
          <pc:docMk/>
          <pc:sldMk cId="2382198770" sldId="736"/>
        </pc:sldMkLst>
        <pc:spChg chg="mod">
          <ac:chgData name="Yoel Kortick" userId="167978f5-7f40-4909-85d5-d4149554ad4e" providerId="ADAL" clId="{51BF404D-1585-47D6-B338-44416ED0EECE}" dt="2023-08-22T10:43:04.273" v="339" actId="20577"/>
          <ac:spMkLst>
            <pc:docMk/>
            <pc:sldMk cId="2382198770" sldId="736"/>
            <ac:spMk id="3" creationId="{C0DC44FE-FE73-18C6-BA0D-39ADF9F4DAF5}"/>
          </ac:spMkLst>
        </pc:spChg>
      </pc:sldChg>
      <pc:sldChg chg="modSp add del mod">
        <pc:chgData name="Yoel Kortick" userId="167978f5-7f40-4909-85d5-d4149554ad4e" providerId="ADAL" clId="{51BF404D-1585-47D6-B338-44416ED0EECE}" dt="2023-08-22T10:42:55.992" v="331" actId="47"/>
        <pc:sldMkLst>
          <pc:docMk/>
          <pc:sldMk cId="2875300397" sldId="736"/>
        </pc:sldMkLst>
        <pc:spChg chg="mod">
          <ac:chgData name="Yoel Kortick" userId="167978f5-7f40-4909-85d5-d4149554ad4e" providerId="ADAL" clId="{51BF404D-1585-47D6-B338-44416ED0EECE}" dt="2023-08-22T10:38:04.950" v="280"/>
          <ac:spMkLst>
            <pc:docMk/>
            <pc:sldMk cId="2875300397" sldId="736"/>
            <ac:spMk id="2" creationId="{FEDFB40A-FD68-C90C-FC94-AB562EC8C5F8}"/>
          </ac:spMkLst>
        </pc:spChg>
      </pc:sldChg>
      <pc:sldChg chg="addSp delSp modSp add mod">
        <pc:chgData name="Yoel Kortick" userId="167978f5-7f40-4909-85d5-d4149554ad4e" providerId="ADAL" clId="{51BF404D-1585-47D6-B338-44416ED0EECE}" dt="2023-08-22T10:44:40.216" v="386" actId="208"/>
        <pc:sldMkLst>
          <pc:docMk/>
          <pc:sldMk cId="1070335437" sldId="737"/>
        </pc:sldMkLst>
        <pc:spChg chg="mod">
          <ac:chgData name="Yoel Kortick" userId="167978f5-7f40-4909-85d5-d4149554ad4e" providerId="ADAL" clId="{51BF404D-1585-47D6-B338-44416ED0EECE}" dt="2023-08-22T10:43:27.349" v="353" actId="20577"/>
          <ac:spMkLst>
            <pc:docMk/>
            <pc:sldMk cId="1070335437" sldId="737"/>
            <ac:spMk id="2" creationId="{FEDFB40A-FD68-C90C-FC94-AB562EC8C5F8}"/>
          </ac:spMkLst>
        </pc:spChg>
        <pc:spChg chg="mod">
          <ac:chgData name="Yoel Kortick" userId="167978f5-7f40-4909-85d5-d4149554ad4e" providerId="ADAL" clId="{51BF404D-1585-47D6-B338-44416ED0EECE}" dt="2023-08-22T10:43:21.168" v="348" actId="6549"/>
          <ac:spMkLst>
            <pc:docMk/>
            <pc:sldMk cId="1070335437" sldId="737"/>
            <ac:spMk id="3" creationId="{1EEC3019-2DBF-2204-71BC-BA22E9B7D6C8}"/>
          </ac:spMkLst>
        </pc:spChg>
        <pc:spChg chg="mod">
          <ac:chgData name="Yoel Kortick" userId="167978f5-7f40-4909-85d5-d4149554ad4e" providerId="ADAL" clId="{51BF404D-1585-47D6-B338-44416ED0EECE}" dt="2023-08-22T10:44:14.940" v="373" actId="6549"/>
          <ac:spMkLst>
            <pc:docMk/>
            <pc:sldMk cId="1070335437" sldId="737"/>
            <ac:spMk id="6" creationId="{FC137B9D-CCE8-1D3B-4207-4576FC1D2AA9}"/>
          </ac:spMkLst>
        </pc:spChg>
        <pc:spChg chg="del">
          <ac:chgData name="Yoel Kortick" userId="167978f5-7f40-4909-85d5-d4149554ad4e" providerId="ADAL" clId="{51BF404D-1585-47D6-B338-44416ED0EECE}" dt="2023-08-22T10:43:12.525" v="340" actId="478"/>
          <ac:spMkLst>
            <pc:docMk/>
            <pc:sldMk cId="1070335437" sldId="737"/>
            <ac:spMk id="8" creationId="{17AA2CA0-560E-3BE4-4526-5BACE8229137}"/>
          </ac:spMkLst>
        </pc:spChg>
        <pc:spChg chg="del">
          <ac:chgData name="Yoel Kortick" userId="167978f5-7f40-4909-85d5-d4149554ad4e" providerId="ADAL" clId="{51BF404D-1585-47D6-B338-44416ED0EECE}" dt="2023-08-22T10:43:12.525" v="340" actId="478"/>
          <ac:spMkLst>
            <pc:docMk/>
            <pc:sldMk cId="1070335437" sldId="737"/>
            <ac:spMk id="9" creationId="{F32E192E-EC7C-54D6-1FBE-43819F38F04F}"/>
          </ac:spMkLst>
        </pc:spChg>
        <pc:spChg chg="add mod">
          <ac:chgData name="Yoel Kortick" userId="167978f5-7f40-4909-85d5-d4149554ad4e" providerId="ADAL" clId="{51BF404D-1585-47D6-B338-44416ED0EECE}" dt="2023-08-22T10:44:37.412" v="385" actId="1037"/>
          <ac:spMkLst>
            <pc:docMk/>
            <pc:sldMk cId="1070335437" sldId="737"/>
            <ac:spMk id="18" creationId="{B00ED5CF-80F7-AA37-A4DD-904E2C9E0539}"/>
          </ac:spMkLst>
        </pc:spChg>
        <pc:picChg chg="del">
          <ac:chgData name="Yoel Kortick" userId="167978f5-7f40-4909-85d5-d4149554ad4e" providerId="ADAL" clId="{51BF404D-1585-47D6-B338-44416ED0EECE}" dt="2023-08-22T10:43:12.525" v="340" actId="478"/>
          <ac:picMkLst>
            <pc:docMk/>
            <pc:sldMk cId="1070335437" sldId="737"/>
            <ac:picMk id="7" creationId="{431B363E-0DFC-B514-320F-0705C3ECB2A9}"/>
          </ac:picMkLst>
        </pc:picChg>
        <pc:picChg chg="add mod ord">
          <ac:chgData name="Yoel Kortick" userId="167978f5-7f40-4909-85d5-d4149554ad4e" providerId="ADAL" clId="{51BF404D-1585-47D6-B338-44416ED0EECE}" dt="2023-08-22T10:44:40.216" v="386" actId="208"/>
          <ac:picMkLst>
            <pc:docMk/>
            <pc:sldMk cId="1070335437" sldId="737"/>
            <ac:picMk id="17" creationId="{85A7206F-4BC2-79C4-B8A4-C8F45FB436FD}"/>
          </ac:picMkLst>
        </pc:picChg>
        <pc:cxnChg chg="del mod">
          <ac:chgData name="Yoel Kortick" userId="167978f5-7f40-4909-85d5-d4149554ad4e" providerId="ADAL" clId="{51BF404D-1585-47D6-B338-44416ED0EECE}" dt="2023-08-22T10:43:12.525" v="340" actId="478"/>
          <ac:cxnSpMkLst>
            <pc:docMk/>
            <pc:sldMk cId="1070335437" sldId="737"/>
            <ac:cxnSpMk id="10" creationId="{B9728A97-E4A5-E94A-A647-D6C2916030E5}"/>
          </ac:cxnSpMkLst>
        </pc:cxnChg>
        <pc:cxnChg chg="del">
          <ac:chgData name="Yoel Kortick" userId="167978f5-7f40-4909-85d5-d4149554ad4e" providerId="ADAL" clId="{51BF404D-1585-47D6-B338-44416ED0EECE}" dt="2023-08-22T10:43:12.525" v="340" actId="478"/>
          <ac:cxnSpMkLst>
            <pc:docMk/>
            <pc:sldMk cId="1070335437" sldId="737"/>
            <ac:cxnSpMk id="11" creationId="{528D0249-D4CF-D971-7A69-AC756DDBFA83}"/>
          </ac:cxnSpMkLst>
        </pc:cxnChg>
        <pc:cxnChg chg="del">
          <ac:chgData name="Yoel Kortick" userId="167978f5-7f40-4909-85d5-d4149554ad4e" providerId="ADAL" clId="{51BF404D-1585-47D6-B338-44416ED0EECE}" dt="2023-08-22T10:43:12.525" v="340" actId="478"/>
          <ac:cxnSpMkLst>
            <pc:docMk/>
            <pc:sldMk cId="1070335437" sldId="737"/>
            <ac:cxnSpMk id="12" creationId="{C51F52AB-8636-57F8-B327-3140AE84D9DF}"/>
          </ac:cxnSpMkLst>
        </pc:cxnChg>
        <pc:cxnChg chg="del">
          <ac:chgData name="Yoel Kortick" userId="167978f5-7f40-4909-85d5-d4149554ad4e" providerId="ADAL" clId="{51BF404D-1585-47D6-B338-44416ED0EECE}" dt="2023-08-22T10:43:12.525" v="340" actId="478"/>
          <ac:cxnSpMkLst>
            <pc:docMk/>
            <pc:sldMk cId="1070335437" sldId="737"/>
            <ac:cxnSpMk id="14" creationId="{84ECDCFC-89D9-340B-1C72-A535172F26C2}"/>
          </ac:cxnSpMkLst>
        </pc:cxnChg>
        <pc:cxnChg chg="del">
          <ac:chgData name="Yoel Kortick" userId="167978f5-7f40-4909-85d5-d4149554ad4e" providerId="ADAL" clId="{51BF404D-1585-47D6-B338-44416ED0EECE}" dt="2023-08-22T10:43:12.525" v="340" actId="478"/>
          <ac:cxnSpMkLst>
            <pc:docMk/>
            <pc:sldMk cId="1070335437" sldId="737"/>
            <ac:cxnSpMk id="15" creationId="{ED9B9D81-1FAE-1636-EBD2-F58DF5FE1108}"/>
          </ac:cxnSpMkLst>
        </pc:cxnChg>
        <pc:cxnChg chg="del">
          <ac:chgData name="Yoel Kortick" userId="167978f5-7f40-4909-85d5-d4149554ad4e" providerId="ADAL" clId="{51BF404D-1585-47D6-B338-44416ED0EECE}" dt="2023-08-22T10:43:12.525" v="340" actId="478"/>
          <ac:cxnSpMkLst>
            <pc:docMk/>
            <pc:sldMk cId="1070335437" sldId="737"/>
            <ac:cxnSpMk id="16" creationId="{8CBC2693-65C8-A3E8-4837-CDCB8B634257}"/>
          </ac:cxnSpMkLst>
        </pc:cxnChg>
      </pc:sldChg>
      <pc:sldChg chg="modSp add del mod">
        <pc:chgData name="Yoel Kortick" userId="167978f5-7f40-4909-85d5-d4149554ad4e" providerId="ADAL" clId="{51BF404D-1585-47D6-B338-44416ED0EECE}" dt="2023-08-22T10:42:56.530" v="332" actId="47"/>
        <pc:sldMkLst>
          <pc:docMk/>
          <pc:sldMk cId="1114137603" sldId="737"/>
        </pc:sldMkLst>
        <pc:spChg chg="mod">
          <ac:chgData name="Yoel Kortick" userId="167978f5-7f40-4909-85d5-d4149554ad4e" providerId="ADAL" clId="{51BF404D-1585-47D6-B338-44416ED0EECE}" dt="2023-08-22T10:37:53.989" v="278"/>
          <ac:spMkLst>
            <pc:docMk/>
            <pc:sldMk cId="1114137603" sldId="737"/>
            <ac:spMk id="2" creationId="{FEDFB40A-FD68-C90C-FC94-AB562EC8C5F8}"/>
          </ac:spMkLst>
        </pc:spChg>
      </pc:sldChg>
      <pc:sldChg chg="modSp add del mod">
        <pc:chgData name="Yoel Kortick" userId="167978f5-7f40-4909-85d5-d4149554ad4e" providerId="ADAL" clId="{51BF404D-1585-47D6-B338-44416ED0EECE}" dt="2023-08-22T10:42:57.296" v="333" actId="47"/>
        <pc:sldMkLst>
          <pc:docMk/>
          <pc:sldMk cId="37570591" sldId="738"/>
        </pc:sldMkLst>
        <pc:spChg chg="mod">
          <ac:chgData name="Yoel Kortick" userId="167978f5-7f40-4909-85d5-d4149554ad4e" providerId="ADAL" clId="{51BF404D-1585-47D6-B338-44416ED0EECE}" dt="2023-08-22T10:37:58.921" v="279"/>
          <ac:spMkLst>
            <pc:docMk/>
            <pc:sldMk cId="37570591" sldId="738"/>
            <ac:spMk id="2" creationId="{FEDFB40A-FD68-C90C-FC94-AB562EC8C5F8}"/>
          </ac:spMkLst>
        </pc:spChg>
      </pc:sldChg>
      <pc:sldChg chg="addSp delSp modSp add mod">
        <pc:chgData name="Yoel Kortick" userId="167978f5-7f40-4909-85d5-d4149554ad4e" providerId="ADAL" clId="{51BF404D-1585-47D6-B338-44416ED0EECE}" dt="2023-08-22T10:46:29.584" v="413" actId="208"/>
        <pc:sldMkLst>
          <pc:docMk/>
          <pc:sldMk cId="3499753915" sldId="738"/>
        </pc:sldMkLst>
        <pc:spChg chg="mod">
          <ac:chgData name="Yoel Kortick" userId="167978f5-7f40-4909-85d5-d4149554ad4e" providerId="ADAL" clId="{51BF404D-1585-47D6-B338-44416ED0EECE}" dt="2023-08-22T10:45:11.933" v="389" actId="255"/>
          <ac:spMkLst>
            <pc:docMk/>
            <pc:sldMk cId="3499753915" sldId="738"/>
            <ac:spMk id="6" creationId="{FC137B9D-CCE8-1D3B-4207-4576FC1D2AA9}"/>
          </ac:spMkLst>
        </pc:spChg>
        <pc:spChg chg="del">
          <ac:chgData name="Yoel Kortick" userId="167978f5-7f40-4909-85d5-d4149554ad4e" providerId="ADAL" clId="{51BF404D-1585-47D6-B338-44416ED0EECE}" dt="2023-08-22T10:45:21.189" v="390" actId="478"/>
          <ac:spMkLst>
            <pc:docMk/>
            <pc:sldMk cId="3499753915" sldId="738"/>
            <ac:spMk id="18" creationId="{B00ED5CF-80F7-AA37-A4DD-904E2C9E0539}"/>
          </ac:spMkLst>
        </pc:spChg>
        <pc:picChg chg="add mod">
          <ac:chgData name="Yoel Kortick" userId="167978f5-7f40-4909-85d5-d4149554ad4e" providerId="ADAL" clId="{51BF404D-1585-47D6-B338-44416ED0EECE}" dt="2023-08-22T10:46:29.584" v="413" actId="208"/>
          <ac:picMkLst>
            <pc:docMk/>
            <pc:sldMk cId="3499753915" sldId="738"/>
            <ac:picMk id="7" creationId="{FE6E7F7D-EE04-0E6E-E94D-0D3838E00C0A}"/>
          </ac:picMkLst>
        </pc:picChg>
        <pc:picChg chg="del">
          <ac:chgData name="Yoel Kortick" userId="167978f5-7f40-4909-85d5-d4149554ad4e" providerId="ADAL" clId="{51BF404D-1585-47D6-B338-44416ED0EECE}" dt="2023-08-22T10:45:21.189" v="390" actId="478"/>
          <ac:picMkLst>
            <pc:docMk/>
            <pc:sldMk cId="3499753915" sldId="738"/>
            <ac:picMk id="17" creationId="{85A7206F-4BC2-79C4-B8A4-C8F45FB436FD}"/>
          </ac:picMkLst>
        </pc:picChg>
        <pc:cxnChg chg="add mod">
          <ac:chgData name="Yoel Kortick" userId="167978f5-7f40-4909-85d5-d4149554ad4e" providerId="ADAL" clId="{51BF404D-1585-47D6-B338-44416ED0EECE}" dt="2023-08-22T10:46:25.055" v="411" actId="1076"/>
          <ac:cxnSpMkLst>
            <pc:docMk/>
            <pc:sldMk cId="3499753915" sldId="738"/>
            <ac:cxnSpMk id="8" creationId="{6CD1E81D-6B9F-69EF-613D-55F299AC7AAD}"/>
          </ac:cxnSpMkLst>
        </pc:cxnChg>
        <pc:cxnChg chg="add mod">
          <ac:chgData name="Yoel Kortick" userId="167978f5-7f40-4909-85d5-d4149554ad4e" providerId="ADAL" clId="{51BF404D-1585-47D6-B338-44416ED0EECE}" dt="2023-08-22T10:46:18.343" v="408" actId="1076"/>
          <ac:cxnSpMkLst>
            <pc:docMk/>
            <pc:sldMk cId="3499753915" sldId="738"/>
            <ac:cxnSpMk id="9" creationId="{D8B7347F-286D-CA39-7CF8-E6A374EAB882}"/>
          </ac:cxnSpMkLst>
        </pc:cxnChg>
        <pc:cxnChg chg="add mod">
          <ac:chgData name="Yoel Kortick" userId="167978f5-7f40-4909-85d5-d4149554ad4e" providerId="ADAL" clId="{51BF404D-1585-47D6-B338-44416ED0EECE}" dt="2023-08-22T10:46:27.996" v="412" actId="1076"/>
          <ac:cxnSpMkLst>
            <pc:docMk/>
            <pc:sldMk cId="3499753915" sldId="738"/>
            <ac:cxnSpMk id="10" creationId="{89D54202-1150-94BF-CAEC-EF8E6BEE9EC6}"/>
          </ac:cxnSpMkLst>
        </pc:cxnChg>
        <pc:cxnChg chg="add del mod">
          <ac:chgData name="Yoel Kortick" userId="167978f5-7f40-4909-85d5-d4149554ad4e" providerId="ADAL" clId="{51BF404D-1585-47D6-B338-44416ED0EECE}" dt="2023-08-22T10:46:20.697" v="409" actId="478"/>
          <ac:cxnSpMkLst>
            <pc:docMk/>
            <pc:sldMk cId="3499753915" sldId="738"/>
            <ac:cxnSpMk id="11" creationId="{D86B47CB-FA8E-9B27-5C9E-B54686551AEC}"/>
          </ac:cxnSpMkLst>
        </pc:cxnChg>
        <pc:cxnChg chg="add mod">
          <ac:chgData name="Yoel Kortick" userId="167978f5-7f40-4909-85d5-d4149554ad4e" providerId="ADAL" clId="{51BF404D-1585-47D6-B338-44416ED0EECE}" dt="2023-08-22T10:46:22.387" v="410" actId="1076"/>
          <ac:cxnSpMkLst>
            <pc:docMk/>
            <pc:sldMk cId="3499753915" sldId="738"/>
            <ac:cxnSpMk id="12" creationId="{46AD9160-99EF-3056-102F-90D61296913B}"/>
          </ac:cxnSpMkLst>
        </pc:cxnChg>
      </pc:sldChg>
      <pc:sldChg chg="addSp delSp modSp add mod">
        <pc:chgData name="Yoel Kortick" userId="167978f5-7f40-4909-85d5-d4149554ad4e" providerId="ADAL" clId="{51BF404D-1585-47D6-B338-44416ED0EECE}" dt="2023-08-22T10:48:57.534" v="421" actId="208"/>
        <pc:sldMkLst>
          <pc:docMk/>
          <pc:sldMk cId="3098484120" sldId="739"/>
        </pc:sldMkLst>
        <pc:spChg chg="mod">
          <ac:chgData name="Yoel Kortick" userId="167978f5-7f40-4909-85d5-d4149554ad4e" providerId="ADAL" clId="{51BF404D-1585-47D6-B338-44416ED0EECE}" dt="2023-08-22T10:47:23.604" v="416" actId="255"/>
          <ac:spMkLst>
            <pc:docMk/>
            <pc:sldMk cId="3098484120" sldId="739"/>
            <ac:spMk id="6" creationId="{FC137B9D-CCE8-1D3B-4207-4576FC1D2AA9}"/>
          </ac:spMkLst>
        </pc:spChg>
        <pc:spChg chg="add">
          <ac:chgData name="Yoel Kortick" userId="167978f5-7f40-4909-85d5-d4149554ad4e" providerId="ADAL" clId="{51BF404D-1585-47D6-B338-44416ED0EECE}" dt="2023-08-22T10:48:55.440" v="420" actId="11529"/>
          <ac:spMkLst>
            <pc:docMk/>
            <pc:sldMk cId="3098484120" sldId="739"/>
            <ac:spMk id="14" creationId="{993952AF-EB26-8F1A-E8EF-48E78F4B8D9B}"/>
          </ac:spMkLst>
        </pc:spChg>
        <pc:picChg chg="del">
          <ac:chgData name="Yoel Kortick" userId="167978f5-7f40-4909-85d5-d4149554ad4e" providerId="ADAL" clId="{51BF404D-1585-47D6-B338-44416ED0EECE}" dt="2023-08-22T10:47:27.493" v="417" actId="478"/>
          <ac:picMkLst>
            <pc:docMk/>
            <pc:sldMk cId="3098484120" sldId="739"/>
            <ac:picMk id="7" creationId="{FE6E7F7D-EE04-0E6E-E94D-0D3838E00C0A}"/>
          </ac:picMkLst>
        </pc:picChg>
        <pc:picChg chg="add mod ord">
          <ac:chgData name="Yoel Kortick" userId="167978f5-7f40-4909-85d5-d4149554ad4e" providerId="ADAL" clId="{51BF404D-1585-47D6-B338-44416ED0EECE}" dt="2023-08-22T10:48:57.534" v="421" actId="208"/>
          <ac:picMkLst>
            <pc:docMk/>
            <pc:sldMk cId="3098484120" sldId="739"/>
            <ac:picMk id="11" creationId="{10AD411D-68CE-FAC5-7F65-392F83FB2202}"/>
          </ac:picMkLst>
        </pc:picChg>
        <pc:cxnChg chg="del">
          <ac:chgData name="Yoel Kortick" userId="167978f5-7f40-4909-85d5-d4149554ad4e" providerId="ADAL" clId="{51BF404D-1585-47D6-B338-44416ED0EECE}" dt="2023-08-22T10:47:27.493" v="417" actId="478"/>
          <ac:cxnSpMkLst>
            <pc:docMk/>
            <pc:sldMk cId="3098484120" sldId="739"/>
            <ac:cxnSpMk id="8" creationId="{6CD1E81D-6B9F-69EF-613D-55F299AC7AAD}"/>
          </ac:cxnSpMkLst>
        </pc:cxnChg>
        <pc:cxnChg chg="del">
          <ac:chgData name="Yoel Kortick" userId="167978f5-7f40-4909-85d5-d4149554ad4e" providerId="ADAL" clId="{51BF404D-1585-47D6-B338-44416ED0EECE}" dt="2023-08-22T10:47:27.493" v="417" actId="478"/>
          <ac:cxnSpMkLst>
            <pc:docMk/>
            <pc:sldMk cId="3098484120" sldId="739"/>
            <ac:cxnSpMk id="9" creationId="{D8B7347F-286D-CA39-7CF8-E6A374EAB882}"/>
          </ac:cxnSpMkLst>
        </pc:cxnChg>
        <pc:cxnChg chg="del">
          <ac:chgData name="Yoel Kortick" userId="167978f5-7f40-4909-85d5-d4149554ad4e" providerId="ADAL" clId="{51BF404D-1585-47D6-B338-44416ED0EECE}" dt="2023-08-22T10:47:27.493" v="417" actId="478"/>
          <ac:cxnSpMkLst>
            <pc:docMk/>
            <pc:sldMk cId="3098484120" sldId="739"/>
            <ac:cxnSpMk id="10" creationId="{89D54202-1150-94BF-CAEC-EF8E6BEE9EC6}"/>
          </ac:cxnSpMkLst>
        </pc:cxnChg>
        <pc:cxnChg chg="del">
          <ac:chgData name="Yoel Kortick" userId="167978f5-7f40-4909-85d5-d4149554ad4e" providerId="ADAL" clId="{51BF404D-1585-47D6-B338-44416ED0EECE}" dt="2023-08-22T10:47:27.493" v="417" actId="478"/>
          <ac:cxnSpMkLst>
            <pc:docMk/>
            <pc:sldMk cId="3098484120" sldId="739"/>
            <ac:cxnSpMk id="12" creationId="{46AD9160-99EF-3056-102F-90D61296913B}"/>
          </ac:cxnSpMkLst>
        </pc:cxnChg>
      </pc:sldChg>
      <pc:sldChg chg="modSp add mod">
        <pc:chgData name="Yoel Kortick" userId="167978f5-7f40-4909-85d5-d4149554ad4e" providerId="ADAL" clId="{51BF404D-1585-47D6-B338-44416ED0EECE}" dt="2023-08-22T10:49:25.725" v="423"/>
        <pc:sldMkLst>
          <pc:docMk/>
          <pc:sldMk cId="718689486" sldId="740"/>
        </pc:sldMkLst>
        <pc:spChg chg="mod">
          <ac:chgData name="Yoel Kortick" userId="167978f5-7f40-4909-85d5-d4149554ad4e" providerId="ADAL" clId="{51BF404D-1585-47D6-B338-44416ED0EECE}" dt="2023-08-22T10:49:25.725" v="423"/>
          <ac:spMkLst>
            <pc:docMk/>
            <pc:sldMk cId="718689486" sldId="740"/>
            <ac:spMk id="3" creationId="{C0DC44FE-FE73-18C6-BA0D-39ADF9F4DAF5}"/>
          </ac:spMkLst>
        </pc:spChg>
      </pc:sldChg>
      <pc:sldChg chg="delSp modSp add mod">
        <pc:chgData name="Yoel Kortick" userId="167978f5-7f40-4909-85d5-d4149554ad4e" providerId="ADAL" clId="{51BF404D-1585-47D6-B338-44416ED0EECE}" dt="2023-08-22T10:53:29.263" v="429" actId="14100"/>
        <pc:sldMkLst>
          <pc:docMk/>
          <pc:sldMk cId="3137649999" sldId="741"/>
        </pc:sldMkLst>
        <pc:spChg chg="mod">
          <ac:chgData name="Yoel Kortick" userId="167978f5-7f40-4909-85d5-d4149554ad4e" providerId="ADAL" clId="{51BF404D-1585-47D6-B338-44416ED0EECE}" dt="2023-08-22T10:49:35.060" v="425"/>
          <ac:spMkLst>
            <pc:docMk/>
            <pc:sldMk cId="3137649999" sldId="741"/>
            <ac:spMk id="2" creationId="{FEDFB40A-FD68-C90C-FC94-AB562EC8C5F8}"/>
          </ac:spMkLst>
        </pc:spChg>
        <pc:spChg chg="mod">
          <ac:chgData name="Yoel Kortick" userId="167978f5-7f40-4909-85d5-d4149554ad4e" providerId="ADAL" clId="{51BF404D-1585-47D6-B338-44416ED0EECE}" dt="2023-08-22T10:49:31.586" v="424"/>
          <ac:spMkLst>
            <pc:docMk/>
            <pc:sldMk cId="3137649999" sldId="741"/>
            <ac:spMk id="3" creationId="{1EEC3019-2DBF-2204-71BC-BA22E9B7D6C8}"/>
          </ac:spMkLst>
        </pc:spChg>
        <pc:spChg chg="mod">
          <ac:chgData name="Yoel Kortick" userId="167978f5-7f40-4909-85d5-d4149554ad4e" providerId="ADAL" clId="{51BF404D-1585-47D6-B338-44416ED0EECE}" dt="2023-08-22T10:53:29.263" v="429" actId="14100"/>
          <ac:spMkLst>
            <pc:docMk/>
            <pc:sldMk cId="3137649999" sldId="741"/>
            <ac:spMk id="6" creationId="{FC137B9D-CCE8-1D3B-4207-4576FC1D2AA9}"/>
          </ac:spMkLst>
        </pc:spChg>
        <pc:spChg chg="del">
          <ac:chgData name="Yoel Kortick" userId="167978f5-7f40-4909-85d5-d4149554ad4e" providerId="ADAL" clId="{51BF404D-1585-47D6-B338-44416ED0EECE}" dt="2023-08-22T10:53:19.723" v="426" actId="478"/>
          <ac:spMkLst>
            <pc:docMk/>
            <pc:sldMk cId="3137649999" sldId="741"/>
            <ac:spMk id="18" creationId="{B00ED5CF-80F7-AA37-A4DD-904E2C9E0539}"/>
          </ac:spMkLst>
        </pc:spChg>
        <pc:picChg chg="del">
          <ac:chgData name="Yoel Kortick" userId="167978f5-7f40-4909-85d5-d4149554ad4e" providerId="ADAL" clId="{51BF404D-1585-47D6-B338-44416ED0EECE}" dt="2023-08-22T10:53:19.723" v="426" actId="478"/>
          <ac:picMkLst>
            <pc:docMk/>
            <pc:sldMk cId="3137649999" sldId="741"/>
            <ac:picMk id="17" creationId="{85A7206F-4BC2-79C4-B8A4-C8F45FB436FD}"/>
          </ac:picMkLst>
        </pc:picChg>
      </pc:sldChg>
      <pc:sldChg chg="modSp add mod">
        <pc:chgData name="Yoel Kortick" userId="167978f5-7f40-4909-85d5-d4149554ad4e" providerId="ADAL" clId="{51BF404D-1585-47D6-B338-44416ED0EECE}" dt="2023-08-22T10:53:52.500" v="436" actId="403"/>
        <pc:sldMkLst>
          <pc:docMk/>
          <pc:sldMk cId="4192061658" sldId="742"/>
        </pc:sldMkLst>
        <pc:spChg chg="mod">
          <ac:chgData name="Yoel Kortick" userId="167978f5-7f40-4909-85d5-d4149554ad4e" providerId="ADAL" clId="{51BF404D-1585-47D6-B338-44416ED0EECE}" dt="2023-08-22T10:53:52.500" v="436" actId="403"/>
          <ac:spMkLst>
            <pc:docMk/>
            <pc:sldMk cId="4192061658" sldId="742"/>
            <ac:spMk id="6" creationId="{FC137B9D-CCE8-1D3B-4207-4576FC1D2AA9}"/>
          </ac:spMkLst>
        </pc:spChg>
      </pc:sldChg>
      <pc:sldChg chg="addSp delSp modSp add mod">
        <pc:chgData name="Yoel Kortick" userId="167978f5-7f40-4909-85d5-d4149554ad4e" providerId="ADAL" clId="{51BF404D-1585-47D6-B338-44416ED0EECE}" dt="2023-08-22T12:20:31.510" v="733" actId="1036"/>
        <pc:sldMkLst>
          <pc:docMk/>
          <pc:sldMk cId="757712479" sldId="743"/>
        </pc:sldMkLst>
        <pc:spChg chg="add mod">
          <ac:chgData name="Yoel Kortick" userId="167978f5-7f40-4909-85d5-d4149554ad4e" providerId="ADAL" clId="{51BF404D-1585-47D6-B338-44416ED0EECE}" dt="2023-08-22T10:55:32.232" v="444" actId="208"/>
          <ac:spMkLst>
            <pc:docMk/>
            <pc:sldMk cId="757712479" sldId="743"/>
            <ac:spMk id="5" creationId="{0009E06E-211E-82F0-4907-A3A3A3C7617E}"/>
          </ac:spMkLst>
        </pc:spChg>
        <pc:spChg chg="mod">
          <ac:chgData name="Yoel Kortick" userId="167978f5-7f40-4909-85d5-d4149554ad4e" providerId="ADAL" clId="{51BF404D-1585-47D6-B338-44416ED0EECE}" dt="2023-08-22T10:54:28.788" v="440" actId="255"/>
          <ac:spMkLst>
            <pc:docMk/>
            <pc:sldMk cId="757712479" sldId="743"/>
            <ac:spMk id="6" creationId="{FC137B9D-CCE8-1D3B-4207-4576FC1D2AA9}"/>
          </ac:spMkLst>
        </pc:spChg>
        <pc:picChg chg="add del mod ord">
          <ac:chgData name="Yoel Kortick" userId="167978f5-7f40-4909-85d5-d4149554ad4e" providerId="ADAL" clId="{51BF404D-1585-47D6-B338-44416ED0EECE}" dt="2023-08-22T12:19:54.996" v="708" actId="478"/>
          <ac:picMkLst>
            <pc:docMk/>
            <pc:sldMk cId="757712479" sldId="743"/>
            <ac:picMk id="10" creationId="{881CBB05-EE44-5952-4388-1B5706B1A485}"/>
          </ac:picMkLst>
        </pc:picChg>
        <pc:picChg chg="add del">
          <ac:chgData name="Yoel Kortick" userId="167978f5-7f40-4909-85d5-d4149554ad4e" providerId="ADAL" clId="{51BF404D-1585-47D6-B338-44416ED0EECE}" dt="2023-08-22T12:19:57.848" v="710" actId="22"/>
          <ac:picMkLst>
            <pc:docMk/>
            <pc:sldMk cId="757712479" sldId="743"/>
            <ac:picMk id="11" creationId="{66A1E1CC-0BBE-8E7E-853E-F67F7C04B1C3}"/>
          </ac:picMkLst>
        </pc:picChg>
        <pc:picChg chg="add mod ord">
          <ac:chgData name="Yoel Kortick" userId="167978f5-7f40-4909-85d5-d4149554ad4e" providerId="ADAL" clId="{51BF404D-1585-47D6-B338-44416ED0EECE}" dt="2023-08-22T12:20:31.510" v="733" actId="1036"/>
          <ac:picMkLst>
            <pc:docMk/>
            <pc:sldMk cId="757712479" sldId="743"/>
            <ac:picMk id="14" creationId="{39F428A9-BC27-7DA5-17DF-B77904DAA743}"/>
          </ac:picMkLst>
        </pc:picChg>
        <pc:cxnChg chg="add mod">
          <ac:chgData name="Yoel Kortick" userId="167978f5-7f40-4909-85d5-d4149554ad4e" providerId="ADAL" clId="{51BF404D-1585-47D6-B338-44416ED0EECE}" dt="2023-08-22T10:55:41.794" v="447" actId="14100"/>
          <ac:cxnSpMkLst>
            <pc:docMk/>
            <pc:sldMk cId="757712479" sldId="743"/>
            <ac:cxnSpMk id="7" creationId="{1B2CE013-5B2B-798D-86B2-43CAE2F15134}"/>
          </ac:cxnSpMkLst>
        </pc:cxnChg>
        <pc:cxnChg chg="add mod">
          <ac:chgData name="Yoel Kortick" userId="167978f5-7f40-4909-85d5-d4149554ad4e" providerId="ADAL" clId="{51BF404D-1585-47D6-B338-44416ED0EECE}" dt="2023-08-22T10:54:42.096" v="442" actId="1076"/>
          <ac:cxnSpMkLst>
            <pc:docMk/>
            <pc:sldMk cId="757712479" sldId="743"/>
            <ac:cxnSpMk id="8" creationId="{62F34BA2-8803-2CE4-4F79-D72821785D45}"/>
          </ac:cxnSpMkLst>
        </pc:cxnChg>
      </pc:sldChg>
      <pc:sldChg chg="addSp delSp modSp add mod">
        <pc:chgData name="Yoel Kortick" userId="167978f5-7f40-4909-85d5-d4149554ad4e" providerId="ADAL" clId="{51BF404D-1585-47D6-B338-44416ED0EECE}" dt="2023-08-22T10:57:19.069" v="460" actId="208"/>
        <pc:sldMkLst>
          <pc:docMk/>
          <pc:sldMk cId="447931588" sldId="744"/>
        </pc:sldMkLst>
        <pc:spChg chg="del">
          <ac:chgData name="Yoel Kortick" userId="167978f5-7f40-4909-85d5-d4149554ad4e" providerId="ADAL" clId="{51BF404D-1585-47D6-B338-44416ED0EECE}" dt="2023-08-22T10:56:09.137" v="450" actId="478"/>
          <ac:spMkLst>
            <pc:docMk/>
            <pc:sldMk cId="447931588" sldId="744"/>
            <ac:spMk id="5" creationId="{0009E06E-211E-82F0-4907-A3A3A3C7617E}"/>
          </ac:spMkLst>
        </pc:spChg>
        <pc:spChg chg="del">
          <ac:chgData name="Yoel Kortick" userId="167978f5-7f40-4909-85d5-d4149554ad4e" providerId="ADAL" clId="{51BF404D-1585-47D6-B338-44416ED0EECE}" dt="2023-08-22T10:56:09.137" v="450" actId="478"/>
          <ac:spMkLst>
            <pc:docMk/>
            <pc:sldMk cId="447931588" sldId="744"/>
            <ac:spMk id="6" creationId="{FC137B9D-CCE8-1D3B-4207-4576FC1D2AA9}"/>
          </ac:spMkLst>
        </pc:spChg>
        <pc:spChg chg="add del mod">
          <ac:chgData name="Yoel Kortick" userId="167978f5-7f40-4909-85d5-d4149554ad4e" providerId="ADAL" clId="{51BF404D-1585-47D6-B338-44416ED0EECE}" dt="2023-08-22T10:56:13.074" v="451" actId="478"/>
          <ac:spMkLst>
            <pc:docMk/>
            <pc:sldMk cId="447931588" sldId="744"/>
            <ac:spMk id="11" creationId="{0BCF6470-23A2-214E-3A17-6E1AB21C88C9}"/>
          </ac:spMkLst>
        </pc:spChg>
        <pc:spChg chg="add mod">
          <ac:chgData name="Yoel Kortick" userId="167978f5-7f40-4909-85d5-d4149554ad4e" providerId="ADAL" clId="{51BF404D-1585-47D6-B338-44416ED0EECE}" dt="2023-08-22T10:57:16.531" v="459" actId="14100"/>
          <ac:spMkLst>
            <pc:docMk/>
            <pc:sldMk cId="447931588" sldId="744"/>
            <ac:spMk id="12" creationId="{E9031300-08E8-91D1-98CD-593C2D91CFE7}"/>
          </ac:spMkLst>
        </pc:spChg>
        <pc:picChg chg="del">
          <ac:chgData name="Yoel Kortick" userId="167978f5-7f40-4909-85d5-d4149554ad4e" providerId="ADAL" clId="{51BF404D-1585-47D6-B338-44416ED0EECE}" dt="2023-08-22T10:56:09.137" v="450" actId="478"/>
          <ac:picMkLst>
            <pc:docMk/>
            <pc:sldMk cId="447931588" sldId="744"/>
            <ac:picMk id="10" creationId="{881CBB05-EE44-5952-4388-1B5706B1A485}"/>
          </ac:picMkLst>
        </pc:picChg>
        <pc:picChg chg="add mod ord">
          <ac:chgData name="Yoel Kortick" userId="167978f5-7f40-4909-85d5-d4149554ad4e" providerId="ADAL" clId="{51BF404D-1585-47D6-B338-44416ED0EECE}" dt="2023-08-22T10:57:19.069" v="460" actId="208"/>
          <ac:picMkLst>
            <pc:docMk/>
            <pc:sldMk cId="447931588" sldId="744"/>
            <ac:picMk id="17" creationId="{C17F02C3-A5BB-46D7-DD45-2591B90263DB}"/>
          </ac:picMkLst>
        </pc:picChg>
        <pc:cxnChg chg="del">
          <ac:chgData name="Yoel Kortick" userId="167978f5-7f40-4909-85d5-d4149554ad4e" providerId="ADAL" clId="{51BF404D-1585-47D6-B338-44416ED0EECE}" dt="2023-08-22T10:56:09.137" v="450" actId="478"/>
          <ac:cxnSpMkLst>
            <pc:docMk/>
            <pc:sldMk cId="447931588" sldId="744"/>
            <ac:cxnSpMk id="7" creationId="{1B2CE013-5B2B-798D-86B2-43CAE2F15134}"/>
          </ac:cxnSpMkLst>
        </pc:cxnChg>
        <pc:cxnChg chg="del mod">
          <ac:chgData name="Yoel Kortick" userId="167978f5-7f40-4909-85d5-d4149554ad4e" providerId="ADAL" clId="{51BF404D-1585-47D6-B338-44416ED0EECE}" dt="2023-08-22T10:56:09.137" v="450" actId="478"/>
          <ac:cxnSpMkLst>
            <pc:docMk/>
            <pc:sldMk cId="447931588" sldId="744"/>
            <ac:cxnSpMk id="8" creationId="{62F34BA2-8803-2CE4-4F79-D72821785D45}"/>
          </ac:cxnSpMkLst>
        </pc:cxnChg>
        <pc:cxnChg chg="add mod">
          <ac:chgData name="Yoel Kortick" userId="167978f5-7f40-4909-85d5-d4149554ad4e" providerId="ADAL" clId="{51BF404D-1585-47D6-B338-44416ED0EECE}" dt="2023-08-22T10:57:12.540" v="457" actId="14100"/>
          <ac:cxnSpMkLst>
            <pc:docMk/>
            <pc:sldMk cId="447931588" sldId="744"/>
            <ac:cxnSpMk id="14" creationId="{777E63F8-C54D-5E37-6CFF-6430528663AC}"/>
          </ac:cxnSpMkLst>
        </pc:cxnChg>
        <pc:cxnChg chg="add mod">
          <ac:chgData name="Yoel Kortick" userId="167978f5-7f40-4909-85d5-d4149554ad4e" providerId="ADAL" clId="{51BF404D-1585-47D6-B338-44416ED0EECE}" dt="2023-08-22T10:56:13.795" v="452"/>
          <ac:cxnSpMkLst>
            <pc:docMk/>
            <pc:sldMk cId="447931588" sldId="744"/>
            <ac:cxnSpMk id="15" creationId="{9301639B-8913-DEB2-5687-9BEF2E772A3D}"/>
          </ac:cxnSpMkLst>
        </pc:cxnChg>
      </pc:sldChg>
      <pc:sldChg chg="addSp delSp modSp add mod">
        <pc:chgData name="Yoel Kortick" userId="167978f5-7f40-4909-85d5-d4149554ad4e" providerId="ADAL" clId="{51BF404D-1585-47D6-B338-44416ED0EECE}" dt="2023-08-22T11:00:34.936" v="493" actId="207"/>
        <pc:sldMkLst>
          <pc:docMk/>
          <pc:sldMk cId="627198574" sldId="745"/>
        </pc:sldMkLst>
        <pc:spChg chg="add mod">
          <ac:chgData name="Yoel Kortick" userId="167978f5-7f40-4909-85d5-d4149554ad4e" providerId="ADAL" clId="{51BF404D-1585-47D6-B338-44416ED0EECE}" dt="2023-08-22T11:00:32.708" v="492" actId="207"/>
          <ac:spMkLst>
            <pc:docMk/>
            <pc:sldMk cId="627198574" sldId="745"/>
            <ac:spMk id="5" creationId="{A242D7A0-7822-AF8A-4FEC-771C3C2EC864}"/>
          </ac:spMkLst>
        </pc:spChg>
        <pc:spChg chg="add mod">
          <ac:chgData name="Yoel Kortick" userId="167978f5-7f40-4909-85d5-d4149554ad4e" providerId="ADAL" clId="{51BF404D-1585-47D6-B338-44416ED0EECE}" dt="2023-08-22T11:00:34.936" v="493" actId="207"/>
          <ac:spMkLst>
            <pc:docMk/>
            <pc:sldMk cId="627198574" sldId="745"/>
            <ac:spMk id="7" creationId="{39A94453-307D-D6DE-163A-A54A28628FBA}"/>
          </ac:spMkLst>
        </pc:spChg>
        <pc:spChg chg="add mod">
          <ac:chgData name="Yoel Kortick" userId="167978f5-7f40-4909-85d5-d4149554ad4e" providerId="ADAL" clId="{51BF404D-1585-47D6-B338-44416ED0EECE}" dt="2023-08-22T10:58:20.696" v="473" actId="20577"/>
          <ac:spMkLst>
            <pc:docMk/>
            <pc:sldMk cId="627198574" sldId="745"/>
            <ac:spMk id="10" creationId="{B58EAFA0-0901-982C-5927-8DD5C62666D3}"/>
          </ac:spMkLst>
        </pc:spChg>
        <pc:spChg chg="del">
          <ac:chgData name="Yoel Kortick" userId="167978f5-7f40-4909-85d5-d4149554ad4e" providerId="ADAL" clId="{51BF404D-1585-47D6-B338-44416ED0EECE}" dt="2023-08-22T10:58:02.625" v="464" actId="478"/>
          <ac:spMkLst>
            <pc:docMk/>
            <pc:sldMk cId="627198574" sldId="745"/>
            <ac:spMk id="12" creationId="{E9031300-08E8-91D1-98CD-593C2D91CFE7}"/>
          </ac:spMkLst>
        </pc:spChg>
        <pc:picChg chg="add mod ord">
          <ac:chgData name="Yoel Kortick" userId="167978f5-7f40-4909-85d5-d4149554ad4e" providerId="ADAL" clId="{51BF404D-1585-47D6-B338-44416ED0EECE}" dt="2023-08-22T10:59:13.700" v="480" actId="1076"/>
          <ac:picMkLst>
            <pc:docMk/>
            <pc:sldMk cId="627198574" sldId="745"/>
            <ac:picMk id="16" creationId="{DFAF387D-747F-450A-46CB-EF8D3A5F2A10}"/>
          </ac:picMkLst>
        </pc:picChg>
        <pc:picChg chg="del">
          <ac:chgData name="Yoel Kortick" userId="167978f5-7f40-4909-85d5-d4149554ad4e" providerId="ADAL" clId="{51BF404D-1585-47D6-B338-44416ED0EECE}" dt="2023-08-22T10:57:58.283" v="462" actId="478"/>
          <ac:picMkLst>
            <pc:docMk/>
            <pc:sldMk cId="627198574" sldId="745"/>
            <ac:picMk id="17" creationId="{C17F02C3-A5BB-46D7-DD45-2591B90263DB}"/>
          </ac:picMkLst>
        </pc:picChg>
        <pc:cxnChg chg="add mod">
          <ac:chgData name="Yoel Kortick" userId="167978f5-7f40-4909-85d5-d4149554ad4e" providerId="ADAL" clId="{51BF404D-1585-47D6-B338-44416ED0EECE}" dt="2023-08-22T10:58:59.361" v="477" actId="1076"/>
          <ac:cxnSpMkLst>
            <pc:docMk/>
            <pc:sldMk cId="627198574" sldId="745"/>
            <ac:cxnSpMk id="6" creationId="{BFBF21D1-BBE4-3FD7-EA50-70949523A34B}"/>
          </ac:cxnSpMkLst>
        </pc:cxnChg>
        <pc:cxnChg chg="add mod">
          <ac:chgData name="Yoel Kortick" userId="167978f5-7f40-4909-85d5-d4149554ad4e" providerId="ADAL" clId="{51BF404D-1585-47D6-B338-44416ED0EECE}" dt="2023-08-22T10:59:20.747" v="481" actId="1076"/>
          <ac:cxnSpMkLst>
            <pc:docMk/>
            <pc:sldMk cId="627198574" sldId="745"/>
            <ac:cxnSpMk id="8" creationId="{5E5527BD-8EFA-9793-29D9-7ACECAC74CAC}"/>
          </ac:cxnSpMkLst>
        </pc:cxnChg>
        <pc:cxnChg chg="del">
          <ac:chgData name="Yoel Kortick" userId="167978f5-7f40-4909-85d5-d4149554ad4e" providerId="ADAL" clId="{51BF404D-1585-47D6-B338-44416ED0EECE}" dt="2023-08-22T10:58:01.541" v="463" actId="478"/>
          <ac:cxnSpMkLst>
            <pc:docMk/>
            <pc:sldMk cId="627198574" sldId="745"/>
            <ac:cxnSpMk id="14" creationId="{777E63F8-C54D-5E37-6CFF-6430528663AC}"/>
          </ac:cxnSpMkLst>
        </pc:cxnChg>
        <pc:cxnChg chg="del">
          <ac:chgData name="Yoel Kortick" userId="167978f5-7f40-4909-85d5-d4149554ad4e" providerId="ADAL" clId="{51BF404D-1585-47D6-B338-44416ED0EECE}" dt="2023-08-22T10:58:03.319" v="465" actId="478"/>
          <ac:cxnSpMkLst>
            <pc:docMk/>
            <pc:sldMk cId="627198574" sldId="745"/>
            <ac:cxnSpMk id="15" creationId="{9301639B-8913-DEB2-5687-9BEF2E772A3D}"/>
          </ac:cxnSpMkLst>
        </pc:cxnChg>
      </pc:sldChg>
      <pc:sldChg chg="addSp delSp modSp add mod">
        <pc:chgData name="Yoel Kortick" userId="167978f5-7f40-4909-85d5-d4149554ad4e" providerId="ADAL" clId="{51BF404D-1585-47D6-B338-44416ED0EECE}" dt="2023-08-22T11:07:05.811" v="500" actId="208"/>
        <pc:sldMkLst>
          <pc:docMk/>
          <pc:sldMk cId="1552990837" sldId="746"/>
        </pc:sldMkLst>
        <pc:spChg chg="del">
          <ac:chgData name="Yoel Kortick" userId="167978f5-7f40-4909-85d5-d4149554ad4e" providerId="ADAL" clId="{51BF404D-1585-47D6-B338-44416ED0EECE}" dt="2023-08-22T10:59:55.841" v="484" actId="478"/>
          <ac:spMkLst>
            <pc:docMk/>
            <pc:sldMk cId="1552990837" sldId="746"/>
            <ac:spMk id="5" creationId="{A242D7A0-7822-AF8A-4FEC-771C3C2EC864}"/>
          </ac:spMkLst>
        </pc:spChg>
        <pc:spChg chg="del">
          <ac:chgData name="Yoel Kortick" userId="167978f5-7f40-4909-85d5-d4149554ad4e" providerId="ADAL" clId="{51BF404D-1585-47D6-B338-44416ED0EECE}" dt="2023-08-22T10:59:59.328" v="486" actId="478"/>
          <ac:spMkLst>
            <pc:docMk/>
            <pc:sldMk cId="1552990837" sldId="746"/>
            <ac:spMk id="7" creationId="{39A94453-307D-D6DE-163A-A54A28628FBA}"/>
          </ac:spMkLst>
        </pc:spChg>
        <pc:spChg chg="add mod">
          <ac:chgData name="Yoel Kortick" userId="167978f5-7f40-4909-85d5-d4149554ad4e" providerId="ADAL" clId="{51BF404D-1585-47D6-B338-44416ED0EECE}" dt="2023-08-22T11:00:27.490" v="491" actId="208"/>
          <ac:spMkLst>
            <pc:docMk/>
            <pc:sldMk cId="1552990837" sldId="746"/>
            <ac:spMk id="9" creationId="{BB653F02-5653-26B3-D9D3-1345C47F7B1E}"/>
          </ac:spMkLst>
        </pc:spChg>
        <pc:cxnChg chg="del mod">
          <ac:chgData name="Yoel Kortick" userId="167978f5-7f40-4909-85d5-d4149554ad4e" providerId="ADAL" clId="{51BF404D-1585-47D6-B338-44416ED0EECE}" dt="2023-08-22T10:59:52.987" v="483" actId="478"/>
          <ac:cxnSpMkLst>
            <pc:docMk/>
            <pc:sldMk cId="1552990837" sldId="746"/>
            <ac:cxnSpMk id="6" creationId="{BFBF21D1-BBE4-3FD7-EA50-70949523A34B}"/>
          </ac:cxnSpMkLst>
        </pc:cxnChg>
        <pc:cxnChg chg="del">
          <ac:chgData name="Yoel Kortick" userId="167978f5-7f40-4909-85d5-d4149554ad4e" providerId="ADAL" clId="{51BF404D-1585-47D6-B338-44416ED0EECE}" dt="2023-08-22T10:59:57.111" v="485" actId="478"/>
          <ac:cxnSpMkLst>
            <pc:docMk/>
            <pc:sldMk cId="1552990837" sldId="746"/>
            <ac:cxnSpMk id="8" creationId="{5E5527BD-8EFA-9793-29D9-7ACECAC74CAC}"/>
          </ac:cxnSpMkLst>
        </pc:cxnChg>
        <pc:cxnChg chg="add mod">
          <ac:chgData name="Yoel Kortick" userId="167978f5-7f40-4909-85d5-d4149554ad4e" providerId="ADAL" clId="{51BF404D-1585-47D6-B338-44416ED0EECE}" dt="2023-08-22T11:07:05.811" v="500" actId="208"/>
          <ac:cxnSpMkLst>
            <pc:docMk/>
            <pc:sldMk cId="1552990837" sldId="746"/>
            <ac:cxnSpMk id="11" creationId="{95C479B2-42C0-B750-8327-7E6463782713}"/>
          </ac:cxnSpMkLst>
        </pc:cxnChg>
      </pc:sldChg>
      <pc:sldChg chg="addSp delSp modSp add mod">
        <pc:chgData name="Yoel Kortick" userId="167978f5-7f40-4909-85d5-d4149554ad4e" providerId="ADAL" clId="{51BF404D-1585-47D6-B338-44416ED0EECE}" dt="2023-08-22T11:07:27.277" v="504" actId="208"/>
        <pc:sldMkLst>
          <pc:docMk/>
          <pc:sldMk cId="202100551" sldId="747"/>
        </pc:sldMkLst>
        <pc:spChg chg="add mod">
          <ac:chgData name="Yoel Kortick" userId="167978f5-7f40-4909-85d5-d4149554ad4e" providerId="ADAL" clId="{51BF404D-1585-47D6-B338-44416ED0EECE}" dt="2023-08-22T11:07:27.277" v="504" actId="208"/>
          <ac:spMkLst>
            <pc:docMk/>
            <pc:sldMk cId="202100551" sldId="747"/>
            <ac:spMk id="5" creationId="{7031C1A8-9B88-C62E-ABBE-2BF5826FEB41}"/>
          </ac:spMkLst>
        </pc:spChg>
        <pc:spChg chg="del">
          <ac:chgData name="Yoel Kortick" userId="167978f5-7f40-4909-85d5-d4149554ad4e" providerId="ADAL" clId="{51BF404D-1585-47D6-B338-44416ED0EECE}" dt="2023-08-22T11:06:59.425" v="499" actId="478"/>
          <ac:spMkLst>
            <pc:docMk/>
            <pc:sldMk cId="202100551" sldId="747"/>
            <ac:spMk id="9" creationId="{BB653F02-5653-26B3-D9D3-1345C47F7B1E}"/>
          </ac:spMkLst>
        </pc:spChg>
        <pc:spChg chg="del">
          <ac:chgData name="Yoel Kortick" userId="167978f5-7f40-4909-85d5-d4149554ad4e" providerId="ADAL" clId="{51BF404D-1585-47D6-B338-44416ED0EECE}" dt="2023-08-22T11:06:52.505" v="496" actId="478"/>
          <ac:spMkLst>
            <pc:docMk/>
            <pc:sldMk cId="202100551" sldId="747"/>
            <ac:spMk id="10" creationId="{B58EAFA0-0901-982C-5927-8DD5C62666D3}"/>
          </ac:spMkLst>
        </pc:spChg>
        <pc:picChg chg="add del">
          <ac:chgData name="Yoel Kortick" userId="167978f5-7f40-4909-85d5-d4149554ad4e" providerId="ADAL" clId="{51BF404D-1585-47D6-B338-44416ED0EECE}" dt="2023-08-22T11:06:55.595" v="498" actId="478"/>
          <ac:picMkLst>
            <pc:docMk/>
            <pc:sldMk cId="202100551" sldId="747"/>
            <ac:picMk id="16" creationId="{DFAF387D-747F-450A-46CB-EF8D3A5F2A10}"/>
          </ac:picMkLst>
        </pc:picChg>
        <pc:cxnChg chg="add mod">
          <ac:chgData name="Yoel Kortick" userId="167978f5-7f40-4909-85d5-d4149554ad4e" providerId="ADAL" clId="{51BF404D-1585-47D6-B338-44416ED0EECE}" dt="2023-08-22T11:07:16.707" v="503" actId="1076"/>
          <ac:cxnSpMkLst>
            <pc:docMk/>
            <pc:sldMk cId="202100551" sldId="747"/>
            <ac:cxnSpMk id="6" creationId="{2EB48674-0D13-C7D4-38C7-F50D0CF5FD2F}"/>
          </ac:cxnSpMkLst>
        </pc:cxnChg>
        <pc:cxnChg chg="del">
          <ac:chgData name="Yoel Kortick" userId="167978f5-7f40-4909-85d5-d4149554ad4e" providerId="ADAL" clId="{51BF404D-1585-47D6-B338-44416ED0EECE}" dt="2023-08-22T11:07:11.167" v="501" actId="478"/>
          <ac:cxnSpMkLst>
            <pc:docMk/>
            <pc:sldMk cId="202100551" sldId="747"/>
            <ac:cxnSpMk id="11" creationId="{95C479B2-42C0-B750-8327-7E6463782713}"/>
          </ac:cxnSpMkLst>
        </pc:cxnChg>
      </pc:sldChg>
      <pc:sldChg chg="addSp delSp modSp add mod">
        <pc:chgData name="Yoel Kortick" userId="167978f5-7f40-4909-85d5-d4149554ad4e" providerId="ADAL" clId="{51BF404D-1585-47D6-B338-44416ED0EECE}" dt="2023-08-22T11:09:38.724" v="525" actId="208"/>
        <pc:sldMkLst>
          <pc:docMk/>
          <pc:sldMk cId="1970009134" sldId="748"/>
        </pc:sldMkLst>
        <pc:spChg chg="del">
          <ac:chgData name="Yoel Kortick" userId="167978f5-7f40-4909-85d5-d4149554ad4e" providerId="ADAL" clId="{51BF404D-1585-47D6-B338-44416ED0EECE}" dt="2023-08-22T11:07:44.990" v="506" actId="478"/>
          <ac:spMkLst>
            <pc:docMk/>
            <pc:sldMk cId="1970009134" sldId="748"/>
            <ac:spMk id="5" creationId="{7031C1A8-9B88-C62E-ABBE-2BF5826FEB41}"/>
          </ac:spMkLst>
        </pc:spChg>
        <pc:spChg chg="add mod">
          <ac:chgData name="Yoel Kortick" userId="167978f5-7f40-4909-85d5-d4149554ad4e" providerId="ADAL" clId="{51BF404D-1585-47D6-B338-44416ED0EECE}" dt="2023-08-22T11:08:41.858" v="518" actId="14100"/>
          <ac:spMkLst>
            <pc:docMk/>
            <pc:sldMk cId="1970009134" sldId="748"/>
            <ac:spMk id="7" creationId="{28103416-599C-57DB-5474-7E3E69577EA1}"/>
          </ac:spMkLst>
        </pc:spChg>
        <pc:picChg chg="add del mod ord">
          <ac:chgData name="Yoel Kortick" userId="167978f5-7f40-4909-85d5-d4149554ad4e" providerId="ADAL" clId="{51BF404D-1585-47D6-B338-44416ED0EECE}" dt="2023-08-22T11:09:20.802" v="519" actId="478"/>
          <ac:picMkLst>
            <pc:docMk/>
            <pc:sldMk cId="1970009134" sldId="748"/>
            <ac:picMk id="9" creationId="{D05B7D6C-C38C-6A29-30EE-96AC2C51C670}"/>
          </ac:picMkLst>
        </pc:picChg>
        <pc:picChg chg="add mod ord">
          <ac:chgData name="Yoel Kortick" userId="167978f5-7f40-4909-85d5-d4149554ad4e" providerId="ADAL" clId="{51BF404D-1585-47D6-B338-44416ED0EECE}" dt="2023-08-22T11:09:38.724" v="525" actId="208"/>
          <ac:picMkLst>
            <pc:docMk/>
            <pc:sldMk cId="1970009134" sldId="748"/>
            <ac:picMk id="11" creationId="{C54D7E63-5A80-3590-6EA8-DE30DA61FABD}"/>
          </ac:picMkLst>
        </pc:picChg>
        <pc:picChg chg="del">
          <ac:chgData name="Yoel Kortick" userId="167978f5-7f40-4909-85d5-d4149554ad4e" providerId="ADAL" clId="{51BF404D-1585-47D6-B338-44416ED0EECE}" dt="2023-08-22T11:07:57.766" v="511" actId="478"/>
          <ac:picMkLst>
            <pc:docMk/>
            <pc:sldMk cId="1970009134" sldId="748"/>
            <ac:picMk id="16" creationId="{DFAF387D-747F-450A-46CB-EF8D3A5F2A10}"/>
          </ac:picMkLst>
        </pc:picChg>
        <pc:cxnChg chg="del mod">
          <ac:chgData name="Yoel Kortick" userId="167978f5-7f40-4909-85d5-d4149554ad4e" providerId="ADAL" clId="{51BF404D-1585-47D6-B338-44416ED0EECE}" dt="2023-08-22T11:07:47.043" v="507" actId="478"/>
          <ac:cxnSpMkLst>
            <pc:docMk/>
            <pc:sldMk cId="1970009134" sldId="748"/>
            <ac:cxnSpMk id="6" creationId="{2EB48674-0D13-C7D4-38C7-F50D0CF5FD2F}"/>
          </ac:cxnSpMkLst>
        </pc:cxnChg>
      </pc:sldChg>
      <pc:sldChg chg="addSp delSp modSp add mod">
        <pc:chgData name="Yoel Kortick" userId="167978f5-7f40-4909-85d5-d4149554ad4e" providerId="ADAL" clId="{51BF404D-1585-47D6-B338-44416ED0EECE}" dt="2023-08-22T11:11:16.981" v="558" actId="14100"/>
        <pc:sldMkLst>
          <pc:docMk/>
          <pc:sldMk cId="2665458654" sldId="749"/>
        </pc:sldMkLst>
        <pc:spChg chg="add mod">
          <ac:chgData name="Yoel Kortick" userId="167978f5-7f40-4909-85d5-d4149554ad4e" providerId="ADAL" clId="{51BF404D-1585-47D6-B338-44416ED0EECE}" dt="2023-08-22T11:10:27.187" v="549" actId="14100"/>
          <ac:spMkLst>
            <pc:docMk/>
            <pc:sldMk cId="2665458654" sldId="749"/>
            <ac:spMk id="5" creationId="{9DE6E2DD-88DB-E609-6951-CF363D84DA3D}"/>
          </ac:spMkLst>
        </pc:spChg>
        <pc:spChg chg="del">
          <ac:chgData name="Yoel Kortick" userId="167978f5-7f40-4909-85d5-d4149554ad4e" providerId="ADAL" clId="{51BF404D-1585-47D6-B338-44416ED0EECE}" dt="2023-08-22T11:09:33.152" v="523" actId="478"/>
          <ac:spMkLst>
            <pc:docMk/>
            <pc:sldMk cId="2665458654" sldId="749"/>
            <ac:spMk id="7" creationId="{28103416-599C-57DB-5474-7E3E69577EA1}"/>
          </ac:spMkLst>
        </pc:spChg>
        <pc:spChg chg="add mod">
          <ac:chgData name="Yoel Kortick" userId="167978f5-7f40-4909-85d5-d4149554ad4e" providerId="ADAL" clId="{51BF404D-1585-47D6-B338-44416ED0EECE}" dt="2023-08-22T11:11:09.951" v="557" actId="404"/>
          <ac:spMkLst>
            <pc:docMk/>
            <pc:sldMk cId="2665458654" sldId="749"/>
            <ac:spMk id="10" creationId="{BA67AFB1-B932-6461-6FF4-CB57BC2E4F1C}"/>
          </ac:spMkLst>
        </pc:spChg>
        <pc:picChg chg="mod">
          <ac:chgData name="Yoel Kortick" userId="167978f5-7f40-4909-85d5-d4149554ad4e" providerId="ADAL" clId="{51BF404D-1585-47D6-B338-44416ED0EECE}" dt="2023-08-22T11:10:21.703" v="547" actId="1076"/>
          <ac:picMkLst>
            <pc:docMk/>
            <pc:sldMk cId="2665458654" sldId="749"/>
            <ac:picMk id="11" creationId="{C54D7E63-5A80-3590-6EA8-DE30DA61FABD}"/>
          </ac:picMkLst>
        </pc:picChg>
        <pc:cxnChg chg="add mod">
          <ac:chgData name="Yoel Kortick" userId="167978f5-7f40-4909-85d5-d4149554ad4e" providerId="ADAL" clId="{51BF404D-1585-47D6-B338-44416ED0EECE}" dt="2023-08-22T11:11:16.981" v="558" actId="14100"/>
          <ac:cxnSpMkLst>
            <pc:docMk/>
            <pc:sldMk cId="2665458654" sldId="749"/>
            <ac:cxnSpMk id="8" creationId="{FF368994-0D0E-5C14-E3BF-E34F8BBA6B5A}"/>
          </ac:cxnSpMkLst>
        </pc:cxnChg>
      </pc:sldChg>
      <pc:sldChg chg="addSp delSp modSp add mod">
        <pc:chgData name="Yoel Kortick" userId="167978f5-7f40-4909-85d5-d4149554ad4e" providerId="ADAL" clId="{51BF404D-1585-47D6-B338-44416ED0EECE}" dt="2023-08-22T11:12:39.409" v="569" actId="208"/>
        <pc:sldMkLst>
          <pc:docMk/>
          <pc:sldMk cId="1781054087" sldId="750"/>
        </pc:sldMkLst>
        <pc:spChg chg="mod">
          <ac:chgData name="Yoel Kortick" userId="167978f5-7f40-4909-85d5-d4149554ad4e" providerId="ADAL" clId="{51BF404D-1585-47D6-B338-44416ED0EECE}" dt="2023-08-22T11:12:36.794" v="568" actId="1076"/>
          <ac:spMkLst>
            <pc:docMk/>
            <pc:sldMk cId="1781054087" sldId="750"/>
            <ac:spMk id="5" creationId="{9DE6E2DD-88DB-E609-6951-CF363D84DA3D}"/>
          </ac:spMkLst>
        </pc:spChg>
        <pc:spChg chg="mod">
          <ac:chgData name="Yoel Kortick" userId="167978f5-7f40-4909-85d5-d4149554ad4e" providerId="ADAL" clId="{51BF404D-1585-47D6-B338-44416ED0EECE}" dt="2023-08-22T11:11:40.415" v="561" actId="255"/>
          <ac:spMkLst>
            <pc:docMk/>
            <pc:sldMk cId="1781054087" sldId="750"/>
            <ac:spMk id="10" creationId="{BA67AFB1-B932-6461-6FF4-CB57BC2E4F1C}"/>
          </ac:spMkLst>
        </pc:spChg>
        <pc:picChg chg="add mod ord">
          <ac:chgData name="Yoel Kortick" userId="167978f5-7f40-4909-85d5-d4149554ad4e" providerId="ADAL" clId="{51BF404D-1585-47D6-B338-44416ED0EECE}" dt="2023-08-22T11:12:39.409" v="569" actId="208"/>
          <ac:picMkLst>
            <pc:docMk/>
            <pc:sldMk cId="1781054087" sldId="750"/>
            <ac:picMk id="7" creationId="{92E61207-88AE-0989-ABE5-78B819D7C18B}"/>
          </ac:picMkLst>
        </pc:picChg>
        <pc:picChg chg="del">
          <ac:chgData name="Yoel Kortick" userId="167978f5-7f40-4909-85d5-d4149554ad4e" providerId="ADAL" clId="{51BF404D-1585-47D6-B338-44416ED0EECE}" dt="2023-08-22T11:12:04.150" v="563" actId="478"/>
          <ac:picMkLst>
            <pc:docMk/>
            <pc:sldMk cId="1781054087" sldId="750"/>
            <ac:picMk id="11" creationId="{C54D7E63-5A80-3590-6EA8-DE30DA61FABD}"/>
          </ac:picMkLst>
        </pc:picChg>
        <pc:cxnChg chg="mod">
          <ac:chgData name="Yoel Kortick" userId="167978f5-7f40-4909-85d5-d4149554ad4e" providerId="ADAL" clId="{51BF404D-1585-47D6-B338-44416ED0EECE}" dt="2023-08-22T11:12:33.940" v="567" actId="14100"/>
          <ac:cxnSpMkLst>
            <pc:docMk/>
            <pc:sldMk cId="1781054087" sldId="750"/>
            <ac:cxnSpMk id="8" creationId="{FF368994-0D0E-5C14-E3BF-E34F8BBA6B5A}"/>
          </ac:cxnSpMkLst>
        </pc:cxnChg>
      </pc:sldChg>
      <pc:sldChg chg="addSp delSp modSp add mod">
        <pc:chgData name="Yoel Kortick" userId="167978f5-7f40-4909-85d5-d4149554ad4e" providerId="ADAL" clId="{51BF404D-1585-47D6-B338-44416ED0EECE}" dt="2023-08-22T11:13:35.317" v="578" actId="208"/>
        <pc:sldMkLst>
          <pc:docMk/>
          <pc:sldMk cId="59100609" sldId="751"/>
        </pc:sldMkLst>
        <pc:spChg chg="del">
          <ac:chgData name="Yoel Kortick" userId="167978f5-7f40-4909-85d5-d4149554ad4e" providerId="ADAL" clId="{51BF404D-1585-47D6-B338-44416ED0EECE}" dt="2023-08-22T11:13:32.265" v="576" actId="478"/>
          <ac:spMkLst>
            <pc:docMk/>
            <pc:sldMk cId="59100609" sldId="751"/>
            <ac:spMk id="5" creationId="{9DE6E2DD-88DB-E609-6951-CF363D84DA3D}"/>
          </ac:spMkLst>
        </pc:spChg>
        <pc:spChg chg="mod">
          <ac:chgData name="Yoel Kortick" userId="167978f5-7f40-4909-85d5-d4149554ad4e" providerId="ADAL" clId="{51BF404D-1585-47D6-B338-44416ED0EECE}" dt="2023-08-22T11:13:02.741" v="572" actId="255"/>
          <ac:spMkLst>
            <pc:docMk/>
            <pc:sldMk cId="59100609" sldId="751"/>
            <ac:spMk id="10" creationId="{BA67AFB1-B932-6461-6FF4-CB57BC2E4F1C}"/>
          </ac:spMkLst>
        </pc:spChg>
        <pc:picChg chg="del">
          <ac:chgData name="Yoel Kortick" userId="167978f5-7f40-4909-85d5-d4149554ad4e" providerId="ADAL" clId="{51BF404D-1585-47D6-B338-44416ED0EECE}" dt="2023-08-22T11:13:27.416" v="573" actId="478"/>
          <ac:picMkLst>
            <pc:docMk/>
            <pc:sldMk cId="59100609" sldId="751"/>
            <ac:picMk id="7" creationId="{92E61207-88AE-0989-ABE5-78B819D7C18B}"/>
          </ac:picMkLst>
        </pc:picChg>
        <pc:picChg chg="add mod ord">
          <ac:chgData name="Yoel Kortick" userId="167978f5-7f40-4909-85d5-d4149554ad4e" providerId="ADAL" clId="{51BF404D-1585-47D6-B338-44416ED0EECE}" dt="2023-08-22T11:13:35.317" v="578" actId="208"/>
          <ac:picMkLst>
            <pc:docMk/>
            <pc:sldMk cId="59100609" sldId="751"/>
            <ac:picMk id="9" creationId="{EA7848D1-3CAB-FC46-8BA5-38FF31D97C5D}"/>
          </ac:picMkLst>
        </pc:picChg>
        <pc:cxnChg chg="del">
          <ac:chgData name="Yoel Kortick" userId="167978f5-7f40-4909-85d5-d4149554ad4e" providerId="ADAL" clId="{51BF404D-1585-47D6-B338-44416ED0EECE}" dt="2023-08-22T11:13:33.701" v="577" actId="478"/>
          <ac:cxnSpMkLst>
            <pc:docMk/>
            <pc:sldMk cId="59100609" sldId="751"/>
            <ac:cxnSpMk id="8" creationId="{FF368994-0D0E-5C14-E3BF-E34F8BBA6B5A}"/>
          </ac:cxnSpMkLst>
        </pc:cxnChg>
      </pc:sldChg>
      <pc:sldChg chg="modSp add mod">
        <pc:chgData name="Yoel Kortick" userId="167978f5-7f40-4909-85d5-d4149554ad4e" providerId="ADAL" clId="{51BF404D-1585-47D6-B338-44416ED0EECE}" dt="2023-08-22T11:16:53.447" v="580"/>
        <pc:sldMkLst>
          <pc:docMk/>
          <pc:sldMk cId="769556348" sldId="752"/>
        </pc:sldMkLst>
        <pc:spChg chg="mod">
          <ac:chgData name="Yoel Kortick" userId="167978f5-7f40-4909-85d5-d4149554ad4e" providerId="ADAL" clId="{51BF404D-1585-47D6-B338-44416ED0EECE}" dt="2023-08-22T11:16:53.447" v="580"/>
          <ac:spMkLst>
            <pc:docMk/>
            <pc:sldMk cId="769556348" sldId="752"/>
            <ac:spMk id="3" creationId="{C0DC44FE-FE73-18C6-BA0D-39ADF9F4DAF5}"/>
          </ac:spMkLst>
        </pc:spChg>
      </pc:sldChg>
      <pc:sldChg chg="modSp add mod">
        <pc:chgData name="Yoel Kortick" userId="167978f5-7f40-4909-85d5-d4149554ad4e" providerId="ADAL" clId="{51BF404D-1585-47D6-B338-44416ED0EECE}" dt="2023-08-22T11:17:24.638" v="586" actId="14100"/>
        <pc:sldMkLst>
          <pc:docMk/>
          <pc:sldMk cId="3372066578" sldId="753"/>
        </pc:sldMkLst>
        <pc:spChg chg="mod">
          <ac:chgData name="Yoel Kortick" userId="167978f5-7f40-4909-85d5-d4149554ad4e" providerId="ADAL" clId="{51BF404D-1585-47D6-B338-44416ED0EECE}" dt="2023-08-22T11:17:02.622" v="582"/>
          <ac:spMkLst>
            <pc:docMk/>
            <pc:sldMk cId="3372066578" sldId="753"/>
            <ac:spMk id="2" creationId="{FEDFB40A-FD68-C90C-FC94-AB562EC8C5F8}"/>
          </ac:spMkLst>
        </pc:spChg>
        <pc:spChg chg="mod">
          <ac:chgData name="Yoel Kortick" userId="167978f5-7f40-4909-85d5-d4149554ad4e" providerId="ADAL" clId="{51BF404D-1585-47D6-B338-44416ED0EECE}" dt="2023-08-22T11:16:59.902" v="581"/>
          <ac:spMkLst>
            <pc:docMk/>
            <pc:sldMk cId="3372066578" sldId="753"/>
            <ac:spMk id="3" creationId="{1EEC3019-2DBF-2204-71BC-BA22E9B7D6C8}"/>
          </ac:spMkLst>
        </pc:spChg>
        <pc:spChg chg="mod">
          <ac:chgData name="Yoel Kortick" userId="167978f5-7f40-4909-85d5-d4149554ad4e" providerId="ADAL" clId="{51BF404D-1585-47D6-B338-44416ED0EECE}" dt="2023-08-22T11:17:24.638" v="586" actId="14100"/>
          <ac:spMkLst>
            <pc:docMk/>
            <pc:sldMk cId="3372066578" sldId="753"/>
            <ac:spMk id="6" creationId="{FC137B9D-CCE8-1D3B-4207-4576FC1D2AA9}"/>
          </ac:spMkLst>
        </pc:spChg>
      </pc:sldChg>
      <pc:sldChg chg="addSp delSp modSp add mod">
        <pc:chgData name="Yoel Kortick" userId="167978f5-7f40-4909-85d5-d4149554ad4e" providerId="ADAL" clId="{51BF404D-1585-47D6-B338-44416ED0EECE}" dt="2023-08-22T11:18:52.133" v="603" actId="208"/>
        <pc:sldMkLst>
          <pc:docMk/>
          <pc:sldMk cId="1260547818" sldId="754"/>
        </pc:sldMkLst>
        <pc:spChg chg="del">
          <ac:chgData name="Yoel Kortick" userId="167978f5-7f40-4909-85d5-d4149554ad4e" providerId="ADAL" clId="{51BF404D-1585-47D6-B338-44416ED0EECE}" dt="2023-08-22T11:17:57.382" v="592" actId="478"/>
          <ac:spMkLst>
            <pc:docMk/>
            <pc:sldMk cId="1260547818" sldId="754"/>
            <ac:spMk id="6" creationId="{FC137B9D-CCE8-1D3B-4207-4576FC1D2AA9}"/>
          </ac:spMkLst>
        </pc:spChg>
        <pc:spChg chg="add del mod">
          <ac:chgData name="Yoel Kortick" userId="167978f5-7f40-4909-85d5-d4149554ad4e" providerId="ADAL" clId="{51BF404D-1585-47D6-B338-44416ED0EECE}" dt="2023-08-22T11:17:58.153" v="593" actId="478"/>
          <ac:spMkLst>
            <pc:docMk/>
            <pc:sldMk cId="1260547818" sldId="754"/>
            <ac:spMk id="7" creationId="{A0399681-28B4-EAB0-C215-C32EA9CD028F}"/>
          </ac:spMkLst>
        </pc:spChg>
        <pc:spChg chg="add mod">
          <ac:chgData name="Yoel Kortick" userId="167978f5-7f40-4909-85d5-d4149554ad4e" providerId="ADAL" clId="{51BF404D-1585-47D6-B338-44416ED0EECE}" dt="2023-08-22T11:18:39.621" v="600" actId="207"/>
          <ac:spMkLst>
            <pc:docMk/>
            <pc:sldMk cId="1260547818" sldId="754"/>
            <ac:spMk id="8" creationId="{90357DA4-DFB9-66D5-77BC-39EA165F64DD}"/>
          </ac:spMkLst>
        </pc:spChg>
        <pc:spChg chg="add mod">
          <ac:chgData name="Yoel Kortick" userId="167978f5-7f40-4909-85d5-d4149554ad4e" providerId="ADAL" clId="{51BF404D-1585-47D6-B338-44416ED0EECE}" dt="2023-08-22T11:18:50.430" v="602" actId="207"/>
          <ac:spMkLst>
            <pc:docMk/>
            <pc:sldMk cId="1260547818" sldId="754"/>
            <ac:spMk id="10" creationId="{BEF89418-F20E-1C62-52DF-F4437AFF218B}"/>
          </ac:spMkLst>
        </pc:spChg>
        <pc:picChg chg="add mod ord">
          <ac:chgData name="Yoel Kortick" userId="167978f5-7f40-4909-85d5-d4149554ad4e" providerId="ADAL" clId="{51BF404D-1585-47D6-B338-44416ED0EECE}" dt="2023-08-22T11:18:52.133" v="603" actId="208"/>
          <ac:picMkLst>
            <pc:docMk/>
            <pc:sldMk cId="1260547818" sldId="754"/>
            <ac:picMk id="14" creationId="{CA0C22F2-FC12-3799-DD88-DD0EBB7D1C0C}"/>
          </ac:picMkLst>
        </pc:picChg>
        <pc:cxnChg chg="add mod">
          <ac:chgData name="Yoel Kortick" userId="167978f5-7f40-4909-85d5-d4149554ad4e" providerId="ADAL" clId="{51BF404D-1585-47D6-B338-44416ED0EECE}" dt="2023-08-22T11:18:47.208" v="601" actId="1076"/>
          <ac:cxnSpMkLst>
            <pc:docMk/>
            <pc:sldMk cId="1260547818" sldId="754"/>
            <ac:cxnSpMk id="9" creationId="{A98EFEE9-A6A4-3BED-5EA2-11DA0A4B664C}"/>
          </ac:cxnSpMkLst>
        </pc:cxnChg>
      </pc:sldChg>
      <pc:sldChg chg="addSp delSp modSp add mod">
        <pc:chgData name="Yoel Kortick" userId="167978f5-7f40-4909-85d5-d4149554ad4e" providerId="ADAL" clId="{51BF404D-1585-47D6-B338-44416ED0EECE}" dt="2023-08-22T11:22:11.861" v="673" actId="1035"/>
        <pc:sldMkLst>
          <pc:docMk/>
          <pc:sldMk cId="2627443961" sldId="755"/>
        </pc:sldMkLst>
        <pc:spChg chg="mod">
          <ac:chgData name="Yoel Kortick" userId="167978f5-7f40-4909-85d5-d4149554ad4e" providerId="ADAL" clId="{51BF404D-1585-47D6-B338-44416ED0EECE}" dt="2023-08-22T11:21:16.343" v="634" actId="14100"/>
          <ac:spMkLst>
            <pc:docMk/>
            <pc:sldMk cId="2627443961" sldId="755"/>
            <ac:spMk id="6" creationId="{FC137B9D-CCE8-1D3B-4207-4576FC1D2AA9}"/>
          </ac:spMkLst>
        </pc:spChg>
        <pc:spChg chg="add del mod">
          <ac:chgData name="Yoel Kortick" userId="167978f5-7f40-4909-85d5-d4149554ad4e" providerId="ADAL" clId="{51BF404D-1585-47D6-B338-44416ED0EECE}" dt="2023-08-22T11:21:39.471" v="638"/>
          <ac:spMkLst>
            <pc:docMk/>
            <pc:sldMk cId="2627443961" sldId="755"/>
            <ac:spMk id="9" creationId="{8F7A313F-0353-0381-1431-0DA19F950CDA}"/>
          </ac:spMkLst>
        </pc:spChg>
        <pc:spChg chg="add del mod">
          <ac:chgData name="Yoel Kortick" userId="167978f5-7f40-4909-85d5-d4149554ad4e" providerId="ADAL" clId="{51BF404D-1585-47D6-B338-44416ED0EECE}" dt="2023-08-22T11:21:39.471" v="638"/>
          <ac:spMkLst>
            <pc:docMk/>
            <pc:sldMk cId="2627443961" sldId="755"/>
            <ac:spMk id="10" creationId="{C0071298-69E7-2BC6-D978-DB46B824DC6F}"/>
          </ac:spMkLst>
        </pc:spChg>
        <pc:spChg chg="add mod">
          <ac:chgData name="Yoel Kortick" userId="167978f5-7f40-4909-85d5-d4149554ad4e" providerId="ADAL" clId="{51BF404D-1585-47D6-B338-44416ED0EECE}" dt="2023-08-22T11:22:11.861" v="673" actId="1035"/>
          <ac:spMkLst>
            <pc:docMk/>
            <pc:sldMk cId="2627443961" sldId="755"/>
            <ac:spMk id="11" creationId="{D73C7342-8A47-7687-682C-99FA1F343095}"/>
          </ac:spMkLst>
        </pc:spChg>
        <pc:spChg chg="add mod">
          <ac:chgData name="Yoel Kortick" userId="167978f5-7f40-4909-85d5-d4149554ad4e" providerId="ADAL" clId="{51BF404D-1585-47D6-B338-44416ED0EECE}" dt="2023-08-22T11:22:11.861" v="673" actId="1035"/>
          <ac:spMkLst>
            <pc:docMk/>
            <pc:sldMk cId="2627443961" sldId="755"/>
            <ac:spMk id="12" creationId="{649F36C3-24E9-4699-5539-3703A06B7C5A}"/>
          </ac:spMkLst>
        </pc:spChg>
        <pc:picChg chg="add mod">
          <ac:chgData name="Yoel Kortick" userId="167978f5-7f40-4909-85d5-d4149554ad4e" providerId="ADAL" clId="{51BF404D-1585-47D6-B338-44416ED0EECE}" dt="2023-08-22T11:22:11.861" v="673" actId="1035"/>
          <ac:picMkLst>
            <pc:docMk/>
            <pc:sldMk cId="2627443961" sldId="755"/>
            <ac:picMk id="7" creationId="{F660E4C9-655F-9212-8796-5A6ACF5F5EDE}"/>
          </ac:picMkLst>
        </pc:picChg>
        <pc:picChg chg="add del mod">
          <ac:chgData name="Yoel Kortick" userId="167978f5-7f40-4909-85d5-d4149554ad4e" providerId="ADAL" clId="{51BF404D-1585-47D6-B338-44416ED0EECE}" dt="2023-08-22T11:21:39.471" v="638"/>
          <ac:picMkLst>
            <pc:docMk/>
            <pc:sldMk cId="2627443961" sldId="755"/>
            <ac:picMk id="8" creationId="{7CB4AEFD-B375-1B85-3989-35B975B64053}"/>
          </ac:picMkLst>
        </pc:picChg>
      </pc:sldChg>
      <pc:sldChg chg="addSp delSp modSp add mod">
        <pc:chgData name="Yoel Kortick" userId="167978f5-7f40-4909-85d5-d4149554ad4e" providerId="ADAL" clId="{51BF404D-1585-47D6-B338-44416ED0EECE}" dt="2023-08-22T11:19:47.824" v="612" actId="207"/>
        <pc:sldMkLst>
          <pc:docMk/>
          <pc:sldMk cId="3893201534" sldId="756"/>
        </pc:sldMkLst>
        <pc:spChg chg="add mod">
          <ac:chgData name="Yoel Kortick" userId="167978f5-7f40-4909-85d5-d4149554ad4e" providerId="ADAL" clId="{51BF404D-1585-47D6-B338-44416ED0EECE}" dt="2023-08-22T11:19:47.824" v="612" actId="207"/>
          <ac:spMkLst>
            <pc:docMk/>
            <pc:sldMk cId="3893201534" sldId="756"/>
            <ac:spMk id="5" creationId="{0C296E07-3E2C-4430-B54B-5139F57CA6AB}"/>
          </ac:spMkLst>
        </pc:spChg>
        <pc:spChg chg="del">
          <ac:chgData name="Yoel Kortick" userId="167978f5-7f40-4909-85d5-d4149554ad4e" providerId="ADAL" clId="{51BF404D-1585-47D6-B338-44416ED0EECE}" dt="2023-08-22T11:19:31.213" v="607" actId="478"/>
          <ac:spMkLst>
            <pc:docMk/>
            <pc:sldMk cId="3893201534" sldId="756"/>
            <ac:spMk id="8" creationId="{90357DA4-DFB9-66D5-77BC-39EA165F64DD}"/>
          </ac:spMkLst>
        </pc:spChg>
        <pc:spChg chg="del">
          <ac:chgData name="Yoel Kortick" userId="167978f5-7f40-4909-85d5-d4149554ad4e" providerId="ADAL" clId="{51BF404D-1585-47D6-B338-44416ED0EECE}" dt="2023-08-22T11:19:28.386" v="605" actId="478"/>
          <ac:spMkLst>
            <pc:docMk/>
            <pc:sldMk cId="3893201534" sldId="756"/>
            <ac:spMk id="10" creationId="{BEF89418-F20E-1C62-52DF-F4437AFF218B}"/>
          </ac:spMkLst>
        </pc:spChg>
        <pc:cxnChg chg="add mod">
          <ac:chgData name="Yoel Kortick" userId="167978f5-7f40-4909-85d5-d4149554ad4e" providerId="ADAL" clId="{51BF404D-1585-47D6-B338-44416ED0EECE}" dt="2023-08-22T11:19:36.164" v="609" actId="1076"/>
          <ac:cxnSpMkLst>
            <pc:docMk/>
            <pc:sldMk cId="3893201534" sldId="756"/>
            <ac:cxnSpMk id="6" creationId="{13C3C7DF-8803-F198-1659-8B7E71C041D6}"/>
          </ac:cxnSpMkLst>
        </pc:cxnChg>
        <pc:cxnChg chg="add mod">
          <ac:chgData name="Yoel Kortick" userId="167978f5-7f40-4909-85d5-d4149554ad4e" providerId="ADAL" clId="{51BF404D-1585-47D6-B338-44416ED0EECE}" dt="2023-08-22T11:19:36.164" v="609" actId="1076"/>
          <ac:cxnSpMkLst>
            <pc:docMk/>
            <pc:sldMk cId="3893201534" sldId="756"/>
            <ac:cxnSpMk id="7" creationId="{2B9A1D34-F253-F24C-7670-8450C3465E17}"/>
          </ac:cxnSpMkLst>
        </pc:cxnChg>
        <pc:cxnChg chg="del">
          <ac:chgData name="Yoel Kortick" userId="167978f5-7f40-4909-85d5-d4149554ad4e" providerId="ADAL" clId="{51BF404D-1585-47D6-B338-44416ED0EECE}" dt="2023-08-22T11:19:29.509" v="606" actId="478"/>
          <ac:cxnSpMkLst>
            <pc:docMk/>
            <pc:sldMk cId="3893201534" sldId="756"/>
            <ac:cxnSpMk id="9" creationId="{A98EFEE9-A6A4-3BED-5EA2-11DA0A4B664C}"/>
          </ac:cxnSpMkLst>
        </pc:cxnChg>
        <pc:cxnChg chg="add mod">
          <ac:chgData name="Yoel Kortick" userId="167978f5-7f40-4909-85d5-d4149554ad4e" providerId="ADAL" clId="{51BF404D-1585-47D6-B338-44416ED0EECE}" dt="2023-08-22T11:19:40.870" v="610" actId="14100"/>
          <ac:cxnSpMkLst>
            <pc:docMk/>
            <pc:sldMk cId="3893201534" sldId="756"/>
            <ac:cxnSpMk id="11" creationId="{7DCB7BEC-0F2E-5C44-1385-1A51083AA007}"/>
          </ac:cxnSpMkLst>
        </pc:cxnChg>
        <pc:cxnChg chg="add mod">
          <ac:chgData name="Yoel Kortick" userId="167978f5-7f40-4909-85d5-d4149554ad4e" providerId="ADAL" clId="{51BF404D-1585-47D6-B338-44416ED0EECE}" dt="2023-08-22T11:19:36.164" v="609" actId="1076"/>
          <ac:cxnSpMkLst>
            <pc:docMk/>
            <pc:sldMk cId="3893201534" sldId="756"/>
            <ac:cxnSpMk id="12" creationId="{E5F679B8-CCF8-7CC1-4842-1F5A9E08619B}"/>
          </ac:cxnSpMkLst>
        </pc:cxnChg>
      </pc:sldChg>
      <pc:sldChg chg="modSp add mod">
        <pc:chgData name="Yoel Kortick" userId="167978f5-7f40-4909-85d5-d4149554ad4e" providerId="ADAL" clId="{51BF404D-1585-47D6-B338-44416ED0EECE}" dt="2023-08-22T11:22:39.564" v="675"/>
        <pc:sldMkLst>
          <pc:docMk/>
          <pc:sldMk cId="155421845" sldId="757"/>
        </pc:sldMkLst>
        <pc:spChg chg="mod">
          <ac:chgData name="Yoel Kortick" userId="167978f5-7f40-4909-85d5-d4149554ad4e" providerId="ADAL" clId="{51BF404D-1585-47D6-B338-44416ED0EECE}" dt="2023-08-22T11:22:39.564" v="675"/>
          <ac:spMkLst>
            <pc:docMk/>
            <pc:sldMk cId="155421845" sldId="757"/>
            <ac:spMk id="3" creationId="{C0DC44FE-FE73-18C6-BA0D-39ADF9F4DAF5}"/>
          </ac:spMkLst>
        </pc:spChg>
      </pc:sldChg>
      <pc:sldChg chg="modSp add mod">
        <pc:chgData name="Yoel Kortick" userId="167978f5-7f40-4909-85d5-d4149554ad4e" providerId="ADAL" clId="{51BF404D-1585-47D6-B338-44416ED0EECE}" dt="2023-08-22T11:23:08.583" v="679" actId="255"/>
        <pc:sldMkLst>
          <pc:docMk/>
          <pc:sldMk cId="650298756" sldId="758"/>
        </pc:sldMkLst>
        <pc:spChg chg="mod">
          <ac:chgData name="Yoel Kortick" userId="167978f5-7f40-4909-85d5-d4149554ad4e" providerId="ADAL" clId="{51BF404D-1585-47D6-B338-44416ED0EECE}" dt="2023-08-22T11:22:45.583" v="676"/>
          <ac:spMkLst>
            <pc:docMk/>
            <pc:sldMk cId="650298756" sldId="758"/>
            <ac:spMk id="2" creationId="{FEDFB40A-FD68-C90C-FC94-AB562EC8C5F8}"/>
          </ac:spMkLst>
        </pc:spChg>
        <pc:spChg chg="mod">
          <ac:chgData name="Yoel Kortick" userId="167978f5-7f40-4909-85d5-d4149554ad4e" providerId="ADAL" clId="{51BF404D-1585-47D6-B338-44416ED0EECE}" dt="2023-08-22T11:22:48.509" v="677"/>
          <ac:spMkLst>
            <pc:docMk/>
            <pc:sldMk cId="650298756" sldId="758"/>
            <ac:spMk id="3" creationId="{1EEC3019-2DBF-2204-71BC-BA22E9B7D6C8}"/>
          </ac:spMkLst>
        </pc:spChg>
        <pc:spChg chg="mod">
          <ac:chgData name="Yoel Kortick" userId="167978f5-7f40-4909-85d5-d4149554ad4e" providerId="ADAL" clId="{51BF404D-1585-47D6-B338-44416ED0EECE}" dt="2023-08-22T11:23:08.583" v="679" actId="255"/>
          <ac:spMkLst>
            <pc:docMk/>
            <pc:sldMk cId="650298756" sldId="758"/>
            <ac:spMk id="6" creationId="{FC137B9D-CCE8-1D3B-4207-4576FC1D2AA9}"/>
          </ac:spMkLst>
        </pc:spChg>
      </pc:sldChg>
      <pc:sldChg chg="addSp delSp modSp add mod">
        <pc:chgData name="Yoel Kortick" userId="167978f5-7f40-4909-85d5-d4149554ad4e" providerId="ADAL" clId="{51BF404D-1585-47D6-B338-44416ED0EECE}" dt="2023-08-22T11:26:30.801" v="699" actId="208"/>
        <pc:sldMkLst>
          <pc:docMk/>
          <pc:sldMk cId="394009184" sldId="759"/>
        </pc:sldMkLst>
        <pc:spChg chg="del">
          <ac:chgData name="Yoel Kortick" userId="167978f5-7f40-4909-85d5-d4149554ad4e" providerId="ADAL" clId="{51BF404D-1585-47D6-B338-44416ED0EECE}" dt="2023-08-22T11:24:58.736" v="681" actId="478"/>
          <ac:spMkLst>
            <pc:docMk/>
            <pc:sldMk cId="394009184" sldId="759"/>
            <ac:spMk id="6" creationId="{FC137B9D-CCE8-1D3B-4207-4576FC1D2AA9}"/>
          </ac:spMkLst>
        </pc:spChg>
        <pc:spChg chg="add del mod">
          <ac:chgData name="Yoel Kortick" userId="167978f5-7f40-4909-85d5-d4149554ad4e" providerId="ADAL" clId="{51BF404D-1585-47D6-B338-44416ED0EECE}" dt="2023-08-22T11:25:00.891" v="682" actId="478"/>
          <ac:spMkLst>
            <pc:docMk/>
            <pc:sldMk cId="394009184" sldId="759"/>
            <ac:spMk id="7" creationId="{3FE4DAB6-1964-E8A2-62C3-38D206246C4E}"/>
          </ac:spMkLst>
        </pc:spChg>
        <pc:spChg chg="add mod">
          <ac:chgData name="Yoel Kortick" userId="167978f5-7f40-4909-85d5-d4149554ad4e" providerId="ADAL" clId="{51BF404D-1585-47D6-B338-44416ED0EECE}" dt="2023-08-22T11:26:17.274" v="696" actId="1076"/>
          <ac:spMkLst>
            <pc:docMk/>
            <pc:sldMk cId="394009184" sldId="759"/>
            <ac:spMk id="10" creationId="{8457AE62-2DE7-0B96-F343-F935A8D7E37B}"/>
          </ac:spMkLst>
        </pc:spChg>
        <pc:spChg chg="add mod">
          <ac:chgData name="Yoel Kortick" userId="167978f5-7f40-4909-85d5-d4149554ad4e" providerId="ADAL" clId="{51BF404D-1585-47D6-B338-44416ED0EECE}" dt="2023-08-22T11:26:30.801" v="699" actId="208"/>
          <ac:spMkLst>
            <pc:docMk/>
            <pc:sldMk cId="394009184" sldId="759"/>
            <ac:spMk id="11" creationId="{CB0036D6-CA44-B341-98D5-F6DDA7D3FEE6}"/>
          </ac:spMkLst>
        </pc:spChg>
        <pc:spChg chg="add mod">
          <ac:chgData name="Yoel Kortick" userId="167978f5-7f40-4909-85d5-d4149554ad4e" providerId="ADAL" clId="{51BF404D-1585-47D6-B338-44416ED0EECE}" dt="2023-08-22T11:26:27.498" v="698" actId="208"/>
          <ac:spMkLst>
            <pc:docMk/>
            <pc:sldMk cId="394009184" sldId="759"/>
            <ac:spMk id="16" creationId="{38B4C6A5-D9BF-66A1-5196-2973BD84E2A7}"/>
          </ac:spMkLst>
        </pc:spChg>
        <pc:spChg chg="add mod">
          <ac:chgData name="Yoel Kortick" userId="167978f5-7f40-4909-85d5-d4149554ad4e" providerId="ADAL" clId="{51BF404D-1585-47D6-B338-44416ED0EECE}" dt="2023-08-22T11:25:54.135" v="689" actId="1582"/>
          <ac:spMkLst>
            <pc:docMk/>
            <pc:sldMk cId="394009184" sldId="759"/>
            <ac:spMk id="17" creationId="{30E3C1A3-801E-555A-AD53-651E4AEBBE98}"/>
          </ac:spMkLst>
        </pc:spChg>
        <pc:picChg chg="add mod">
          <ac:chgData name="Yoel Kortick" userId="167978f5-7f40-4909-85d5-d4149554ad4e" providerId="ADAL" clId="{51BF404D-1585-47D6-B338-44416ED0EECE}" dt="2023-08-22T11:25:44.547" v="686" actId="208"/>
          <ac:picMkLst>
            <pc:docMk/>
            <pc:sldMk cId="394009184" sldId="759"/>
            <ac:picMk id="9" creationId="{8F5C90B1-364A-C549-D1B6-3ACB3ED7E647}"/>
          </ac:picMkLst>
        </pc:picChg>
        <pc:cxnChg chg="add mod">
          <ac:chgData name="Yoel Kortick" userId="167978f5-7f40-4909-85d5-d4149554ad4e" providerId="ADAL" clId="{51BF404D-1585-47D6-B338-44416ED0EECE}" dt="2023-08-22T11:26:05.224" v="693" actId="14100"/>
          <ac:cxnSpMkLst>
            <pc:docMk/>
            <pc:sldMk cId="394009184" sldId="759"/>
            <ac:cxnSpMk id="12" creationId="{5DDED9B0-3754-A38F-02ED-FBE292025363}"/>
          </ac:cxnSpMkLst>
        </pc:cxnChg>
        <pc:cxnChg chg="add mod">
          <ac:chgData name="Yoel Kortick" userId="167978f5-7f40-4909-85d5-d4149554ad4e" providerId="ADAL" clId="{51BF404D-1585-47D6-B338-44416ED0EECE}" dt="2023-08-22T11:26:17.274" v="696" actId="1076"/>
          <ac:cxnSpMkLst>
            <pc:docMk/>
            <pc:sldMk cId="394009184" sldId="759"/>
            <ac:cxnSpMk id="14" creationId="{C0ACAFD7-4FCE-0670-35FD-968230362C9C}"/>
          </ac:cxnSpMkLst>
        </pc:cxnChg>
        <pc:cxnChg chg="add mod">
          <ac:chgData name="Yoel Kortick" userId="167978f5-7f40-4909-85d5-d4149554ad4e" providerId="ADAL" clId="{51BF404D-1585-47D6-B338-44416ED0EECE}" dt="2023-08-22T11:26:08.398" v="694" actId="14100"/>
          <ac:cxnSpMkLst>
            <pc:docMk/>
            <pc:sldMk cId="394009184" sldId="759"/>
            <ac:cxnSpMk id="15" creationId="{122CDC1C-5AC4-62F1-B831-0D1F5E3468C8}"/>
          </ac:cxnSpMkLst>
        </pc:cxnChg>
      </pc:sldChg>
      <pc:sldChg chg="addSp modSp add mod">
        <pc:chgData name="Yoel Kortick" userId="167978f5-7f40-4909-85d5-d4149554ad4e" providerId="ADAL" clId="{51BF404D-1585-47D6-B338-44416ED0EECE}" dt="2023-08-22T11:27:29.381" v="706" actId="208"/>
        <pc:sldMkLst>
          <pc:docMk/>
          <pc:sldMk cId="3861019974" sldId="760"/>
        </pc:sldMkLst>
        <pc:spChg chg="mod">
          <ac:chgData name="Yoel Kortick" userId="167978f5-7f40-4909-85d5-d4149554ad4e" providerId="ADAL" clId="{51BF404D-1585-47D6-B338-44416ED0EECE}" dt="2023-08-22T11:27:02.059" v="703" actId="14100"/>
          <ac:spMkLst>
            <pc:docMk/>
            <pc:sldMk cId="3861019974" sldId="760"/>
            <ac:spMk id="6" creationId="{FC137B9D-CCE8-1D3B-4207-4576FC1D2AA9}"/>
          </ac:spMkLst>
        </pc:spChg>
        <pc:picChg chg="add mod">
          <ac:chgData name="Yoel Kortick" userId="167978f5-7f40-4909-85d5-d4149554ad4e" providerId="ADAL" clId="{51BF404D-1585-47D6-B338-44416ED0EECE}" dt="2023-08-22T11:27:29.381" v="706" actId="208"/>
          <ac:picMkLst>
            <pc:docMk/>
            <pc:sldMk cId="3861019974" sldId="760"/>
            <ac:picMk id="7" creationId="{90EA5FF7-7292-1893-4EFC-A0D119CA3B7B}"/>
          </ac:picMkLst>
        </pc:picChg>
      </pc:sldChg>
    </pc:docChg>
  </pc:docChgLst>
  <pc:docChgLst>
    <pc:chgData name="Yoel Kortick" userId="167978f5-7f40-4909-85d5-d4149554ad4e" providerId="ADAL" clId="{D2E538D8-B548-49F9-A53B-5D1DD076EEEC}"/>
    <pc:docChg chg="undo custSel addSld delSld modSld sldOrd modMainMaster delSection modSection">
      <pc:chgData name="Yoel Kortick" userId="167978f5-7f40-4909-85d5-d4149554ad4e" providerId="ADAL" clId="{D2E538D8-B548-49F9-A53B-5D1DD076EEEC}" dt="2023-08-20T06:15:30.071" v="7250" actId="20577"/>
      <pc:docMkLst>
        <pc:docMk/>
      </pc:docMkLst>
      <pc:sldChg chg="del">
        <pc:chgData name="Yoel Kortick" userId="167978f5-7f40-4909-85d5-d4149554ad4e" providerId="ADAL" clId="{D2E538D8-B548-49F9-A53B-5D1DD076EEEC}" dt="2023-08-18T11:03:57.641" v="608" actId="47"/>
        <pc:sldMkLst>
          <pc:docMk/>
          <pc:sldMk cId="1697767097" sldId="366"/>
        </pc:sldMkLst>
      </pc:sldChg>
      <pc:sldChg chg="del">
        <pc:chgData name="Yoel Kortick" userId="167978f5-7f40-4909-85d5-d4149554ad4e" providerId="ADAL" clId="{D2E538D8-B548-49F9-A53B-5D1DD076EEEC}" dt="2023-08-18T10:49:34.091" v="77" actId="47"/>
        <pc:sldMkLst>
          <pc:docMk/>
          <pc:sldMk cId="815051809" sldId="388"/>
        </pc:sldMkLst>
      </pc:sldChg>
      <pc:sldChg chg="addSp delSp modSp add del mod ord">
        <pc:chgData name="Yoel Kortick" userId="167978f5-7f40-4909-85d5-d4149554ad4e" providerId="ADAL" clId="{D2E538D8-B548-49F9-A53B-5D1DD076EEEC}" dt="2023-08-18T14:16:56.342" v="6693" actId="478"/>
        <pc:sldMkLst>
          <pc:docMk/>
          <pc:sldMk cId="481120056" sldId="389"/>
        </pc:sldMkLst>
        <pc:spChg chg="mod">
          <ac:chgData name="Yoel Kortick" userId="167978f5-7f40-4909-85d5-d4149554ad4e" providerId="ADAL" clId="{D2E538D8-B548-49F9-A53B-5D1DD076EEEC}" dt="2023-08-18T10:57:54.382" v="517" actId="6549"/>
          <ac:spMkLst>
            <pc:docMk/>
            <pc:sldMk cId="481120056" sldId="389"/>
            <ac:spMk id="29" creationId="{3141025E-8247-88B1-CD35-CE4D4323B146}"/>
          </ac:spMkLst>
        </pc:spChg>
        <pc:spChg chg="del">
          <ac:chgData name="Yoel Kortick" userId="167978f5-7f40-4909-85d5-d4149554ad4e" providerId="ADAL" clId="{D2E538D8-B548-49F9-A53B-5D1DD076EEEC}" dt="2023-08-18T10:57:57.172" v="518" actId="478"/>
          <ac:spMkLst>
            <pc:docMk/>
            <pc:sldMk cId="481120056" sldId="389"/>
            <ac:spMk id="30" creationId="{0ADF55AC-C10E-393F-C35E-AAAB32BEA39A}"/>
          </ac:spMkLst>
        </pc:spChg>
        <pc:spChg chg="mod">
          <ac:chgData name="Yoel Kortick" userId="167978f5-7f40-4909-85d5-d4149554ad4e" providerId="ADAL" clId="{D2E538D8-B548-49F9-A53B-5D1DD076EEEC}" dt="2023-08-18T11:14:00.764" v="981" actId="20577"/>
          <ac:spMkLst>
            <pc:docMk/>
            <pc:sldMk cId="481120056" sldId="389"/>
            <ac:spMk id="33" creationId="{10B19EF8-D548-5909-EC0A-0DAD29132EB0}"/>
          </ac:spMkLst>
        </pc:spChg>
        <pc:spChg chg="del">
          <ac:chgData name="Yoel Kortick" userId="167978f5-7f40-4909-85d5-d4149554ad4e" providerId="ADAL" clId="{D2E538D8-B548-49F9-A53B-5D1DD076EEEC}" dt="2023-08-18T11:14:03.699" v="982" actId="478"/>
          <ac:spMkLst>
            <pc:docMk/>
            <pc:sldMk cId="481120056" sldId="389"/>
            <ac:spMk id="34" creationId="{FB42E121-E1CD-CFCA-276C-2E44C78C4651}"/>
          </ac:spMkLst>
        </pc:spChg>
        <pc:spChg chg="mod">
          <ac:chgData name="Yoel Kortick" userId="167978f5-7f40-4909-85d5-d4149554ad4e" providerId="ADAL" clId="{D2E538D8-B548-49F9-A53B-5D1DD076EEEC}" dt="2023-08-18T11:36:00.887" v="1946" actId="20577"/>
          <ac:spMkLst>
            <pc:docMk/>
            <pc:sldMk cId="481120056" sldId="389"/>
            <ac:spMk id="35" creationId="{2856D55B-FFE4-73A6-E96B-E8539E279BBE}"/>
          </ac:spMkLst>
        </pc:spChg>
        <pc:spChg chg="del">
          <ac:chgData name="Yoel Kortick" userId="167978f5-7f40-4909-85d5-d4149554ad4e" providerId="ADAL" clId="{D2E538D8-B548-49F9-A53B-5D1DD076EEEC}" dt="2023-08-18T11:36:04.751" v="1947" actId="478"/>
          <ac:spMkLst>
            <pc:docMk/>
            <pc:sldMk cId="481120056" sldId="389"/>
            <ac:spMk id="36" creationId="{42D02345-C153-B113-6F16-E09E512C3C05}"/>
          </ac:spMkLst>
        </pc:spChg>
        <pc:spChg chg="mod">
          <ac:chgData name="Yoel Kortick" userId="167978f5-7f40-4909-85d5-d4149554ad4e" providerId="ADAL" clId="{D2E538D8-B548-49F9-A53B-5D1DD076EEEC}" dt="2023-08-18T12:52:19.669" v="3736"/>
          <ac:spMkLst>
            <pc:docMk/>
            <pc:sldMk cId="481120056" sldId="389"/>
            <ac:spMk id="37" creationId="{C8FC2611-6E43-0A65-5736-75EE135AF2B1}"/>
          </ac:spMkLst>
        </pc:spChg>
        <pc:spChg chg="del">
          <ac:chgData name="Yoel Kortick" userId="167978f5-7f40-4909-85d5-d4149554ad4e" providerId="ADAL" clId="{D2E538D8-B548-49F9-A53B-5D1DD076EEEC}" dt="2023-08-18T12:23:04.121" v="2763" actId="478"/>
          <ac:spMkLst>
            <pc:docMk/>
            <pc:sldMk cId="481120056" sldId="389"/>
            <ac:spMk id="38" creationId="{C7F9FEDB-A425-6B0E-0C43-EB34E27A350D}"/>
          </ac:spMkLst>
        </pc:spChg>
        <pc:spChg chg="mod">
          <ac:chgData name="Yoel Kortick" userId="167978f5-7f40-4909-85d5-d4149554ad4e" providerId="ADAL" clId="{D2E538D8-B548-49F9-A53B-5D1DD076EEEC}" dt="2023-08-18T12:53:53.365" v="3749"/>
          <ac:spMkLst>
            <pc:docMk/>
            <pc:sldMk cId="481120056" sldId="389"/>
            <ac:spMk id="39" creationId="{577BD32B-5C3F-E999-3258-09D20FE3480B}"/>
          </ac:spMkLst>
        </pc:spChg>
        <pc:spChg chg="add del">
          <ac:chgData name="Yoel Kortick" userId="167978f5-7f40-4909-85d5-d4149554ad4e" providerId="ADAL" clId="{D2E538D8-B548-49F9-A53B-5D1DD076EEEC}" dt="2023-08-18T12:51:54.373" v="3735" actId="478"/>
          <ac:spMkLst>
            <pc:docMk/>
            <pc:sldMk cId="481120056" sldId="389"/>
            <ac:spMk id="40" creationId="{8D4E7D0D-BD1B-F0ED-F1DD-58AF8C24C88D}"/>
          </ac:spMkLst>
        </pc:spChg>
        <pc:spChg chg="del">
          <ac:chgData name="Yoel Kortick" userId="167978f5-7f40-4909-85d5-d4149554ad4e" providerId="ADAL" clId="{D2E538D8-B548-49F9-A53B-5D1DD076EEEC}" dt="2023-08-18T14:16:53.496" v="6692" actId="478"/>
          <ac:spMkLst>
            <pc:docMk/>
            <pc:sldMk cId="481120056" sldId="389"/>
            <ac:spMk id="41" creationId="{85F8EEC2-3992-BAC0-96F0-5673CD09D447}"/>
          </ac:spMkLst>
        </pc:spChg>
        <pc:spChg chg="del">
          <ac:chgData name="Yoel Kortick" userId="167978f5-7f40-4909-85d5-d4149554ad4e" providerId="ADAL" clId="{D2E538D8-B548-49F9-A53B-5D1DD076EEEC}" dt="2023-08-18T14:16:53.496" v="6692" actId="478"/>
          <ac:spMkLst>
            <pc:docMk/>
            <pc:sldMk cId="481120056" sldId="389"/>
            <ac:spMk id="42" creationId="{E1C178FC-7AAF-E9A8-234E-CD496E88B360}"/>
          </ac:spMkLst>
        </pc:spChg>
        <pc:spChg chg="del">
          <ac:chgData name="Yoel Kortick" userId="167978f5-7f40-4909-85d5-d4149554ad4e" providerId="ADAL" clId="{D2E538D8-B548-49F9-A53B-5D1DD076EEEC}" dt="2023-08-18T14:16:56.342" v="6693" actId="478"/>
          <ac:spMkLst>
            <pc:docMk/>
            <pc:sldMk cId="481120056" sldId="389"/>
            <ac:spMk id="43" creationId="{F6FA222C-75A9-4C40-F133-7CE83AA0F5F3}"/>
          </ac:spMkLst>
        </pc:spChg>
        <pc:spChg chg="del">
          <ac:chgData name="Yoel Kortick" userId="167978f5-7f40-4909-85d5-d4149554ad4e" providerId="ADAL" clId="{D2E538D8-B548-49F9-A53B-5D1DD076EEEC}" dt="2023-08-18T14:16:56.342" v="6693" actId="478"/>
          <ac:spMkLst>
            <pc:docMk/>
            <pc:sldMk cId="481120056" sldId="389"/>
            <ac:spMk id="44" creationId="{EE4ACED2-5548-A633-C129-822EAC8C3155}"/>
          </ac:spMkLst>
        </pc:spChg>
        <pc:spChg chg="del">
          <ac:chgData name="Yoel Kortick" userId="167978f5-7f40-4909-85d5-d4149554ad4e" providerId="ADAL" clId="{D2E538D8-B548-49F9-A53B-5D1DD076EEEC}" dt="2023-08-18T14:16:56.342" v="6693" actId="478"/>
          <ac:spMkLst>
            <pc:docMk/>
            <pc:sldMk cId="481120056" sldId="389"/>
            <ac:spMk id="45" creationId="{697EA8B3-173A-77A1-3315-3187424532B2}"/>
          </ac:spMkLst>
        </pc:spChg>
        <pc:spChg chg="del">
          <ac:chgData name="Yoel Kortick" userId="167978f5-7f40-4909-85d5-d4149554ad4e" providerId="ADAL" clId="{D2E538D8-B548-49F9-A53B-5D1DD076EEEC}" dt="2023-08-18T14:16:56.342" v="6693" actId="478"/>
          <ac:spMkLst>
            <pc:docMk/>
            <pc:sldMk cId="481120056" sldId="389"/>
            <ac:spMk id="46" creationId="{1DD240D1-E2A6-68B2-BFA3-62F459D080AD}"/>
          </ac:spMkLst>
        </pc:spChg>
        <pc:spChg chg="del">
          <ac:chgData name="Yoel Kortick" userId="167978f5-7f40-4909-85d5-d4149554ad4e" providerId="ADAL" clId="{D2E538D8-B548-49F9-A53B-5D1DD076EEEC}" dt="2023-08-18T14:16:56.342" v="6693" actId="478"/>
          <ac:spMkLst>
            <pc:docMk/>
            <pc:sldMk cId="481120056" sldId="389"/>
            <ac:spMk id="47" creationId="{B7BBC6D1-70AA-42F5-4E94-E3F2315FD600}"/>
          </ac:spMkLst>
        </pc:spChg>
        <pc:spChg chg="del">
          <ac:chgData name="Yoel Kortick" userId="167978f5-7f40-4909-85d5-d4149554ad4e" providerId="ADAL" clId="{D2E538D8-B548-49F9-A53B-5D1DD076EEEC}" dt="2023-08-18T14:16:56.342" v="6693" actId="478"/>
          <ac:spMkLst>
            <pc:docMk/>
            <pc:sldMk cId="481120056" sldId="389"/>
            <ac:spMk id="48" creationId="{EF9D78BD-FAC4-1D48-5360-182CA8DE6446}"/>
          </ac:spMkLst>
        </pc:spChg>
        <pc:spChg chg="del">
          <ac:chgData name="Yoel Kortick" userId="167978f5-7f40-4909-85d5-d4149554ad4e" providerId="ADAL" clId="{D2E538D8-B548-49F9-A53B-5D1DD076EEEC}" dt="2023-08-18T14:16:56.342" v="6693" actId="478"/>
          <ac:spMkLst>
            <pc:docMk/>
            <pc:sldMk cId="481120056" sldId="389"/>
            <ac:spMk id="49" creationId="{77951D25-E96A-5156-3CCF-E7AB57695059}"/>
          </ac:spMkLst>
        </pc:spChg>
        <pc:spChg chg="del">
          <ac:chgData name="Yoel Kortick" userId="167978f5-7f40-4909-85d5-d4149554ad4e" providerId="ADAL" clId="{D2E538D8-B548-49F9-A53B-5D1DD076EEEC}" dt="2023-08-18T14:16:56.342" v="6693" actId="478"/>
          <ac:spMkLst>
            <pc:docMk/>
            <pc:sldMk cId="481120056" sldId="389"/>
            <ac:spMk id="50" creationId="{D960977A-5F97-DFDD-238F-ECEEC6E395DC}"/>
          </ac:spMkLst>
        </pc:spChg>
        <pc:spChg chg="del">
          <ac:chgData name="Yoel Kortick" userId="167978f5-7f40-4909-85d5-d4149554ad4e" providerId="ADAL" clId="{D2E538D8-B548-49F9-A53B-5D1DD076EEEC}" dt="2023-08-18T14:16:56.342" v="6693" actId="478"/>
          <ac:spMkLst>
            <pc:docMk/>
            <pc:sldMk cId="481120056" sldId="389"/>
            <ac:spMk id="51" creationId="{9C72D9FB-B28A-81F3-FE55-61AE38291EF0}"/>
          </ac:spMkLst>
        </pc:spChg>
        <pc:spChg chg="del">
          <ac:chgData name="Yoel Kortick" userId="167978f5-7f40-4909-85d5-d4149554ad4e" providerId="ADAL" clId="{D2E538D8-B548-49F9-A53B-5D1DD076EEEC}" dt="2023-08-18T14:16:56.342" v="6693" actId="478"/>
          <ac:spMkLst>
            <pc:docMk/>
            <pc:sldMk cId="481120056" sldId="389"/>
            <ac:spMk id="52" creationId="{5AEE8E45-744B-DBC1-8D50-239E6738AC5F}"/>
          </ac:spMkLst>
        </pc:spChg>
        <pc:spChg chg="del">
          <ac:chgData name="Yoel Kortick" userId="167978f5-7f40-4909-85d5-d4149554ad4e" providerId="ADAL" clId="{D2E538D8-B548-49F9-A53B-5D1DD076EEEC}" dt="2023-08-18T14:16:56.342" v="6693" actId="478"/>
          <ac:spMkLst>
            <pc:docMk/>
            <pc:sldMk cId="481120056" sldId="389"/>
            <ac:spMk id="53" creationId="{CCF6A7AB-4F04-15E0-589C-7C6CE4091921}"/>
          </ac:spMkLst>
        </pc:spChg>
        <pc:spChg chg="del">
          <ac:chgData name="Yoel Kortick" userId="167978f5-7f40-4909-85d5-d4149554ad4e" providerId="ADAL" clId="{D2E538D8-B548-49F9-A53B-5D1DD076EEEC}" dt="2023-08-18T14:16:56.342" v="6693" actId="478"/>
          <ac:spMkLst>
            <pc:docMk/>
            <pc:sldMk cId="481120056" sldId="389"/>
            <ac:spMk id="54" creationId="{77041859-D519-3001-FA4A-5F193980FA5C}"/>
          </ac:spMkLst>
        </pc:spChg>
      </pc:sldChg>
      <pc:sldChg chg="del">
        <pc:chgData name="Yoel Kortick" userId="167978f5-7f40-4909-85d5-d4149554ad4e" providerId="ADAL" clId="{D2E538D8-B548-49F9-A53B-5D1DD076EEEC}" dt="2023-08-18T10:49:42.972" v="79" actId="47"/>
        <pc:sldMkLst>
          <pc:docMk/>
          <pc:sldMk cId="1745681045" sldId="397"/>
        </pc:sldMkLst>
      </pc:sldChg>
      <pc:sldChg chg="del ord">
        <pc:chgData name="Yoel Kortick" userId="167978f5-7f40-4909-85d5-d4149554ad4e" providerId="ADAL" clId="{D2E538D8-B548-49F9-A53B-5D1DD076EEEC}" dt="2023-08-18T11:13:25.981" v="924" actId="47"/>
        <pc:sldMkLst>
          <pc:docMk/>
          <pc:sldMk cId="2554479115" sldId="398"/>
        </pc:sldMkLst>
      </pc:sldChg>
      <pc:sldChg chg="addSp delSp modSp mod">
        <pc:chgData name="Yoel Kortick" userId="167978f5-7f40-4909-85d5-d4149554ad4e" providerId="ADAL" clId="{D2E538D8-B548-49F9-A53B-5D1DD076EEEC}" dt="2023-08-20T06:14:51.933" v="7204" actId="404"/>
        <pc:sldMkLst>
          <pc:docMk/>
          <pc:sldMk cId="3303321736" sldId="403"/>
        </pc:sldMkLst>
        <pc:spChg chg="mod">
          <ac:chgData name="Yoel Kortick" userId="167978f5-7f40-4909-85d5-d4149554ad4e" providerId="ADAL" clId="{D2E538D8-B548-49F9-A53B-5D1DD076EEEC}" dt="2023-08-18T10:50:04.154" v="91" actId="20577"/>
          <ac:spMkLst>
            <pc:docMk/>
            <pc:sldMk cId="3303321736" sldId="403"/>
            <ac:spMk id="2" creationId="{FEDFB40A-FD68-C90C-FC94-AB562EC8C5F8}"/>
          </ac:spMkLst>
        </pc:spChg>
        <pc:spChg chg="add del mod">
          <ac:chgData name="Yoel Kortick" userId="167978f5-7f40-4909-85d5-d4149554ad4e" providerId="ADAL" clId="{D2E538D8-B548-49F9-A53B-5D1DD076EEEC}" dt="2023-08-18T12:50:58.960" v="3669" actId="478"/>
          <ac:spMkLst>
            <pc:docMk/>
            <pc:sldMk cId="3303321736" sldId="403"/>
            <ac:spMk id="3" creationId="{1EEC3019-2DBF-2204-71BC-BA22E9B7D6C8}"/>
          </ac:spMkLst>
        </pc:spChg>
        <pc:spChg chg="del">
          <ac:chgData name="Yoel Kortick" userId="167978f5-7f40-4909-85d5-d4149554ad4e" providerId="ADAL" clId="{D2E538D8-B548-49F9-A53B-5D1DD076EEEC}" dt="2023-08-18T10:51:35.441" v="149" actId="478"/>
          <ac:spMkLst>
            <pc:docMk/>
            <pc:sldMk cId="3303321736" sldId="403"/>
            <ac:spMk id="5" creationId="{9C2A209D-B5AF-F83E-3C62-D065E88D0664}"/>
          </ac:spMkLst>
        </pc:spChg>
        <pc:spChg chg="mod">
          <ac:chgData name="Yoel Kortick" userId="167978f5-7f40-4909-85d5-d4149554ad4e" providerId="ADAL" clId="{D2E538D8-B548-49F9-A53B-5D1DD076EEEC}" dt="2023-08-20T06:14:51.933" v="7204" actId="404"/>
          <ac:spMkLst>
            <pc:docMk/>
            <pc:sldMk cId="3303321736" sldId="403"/>
            <ac:spMk id="6" creationId="{FC137B9D-CCE8-1D3B-4207-4576FC1D2AA9}"/>
          </ac:spMkLst>
        </pc:spChg>
        <pc:spChg chg="mod">
          <ac:chgData name="Yoel Kortick" userId="167978f5-7f40-4909-85d5-d4149554ad4e" providerId="ADAL" clId="{D2E538D8-B548-49F9-A53B-5D1DD076EEEC}" dt="2023-08-18T11:00:32.920" v="536" actId="6549"/>
          <ac:spMkLst>
            <pc:docMk/>
            <pc:sldMk cId="3303321736" sldId="403"/>
            <ac:spMk id="8" creationId="{86479188-5F85-DBAC-6B85-182152485E6D}"/>
          </ac:spMkLst>
        </pc:spChg>
        <pc:grpChg chg="del">
          <ac:chgData name="Yoel Kortick" userId="167978f5-7f40-4909-85d5-d4149554ad4e" providerId="ADAL" clId="{D2E538D8-B548-49F9-A53B-5D1DD076EEEC}" dt="2023-08-18T11:00:37.102" v="537" actId="478"/>
          <ac:grpSpMkLst>
            <pc:docMk/>
            <pc:sldMk cId="3303321736" sldId="403"/>
            <ac:grpSpMk id="12" creationId="{6B206A1E-B10F-097A-7071-3D6655E5CCCA}"/>
          </ac:grpSpMkLst>
        </pc:grpChg>
      </pc:sldChg>
      <pc:sldChg chg="del">
        <pc:chgData name="Yoel Kortick" userId="167978f5-7f40-4909-85d5-d4149554ad4e" providerId="ADAL" clId="{D2E538D8-B548-49F9-A53B-5D1DD076EEEC}" dt="2023-08-18T11:02:03.545" v="566" actId="47"/>
        <pc:sldMkLst>
          <pc:docMk/>
          <pc:sldMk cId="1082200298" sldId="406"/>
        </pc:sldMkLst>
      </pc:sldChg>
      <pc:sldChg chg="del">
        <pc:chgData name="Yoel Kortick" userId="167978f5-7f40-4909-85d5-d4149554ad4e" providerId="ADAL" clId="{D2E538D8-B548-49F9-A53B-5D1DD076EEEC}" dt="2023-08-18T11:02:06.245" v="567" actId="47"/>
        <pc:sldMkLst>
          <pc:docMk/>
          <pc:sldMk cId="2861642600" sldId="409"/>
        </pc:sldMkLst>
      </pc:sldChg>
      <pc:sldChg chg="del">
        <pc:chgData name="Yoel Kortick" userId="167978f5-7f40-4909-85d5-d4149554ad4e" providerId="ADAL" clId="{D2E538D8-B548-49F9-A53B-5D1DD076EEEC}" dt="2023-08-18T11:02:15.605" v="575" actId="47"/>
        <pc:sldMkLst>
          <pc:docMk/>
          <pc:sldMk cId="3191681541" sldId="416"/>
        </pc:sldMkLst>
      </pc:sldChg>
      <pc:sldChg chg="del">
        <pc:chgData name="Yoel Kortick" userId="167978f5-7f40-4909-85d5-d4149554ad4e" providerId="ADAL" clId="{D2E538D8-B548-49F9-A53B-5D1DD076EEEC}" dt="2023-08-18T11:02:16.789" v="576" actId="47"/>
        <pc:sldMkLst>
          <pc:docMk/>
          <pc:sldMk cId="102227187" sldId="420"/>
        </pc:sldMkLst>
      </pc:sldChg>
      <pc:sldChg chg="del">
        <pc:chgData name="Yoel Kortick" userId="167978f5-7f40-4909-85d5-d4149554ad4e" providerId="ADAL" clId="{D2E538D8-B548-49F9-A53B-5D1DD076EEEC}" dt="2023-08-18T11:02:19.582" v="578" actId="47"/>
        <pc:sldMkLst>
          <pc:docMk/>
          <pc:sldMk cId="1418058261" sldId="422"/>
        </pc:sldMkLst>
      </pc:sldChg>
      <pc:sldChg chg="del">
        <pc:chgData name="Yoel Kortick" userId="167978f5-7f40-4909-85d5-d4149554ad4e" providerId="ADAL" clId="{D2E538D8-B548-49F9-A53B-5D1DD076EEEC}" dt="2023-08-18T11:02:18.094" v="577" actId="47"/>
        <pc:sldMkLst>
          <pc:docMk/>
          <pc:sldMk cId="2301827301" sldId="426"/>
        </pc:sldMkLst>
      </pc:sldChg>
      <pc:sldChg chg="del">
        <pc:chgData name="Yoel Kortick" userId="167978f5-7f40-4909-85d5-d4149554ad4e" providerId="ADAL" clId="{D2E538D8-B548-49F9-A53B-5D1DD076EEEC}" dt="2023-08-18T11:02:21.094" v="579" actId="47"/>
        <pc:sldMkLst>
          <pc:docMk/>
          <pc:sldMk cId="1302956399" sldId="427"/>
        </pc:sldMkLst>
      </pc:sldChg>
      <pc:sldChg chg="del">
        <pc:chgData name="Yoel Kortick" userId="167978f5-7f40-4909-85d5-d4149554ad4e" providerId="ADAL" clId="{D2E538D8-B548-49F9-A53B-5D1DD076EEEC}" dt="2023-08-18T11:02:21.958" v="580" actId="47"/>
        <pc:sldMkLst>
          <pc:docMk/>
          <pc:sldMk cId="366669709" sldId="438"/>
        </pc:sldMkLst>
      </pc:sldChg>
      <pc:sldChg chg="del">
        <pc:chgData name="Yoel Kortick" userId="167978f5-7f40-4909-85d5-d4149554ad4e" providerId="ADAL" clId="{D2E538D8-B548-49F9-A53B-5D1DD076EEEC}" dt="2023-08-18T11:02:22.806" v="581" actId="47"/>
        <pc:sldMkLst>
          <pc:docMk/>
          <pc:sldMk cId="1521588892" sldId="458"/>
        </pc:sldMkLst>
      </pc:sldChg>
      <pc:sldChg chg="del">
        <pc:chgData name="Yoel Kortick" userId="167978f5-7f40-4909-85d5-d4149554ad4e" providerId="ADAL" clId="{D2E538D8-B548-49F9-A53B-5D1DD076EEEC}" dt="2023-08-18T11:02:25.051" v="582" actId="47"/>
        <pc:sldMkLst>
          <pc:docMk/>
          <pc:sldMk cId="1330207068" sldId="459"/>
        </pc:sldMkLst>
      </pc:sldChg>
      <pc:sldChg chg="del">
        <pc:chgData name="Yoel Kortick" userId="167978f5-7f40-4909-85d5-d4149554ad4e" providerId="ADAL" clId="{D2E538D8-B548-49F9-A53B-5D1DD076EEEC}" dt="2023-08-18T11:02:26.053" v="583" actId="47"/>
        <pc:sldMkLst>
          <pc:docMk/>
          <pc:sldMk cId="2747381953" sldId="460"/>
        </pc:sldMkLst>
      </pc:sldChg>
      <pc:sldChg chg="del">
        <pc:chgData name="Yoel Kortick" userId="167978f5-7f40-4909-85d5-d4149554ad4e" providerId="ADAL" clId="{D2E538D8-B548-49F9-A53B-5D1DD076EEEC}" dt="2023-08-18T11:02:26.953" v="584" actId="47"/>
        <pc:sldMkLst>
          <pc:docMk/>
          <pc:sldMk cId="133916207" sldId="467"/>
        </pc:sldMkLst>
      </pc:sldChg>
      <pc:sldChg chg="del">
        <pc:chgData name="Yoel Kortick" userId="167978f5-7f40-4909-85d5-d4149554ad4e" providerId="ADAL" clId="{D2E538D8-B548-49F9-A53B-5D1DD076EEEC}" dt="2023-08-18T11:02:27.794" v="585" actId="47"/>
        <pc:sldMkLst>
          <pc:docMk/>
          <pc:sldMk cId="2039620560" sldId="468"/>
        </pc:sldMkLst>
      </pc:sldChg>
      <pc:sldChg chg="del">
        <pc:chgData name="Yoel Kortick" userId="167978f5-7f40-4909-85d5-d4149554ad4e" providerId="ADAL" clId="{D2E538D8-B548-49F9-A53B-5D1DD076EEEC}" dt="2023-08-18T11:02:28.386" v="586" actId="47"/>
        <pc:sldMkLst>
          <pc:docMk/>
          <pc:sldMk cId="1376371475" sldId="469"/>
        </pc:sldMkLst>
      </pc:sldChg>
      <pc:sldChg chg="del">
        <pc:chgData name="Yoel Kortick" userId="167978f5-7f40-4909-85d5-d4149554ad4e" providerId="ADAL" clId="{D2E538D8-B548-49F9-A53B-5D1DD076EEEC}" dt="2023-08-18T11:02:28.955" v="587" actId="47"/>
        <pc:sldMkLst>
          <pc:docMk/>
          <pc:sldMk cId="3970124532" sldId="470"/>
        </pc:sldMkLst>
      </pc:sldChg>
      <pc:sldChg chg="del">
        <pc:chgData name="Yoel Kortick" userId="167978f5-7f40-4909-85d5-d4149554ad4e" providerId="ADAL" clId="{D2E538D8-B548-49F9-A53B-5D1DD076EEEC}" dt="2023-08-18T11:02:29.483" v="588" actId="47"/>
        <pc:sldMkLst>
          <pc:docMk/>
          <pc:sldMk cId="4222343619" sldId="471"/>
        </pc:sldMkLst>
      </pc:sldChg>
      <pc:sldChg chg="del">
        <pc:chgData name="Yoel Kortick" userId="167978f5-7f40-4909-85d5-d4149554ad4e" providerId="ADAL" clId="{D2E538D8-B548-49F9-A53B-5D1DD076EEEC}" dt="2023-08-18T11:02:30.057" v="589" actId="47"/>
        <pc:sldMkLst>
          <pc:docMk/>
          <pc:sldMk cId="2599451035" sldId="472"/>
        </pc:sldMkLst>
      </pc:sldChg>
      <pc:sldChg chg="del">
        <pc:chgData name="Yoel Kortick" userId="167978f5-7f40-4909-85d5-d4149554ad4e" providerId="ADAL" clId="{D2E538D8-B548-49F9-A53B-5D1DD076EEEC}" dt="2023-08-18T11:02:31.300" v="590" actId="47"/>
        <pc:sldMkLst>
          <pc:docMk/>
          <pc:sldMk cId="616278040" sldId="473"/>
        </pc:sldMkLst>
      </pc:sldChg>
      <pc:sldChg chg="del">
        <pc:chgData name="Yoel Kortick" userId="167978f5-7f40-4909-85d5-d4149554ad4e" providerId="ADAL" clId="{D2E538D8-B548-49F9-A53B-5D1DD076EEEC}" dt="2023-08-18T11:02:32.146" v="591" actId="47"/>
        <pc:sldMkLst>
          <pc:docMk/>
          <pc:sldMk cId="3759869961" sldId="474"/>
        </pc:sldMkLst>
      </pc:sldChg>
      <pc:sldChg chg="del">
        <pc:chgData name="Yoel Kortick" userId="167978f5-7f40-4909-85d5-d4149554ad4e" providerId="ADAL" clId="{D2E538D8-B548-49F9-A53B-5D1DD076EEEC}" dt="2023-08-18T11:02:32.814" v="592" actId="47"/>
        <pc:sldMkLst>
          <pc:docMk/>
          <pc:sldMk cId="2465237262" sldId="475"/>
        </pc:sldMkLst>
      </pc:sldChg>
      <pc:sldChg chg="del">
        <pc:chgData name="Yoel Kortick" userId="167978f5-7f40-4909-85d5-d4149554ad4e" providerId="ADAL" clId="{D2E538D8-B548-49F9-A53B-5D1DD076EEEC}" dt="2023-08-18T11:03:44.069" v="606" actId="47"/>
        <pc:sldMkLst>
          <pc:docMk/>
          <pc:sldMk cId="927690538" sldId="478"/>
        </pc:sldMkLst>
      </pc:sldChg>
      <pc:sldChg chg="del">
        <pc:chgData name="Yoel Kortick" userId="167978f5-7f40-4909-85d5-d4149554ad4e" providerId="ADAL" clId="{D2E538D8-B548-49F9-A53B-5D1DD076EEEC}" dt="2023-08-18T11:03:58.177" v="609" actId="47"/>
        <pc:sldMkLst>
          <pc:docMk/>
          <pc:sldMk cId="2821526614" sldId="494"/>
        </pc:sldMkLst>
      </pc:sldChg>
      <pc:sldChg chg="del">
        <pc:chgData name="Yoel Kortick" userId="167978f5-7f40-4909-85d5-d4149554ad4e" providerId="ADAL" clId="{D2E538D8-B548-49F9-A53B-5D1DD076EEEC}" dt="2023-08-18T11:03:58.691" v="610" actId="47"/>
        <pc:sldMkLst>
          <pc:docMk/>
          <pc:sldMk cId="2357699654" sldId="495"/>
        </pc:sldMkLst>
      </pc:sldChg>
      <pc:sldChg chg="del">
        <pc:chgData name="Yoel Kortick" userId="167978f5-7f40-4909-85d5-d4149554ad4e" providerId="ADAL" clId="{D2E538D8-B548-49F9-A53B-5D1DD076EEEC}" dt="2023-08-18T11:03:59.643" v="612" actId="47"/>
        <pc:sldMkLst>
          <pc:docMk/>
          <pc:sldMk cId="2146243229" sldId="496"/>
        </pc:sldMkLst>
      </pc:sldChg>
      <pc:sldChg chg="del">
        <pc:chgData name="Yoel Kortick" userId="167978f5-7f40-4909-85d5-d4149554ad4e" providerId="ADAL" clId="{D2E538D8-B548-49F9-A53B-5D1DD076EEEC}" dt="2023-08-18T11:03:59.170" v="611" actId="47"/>
        <pc:sldMkLst>
          <pc:docMk/>
          <pc:sldMk cId="254241025" sldId="497"/>
        </pc:sldMkLst>
      </pc:sldChg>
      <pc:sldChg chg="del">
        <pc:chgData name="Yoel Kortick" userId="167978f5-7f40-4909-85d5-d4149554ad4e" providerId="ADAL" clId="{D2E538D8-B548-49F9-A53B-5D1DD076EEEC}" dt="2023-08-18T11:04:00.255" v="613" actId="47"/>
        <pc:sldMkLst>
          <pc:docMk/>
          <pc:sldMk cId="2288563103" sldId="498"/>
        </pc:sldMkLst>
      </pc:sldChg>
      <pc:sldChg chg="del">
        <pc:chgData name="Yoel Kortick" userId="167978f5-7f40-4909-85d5-d4149554ad4e" providerId="ADAL" clId="{D2E538D8-B548-49F9-A53B-5D1DD076EEEC}" dt="2023-08-18T11:04:00.796" v="614" actId="47"/>
        <pc:sldMkLst>
          <pc:docMk/>
          <pc:sldMk cId="118866858" sldId="499"/>
        </pc:sldMkLst>
      </pc:sldChg>
      <pc:sldChg chg="del">
        <pc:chgData name="Yoel Kortick" userId="167978f5-7f40-4909-85d5-d4149554ad4e" providerId="ADAL" clId="{D2E538D8-B548-49F9-A53B-5D1DD076EEEC}" dt="2023-08-18T11:04:01.346" v="615" actId="47"/>
        <pc:sldMkLst>
          <pc:docMk/>
          <pc:sldMk cId="1982265647" sldId="500"/>
        </pc:sldMkLst>
      </pc:sldChg>
      <pc:sldChg chg="del">
        <pc:chgData name="Yoel Kortick" userId="167978f5-7f40-4909-85d5-d4149554ad4e" providerId="ADAL" clId="{D2E538D8-B548-49F9-A53B-5D1DD076EEEC}" dt="2023-08-18T11:04:01.927" v="616" actId="47"/>
        <pc:sldMkLst>
          <pc:docMk/>
          <pc:sldMk cId="46925408" sldId="501"/>
        </pc:sldMkLst>
      </pc:sldChg>
      <pc:sldChg chg="del">
        <pc:chgData name="Yoel Kortick" userId="167978f5-7f40-4909-85d5-d4149554ad4e" providerId="ADAL" clId="{D2E538D8-B548-49F9-A53B-5D1DD076EEEC}" dt="2023-08-18T11:04:02.534" v="617" actId="47"/>
        <pc:sldMkLst>
          <pc:docMk/>
          <pc:sldMk cId="333375444" sldId="502"/>
        </pc:sldMkLst>
      </pc:sldChg>
      <pc:sldChg chg="del">
        <pc:chgData name="Yoel Kortick" userId="167978f5-7f40-4909-85d5-d4149554ad4e" providerId="ADAL" clId="{D2E538D8-B548-49F9-A53B-5D1DD076EEEC}" dt="2023-08-18T11:04:03.211" v="618" actId="47"/>
        <pc:sldMkLst>
          <pc:docMk/>
          <pc:sldMk cId="3551890667" sldId="503"/>
        </pc:sldMkLst>
      </pc:sldChg>
      <pc:sldChg chg="del">
        <pc:chgData name="Yoel Kortick" userId="167978f5-7f40-4909-85d5-d4149554ad4e" providerId="ADAL" clId="{D2E538D8-B548-49F9-A53B-5D1DD076EEEC}" dt="2023-08-18T11:04:04.753" v="619" actId="47"/>
        <pc:sldMkLst>
          <pc:docMk/>
          <pc:sldMk cId="2228733026" sldId="504"/>
        </pc:sldMkLst>
      </pc:sldChg>
      <pc:sldChg chg="del">
        <pc:chgData name="Yoel Kortick" userId="167978f5-7f40-4909-85d5-d4149554ad4e" providerId="ADAL" clId="{D2E538D8-B548-49F9-A53B-5D1DD076EEEC}" dt="2023-08-18T11:04:06.088" v="620" actId="47"/>
        <pc:sldMkLst>
          <pc:docMk/>
          <pc:sldMk cId="1774659522" sldId="505"/>
        </pc:sldMkLst>
      </pc:sldChg>
      <pc:sldChg chg="del">
        <pc:chgData name="Yoel Kortick" userId="167978f5-7f40-4909-85d5-d4149554ad4e" providerId="ADAL" clId="{D2E538D8-B548-49F9-A53B-5D1DD076EEEC}" dt="2023-08-18T11:04:06.891" v="621" actId="47"/>
        <pc:sldMkLst>
          <pc:docMk/>
          <pc:sldMk cId="2755145225" sldId="506"/>
        </pc:sldMkLst>
      </pc:sldChg>
      <pc:sldChg chg="del">
        <pc:chgData name="Yoel Kortick" userId="167978f5-7f40-4909-85d5-d4149554ad4e" providerId="ADAL" clId="{D2E538D8-B548-49F9-A53B-5D1DD076EEEC}" dt="2023-08-18T11:04:07.767" v="622" actId="47"/>
        <pc:sldMkLst>
          <pc:docMk/>
          <pc:sldMk cId="340800884" sldId="507"/>
        </pc:sldMkLst>
      </pc:sldChg>
      <pc:sldChg chg="del">
        <pc:chgData name="Yoel Kortick" userId="167978f5-7f40-4909-85d5-d4149554ad4e" providerId="ADAL" clId="{D2E538D8-B548-49F9-A53B-5D1DD076EEEC}" dt="2023-08-18T11:04:08.554" v="623" actId="47"/>
        <pc:sldMkLst>
          <pc:docMk/>
          <pc:sldMk cId="3294290127" sldId="508"/>
        </pc:sldMkLst>
      </pc:sldChg>
      <pc:sldChg chg="del">
        <pc:chgData name="Yoel Kortick" userId="167978f5-7f40-4909-85d5-d4149554ad4e" providerId="ADAL" clId="{D2E538D8-B548-49F9-A53B-5D1DD076EEEC}" dt="2023-08-18T11:04:09.313" v="624" actId="47"/>
        <pc:sldMkLst>
          <pc:docMk/>
          <pc:sldMk cId="8316375" sldId="509"/>
        </pc:sldMkLst>
      </pc:sldChg>
      <pc:sldChg chg="del">
        <pc:chgData name="Yoel Kortick" userId="167978f5-7f40-4909-85d5-d4149554ad4e" providerId="ADAL" clId="{D2E538D8-B548-49F9-A53B-5D1DD076EEEC}" dt="2023-08-18T11:04:10.054" v="625" actId="47"/>
        <pc:sldMkLst>
          <pc:docMk/>
          <pc:sldMk cId="1874971195" sldId="510"/>
        </pc:sldMkLst>
      </pc:sldChg>
      <pc:sldChg chg="del">
        <pc:chgData name="Yoel Kortick" userId="167978f5-7f40-4909-85d5-d4149554ad4e" providerId="ADAL" clId="{D2E538D8-B548-49F9-A53B-5D1DD076EEEC}" dt="2023-08-18T11:04:10.956" v="626" actId="47"/>
        <pc:sldMkLst>
          <pc:docMk/>
          <pc:sldMk cId="4069146955" sldId="511"/>
        </pc:sldMkLst>
      </pc:sldChg>
      <pc:sldChg chg="del">
        <pc:chgData name="Yoel Kortick" userId="167978f5-7f40-4909-85d5-d4149554ad4e" providerId="ADAL" clId="{D2E538D8-B548-49F9-A53B-5D1DD076EEEC}" dt="2023-08-18T11:04:11.861" v="627" actId="47"/>
        <pc:sldMkLst>
          <pc:docMk/>
          <pc:sldMk cId="1081176809" sldId="512"/>
        </pc:sldMkLst>
      </pc:sldChg>
      <pc:sldChg chg="del">
        <pc:chgData name="Yoel Kortick" userId="167978f5-7f40-4909-85d5-d4149554ad4e" providerId="ADAL" clId="{D2E538D8-B548-49F9-A53B-5D1DD076EEEC}" dt="2023-08-18T11:04:13.478" v="628" actId="47"/>
        <pc:sldMkLst>
          <pc:docMk/>
          <pc:sldMk cId="1528053585" sldId="513"/>
        </pc:sldMkLst>
      </pc:sldChg>
      <pc:sldChg chg="del">
        <pc:chgData name="Yoel Kortick" userId="167978f5-7f40-4909-85d5-d4149554ad4e" providerId="ADAL" clId="{D2E538D8-B548-49F9-A53B-5D1DD076EEEC}" dt="2023-08-18T11:04:14.479" v="629" actId="47"/>
        <pc:sldMkLst>
          <pc:docMk/>
          <pc:sldMk cId="731633990" sldId="514"/>
        </pc:sldMkLst>
      </pc:sldChg>
      <pc:sldChg chg="del">
        <pc:chgData name="Yoel Kortick" userId="167978f5-7f40-4909-85d5-d4149554ad4e" providerId="ADAL" clId="{D2E538D8-B548-49F9-A53B-5D1DD076EEEC}" dt="2023-08-18T11:04:15.504" v="630" actId="47"/>
        <pc:sldMkLst>
          <pc:docMk/>
          <pc:sldMk cId="2975760595" sldId="515"/>
        </pc:sldMkLst>
      </pc:sldChg>
      <pc:sldChg chg="del">
        <pc:chgData name="Yoel Kortick" userId="167978f5-7f40-4909-85d5-d4149554ad4e" providerId="ADAL" clId="{D2E538D8-B548-49F9-A53B-5D1DD076EEEC}" dt="2023-08-18T11:04:16.605" v="631" actId="47"/>
        <pc:sldMkLst>
          <pc:docMk/>
          <pc:sldMk cId="2536940906" sldId="516"/>
        </pc:sldMkLst>
      </pc:sldChg>
      <pc:sldChg chg="del">
        <pc:chgData name="Yoel Kortick" userId="167978f5-7f40-4909-85d5-d4149554ad4e" providerId="ADAL" clId="{D2E538D8-B548-49F9-A53B-5D1DD076EEEC}" dt="2023-08-18T11:04:27.693" v="644" actId="47"/>
        <pc:sldMkLst>
          <pc:docMk/>
          <pc:sldMk cId="2900039310" sldId="517"/>
        </pc:sldMkLst>
      </pc:sldChg>
      <pc:sldChg chg="del">
        <pc:chgData name="Yoel Kortick" userId="167978f5-7f40-4909-85d5-d4149554ad4e" providerId="ADAL" clId="{D2E538D8-B548-49F9-A53B-5D1DD076EEEC}" dt="2023-08-18T11:04:28.752" v="645" actId="47"/>
        <pc:sldMkLst>
          <pc:docMk/>
          <pc:sldMk cId="3451052588" sldId="518"/>
        </pc:sldMkLst>
      </pc:sldChg>
      <pc:sldChg chg="del">
        <pc:chgData name="Yoel Kortick" userId="167978f5-7f40-4909-85d5-d4149554ad4e" providerId="ADAL" clId="{D2E538D8-B548-49F9-A53B-5D1DD076EEEC}" dt="2023-08-18T11:04:29.836" v="646" actId="47"/>
        <pc:sldMkLst>
          <pc:docMk/>
          <pc:sldMk cId="3887410463" sldId="519"/>
        </pc:sldMkLst>
      </pc:sldChg>
      <pc:sldChg chg="del">
        <pc:chgData name="Yoel Kortick" userId="167978f5-7f40-4909-85d5-d4149554ad4e" providerId="ADAL" clId="{D2E538D8-B548-49F9-A53B-5D1DD076EEEC}" dt="2023-08-18T11:04:30.854" v="647" actId="47"/>
        <pc:sldMkLst>
          <pc:docMk/>
          <pc:sldMk cId="326947982" sldId="520"/>
        </pc:sldMkLst>
      </pc:sldChg>
      <pc:sldChg chg="del">
        <pc:chgData name="Yoel Kortick" userId="167978f5-7f40-4909-85d5-d4149554ad4e" providerId="ADAL" clId="{D2E538D8-B548-49F9-A53B-5D1DD076EEEC}" dt="2023-08-18T11:04:31.781" v="648" actId="47"/>
        <pc:sldMkLst>
          <pc:docMk/>
          <pc:sldMk cId="3650448448" sldId="521"/>
        </pc:sldMkLst>
      </pc:sldChg>
      <pc:sldChg chg="del">
        <pc:chgData name="Yoel Kortick" userId="167978f5-7f40-4909-85d5-d4149554ad4e" providerId="ADAL" clId="{D2E538D8-B548-49F9-A53B-5D1DD076EEEC}" dt="2023-08-18T11:04:33.712" v="649" actId="47"/>
        <pc:sldMkLst>
          <pc:docMk/>
          <pc:sldMk cId="2036468329" sldId="522"/>
        </pc:sldMkLst>
      </pc:sldChg>
      <pc:sldChg chg="del">
        <pc:chgData name="Yoel Kortick" userId="167978f5-7f40-4909-85d5-d4149554ad4e" providerId="ADAL" clId="{D2E538D8-B548-49F9-A53B-5D1DD076EEEC}" dt="2023-08-18T11:04:17.461" v="632" actId="47"/>
        <pc:sldMkLst>
          <pc:docMk/>
          <pc:sldMk cId="660467407" sldId="523"/>
        </pc:sldMkLst>
      </pc:sldChg>
      <pc:sldChg chg="del">
        <pc:chgData name="Yoel Kortick" userId="167978f5-7f40-4909-85d5-d4149554ad4e" providerId="ADAL" clId="{D2E538D8-B548-49F9-A53B-5D1DD076EEEC}" dt="2023-08-18T11:04:18.218" v="633" actId="47"/>
        <pc:sldMkLst>
          <pc:docMk/>
          <pc:sldMk cId="4158766967" sldId="524"/>
        </pc:sldMkLst>
      </pc:sldChg>
      <pc:sldChg chg="del">
        <pc:chgData name="Yoel Kortick" userId="167978f5-7f40-4909-85d5-d4149554ad4e" providerId="ADAL" clId="{D2E538D8-B548-49F9-A53B-5D1DD076EEEC}" dt="2023-08-18T11:04:19.041" v="634" actId="47"/>
        <pc:sldMkLst>
          <pc:docMk/>
          <pc:sldMk cId="1652157545" sldId="525"/>
        </pc:sldMkLst>
      </pc:sldChg>
      <pc:sldChg chg="del">
        <pc:chgData name="Yoel Kortick" userId="167978f5-7f40-4909-85d5-d4149554ad4e" providerId="ADAL" clId="{D2E538D8-B548-49F9-A53B-5D1DD076EEEC}" dt="2023-08-18T11:04:19.708" v="635" actId="47"/>
        <pc:sldMkLst>
          <pc:docMk/>
          <pc:sldMk cId="2164502649" sldId="526"/>
        </pc:sldMkLst>
      </pc:sldChg>
      <pc:sldChg chg="del">
        <pc:chgData name="Yoel Kortick" userId="167978f5-7f40-4909-85d5-d4149554ad4e" providerId="ADAL" clId="{D2E538D8-B548-49F9-A53B-5D1DD076EEEC}" dt="2023-08-18T11:04:20.320" v="636" actId="47"/>
        <pc:sldMkLst>
          <pc:docMk/>
          <pc:sldMk cId="1335384386" sldId="527"/>
        </pc:sldMkLst>
      </pc:sldChg>
      <pc:sldChg chg="del">
        <pc:chgData name="Yoel Kortick" userId="167978f5-7f40-4909-85d5-d4149554ad4e" providerId="ADAL" clId="{D2E538D8-B548-49F9-A53B-5D1DD076EEEC}" dt="2023-08-18T11:04:21.640" v="637" actId="47"/>
        <pc:sldMkLst>
          <pc:docMk/>
          <pc:sldMk cId="3147717796" sldId="528"/>
        </pc:sldMkLst>
      </pc:sldChg>
      <pc:sldChg chg="del">
        <pc:chgData name="Yoel Kortick" userId="167978f5-7f40-4909-85d5-d4149554ad4e" providerId="ADAL" clId="{D2E538D8-B548-49F9-A53B-5D1DD076EEEC}" dt="2023-08-18T11:04:22.416" v="638" actId="47"/>
        <pc:sldMkLst>
          <pc:docMk/>
          <pc:sldMk cId="2861929297" sldId="529"/>
        </pc:sldMkLst>
      </pc:sldChg>
      <pc:sldChg chg="del">
        <pc:chgData name="Yoel Kortick" userId="167978f5-7f40-4909-85d5-d4149554ad4e" providerId="ADAL" clId="{D2E538D8-B548-49F9-A53B-5D1DD076EEEC}" dt="2023-08-18T11:04:23.011" v="639" actId="47"/>
        <pc:sldMkLst>
          <pc:docMk/>
          <pc:sldMk cId="1937903373" sldId="530"/>
        </pc:sldMkLst>
      </pc:sldChg>
      <pc:sldChg chg="del">
        <pc:chgData name="Yoel Kortick" userId="167978f5-7f40-4909-85d5-d4149554ad4e" providerId="ADAL" clId="{D2E538D8-B548-49F9-A53B-5D1DD076EEEC}" dt="2023-08-18T11:04:23.700" v="640" actId="47"/>
        <pc:sldMkLst>
          <pc:docMk/>
          <pc:sldMk cId="443519747" sldId="531"/>
        </pc:sldMkLst>
      </pc:sldChg>
      <pc:sldChg chg="del">
        <pc:chgData name="Yoel Kortick" userId="167978f5-7f40-4909-85d5-d4149554ad4e" providerId="ADAL" clId="{D2E538D8-B548-49F9-A53B-5D1DD076EEEC}" dt="2023-08-18T11:04:24.803" v="641" actId="47"/>
        <pc:sldMkLst>
          <pc:docMk/>
          <pc:sldMk cId="1140274303" sldId="532"/>
        </pc:sldMkLst>
      </pc:sldChg>
      <pc:sldChg chg="del">
        <pc:chgData name="Yoel Kortick" userId="167978f5-7f40-4909-85d5-d4149554ad4e" providerId="ADAL" clId="{D2E538D8-B548-49F9-A53B-5D1DD076EEEC}" dt="2023-08-18T11:04:26.176" v="642" actId="47"/>
        <pc:sldMkLst>
          <pc:docMk/>
          <pc:sldMk cId="871613695" sldId="533"/>
        </pc:sldMkLst>
      </pc:sldChg>
      <pc:sldChg chg="del">
        <pc:chgData name="Yoel Kortick" userId="167978f5-7f40-4909-85d5-d4149554ad4e" providerId="ADAL" clId="{D2E538D8-B548-49F9-A53B-5D1DD076EEEC}" dt="2023-08-18T11:04:26.893" v="643" actId="47"/>
        <pc:sldMkLst>
          <pc:docMk/>
          <pc:sldMk cId="3666238112" sldId="534"/>
        </pc:sldMkLst>
      </pc:sldChg>
      <pc:sldChg chg="del">
        <pc:chgData name="Yoel Kortick" userId="167978f5-7f40-4909-85d5-d4149554ad4e" providerId="ADAL" clId="{D2E538D8-B548-49F9-A53B-5D1DD076EEEC}" dt="2023-08-18T11:04:36.706" v="650" actId="47"/>
        <pc:sldMkLst>
          <pc:docMk/>
          <pc:sldMk cId="3473422156" sldId="535"/>
        </pc:sldMkLst>
      </pc:sldChg>
      <pc:sldChg chg="del">
        <pc:chgData name="Yoel Kortick" userId="167978f5-7f40-4909-85d5-d4149554ad4e" providerId="ADAL" clId="{D2E538D8-B548-49F9-A53B-5D1DD076EEEC}" dt="2023-08-18T11:04:38.344" v="651" actId="47"/>
        <pc:sldMkLst>
          <pc:docMk/>
          <pc:sldMk cId="2016499525" sldId="536"/>
        </pc:sldMkLst>
      </pc:sldChg>
      <pc:sldChg chg="del">
        <pc:chgData name="Yoel Kortick" userId="167978f5-7f40-4909-85d5-d4149554ad4e" providerId="ADAL" clId="{D2E538D8-B548-49F9-A53B-5D1DD076EEEC}" dt="2023-08-18T11:04:42.909" v="652" actId="47"/>
        <pc:sldMkLst>
          <pc:docMk/>
          <pc:sldMk cId="2438034442" sldId="539"/>
        </pc:sldMkLst>
      </pc:sldChg>
      <pc:sldChg chg="del">
        <pc:chgData name="Yoel Kortick" userId="167978f5-7f40-4909-85d5-d4149554ad4e" providerId="ADAL" clId="{D2E538D8-B548-49F9-A53B-5D1DD076EEEC}" dt="2023-08-18T11:04:45.468" v="653" actId="47"/>
        <pc:sldMkLst>
          <pc:docMk/>
          <pc:sldMk cId="2042888086" sldId="540"/>
        </pc:sldMkLst>
      </pc:sldChg>
      <pc:sldChg chg="del">
        <pc:chgData name="Yoel Kortick" userId="167978f5-7f40-4909-85d5-d4149554ad4e" providerId="ADAL" clId="{D2E538D8-B548-49F9-A53B-5D1DD076EEEC}" dt="2023-08-18T11:02:37.044" v="595" actId="47"/>
        <pc:sldMkLst>
          <pc:docMk/>
          <pc:sldMk cId="2324459356" sldId="541"/>
        </pc:sldMkLst>
      </pc:sldChg>
      <pc:sldChg chg="del">
        <pc:chgData name="Yoel Kortick" userId="167978f5-7f40-4909-85d5-d4149554ad4e" providerId="ADAL" clId="{D2E538D8-B548-49F9-A53B-5D1DD076EEEC}" dt="2023-08-18T11:02:37.924" v="596" actId="47"/>
        <pc:sldMkLst>
          <pc:docMk/>
          <pc:sldMk cId="311249518" sldId="542"/>
        </pc:sldMkLst>
      </pc:sldChg>
      <pc:sldChg chg="del">
        <pc:chgData name="Yoel Kortick" userId="167978f5-7f40-4909-85d5-d4149554ad4e" providerId="ADAL" clId="{D2E538D8-B548-49F9-A53B-5D1DD076EEEC}" dt="2023-08-18T11:02:35.273" v="594" actId="47"/>
        <pc:sldMkLst>
          <pc:docMk/>
          <pc:sldMk cId="2918500146" sldId="547"/>
        </pc:sldMkLst>
      </pc:sldChg>
      <pc:sldChg chg="del">
        <pc:chgData name="Yoel Kortick" userId="167978f5-7f40-4909-85d5-d4149554ad4e" providerId="ADAL" clId="{D2E538D8-B548-49F9-A53B-5D1DD076EEEC}" dt="2023-08-18T11:02:34.077" v="593" actId="47"/>
        <pc:sldMkLst>
          <pc:docMk/>
          <pc:sldMk cId="3322997109" sldId="548"/>
        </pc:sldMkLst>
      </pc:sldChg>
      <pc:sldChg chg="del">
        <pc:chgData name="Yoel Kortick" userId="167978f5-7f40-4909-85d5-d4149554ad4e" providerId="ADAL" clId="{D2E538D8-B548-49F9-A53B-5D1DD076EEEC}" dt="2023-08-18T11:02:39.243" v="598" actId="47"/>
        <pc:sldMkLst>
          <pc:docMk/>
          <pc:sldMk cId="2107462101" sldId="551"/>
        </pc:sldMkLst>
      </pc:sldChg>
      <pc:sldChg chg="del">
        <pc:chgData name="Yoel Kortick" userId="167978f5-7f40-4909-85d5-d4149554ad4e" providerId="ADAL" clId="{D2E538D8-B548-49F9-A53B-5D1DD076EEEC}" dt="2023-08-18T11:02:39.934" v="599" actId="47"/>
        <pc:sldMkLst>
          <pc:docMk/>
          <pc:sldMk cId="2885737993" sldId="552"/>
        </pc:sldMkLst>
      </pc:sldChg>
      <pc:sldChg chg="del">
        <pc:chgData name="Yoel Kortick" userId="167978f5-7f40-4909-85d5-d4149554ad4e" providerId="ADAL" clId="{D2E538D8-B548-49F9-A53B-5D1DD076EEEC}" dt="2023-08-18T11:02:40.698" v="600" actId="47"/>
        <pc:sldMkLst>
          <pc:docMk/>
          <pc:sldMk cId="3760698157" sldId="555"/>
        </pc:sldMkLst>
      </pc:sldChg>
      <pc:sldChg chg="del">
        <pc:chgData name="Yoel Kortick" userId="167978f5-7f40-4909-85d5-d4149554ad4e" providerId="ADAL" clId="{D2E538D8-B548-49F9-A53B-5D1DD076EEEC}" dt="2023-08-18T11:02:41.905" v="601" actId="47"/>
        <pc:sldMkLst>
          <pc:docMk/>
          <pc:sldMk cId="868911263" sldId="556"/>
        </pc:sldMkLst>
      </pc:sldChg>
      <pc:sldChg chg="del">
        <pc:chgData name="Yoel Kortick" userId="167978f5-7f40-4909-85d5-d4149554ad4e" providerId="ADAL" clId="{D2E538D8-B548-49F9-A53B-5D1DD076EEEC}" dt="2023-08-18T11:02:38.564" v="597" actId="47"/>
        <pc:sldMkLst>
          <pc:docMk/>
          <pc:sldMk cId="3755137294" sldId="559"/>
        </pc:sldMkLst>
      </pc:sldChg>
      <pc:sldChg chg="del">
        <pc:chgData name="Yoel Kortick" userId="167978f5-7f40-4909-85d5-d4149554ad4e" providerId="ADAL" clId="{D2E538D8-B548-49F9-A53B-5D1DD076EEEC}" dt="2023-08-18T11:02:42.823" v="602" actId="47"/>
        <pc:sldMkLst>
          <pc:docMk/>
          <pc:sldMk cId="1089006929" sldId="563"/>
        </pc:sldMkLst>
      </pc:sldChg>
      <pc:sldChg chg="del">
        <pc:chgData name="Yoel Kortick" userId="167978f5-7f40-4909-85d5-d4149554ad4e" providerId="ADAL" clId="{D2E538D8-B548-49F9-A53B-5D1DD076EEEC}" dt="2023-08-18T11:02:43.888" v="603" actId="47"/>
        <pc:sldMkLst>
          <pc:docMk/>
          <pc:sldMk cId="2909830462" sldId="564"/>
        </pc:sldMkLst>
      </pc:sldChg>
      <pc:sldChg chg="del">
        <pc:chgData name="Yoel Kortick" userId="167978f5-7f40-4909-85d5-d4149554ad4e" providerId="ADAL" clId="{D2E538D8-B548-49F9-A53B-5D1DD076EEEC}" dt="2023-08-18T11:03:41.713" v="605" actId="47"/>
        <pc:sldMkLst>
          <pc:docMk/>
          <pc:sldMk cId="3832009081" sldId="566"/>
        </pc:sldMkLst>
      </pc:sldChg>
      <pc:sldChg chg="del">
        <pc:chgData name="Yoel Kortick" userId="167978f5-7f40-4909-85d5-d4149554ad4e" providerId="ADAL" clId="{D2E538D8-B548-49F9-A53B-5D1DD076EEEC}" dt="2023-08-18T10:50:39.046" v="92" actId="47"/>
        <pc:sldMkLst>
          <pc:docMk/>
          <pc:sldMk cId="616469177" sldId="573"/>
        </pc:sldMkLst>
      </pc:sldChg>
      <pc:sldChg chg="modSp mod ord">
        <pc:chgData name="Yoel Kortick" userId="167978f5-7f40-4909-85d5-d4149554ad4e" providerId="ADAL" clId="{D2E538D8-B548-49F9-A53B-5D1DD076EEEC}" dt="2023-08-18T14:16:41.674" v="6691" actId="403"/>
        <pc:sldMkLst>
          <pc:docMk/>
          <pc:sldMk cId="2441513226" sldId="574"/>
        </pc:sldMkLst>
        <pc:spChg chg="mod">
          <ac:chgData name="Yoel Kortick" userId="167978f5-7f40-4909-85d5-d4149554ad4e" providerId="ADAL" clId="{D2E538D8-B548-49F9-A53B-5D1DD076EEEC}" dt="2023-08-18T14:16:41.674" v="6691" actId="403"/>
          <ac:spMkLst>
            <pc:docMk/>
            <pc:sldMk cId="2441513226" sldId="574"/>
            <ac:spMk id="2" creationId="{A1CEB0DD-33F2-F884-DF2A-513A504920BC}"/>
          </ac:spMkLst>
        </pc:spChg>
        <pc:spChg chg="mod">
          <ac:chgData name="Yoel Kortick" userId="167978f5-7f40-4909-85d5-d4149554ad4e" providerId="ADAL" clId="{D2E538D8-B548-49F9-A53B-5D1DD076EEEC}" dt="2023-08-18T10:50:47.928" v="121" actId="1035"/>
          <ac:spMkLst>
            <pc:docMk/>
            <pc:sldMk cId="2441513226" sldId="574"/>
            <ac:spMk id="6" creationId="{234B1E83-CCD0-6E10-207E-A8FAE74F3265}"/>
          </ac:spMkLst>
        </pc:spChg>
        <pc:spChg chg="mod">
          <ac:chgData name="Yoel Kortick" userId="167978f5-7f40-4909-85d5-d4149554ad4e" providerId="ADAL" clId="{D2E538D8-B548-49F9-A53B-5D1DD076EEEC}" dt="2023-08-18T10:50:54.075" v="146" actId="1035"/>
          <ac:spMkLst>
            <pc:docMk/>
            <pc:sldMk cId="2441513226" sldId="574"/>
            <ac:spMk id="7" creationId="{671CB76C-635B-9683-3B7D-79826B74B876}"/>
          </ac:spMkLst>
        </pc:spChg>
      </pc:sldChg>
      <pc:sldChg chg="del">
        <pc:chgData name="Yoel Kortick" userId="167978f5-7f40-4909-85d5-d4149554ad4e" providerId="ADAL" clId="{D2E538D8-B548-49F9-A53B-5D1DD076EEEC}" dt="2023-08-18T11:03:38.442" v="604" actId="47"/>
        <pc:sldMkLst>
          <pc:docMk/>
          <pc:sldMk cId="2016015613" sldId="615"/>
        </pc:sldMkLst>
      </pc:sldChg>
      <pc:sldChg chg="del">
        <pc:chgData name="Yoel Kortick" userId="167978f5-7f40-4909-85d5-d4149554ad4e" providerId="ADAL" clId="{D2E538D8-B548-49F9-A53B-5D1DD076EEEC}" dt="2023-08-18T10:49:28.031" v="75" actId="47"/>
        <pc:sldMkLst>
          <pc:docMk/>
          <pc:sldMk cId="610071116" sldId="621"/>
        </pc:sldMkLst>
      </pc:sldChg>
      <pc:sldChg chg="del">
        <pc:chgData name="Yoel Kortick" userId="167978f5-7f40-4909-85d5-d4149554ad4e" providerId="ADAL" clId="{D2E538D8-B548-49F9-A53B-5D1DD076EEEC}" dt="2023-08-18T10:49:29.583" v="76" actId="47"/>
        <pc:sldMkLst>
          <pc:docMk/>
          <pc:sldMk cId="592698059" sldId="622"/>
        </pc:sldMkLst>
      </pc:sldChg>
      <pc:sldChg chg="del">
        <pc:chgData name="Yoel Kortick" userId="167978f5-7f40-4909-85d5-d4149554ad4e" providerId="ADAL" clId="{D2E538D8-B548-49F9-A53B-5D1DD076EEEC}" dt="2023-08-18T11:02:07.475" v="568" actId="47"/>
        <pc:sldMkLst>
          <pc:docMk/>
          <pc:sldMk cId="3430763123" sldId="667"/>
        </pc:sldMkLst>
      </pc:sldChg>
      <pc:sldChg chg="del">
        <pc:chgData name="Yoel Kortick" userId="167978f5-7f40-4909-85d5-d4149554ad4e" providerId="ADAL" clId="{D2E538D8-B548-49F9-A53B-5D1DD076EEEC}" dt="2023-08-18T11:02:02.348" v="564" actId="47"/>
        <pc:sldMkLst>
          <pc:docMk/>
          <pc:sldMk cId="1409763519" sldId="669"/>
        </pc:sldMkLst>
      </pc:sldChg>
      <pc:sldChg chg="del">
        <pc:chgData name="Yoel Kortick" userId="167978f5-7f40-4909-85d5-d4149554ad4e" providerId="ADAL" clId="{D2E538D8-B548-49F9-A53B-5D1DD076EEEC}" dt="2023-08-18T11:02:02.938" v="565" actId="47"/>
        <pc:sldMkLst>
          <pc:docMk/>
          <pc:sldMk cId="2442162976" sldId="672"/>
        </pc:sldMkLst>
      </pc:sldChg>
      <pc:sldChg chg="del">
        <pc:chgData name="Yoel Kortick" userId="167978f5-7f40-4909-85d5-d4149554ad4e" providerId="ADAL" clId="{D2E538D8-B548-49F9-A53B-5D1DD076EEEC}" dt="2023-08-18T11:02:11.038" v="572" actId="47"/>
        <pc:sldMkLst>
          <pc:docMk/>
          <pc:sldMk cId="4046650475" sldId="683"/>
        </pc:sldMkLst>
      </pc:sldChg>
      <pc:sldChg chg="del">
        <pc:chgData name="Yoel Kortick" userId="167978f5-7f40-4909-85d5-d4149554ad4e" providerId="ADAL" clId="{D2E538D8-B548-49F9-A53B-5D1DD076EEEC}" dt="2023-08-18T11:02:11.789" v="573" actId="47"/>
        <pc:sldMkLst>
          <pc:docMk/>
          <pc:sldMk cId="4020566824" sldId="685"/>
        </pc:sldMkLst>
      </pc:sldChg>
      <pc:sldChg chg="del">
        <pc:chgData name="Yoel Kortick" userId="167978f5-7f40-4909-85d5-d4149554ad4e" providerId="ADAL" clId="{D2E538D8-B548-49F9-A53B-5D1DD076EEEC}" dt="2023-08-18T11:02:12.480" v="574" actId="47"/>
        <pc:sldMkLst>
          <pc:docMk/>
          <pc:sldMk cId="3912966177" sldId="687"/>
        </pc:sldMkLst>
      </pc:sldChg>
      <pc:sldChg chg="del">
        <pc:chgData name="Yoel Kortick" userId="167978f5-7f40-4909-85d5-d4149554ad4e" providerId="ADAL" clId="{D2E538D8-B548-49F9-A53B-5D1DD076EEEC}" dt="2023-08-18T11:02:08.301" v="569" actId="47"/>
        <pc:sldMkLst>
          <pc:docMk/>
          <pc:sldMk cId="1619404089" sldId="691"/>
        </pc:sldMkLst>
      </pc:sldChg>
      <pc:sldChg chg="del">
        <pc:chgData name="Yoel Kortick" userId="167978f5-7f40-4909-85d5-d4149554ad4e" providerId="ADAL" clId="{D2E538D8-B548-49F9-A53B-5D1DD076EEEC}" dt="2023-08-18T11:02:08.922" v="570" actId="47"/>
        <pc:sldMkLst>
          <pc:docMk/>
          <pc:sldMk cId="980973578" sldId="692"/>
        </pc:sldMkLst>
      </pc:sldChg>
      <pc:sldChg chg="del">
        <pc:chgData name="Yoel Kortick" userId="167978f5-7f40-4909-85d5-d4149554ad4e" providerId="ADAL" clId="{D2E538D8-B548-49F9-A53B-5D1DD076EEEC}" dt="2023-08-18T11:02:10.448" v="571" actId="47"/>
        <pc:sldMkLst>
          <pc:docMk/>
          <pc:sldMk cId="2277935956" sldId="694"/>
        </pc:sldMkLst>
      </pc:sldChg>
      <pc:sldChg chg="addSp delSp modSp add mod">
        <pc:chgData name="Yoel Kortick" userId="167978f5-7f40-4909-85d5-d4149554ad4e" providerId="ADAL" clId="{D2E538D8-B548-49F9-A53B-5D1DD076EEEC}" dt="2023-08-20T06:15:19.865" v="7239" actId="20577"/>
        <pc:sldMkLst>
          <pc:docMk/>
          <pc:sldMk cId="3395953961" sldId="695"/>
        </pc:sldMkLst>
        <pc:spChg chg="add del">
          <ac:chgData name="Yoel Kortick" userId="167978f5-7f40-4909-85d5-d4149554ad4e" providerId="ADAL" clId="{D2E538D8-B548-49F9-A53B-5D1DD076EEEC}" dt="2023-08-18T12:50:59.194" v="3670" actId="478"/>
          <ac:spMkLst>
            <pc:docMk/>
            <pc:sldMk cId="3395953961" sldId="695"/>
            <ac:spMk id="3" creationId="{1EEC3019-2DBF-2204-71BC-BA22E9B7D6C8}"/>
          </ac:spMkLst>
        </pc:spChg>
        <pc:spChg chg="mod">
          <ac:chgData name="Yoel Kortick" userId="167978f5-7f40-4909-85d5-d4149554ad4e" providerId="ADAL" clId="{D2E538D8-B548-49F9-A53B-5D1DD076EEEC}" dt="2023-08-20T06:15:19.865" v="7239" actId="20577"/>
          <ac:spMkLst>
            <pc:docMk/>
            <pc:sldMk cId="3395953961" sldId="695"/>
            <ac:spMk id="6" creationId="{FC137B9D-CCE8-1D3B-4207-4576FC1D2AA9}"/>
          </ac:spMkLst>
        </pc:spChg>
      </pc:sldChg>
      <pc:sldChg chg="delSp modSp add mod setBg">
        <pc:chgData name="Yoel Kortick" userId="167978f5-7f40-4909-85d5-d4149554ad4e" providerId="ADAL" clId="{D2E538D8-B548-49F9-A53B-5D1DD076EEEC}" dt="2023-08-18T11:12:17.703" v="923" actId="1076"/>
        <pc:sldMkLst>
          <pc:docMk/>
          <pc:sldMk cId="2990372180" sldId="696"/>
        </pc:sldMkLst>
        <pc:spChg chg="mod">
          <ac:chgData name="Yoel Kortick" userId="167978f5-7f40-4909-85d5-d4149554ad4e" providerId="ADAL" clId="{D2E538D8-B548-49F9-A53B-5D1DD076EEEC}" dt="2023-08-18T11:12:17.703" v="923" actId="1076"/>
          <ac:spMkLst>
            <pc:docMk/>
            <pc:sldMk cId="2990372180" sldId="696"/>
            <ac:spMk id="2" creationId="{7EDA127F-2937-4A80-E10E-CDA0AB395474}"/>
          </ac:spMkLst>
        </pc:spChg>
        <pc:spChg chg="mod">
          <ac:chgData name="Yoel Kortick" userId="167978f5-7f40-4909-85d5-d4149554ad4e" providerId="ADAL" clId="{D2E538D8-B548-49F9-A53B-5D1DD076EEEC}" dt="2023-08-18T11:11:48.344" v="920" actId="20577"/>
          <ac:spMkLst>
            <pc:docMk/>
            <pc:sldMk cId="2990372180" sldId="696"/>
            <ac:spMk id="3" creationId="{C0DC44FE-FE73-18C6-BA0D-39ADF9F4DAF5}"/>
          </ac:spMkLst>
        </pc:spChg>
        <pc:spChg chg="del">
          <ac:chgData name="Yoel Kortick" userId="167978f5-7f40-4909-85d5-d4149554ad4e" providerId="ADAL" clId="{D2E538D8-B548-49F9-A53B-5D1DD076EEEC}" dt="2023-08-18T11:11:55.062" v="921" actId="478"/>
          <ac:spMkLst>
            <pc:docMk/>
            <pc:sldMk cId="2990372180" sldId="696"/>
            <ac:spMk id="5" creationId="{DDDA000C-CD0F-FDB9-93AD-EE726C18B49C}"/>
          </ac:spMkLst>
        </pc:spChg>
      </pc:sldChg>
      <pc:sldChg chg="modSp add mod">
        <pc:chgData name="Yoel Kortick" userId="167978f5-7f40-4909-85d5-d4149554ad4e" providerId="ADAL" clId="{D2E538D8-B548-49F9-A53B-5D1DD076EEEC}" dt="2023-08-18T11:39:50.432" v="1988" actId="14100"/>
        <pc:sldMkLst>
          <pc:docMk/>
          <pc:sldMk cId="3579353157" sldId="697"/>
        </pc:sldMkLst>
        <pc:spChg chg="mod">
          <ac:chgData name="Yoel Kortick" userId="167978f5-7f40-4909-85d5-d4149554ad4e" providerId="ADAL" clId="{D2E538D8-B548-49F9-A53B-5D1DD076EEEC}" dt="2023-08-18T11:39:50.432" v="1988" actId="14100"/>
          <ac:spMkLst>
            <pc:docMk/>
            <pc:sldMk cId="3579353157" sldId="697"/>
            <ac:spMk id="3" creationId="{C0DC44FE-FE73-18C6-BA0D-39ADF9F4DAF5}"/>
          </ac:spMkLst>
        </pc:spChg>
      </pc:sldChg>
      <pc:sldChg chg="addSp delSp modSp add mod">
        <pc:chgData name="Yoel Kortick" userId="167978f5-7f40-4909-85d5-d4149554ad4e" providerId="ADAL" clId="{D2E538D8-B548-49F9-A53B-5D1DD076EEEC}" dt="2023-08-18T12:51:01.665" v="3672" actId="478"/>
        <pc:sldMkLst>
          <pc:docMk/>
          <pc:sldMk cId="1600273323" sldId="698"/>
        </pc:sldMkLst>
        <pc:spChg chg="mod">
          <ac:chgData name="Yoel Kortick" userId="167978f5-7f40-4909-85d5-d4149554ad4e" providerId="ADAL" clId="{D2E538D8-B548-49F9-A53B-5D1DD076EEEC}" dt="2023-08-18T11:14:38.640" v="1009" actId="20577"/>
          <ac:spMkLst>
            <pc:docMk/>
            <pc:sldMk cId="1600273323" sldId="698"/>
            <ac:spMk id="2" creationId="{FEDFB40A-FD68-C90C-FC94-AB562EC8C5F8}"/>
          </ac:spMkLst>
        </pc:spChg>
        <pc:spChg chg="add del mod">
          <ac:chgData name="Yoel Kortick" userId="167978f5-7f40-4909-85d5-d4149554ad4e" providerId="ADAL" clId="{D2E538D8-B548-49F9-A53B-5D1DD076EEEC}" dt="2023-08-18T12:51:01.665" v="3672" actId="478"/>
          <ac:spMkLst>
            <pc:docMk/>
            <pc:sldMk cId="1600273323" sldId="698"/>
            <ac:spMk id="3" creationId="{1EEC3019-2DBF-2204-71BC-BA22E9B7D6C8}"/>
          </ac:spMkLst>
        </pc:spChg>
        <pc:spChg chg="mod">
          <ac:chgData name="Yoel Kortick" userId="167978f5-7f40-4909-85d5-d4149554ad4e" providerId="ADAL" clId="{D2E538D8-B548-49F9-A53B-5D1DD076EEEC}" dt="2023-08-18T12:28:47.679" v="2789" actId="20577"/>
          <ac:spMkLst>
            <pc:docMk/>
            <pc:sldMk cId="1600273323" sldId="698"/>
            <ac:spMk id="6" creationId="{FC137B9D-CCE8-1D3B-4207-4576FC1D2AA9}"/>
          </ac:spMkLst>
        </pc:spChg>
      </pc:sldChg>
      <pc:sldChg chg="addSp delSp modSp add mod">
        <pc:chgData name="Yoel Kortick" userId="167978f5-7f40-4909-85d5-d4149554ad4e" providerId="ADAL" clId="{D2E538D8-B548-49F9-A53B-5D1DD076EEEC}" dt="2023-08-18T12:51:01.838" v="3673" actId="478"/>
        <pc:sldMkLst>
          <pc:docMk/>
          <pc:sldMk cId="3292028106" sldId="699"/>
        </pc:sldMkLst>
        <pc:spChg chg="add del">
          <ac:chgData name="Yoel Kortick" userId="167978f5-7f40-4909-85d5-d4149554ad4e" providerId="ADAL" clId="{D2E538D8-B548-49F9-A53B-5D1DD076EEEC}" dt="2023-08-18T12:51:01.838" v="3673" actId="478"/>
          <ac:spMkLst>
            <pc:docMk/>
            <pc:sldMk cId="3292028106" sldId="699"/>
            <ac:spMk id="3" creationId="{1EEC3019-2DBF-2204-71BC-BA22E9B7D6C8}"/>
          </ac:spMkLst>
        </pc:spChg>
        <pc:spChg chg="mod">
          <ac:chgData name="Yoel Kortick" userId="167978f5-7f40-4909-85d5-d4149554ad4e" providerId="ADAL" clId="{D2E538D8-B548-49F9-A53B-5D1DD076EEEC}" dt="2023-08-18T11:23:24.663" v="1528" actId="14100"/>
          <ac:spMkLst>
            <pc:docMk/>
            <pc:sldMk cId="3292028106" sldId="699"/>
            <ac:spMk id="6" creationId="{FC137B9D-CCE8-1D3B-4207-4576FC1D2AA9}"/>
          </ac:spMkLst>
        </pc:spChg>
        <pc:picChg chg="add mod">
          <ac:chgData name="Yoel Kortick" userId="167978f5-7f40-4909-85d5-d4149554ad4e" providerId="ADAL" clId="{D2E538D8-B548-49F9-A53B-5D1DD076EEEC}" dt="2023-08-18T11:23:30.073" v="1529" actId="208"/>
          <ac:picMkLst>
            <pc:docMk/>
            <pc:sldMk cId="3292028106" sldId="699"/>
            <ac:picMk id="7" creationId="{E66959A8-8FAE-979B-0CC6-D06670C1D08B}"/>
          </ac:picMkLst>
        </pc:picChg>
      </pc:sldChg>
      <pc:sldChg chg="addSp delSp modSp add mod">
        <pc:chgData name="Yoel Kortick" userId="167978f5-7f40-4909-85d5-d4149554ad4e" providerId="ADAL" clId="{D2E538D8-B548-49F9-A53B-5D1DD076EEEC}" dt="2023-08-18T12:51:02.006" v="3674" actId="478"/>
        <pc:sldMkLst>
          <pc:docMk/>
          <pc:sldMk cId="1266406602" sldId="700"/>
        </pc:sldMkLst>
        <pc:spChg chg="add del">
          <ac:chgData name="Yoel Kortick" userId="167978f5-7f40-4909-85d5-d4149554ad4e" providerId="ADAL" clId="{D2E538D8-B548-49F9-A53B-5D1DD076EEEC}" dt="2023-08-18T12:51:02.006" v="3674" actId="478"/>
          <ac:spMkLst>
            <pc:docMk/>
            <pc:sldMk cId="1266406602" sldId="700"/>
            <ac:spMk id="3" creationId="{1EEC3019-2DBF-2204-71BC-BA22E9B7D6C8}"/>
          </ac:spMkLst>
        </pc:spChg>
        <pc:spChg chg="mod">
          <ac:chgData name="Yoel Kortick" userId="167978f5-7f40-4909-85d5-d4149554ad4e" providerId="ADAL" clId="{D2E538D8-B548-49F9-A53B-5D1DD076EEEC}" dt="2023-08-18T11:24:56.665" v="1617" actId="20577"/>
          <ac:spMkLst>
            <pc:docMk/>
            <pc:sldMk cId="1266406602" sldId="700"/>
            <ac:spMk id="6" creationId="{FC137B9D-CCE8-1D3B-4207-4576FC1D2AA9}"/>
          </ac:spMkLst>
        </pc:spChg>
        <pc:spChg chg="add mod">
          <ac:chgData name="Yoel Kortick" userId="167978f5-7f40-4909-85d5-d4149554ad4e" providerId="ADAL" clId="{D2E538D8-B548-49F9-A53B-5D1DD076EEEC}" dt="2023-08-18T11:26:02.032" v="1651"/>
          <ac:spMkLst>
            <pc:docMk/>
            <pc:sldMk cId="1266406602" sldId="700"/>
            <ac:spMk id="9" creationId="{C823F3D3-9C0F-343F-5401-7977B0FF91E8}"/>
          </ac:spMkLst>
        </pc:spChg>
        <pc:spChg chg="add mod">
          <ac:chgData name="Yoel Kortick" userId="167978f5-7f40-4909-85d5-d4149554ad4e" providerId="ADAL" clId="{D2E538D8-B548-49F9-A53B-5D1DD076EEEC}" dt="2023-08-18T11:26:22.419" v="1690" actId="207"/>
          <ac:spMkLst>
            <pc:docMk/>
            <pc:sldMk cId="1266406602" sldId="700"/>
            <ac:spMk id="10" creationId="{2C31D1FC-430B-1E7C-01B2-8229AD813D5E}"/>
          </ac:spMkLst>
        </pc:spChg>
        <pc:picChg chg="del">
          <ac:chgData name="Yoel Kortick" userId="167978f5-7f40-4909-85d5-d4149554ad4e" providerId="ADAL" clId="{D2E538D8-B548-49F9-A53B-5D1DD076EEEC}" dt="2023-08-18T11:24:59.914" v="1618" actId="478"/>
          <ac:picMkLst>
            <pc:docMk/>
            <pc:sldMk cId="1266406602" sldId="700"/>
            <ac:picMk id="7" creationId="{E66959A8-8FAE-979B-0CC6-D06670C1D08B}"/>
          </ac:picMkLst>
        </pc:picChg>
        <pc:picChg chg="add mod">
          <ac:chgData name="Yoel Kortick" userId="167978f5-7f40-4909-85d5-d4149554ad4e" providerId="ADAL" clId="{D2E538D8-B548-49F9-A53B-5D1DD076EEEC}" dt="2023-08-18T11:25:48.207" v="1650" actId="207"/>
          <ac:picMkLst>
            <pc:docMk/>
            <pc:sldMk cId="1266406602" sldId="700"/>
            <ac:picMk id="8" creationId="{EE443811-545F-655D-DEFB-5B1F3640FD58}"/>
          </ac:picMkLst>
        </pc:picChg>
      </pc:sldChg>
      <pc:sldChg chg="addSp delSp modSp add mod">
        <pc:chgData name="Yoel Kortick" userId="167978f5-7f40-4909-85d5-d4149554ad4e" providerId="ADAL" clId="{D2E538D8-B548-49F9-A53B-5D1DD076EEEC}" dt="2023-08-18T12:51:02.162" v="3675" actId="478"/>
        <pc:sldMkLst>
          <pc:docMk/>
          <pc:sldMk cId="4163060952" sldId="701"/>
        </pc:sldMkLst>
        <pc:spChg chg="add del">
          <ac:chgData name="Yoel Kortick" userId="167978f5-7f40-4909-85d5-d4149554ad4e" providerId="ADAL" clId="{D2E538D8-B548-49F9-A53B-5D1DD076EEEC}" dt="2023-08-18T12:51:02.162" v="3675" actId="478"/>
          <ac:spMkLst>
            <pc:docMk/>
            <pc:sldMk cId="4163060952" sldId="701"/>
            <ac:spMk id="3" creationId="{1EEC3019-2DBF-2204-71BC-BA22E9B7D6C8}"/>
          </ac:spMkLst>
        </pc:spChg>
        <pc:spChg chg="mod">
          <ac:chgData name="Yoel Kortick" userId="167978f5-7f40-4909-85d5-d4149554ad4e" providerId="ADAL" clId="{D2E538D8-B548-49F9-A53B-5D1DD076EEEC}" dt="2023-08-18T11:27:15.355" v="1744" actId="313"/>
          <ac:spMkLst>
            <pc:docMk/>
            <pc:sldMk cId="4163060952" sldId="701"/>
            <ac:spMk id="6" creationId="{FC137B9D-CCE8-1D3B-4207-4576FC1D2AA9}"/>
          </ac:spMkLst>
        </pc:spChg>
        <pc:spChg chg="mod">
          <ac:chgData name="Yoel Kortick" userId="167978f5-7f40-4909-85d5-d4149554ad4e" providerId="ADAL" clId="{D2E538D8-B548-49F9-A53B-5D1DD076EEEC}" dt="2023-08-18T11:28:32.445" v="1773" actId="1035"/>
          <ac:spMkLst>
            <pc:docMk/>
            <pc:sldMk cId="4163060952" sldId="701"/>
            <ac:spMk id="9" creationId="{C823F3D3-9C0F-343F-5401-7977B0FF91E8}"/>
          </ac:spMkLst>
        </pc:spChg>
        <pc:spChg chg="del">
          <ac:chgData name="Yoel Kortick" userId="167978f5-7f40-4909-85d5-d4149554ad4e" providerId="ADAL" clId="{D2E538D8-B548-49F9-A53B-5D1DD076EEEC}" dt="2023-08-18T11:28:53.415" v="1777" actId="478"/>
          <ac:spMkLst>
            <pc:docMk/>
            <pc:sldMk cId="4163060952" sldId="701"/>
            <ac:spMk id="10" creationId="{2C31D1FC-430B-1E7C-01B2-8229AD813D5E}"/>
          </ac:spMkLst>
        </pc:spChg>
        <pc:spChg chg="add">
          <ac:chgData name="Yoel Kortick" userId="167978f5-7f40-4909-85d5-d4149554ad4e" providerId="ADAL" clId="{D2E538D8-B548-49F9-A53B-5D1DD076EEEC}" dt="2023-08-18T11:28:41.464" v="1775" actId="11529"/>
          <ac:spMkLst>
            <pc:docMk/>
            <pc:sldMk cId="4163060952" sldId="701"/>
            <ac:spMk id="11" creationId="{0B4B0132-A50D-E210-832F-FDC60DEC18CC}"/>
          </ac:spMkLst>
        </pc:spChg>
        <pc:spChg chg="add">
          <ac:chgData name="Yoel Kortick" userId="167978f5-7f40-4909-85d5-d4149554ad4e" providerId="ADAL" clId="{D2E538D8-B548-49F9-A53B-5D1DD076EEEC}" dt="2023-08-18T11:28:46.533" v="1776" actId="11529"/>
          <ac:spMkLst>
            <pc:docMk/>
            <pc:sldMk cId="4163060952" sldId="701"/>
            <ac:spMk id="12" creationId="{6B111FCF-5E78-4680-3FBD-F3A952E69A0A}"/>
          </ac:spMkLst>
        </pc:spChg>
        <pc:picChg chg="add mod ord">
          <ac:chgData name="Yoel Kortick" userId="167978f5-7f40-4909-85d5-d4149554ad4e" providerId="ADAL" clId="{D2E538D8-B548-49F9-A53B-5D1DD076EEEC}" dt="2023-08-18T11:28:33.834" v="1774" actId="1076"/>
          <ac:picMkLst>
            <pc:docMk/>
            <pc:sldMk cId="4163060952" sldId="701"/>
            <ac:picMk id="7" creationId="{1D04C133-3BD9-5557-778B-9989B1C2AE7E}"/>
          </ac:picMkLst>
        </pc:picChg>
        <pc:picChg chg="del">
          <ac:chgData name="Yoel Kortick" userId="167978f5-7f40-4909-85d5-d4149554ad4e" providerId="ADAL" clId="{D2E538D8-B548-49F9-A53B-5D1DD076EEEC}" dt="2023-08-18T11:27:18.357" v="1745" actId="478"/>
          <ac:picMkLst>
            <pc:docMk/>
            <pc:sldMk cId="4163060952" sldId="701"/>
            <ac:picMk id="8" creationId="{EE443811-545F-655D-DEFB-5B1F3640FD58}"/>
          </ac:picMkLst>
        </pc:picChg>
      </pc:sldChg>
      <pc:sldChg chg="addSp delSp modSp add mod">
        <pc:chgData name="Yoel Kortick" userId="167978f5-7f40-4909-85d5-d4149554ad4e" providerId="ADAL" clId="{D2E538D8-B548-49F9-A53B-5D1DD076EEEC}" dt="2023-08-18T12:51:02.285" v="3676" actId="478"/>
        <pc:sldMkLst>
          <pc:docMk/>
          <pc:sldMk cId="1764632029" sldId="702"/>
        </pc:sldMkLst>
        <pc:spChg chg="add del">
          <ac:chgData name="Yoel Kortick" userId="167978f5-7f40-4909-85d5-d4149554ad4e" providerId="ADAL" clId="{D2E538D8-B548-49F9-A53B-5D1DD076EEEC}" dt="2023-08-18T12:51:02.285" v="3676" actId="478"/>
          <ac:spMkLst>
            <pc:docMk/>
            <pc:sldMk cId="1764632029" sldId="702"/>
            <ac:spMk id="3" creationId="{1EEC3019-2DBF-2204-71BC-BA22E9B7D6C8}"/>
          </ac:spMkLst>
        </pc:spChg>
        <pc:spChg chg="mod">
          <ac:chgData name="Yoel Kortick" userId="167978f5-7f40-4909-85d5-d4149554ad4e" providerId="ADAL" clId="{D2E538D8-B548-49F9-A53B-5D1DD076EEEC}" dt="2023-08-18T11:30:12.158" v="1803" actId="14100"/>
          <ac:spMkLst>
            <pc:docMk/>
            <pc:sldMk cId="1764632029" sldId="702"/>
            <ac:spMk id="6" creationId="{FC137B9D-CCE8-1D3B-4207-4576FC1D2AA9}"/>
          </ac:spMkLst>
        </pc:spChg>
        <pc:spChg chg="del">
          <ac:chgData name="Yoel Kortick" userId="167978f5-7f40-4909-85d5-d4149554ad4e" providerId="ADAL" clId="{D2E538D8-B548-49F9-A53B-5D1DD076EEEC}" dt="2023-08-18T11:31:57.215" v="1825" actId="478"/>
          <ac:spMkLst>
            <pc:docMk/>
            <pc:sldMk cId="1764632029" sldId="702"/>
            <ac:spMk id="9" creationId="{C823F3D3-9C0F-343F-5401-7977B0FF91E8}"/>
          </ac:spMkLst>
        </pc:spChg>
        <pc:spChg chg="mod">
          <ac:chgData name="Yoel Kortick" userId="167978f5-7f40-4909-85d5-d4149554ad4e" providerId="ADAL" clId="{D2E538D8-B548-49F9-A53B-5D1DD076EEEC}" dt="2023-08-18T11:31:45.781" v="1822" actId="14100"/>
          <ac:spMkLst>
            <pc:docMk/>
            <pc:sldMk cId="1764632029" sldId="702"/>
            <ac:spMk id="11" creationId="{0B4B0132-A50D-E210-832F-FDC60DEC18CC}"/>
          </ac:spMkLst>
        </pc:spChg>
        <pc:spChg chg="del">
          <ac:chgData name="Yoel Kortick" userId="167978f5-7f40-4909-85d5-d4149554ad4e" providerId="ADAL" clId="{D2E538D8-B548-49F9-A53B-5D1DD076EEEC}" dt="2023-08-18T11:31:48.150" v="1823" actId="478"/>
          <ac:spMkLst>
            <pc:docMk/>
            <pc:sldMk cId="1764632029" sldId="702"/>
            <ac:spMk id="12" creationId="{6B111FCF-5E78-4680-3FBD-F3A952E69A0A}"/>
          </ac:spMkLst>
        </pc:spChg>
        <pc:picChg chg="del">
          <ac:chgData name="Yoel Kortick" userId="167978f5-7f40-4909-85d5-d4149554ad4e" providerId="ADAL" clId="{D2E538D8-B548-49F9-A53B-5D1DD076EEEC}" dt="2023-08-18T11:30:15.423" v="1804" actId="478"/>
          <ac:picMkLst>
            <pc:docMk/>
            <pc:sldMk cId="1764632029" sldId="702"/>
            <ac:picMk id="7" creationId="{1D04C133-3BD9-5557-778B-9989B1C2AE7E}"/>
          </ac:picMkLst>
        </pc:picChg>
        <pc:picChg chg="add del ord">
          <ac:chgData name="Yoel Kortick" userId="167978f5-7f40-4909-85d5-d4149554ad4e" providerId="ADAL" clId="{D2E538D8-B548-49F9-A53B-5D1DD076EEEC}" dt="2023-08-18T11:31:25.602" v="1807" actId="478"/>
          <ac:picMkLst>
            <pc:docMk/>
            <pc:sldMk cId="1764632029" sldId="702"/>
            <ac:picMk id="8" creationId="{C780450D-E62C-A5C0-6C49-CE35FCE7059F}"/>
          </ac:picMkLst>
        </pc:picChg>
        <pc:picChg chg="add mod ord">
          <ac:chgData name="Yoel Kortick" userId="167978f5-7f40-4909-85d5-d4149554ad4e" providerId="ADAL" clId="{D2E538D8-B548-49F9-A53B-5D1DD076EEEC}" dt="2023-08-18T11:31:50.766" v="1824" actId="208"/>
          <ac:picMkLst>
            <pc:docMk/>
            <pc:sldMk cId="1764632029" sldId="702"/>
            <ac:picMk id="14" creationId="{D3281D99-C7E2-1B99-4516-4FD81DECC7A9}"/>
          </ac:picMkLst>
        </pc:picChg>
      </pc:sldChg>
      <pc:sldChg chg="modSp add del mod">
        <pc:chgData name="Yoel Kortick" userId="167978f5-7f40-4909-85d5-d4149554ad4e" providerId="ADAL" clId="{D2E538D8-B548-49F9-A53B-5D1DD076EEEC}" dt="2023-08-18T12:37:22.972" v="3294" actId="47"/>
        <pc:sldMkLst>
          <pc:docMk/>
          <pc:sldMk cId="2530661652" sldId="703"/>
        </pc:sldMkLst>
        <pc:spChg chg="mod">
          <ac:chgData name="Yoel Kortick" userId="167978f5-7f40-4909-85d5-d4149554ad4e" providerId="ADAL" clId="{D2E538D8-B548-49F9-A53B-5D1DD076EEEC}" dt="2023-08-18T11:33:40.102" v="1885" actId="27107"/>
          <ac:spMkLst>
            <pc:docMk/>
            <pc:sldMk cId="2530661652" sldId="703"/>
            <ac:spMk id="6" creationId="{FC137B9D-CCE8-1D3B-4207-4576FC1D2AA9}"/>
          </ac:spMkLst>
        </pc:spChg>
      </pc:sldChg>
      <pc:sldChg chg="modSp add mod">
        <pc:chgData name="Yoel Kortick" userId="167978f5-7f40-4909-85d5-d4149554ad4e" providerId="ADAL" clId="{D2E538D8-B548-49F9-A53B-5D1DD076EEEC}" dt="2023-08-18T11:36:54.968" v="1962" actId="14100"/>
        <pc:sldMkLst>
          <pc:docMk/>
          <pc:sldMk cId="3753241301" sldId="704"/>
        </pc:sldMkLst>
        <pc:spChg chg="mod">
          <ac:chgData name="Yoel Kortick" userId="167978f5-7f40-4909-85d5-d4149554ad4e" providerId="ADAL" clId="{D2E538D8-B548-49F9-A53B-5D1DD076EEEC}" dt="2023-08-18T11:36:54.968" v="1962" actId="14100"/>
          <ac:spMkLst>
            <pc:docMk/>
            <pc:sldMk cId="3753241301" sldId="704"/>
            <ac:spMk id="3" creationId="{C0DC44FE-FE73-18C6-BA0D-39ADF9F4DAF5}"/>
          </ac:spMkLst>
        </pc:spChg>
      </pc:sldChg>
      <pc:sldChg chg="addSp delSp modSp add mod">
        <pc:chgData name="Yoel Kortick" userId="167978f5-7f40-4909-85d5-d4149554ad4e" providerId="ADAL" clId="{D2E538D8-B548-49F9-A53B-5D1DD076EEEC}" dt="2023-08-18T12:51:02.426" v="3677" actId="478"/>
        <pc:sldMkLst>
          <pc:docMk/>
          <pc:sldMk cId="3826647313" sldId="705"/>
        </pc:sldMkLst>
        <pc:spChg chg="mod">
          <ac:chgData name="Yoel Kortick" userId="167978f5-7f40-4909-85d5-d4149554ad4e" providerId="ADAL" clId="{D2E538D8-B548-49F9-A53B-5D1DD076EEEC}" dt="2023-08-18T11:40:08.730" v="1998" actId="20577"/>
          <ac:spMkLst>
            <pc:docMk/>
            <pc:sldMk cId="3826647313" sldId="705"/>
            <ac:spMk id="2" creationId="{FEDFB40A-FD68-C90C-FC94-AB562EC8C5F8}"/>
          </ac:spMkLst>
        </pc:spChg>
        <pc:spChg chg="add del mod">
          <ac:chgData name="Yoel Kortick" userId="167978f5-7f40-4909-85d5-d4149554ad4e" providerId="ADAL" clId="{D2E538D8-B548-49F9-A53B-5D1DD076EEEC}" dt="2023-08-18T12:51:02.426" v="3677" actId="478"/>
          <ac:spMkLst>
            <pc:docMk/>
            <pc:sldMk cId="3826647313" sldId="705"/>
            <ac:spMk id="3" creationId="{1EEC3019-2DBF-2204-71BC-BA22E9B7D6C8}"/>
          </ac:spMkLst>
        </pc:spChg>
        <pc:spChg chg="mod">
          <ac:chgData name="Yoel Kortick" userId="167978f5-7f40-4909-85d5-d4149554ad4e" providerId="ADAL" clId="{D2E538D8-B548-49F9-A53B-5D1DD076EEEC}" dt="2023-08-18T11:43:09.922" v="2157" actId="14100"/>
          <ac:spMkLst>
            <pc:docMk/>
            <pc:sldMk cId="3826647313" sldId="705"/>
            <ac:spMk id="6" creationId="{FC137B9D-CCE8-1D3B-4207-4576FC1D2AA9}"/>
          </ac:spMkLst>
        </pc:spChg>
        <pc:spChg chg="add">
          <ac:chgData name="Yoel Kortick" userId="167978f5-7f40-4909-85d5-d4149554ad4e" providerId="ADAL" clId="{D2E538D8-B548-49F9-A53B-5D1DD076EEEC}" dt="2023-08-18T11:43:21.377" v="2158" actId="11529"/>
          <ac:spMkLst>
            <pc:docMk/>
            <pc:sldMk cId="3826647313" sldId="705"/>
            <ac:spMk id="8" creationId="{6BD835CC-996B-0617-6AF9-763648A8BBB7}"/>
          </ac:spMkLst>
        </pc:spChg>
        <pc:spChg chg="add mod">
          <ac:chgData name="Yoel Kortick" userId="167978f5-7f40-4909-85d5-d4149554ad4e" providerId="ADAL" clId="{D2E538D8-B548-49F9-A53B-5D1DD076EEEC}" dt="2023-08-18T11:43:29.716" v="2163" actId="1035"/>
          <ac:spMkLst>
            <pc:docMk/>
            <pc:sldMk cId="3826647313" sldId="705"/>
            <ac:spMk id="9" creationId="{4830E9DC-AE83-4892-88BC-C7F7B5F041DC}"/>
          </ac:spMkLst>
        </pc:spChg>
        <pc:picChg chg="add mod">
          <ac:chgData name="Yoel Kortick" userId="167978f5-7f40-4909-85d5-d4149554ad4e" providerId="ADAL" clId="{D2E538D8-B548-49F9-A53B-5D1DD076EEEC}" dt="2023-08-18T11:43:04.273" v="2156" actId="208"/>
          <ac:picMkLst>
            <pc:docMk/>
            <pc:sldMk cId="3826647313" sldId="705"/>
            <ac:picMk id="7" creationId="{6FFA8486-4915-4774-7833-7856BA41B49C}"/>
          </ac:picMkLst>
        </pc:picChg>
      </pc:sldChg>
      <pc:sldChg chg="addSp delSp modSp add mod">
        <pc:chgData name="Yoel Kortick" userId="167978f5-7f40-4909-85d5-d4149554ad4e" providerId="ADAL" clId="{D2E538D8-B548-49F9-A53B-5D1DD076EEEC}" dt="2023-08-18T12:51:02.584" v="3678" actId="478"/>
        <pc:sldMkLst>
          <pc:docMk/>
          <pc:sldMk cId="57332723" sldId="706"/>
        </pc:sldMkLst>
        <pc:spChg chg="add del">
          <ac:chgData name="Yoel Kortick" userId="167978f5-7f40-4909-85d5-d4149554ad4e" providerId="ADAL" clId="{D2E538D8-B548-49F9-A53B-5D1DD076EEEC}" dt="2023-08-18T12:51:02.584" v="3678" actId="478"/>
          <ac:spMkLst>
            <pc:docMk/>
            <pc:sldMk cId="57332723" sldId="706"/>
            <ac:spMk id="3" creationId="{1EEC3019-2DBF-2204-71BC-BA22E9B7D6C8}"/>
          </ac:spMkLst>
        </pc:spChg>
        <pc:spChg chg="mod">
          <ac:chgData name="Yoel Kortick" userId="167978f5-7f40-4909-85d5-d4149554ad4e" providerId="ADAL" clId="{D2E538D8-B548-49F9-A53B-5D1DD076EEEC}" dt="2023-08-18T11:49:19.737" v="2221" actId="403"/>
          <ac:spMkLst>
            <pc:docMk/>
            <pc:sldMk cId="57332723" sldId="706"/>
            <ac:spMk id="6" creationId="{FC137B9D-CCE8-1D3B-4207-4576FC1D2AA9}"/>
          </ac:spMkLst>
        </pc:spChg>
        <pc:spChg chg="mod">
          <ac:chgData name="Yoel Kortick" userId="167978f5-7f40-4909-85d5-d4149554ad4e" providerId="ADAL" clId="{D2E538D8-B548-49F9-A53B-5D1DD076EEEC}" dt="2023-08-18T11:48:55.487" v="2216" actId="1036"/>
          <ac:spMkLst>
            <pc:docMk/>
            <pc:sldMk cId="57332723" sldId="706"/>
            <ac:spMk id="8" creationId="{6BD835CC-996B-0617-6AF9-763648A8BBB7}"/>
          </ac:spMkLst>
        </pc:spChg>
        <pc:spChg chg="del">
          <ac:chgData name="Yoel Kortick" userId="167978f5-7f40-4909-85d5-d4149554ad4e" providerId="ADAL" clId="{D2E538D8-B548-49F9-A53B-5D1DD076EEEC}" dt="2023-08-18T11:48:59.793" v="2217" actId="478"/>
          <ac:spMkLst>
            <pc:docMk/>
            <pc:sldMk cId="57332723" sldId="706"/>
            <ac:spMk id="9" creationId="{4830E9DC-AE83-4892-88BC-C7F7B5F041DC}"/>
          </ac:spMkLst>
        </pc:spChg>
        <pc:picChg chg="del">
          <ac:chgData name="Yoel Kortick" userId="167978f5-7f40-4909-85d5-d4149554ad4e" providerId="ADAL" clId="{D2E538D8-B548-49F9-A53B-5D1DD076EEEC}" dt="2023-08-18T11:48:44.354" v="2203" actId="478"/>
          <ac:picMkLst>
            <pc:docMk/>
            <pc:sldMk cId="57332723" sldId="706"/>
            <ac:picMk id="7" creationId="{6FFA8486-4915-4774-7833-7856BA41B49C}"/>
          </ac:picMkLst>
        </pc:picChg>
        <pc:picChg chg="add mod ord">
          <ac:chgData name="Yoel Kortick" userId="167978f5-7f40-4909-85d5-d4149554ad4e" providerId="ADAL" clId="{D2E538D8-B548-49F9-A53B-5D1DD076EEEC}" dt="2023-08-18T11:49:03.978" v="2218" actId="208"/>
          <ac:picMkLst>
            <pc:docMk/>
            <pc:sldMk cId="57332723" sldId="706"/>
            <ac:picMk id="10" creationId="{14CFA4BE-57FE-95A8-8116-920AC68CCAD6}"/>
          </ac:picMkLst>
        </pc:picChg>
      </pc:sldChg>
      <pc:sldChg chg="addSp delSp modSp add mod">
        <pc:chgData name="Yoel Kortick" userId="167978f5-7f40-4909-85d5-d4149554ad4e" providerId="ADAL" clId="{D2E538D8-B548-49F9-A53B-5D1DD076EEEC}" dt="2023-08-18T12:51:02.874" v="3680" actId="478"/>
        <pc:sldMkLst>
          <pc:docMk/>
          <pc:sldMk cId="3526932075" sldId="707"/>
        </pc:sldMkLst>
        <pc:spChg chg="add del">
          <ac:chgData name="Yoel Kortick" userId="167978f5-7f40-4909-85d5-d4149554ad4e" providerId="ADAL" clId="{D2E538D8-B548-49F9-A53B-5D1DD076EEEC}" dt="2023-08-18T12:51:02.874" v="3680" actId="478"/>
          <ac:spMkLst>
            <pc:docMk/>
            <pc:sldMk cId="3526932075" sldId="707"/>
            <ac:spMk id="3" creationId="{1EEC3019-2DBF-2204-71BC-BA22E9B7D6C8}"/>
          </ac:spMkLst>
        </pc:spChg>
        <pc:spChg chg="del mod">
          <ac:chgData name="Yoel Kortick" userId="167978f5-7f40-4909-85d5-d4149554ad4e" providerId="ADAL" clId="{D2E538D8-B548-49F9-A53B-5D1DD076EEEC}" dt="2023-08-18T12:16:46.247" v="2553" actId="478"/>
          <ac:spMkLst>
            <pc:docMk/>
            <pc:sldMk cId="3526932075" sldId="707"/>
            <ac:spMk id="6" creationId="{FC137B9D-CCE8-1D3B-4207-4576FC1D2AA9}"/>
          </ac:spMkLst>
        </pc:spChg>
        <pc:spChg chg="mod">
          <ac:chgData name="Yoel Kortick" userId="167978f5-7f40-4909-85d5-d4149554ad4e" providerId="ADAL" clId="{D2E538D8-B548-49F9-A53B-5D1DD076EEEC}" dt="2023-08-18T12:17:26.689" v="2572" actId="14100"/>
          <ac:spMkLst>
            <pc:docMk/>
            <pc:sldMk cId="3526932075" sldId="707"/>
            <ac:spMk id="8" creationId="{6BD835CC-996B-0617-6AF9-763648A8BBB7}"/>
          </ac:spMkLst>
        </pc:spChg>
        <pc:spChg chg="add del mod">
          <ac:chgData name="Yoel Kortick" userId="167978f5-7f40-4909-85d5-d4149554ad4e" providerId="ADAL" clId="{D2E538D8-B548-49F9-A53B-5D1DD076EEEC}" dt="2023-08-18T12:17:14.298" v="2562" actId="478"/>
          <ac:spMkLst>
            <pc:docMk/>
            <pc:sldMk cId="3526932075" sldId="707"/>
            <ac:spMk id="12" creationId="{2C989EE0-0CF6-0A6F-D998-58F0635015DA}"/>
          </ac:spMkLst>
        </pc:spChg>
        <pc:spChg chg="add del mod">
          <ac:chgData name="Yoel Kortick" userId="167978f5-7f40-4909-85d5-d4149554ad4e" providerId="ADAL" clId="{D2E538D8-B548-49F9-A53B-5D1DD076EEEC}" dt="2023-08-18T12:16:58.843" v="2558" actId="478"/>
          <ac:spMkLst>
            <pc:docMk/>
            <pc:sldMk cId="3526932075" sldId="707"/>
            <ac:spMk id="21" creationId="{3F73DC96-D1A9-DEE8-A615-CC595EF9A906}"/>
          </ac:spMkLst>
        </pc:spChg>
        <pc:spChg chg="add mod">
          <ac:chgData name="Yoel Kortick" userId="167978f5-7f40-4909-85d5-d4149554ad4e" providerId="ADAL" clId="{D2E538D8-B548-49F9-A53B-5D1DD076EEEC}" dt="2023-08-18T12:17:44.835" v="2582" actId="6549"/>
          <ac:spMkLst>
            <pc:docMk/>
            <pc:sldMk cId="3526932075" sldId="707"/>
            <ac:spMk id="22" creationId="{B354518B-452F-BC79-AC8D-2AEE8704AE1C}"/>
          </ac:spMkLst>
        </pc:spChg>
        <pc:spChg chg="add del mod">
          <ac:chgData name="Yoel Kortick" userId="167978f5-7f40-4909-85d5-d4149554ad4e" providerId="ADAL" clId="{D2E538D8-B548-49F9-A53B-5D1DD076EEEC}" dt="2023-08-18T12:16:49.702" v="2554" actId="478"/>
          <ac:spMkLst>
            <pc:docMk/>
            <pc:sldMk cId="3526932075" sldId="707"/>
            <ac:spMk id="26" creationId="{276EDD3C-B441-C623-6661-75A2260D0229}"/>
          </ac:spMkLst>
        </pc:spChg>
        <pc:picChg chg="add del mod ord">
          <ac:chgData name="Yoel Kortick" userId="167978f5-7f40-4909-85d5-d4149554ad4e" providerId="ADAL" clId="{D2E538D8-B548-49F9-A53B-5D1DD076EEEC}" dt="2023-08-18T12:13:09.840" v="2377" actId="478"/>
          <ac:picMkLst>
            <pc:docMk/>
            <pc:sldMk cId="3526932075" sldId="707"/>
            <ac:picMk id="7" creationId="{92516CE3-3B93-F9F8-1FCE-0A50E1F9F039}"/>
          </ac:picMkLst>
        </pc:picChg>
        <pc:picChg chg="del">
          <ac:chgData name="Yoel Kortick" userId="167978f5-7f40-4909-85d5-d4149554ad4e" providerId="ADAL" clId="{D2E538D8-B548-49F9-A53B-5D1DD076EEEC}" dt="2023-08-18T12:09:33.118" v="2223" actId="478"/>
          <ac:picMkLst>
            <pc:docMk/>
            <pc:sldMk cId="3526932075" sldId="707"/>
            <ac:picMk id="10" creationId="{14CFA4BE-57FE-95A8-8116-920AC68CCAD6}"/>
          </ac:picMkLst>
        </pc:picChg>
        <pc:picChg chg="add del">
          <ac:chgData name="Yoel Kortick" userId="167978f5-7f40-4909-85d5-d4149554ad4e" providerId="ADAL" clId="{D2E538D8-B548-49F9-A53B-5D1DD076EEEC}" dt="2023-08-18T12:09:53.638" v="2256" actId="22"/>
          <ac:picMkLst>
            <pc:docMk/>
            <pc:sldMk cId="3526932075" sldId="707"/>
            <ac:picMk id="11" creationId="{5BE9ADF2-32AA-2DEB-6D0D-FCE9B96E18D9}"/>
          </ac:picMkLst>
        </pc:picChg>
        <pc:picChg chg="add del mod ord">
          <ac:chgData name="Yoel Kortick" userId="167978f5-7f40-4909-85d5-d4149554ad4e" providerId="ADAL" clId="{D2E538D8-B548-49F9-A53B-5D1DD076EEEC}" dt="2023-08-18T12:17:50.552" v="2583" actId="208"/>
          <ac:picMkLst>
            <pc:docMk/>
            <pc:sldMk cId="3526932075" sldId="707"/>
            <ac:picMk id="20" creationId="{B27137E1-1AF8-FBEE-0964-88EDCDB10583}"/>
          </ac:picMkLst>
        </pc:picChg>
        <pc:cxnChg chg="add del mod">
          <ac:chgData name="Yoel Kortick" userId="167978f5-7f40-4909-85d5-d4149554ad4e" providerId="ADAL" clId="{D2E538D8-B548-49F9-A53B-5D1DD076EEEC}" dt="2023-08-18T12:17:00.812" v="2559" actId="478"/>
          <ac:cxnSpMkLst>
            <pc:docMk/>
            <pc:sldMk cId="3526932075" sldId="707"/>
            <ac:cxnSpMk id="15" creationId="{557879C0-ED08-8425-EA70-47A1B0CF0312}"/>
          </ac:cxnSpMkLst>
        </pc:cxnChg>
        <pc:cxnChg chg="add del mod">
          <ac:chgData name="Yoel Kortick" userId="167978f5-7f40-4909-85d5-d4149554ad4e" providerId="ADAL" clId="{D2E538D8-B548-49F9-A53B-5D1DD076EEEC}" dt="2023-08-18T12:17:04.445" v="2560" actId="478"/>
          <ac:cxnSpMkLst>
            <pc:docMk/>
            <pc:sldMk cId="3526932075" sldId="707"/>
            <ac:cxnSpMk id="16" creationId="{E5E7B14F-D170-0335-77A5-0CF361688C6D}"/>
          </ac:cxnSpMkLst>
        </pc:cxnChg>
        <pc:cxnChg chg="add mod">
          <ac:chgData name="Yoel Kortick" userId="167978f5-7f40-4909-85d5-d4149554ad4e" providerId="ADAL" clId="{D2E538D8-B548-49F9-A53B-5D1DD076EEEC}" dt="2023-08-18T12:17:41.832" v="2581" actId="1036"/>
          <ac:cxnSpMkLst>
            <pc:docMk/>
            <pc:sldMk cId="3526932075" sldId="707"/>
            <ac:cxnSpMk id="23" creationId="{3DD8DFB9-8D84-E018-BB2E-F3117B5857D1}"/>
          </ac:cxnSpMkLst>
        </pc:cxnChg>
        <pc:cxnChg chg="add mod">
          <ac:chgData name="Yoel Kortick" userId="167978f5-7f40-4909-85d5-d4149554ad4e" providerId="ADAL" clId="{D2E538D8-B548-49F9-A53B-5D1DD076EEEC}" dt="2023-08-18T12:17:41.832" v="2581" actId="1036"/>
          <ac:cxnSpMkLst>
            <pc:docMk/>
            <pc:sldMk cId="3526932075" sldId="707"/>
            <ac:cxnSpMk id="24" creationId="{701BAB1E-4C7B-3AB1-41EA-058FDEAD709C}"/>
          </ac:cxnSpMkLst>
        </pc:cxnChg>
      </pc:sldChg>
      <pc:sldChg chg="addSp delSp modSp add del mod">
        <pc:chgData name="Yoel Kortick" userId="167978f5-7f40-4909-85d5-d4149554ad4e" providerId="ADAL" clId="{D2E538D8-B548-49F9-A53B-5D1DD076EEEC}" dt="2023-08-18T12:17:57.149" v="2584" actId="47"/>
        <pc:sldMkLst>
          <pc:docMk/>
          <pc:sldMk cId="2350502274" sldId="708"/>
        </pc:sldMkLst>
        <pc:spChg chg="del">
          <ac:chgData name="Yoel Kortick" userId="167978f5-7f40-4909-85d5-d4149554ad4e" providerId="ADAL" clId="{D2E538D8-B548-49F9-A53B-5D1DD076EEEC}" dt="2023-08-18T12:14:51.307" v="2390" actId="478"/>
          <ac:spMkLst>
            <pc:docMk/>
            <pc:sldMk cId="2350502274" sldId="708"/>
            <ac:spMk id="6" creationId="{FC137B9D-CCE8-1D3B-4207-4576FC1D2AA9}"/>
          </ac:spMkLst>
        </pc:spChg>
        <pc:spChg chg="add del mod">
          <ac:chgData name="Yoel Kortick" userId="167978f5-7f40-4909-85d5-d4149554ad4e" providerId="ADAL" clId="{D2E538D8-B548-49F9-A53B-5D1DD076EEEC}" dt="2023-08-18T12:14:56.902" v="2391" actId="478"/>
          <ac:spMkLst>
            <pc:docMk/>
            <pc:sldMk cId="2350502274" sldId="708"/>
            <ac:spMk id="7" creationId="{87ADE958-B763-E7DE-D29C-826359EC907A}"/>
          </ac:spMkLst>
        </pc:spChg>
        <pc:picChg chg="del ord">
          <ac:chgData name="Yoel Kortick" userId="167978f5-7f40-4909-85d5-d4149554ad4e" providerId="ADAL" clId="{D2E538D8-B548-49F9-A53B-5D1DD076EEEC}" dt="2023-08-18T12:15:09.599" v="2392" actId="478"/>
          <ac:picMkLst>
            <pc:docMk/>
            <pc:sldMk cId="2350502274" sldId="708"/>
            <ac:picMk id="20" creationId="{B27137E1-1AF8-FBEE-0964-88EDCDB10583}"/>
          </ac:picMkLst>
        </pc:picChg>
      </pc:sldChg>
      <pc:sldChg chg="addSp delSp modSp add mod">
        <pc:chgData name="Yoel Kortick" userId="167978f5-7f40-4909-85d5-d4149554ad4e" providerId="ADAL" clId="{D2E538D8-B548-49F9-A53B-5D1DD076EEEC}" dt="2023-08-18T14:19:33.142" v="6754" actId="20577"/>
        <pc:sldMkLst>
          <pc:docMk/>
          <pc:sldMk cId="2996094099" sldId="709"/>
        </pc:sldMkLst>
        <pc:spChg chg="mod">
          <ac:chgData name="Yoel Kortick" userId="167978f5-7f40-4909-85d5-d4149554ad4e" providerId="ADAL" clId="{D2E538D8-B548-49F9-A53B-5D1DD076EEEC}" dt="2023-08-18T12:52:19.669" v="3736"/>
          <ac:spMkLst>
            <pc:docMk/>
            <pc:sldMk cId="2996094099" sldId="709"/>
            <ac:spMk id="2" creationId="{FEDFB40A-FD68-C90C-FC94-AB562EC8C5F8}"/>
          </ac:spMkLst>
        </pc:spChg>
        <pc:spChg chg="add del mod">
          <ac:chgData name="Yoel Kortick" userId="167978f5-7f40-4909-85d5-d4149554ad4e" providerId="ADAL" clId="{D2E538D8-B548-49F9-A53B-5D1DD076EEEC}" dt="2023-08-18T12:52:19.669" v="3736"/>
          <ac:spMkLst>
            <pc:docMk/>
            <pc:sldMk cId="2996094099" sldId="709"/>
            <ac:spMk id="3" creationId="{1EEC3019-2DBF-2204-71BC-BA22E9B7D6C8}"/>
          </ac:spMkLst>
        </pc:spChg>
        <pc:spChg chg="mod">
          <ac:chgData name="Yoel Kortick" userId="167978f5-7f40-4909-85d5-d4149554ad4e" providerId="ADAL" clId="{D2E538D8-B548-49F9-A53B-5D1DD076EEEC}" dt="2023-08-18T14:19:33.142" v="6754" actId="20577"/>
          <ac:spMkLst>
            <pc:docMk/>
            <pc:sldMk cId="2996094099" sldId="709"/>
            <ac:spMk id="6" creationId="{FC137B9D-CCE8-1D3B-4207-4576FC1D2AA9}"/>
          </ac:spMkLst>
        </pc:spChg>
        <pc:spChg chg="del">
          <ac:chgData name="Yoel Kortick" userId="167978f5-7f40-4909-85d5-d4149554ad4e" providerId="ADAL" clId="{D2E538D8-B548-49F9-A53B-5D1DD076EEEC}" dt="2023-08-18T12:13:33.959" v="2385" actId="478"/>
          <ac:spMkLst>
            <pc:docMk/>
            <pc:sldMk cId="2996094099" sldId="709"/>
            <ac:spMk id="8" creationId="{6BD835CC-996B-0617-6AF9-763648A8BBB7}"/>
          </ac:spMkLst>
        </pc:spChg>
        <pc:spChg chg="add del">
          <ac:chgData name="Yoel Kortick" userId="167978f5-7f40-4909-85d5-d4149554ad4e" providerId="ADAL" clId="{D2E538D8-B548-49F9-A53B-5D1DD076EEEC}" dt="2023-08-18T12:21:44.214" v="2734" actId="11529"/>
          <ac:spMkLst>
            <pc:docMk/>
            <pc:sldMk cId="2996094099" sldId="709"/>
            <ac:spMk id="9" creationId="{FE7941FF-2FBD-D71F-097D-B0AA0050D2B2}"/>
          </ac:spMkLst>
        </pc:spChg>
        <pc:spChg chg="add">
          <ac:chgData name="Yoel Kortick" userId="167978f5-7f40-4909-85d5-d4149554ad4e" providerId="ADAL" clId="{D2E538D8-B548-49F9-A53B-5D1DD076EEEC}" dt="2023-08-18T12:21:48.996" v="2735" actId="11529"/>
          <ac:spMkLst>
            <pc:docMk/>
            <pc:sldMk cId="2996094099" sldId="709"/>
            <ac:spMk id="10" creationId="{BC9CFCB8-DB03-373B-124C-DD3E3A8EEA43}"/>
          </ac:spMkLst>
        </pc:spChg>
        <pc:spChg chg="del">
          <ac:chgData name="Yoel Kortick" userId="167978f5-7f40-4909-85d5-d4149554ad4e" providerId="ADAL" clId="{D2E538D8-B548-49F9-A53B-5D1DD076EEEC}" dt="2023-08-18T12:13:31.664" v="2382" actId="478"/>
          <ac:spMkLst>
            <pc:docMk/>
            <pc:sldMk cId="2996094099" sldId="709"/>
            <ac:spMk id="12" creationId="{2C989EE0-0CF6-0A6F-D998-58F0635015DA}"/>
          </ac:spMkLst>
        </pc:spChg>
        <pc:picChg chg="add mod ord">
          <ac:chgData name="Yoel Kortick" userId="167978f5-7f40-4909-85d5-d4149554ad4e" providerId="ADAL" clId="{D2E538D8-B548-49F9-A53B-5D1DD076EEEC}" dt="2023-08-18T12:21:37.264" v="2732" actId="167"/>
          <ac:picMkLst>
            <pc:docMk/>
            <pc:sldMk cId="2996094099" sldId="709"/>
            <ac:picMk id="7" creationId="{70AEDB24-8522-F2A2-2910-9B60232EF029}"/>
          </ac:picMkLst>
        </pc:picChg>
        <pc:picChg chg="del">
          <ac:chgData name="Yoel Kortick" userId="167978f5-7f40-4909-85d5-d4149554ad4e" providerId="ADAL" clId="{D2E538D8-B548-49F9-A53B-5D1DD076EEEC}" dt="2023-08-18T12:13:28.878" v="2381" actId="478"/>
          <ac:picMkLst>
            <pc:docMk/>
            <pc:sldMk cId="2996094099" sldId="709"/>
            <ac:picMk id="20" creationId="{B27137E1-1AF8-FBEE-0964-88EDCDB10583}"/>
          </ac:picMkLst>
        </pc:picChg>
        <pc:cxnChg chg="del">
          <ac:chgData name="Yoel Kortick" userId="167978f5-7f40-4909-85d5-d4149554ad4e" providerId="ADAL" clId="{D2E538D8-B548-49F9-A53B-5D1DD076EEEC}" dt="2023-08-18T12:13:33.189" v="2384" actId="478"/>
          <ac:cxnSpMkLst>
            <pc:docMk/>
            <pc:sldMk cId="2996094099" sldId="709"/>
            <ac:cxnSpMk id="15" creationId="{557879C0-ED08-8425-EA70-47A1B0CF0312}"/>
          </ac:cxnSpMkLst>
        </pc:cxnChg>
        <pc:cxnChg chg="del">
          <ac:chgData name="Yoel Kortick" userId="167978f5-7f40-4909-85d5-d4149554ad4e" providerId="ADAL" clId="{D2E538D8-B548-49F9-A53B-5D1DD076EEEC}" dt="2023-08-18T12:13:32.353" v="2383" actId="478"/>
          <ac:cxnSpMkLst>
            <pc:docMk/>
            <pc:sldMk cId="2996094099" sldId="709"/>
            <ac:cxnSpMk id="16" creationId="{E5E7B14F-D170-0335-77A5-0CF361688C6D}"/>
          </ac:cxnSpMkLst>
        </pc:cxnChg>
      </pc:sldChg>
      <pc:sldChg chg="addSp delSp modSp add mod">
        <pc:chgData name="Yoel Kortick" userId="167978f5-7f40-4909-85d5-d4149554ad4e" providerId="ADAL" clId="{D2E538D8-B548-49F9-A53B-5D1DD076EEEC}" dt="2023-08-18T12:51:02.728" v="3679" actId="478"/>
        <pc:sldMkLst>
          <pc:docMk/>
          <pc:sldMk cId="871470340" sldId="710"/>
        </pc:sldMkLst>
        <pc:spChg chg="add del">
          <ac:chgData name="Yoel Kortick" userId="167978f5-7f40-4909-85d5-d4149554ad4e" providerId="ADAL" clId="{D2E538D8-B548-49F9-A53B-5D1DD076EEEC}" dt="2023-08-18T12:51:02.728" v="3679" actId="478"/>
          <ac:spMkLst>
            <pc:docMk/>
            <pc:sldMk cId="871470340" sldId="710"/>
            <ac:spMk id="3" creationId="{1EEC3019-2DBF-2204-71BC-BA22E9B7D6C8}"/>
          </ac:spMkLst>
        </pc:spChg>
        <pc:spChg chg="add del mod">
          <ac:chgData name="Yoel Kortick" userId="167978f5-7f40-4909-85d5-d4149554ad4e" providerId="ADAL" clId="{D2E538D8-B548-49F9-A53B-5D1DD076EEEC}" dt="2023-08-18T12:15:50.722" v="2443"/>
          <ac:spMkLst>
            <pc:docMk/>
            <pc:sldMk cId="871470340" sldId="710"/>
            <ac:spMk id="5" creationId="{B50775C6-EC9C-7A19-5DD5-96421FCAA38C}"/>
          </ac:spMkLst>
        </pc:spChg>
        <pc:spChg chg="mod">
          <ac:chgData name="Yoel Kortick" userId="167978f5-7f40-4909-85d5-d4149554ad4e" providerId="ADAL" clId="{D2E538D8-B548-49F9-A53B-5D1DD076EEEC}" dt="2023-08-18T12:16:30.270" v="2549" actId="14100"/>
          <ac:spMkLst>
            <pc:docMk/>
            <pc:sldMk cId="871470340" sldId="710"/>
            <ac:spMk id="6" creationId="{FC137B9D-CCE8-1D3B-4207-4576FC1D2AA9}"/>
          </ac:spMkLst>
        </pc:spChg>
        <pc:spChg chg="add del mod">
          <ac:chgData name="Yoel Kortick" userId="167978f5-7f40-4909-85d5-d4149554ad4e" providerId="ADAL" clId="{D2E538D8-B548-49F9-A53B-5D1DD076EEEC}" dt="2023-08-18T12:15:50.722" v="2443"/>
          <ac:spMkLst>
            <pc:docMk/>
            <pc:sldMk cId="871470340" sldId="710"/>
            <ac:spMk id="7" creationId="{8F182CD3-1C44-21C1-95E5-08E7B8BB60E3}"/>
          </ac:spMkLst>
        </pc:spChg>
        <pc:spChg chg="del">
          <ac:chgData name="Yoel Kortick" userId="167978f5-7f40-4909-85d5-d4149554ad4e" providerId="ADAL" clId="{D2E538D8-B548-49F9-A53B-5D1DD076EEEC}" dt="2023-08-18T12:15:33.001" v="2395" actId="478"/>
          <ac:spMkLst>
            <pc:docMk/>
            <pc:sldMk cId="871470340" sldId="710"/>
            <ac:spMk id="8" creationId="{6BD835CC-996B-0617-6AF9-763648A8BBB7}"/>
          </ac:spMkLst>
        </pc:spChg>
        <pc:picChg chg="del">
          <ac:chgData name="Yoel Kortick" userId="167978f5-7f40-4909-85d5-d4149554ad4e" providerId="ADAL" clId="{D2E538D8-B548-49F9-A53B-5D1DD076EEEC}" dt="2023-08-18T12:15:33.001" v="2395" actId="478"/>
          <ac:picMkLst>
            <pc:docMk/>
            <pc:sldMk cId="871470340" sldId="710"/>
            <ac:picMk id="10" creationId="{14CFA4BE-57FE-95A8-8116-920AC68CCAD6}"/>
          </ac:picMkLst>
        </pc:picChg>
        <pc:cxnChg chg="add del mod">
          <ac:chgData name="Yoel Kortick" userId="167978f5-7f40-4909-85d5-d4149554ad4e" providerId="ADAL" clId="{D2E538D8-B548-49F9-A53B-5D1DD076EEEC}" dt="2023-08-18T12:15:50.722" v="2443"/>
          <ac:cxnSpMkLst>
            <pc:docMk/>
            <pc:sldMk cId="871470340" sldId="710"/>
            <ac:cxnSpMk id="9" creationId="{9D6DB306-72A8-E436-9CD0-87DB3741A96C}"/>
          </ac:cxnSpMkLst>
        </pc:cxnChg>
        <pc:cxnChg chg="add del mod">
          <ac:chgData name="Yoel Kortick" userId="167978f5-7f40-4909-85d5-d4149554ad4e" providerId="ADAL" clId="{D2E538D8-B548-49F9-A53B-5D1DD076EEEC}" dt="2023-08-18T12:15:50.722" v="2443"/>
          <ac:cxnSpMkLst>
            <pc:docMk/>
            <pc:sldMk cId="871470340" sldId="710"/>
            <ac:cxnSpMk id="11" creationId="{B3C263FC-66A3-9AD7-7066-D6960F1C0845}"/>
          </ac:cxnSpMkLst>
        </pc:cxnChg>
      </pc:sldChg>
      <pc:sldChg chg="modSp add mod">
        <pc:chgData name="Yoel Kortick" userId="167978f5-7f40-4909-85d5-d4149554ad4e" providerId="ADAL" clId="{D2E538D8-B548-49F9-A53B-5D1DD076EEEC}" dt="2023-08-18T12:52:19.669" v="3736"/>
        <pc:sldMkLst>
          <pc:docMk/>
          <pc:sldMk cId="2583079210" sldId="711"/>
        </pc:sldMkLst>
        <pc:spChg chg="mod">
          <ac:chgData name="Yoel Kortick" userId="167978f5-7f40-4909-85d5-d4149554ad4e" providerId="ADAL" clId="{D2E538D8-B548-49F9-A53B-5D1DD076EEEC}" dt="2023-08-18T12:52:19.669" v="3736"/>
          <ac:spMkLst>
            <pc:docMk/>
            <pc:sldMk cId="2583079210" sldId="711"/>
            <ac:spMk id="3" creationId="{C0DC44FE-FE73-18C6-BA0D-39ADF9F4DAF5}"/>
          </ac:spMkLst>
        </pc:spChg>
      </pc:sldChg>
      <pc:sldChg chg="addSp delSp modSp add mod">
        <pc:chgData name="Yoel Kortick" userId="167978f5-7f40-4909-85d5-d4149554ad4e" providerId="ADAL" clId="{D2E538D8-B548-49F9-A53B-5D1DD076EEEC}" dt="2023-08-18T12:52:19.669" v="3736"/>
        <pc:sldMkLst>
          <pc:docMk/>
          <pc:sldMk cId="3142257827" sldId="712"/>
        </pc:sldMkLst>
        <pc:spChg chg="mod">
          <ac:chgData name="Yoel Kortick" userId="167978f5-7f40-4909-85d5-d4149554ad4e" providerId="ADAL" clId="{D2E538D8-B548-49F9-A53B-5D1DD076EEEC}" dt="2023-08-18T12:52:19.669" v="3736"/>
          <ac:spMkLst>
            <pc:docMk/>
            <pc:sldMk cId="3142257827" sldId="712"/>
            <ac:spMk id="2" creationId="{FEDFB40A-FD68-C90C-FC94-AB562EC8C5F8}"/>
          </ac:spMkLst>
        </pc:spChg>
        <pc:spChg chg="add del mod">
          <ac:chgData name="Yoel Kortick" userId="167978f5-7f40-4909-85d5-d4149554ad4e" providerId="ADAL" clId="{D2E538D8-B548-49F9-A53B-5D1DD076EEEC}" dt="2023-08-18T12:52:19.669" v="3736"/>
          <ac:spMkLst>
            <pc:docMk/>
            <pc:sldMk cId="3142257827" sldId="712"/>
            <ac:spMk id="3" creationId="{1EEC3019-2DBF-2204-71BC-BA22E9B7D6C8}"/>
          </ac:spMkLst>
        </pc:spChg>
        <pc:spChg chg="mod">
          <ac:chgData name="Yoel Kortick" userId="167978f5-7f40-4909-85d5-d4149554ad4e" providerId="ADAL" clId="{D2E538D8-B548-49F9-A53B-5D1DD076EEEC}" dt="2023-08-18T12:32:32.560" v="2994" actId="20577"/>
          <ac:spMkLst>
            <pc:docMk/>
            <pc:sldMk cId="3142257827" sldId="712"/>
            <ac:spMk id="6" creationId="{FC137B9D-CCE8-1D3B-4207-4576FC1D2AA9}"/>
          </ac:spMkLst>
        </pc:spChg>
        <pc:spChg chg="mod">
          <ac:chgData name="Yoel Kortick" userId="167978f5-7f40-4909-85d5-d4149554ad4e" providerId="ADAL" clId="{D2E538D8-B548-49F9-A53B-5D1DD076EEEC}" dt="2023-08-18T12:31:27.954" v="2873" actId="14100"/>
          <ac:spMkLst>
            <pc:docMk/>
            <pc:sldMk cId="3142257827" sldId="712"/>
            <ac:spMk id="10" creationId="{BC9CFCB8-DB03-373B-124C-DD3E3A8EEA43}"/>
          </ac:spMkLst>
        </pc:spChg>
        <pc:spChg chg="add mod">
          <ac:chgData name="Yoel Kortick" userId="167978f5-7f40-4909-85d5-d4149554ad4e" providerId="ADAL" clId="{D2E538D8-B548-49F9-A53B-5D1DD076EEEC}" dt="2023-08-18T12:31:35.928" v="2875" actId="14100"/>
          <ac:spMkLst>
            <pc:docMk/>
            <pc:sldMk cId="3142257827" sldId="712"/>
            <ac:spMk id="12" creationId="{9FD8A695-0307-E74E-1B65-9F8D89D3AE5B}"/>
          </ac:spMkLst>
        </pc:spChg>
        <pc:spChg chg="add mod">
          <ac:chgData name="Yoel Kortick" userId="167978f5-7f40-4909-85d5-d4149554ad4e" providerId="ADAL" clId="{D2E538D8-B548-49F9-A53B-5D1DD076EEEC}" dt="2023-08-18T12:32:12.302" v="2957" actId="20577"/>
          <ac:spMkLst>
            <pc:docMk/>
            <pc:sldMk cId="3142257827" sldId="712"/>
            <ac:spMk id="14" creationId="{7249FF74-FA28-C7E5-EF4F-2E9B0EC410AA}"/>
          </ac:spMkLst>
        </pc:spChg>
        <pc:picChg chg="del">
          <ac:chgData name="Yoel Kortick" userId="167978f5-7f40-4909-85d5-d4149554ad4e" providerId="ADAL" clId="{D2E538D8-B548-49F9-A53B-5D1DD076EEEC}" dt="2023-08-18T12:31:02.985" v="2867" actId="478"/>
          <ac:picMkLst>
            <pc:docMk/>
            <pc:sldMk cId="3142257827" sldId="712"/>
            <ac:picMk id="7" creationId="{70AEDB24-8522-F2A2-2910-9B60232EF029}"/>
          </ac:picMkLst>
        </pc:picChg>
        <pc:picChg chg="add del">
          <ac:chgData name="Yoel Kortick" userId="167978f5-7f40-4909-85d5-d4149554ad4e" providerId="ADAL" clId="{D2E538D8-B548-49F9-A53B-5D1DD076EEEC}" dt="2023-08-18T12:31:05.276" v="2869" actId="22"/>
          <ac:picMkLst>
            <pc:docMk/>
            <pc:sldMk cId="3142257827" sldId="712"/>
            <ac:picMk id="8" creationId="{BD7565F8-7E0D-3D12-9CEF-4C553418AC38}"/>
          </ac:picMkLst>
        </pc:picChg>
        <pc:picChg chg="add mod ord">
          <ac:chgData name="Yoel Kortick" userId="167978f5-7f40-4909-85d5-d4149554ad4e" providerId="ADAL" clId="{D2E538D8-B548-49F9-A53B-5D1DD076EEEC}" dt="2023-08-18T12:31:38.359" v="2876" actId="208"/>
          <ac:picMkLst>
            <pc:docMk/>
            <pc:sldMk cId="3142257827" sldId="712"/>
            <ac:picMk id="11" creationId="{04EA9287-5281-D6A6-D9D9-70CEFED4C0F1}"/>
          </ac:picMkLst>
        </pc:picChg>
        <pc:cxnChg chg="add mod">
          <ac:chgData name="Yoel Kortick" userId="167978f5-7f40-4909-85d5-d4149554ad4e" providerId="ADAL" clId="{D2E538D8-B548-49F9-A53B-5D1DD076EEEC}" dt="2023-08-18T12:32:46.700" v="2998" actId="14100"/>
          <ac:cxnSpMkLst>
            <pc:docMk/>
            <pc:sldMk cId="3142257827" sldId="712"/>
            <ac:cxnSpMk id="15" creationId="{9C5CDFA0-9A36-76CC-1E23-086CF281E784}"/>
          </ac:cxnSpMkLst>
        </pc:cxnChg>
        <pc:cxnChg chg="add mod">
          <ac:chgData name="Yoel Kortick" userId="167978f5-7f40-4909-85d5-d4149554ad4e" providerId="ADAL" clId="{D2E538D8-B548-49F9-A53B-5D1DD076EEEC}" dt="2023-08-18T12:32:38.882" v="2995" actId="14100"/>
          <ac:cxnSpMkLst>
            <pc:docMk/>
            <pc:sldMk cId="3142257827" sldId="712"/>
            <ac:cxnSpMk id="16" creationId="{7CE1F413-61A8-3A9D-FBE4-0BD52780DFB7}"/>
          </ac:cxnSpMkLst>
        </pc:cxnChg>
      </pc:sldChg>
      <pc:sldChg chg="addSp delSp modSp add mod">
        <pc:chgData name="Yoel Kortick" userId="167978f5-7f40-4909-85d5-d4149554ad4e" providerId="ADAL" clId="{D2E538D8-B548-49F9-A53B-5D1DD076EEEC}" dt="2023-08-18T12:52:19.669" v="3736"/>
        <pc:sldMkLst>
          <pc:docMk/>
          <pc:sldMk cId="4138879421" sldId="713"/>
        </pc:sldMkLst>
        <pc:spChg chg="mod">
          <ac:chgData name="Yoel Kortick" userId="167978f5-7f40-4909-85d5-d4149554ad4e" providerId="ADAL" clId="{D2E538D8-B548-49F9-A53B-5D1DD076EEEC}" dt="2023-08-18T12:52:19.669" v="3736"/>
          <ac:spMkLst>
            <pc:docMk/>
            <pc:sldMk cId="4138879421" sldId="713"/>
            <ac:spMk id="2" creationId="{FEDFB40A-FD68-C90C-FC94-AB562EC8C5F8}"/>
          </ac:spMkLst>
        </pc:spChg>
        <pc:spChg chg="add del mod">
          <ac:chgData name="Yoel Kortick" userId="167978f5-7f40-4909-85d5-d4149554ad4e" providerId="ADAL" clId="{D2E538D8-B548-49F9-A53B-5D1DD076EEEC}" dt="2023-08-18T12:52:19.669" v="3736"/>
          <ac:spMkLst>
            <pc:docMk/>
            <pc:sldMk cId="4138879421" sldId="713"/>
            <ac:spMk id="3" creationId="{1EEC3019-2DBF-2204-71BC-BA22E9B7D6C8}"/>
          </ac:spMkLst>
        </pc:spChg>
        <pc:spChg chg="mod">
          <ac:chgData name="Yoel Kortick" userId="167978f5-7f40-4909-85d5-d4149554ad4e" providerId="ADAL" clId="{D2E538D8-B548-49F9-A53B-5D1DD076EEEC}" dt="2023-08-18T12:39:26.416" v="3354" actId="20577"/>
          <ac:spMkLst>
            <pc:docMk/>
            <pc:sldMk cId="4138879421" sldId="713"/>
            <ac:spMk id="6" creationId="{FC137B9D-CCE8-1D3B-4207-4576FC1D2AA9}"/>
          </ac:spMkLst>
        </pc:spChg>
        <pc:spChg chg="add mod">
          <ac:chgData name="Yoel Kortick" userId="167978f5-7f40-4909-85d5-d4149554ad4e" providerId="ADAL" clId="{D2E538D8-B548-49F9-A53B-5D1DD076EEEC}" dt="2023-08-18T12:41:24.600" v="3596" actId="1076"/>
          <ac:spMkLst>
            <pc:docMk/>
            <pc:sldMk cId="4138879421" sldId="713"/>
            <ac:spMk id="8" creationId="{6BE36915-D89C-52BD-8E11-E72B6B34C849}"/>
          </ac:spMkLst>
        </pc:spChg>
        <pc:spChg chg="mod">
          <ac:chgData name="Yoel Kortick" userId="167978f5-7f40-4909-85d5-d4149554ad4e" providerId="ADAL" clId="{D2E538D8-B548-49F9-A53B-5D1DD076EEEC}" dt="2023-08-18T12:39:47.561" v="3377" actId="14100"/>
          <ac:spMkLst>
            <pc:docMk/>
            <pc:sldMk cId="4138879421" sldId="713"/>
            <ac:spMk id="10" creationId="{BC9CFCB8-DB03-373B-124C-DD3E3A8EEA43}"/>
          </ac:spMkLst>
        </pc:spChg>
        <pc:spChg chg="mod">
          <ac:chgData name="Yoel Kortick" userId="167978f5-7f40-4909-85d5-d4149554ad4e" providerId="ADAL" clId="{D2E538D8-B548-49F9-A53B-5D1DD076EEEC}" dt="2023-08-18T12:40:07.225" v="3392" actId="14100"/>
          <ac:spMkLst>
            <pc:docMk/>
            <pc:sldMk cId="4138879421" sldId="713"/>
            <ac:spMk id="14" creationId="{7249FF74-FA28-C7E5-EF4F-2E9B0EC410AA}"/>
          </ac:spMkLst>
        </pc:spChg>
        <pc:picChg chg="add mod ord">
          <ac:chgData name="Yoel Kortick" userId="167978f5-7f40-4909-85d5-d4149554ad4e" providerId="ADAL" clId="{D2E538D8-B548-49F9-A53B-5D1DD076EEEC}" dt="2023-08-18T12:39:38.502" v="3375" actId="167"/>
          <ac:picMkLst>
            <pc:docMk/>
            <pc:sldMk cId="4138879421" sldId="713"/>
            <ac:picMk id="7" creationId="{8BFABBC7-EF6D-D80A-FB14-204678B305E3}"/>
          </ac:picMkLst>
        </pc:picChg>
        <pc:picChg chg="del">
          <ac:chgData name="Yoel Kortick" userId="167978f5-7f40-4909-85d5-d4149554ad4e" providerId="ADAL" clId="{D2E538D8-B548-49F9-A53B-5D1DD076EEEC}" dt="2023-08-18T12:34:44.477" v="3000" actId="478"/>
          <ac:picMkLst>
            <pc:docMk/>
            <pc:sldMk cId="4138879421" sldId="713"/>
            <ac:picMk id="11" creationId="{04EA9287-5281-D6A6-D9D9-70CEFED4C0F1}"/>
          </ac:picMkLst>
        </pc:picChg>
        <pc:cxnChg chg="add mod">
          <ac:chgData name="Yoel Kortick" userId="167978f5-7f40-4909-85d5-d4149554ad4e" providerId="ADAL" clId="{D2E538D8-B548-49F9-A53B-5D1DD076EEEC}" dt="2023-08-18T12:41:29.793" v="3598" actId="14100"/>
          <ac:cxnSpMkLst>
            <pc:docMk/>
            <pc:sldMk cId="4138879421" sldId="713"/>
            <ac:cxnSpMk id="9" creationId="{2F15523D-5079-AC76-9123-CE9A20A50A50}"/>
          </ac:cxnSpMkLst>
        </pc:cxnChg>
        <pc:cxnChg chg="add mod">
          <ac:chgData name="Yoel Kortick" userId="167978f5-7f40-4909-85d5-d4149554ad4e" providerId="ADAL" clId="{D2E538D8-B548-49F9-A53B-5D1DD076EEEC}" dt="2023-08-18T12:41:43.339" v="3602" actId="1036"/>
          <ac:cxnSpMkLst>
            <pc:docMk/>
            <pc:sldMk cId="4138879421" sldId="713"/>
            <ac:cxnSpMk id="11" creationId="{6DE4A79E-A7A2-46D0-B764-968FE75B4459}"/>
          </ac:cxnSpMkLst>
        </pc:cxnChg>
        <pc:cxnChg chg="mod">
          <ac:chgData name="Yoel Kortick" userId="167978f5-7f40-4909-85d5-d4149554ad4e" providerId="ADAL" clId="{D2E538D8-B548-49F9-A53B-5D1DD076EEEC}" dt="2023-08-18T12:40:14.659" v="3400" actId="1036"/>
          <ac:cxnSpMkLst>
            <pc:docMk/>
            <pc:sldMk cId="4138879421" sldId="713"/>
            <ac:cxnSpMk id="15" creationId="{9C5CDFA0-9A36-76CC-1E23-086CF281E784}"/>
          </ac:cxnSpMkLst>
        </pc:cxnChg>
        <pc:cxnChg chg="mod">
          <ac:chgData name="Yoel Kortick" userId="167978f5-7f40-4909-85d5-d4149554ad4e" providerId="ADAL" clId="{D2E538D8-B548-49F9-A53B-5D1DD076EEEC}" dt="2023-08-18T12:40:22.914" v="3402" actId="14100"/>
          <ac:cxnSpMkLst>
            <pc:docMk/>
            <pc:sldMk cId="4138879421" sldId="713"/>
            <ac:cxnSpMk id="16" creationId="{7CE1F413-61A8-3A9D-FBE4-0BD52780DFB7}"/>
          </ac:cxnSpMkLst>
        </pc:cxnChg>
      </pc:sldChg>
      <pc:sldChg chg="addSp delSp modSp add mod">
        <pc:chgData name="Yoel Kortick" userId="167978f5-7f40-4909-85d5-d4149554ad4e" providerId="ADAL" clId="{D2E538D8-B548-49F9-A53B-5D1DD076EEEC}" dt="2023-08-20T06:15:30.071" v="7250" actId="20577"/>
        <pc:sldMkLst>
          <pc:docMk/>
          <pc:sldMk cId="1631739187" sldId="714"/>
        </pc:sldMkLst>
        <pc:spChg chg="add del">
          <ac:chgData name="Yoel Kortick" userId="167978f5-7f40-4909-85d5-d4149554ad4e" providerId="ADAL" clId="{D2E538D8-B548-49F9-A53B-5D1DD076EEEC}" dt="2023-08-18T12:51:01.317" v="3671" actId="478"/>
          <ac:spMkLst>
            <pc:docMk/>
            <pc:sldMk cId="1631739187" sldId="714"/>
            <ac:spMk id="3" creationId="{1EEC3019-2DBF-2204-71BC-BA22E9B7D6C8}"/>
          </ac:spMkLst>
        </pc:spChg>
        <pc:spChg chg="mod">
          <ac:chgData name="Yoel Kortick" userId="167978f5-7f40-4909-85d5-d4149554ad4e" providerId="ADAL" clId="{D2E538D8-B548-49F9-A53B-5D1DD076EEEC}" dt="2023-08-20T06:15:30.071" v="7250" actId="20577"/>
          <ac:spMkLst>
            <pc:docMk/>
            <pc:sldMk cId="1631739187" sldId="714"/>
            <ac:spMk id="6" creationId="{FC137B9D-CCE8-1D3B-4207-4576FC1D2AA9}"/>
          </ac:spMkLst>
        </pc:spChg>
      </pc:sldChg>
      <pc:sldChg chg="add del">
        <pc:chgData name="Yoel Kortick" userId="167978f5-7f40-4909-85d5-d4149554ad4e" providerId="ADAL" clId="{D2E538D8-B548-49F9-A53B-5D1DD076EEEC}" dt="2023-08-18T12:51:03.625" v="3685"/>
        <pc:sldMkLst>
          <pc:docMk/>
          <pc:sldMk cId="143851653" sldId="715"/>
        </pc:sldMkLst>
      </pc:sldChg>
      <pc:sldChg chg="modSp add mod">
        <pc:chgData name="Yoel Kortick" userId="167978f5-7f40-4909-85d5-d4149554ad4e" providerId="ADAL" clId="{D2E538D8-B548-49F9-A53B-5D1DD076EEEC}" dt="2023-08-18T12:53:53.365" v="3749"/>
        <pc:sldMkLst>
          <pc:docMk/>
          <pc:sldMk cId="2361637751" sldId="715"/>
        </pc:sldMkLst>
        <pc:spChg chg="mod">
          <ac:chgData name="Yoel Kortick" userId="167978f5-7f40-4909-85d5-d4149554ad4e" providerId="ADAL" clId="{D2E538D8-B548-49F9-A53B-5D1DD076EEEC}" dt="2023-08-18T12:53:53.365" v="3749"/>
          <ac:spMkLst>
            <pc:docMk/>
            <pc:sldMk cId="2361637751" sldId="715"/>
            <ac:spMk id="3" creationId="{C0DC44FE-FE73-18C6-BA0D-39ADF9F4DAF5}"/>
          </ac:spMkLst>
        </pc:spChg>
      </pc:sldChg>
      <pc:sldChg chg="addSp delSp add del mod">
        <pc:chgData name="Yoel Kortick" userId="167978f5-7f40-4909-85d5-d4149554ad4e" providerId="ADAL" clId="{D2E538D8-B548-49F9-A53B-5D1DD076EEEC}" dt="2023-08-18T12:51:03.625" v="3685"/>
        <pc:sldMkLst>
          <pc:docMk/>
          <pc:sldMk cId="828097230" sldId="716"/>
        </pc:sldMkLst>
        <pc:spChg chg="add del">
          <ac:chgData name="Yoel Kortick" userId="167978f5-7f40-4909-85d5-d4149554ad4e" providerId="ADAL" clId="{D2E538D8-B548-49F9-A53B-5D1DD076EEEC}" dt="2023-08-18T12:51:03.308" v="3683" actId="478"/>
          <ac:spMkLst>
            <pc:docMk/>
            <pc:sldMk cId="828097230" sldId="716"/>
            <ac:spMk id="3" creationId="{1EEC3019-2DBF-2204-71BC-BA22E9B7D6C8}"/>
          </ac:spMkLst>
        </pc:spChg>
      </pc:sldChg>
      <pc:sldChg chg="delSp modSp add mod">
        <pc:chgData name="Yoel Kortick" userId="167978f5-7f40-4909-85d5-d4149554ad4e" providerId="ADAL" clId="{D2E538D8-B548-49F9-A53B-5D1DD076EEEC}" dt="2023-08-18T14:20:09.720" v="6765" actId="20577"/>
        <pc:sldMkLst>
          <pc:docMk/>
          <pc:sldMk cId="3463319704" sldId="716"/>
        </pc:sldMkLst>
        <pc:spChg chg="mod">
          <ac:chgData name="Yoel Kortick" userId="167978f5-7f40-4909-85d5-d4149554ad4e" providerId="ADAL" clId="{D2E538D8-B548-49F9-A53B-5D1DD076EEEC}" dt="2023-08-18T12:54:35.130" v="3756" actId="20577"/>
          <ac:spMkLst>
            <pc:docMk/>
            <pc:sldMk cId="3463319704" sldId="716"/>
            <ac:spMk id="2" creationId="{FEDFB40A-FD68-C90C-FC94-AB562EC8C5F8}"/>
          </ac:spMkLst>
        </pc:spChg>
        <pc:spChg chg="mod">
          <ac:chgData name="Yoel Kortick" userId="167978f5-7f40-4909-85d5-d4149554ad4e" providerId="ADAL" clId="{D2E538D8-B548-49F9-A53B-5D1DD076EEEC}" dt="2023-08-18T12:53:53.365" v="3749"/>
          <ac:spMkLst>
            <pc:docMk/>
            <pc:sldMk cId="3463319704" sldId="716"/>
            <ac:spMk id="3" creationId="{1EEC3019-2DBF-2204-71BC-BA22E9B7D6C8}"/>
          </ac:spMkLst>
        </pc:spChg>
        <pc:spChg chg="mod">
          <ac:chgData name="Yoel Kortick" userId="167978f5-7f40-4909-85d5-d4149554ad4e" providerId="ADAL" clId="{D2E538D8-B548-49F9-A53B-5D1DD076EEEC}" dt="2023-08-18T14:20:09.720" v="6765" actId="20577"/>
          <ac:spMkLst>
            <pc:docMk/>
            <pc:sldMk cId="3463319704" sldId="716"/>
            <ac:spMk id="6" creationId="{FC137B9D-CCE8-1D3B-4207-4576FC1D2AA9}"/>
          </ac:spMkLst>
        </pc:spChg>
        <pc:spChg chg="del">
          <ac:chgData name="Yoel Kortick" userId="167978f5-7f40-4909-85d5-d4149554ad4e" providerId="ADAL" clId="{D2E538D8-B548-49F9-A53B-5D1DD076EEEC}" dt="2023-08-18T13:04:36.842" v="4124" actId="478"/>
          <ac:spMkLst>
            <pc:docMk/>
            <pc:sldMk cId="3463319704" sldId="716"/>
            <ac:spMk id="8" creationId="{6BD835CC-996B-0617-6AF9-763648A8BBB7}"/>
          </ac:spMkLst>
        </pc:spChg>
        <pc:spChg chg="del">
          <ac:chgData name="Yoel Kortick" userId="167978f5-7f40-4909-85d5-d4149554ad4e" providerId="ADAL" clId="{D2E538D8-B548-49F9-A53B-5D1DD076EEEC}" dt="2023-08-18T13:04:42.965" v="4126" actId="478"/>
          <ac:spMkLst>
            <pc:docMk/>
            <pc:sldMk cId="3463319704" sldId="716"/>
            <ac:spMk id="9" creationId="{4830E9DC-AE83-4892-88BC-C7F7B5F041DC}"/>
          </ac:spMkLst>
        </pc:spChg>
        <pc:picChg chg="del">
          <ac:chgData name="Yoel Kortick" userId="167978f5-7f40-4909-85d5-d4149554ad4e" providerId="ADAL" clId="{D2E538D8-B548-49F9-A53B-5D1DD076EEEC}" dt="2023-08-18T13:02:15.932" v="3757" actId="478"/>
          <ac:picMkLst>
            <pc:docMk/>
            <pc:sldMk cId="3463319704" sldId="716"/>
            <ac:picMk id="7" creationId="{6FFA8486-4915-4774-7833-7856BA41B49C}"/>
          </ac:picMkLst>
        </pc:picChg>
      </pc:sldChg>
      <pc:sldChg chg="addSp modSp add mod">
        <pc:chgData name="Yoel Kortick" userId="167978f5-7f40-4909-85d5-d4149554ad4e" providerId="ADAL" clId="{D2E538D8-B548-49F9-A53B-5D1DD076EEEC}" dt="2023-08-18T14:20:31.434" v="6774" actId="20577"/>
        <pc:sldMkLst>
          <pc:docMk/>
          <pc:sldMk cId="1853750022" sldId="717"/>
        </pc:sldMkLst>
        <pc:spChg chg="mod">
          <ac:chgData name="Yoel Kortick" userId="167978f5-7f40-4909-85d5-d4149554ad4e" providerId="ADAL" clId="{D2E538D8-B548-49F9-A53B-5D1DD076EEEC}" dt="2023-08-18T14:20:31.434" v="6774" actId="20577"/>
          <ac:spMkLst>
            <pc:docMk/>
            <pc:sldMk cId="1853750022" sldId="717"/>
            <ac:spMk id="6" creationId="{FC137B9D-CCE8-1D3B-4207-4576FC1D2AA9}"/>
          </ac:spMkLst>
        </pc:spChg>
        <pc:spChg chg="add">
          <ac:chgData name="Yoel Kortick" userId="167978f5-7f40-4909-85d5-d4149554ad4e" providerId="ADAL" clId="{D2E538D8-B548-49F9-A53B-5D1DD076EEEC}" dt="2023-08-18T13:07:11.511" v="4291" actId="11529"/>
          <ac:spMkLst>
            <pc:docMk/>
            <pc:sldMk cId="1853750022" sldId="717"/>
            <ac:spMk id="8" creationId="{F6779797-EAF0-4C60-779A-E08866CEFD0D}"/>
          </ac:spMkLst>
        </pc:spChg>
        <pc:spChg chg="add">
          <ac:chgData name="Yoel Kortick" userId="167978f5-7f40-4909-85d5-d4149554ad4e" providerId="ADAL" clId="{D2E538D8-B548-49F9-A53B-5D1DD076EEEC}" dt="2023-08-18T13:07:16.568" v="4292" actId="11529"/>
          <ac:spMkLst>
            <pc:docMk/>
            <pc:sldMk cId="1853750022" sldId="717"/>
            <ac:spMk id="9" creationId="{43C69FAF-6E4E-1846-8F66-AA1B0FEB7FE9}"/>
          </ac:spMkLst>
        </pc:spChg>
        <pc:spChg chg="add mod">
          <ac:chgData name="Yoel Kortick" userId="167978f5-7f40-4909-85d5-d4149554ad4e" providerId="ADAL" clId="{D2E538D8-B548-49F9-A53B-5D1DD076EEEC}" dt="2023-08-18T13:08:06.017" v="4406" actId="14100"/>
          <ac:spMkLst>
            <pc:docMk/>
            <pc:sldMk cId="1853750022" sldId="717"/>
            <ac:spMk id="10" creationId="{4C0F10FF-7E47-C0D6-FCFB-6C9F8C4B8579}"/>
          </ac:spMkLst>
        </pc:spChg>
        <pc:picChg chg="add mod">
          <ac:chgData name="Yoel Kortick" userId="167978f5-7f40-4909-85d5-d4149554ad4e" providerId="ADAL" clId="{D2E538D8-B548-49F9-A53B-5D1DD076EEEC}" dt="2023-08-18T13:07:06.219" v="4290" actId="208"/>
          <ac:picMkLst>
            <pc:docMk/>
            <pc:sldMk cId="1853750022" sldId="717"/>
            <ac:picMk id="7" creationId="{08590473-445E-8B22-EA58-EBC47FE6781A}"/>
          </ac:picMkLst>
        </pc:picChg>
      </pc:sldChg>
      <pc:sldChg chg="delSp modSp add mod">
        <pc:chgData name="Yoel Kortick" userId="167978f5-7f40-4909-85d5-d4149554ad4e" providerId="ADAL" clId="{D2E538D8-B548-49F9-A53B-5D1DD076EEEC}" dt="2023-08-18T13:11:33.603" v="4689" actId="14100"/>
        <pc:sldMkLst>
          <pc:docMk/>
          <pc:sldMk cId="2728154078" sldId="718"/>
        </pc:sldMkLst>
        <pc:spChg chg="mod">
          <ac:chgData name="Yoel Kortick" userId="167978f5-7f40-4909-85d5-d4149554ad4e" providerId="ADAL" clId="{D2E538D8-B548-49F9-A53B-5D1DD076EEEC}" dt="2023-08-18T13:11:33.603" v="4689" actId="14100"/>
          <ac:spMkLst>
            <pc:docMk/>
            <pc:sldMk cId="2728154078" sldId="718"/>
            <ac:spMk id="6" creationId="{FC137B9D-CCE8-1D3B-4207-4576FC1D2AA9}"/>
          </ac:spMkLst>
        </pc:spChg>
        <pc:spChg chg="del">
          <ac:chgData name="Yoel Kortick" userId="167978f5-7f40-4909-85d5-d4149554ad4e" providerId="ADAL" clId="{D2E538D8-B548-49F9-A53B-5D1DD076EEEC}" dt="2023-08-18T13:11:11.061" v="4685" actId="478"/>
          <ac:spMkLst>
            <pc:docMk/>
            <pc:sldMk cId="2728154078" sldId="718"/>
            <ac:spMk id="8" creationId="{F6779797-EAF0-4C60-779A-E08866CEFD0D}"/>
          </ac:spMkLst>
        </pc:spChg>
        <pc:spChg chg="del">
          <ac:chgData name="Yoel Kortick" userId="167978f5-7f40-4909-85d5-d4149554ad4e" providerId="ADAL" clId="{D2E538D8-B548-49F9-A53B-5D1DD076EEEC}" dt="2023-08-18T13:11:14.691" v="4686" actId="478"/>
          <ac:spMkLst>
            <pc:docMk/>
            <pc:sldMk cId="2728154078" sldId="718"/>
            <ac:spMk id="9" creationId="{43C69FAF-6E4E-1846-8F66-AA1B0FEB7FE9}"/>
          </ac:spMkLst>
        </pc:spChg>
        <pc:spChg chg="del">
          <ac:chgData name="Yoel Kortick" userId="167978f5-7f40-4909-85d5-d4149554ad4e" providerId="ADAL" clId="{D2E538D8-B548-49F9-A53B-5D1DD076EEEC}" dt="2023-08-18T13:11:14.691" v="4686" actId="478"/>
          <ac:spMkLst>
            <pc:docMk/>
            <pc:sldMk cId="2728154078" sldId="718"/>
            <ac:spMk id="10" creationId="{4C0F10FF-7E47-C0D6-FCFB-6C9F8C4B8579}"/>
          </ac:spMkLst>
        </pc:spChg>
        <pc:picChg chg="del">
          <ac:chgData name="Yoel Kortick" userId="167978f5-7f40-4909-85d5-d4149554ad4e" providerId="ADAL" clId="{D2E538D8-B548-49F9-A53B-5D1DD076EEEC}" dt="2023-08-18T13:09:02.629" v="4525" actId="478"/>
          <ac:picMkLst>
            <pc:docMk/>
            <pc:sldMk cId="2728154078" sldId="718"/>
            <ac:picMk id="7" creationId="{08590473-445E-8B22-EA58-EBC47FE6781A}"/>
          </ac:picMkLst>
        </pc:picChg>
      </pc:sldChg>
      <pc:sldChg chg="addSp modSp add mod">
        <pc:chgData name="Yoel Kortick" userId="167978f5-7f40-4909-85d5-d4149554ad4e" providerId="ADAL" clId="{D2E538D8-B548-49F9-A53B-5D1DD076EEEC}" dt="2023-08-18T13:13:47.996" v="4699" actId="1035"/>
        <pc:sldMkLst>
          <pc:docMk/>
          <pc:sldMk cId="2689582850" sldId="719"/>
        </pc:sldMkLst>
        <pc:spChg chg="mod">
          <ac:chgData name="Yoel Kortick" userId="167978f5-7f40-4909-85d5-d4149554ad4e" providerId="ADAL" clId="{D2E538D8-B548-49F9-A53B-5D1DD076EEEC}" dt="2023-08-18T13:13:33.372" v="4693" actId="14100"/>
          <ac:spMkLst>
            <pc:docMk/>
            <pc:sldMk cId="2689582850" sldId="719"/>
            <ac:spMk id="6" creationId="{FC137B9D-CCE8-1D3B-4207-4576FC1D2AA9}"/>
          </ac:spMkLst>
        </pc:spChg>
        <pc:spChg chg="add mod">
          <ac:chgData name="Yoel Kortick" userId="167978f5-7f40-4909-85d5-d4149554ad4e" providerId="ADAL" clId="{D2E538D8-B548-49F9-A53B-5D1DD076EEEC}" dt="2023-08-18T13:13:47.996" v="4699" actId="1035"/>
          <ac:spMkLst>
            <pc:docMk/>
            <pc:sldMk cId="2689582850" sldId="719"/>
            <ac:spMk id="8" creationId="{DA8D8078-54C1-2342-194A-132B2763C925}"/>
          </ac:spMkLst>
        </pc:spChg>
        <pc:picChg chg="add mod">
          <ac:chgData name="Yoel Kortick" userId="167978f5-7f40-4909-85d5-d4149554ad4e" providerId="ADAL" clId="{D2E538D8-B548-49F9-A53B-5D1DD076EEEC}" dt="2023-08-18T13:13:37.683" v="4696" actId="1076"/>
          <ac:picMkLst>
            <pc:docMk/>
            <pc:sldMk cId="2689582850" sldId="719"/>
            <ac:picMk id="7" creationId="{2B45A1D0-35CB-A89E-30CF-35656A858B2E}"/>
          </ac:picMkLst>
        </pc:picChg>
      </pc:sldChg>
      <pc:sldChg chg="addSp delSp modSp add mod">
        <pc:chgData name="Yoel Kortick" userId="167978f5-7f40-4909-85d5-d4149554ad4e" providerId="ADAL" clId="{D2E538D8-B548-49F9-A53B-5D1DD076EEEC}" dt="2023-08-18T14:21:36.397" v="6908" actId="1037"/>
        <pc:sldMkLst>
          <pc:docMk/>
          <pc:sldMk cId="1865385424" sldId="720"/>
        </pc:sldMkLst>
        <pc:spChg chg="add mod">
          <ac:chgData name="Yoel Kortick" userId="167978f5-7f40-4909-85d5-d4149554ad4e" providerId="ADAL" clId="{D2E538D8-B548-49F9-A53B-5D1DD076EEEC}" dt="2023-08-18T14:21:20.514" v="6809" actId="14100"/>
          <ac:spMkLst>
            <pc:docMk/>
            <pc:sldMk cId="1865385424" sldId="720"/>
            <ac:spMk id="5" creationId="{DC10496C-13F1-C931-0B3E-15E8B9DBF5B8}"/>
          </ac:spMkLst>
        </pc:spChg>
        <pc:spChg chg="mod">
          <ac:chgData name="Yoel Kortick" userId="167978f5-7f40-4909-85d5-d4149554ad4e" providerId="ADAL" clId="{D2E538D8-B548-49F9-A53B-5D1DD076EEEC}" dt="2023-08-18T13:14:05.393" v="4703" actId="20577"/>
          <ac:spMkLst>
            <pc:docMk/>
            <pc:sldMk cId="1865385424" sldId="720"/>
            <ac:spMk id="6" creationId="{FC137B9D-CCE8-1D3B-4207-4576FC1D2AA9}"/>
          </ac:spMkLst>
        </pc:spChg>
        <pc:spChg chg="del">
          <ac:chgData name="Yoel Kortick" userId="167978f5-7f40-4909-85d5-d4149554ad4e" providerId="ADAL" clId="{D2E538D8-B548-49F9-A53B-5D1DD076EEEC}" dt="2023-08-18T13:14:44.787" v="4708" actId="478"/>
          <ac:spMkLst>
            <pc:docMk/>
            <pc:sldMk cId="1865385424" sldId="720"/>
            <ac:spMk id="8" creationId="{DA8D8078-54C1-2342-194A-132B2763C925}"/>
          </ac:spMkLst>
        </pc:spChg>
        <pc:spChg chg="add del mod">
          <ac:chgData name="Yoel Kortick" userId="167978f5-7f40-4909-85d5-d4149554ad4e" providerId="ADAL" clId="{D2E538D8-B548-49F9-A53B-5D1DD076EEEC}" dt="2023-08-18T14:21:23.245" v="6810" actId="478"/>
          <ac:spMkLst>
            <pc:docMk/>
            <pc:sldMk cId="1865385424" sldId="720"/>
            <ac:spMk id="12" creationId="{2E476140-8ABF-6D0A-B6D7-FBFE038E7BE7}"/>
          </ac:spMkLst>
        </pc:spChg>
        <pc:spChg chg="add">
          <ac:chgData name="Yoel Kortick" userId="167978f5-7f40-4909-85d5-d4149554ad4e" providerId="ADAL" clId="{D2E538D8-B548-49F9-A53B-5D1DD076EEEC}" dt="2023-08-18T13:15:15.786" v="4825" actId="11529"/>
          <ac:spMkLst>
            <pc:docMk/>
            <pc:sldMk cId="1865385424" sldId="720"/>
            <ac:spMk id="14" creationId="{14F752F9-01D9-82A6-F33F-20A1DDAFECBD}"/>
          </ac:spMkLst>
        </pc:spChg>
        <pc:spChg chg="add mod">
          <ac:chgData name="Yoel Kortick" userId="167978f5-7f40-4909-85d5-d4149554ad4e" providerId="ADAL" clId="{D2E538D8-B548-49F9-A53B-5D1DD076EEEC}" dt="2023-08-18T13:26:56.196" v="4878" actId="313"/>
          <ac:spMkLst>
            <pc:docMk/>
            <pc:sldMk cId="1865385424" sldId="720"/>
            <ac:spMk id="15" creationId="{4CBF9FF4-CDB8-1B40-8A18-9EAF9A0EB9EC}"/>
          </ac:spMkLst>
        </pc:spChg>
        <pc:picChg chg="del">
          <ac:chgData name="Yoel Kortick" userId="167978f5-7f40-4909-85d5-d4149554ad4e" providerId="ADAL" clId="{D2E538D8-B548-49F9-A53B-5D1DD076EEEC}" dt="2023-08-18T13:14:18" v="4704" actId="478"/>
          <ac:picMkLst>
            <pc:docMk/>
            <pc:sldMk cId="1865385424" sldId="720"/>
            <ac:picMk id="7" creationId="{2B45A1D0-35CB-A89E-30CF-35656A858B2E}"/>
          </ac:picMkLst>
        </pc:picChg>
        <pc:picChg chg="add del">
          <ac:chgData name="Yoel Kortick" userId="167978f5-7f40-4909-85d5-d4149554ad4e" providerId="ADAL" clId="{D2E538D8-B548-49F9-A53B-5D1DD076EEEC}" dt="2023-08-18T13:14:22.347" v="4706" actId="22"/>
          <ac:picMkLst>
            <pc:docMk/>
            <pc:sldMk cId="1865385424" sldId="720"/>
            <ac:picMk id="9" creationId="{BE984F4B-DB2D-ACEC-355A-3A98E6FC25B4}"/>
          </ac:picMkLst>
        </pc:picChg>
        <pc:picChg chg="add mod">
          <ac:chgData name="Yoel Kortick" userId="167978f5-7f40-4909-85d5-d4149554ad4e" providerId="ADAL" clId="{D2E538D8-B548-49F9-A53B-5D1DD076EEEC}" dt="2023-08-18T13:14:48.558" v="4709" actId="208"/>
          <ac:picMkLst>
            <pc:docMk/>
            <pc:sldMk cId="1865385424" sldId="720"/>
            <ac:picMk id="11" creationId="{F8C66D94-F7C6-8422-80C0-57ECFF3AF264}"/>
          </ac:picMkLst>
        </pc:picChg>
        <pc:cxnChg chg="add mod">
          <ac:chgData name="Yoel Kortick" userId="167978f5-7f40-4909-85d5-d4149554ad4e" providerId="ADAL" clId="{D2E538D8-B548-49F9-A53B-5D1DD076EEEC}" dt="2023-08-18T14:21:36.397" v="6908" actId="1037"/>
          <ac:cxnSpMkLst>
            <pc:docMk/>
            <pc:sldMk cId="1865385424" sldId="720"/>
            <ac:cxnSpMk id="7" creationId="{F824E1D7-4ACC-AEDE-A0DE-068AFD245CA4}"/>
          </ac:cxnSpMkLst>
        </pc:cxnChg>
        <pc:cxnChg chg="add mod">
          <ac:chgData name="Yoel Kortick" userId="167978f5-7f40-4909-85d5-d4149554ad4e" providerId="ADAL" clId="{D2E538D8-B548-49F9-A53B-5D1DD076EEEC}" dt="2023-08-18T13:27:08.355" v="4880" actId="14100"/>
          <ac:cxnSpMkLst>
            <pc:docMk/>
            <pc:sldMk cId="1865385424" sldId="720"/>
            <ac:cxnSpMk id="16" creationId="{2FB7E551-3AF8-2D6B-5019-2544E4864C3A}"/>
          </ac:cxnSpMkLst>
        </pc:cxnChg>
        <pc:cxnChg chg="add del mod">
          <ac:chgData name="Yoel Kortick" userId="167978f5-7f40-4909-85d5-d4149554ad4e" providerId="ADAL" clId="{D2E538D8-B548-49F9-A53B-5D1DD076EEEC}" dt="2023-08-18T13:27:10.197" v="4881" actId="478"/>
          <ac:cxnSpMkLst>
            <pc:docMk/>
            <pc:sldMk cId="1865385424" sldId="720"/>
            <ac:cxnSpMk id="17" creationId="{862E2224-E0E1-832C-C49A-47905C039120}"/>
          </ac:cxnSpMkLst>
        </pc:cxnChg>
      </pc:sldChg>
      <pc:sldChg chg="delSp modSp add mod">
        <pc:chgData name="Yoel Kortick" userId="167978f5-7f40-4909-85d5-d4149554ad4e" providerId="ADAL" clId="{D2E538D8-B548-49F9-A53B-5D1DD076EEEC}" dt="2023-08-18T13:32:15.595" v="5380" actId="255"/>
        <pc:sldMkLst>
          <pc:docMk/>
          <pc:sldMk cId="887252644" sldId="721"/>
        </pc:sldMkLst>
        <pc:spChg chg="mod">
          <ac:chgData name="Yoel Kortick" userId="167978f5-7f40-4909-85d5-d4149554ad4e" providerId="ADAL" clId="{D2E538D8-B548-49F9-A53B-5D1DD076EEEC}" dt="2023-08-18T13:32:15.595" v="5380" actId="255"/>
          <ac:spMkLst>
            <pc:docMk/>
            <pc:sldMk cId="887252644" sldId="721"/>
            <ac:spMk id="6" creationId="{FC137B9D-CCE8-1D3B-4207-4576FC1D2AA9}"/>
          </ac:spMkLst>
        </pc:spChg>
        <pc:spChg chg="del">
          <ac:chgData name="Yoel Kortick" userId="167978f5-7f40-4909-85d5-d4149554ad4e" providerId="ADAL" clId="{D2E538D8-B548-49F9-A53B-5D1DD076EEEC}" dt="2023-08-18T13:28:22.981" v="5052" actId="478"/>
          <ac:spMkLst>
            <pc:docMk/>
            <pc:sldMk cId="887252644" sldId="721"/>
            <ac:spMk id="12" creationId="{2E476140-8ABF-6D0A-B6D7-FBFE038E7BE7}"/>
          </ac:spMkLst>
        </pc:spChg>
        <pc:spChg chg="del">
          <ac:chgData name="Yoel Kortick" userId="167978f5-7f40-4909-85d5-d4149554ad4e" providerId="ADAL" clId="{D2E538D8-B548-49F9-A53B-5D1DD076EEEC}" dt="2023-08-18T13:28:22.981" v="5052" actId="478"/>
          <ac:spMkLst>
            <pc:docMk/>
            <pc:sldMk cId="887252644" sldId="721"/>
            <ac:spMk id="14" creationId="{14F752F9-01D9-82A6-F33F-20A1DDAFECBD}"/>
          </ac:spMkLst>
        </pc:spChg>
        <pc:spChg chg="del">
          <ac:chgData name="Yoel Kortick" userId="167978f5-7f40-4909-85d5-d4149554ad4e" providerId="ADAL" clId="{D2E538D8-B548-49F9-A53B-5D1DD076EEEC}" dt="2023-08-18T13:28:22.981" v="5052" actId="478"/>
          <ac:spMkLst>
            <pc:docMk/>
            <pc:sldMk cId="887252644" sldId="721"/>
            <ac:spMk id="15" creationId="{4CBF9FF4-CDB8-1B40-8A18-9EAF9A0EB9EC}"/>
          </ac:spMkLst>
        </pc:spChg>
        <pc:picChg chg="del">
          <ac:chgData name="Yoel Kortick" userId="167978f5-7f40-4909-85d5-d4149554ad4e" providerId="ADAL" clId="{D2E538D8-B548-49F9-A53B-5D1DD076EEEC}" dt="2023-08-18T13:28:22.981" v="5052" actId="478"/>
          <ac:picMkLst>
            <pc:docMk/>
            <pc:sldMk cId="887252644" sldId="721"/>
            <ac:picMk id="11" creationId="{F8C66D94-F7C6-8422-80C0-57ECFF3AF264}"/>
          </ac:picMkLst>
        </pc:picChg>
        <pc:cxnChg chg="del">
          <ac:chgData name="Yoel Kortick" userId="167978f5-7f40-4909-85d5-d4149554ad4e" providerId="ADAL" clId="{D2E538D8-B548-49F9-A53B-5D1DD076EEEC}" dt="2023-08-18T13:28:22.981" v="5052" actId="478"/>
          <ac:cxnSpMkLst>
            <pc:docMk/>
            <pc:sldMk cId="887252644" sldId="721"/>
            <ac:cxnSpMk id="16" creationId="{2FB7E551-3AF8-2D6B-5019-2544E4864C3A}"/>
          </ac:cxnSpMkLst>
        </pc:cxnChg>
      </pc:sldChg>
      <pc:sldChg chg="addSp delSp modSp add mod ord">
        <pc:chgData name="Yoel Kortick" userId="167978f5-7f40-4909-85d5-d4149554ad4e" providerId="ADAL" clId="{D2E538D8-B548-49F9-A53B-5D1DD076EEEC}" dt="2023-08-18T13:42:32.388" v="5565" actId="1036"/>
        <pc:sldMkLst>
          <pc:docMk/>
          <pc:sldMk cId="2248536251" sldId="722"/>
        </pc:sldMkLst>
        <pc:spChg chg="mod">
          <ac:chgData name="Yoel Kortick" userId="167978f5-7f40-4909-85d5-d4149554ad4e" providerId="ADAL" clId="{D2E538D8-B548-49F9-A53B-5D1DD076EEEC}" dt="2023-08-18T13:39:30.919" v="5458" actId="20577"/>
          <ac:spMkLst>
            <pc:docMk/>
            <pc:sldMk cId="2248536251" sldId="722"/>
            <ac:spMk id="6" creationId="{FC137B9D-CCE8-1D3B-4207-4576FC1D2AA9}"/>
          </ac:spMkLst>
        </pc:spChg>
        <pc:spChg chg="del">
          <ac:chgData name="Yoel Kortick" userId="167978f5-7f40-4909-85d5-d4149554ad4e" providerId="ADAL" clId="{D2E538D8-B548-49F9-A53B-5D1DD076EEEC}" dt="2023-08-18T13:41:10.632" v="5459" actId="478"/>
          <ac:spMkLst>
            <pc:docMk/>
            <pc:sldMk cId="2248536251" sldId="722"/>
            <ac:spMk id="12" creationId="{2E476140-8ABF-6D0A-B6D7-FBFE038E7BE7}"/>
          </ac:spMkLst>
        </pc:spChg>
        <pc:spChg chg="mod">
          <ac:chgData name="Yoel Kortick" userId="167978f5-7f40-4909-85d5-d4149554ad4e" providerId="ADAL" clId="{D2E538D8-B548-49F9-A53B-5D1DD076EEEC}" dt="2023-08-18T13:41:24.391" v="5469" actId="14100"/>
          <ac:spMkLst>
            <pc:docMk/>
            <pc:sldMk cId="2248536251" sldId="722"/>
            <ac:spMk id="14" creationId="{14F752F9-01D9-82A6-F33F-20A1DDAFECBD}"/>
          </ac:spMkLst>
        </pc:spChg>
        <pc:spChg chg="mod">
          <ac:chgData name="Yoel Kortick" userId="167978f5-7f40-4909-85d5-d4149554ad4e" providerId="ADAL" clId="{D2E538D8-B548-49F9-A53B-5D1DD076EEEC}" dt="2023-08-18T13:41:48.249" v="5529" actId="1076"/>
          <ac:spMkLst>
            <pc:docMk/>
            <pc:sldMk cId="2248536251" sldId="722"/>
            <ac:spMk id="15" creationId="{4CBF9FF4-CDB8-1B40-8A18-9EAF9A0EB9EC}"/>
          </ac:spMkLst>
        </pc:spChg>
        <pc:picChg chg="add mod ord">
          <ac:chgData name="Yoel Kortick" userId="167978f5-7f40-4909-85d5-d4149554ad4e" providerId="ADAL" clId="{D2E538D8-B548-49F9-A53B-5D1DD076EEEC}" dt="2023-08-18T13:42:22.305" v="5561" actId="208"/>
          <ac:picMkLst>
            <pc:docMk/>
            <pc:sldMk cId="2248536251" sldId="722"/>
            <ac:picMk id="7" creationId="{98D49E07-28C2-E86D-1DEB-77CE02B89FA6}"/>
          </ac:picMkLst>
        </pc:picChg>
        <pc:picChg chg="del">
          <ac:chgData name="Yoel Kortick" userId="167978f5-7f40-4909-85d5-d4149554ad4e" providerId="ADAL" clId="{D2E538D8-B548-49F9-A53B-5D1DD076EEEC}" dt="2023-08-18T13:41:11.877" v="5460" actId="478"/>
          <ac:picMkLst>
            <pc:docMk/>
            <pc:sldMk cId="2248536251" sldId="722"/>
            <ac:picMk id="11" creationId="{F8C66D94-F7C6-8422-80C0-57ECFF3AF264}"/>
          </ac:picMkLst>
        </pc:picChg>
        <pc:cxnChg chg="add mod">
          <ac:chgData name="Yoel Kortick" userId="167978f5-7f40-4909-85d5-d4149554ad4e" providerId="ADAL" clId="{D2E538D8-B548-49F9-A53B-5D1DD076EEEC}" dt="2023-08-18T13:42:28.257" v="5564" actId="1037"/>
          <ac:cxnSpMkLst>
            <pc:docMk/>
            <pc:sldMk cId="2248536251" sldId="722"/>
            <ac:cxnSpMk id="9" creationId="{3B32A1E5-9864-7CE7-4BB5-96A63581E7B8}"/>
          </ac:cxnSpMkLst>
        </pc:cxnChg>
        <pc:cxnChg chg="mod">
          <ac:chgData name="Yoel Kortick" userId="167978f5-7f40-4909-85d5-d4149554ad4e" providerId="ADAL" clId="{D2E538D8-B548-49F9-A53B-5D1DD076EEEC}" dt="2023-08-18T13:42:32.388" v="5565" actId="1036"/>
          <ac:cxnSpMkLst>
            <pc:docMk/>
            <pc:sldMk cId="2248536251" sldId="722"/>
            <ac:cxnSpMk id="16" creationId="{2FB7E551-3AF8-2D6B-5019-2544E4864C3A}"/>
          </ac:cxnSpMkLst>
        </pc:cxnChg>
        <pc:cxnChg chg="add">
          <ac:chgData name="Yoel Kortick" userId="167978f5-7f40-4909-85d5-d4149554ad4e" providerId="ADAL" clId="{D2E538D8-B548-49F9-A53B-5D1DD076EEEC}" dt="2023-08-18T13:42:12.438" v="5559" actId="11529"/>
          <ac:cxnSpMkLst>
            <pc:docMk/>
            <pc:sldMk cId="2248536251" sldId="722"/>
            <ac:cxnSpMk id="18" creationId="{A609B823-70DD-097A-6C47-5F03236E3CC7}"/>
          </ac:cxnSpMkLst>
        </pc:cxnChg>
      </pc:sldChg>
      <pc:sldChg chg="addSp delSp modSp add mod">
        <pc:chgData name="Yoel Kortick" userId="167978f5-7f40-4909-85d5-d4149554ad4e" providerId="ADAL" clId="{D2E538D8-B548-49F9-A53B-5D1DD076EEEC}" dt="2023-08-18T14:01:48.406" v="6065" actId="14100"/>
        <pc:sldMkLst>
          <pc:docMk/>
          <pc:sldMk cId="2077437268" sldId="723"/>
        </pc:sldMkLst>
        <pc:spChg chg="del">
          <ac:chgData name="Yoel Kortick" userId="167978f5-7f40-4909-85d5-d4149554ad4e" providerId="ADAL" clId="{D2E538D8-B548-49F9-A53B-5D1DD076EEEC}" dt="2023-08-18T13:53:33.695" v="5574" actId="478"/>
          <ac:spMkLst>
            <pc:docMk/>
            <pc:sldMk cId="2077437268" sldId="723"/>
            <ac:spMk id="6" creationId="{FC137B9D-CCE8-1D3B-4207-4576FC1D2AA9}"/>
          </ac:spMkLst>
        </pc:spChg>
        <pc:spChg chg="add del mod">
          <ac:chgData name="Yoel Kortick" userId="167978f5-7f40-4909-85d5-d4149554ad4e" providerId="ADAL" clId="{D2E538D8-B548-49F9-A53B-5D1DD076EEEC}" dt="2023-08-18T13:53:35.766" v="5575" actId="478"/>
          <ac:spMkLst>
            <pc:docMk/>
            <pc:sldMk cId="2077437268" sldId="723"/>
            <ac:spMk id="11" creationId="{A6C5EB43-E523-81A6-4DA1-073FB65DF75A}"/>
          </ac:spMkLst>
        </pc:spChg>
        <pc:spChg chg="add mod">
          <ac:chgData name="Yoel Kortick" userId="167978f5-7f40-4909-85d5-d4149554ad4e" providerId="ADAL" clId="{D2E538D8-B548-49F9-A53B-5D1DD076EEEC}" dt="2023-08-18T13:54:03.980" v="5628" actId="20577"/>
          <ac:spMkLst>
            <pc:docMk/>
            <pc:sldMk cId="2077437268" sldId="723"/>
            <ac:spMk id="12" creationId="{F83A403D-5A18-A6FB-6C25-E1FE15BAFA2F}"/>
          </ac:spMkLst>
        </pc:spChg>
        <pc:spChg chg="mod">
          <ac:chgData name="Yoel Kortick" userId="167978f5-7f40-4909-85d5-d4149554ad4e" providerId="ADAL" clId="{D2E538D8-B548-49F9-A53B-5D1DD076EEEC}" dt="2023-08-18T13:54:59.854" v="5730" actId="14100"/>
          <ac:spMkLst>
            <pc:docMk/>
            <pc:sldMk cId="2077437268" sldId="723"/>
            <ac:spMk id="14" creationId="{14F752F9-01D9-82A6-F33F-20A1DDAFECBD}"/>
          </ac:spMkLst>
        </pc:spChg>
        <pc:spChg chg="mod">
          <ac:chgData name="Yoel Kortick" userId="167978f5-7f40-4909-85d5-d4149554ad4e" providerId="ADAL" clId="{D2E538D8-B548-49F9-A53B-5D1DD076EEEC}" dt="2023-08-18T13:54:53.353" v="5727" actId="14100"/>
          <ac:spMkLst>
            <pc:docMk/>
            <pc:sldMk cId="2077437268" sldId="723"/>
            <ac:spMk id="15" creationId="{4CBF9FF4-CDB8-1B40-8A18-9EAF9A0EB9EC}"/>
          </ac:spMkLst>
        </pc:spChg>
        <pc:spChg chg="add mod">
          <ac:chgData name="Yoel Kortick" userId="167978f5-7f40-4909-85d5-d4149554ad4e" providerId="ADAL" clId="{D2E538D8-B548-49F9-A53B-5D1DD076EEEC}" dt="2023-08-18T13:54:21.915" v="5633" actId="14100"/>
          <ac:spMkLst>
            <pc:docMk/>
            <pc:sldMk cId="2077437268" sldId="723"/>
            <ac:spMk id="17" creationId="{CD010B7C-EB5C-3396-EF2E-6CEF77F94871}"/>
          </ac:spMkLst>
        </pc:spChg>
        <pc:spChg chg="add mod">
          <ac:chgData name="Yoel Kortick" userId="167978f5-7f40-4909-85d5-d4149554ad4e" providerId="ADAL" clId="{D2E538D8-B548-49F9-A53B-5D1DD076EEEC}" dt="2023-08-18T14:01:35.499" v="6060" actId="313"/>
          <ac:spMkLst>
            <pc:docMk/>
            <pc:sldMk cId="2077437268" sldId="723"/>
            <ac:spMk id="25" creationId="{67CB0C40-C2CC-5F0B-B823-943899BF878B}"/>
          </ac:spMkLst>
        </pc:spChg>
        <pc:spChg chg="add mod">
          <ac:chgData name="Yoel Kortick" userId="167978f5-7f40-4909-85d5-d4149554ad4e" providerId="ADAL" clId="{D2E538D8-B548-49F9-A53B-5D1DD076EEEC}" dt="2023-08-18T14:01:43.810" v="6063" actId="14100"/>
          <ac:spMkLst>
            <pc:docMk/>
            <pc:sldMk cId="2077437268" sldId="723"/>
            <ac:spMk id="26" creationId="{8E71D4EE-CD7E-2001-12EC-37D9EA0CE17A}"/>
          </ac:spMkLst>
        </pc:spChg>
        <pc:picChg chg="del">
          <ac:chgData name="Yoel Kortick" userId="167978f5-7f40-4909-85d5-d4149554ad4e" providerId="ADAL" clId="{D2E538D8-B548-49F9-A53B-5D1DD076EEEC}" dt="2023-08-18T13:53:12.729" v="5567" actId="478"/>
          <ac:picMkLst>
            <pc:docMk/>
            <pc:sldMk cId="2077437268" sldId="723"/>
            <ac:picMk id="7" creationId="{98D49E07-28C2-E86D-1DEB-77CE02B89FA6}"/>
          </ac:picMkLst>
        </pc:picChg>
        <pc:picChg chg="add mod ord">
          <ac:chgData name="Yoel Kortick" userId="167978f5-7f40-4909-85d5-d4149554ad4e" providerId="ADAL" clId="{D2E538D8-B548-49F9-A53B-5D1DD076EEEC}" dt="2023-08-18T13:55:09.224" v="5734" actId="208"/>
          <ac:picMkLst>
            <pc:docMk/>
            <pc:sldMk cId="2077437268" sldId="723"/>
            <ac:picMk id="8" creationId="{A0372612-A372-2DF5-CE5B-050F20C8670C}"/>
          </ac:picMkLst>
        </pc:picChg>
        <pc:cxnChg chg="del">
          <ac:chgData name="Yoel Kortick" userId="167978f5-7f40-4909-85d5-d4149554ad4e" providerId="ADAL" clId="{D2E538D8-B548-49F9-A53B-5D1DD076EEEC}" dt="2023-08-18T13:55:06.990" v="5733" actId="478"/>
          <ac:cxnSpMkLst>
            <pc:docMk/>
            <pc:sldMk cId="2077437268" sldId="723"/>
            <ac:cxnSpMk id="9" creationId="{3B32A1E5-9864-7CE7-4BB5-96A63581E7B8}"/>
          </ac:cxnSpMkLst>
        </pc:cxnChg>
        <pc:cxnChg chg="mod">
          <ac:chgData name="Yoel Kortick" userId="167978f5-7f40-4909-85d5-d4149554ad4e" providerId="ADAL" clId="{D2E538D8-B548-49F9-A53B-5D1DD076EEEC}" dt="2023-08-18T13:55:04.364" v="5732" actId="14100"/>
          <ac:cxnSpMkLst>
            <pc:docMk/>
            <pc:sldMk cId="2077437268" sldId="723"/>
            <ac:cxnSpMk id="16" creationId="{2FB7E551-3AF8-2D6B-5019-2544E4864C3A}"/>
          </ac:cxnSpMkLst>
        </pc:cxnChg>
        <pc:cxnChg chg="add mod">
          <ac:chgData name="Yoel Kortick" userId="167978f5-7f40-4909-85d5-d4149554ad4e" providerId="ADAL" clId="{D2E538D8-B548-49F9-A53B-5D1DD076EEEC}" dt="2023-08-18T13:54:28.882" v="5635" actId="14100"/>
          <ac:cxnSpMkLst>
            <pc:docMk/>
            <pc:sldMk cId="2077437268" sldId="723"/>
            <ac:cxnSpMk id="19" creationId="{C976C0E6-11CF-1B37-4C65-689F256B6270}"/>
          </ac:cxnSpMkLst>
        </pc:cxnChg>
        <pc:cxnChg chg="add mod">
          <ac:chgData name="Yoel Kortick" userId="167978f5-7f40-4909-85d5-d4149554ad4e" providerId="ADAL" clId="{D2E538D8-B548-49F9-A53B-5D1DD076EEEC}" dt="2023-08-18T13:54:25.788" v="5634" actId="14100"/>
          <ac:cxnSpMkLst>
            <pc:docMk/>
            <pc:sldMk cId="2077437268" sldId="723"/>
            <ac:cxnSpMk id="20" creationId="{49CB51A1-07E2-A3F1-F52E-1C04A9296CFC}"/>
          </ac:cxnSpMkLst>
        </pc:cxnChg>
        <pc:cxnChg chg="add mod">
          <ac:chgData name="Yoel Kortick" userId="167978f5-7f40-4909-85d5-d4149554ad4e" providerId="ADAL" clId="{D2E538D8-B548-49F9-A53B-5D1DD076EEEC}" dt="2023-08-18T14:01:48.406" v="6065" actId="14100"/>
          <ac:cxnSpMkLst>
            <pc:docMk/>
            <pc:sldMk cId="2077437268" sldId="723"/>
            <ac:cxnSpMk id="27" creationId="{C164627C-3F2D-3F14-6EB1-86E38D193BD6}"/>
          </ac:cxnSpMkLst>
        </pc:cxnChg>
      </pc:sldChg>
      <pc:sldChg chg="addSp delSp modSp add mod">
        <pc:chgData name="Yoel Kortick" userId="167978f5-7f40-4909-85d5-d4149554ad4e" providerId="ADAL" clId="{D2E538D8-B548-49F9-A53B-5D1DD076EEEC}" dt="2023-08-18T14:02:20.507" v="6154" actId="313"/>
        <pc:sldMkLst>
          <pc:docMk/>
          <pc:sldMk cId="2875742076" sldId="724"/>
        </pc:sldMkLst>
        <pc:spChg chg="mod">
          <ac:chgData name="Yoel Kortick" userId="167978f5-7f40-4909-85d5-d4149554ad4e" providerId="ADAL" clId="{D2E538D8-B548-49F9-A53B-5D1DD076EEEC}" dt="2023-08-18T14:02:20.507" v="6154" actId="313"/>
          <ac:spMkLst>
            <pc:docMk/>
            <pc:sldMk cId="2875742076" sldId="724"/>
            <ac:spMk id="6" creationId="{FC137B9D-CCE8-1D3B-4207-4576FC1D2AA9}"/>
          </ac:spMkLst>
        </pc:spChg>
        <pc:spChg chg="del">
          <ac:chgData name="Yoel Kortick" userId="167978f5-7f40-4909-85d5-d4149554ad4e" providerId="ADAL" clId="{D2E538D8-B548-49F9-A53B-5D1DD076EEEC}" dt="2023-08-18T14:00:36.062" v="5879" actId="478"/>
          <ac:spMkLst>
            <pc:docMk/>
            <pc:sldMk cId="2875742076" sldId="724"/>
            <ac:spMk id="14" creationId="{14F752F9-01D9-82A6-F33F-20A1DDAFECBD}"/>
          </ac:spMkLst>
        </pc:spChg>
        <pc:spChg chg="del">
          <ac:chgData name="Yoel Kortick" userId="167978f5-7f40-4909-85d5-d4149554ad4e" providerId="ADAL" clId="{D2E538D8-B548-49F9-A53B-5D1DD076EEEC}" dt="2023-08-18T14:00:33.356" v="5876" actId="478"/>
          <ac:spMkLst>
            <pc:docMk/>
            <pc:sldMk cId="2875742076" sldId="724"/>
            <ac:spMk id="15" creationId="{4CBF9FF4-CDB8-1B40-8A18-9EAF9A0EB9EC}"/>
          </ac:spMkLst>
        </pc:spChg>
        <pc:picChg chg="add del mod">
          <ac:chgData name="Yoel Kortick" userId="167978f5-7f40-4909-85d5-d4149554ad4e" providerId="ADAL" clId="{D2E538D8-B548-49F9-A53B-5D1DD076EEEC}" dt="2023-08-18T14:00:19.785" v="5847" actId="478"/>
          <ac:picMkLst>
            <pc:docMk/>
            <pc:sldMk cId="2875742076" sldId="724"/>
            <ac:picMk id="7" creationId="{B2F1D207-EDEA-A095-086D-3FC58E7A3003}"/>
          </ac:picMkLst>
        </pc:picChg>
        <pc:picChg chg="del">
          <ac:chgData name="Yoel Kortick" userId="167978f5-7f40-4909-85d5-d4149554ad4e" providerId="ADAL" clId="{D2E538D8-B548-49F9-A53B-5D1DD076EEEC}" dt="2023-08-18T13:53:25.179" v="5570" actId="478"/>
          <ac:picMkLst>
            <pc:docMk/>
            <pc:sldMk cId="2875742076" sldId="724"/>
            <ac:picMk id="8" creationId="{A0372612-A372-2DF5-CE5B-050F20C8670C}"/>
          </ac:picMkLst>
        </pc:picChg>
        <pc:picChg chg="add mod">
          <ac:chgData name="Yoel Kortick" userId="167978f5-7f40-4909-85d5-d4149554ad4e" providerId="ADAL" clId="{D2E538D8-B548-49F9-A53B-5D1DD076EEEC}" dt="2023-08-18T14:02:15.379" v="6151" actId="1036"/>
          <ac:picMkLst>
            <pc:docMk/>
            <pc:sldMk cId="2875742076" sldId="724"/>
            <ac:picMk id="11" creationId="{2ADA22B2-D32E-294E-B6E1-C42B081EEA14}"/>
          </ac:picMkLst>
        </pc:picChg>
        <pc:cxnChg chg="del">
          <ac:chgData name="Yoel Kortick" userId="167978f5-7f40-4909-85d5-d4149554ad4e" providerId="ADAL" clId="{D2E538D8-B548-49F9-A53B-5D1DD076EEEC}" dt="2023-08-18T14:00:34.343" v="5877" actId="478"/>
          <ac:cxnSpMkLst>
            <pc:docMk/>
            <pc:sldMk cId="2875742076" sldId="724"/>
            <ac:cxnSpMk id="9" creationId="{3B32A1E5-9864-7CE7-4BB5-96A63581E7B8}"/>
          </ac:cxnSpMkLst>
        </pc:cxnChg>
        <pc:cxnChg chg="del">
          <ac:chgData name="Yoel Kortick" userId="167978f5-7f40-4909-85d5-d4149554ad4e" providerId="ADAL" clId="{D2E538D8-B548-49F9-A53B-5D1DD076EEEC}" dt="2023-08-18T14:00:35.307" v="5878" actId="478"/>
          <ac:cxnSpMkLst>
            <pc:docMk/>
            <pc:sldMk cId="2875742076" sldId="724"/>
            <ac:cxnSpMk id="16" creationId="{2FB7E551-3AF8-2D6B-5019-2544E4864C3A}"/>
          </ac:cxnSpMkLst>
        </pc:cxnChg>
      </pc:sldChg>
      <pc:sldChg chg="addSp delSp modSp add mod">
        <pc:chgData name="Yoel Kortick" userId="167978f5-7f40-4909-85d5-d4149554ad4e" providerId="ADAL" clId="{D2E538D8-B548-49F9-A53B-5D1DD076EEEC}" dt="2023-08-18T14:04:17.855" v="6239" actId="208"/>
        <pc:sldMkLst>
          <pc:docMk/>
          <pc:sldMk cId="3379217569" sldId="725"/>
        </pc:sldMkLst>
        <pc:spChg chg="mod">
          <ac:chgData name="Yoel Kortick" userId="167978f5-7f40-4909-85d5-d4149554ad4e" providerId="ADAL" clId="{D2E538D8-B548-49F9-A53B-5D1DD076EEEC}" dt="2023-08-18T14:03:07.489" v="6217" actId="313"/>
          <ac:spMkLst>
            <pc:docMk/>
            <pc:sldMk cId="3379217569" sldId="725"/>
            <ac:spMk id="6" creationId="{FC137B9D-CCE8-1D3B-4207-4576FC1D2AA9}"/>
          </ac:spMkLst>
        </pc:spChg>
        <pc:spChg chg="add mod">
          <ac:chgData name="Yoel Kortick" userId="167978f5-7f40-4909-85d5-d4149554ad4e" providerId="ADAL" clId="{D2E538D8-B548-49F9-A53B-5D1DD076EEEC}" dt="2023-08-18T14:04:15.571" v="6238" actId="14100"/>
          <ac:spMkLst>
            <pc:docMk/>
            <pc:sldMk cId="3379217569" sldId="725"/>
            <ac:spMk id="10" creationId="{C6527867-90BD-85B3-46FC-9DF0F91663A4}"/>
          </ac:spMkLst>
        </pc:spChg>
        <pc:spChg chg="mod">
          <ac:chgData name="Yoel Kortick" userId="167978f5-7f40-4909-85d5-d4149554ad4e" providerId="ADAL" clId="{D2E538D8-B548-49F9-A53B-5D1DD076EEEC}" dt="2023-08-18T14:04:10.256" v="6236" actId="14100"/>
          <ac:spMkLst>
            <pc:docMk/>
            <pc:sldMk cId="3379217569" sldId="725"/>
            <ac:spMk id="14" creationId="{14F752F9-01D9-82A6-F33F-20A1DDAFECBD}"/>
          </ac:spMkLst>
        </pc:spChg>
        <pc:spChg chg="del">
          <ac:chgData name="Yoel Kortick" userId="167978f5-7f40-4909-85d5-d4149554ad4e" providerId="ADAL" clId="{D2E538D8-B548-49F9-A53B-5D1DD076EEEC}" dt="2023-08-18T14:03:57.031" v="6219" actId="478"/>
          <ac:spMkLst>
            <pc:docMk/>
            <pc:sldMk cId="3379217569" sldId="725"/>
            <ac:spMk id="15" creationId="{4CBF9FF4-CDB8-1B40-8A18-9EAF9A0EB9EC}"/>
          </ac:spMkLst>
        </pc:spChg>
        <pc:picChg chg="del">
          <ac:chgData name="Yoel Kortick" userId="167978f5-7f40-4909-85d5-d4149554ad4e" providerId="ADAL" clId="{D2E538D8-B548-49F9-A53B-5D1DD076EEEC}" dt="2023-08-18T14:03:10.155" v="6218" actId="478"/>
          <ac:picMkLst>
            <pc:docMk/>
            <pc:sldMk cId="3379217569" sldId="725"/>
            <ac:picMk id="7" creationId="{B2F1D207-EDEA-A095-086D-3FC58E7A3003}"/>
          </ac:picMkLst>
        </pc:picChg>
        <pc:picChg chg="add mod ord">
          <ac:chgData name="Yoel Kortick" userId="167978f5-7f40-4909-85d5-d4149554ad4e" providerId="ADAL" clId="{D2E538D8-B548-49F9-A53B-5D1DD076EEEC}" dt="2023-08-18T14:04:17.855" v="6239" actId="208"/>
          <ac:picMkLst>
            <pc:docMk/>
            <pc:sldMk cId="3379217569" sldId="725"/>
            <ac:picMk id="8" creationId="{84455EF1-1764-3CB1-31E2-167C5CB2C400}"/>
          </ac:picMkLst>
        </pc:picChg>
        <pc:cxnChg chg="del">
          <ac:chgData name="Yoel Kortick" userId="167978f5-7f40-4909-85d5-d4149554ad4e" providerId="ADAL" clId="{D2E538D8-B548-49F9-A53B-5D1DD076EEEC}" dt="2023-08-18T14:03:59.135" v="6221" actId="478"/>
          <ac:cxnSpMkLst>
            <pc:docMk/>
            <pc:sldMk cId="3379217569" sldId="725"/>
            <ac:cxnSpMk id="9" creationId="{3B32A1E5-9864-7CE7-4BB5-96A63581E7B8}"/>
          </ac:cxnSpMkLst>
        </pc:cxnChg>
        <pc:cxnChg chg="del">
          <ac:chgData name="Yoel Kortick" userId="167978f5-7f40-4909-85d5-d4149554ad4e" providerId="ADAL" clId="{D2E538D8-B548-49F9-A53B-5D1DD076EEEC}" dt="2023-08-18T14:03:58.301" v="6220" actId="478"/>
          <ac:cxnSpMkLst>
            <pc:docMk/>
            <pc:sldMk cId="3379217569" sldId="725"/>
            <ac:cxnSpMk id="16" creationId="{2FB7E551-3AF8-2D6B-5019-2544E4864C3A}"/>
          </ac:cxnSpMkLst>
        </pc:cxnChg>
      </pc:sldChg>
      <pc:sldChg chg="modSp add mod">
        <pc:chgData name="Yoel Kortick" userId="167978f5-7f40-4909-85d5-d4149554ad4e" providerId="ADAL" clId="{D2E538D8-B548-49F9-A53B-5D1DD076EEEC}" dt="2023-08-18T14:05:09.463" v="6292" actId="208"/>
        <pc:sldMkLst>
          <pc:docMk/>
          <pc:sldMk cId="1732379544" sldId="726"/>
        </pc:sldMkLst>
        <pc:spChg chg="mod">
          <ac:chgData name="Yoel Kortick" userId="167978f5-7f40-4909-85d5-d4149554ad4e" providerId="ADAL" clId="{D2E538D8-B548-49F9-A53B-5D1DD076EEEC}" dt="2023-08-18T14:04:45.716" v="6281" actId="1037"/>
          <ac:spMkLst>
            <pc:docMk/>
            <pc:sldMk cId="1732379544" sldId="726"/>
            <ac:spMk id="14" creationId="{14F752F9-01D9-82A6-F33F-20A1DDAFECBD}"/>
          </ac:spMkLst>
        </pc:spChg>
        <pc:spChg chg="mod">
          <ac:chgData name="Yoel Kortick" userId="167978f5-7f40-4909-85d5-d4149554ad4e" providerId="ADAL" clId="{D2E538D8-B548-49F9-A53B-5D1DD076EEEC}" dt="2023-08-18T14:04:52.843" v="6282" actId="1076"/>
          <ac:spMkLst>
            <pc:docMk/>
            <pc:sldMk cId="1732379544" sldId="726"/>
            <ac:spMk id="15" creationId="{4CBF9FF4-CDB8-1B40-8A18-9EAF9A0EB9EC}"/>
          </ac:spMkLst>
        </pc:spChg>
        <pc:picChg chg="mod ord">
          <ac:chgData name="Yoel Kortick" userId="167978f5-7f40-4909-85d5-d4149554ad4e" providerId="ADAL" clId="{D2E538D8-B548-49F9-A53B-5D1DD076EEEC}" dt="2023-08-18T14:05:09.463" v="6292" actId="208"/>
          <ac:picMkLst>
            <pc:docMk/>
            <pc:sldMk cId="1732379544" sldId="726"/>
            <ac:picMk id="7" creationId="{B2F1D207-EDEA-A095-086D-3FC58E7A3003}"/>
          </ac:picMkLst>
        </pc:picChg>
        <pc:cxnChg chg="mod">
          <ac:chgData name="Yoel Kortick" userId="167978f5-7f40-4909-85d5-d4149554ad4e" providerId="ADAL" clId="{D2E538D8-B548-49F9-A53B-5D1DD076EEEC}" dt="2023-08-18T14:05:07.477" v="6291" actId="14100"/>
          <ac:cxnSpMkLst>
            <pc:docMk/>
            <pc:sldMk cId="1732379544" sldId="726"/>
            <ac:cxnSpMk id="9" creationId="{3B32A1E5-9864-7CE7-4BB5-96A63581E7B8}"/>
          </ac:cxnSpMkLst>
        </pc:cxnChg>
        <pc:cxnChg chg="mod">
          <ac:chgData name="Yoel Kortick" userId="167978f5-7f40-4909-85d5-d4149554ad4e" providerId="ADAL" clId="{D2E538D8-B548-49F9-A53B-5D1DD076EEEC}" dt="2023-08-18T14:05:03.798" v="6290" actId="14100"/>
          <ac:cxnSpMkLst>
            <pc:docMk/>
            <pc:sldMk cId="1732379544" sldId="726"/>
            <ac:cxnSpMk id="16" creationId="{2FB7E551-3AF8-2D6B-5019-2544E4864C3A}"/>
          </ac:cxnSpMkLst>
        </pc:cxnChg>
      </pc:sldChg>
      <pc:sldChg chg="delSp modSp add mod">
        <pc:chgData name="Yoel Kortick" userId="167978f5-7f40-4909-85d5-d4149554ad4e" providerId="ADAL" clId="{D2E538D8-B548-49F9-A53B-5D1DD076EEEC}" dt="2023-08-18T14:07:18.567" v="6419"/>
        <pc:sldMkLst>
          <pc:docMk/>
          <pc:sldMk cId="1585920538" sldId="727"/>
        </pc:sldMkLst>
        <pc:spChg chg="mod">
          <ac:chgData name="Yoel Kortick" userId="167978f5-7f40-4909-85d5-d4149554ad4e" providerId="ADAL" clId="{D2E538D8-B548-49F9-A53B-5D1DD076EEEC}" dt="2023-08-18T14:07:18.567" v="6419"/>
          <ac:spMkLst>
            <pc:docMk/>
            <pc:sldMk cId="1585920538" sldId="727"/>
            <ac:spMk id="6" creationId="{FC137B9D-CCE8-1D3B-4207-4576FC1D2AA9}"/>
          </ac:spMkLst>
        </pc:spChg>
        <pc:spChg chg="del">
          <ac:chgData name="Yoel Kortick" userId="167978f5-7f40-4909-85d5-d4149554ad4e" providerId="ADAL" clId="{D2E538D8-B548-49F9-A53B-5D1DD076EEEC}" dt="2023-08-18T14:05:53.294" v="6411" actId="478"/>
          <ac:spMkLst>
            <pc:docMk/>
            <pc:sldMk cId="1585920538" sldId="727"/>
            <ac:spMk id="14" creationId="{14F752F9-01D9-82A6-F33F-20A1DDAFECBD}"/>
          </ac:spMkLst>
        </pc:spChg>
        <pc:spChg chg="del">
          <ac:chgData name="Yoel Kortick" userId="167978f5-7f40-4909-85d5-d4149554ad4e" providerId="ADAL" clId="{D2E538D8-B548-49F9-A53B-5D1DD076EEEC}" dt="2023-08-18T14:05:50.813" v="6408" actId="478"/>
          <ac:spMkLst>
            <pc:docMk/>
            <pc:sldMk cId="1585920538" sldId="727"/>
            <ac:spMk id="15" creationId="{4CBF9FF4-CDB8-1B40-8A18-9EAF9A0EB9EC}"/>
          </ac:spMkLst>
        </pc:spChg>
        <pc:picChg chg="del">
          <ac:chgData name="Yoel Kortick" userId="167978f5-7f40-4909-85d5-d4149554ad4e" providerId="ADAL" clId="{D2E538D8-B548-49F9-A53B-5D1DD076EEEC}" dt="2023-08-18T14:05:49.176" v="6407" actId="478"/>
          <ac:picMkLst>
            <pc:docMk/>
            <pc:sldMk cId="1585920538" sldId="727"/>
            <ac:picMk id="7" creationId="{B2F1D207-EDEA-A095-086D-3FC58E7A3003}"/>
          </ac:picMkLst>
        </pc:picChg>
        <pc:cxnChg chg="del">
          <ac:chgData name="Yoel Kortick" userId="167978f5-7f40-4909-85d5-d4149554ad4e" providerId="ADAL" clId="{D2E538D8-B548-49F9-A53B-5D1DD076EEEC}" dt="2023-08-18T14:05:51.539" v="6409" actId="478"/>
          <ac:cxnSpMkLst>
            <pc:docMk/>
            <pc:sldMk cId="1585920538" sldId="727"/>
            <ac:cxnSpMk id="9" creationId="{3B32A1E5-9864-7CE7-4BB5-96A63581E7B8}"/>
          </ac:cxnSpMkLst>
        </pc:cxnChg>
        <pc:cxnChg chg="del">
          <ac:chgData name="Yoel Kortick" userId="167978f5-7f40-4909-85d5-d4149554ad4e" providerId="ADAL" clId="{D2E538D8-B548-49F9-A53B-5D1DD076EEEC}" dt="2023-08-18T14:05:52.328" v="6410" actId="478"/>
          <ac:cxnSpMkLst>
            <pc:docMk/>
            <pc:sldMk cId="1585920538" sldId="727"/>
            <ac:cxnSpMk id="16" creationId="{2FB7E551-3AF8-2D6B-5019-2544E4864C3A}"/>
          </ac:cxnSpMkLst>
        </pc:cxnChg>
      </pc:sldChg>
      <pc:sldChg chg="addSp delSp modSp add mod">
        <pc:chgData name="Yoel Kortick" userId="167978f5-7f40-4909-85d5-d4149554ad4e" providerId="ADAL" clId="{D2E538D8-B548-49F9-A53B-5D1DD076EEEC}" dt="2023-08-18T14:13:39.459" v="6581" actId="11529"/>
        <pc:sldMkLst>
          <pc:docMk/>
          <pc:sldMk cId="2443989024" sldId="728"/>
        </pc:sldMkLst>
        <pc:spChg chg="mod">
          <ac:chgData name="Yoel Kortick" userId="167978f5-7f40-4909-85d5-d4149554ad4e" providerId="ADAL" clId="{D2E538D8-B548-49F9-A53B-5D1DD076EEEC}" dt="2023-08-18T14:13:32.467" v="6579" actId="14100"/>
          <ac:spMkLst>
            <pc:docMk/>
            <pc:sldMk cId="2443989024" sldId="728"/>
            <ac:spMk id="6" creationId="{FC137B9D-CCE8-1D3B-4207-4576FC1D2AA9}"/>
          </ac:spMkLst>
        </pc:spChg>
        <pc:spChg chg="add del">
          <ac:chgData name="Yoel Kortick" userId="167978f5-7f40-4909-85d5-d4149554ad4e" providerId="ADAL" clId="{D2E538D8-B548-49F9-A53B-5D1DD076EEEC}" dt="2023-08-18T14:13:02.070" v="6564" actId="478"/>
          <ac:spMkLst>
            <pc:docMk/>
            <pc:sldMk cId="2443989024" sldId="728"/>
            <ac:spMk id="8" creationId="{ADB1DA52-5C87-9F56-FB5C-57360B3A3563}"/>
          </ac:spMkLst>
        </pc:spChg>
        <pc:spChg chg="add del mod">
          <ac:chgData name="Yoel Kortick" userId="167978f5-7f40-4909-85d5-d4149554ad4e" providerId="ADAL" clId="{D2E538D8-B548-49F9-A53B-5D1DD076EEEC}" dt="2023-08-18T14:11:16.039" v="6481" actId="478"/>
          <ac:spMkLst>
            <pc:docMk/>
            <pc:sldMk cId="2443989024" sldId="728"/>
            <ac:spMk id="9" creationId="{5A55B340-E5D6-3AB5-F229-435EA0262B8C}"/>
          </ac:spMkLst>
        </pc:spChg>
        <pc:spChg chg="add del mod">
          <ac:chgData name="Yoel Kortick" userId="167978f5-7f40-4909-85d5-d4149554ad4e" providerId="ADAL" clId="{D2E538D8-B548-49F9-A53B-5D1DD076EEEC}" dt="2023-08-18T14:13:06.158" v="6565" actId="478"/>
          <ac:spMkLst>
            <pc:docMk/>
            <pc:sldMk cId="2443989024" sldId="728"/>
            <ac:spMk id="15" creationId="{BF400639-0ECB-F6AA-F456-AC5AFCF19A5A}"/>
          </ac:spMkLst>
        </pc:spChg>
        <pc:spChg chg="add">
          <ac:chgData name="Yoel Kortick" userId="167978f5-7f40-4909-85d5-d4149554ad4e" providerId="ADAL" clId="{D2E538D8-B548-49F9-A53B-5D1DD076EEEC}" dt="2023-08-18T14:13:39.459" v="6581" actId="11529"/>
          <ac:spMkLst>
            <pc:docMk/>
            <pc:sldMk cId="2443989024" sldId="728"/>
            <ac:spMk id="19" creationId="{C9083C4D-FB0B-7D03-A678-6F48FA0CAE4E}"/>
          </ac:spMkLst>
        </pc:spChg>
        <pc:picChg chg="add del mod">
          <ac:chgData name="Yoel Kortick" userId="167978f5-7f40-4909-85d5-d4149554ad4e" providerId="ADAL" clId="{D2E538D8-B548-49F9-A53B-5D1DD076EEEC}" dt="2023-08-18T14:13:02.070" v="6564" actId="478"/>
          <ac:picMkLst>
            <pc:docMk/>
            <pc:sldMk cId="2443989024" sldId="728"/>
            <ac:picMk id="7" creationId="{FC5A5DB9-3F40-71A6-4910-CF94F73AF335}"/>
          </ac:picMkLst>
        </pc:picChg>
        <pc:picChg chg="add mod">
          <ac:chgData name="Yoel Kortick" userId="167978f5-7f40-4909-85d5-d4149554ad4e" providerId="ADAL" clId="{D2E538D8-B548-49F9-A53B-5D1DD076EEEC}" dt="2023-08-18T14:13:34.919" v="6580" actId="208"/>
          <ac:picMkLst>
            <pc:docMk/>
            <pc:sldMk cId="2443989024" sldId="728"/>
            <ac:picMk id="17" creationId="{E59E3BFA-6D2A-01B3-9620-83E8EB141451}"/>
          </ac:picMkLst>
        </pc:picChg>
        <pc:cxnChg chg="add del mod">
          <ac:chgData name="Yoel Kortick" userId="167978f5-7f40-4909-85d5-d4149554ad4e" providerId="ADAL" clId="{D2E538D8-B548-49F9-A53B-5D1DD076EEEC}" dt="2023-08-18T14:13:02.070" v="6564" actId="478"/>
          <ac:cxnSpMkLst>
            <pc:docMk/>
            <pc:sldMk cId="2443989024" sldId="728"/>
            <ac:cxnSpMk id="10" creationId="{1B72E49C-1FF9-1D08-603C-004B1A80A9E9}"/>
          </ac:cxnSpMkLst>
        </pc:cxnChg>
        <pc:cxnChg chg="add del mod">
          <ac:chgData name="Yoel Kortick" userId="167978f5-7f40-4909-85d5-d4149554ad4e" providerId="ADAL" clId="{D2E538D8-B548-49F9-A53B-5D1DD076EEEC}" dt="2023-08-18T14:13:02.070" v="6564" actId="478"/>
          <ac:cxnSpMkLst>
            <pc:docMk/>
            <pc:sldMk cId="2443989024" sldId="728"/>
            <ac:cxnSpMk id="11" creationId="{FA274FD3-5FA5-F5D3-BA3A-D315ED33C739}"/>
          </ac:cxnSpMkLst>
        </pc:cxnChg>
        <pc:cxnChg chg="add del mod">
          <ac:chgData name="Yoel Kortick" userId="167978f5-7f40-4909-85d5-d4149554ad4e" providerId="ADAL" clId="{D2E538D8-B548-49F9-A53B-5D1DD076EEEC}" dt="2023-08-18T14:13:02.070" v="6564" actId="478"/>
          <ac:cxnSpMkLst>
            <pc:docMk/>
            <pc:sldMk cId="2443989024" sldId="728"/>
            <ac:cxnSpMk id="12" creationId="{A50E7F91-AF72-B7C0-C48C-A3B9AC315864}"/>
          </ac:cxnSpMkLst>
        </pc:cxnChg>
      </pc:sldChg>
      <pc:sldChg chg="addSp delSp modSp add mod">
        <pc:chgData name="Yoel Kortick" userId="167978f5-7f40-4909-85d5-d4149554ad4e" providerId="ADAL" clId="{D2E538D8-B548-49F9-A53B-5D1DD076EEEC}" dt="2023-08-18T14:14:35.396" v="6595" actId="208"/>
        <pc:sldMkLst>
          <pc:docMk/>
          <pc:sldMk cId="3768032821" sldId="729"/>
        </pc:sldMkLst>
        <pc:spChg chg="add mod">
          <ac:chgData name="Yoel Kortick" userId="167978f5-7f40-4909-85d5-d4149554ad4e" providerId="ADAL" clId="{D2E538D8-B548-49F9-A53B-5D1DD076EEEC}" dt="2023-08-18T14:14:26.466" v="6586" actId="571"/>
          <ac:spMkLst>
            <pc:docMk/>
            <pc:sldMk cId="3768032821" sldId="729"/>
            <ac:spMk id="8" creationId="{8E0BBCA0-9E29-DC72-A3F1-6BD3638F45B1}"/>
          </ac:spMkLst>
        </pc:spChg>
        <pc:spChg chg="mod">
          <ac:chgData name="Yoel Kortick" userId="167978f5-7f40-4909-85d5-d4149554ad4e" providerId="ADAL" clId="{D2E538D8-B548-49F9-A53B-5D1DD076EEEC}" dt="2023-08-18T14:14:32.814" v="6594" actId="1035"/>
          <ac:spMkLst>
            <pc:docMk/>
            <pc:sldMk cId="3768032821" sldId="729"/>
            <ac:spMk id="19" creationId="{C9083C4D-FB0B-7D03-A678-6F48FA0CAE4E}"/>
          </ac:spMkLst>
        </pc:spChg>
        <pc:picChg chg="add mod ord">
          <ac:chgData name="Yoel Kortick" userId="167978f5-7f40-4909-85d5-d4149554ad4e" providerId="ADAL" clId="{D2E538D8-B548-49F9-A53B-5D1DD076EEEC}" dt="2023-08-18T14:14:35.396" v="6595" actId="208"/>
          <ac:picMkLst>
            <pc:docMk/>
            <pc:sldMk cId="3768032821" sldId="729"/>
            <ac:picMk id="7" creationId="{B689A23B-C790-462C-60A6-C4A9ABAF3616}"/>
          </ac:picMkLst>
        </pc:picChg>
        <pc:picChg chg="del">
          <ac:chgData name="Yoel Kortick" userId="167978f5-7f40-4909-85d5-d4149554ad4e" providerId="ADAL" clId="{D2E538D8-B548-49F9-A53B-5D1DD076EEEC}" dt="2023-08-18T14:14:16.373" v="6583" actId="478"/>
          <ac:picMkLst>
            <pc:docMk/>
            <pc:sldMk cId="3768032821" sldId="729"/>
            <ac:picMk id="17" creationId="{E59E3BFA-6D2A-01B3-9620-83E8EB141451}"/>
          </ac:picMkLst>
        </pc:picChg>
      </pc:sldChg>
      <pc:sldChg chg="addSp delSp modSp add mod">
        <pc:chgData name="Yoel Kortick" userId="167978f5-7f40-4909-85d5-d4149554ad4e" providerId="ADAL" clId="{D2E538D8-B548-49F9-A53B-5D1DD076EEEC}" dt="2023-08-18T14:15:40.946" v="6674" actId="208"/>
        <pc:sldMkLst>
          <pc:docMk/>
          <pc:sldMk cId="3544822907" sldId="730"/>
        </pc:sldMkLst>
        <pc:spChg chg="mod">
          <ac:chgData name="Yoel Kortick" userId="167978f5-7f40-4909-85d5-d4149554ad4e" providerId="ADAL" clId="{D2E538D8-B548-49F9-A53B-5D1DD076EEEC}" dt="2023-08-18T14:15:26.190" v="6669" actId="20577"/>
          <ac:spMkLst>
            <pc:docMk/>
            <pc:sldMk cId="3544822907" sldId="730"/>
            <ac:spMk id="6" creationId="{FC137B9D-CCE8-1D3B-4207-4576FC1D2AA9}"/>
          </ac:spMkLst>
        </pc:spChg>
        <pc:spChg chg="mod">
          <ac:chgData name="Yoel Kortick" userId="167978f5-7f40-4909-85d5-d4149554ad4e" providerId="ADAL" clId="{D2E538D8-B548-49F9-A53B-5D1DD076EEEC}" dt="2023-08-18T14:15:33.100" v="6671" actId="1076"/>
          <ac:spMkLst>
            <pc:docMk/>
            <pc:sldMk cId="3544822907" sldId="730"/>
            <ac:spMk id="8" creationId="{8E0BBCA0-9E29-DC72-A3F1-6BD3638F45B1}"/>
          </ac:spMkLst>
        </pc:spChg>
        <pc:spChg chg="mod">
          <ac:chgData name="Yoel Kortick" userId="167978f5-7f40-4909-85d5-d4149554ad4e" providerId="ADAL" clId="{D2E538D8-B548-49F9-A53B-5D1DD076EEEC}" dt="2023-08-18T14:15:38.608" v="6673" actId="14100"/>
          <ac:spMkLst>
            <pc:docMk/>
            <pc:sldMk cId="3544822907" sldId="730"/>
            <ac:spMk id="19" creationId="{C9083C4D-FB0B-7D03-A678-6F48FA0CAE4E}"/>
          </ac:spMkLst>
        </pc:spChg>
        <pc:picChg chg="del">
          <ac:chgData name="Yoel Kortick" userId="167978f5-7f40-4909-85d5-d4149554ad4e" providerId="ADAL" clId="{D2E538D8-B548-49F9-A53B-5D1DD076EEEC}" dt="2023-08-18T14:15:07.599" v="6597" actId="478"/>
          <ac:picMkLst>
            <pc:docMk/>
            <pc:sldMk cId="3544822907" sldId="730"/>
            <ac:picMk id="7" creationId="{B689A23B-C790-462C-60A6-C4A9ABAF3616}"/>
          </ac:picMkLst>
        </pc:picChg>
        <pc:picChg chg="add mod ord">
          <ac:chgData name="Yoel Kortick" userId="167978f5-7f40-4909-85d5-d4149554ad4e" providerId="ADAL" clId="{D2E538D8-B548-49F9-A53B-5D1DD076EEEC}" dt="2023-08-18T14:15:40.946" v="6674" actId="208"/>
          <ac:picMkLst>
            <pc:docMk/>
            <pc:sldMk cId="3544822907" sldId="730"/>
            <ac:picMk id="9" creationId="{9015EDBF-4795-36BE-B56A-B24F7F2F03C5}"/>
          </ac:picMkLst>
        </pc:picChg>
      </pc:sldChg>
      <pc:sldChg chg="modSp add del mod">
        <pc:chgData name="Yoel Kortick" userId="167978f5-7f40-4909-85d5-d4149554ad4e" providerId="ADAL" clId="{D2E538D8-B548-49F9-A53B-5D1DD076EEEC}" dt="2023-08-20T06:14:41.456" v="7203" actId="47"/>
        <pc:sldMkLst>
          <pc:docMk/>
          <pc:sldMk cId="1398185815" sldId="731"/>
        </pc:sldMkLst>
        <pc:spChg chg="mod">
          <ac:chgData name="Yoel Kortick" userId="167978f5-7f40-4909-85d5-d4149554ad4e" providerId="ADAL" clId="{D2E538D8-B548-49F9-A53B-5D1DD076EEEC}" dt="2023-08-20T06:14:20.818" v="7199" actId="404"/>
          <ac:spMkLst>
            <pc:docMk/>
            <pc:sldMk cId="1398185815" sldId="731"/>
            <ac:spMk id="6" creationId="{FC137B9D-CCE8-1D3B-4207-4576FC1D2AA9}"/>
          </ac:spMkLst>
        </pc:spChg>
      </pc:sldChg>
      <pc:sldMasterChg chg="delSp mod modSldLayout">
        <pc:chgData name="Yoel Kortick" userId="167978f5-7f40-4909-85d5-d4149554ad4e" providerId="ADAL" clId="{D2E538D8-B548-49F9-A53B-5D1DD076EEEC}" dt="2023-08-18T11:35:17.559" v="1889" actId="14100"/>
        <pc:sldMasterMkLst>
          <pc:docMk/>
          <pc:sldMasterMk cId="2253513242" sldId="2147483653"/>
        </pc:sldMasterMkLst>
        <pc:grpChg chg="del">
          <ac:chgData name="Yoel Kortick" userId="167978f5-7f40-4909-85d5-d4149554ad4e" providerId="ADAL" clId="{D2E538D8-B548-49F9-A53B-5D1DD076EEEC}" dt="2023-08-18T11:34:09.245" v="1886" actId="478"/>
          <ac:grpSpMkLst>
            <pc:docMk/>
            <pc:sldMasterMk cId="2253513242" sldId="2147483653"/>
            <ac:grpSpMk id="26" creationId="{A1A5E482-4574-DBBB-6D07-43038BC36058}"/>
          </ac:grpSpMkLst>
        </pc:grpChg>
        <pc:sldLayoutChg chg="modSp mod">
          <pc:chgData name="Yoel Kortick" userId="167978f5-7f40-4909-85d5-d4149554ad4e" providerId="ADAL" clId="{D2E538D8-B548-49F9-A53B-5D1DD076EEEC}" dt="2023-08-18T11:35:17.559" v="1889" actId="14100"/>
          <pc:sldLayoutMkLst>
            <pc:docMk/>
            <pc:sldMasterMk cId="2253513242" sldId="2147483653"/>
            <pc:sldLayoutMk cId="1031735463" sldId="2147484588"/>
          </pc:sldLayoutMkLst>
          <pc:spChg chg="mod">
            <ac:chgData name="Yoel Kortick" userId="167978f5-7f40-4909-85d5-d4149554ad4e" providerId="ADAL" clId="{D2E538D8-B548-49F9-A53B-5D1DD076EEEC}" dt="2023-08-18T11:35:17.559" v="1889" actId="14100"/>
            <ac:spMkLst>
              <pc:docMk/>
              <pc:sldMasterMk cId="2253513242" sldId="2147483653"/>
              <pc:sldLayoutMk cId="1031735463" sldId="2147484588"/>
              <ac:spMk id="20" creationId="{97390884-694C-EA75-63FD-50D2649429CF}"/>
            </ac:spMkLst>
          </pc:spChg>
        </pc:sldLayoutChg>
      </pc:sldMasterChg>
      <pc:sldMasterChg chg="delSp mod">
        <pc:chgData name="Yoel Kortick" userId="167978f5-7f40-4909-85d5-d4149554ad4e" providerId="ADAL" clId="{D2E538D8-B548-49F9-A53B-5D1DD076EEEC}" dt="2023-08-18T11:38:45.604" v="1979" actId="478"/>
        <pc:sldMasterMkLst>
          <pc:docMk/>
          <pc:sldMasterMk cId="1010917163" sldId="2147483655"/>
        </pc:sldMasterMkLst>
        <pc:grpChg chg="del">
          <ac:chgData name="Yoel Kortick" userId="167978f5-7f40-4909-85d5-d4149554ad4e" providerId="ADAL" clId="{D2E538D8-B548-49F9-A53B-5D1DD076EEEC}" dt="2023-08-18T11:38:45.604" v="1979" actId="478"/>
          <ac:grpSpMkLst>
            <pc:docMk/>
            <pc:sldMasterMk cId="1010917163" sldId="2147483655"/>
            <ac:grpSpMk id="18" creationId="{8E8CDF53-4FE8-15C2-243A-51319AE344A9}"/>
          </ac:grpSpMkLst>
        </pc:grpChg>
      </pc:sldMasterChg>
      <pc:sldMasterChg chg="delSp modSp mod">
        <pc:chgData name="Yoel Kortick" userId="167978f5-7f40-4909-85d5-d4149554ad4e" providerId="ADAL" clId="{D2E538D8-B548-49F9-A53B-5D1DD076EEEC}" dt="2023-08-18T11:37:51.269" v="1967" actId="478"/>
        <pc:sldMasterMkLst>
          <pc:docMk/>
          <pc:sldMasterMk cId="2985313703" sldId="2147483804"/>
        </pc:sldMasterMkLst>
        <pc:spChg chg="del mod">
          <ac:chgData name="Yoel Kortick" userId="167978f5-7f40-4909-85d5-d4149554ad4e" providerId="ADAL" clId="{D2E538D8-B548-49F9-A53B-5D1DD076EEEC}" dt="2023-08-18T11:37:45.078" v="1964" actId="478"/>
          <ac:spMkLst>
            <pc:docMk/>
            <pc:sldMasterMk cId="2985313703" sldId="2147483804"/>
            <ac:spMk id="18" creationId="{AB82D35C-5974-BAF1-D0B2-19EF045EA5A9}"/>
          </ac:spMkLst>
        </pc:spChg>
        <pc:spChg chg="del">
          <ac:chgData name="Yoel Kortick" userId="167978f5-7f40-4909-85d5-d4149554ad4e" providerId="ADAL" clId="{D2E538D8-B548-49F9-A53B-5D1DD076EEEC}" dt="2023-08-18T11:37:45.883" v="1965" actId="478"/>
          <ac:spMkLst>
            <pc:docMk/>
            <pc:sldMasterMk cId="2985313703" sldId="2147483804"/>
            <ac:spMk id="19" creationId="{283554D6-4910-C897-346D-C6BD3FB22724}"/>
          </ac:spMkLst>
        </pc:spChg>
        <pc:spChg chg="del">
          <ac:chgData name="Yoel Kortick" userId="167978f5-7f40-4909-85d5-d4149554ad4e" providerId="ADAL" clId="{D2E538D8-B548-49F9-A53B-5D1DD076EEEC}" dt="2023-08-18T11:37:46.679" v="1966" actId="478"/>
          <ac:spMkLst>
            <pc:docMk/>
            <pc:sldMasterMk cId="2985313703" sldId="2147483804"/>
            <ac:spMk id="20" creationId="{DA9D5564-A51A-F912-B6D1-03DDCF436C16}"/>
          </ac:spMkLst>
        </pc:spChg>
        <pc:spChg chg="del">
          <ac:chgData name="Yoel Kortick" userId="167978f5-7f40-4909-85d5-d4149554ad4e" providerId="ADAL" clId="{D2E538D8-B548-49F9-A53B-5D1DD076EEEC}" dt="2023-08-18T11:37:51.269" v="1967" actId="478"/>
          <ac:spMkLst>
            <pc:docMk/>
            <pc:sldMasterMk cId="2985313703" sldId="2147483804"/>
            <ac:spMk id="21" creationId="{1A9FDCC5-AD17-97B6-60DE-293256C1D14D}"/>
          </ac:spMkLst>
        </pc:spChg>
        <pc:spChg chg="del">
          <ac:chgData name="Yoel Kortick" userId="167978f5-7f40-4909-85d5-d4149554ad4e" providerId="ADAL" clId="{D2E538D8-B548-49F9-A53B-5D1DD076EEEC}" dt="2023-08-18T11:37:51.269" v="1967" actId="478"/>
          <ac:spMkLst>
            <pc:docMk/>
            <pc:sldMasterMk cId="2985313703" sldId="2147483804"/>
            <ac:spMk id="22" creationId="{52A25641-456A-006F-F213-566C83C0BDC8}"/>
          </ac:spMkLst>
        </pc:spChg>
        <pc:spChg chg="del mod">
          <ac:chgData name="Yoel Kortick" userId="167978f5-7f40-4909-85d5-d4149554ad4e" providerId="ADAL" clId="{D2E538D8-B548-49F9-A53B-5D1DD076EEEC}" dt="2023-08-18T11:37:51.269" v="1967" actId="478"/>
          <ac:spMkLst>
            <pc:docMk/>
            <pc:sldMasterMk cId="2985313703" sldId="2147483804"/>
            <ac:spMk id="23" creationId="{D90C853D-2835-DA34-0201-109BCF728636}"/>
          </ac:spMkLst>
        </pc:spChg>
        <pc:spChg chg="del">
          <ac:chgData name="Yoel Kortick" userId="167978f5-7f40-4909-85d5-d4149554ad4e" providerId="ADAL" clId="{D2E538D8-B548-49F9-A53B-5D1DD076EEEC}" dt="2023-08-18T11:37:51.269" v="1967" actId="478"/>
          <ac:spMkLst>
            <pc:docMk/>
            <pc:sldMasterMk cId="2985313703" sldId="2147483804"/>
            <ac:spMk id="25" creationId="{58144D72-5444-FE3D-A83F-4FC9DD1576A0}"/>
          </ac:spMkLst>
        </pc:spChg>
        <pc:spChg chg="del">
          <ac:chgData name="Yoel Kortick" userId="167978f5-7f40-4909-85d5-d4149554ad4e" providerId="ADAL" clId="{D2E538D8-B548-49F9-A53B-5D1DD076EEEC}" dt="2023-08-18T11:37:51.269" v="1967" actId="478"/>
          <ac:spMkLst>
            <pc:docMk/>
            <pc:sldMasterMk cId="2985313703" sldId="2147483804"/>
            <ac:spMk id="26" creationId="{C871AEBD-4B58-8AB4-21D1-06348DD5C6C8}"/>
          </ac:spMkLst>
        </pc:spChg>
        <pc:spChg chg="del">
          <ac:chgData name="Yoel Kortick" userId="167978f5-7f40-4909-85d5-d4149554ad4e" providerId="ADAL" clId="{D2E538D8-B548-49F9-A53B-5D1DD076EEEC}" dt="2023-08-18T11:37:51.269" v="1967" actId="478"/>
          <ac:spMkLst>
            <pc:docMk/>
            <pc:sldMasterMk cId="2985313703" sldId="2147483804"/>
            <ac:spMk id="27" creationId="{C0B64E72-9B20-4662-B410-A46F821F1C7A}"/>
          </ac:spMkLst>
        </pc:spChg>
        <pc:spChg chg="del">
          <ac:chgData name="Yoel Kortick" userId="167978f5-7f40-4909-85d5-d4149554ad4e" providerId="ADAL" clId="{D2E538D8-B548-49F9-A53B-5D1DD076EEEC}" dt="2023-08-18T11:37:51.269" v="1967" actId="478"/>
          <ac:spMkLst>
            <pc:docMk/>
            <pc:sldMasterMk cId="2985313703" sldId="2147483804"/>
            <ac:spMk id="28" creationId="{673D52B8-CEB6-EB51-3940-9CE9FEC17401}"/>
          </ac:spMkLst>
        </pc:spChg>
        <pc:spChg chg="del">
          <ac:chgData name="Yoel Kortick" userId="167978f5-7f40-4909-85d5-d4149554ad4e" providerId="ADAL" clId="{D2E538D8-B548-49F9-A53B-5D1DD076EEEC}" dt="2023-08-18T11:37:51.269" v="1967" actId="478"/>
          <ac:spMkLst>
            <pc:docMk/>
            <pc:sldMasterMk cId="2985313703" sldId="2147483804"/>
            <ac:spMk id="29" creationId="{9F7B29B5-132C-BF63-CB20-8AA7DBAEB250}"/>
          </ac:spMkLst>
        </pc:spChg>
        <pc:spChg chg="del">
          <ac:chgData name="Yoel Kortick" userId="167978f5-7f40-4909-85d5-d4149554ad4e" providerId="ADAL" clId="{D2E538D8-B548-49F9-A53B-5D1DD076EEEC}" dt="2023-08-18T11:37:51.269" v="1967" actId="478"/>
          <ac:spMkLst>
            <pc:docMk/>
            <pc:sldMasterMk cId="2985313703" sldId="2147483804"/>
            <ac:spMk id="30" creationId="{E0DA46AC-9A5F-BC79-9E95-E695121C3EFE}"/>
          </ac:spMkLst>
        </pc:spChg>
      </pc:sldMasterChg>
      <pc:sldMasterChg chg="delSp modSp mod modSldLayout">
        <pc:chgData name="Yoel Kortick" userId="167978f5-7f40-4909-85d5-d4149554ad4e" providerId="ADAL" clId="{D2E538D8-B548-49F9-A53B-5D1DD076EEEC}" dt="2023-08-18T11:38:09.192" v="1972" actId="478"/>
        <pc:sldMasterMkLst>
          <pc:docMk/>
          <pc:sldMasterMk cId="2648007252" sldId="2147483885"/>
        </pc:sldMasterMkLst>
        <pc:grpChg chg="del mod">
          <ac:chgData name="Yoel Kortick" userId="167978f5-7f40-4909-85d5-d4149554ad4e" providerId="ADAL" clId="{D2E538D8-B548-49F9-A53B-5D1DD076EEEC}" dt="2023-08-18T11:38:09.192" v="1972" actId="478"/>
          <ac:grpSpMkLst>
            <pc:docMk/>
            <pc:sldMasterMk cId="2648007252" sldId="2147483885"/>
            <ac:grpSpMk id="18" creationId="{ADCE2269-69DA-04F2-DBD0-1281C6804897}"/>
          </ac:grpSpMkLst>
        </pc:grpChg>
        <pc:sldLayoutChg chg="modSp mod">
          <pc:chgData name="Yoel Kortick" userId="167978f5-7f40-4909-85d5-d4149554ad4e" providerId="ADAL" clId="{D2E538D8-B548-49F9-A53B-5D1DD076EEEC}" dt="2023-08-18T11:34:38.144" v="1888" actId="6549"/>
          <pc:sldLayoutMkLst>
            <pc:docMk/>
            <pc:sldMasterMk cId="2648007252" sldId="2147483885"/>
            <pc:sldLayoutMk cId="1186014175" sldId="2147484626"/>
          </pc:sldLayoutMkLst>
          <pc:spChg chg="mod">
            <ac:chgData name="Yoel Kortick" userId="167978f5-7f40-4909-85d5-d4149554ad4e" providerId="ADAL" clId="{D2E538D8-B548-49F9-A53B-5D1DD076EEEC}" dt="2023-08-18T11:34:38.144" v="1888" actId="6549"/>
            <ac:spMkLst>
              <pc:docMk/>
              <pc:sldMasterMk cId="2648007252" sldId="2147483885"/>
              <pc:sldLayoutMk cId="1186014175" sldId="2147484626"/>
              <ac:spMk id="15" creationId="{6588C067-B393-9489-E4ED-1958F0FE3BBD}"/>
            </ac:spMkLst>
          </pc:spChg>
        </pc:sldLayoutChg>
      </pc:sldMasterChg>
      <pc:sldMasterChg chg="delSp modSp mod">
        <pc:chgData name="Yoel Kortick" userId="167978f5-7f40-4909-85d5-d4149554ad4e" providerId="ADAL" clId="{D2E538D8-B548-49F9-A53B-5D1DD076EEEC}" dt="2023-08-18T11:38:36.432" v="1976" actId="478"/>
        <pc:sldMasterMkLst>
          <pc:docMk/>
          <pc:sldMasterMk cId="1691894521" sldId="2147483966"/>
        </pc:sldMasterMkLst>
        <pc:grpChg chg="del mod">
          <ac:chgData name="Yoel Kortick" userId="167978f5-7f40-4909-85d5-d4149554ad4e" providerId="ADAL" clId="{D2E538D8-B548-49F9-A53B-5D1DD076EEEC}" dt="2023-08-18T11:38:36.432" v="1976" actId="478"/>
          <ac:grpSpMkLst>
            <pc:docMk/>
            <pc:sldMasterMk cId="1691894521" sldId="2147483966"/>
            <ac:grpSpMk id="18" creationId="{F9B7B87D-C20A-0E5B-ED37-D6B58C7D7D09}"/>
          </ac:grpSpMkLst>
        </pc:grpChg>
      </pc:sldMasterChg>
      <pc:sldMasterChg chg="delSp modSp mod">
        <pc:chgData name="Yoel Kortick" userId="167978f5-7f40-4909-85d5-d4149554ad4e" providerId="ADAL" clId="{D2E538D8-B548-49F9-A53B-5D1DD076EEEC}" dt="2023-08-18T11:38:41.991" v="1978" actId="478"/>
        <pc:sldMasterMkLst>
          <pc:docMk/>
          <pc:sldMasterMk cId="1022141679" sldId="2147484047"/>
        </pc:sldMasterMkLst>
        <pc:grpChg chg="del mod">
          <ac:chgData name="Yoel Kortick" userId="167978f5-7f40-4909-85d5-d4149554ad4e" providerId="ADAL" clId="{D2E538D8-B548-49F9-A53B-5D1DD076EEEC}" dt="2023-08-18T11:38:41.991" v="1978" actId="478"/>
          <ac:grpSpMkLst>
            <pc:docMk/>
            <pc:sldMasterMk cId="1022141679" sldId="2147484047"/>
            <ac:grpSpMk id="18" creationId="{9631D6F4-C33D-F3B2-0A2B-8326104E4653}"/>
          </ac:grpSpMkLst>
        </pc:grpChg>
      </pc:sldMasterChg>
      <pc:sldMasterChg chg="delSp mod">
        <pc:chgData name="Yoel Kortick" userId="167978f5-7f40-4909-85d5-d4149554ad4e" providerId="ADAL" clId="{D2E538D8-B548-49F9-A53B-5D1DD076EEEC}" dt="2023-08-18T11:39:18.938" v="1986" actId="478"/>
        <pc:sldMasterMkLst>
          <pc:docMk/>
          <pc:sldMasterMk cId="4005910495" sldId="2147484128"/>
        </pc:sldMasterMkLst>
        <pc:grpChg chg="del">
          <ac:chgData name="Yoel Kortick" userId="167978f5-7f40-4909-85d5-d4149554ad4e" providerId="ADAL" clId="{D2E538D8-B548-49F9-A53B-5D1DD076EEEC}" dt="2023-08-18T11:39:18.938" v="1986" actId="478"/>
          <ac:grpSpMkLst>
            <pc:docMk/>
            <pc:sldMasterMk cId="4005910495" sldId="2147484128"/>
            <ac:grpSpMk id="18" creationId="{09A74F2F-003B-A6FA-2C92-23010AF9B81D}"/>
          </ac:grpSpMkLst>
        </pc:grpChg>
      </pc:sldMasterChg>
      <pc:sldMasterChg chg="delSp modSp mod">
        <pc:chgData name="Yoel Kortick" userId="167978f5-7f40-4909-85d5-d4149554ad4e" providerId="ADAL" clId="{D2E538D8-B548-49F9-A53B-5D1DD076EEEC}" dt="2023-08-18T11:38:54.032" v="1981" actId="478"/>
        <pc:sldMasterMkLst>
          <pc:docMk/>
          <pc:sldMasterMk cId="1104377571" sldId="2147484209"/>
        </pc:sldMasterMkLst>
        <pc:grpChg chg="del mod">
          <ac:chgData name="Yoel Kortick" userId="167978f5-7f40-4909-85d5-d4149554ad4e" providerId="ADAL" clId="{D2E538D8-B548-49F9-A53B-5D1DD076EEEC}" dt="2023-08-18T11:38:54.032" v="1981" actId="478"/>
          <ac:grpSpMkLst>
            <pc:docMk/>
            <pc:sldMasterMk cId="1104377571" sldId="2147484209"/>
            <ac:grpSpMk id="18" creationId="{10984D44-5115-E4BF-8C4B-53A26A2F75B4}"/>
          </ac:grpSpMkLst>
        </pc:grpChg>
      </pc:sldMasterChg>
      <pc:sldMasterChg chg="delSp mod">
        <pc:chgData name="Yoel Kortick" userId="167978f5-7f40-4909-85d5-d4149554ad4e" providerId="ADAL" clId="{D2E538D8-B548-49F9-A53B-5D1DD076EEEC}" dt="2023-08-18T11:38:57.404" v="1982" actId="478"/>
        <pc:sldMasterMkLst>
          <pc:docMk/>
          <pc:sldMasterMk cId="591263953" sldId="2147484264"/>
        </pc:sldMasterMkLst>
        <pc:grpChg chg="del">
          <ac:chgData name="Yoel Kortick" userId="167978f5-7f40-4909-85d5-d4149554ad4e" providerId="ADAL" clId="{D2E538D8-B548-49F9-A53B-5D1DD076EEEC}" dt="2023-08-18T11:38:57.404" v="1982" actId="478"/>
          <ac:grpSpMkLst>
            <pc:docMk/>
            <pc:sldMasterMk cId="591263953" sldId="2147484264"/>
            <ac:grpSpMk id="18" creationId="{EDC4579C-23D7-783D-DBD4-92DAE1659F80}"/>
          </ac:grpSpMkLst>
        </pc:grpChg>
      </pc:sldMasterChg>
      <pc:sldMasterChg chg="delSp mod">
        <pc:chgData name="Yoel Kortick" userId="167978f5-7f40-4909-85d5-d4149554ad4e" providerId="ADAL" clId="{D2E538D8-B548-49F9-A53B-5D1DD076EEEC}" dt="2023-08-18T11:39:12.849" v="1984" actId="478"/>
        <pc:sldMasterMkLst>
          <pc:docMk/>
          <pc:sldMasterMk cId="1107030497" sldId="2147484319"/>
        </pc:sldMasterMkLst>
        <pc:grpChg chg="del">
          <ac:chgData name="Yoel Kortick" userId="167978f5-7f40-4909-85d5-d4149554ad4e" providerId="ADAL" clId="{D2E538D8-B548-49F9-A53B-5D1DD076EEEC}" dt="2023-08-18T11:39:12.849" v="1984" actId="478"/>
          <ac:grpSpMkLst>
            <pc:docMk/>
            <pc:sldMasterMk cId="1107030497" sldId="2147484319"/>
            <ac:grpSpMk id="18" creationId="{746F3284-2F2F-BB30-9E37-F8F5AF0E8887}"/>
          </ac:grpSpMkLst>
        </pc:grpChg>
      </pc:sldMasterChg>
      <pc:sldMasterChg chg="delSp mod">
        <pc:chgData name="Yoel Kortick" userId="167978f5-7f40-4909-85d5-d4149554ad4e" providerId="ADAL" clId="{D2E538D8-B548-49F9-A53B-5D1DD076EEEC}" dt="2023-08-18T11:39:16.311" v="1985" actId="478"/>
        <pc:sldMasterMkLst>
          <pc:docMk/>
          <pc:sldMasterMk cId="1387309943" sldId="2147484374"/>
        </pc:sldMasterMkLst>
        <pc:grpChg chg="del">
          <ac:chgData name="Yoel Kortick" userId="167978f5-7f40-4909-85d5-d4149554ad4e" providerId="ADAL" clId="{D2E538D8-B548-49F9-A53B-5D1DD076EEEC}" dt="2023-08-18T11:39:16.311" v="1985" actId="478"/>
          <ac:grpSpMkLst>
            <pc:docMk/>
            <pc:sldMasterMk cId="1387309943" sldId="2147484374"/>
            <ac:grpSpMk id="18" creationId="{4708A25A-7C5C-EB38-D5EE-F13C932F29FB}"/>
          </ac:grpSpMkLst>
        </pc:grpChg>
      </pc:sldMasterChg>
      <pc:sldMasterChg chg="delSp modSp mod">
        <pc:chgData name="Yoel Kortick" userId="167978f5-7f40-4909-85d5-d4149554ad4e" providerId="ADAL" clId="{D2E538D8-B548-49F9-A53B-5D1DD076EEEC}" dt="2023-08-18T11:38:00.777" v="1969" actId="478"/>
        <pc:sldMasterMkLst>
          <pc:docMk/>
          <pc:sldMasterMk cId="1938853554" sldId="2147484488"/>
        </pc:sldMasterMkLst>
        <pc:spChg chg="del mod">
          <ac:chgData name="Yoel Kortick" userId="167978f5-7f40-4909-85d5-d4149554ad4e" providerId="ADAL" clId="{D2E538D8-B548-49F9-A53B-5D1DD076EEEC}" dt="2023-08-18T11:38:00.777" v="1969" actId="478"/>
          <ac:spMkLst>
            <pc:docMk/>
            <pc:sldMasterMk cId="1938853554" sldId="2147484488"/>
            <ac:spMk id="18" creationId="{236E76E6-CF3C-6D8E-CA6B-EFBBDA6187E0}"/>
          </ac:spMkLst>
        </pc:spChg>
        <pc:spChg chg="del mod">
          <ac:chgData name="Yoel Kortick" userId="167978f5-7f40-4909-85d5-d4149554ad4e" providerId="ADAL" clId="{D2E538D8-B548-49F9-A53B-5D1DD076EEEC}" dt="2023-08-18T11:38:00.777" v="1969" actId="478"/>
          <ac:spMkLst>
            <pc:docMk/>
            <pc:sldMasterMk cId="1938853554" sldId="2147484488"/>
            <ac:spMk id="19" creationId="{C086FD8B-46B9-CF19-8354-54CACA65EAFD}"/>
          </ac:spMkLst>
        </pc:spChg>
        <pc:spChg chg="del mod">
          <ac:chgData name="Yoel Kortick" userId="167978f5-7f40-4909-85d5-d4149554ad4e" providerId="ADAL" clId="{D2E538D8-B548-49F9-A53B-5D1DD076EEEC}" dt="2023-08-18T11:38:00.777" v="1969" actId="478"/>
          <ac:spMkLst>
            <pc:docMk/>
            <pc:sldMasterMk cId="1938853554" sldId="2147484488"/>
            <ac:spMk id="20" creationId="{0BDA631E-C7D8-4FE9-17CB-7A1046D13FFC}"/>
          </ac:spMkLst>
        </pc:spChg>
        <pc:spChg chg="del mod">
          <ac:chgData name="Yoel Kortick" userId="167978f5-7f40-4909-85d5-d4149554ad4e" providerId="ADAL" clId="{D2E538D8-B548-49F9-A53B-5D1DD076EEEC}" dt="2023-08-18T11:38:00.777" v="1969" actId="478"/>
          <ac:spMkLst>
            <pc:docMk/>
            <pc:sldMasterMk cId="1938853554" sldId="2147484488"/>
            <ac:spMk id="21" creationId="{D50B1C7D-947E-E213-2585-004895C51B85}"/>
          </ac:spMkLst>
        </pc:spChg>
        <pc:spChg chg="del mod">
          <ac:chgData name="Yoel Kortick" userId="167978f5-7f40-4909-85d5-d4149554ad4e" providerId="ADAL" clId="{D2E538D8-B548-49F9-A53B-5D1DD076EEEC}" dt="2023-08-18T11:38:00.777" v="1969" actId="478"/>
          <ac:spMkLst>
            <pc:docMk/>
            <pc:sldMasterMk cId="1938853554" sldId="2147484488"/>
            <ac:spMk id="22" creationId="{012A5A73-56B0-3765-E279-C3F6142FF12F}"/>
          </ac:spMkLst>
        </pc:spChg>
        <pc:spChg chg="del mod">
          <ac:chgData name="Yoel Kortick" userId="167978f5-7f40-4909-85d5-d4149554ad4e" providerId="ADAL" clId="{D2E538D8-B548-49F9-A53B-5D1DD076EEEC}" dt="2023-08-18T11:38:00.777" v="1969" actId="478"/>
          <ac:spMkLst>
            <pc:docMk/>
            <pc:sldMasterMk cId="1938853554" sldId="2147484488"/>
            <ac:spMk id="23" creationId="{8DF9FBA2-EB70-0A0D-5CAA-228A12243058}"/>
          </ac:spMkLst>
        </pc:spChg>
        <pc:spChg chg="del mod">
          <ac:chgData name="Yoel Kortick" userId="167978f5-7f40-4909-85d5-d4149554ad4e" providerId="ADAL" clId="{D2E538D8-B548-49F9-A53B-5D1DD076EEEC}" dt="2023-08-18T11:38:00.777" v="1969" actId="478"/>
          <ac:spMkLst>
            <pc:docMk/>
            <pc:sldMasterMk cId="1938853554" sldId="2147484488"/>
            <ac:spMk id="25" creationId="{B1127A08-81F0-0775-04BB-D5B3C295B257}"/>
          </ac:spMkLst>
        </pc:spChg>
        <pc:spChg chg="del mod">
          <ac:chgData name="Yoel Kortick" userId="167978f5-7f40-4909-85d5-d4149554ad4e" providerId="ADAL" clId="{D2E538D8-B548-49F9-A53B-5D1DD076EEEC}" dt="2023-08-18T11:38:00.777" v="1969" actId="478"/>
          <ac:spMkLst>
            <pc:docMk/>
            <pc:sldMasterMk cId="1938853554" sldId="2147484488"/>
            <ac:spMk id="26" creationId="{02C316C6-F14C-DD79-FC33-4AC77249778E}"/>
          </ac:spMkLst>
        </pc:spChg>
        <pc:spChg chg="del mod">
          <ac:chgData name="Yoel Kortick" userId="167978f5-7f40-4909-85d5-d4149554ad4e" providerId="ADAL" clId="{D2E538D8-B548-49F9-A53B-5D1DD076EEEC}" dt="2023-08-18T11:38:00.777" v="1969" actId="478"/>
          <ac:spMkLst>
            <pc:docMk/>
            <pc:sldMasterMk cId="1938853554" sldId="2147484488"/>
            <ac:spMk id="27" creationId="{41B9B121-F440-5C67-4588-D6B18ECAD9ED}"/>
          </ac:spMkLst>
        </pc:spChg>
        <pc:spChg chg="del mod">
          <ac:chgData name="Yoel Kortick" userId="167978f5-7f40-4909-85d5-d4149554ad4e" providerId="ADAL" clId="{D2E538D8-B548-49F9-A53B-5D1DD076EEEC}" dt="2023-08-18T11:38:00.777" v="1969" actId="478"/>
          <ac:spMkLst>
            <pc:docMk/>
            <pc:sldMasterMk cId="1938853554" sldId="2147484488"/>
            <ac:spMk id="28" creationId="{4DB325BF-1045-FC5C-9650-78E1DBFBA799}"/>
          </ac:spMkLst>
        </pc:spChg>
        <pc:spChg chg="del mod">
          <ac:chgData name="Yoel Kortick" userId="167978f5-7f40-4909-85d5-d4149554ad4e" providerId="ADAL" clId="{D2E538D8-B548-49F9-A53B-5D1DD076EEEC}" dt="2023-08-18T11:38:00.777" v="1969" actId="478"/>
          <ac:spMkLst>
            <pc:docMk/>
            <pc:sldMasterMk cId="1938853554" sldId="2147484488"/>
            <ac:spMk id="29" creationId="{301A0515-925F-CBA1-84D8-022D3058F549}"/>
          </ac:spMkLst>
        </pc:spChg>
        <pc:spChg chg="del mod">
          <ac:chgData name="Yoel Kortick" userId="167978f5-7f40-4909-85d5-d4149554ad4e" providerId="ADAL" clId="{D2E538D8-B548-49F9-A53B-5D1DD076EEEC}" dt="2023-08-18T11:38:00.777" v="1969" actId="478"/>
          <ac:spMkLst>
            <pc:docMk/>
            <pc:sldMasterMk cId="1938853554" sldId="2147484488"/>
            <ac:spMk id="30" creationId="{8C1F52D1-3C0F-64C6-B11C-A139D88AFB8F}"/>
          </ac:spMkLst>
        </pc:spChg>
      </pc:sldMasterChg>
      <pc:sldMasterChg chg="delSp mod">
        <pc:chgData name="Yoel Kortick" userId="167978f5-7f40-4909-85d5-d4149554ad4e" providerId="ADAL" clId="{D2E538D8-B548-49F9-A53B-5D1DD076EEEC}" dt="2023-08-18T11:39:09.839" v="1983" actId="478"/>
        <pc:sldMasterMkLst>
          <pc:docMk/>
          <pc:sldMasterMk cId="1424607411" sldId="2147484510"/>
        </pc:sldMasterMkLst>
        <pc:grpChg chg="del">
          <ac:chgData name="Yoel Kortick" userId="167978f5-7f40-4909-85d5-d4149554ad4e" providerId="ADAL" clId="{D2E538D8-B548-49F9-A53B-5D1DD076EEEC}" dt="2023-08-18T11:39:09.839" v="1983" actId="478"/>
          <ac:grpSpMkLst>
            <pc:docMk/>
            <pc:sldMasterMk cId="1424607411" sldId="2147484510"/>
            <ac:grpSpMk id="33" creationId="{27BD935C-A789-708A-CE4D-B4F163A788AF}"/>
          </ac:grpSpMkLst>
        </pc:grpChg>
      </pc:sldMasterChg>
      <pc:sldMasterChg chg="delSp modSp mod">
        <pc:chgData name="Yoel Kortick" userId="167978f5-7f40-4909-85d5-d4149554ad4e" providerId="ADAL" clId="{D2E538D8-B548-49F9-A53B-5D1DD076EEEC}" dt="2023-08-18T11:38:29.364" v="1974" actId="478"/>
        <pc:sldMasterMkLst>
          <pc:docMk/>
          <pc:sldMasterMk cId="3362306812" sldId="2147484539"/>
        </pc:sldMasterMkLst>
        <pc:grpChg chg="del mod">
          <ac:chgData name="Yoel Kortick" userId="167978f5-7f40-4909-85d5-d4149554ad4e" providerId="ADAL" clId="{D2E538D8-B548-49F9-A53B-5D1DD076EEEC}" dt="2023-08-18T11:38:29.364" v="1974" actId="478"/>
          <ac:grpSpMkLst>
            <pc:docMk/>
            <pc:sldMasterMk cId="3362306812" sldId="2147484539"/>
            <ac:grpSpMk id="32" creationId="{CDCB7AF1-8C93-72BD-9479-26356EE7DEF4}"/>
          </ac:grpSpMkLst>
        </pc:grpChg>
      </pc:sldMasterChg>
    </pc:docChg>
  </pc:docChgLst>
  <pc:docChgLst>
    <pc:chgData name="Yoel Kortick" userId="167978f5-7f40-4909-85d5-d4149554ad4e" providerId="ADAL" clId="{F2E214FC-82DA-41E8-B5BB-BF8635812613}"/>
    <pc:docChg chg="custSel addSld delSld modSld">
      <pc:chgData name="Yoel Kortick" userId="167978f5-7f40-4909-85d5-d4149554ad4e" providerId="ADAL" clId="{F2E214FC-82DA-41E8-B5BB-BF8635812613}" dt="2023-08-22T08:13:45.796" v="577" actId="208"/>
      <pc:docMkLst>
        <pc:docMk/>
      </pc:docMkLst>
      <pc:sldChg chg="modSp mod">
        <pc:chgData name="Yoel Kortick" userId="167978f5-7f40-4909-85d5-d4149554ad4e" providerId="ADAL" clId="{F2E214FC-82DA-41E8-B5BB-BF8635812613}" dt="2023-08-22T07:22:36.847" v="2"/>
        <pc:sldMkLst>
          <pc:docMk/>
          <pc:sldMk cId="481120056" sldId="389"/>
        </pc:sldMkLst>
        <pc:spChg chg="mod">
          <ac:chgData name="Yoel Kortick" userId="167978f5-7f40-4909-85d5-d4149554ad4e" providerId="ADAL" clId="{F2E214FC-82DA-41E8-B5BB-BF8635812613}" dt="2023-08-22T07:22:27.510" v="1"/>
          <ac:spMkLst>
            <pc:docMk/>
            <pc:sldMk cId="481120056" sldId="389"/>
            <ac:spMk id="33" creationId="{10B19EF8-D548-5909-EC0A-0DAD29132EB0}"/>
          </ac:spMkLst>
        </pc:spChg>
        <pc:spChg chg="mod">
          <ac:chgData name="Yoel Kortick" userId="167978f5-7f40-4909-85d5-d4149554ad4e" providerId="ADAL" clId="{F2E214FC-82DA-41E8-B5BB-BF8635812613}" dt="2023-08-22T07:22:36.847" v="2"/>
          <ac:spMkLst>
            <pc:docMk/>
            <pc:sldMk cId="481120056" sldId="389"/>
            <ac:spMk id="35" creationId="{2856D55B-FFE4-73A6-E96B-E8539E279BBE}"/>
          </ac:spMkLst>
        </pc:spChg>
      </pc:sldChg>
      <pc:sldChg chg="modSp mod">
        <pc:chgData name="Yoel Kortick" userId="167978f5-7f40-4909-85d5-d4149554ad4e" providerId="ADAL" clId="{F2E214FC-82DA-41E8-B5BB-BF8635812613}" dt="2023-08-22T07:23:02.714" v="7" actId="403"/>
        <pc:sldMkLst>
          <pc:docMk/>
          <pc:sldMk cId="3303321736" sldId="403"/>
        </pc:sldMkLst>
        <pc:spChg chg="mod">
          <ac:chgData name="Yoel Kortick" userId="167978f5-7f40-4909-85d5-d4149554ad4e" providerId="ADAL" clId="{F2E214FC-82DA-41E8-B5BB-BF8635812613}" dt="2023-08-22T07:23:02.714" v="7" actId="403"/>
          <ac:spMkLst>
            <pc:docMk/>
            <pc:sldMk cId="3303321736" sldId="403"/>
            <ac:spMk id="6" creationId="{FC137B9D-CCE8-1D3B-4207-4576FC1D2AA9}"/>
          </ac:spMkLst>
        </pc:spChg>
      </pc:sldChg>
      <pc:sldChg chg="modSp mod">
        <pc:chgData name="Yoel Kortick" userId="167978f5-7f40-4909-85d5-d4149554ad4e" providerId="ADAL" clId="{F2E214FC-82DA-41E8-B5BB-BF8635812613}" dt="2023-08-22T07:39:48.126" v="576" actId="20577"/>
        <pc:sldMkLst>
          <pc:docMk/>
          <pc:sldMk cId="2441513226" sldId="574"/>
        </pc:sldMkLst>
        <pc:spChg chg="mod">
          <ac:chgData name="Yoel Kortick" userId="167978f5-7f40-4909-85d5-d4149554ad4e" providerId="ADAL" clId="{F2E214FC-82DA-41E8-B5BB-BF8635812613}" dt="2023-08-22T07:21:51.802" v="0"/>
          <ac:spMkLst>
            <pc:docMk/>
            <pc:sldMk cId="2441513226" sldId="574"/>
            <ac:spMk id="6" creationId="{234B1E83-CCD0-6E10-207E-A8FAE74F3265}"/>
          </ac:spMkLst>
        </pc:spChg>
        <pc:spChg chg="mod">
          <ac:chgData name="Yoel Kortick" userId="167978f5-7f40-4909-85d5-d4149554ad4e" providerId="ADAL" clId="{F2E214FC-82DA-41E8-B5BB-BF8635812613}" dt="2023-08-22T07:39:48.126" v="576" actId="20577"/>
          <ac:spMkLst>
            <pc:docMk/>
            <pc:sldMk cId="2441513226" sldId="574"/>
            <ac:spMk id="7" creationId="{671CB76C-635B-9683-3B7D-79826B74B876}"/>
          </ac:spMkLst>
        </pc:spChg>
      </pc:sldChg>
      <pc:sldChg chg="modSp mod">
        <pc:chgData name="Yoel Kortick" userId="167978f5-7f40-4909-85d5-d4149554ad4e" providerId="ADAL" clId="{F2E214FC-82DA-41E8-B5BB-BF8635812613}" dt="2023-08-22T07:23:25.230" v="9" actId="255"/>
        <pc:sldMkLst>
          <pc:docMk/>
          <pc:sldMk cId="3395953961" sldId="695"/>
        </pc:sldMkLst>
        <pc:spChg chg="mod">
          <ac:chgData name="Yoel Kortick" userId="167978f5-7f40-4909-85d5-d4149554ad4e" providerId="ADAL" clId="{F2E214FC-82DA-41E8-B5BB-BF8635812613}" dt="2023-08-22T07:23:25.230" v="9" actId="255"/>
          <ac:spMkLst>
            <pc:docMk/>
            <pc:sldMk cId="3395953961" sldId="695"/>
            <ac:spMk id="6" creationId="{FC137B9D-CCE8-1D3B-4207-4576FC1D2AA9}"/>
          </ac:spMkLst>
        </pc:spChg>
      </pc:sldChg>
      <pc:sldChg chg="modSp">
        <pc:chgData name="Yoel Kortick" userId="167978f5-7f40-4909-85d5-d4149554ad4e" providerId="ADAL" clId="{F2E214FC-82DA-41E8-B5BB-BF8635812613}" dt="2023-08-22T07:24:28.529" v="90"/>
        <pc:sldMkLst>
          <pc:docMk/>
          <pc:sldMk cId="3579353157" sldId="697"/>
        </pc:sldMkLst>
        <pc:spChg chg="mod">
          <ac:chgData name="Yoel Kortick" userId="167978f5-7f40-4909-85d5-d4149554ad4e" providerId="ADAL" clId="{F2E214FC-82DA-41E8-B5BB-BF8635812613}" dt="2023-08-22T07:24:28.529" v="90"/>
          <ac:spMkLst>
            <pc:docMk/>
            <pc:sldMk cId="3579353157" sldId="697"/>
            <ac:spMk id="3" creationId="{C0DC44FE-FE73-18C6-BA0D-39ADF9F4DAF5}"/>
          </ac:spMkLst>
        </pc:spChg>
      </pc:sldChg>
      <pc:sldChg chg="addSp delSp modSp mod">
        <pc:chgData name="Yoel Kortick" userId="167978f5-7f40-4909-85d5-d4149554ad4e" providerId="ADAL" clId="{F2E214FC-82DA-41E8-B5BB-BF8635812613}" dt="2023-08-22T07:25:59.131" v="154" actId="14100"/>
        <pc:sldMkLst>
          <pc:docMk/>
          <pc:sldMk cId="1600273323" sldId="698"/>
        </pc:sldMkLst>
        <pc:spChg chg="mod">
          <ac:chgData name="Yoel Kortick" userId="167978f5-7f40-4909-85d5-d4149554ad4e" providerId="ADAL" clId="{F2E214FC-82DA-41E8-B5BB-BF8635812613}" dt="2023-08-22T07:24:28.529" v="90"/>
          <ac:spMkLst>
            <pc:docMk/>
            <pc:sldMk cId="1600273323" sldId="698"/>
            <ac:spMk id="2" creationId="{FEDFB40A-FD68-C90C-FC94-AB562EC8C5F8}"/>
          </ac:spMkLst>
        </pc:spChg>
        <pc:spChg chg="mod">
          <ac:chgData name="Yoel Kortick" userId="167978f5-7f40-4909-85d5-d4149554ad4e" providerId="ADAL" clId="{F2E214FC-82DA-41E8-B5BB-BF8635812613}" dt="2023-08-22T07:24:28.529" v="90"/>
          <ac:spMkLst>
            <pc:docMk/>
            <pc:sldMk cId="1600273323" sldId="698"/>
            <ac:spMk id="3" creationId="{1EEC3019-2DBF-2204-71BC-BA22E9B7D6C8}"/>
          </ac:spMkLst>
        </pc:spChg>
        <pc:spChg chg="mod">
          <ac:chgData name="Yoel Kortick" userId="167978f5-7f40-4909-85d5-d4149554ad4e" providerId="ADAL" clId="{F2E214FC-82DA-41E8-B5BB-BF8635812613}" dt="2023-08-22T07:24:49.227" v="93"/>
          <ac:spMkLst>
            <pc:docMk/>
            <pc:sldMk cId="1600273323" sldId="698"/>
            <ac:spMk id="6" creationId="{FC137B9D-CCE8-1D3B-4207-4576FC1D2AA9}"/>
          </ac:spMkLst>
        </pc:spChg>
        <pc:spChg chg="del">
          <ac:chgData name="Yoel Kortick" userId="167978f5-7f40-4909-85d5-d4149554ad4e" providerId="ADAL" clId="{F2E214FC-82DA-41E8-B5BB-BF8635812613}" dt="2023-08-22T07:24:40.438" v="92" actId="478"/>
          <ac:spMkLst>
            <pc:docMk/>
            <pc:sldMk cId="1600273323" sldId="698"/>
            <ac:spMk id="7" creationId="{B12E9AC6-DCBA-13EE-85B8-26846F48381A}"/>
          </ac:spMkLst>
        </pc:spChg>
        <pc:spChg chg="add mod">
          <ac:chgData name="Yoel Kortick" userId="167978f5-7f40-4909-85d5-d4149554ad4e" providerId="ADAL" clId="{F2E214FC-82DA-41E8-B5BB-BF8635812613}" dt="2023-08-22T07:25:59.131" v="154" actId="14100"/>
          <ac:spMkLst>
            <pc:docMk/>
            <pc:sldMk cId="1600273323" sldId="698"/>
            <ac:spMk id="9" creationId="{984FE1C3-2CCD-8484-9454-4B7B7F0671F0}"/>
          </ac:spMkLst>
        </pc:spChg>
        <pc:picChg chg="del">
          <ac:chgData name="Yoel Kortick" userId="167978f5-7f40-4909-85d5-d4149554ad4e" providerId="ADAL" clId="{F2E214FC-82DA-41E8-B5BB-BF8635812613}" dt="2023-08-22T07:24:39.311" v="91" actId="478"/>
          <ac:picMkLst>
            <pc:docMk/>
            <pc:sldMk cId="1600273323" sldId="698"/>
            <ac:picMk id="5" creationId="{0285D543-2E82-3E29-562E-06E639CBB250}"/>
          </ac:picMkLst>
        </pc:picChg>
        <pc:picChg chg="add mod">
          <ac:chgData name="Yoel Kortick" userId="167978f5-7f40-4909-85d5-d4149554ad4e" providerId="ADAL" clId="{F2E214FC-82DA-41E8-B5BB-BF8635812613}" dt="2023-08-22T07:25:54.598" v="152" actId="1076"/>
          <ac:picMkLst>
            <pc:docMk/>
            <pc:sldMk cId="1600273323" sldId="698"/>
            <ac:picMk id="8" creationId="{80C88885-CE1F-0B07-9017-52503D6D3369}"/>
          </ac:picMkLst>
        </pc:picChg>
      </pc:sldChg>
      <pc:sldChg chg="modSp del">
        <pc:chgData name="Yoel Kortick" userId="167978f5-7f40-4909-85d5-d4149554ad4e" providerId="ADAL" clId="{F2E214FC-82DA-41E8-B5BB-BF8635812613}" dt="2023-08-22T07:26:57.219" v="163" actId="47"/>
        <pc:sldMkLst>
          <pc:docMk/>
          <pc:sldMk cId="3292028106" sldId="699"/>
        </pc:sldMkLst>
        <pc:spChg chg="mod">
          <ac:chgData name="Yoel Kortick" userId="167978f5-7f40-4909-85d5-d4149554ad4e" providerId="ADAL" clId="{F2E214FC-82DA-41E8-B5BB-BF8635812613}" dt="2023-08-22T07:24:28.529" v="90"/>
          <ac:spMkLst>
            <pc:docMk/>
            <pc:sldMk cId="3292028106" sldId="699"/>
            <ac:spMk id="2" creationId="{FEDFB40A-FD68-C90C-FC94-AB562EC8C5F8}"/>
          </ac:spMkLst>
        </pc:spChg>
        <pc:spChg chg="mod">
          <ac:chgData name="Yoel Kortick" userId="167978f5-7f40-4909-85d5-d4149554ad4e" providerId="ADAL" clId="{F2E214FC-82DA-41E8-B5BB-BF8635812613}" dt="2023-08-22T07:24:28.529" v="90"/>
          <ac:spMkLst>
            <pc:docMk/>
            <pc:sldMk cId="3292028106" sldId="699"/>
            <ac:spMk id="3" creationId="{1EEC3019-2DBF-2204-71BC-BA22E9B7D6C8}"/>
          </ac:spMkLst>
        </pc:spChg>
      </pc:sldChg>
      <pc:sldChg chg="modSp del">
        <pc:chgData name="Yoel Kortick" userId="167978f5-7f40-4909-85d5-d4149554ad4e" providerId="ADAL" clId="{F2E214FC-82DA-41E8-B5BB-BF8635812613}" dt="2023-08-22T07:26:57.948" v="164" actId="47"/>
        <pc:sldMkLst>
          <pc:docMk/>
          <pc:sldMk cId="1266406602" sldId="700"/>
        </pc:sldMkLst>
        <pc:spChg chg="mod">
          <ac:chgData name="Yoel Kortick" userId="167978f5-7f40-4909-85d5-d4149554ad4e" providerId="ADAL" clId="{F2E214FC-82DA-41E8-B5BB-BF8635812613}" dt="2023-08-22T07:24:28.529" v="90"/>
          <ac:spMkLst>
            <pc:docMk/>
            <pc:sldMk cId="1266406602" sldId="700"/>
            <ac:spMk id="2" creationId="{FEDFB40A-FD68-C90C-FC94-AB562EC8C5F8}"/>
          </ac:spMkLst>
        </pc:spChg>
        <pc:spChg chg="mod">
          <ac:chgData name="Yoel Kortick" userId="167978f5-7f40-4909-85d5-d4149554ad4e" providerId="ADAL" clId="{F2E214FC-82DA-41E8-B5BB-BF8635812613}" dt="2023-08-22T07:24:28.529" v="90"/>
          <ac:spMkLst>
            <pc:docMk/>
            <pc:sldMk cId="1266406602" sldId="700"/>
            <ac:spMk id="3" creationId="{1EEC3019-2DBF-2204-71BC-BA22E9B7D6C8}"/>
          </ac:spMkLst>
        </pc:spChg>
      </pc:sldChg>
      <pc:sldChg chg="addSp delSp modSp mod">
        <pc:chgData name="Yoel Kortick" userId="167978f5-7f40-4909-85d5-d4149554ad4e" providerId="ADAL" clId="{F2E214FC-82DA-41E8-B5BB-BF8635812613}" dt="2023-08-22T07:28:02.985" v="196" actId="14100"/>
        <pc:sldMkLst>
          <pc:docMk/>
          <pc:sldMk cId="4163060952" sldId="701"/>
        </pc:sldMkLst>
        <pc:spChg chg="mod">
          <ac:chgData name="Yoel Kortick" userId="167978f5-7f40-4909-85d5-d4149554ad4e" providerId="ADAL" clId="{F2E214FC-82DA-41E8-B5BB-BF8635812613}" dt="2023-08-22T07:24:28.529" v="90"/>
          <ac:spMkLst>
            <pc:docMk/>
            <pc:sldMk cId="4163060952" sldId="701"/>
            <ac:spMk id="2" creationId="{FEDFB40A-FD68-C90C-FC94-AB562EC8C5F8}"/>
          </ac:spMkLst>
        </pc:spChg>
        <pc:spChg chg="mod">
          <ac:chgData name="Yoel Kortick" userId="167978f5-7f40-4909-85d5-d4149554ad4e" providerId="ADAL" clId="{F2E214FC-82DA-41E8-B5BB-BF8635812613}" dt="2023-08-22T07:24:28.529" v="90"/>
          <ac:spMkLst>
            <pc:docMk/>
            <pc:sldMk cId="4163060952" sldId="701"/>
            <ac:spMk id="3" creationId="{1EEC3019-2DBF-2204-71BC-BA22E9B7D6C8}"/>
          </ac:spMkLst>
        </pc:spChg>
        <pc:spChg chg="mod">
          <ac:chgData name="Yoel Kortick" userId="167978f5-7f40-4909-85d5-d4149554ad4e" providerId="ADAL" clId="{F2E214FC-82DA-41E8-B5BB-BF8635812613}" dt="2023-08-22T07:27:17.139" v="168"/>
          <ac:spMkLst>
            <pc:docMk/>
            <pc:sldMk cId="4163060952" sldId="701"/>
            <ac:spMk id="6" creationId="{FC137B9D-CCE8-1D3B-4207-4576FC1D2AA9}"/>
          </ac:spMkLst>
        </pc:spChg>
        <pc:spChg chg="del">
          <ac:chgData name="Yoel Kortick" userId="167978f5-7f40-4909-85d5-d4149554ad4e" providerId="ADAL" clId="{F2E214FC-82DA-41E8-B5BB-BF8635812613}" dt="2023-08-22T07:27:14.281" v="167" actId="478"/>
          <ac:spMkLst>
            <pc:docMk/>
            <pc:sldMk cId="4163060952" sldId="701"/>
            <ac:spMk id="8" creationId="{6582067A-2874-7160-8F66-7C4D209A7E60}"/>
          </ac:spMkLst>
        </pc:spChg>
        <pc:spChg chg="add mod">
          <ac:chgData name="Yoel Kortick" userId="167978f5-7f40-4909-85d5-d4149554ad4e" providerId="ADAL" clId="{F2E214FC-82DA-41E8-B5BB-BF8635812613}" dt="2023-08-22T07:27:56.156" v="194" actId="14100"/>
          <ac:spMkLst>
            <pc:docMk/>
            <pc:sldMk cId="4163060952" sldId="701"/>
            <ac:spMk id="9" creationId="{24E385CA-9565-2C78-5D80-73A34348FC0C}"/>
          </ac:spMkLst>
        </pc:spChg>
        <pc:picChg chg="del">
          <ac:chgData name="Yoel Kortick" userId="167978f5-7f40-4909-85d5-d4149554ad4e" providerId="ADAL" clId="{F2E214FC-82DA-41E8-B5BB-BF8635812613}" dt="2023-08-22T07:27:12.828" v="165" actId="478"/>
          <ac:picMkLst>
            <pc:docMk/>
            <pc:sldMk cId="4163060952" sldId="701"/>
            <ac:picMk id="5" creationId="{E944449F-EF6C-3B29-F8E8-E8F0E65596BA}"/>
          </ac:picMkLst>
        </pc:picChg>
        <pc:picChg chg="add mod">
          <ac:chgData name="Yoel Kortick" userId="167978f5-7f40-4909-85d5-d4149554ad4e" providerId="ADAL" clId="{F2E214FC-82DA-41E8-B5BB-BF8635812613}" dt="2023-08-22T07:27:46.528" v="190" actId="14100"/>
          <ac:picMkLst>
            <pc:docMk/>
            <pc:sldMk cId="4163060952" sldId="701"/>
            <ac:picMk id="7" creationId="{5A8F9B31-D0A6-6BFF-9BEA-E030C4EEBE7B}"/>
          </ac:picMkLst>
        </pc:picChg>
        <pc:picChg chg="del">
          <ac:chgData name="Yoel Kortick" userId="167978f5-7f40-4909-85d5-d4149554ad4e" providerId="ADAL" clId="{F2E214FC-82DA-41E8-B5BB-BF8635812613}" dt="2023-08-22T07:27:13.429" v="166" actId="478"/>
          <ac:picMkLst>
            <pc:docMk/>
            <pc:sldMk cId="4163060952" sldId="701"/>
            <ac:picMk id="10" creationId="{9EA67427-59F0-CFB3-9E9B-DC1F09F95A3F}"/>
          </ac:picMkLst>
        </pc:picChg>
        <pc:cxnChg chg="add mod">
          <ac:chgData name="Yoel Kortick" userId="167978f5-7f40-4909-85d5-d4149554ad4e" providerId="ADAL" clId="{F2E214FC-82DA-41E8-B5BB-BF8635812613}" dt="2023-08-22T07:28:02.985" v="196" actId="14100"/>
          <ac:cxnSpMkLst>
            <pc:docMk/>
            <pc:sldMk cId="4163060952" sldId="701"/>
            <ac:cxnSpMk id="11" creationId="{AA436362-8B14-61C9-6D44-F67F9397F327}"/>
          </ac:cxnSpMkLst>
        </pc:cxnChg>
        <pc:cxnChg chg="add mod">
          <ac:chgData name="Yoel Kortick" userId="167978f5-7f40-4909-85d5-d4149554ad4e" providerId="ADAL" clId="{F2E214FC-82DA-41E8-B5BB-BF8635812613}" dt="2023-08-22T07:28:00.861" v="195" actId="14100"/>
          <ac:cxnSpMkLst>
            <pc:docMk/>
            <pc:sldMk cId="4163060952" sldId="701"/>
            <ac:cxnSpMk id="12" creationId="{2B35FEB9-C018-4FE5-BB14-68B49940BB30}"/>
          </ac:cxnSpMkLst>
        </pc:cxnChg>
      </pc:sldChg>
      <pc:sldChg chg="modSp mod">
        <pc:chgData name="Yoel Kortick" userId="167978f5-7f40-4909-85d5-d4149554ad4e" providerId="ADAL" clId="{F2E214FC-82DA-41E8-B5BB-BF8635812613}" dt="2023-08-22T07:33:38.207" v="371" actId="14100"/>
        <pc:sldMkLst>
          <pc:docMk/>
          <pc:sldMk cId="3753241301" sldId="704"/>
        </pc:sldMkLst>
        <pc:spChg chg="mod">
          <ac:chgData name="Yoel Kortick" userId="167978f5-7f40-4909-85d5-d4149554ad4e" providerId="ADAL" clId="{F2E214FC-82DA-41E8-B5BB-BF8635812613}" dt="2023-08-22T07:33:38.207" v="371" actId="14100"/>
          <ac:spMkLst>
            <pc:docMk/>
            <pc:sldMk cId="3753241301" sldId="704"/>
            <ac:spMk id="3" creationId="{C0DC44FE-FE73-18C6-BA0D-39ADF9F4DAF5}"/>
          </ac:spMkLst>
        </pc:spChg>
      </pc:sldChg>
      <pc:sldChg chg="addSp modSp mod">
        <pc:chgData name="Yoel Kortick" userId="167978f5-7f40-4909-85d5-d4149554ad4e" providerId="ADAL" clId="{F2E214FC-82DA-41E8-B5BB-BF8635812613}" dt="2023-08-22T07:34:25.124" v="385" actId="1076"/>
        <pc:sldMkLst>
          <pc:docMk/>
          <pc:sldMk cId="3826647313" sldId="705"/>
        </pc:sldMkLst>
        <pc:spChg chg="mod">
          <ac:chgData name="Yoel Kortick" userId="167978f5-7f40-4909-85d5-d4149554ad4e" providerId="ADAL" clId="{F2E214FC-82DA-41E8-B5BB-BF8635812613}" dt="2023-08-22T07:33:30.711" v="369"/>
          <ac:spMkLst>
            <pc:docMk/>
            <pc:sldMk cId="3826647313" sldId="705"/>
            <ac:spMk id="2" creationId="{FEDFB40A-FD68-C90C-FC94-AB562EC8C5F8}"/>
          </ac:spMkLst>
        </pc:spChg>
        <pc:spChg chg="mod">
          <ac:chgData name="Yoel Kortick" userId="167978f5-7f40-4909-85d5-d4149554ad4e" providerId="ADAL" clId="{F2E214FC-82DA-41E8-B5BB-BF8635812613}" dt="2023-08-22T07:33:30.711" v="369"/>
          <ac:spMkLst>
            <pc:docMk/>
            <pc:sldMk cId="3826647313" sldId="705"/>
            <ac:spMk id="3" creationId="{1EEC3019-2DBF-2204-71BC-BA22E9B7D6C8}"/>
          </ac:spMkLst>
        </pc:spChg>
        <pc:spChg chg="mod">
          <ac:chgData name="Yoel Kortick" userId="167978f5-7f40-4909-85d5-d4149554ad4e" providerId="ADAL" clId="{F2E214FC-82DA-41E8-B5BB-BF8635812613}" dt="2023-08-22T07:34:05.036" v="373" actId="14100"/>
          <ac:spMkLst>
            <pc:docMk/>
            <pc:sldMk cId="3826647313" sldId="705"/>
            <ac:spMk id="6" creationId="{FC137B9D-CCE8-1D3B-4207-4576FC1D2AA9}"/>
          </ac:spMkLst>
        </pc:spChg>
        <pc:spChg chg="add mod">
          <ac:chgData name="Yoel Kortick" userId="167978f5-7f40-4909-85d5-d4149554ad4e" providerId="ADAL" clId="{F2E214FC-82DA-41E8-B5BB-BF8635812613}" dt="2023-08-22T07:34:25.124" v="385" actId="1076"/>
          <ac:spMkLst>
            <pc:docMk/>
            <pc:sldMk cId="3826647313" sldId="705"/>
            <ac:spMk id="7" creationId="{E36EF42C-1195-53AF-69F3-00271000517C}"/>
          </ac:spMkLst>
        </pc:spChg>
        <pc:spChg chg="add mod">
          <ac:chgData name="Yoel Kortick" userId="167978f5-7f40-4909-85d5-d4149554ad4e" providerId="ADAL" clId="{F2E214FC-82DA-41E8-B5BB-BF8635812613}" dt="2023-08-22T07:34:15.029" v="382" actId="208"/>
          <ac:spMkLst>
            <pc:docMk/>
            <pc:sldMk cId="3826647313" sldId="705"/>
            <ac:spMk id="8" creationId="{B9DBACEC-87DF-79BA-C2E7-A77685002EFA}"/>
          </ac:spMkLst>
        </pc:spChg>
        <pc:picChg chg="add mod">
          <ac:chgData name="Yoel Kortick" userId="167978f5-7f40-4909-85d5-d4149554ad4e" providerId="ADAL" clId="{F2E214FC-82DA-41E8-B5BB-BF8635812613}" dt="2023-08-22T07:34:21.555" v="384" actId="1076"/>
          <ac:picMkLst>
            <pc:docMk/>
            <pc:sldMk cId="3826647313" sldId="705"/>
            <ac:picMk id="5" creationId="{C4CBB6CF-50CA-3140-BDF2-6665FAD16660}"/>
          </ac:picMkLst>
        </pc:picChg>
      </pc:sldChg>
      <pc:sldChg chg="modSp del">
        <pc:chgData name="Yoel Kortick" userId="167978f5-7f40-4909-85d5-d4149554ad4e" providerId="ADAL" clId="{F2E214FC-82DA-41E8-B5BB-BF8635812613}" dt="2023-08-22T07:39:15.587" v="558" actId="47"/>
        <pc:sldMkLst>
          <pc:docMk/>
          <pc:sldMk cId="57332723" sldId="706"/>
        </pc:sldMkLst>
        <pc:spChg chg="mod">
          <ac:chgData name="Yoel Kortick" userId="167978f5-7f40-4909-85d5-d4149554ad4e" providerId="ADAL" clId="{F2E214FC-82DA-41E8-B5BB-BF8635812613}" dt="2023-08-22T07:33:30.711" v="369"/>
          <ac:spMkLst>
            <pc:docMk/>
            <pc:sldMk cId="57332723" sldId="706"/>
            <ac:spMk id="2" creationId="{FEDFB40A-FD68-C90C-FC94-AB562EC8C5F8}"/>
          </ac:spMkLst>
        </pc:spChg>
        <pc:spChg chg="mod">
          <ac:chgData name="Yoel Kortick" userId="167978f5-7f40-4909-85d5-d4149554ad4e" providerId="ADAL" clId="{F2E214FC-82DA-41E8-B5BB-BF8635812613}" dt="2023-08-22T07:33:30.711" v="369"/>
          <ac:spMkLst>
            <pc:docMk/>
            <pc:sldMk cId="57332723" sldId="706"/>
            <ac:spMk id="3" creationId="{1EEC3019-2DBF-2204-71BC-BA22E9B7D6C8}"/>
          </ac:spMkLst>
        </pc:spChg>
      </pc:sldChg>
      <pc:sldChg chg="addSp delSp modSp mod">
        <pc:chgData name="Yoel Kortick" userId="167978f5-7f40-4909-85d5-d4149554ad4e" providerId="ADAL" clId="{F2E214FC-82DA-41E8-B5BB-BF8635812613}" dt="2023-08-22T07:24:02.249" v="77" actId="1038"/>
        <pc:sldMkLst>
          <pc:docMk/>
          <pc:sldMk cId="1631739187" sldId="714"/>
        </pc:sldMkLst>
        <pc:spChg chg="mod">
          <ac:chgData name="Yoel Kortick" userId="167978f5-7f40-4909-85d5-d4149554ad4e" providerId="ADAL" clId="{F2E214FC-82DA-41E8-B5BB-BF8635812613}" dt="2023-08-22T07:23:56.904" v="16" actId="14100"/>
          <ac:spMkLst>
            <pc:docMk/>
            <pc:sldMk cId="1631739187" sldId="714"/>
            <ac:spMk id="6" creationId="{FC137B9D-CCE8-1D3B-4207-4576FC1D2AA9}"/>
          </ac:spMkLst>
        </pc:spChg>
        <pc:spChg chg="del">
          <ac:chgData name="Yoel Kortick" userId="167978f5-7f40-4909-85d5-d4149554ad4e" providerId="ADAL" clId="{F2E214FC-82DA-41E8-B5BB-BF8635812613}" dt="2023-08-22T07:23:49.884" v="15" actId="478"/>
          <ac:spMkLst>
            <pc:docMk/>
            <pc:sldMk cId="1631739187" sldId="714"/>
            <ac:spMk id="7" creationId="{DE0E5FF2-40B3-47BD-084A-AA67B833CE5E}"/>
          </ac:spMkLst>
        </pc:spChg>
        <pc:picChg chg="del">
          <ac:chgData name="Yoel Kortick" userId="167978f5-7f40-4909-85d5-d4149554ad4e" providerId="ADAL" clId="{F2E214FC-82DA-41E8-B5BB-BF8635812613}" dt="2023-08-22T07:23:48.671" v="14" actId="478"/>
          <ac:picMkLst>
            <pc:docMk/>
            <pc:sldMk cId="1631739187" sldId="714"/>
            <ac:picMk id="5" creationId="{3A427B8B-FF1B-F933-1216-1F9602A2DBDB}"/>
          </ac:picMkLst>
        </pc:picChg>
        <pc:picChg chg="add mod">
          <ac:chgData name="Yoel Kortick" userId="167978f5-7f40-4909-85d5-d4149554ad4e" providerId="ADAL" clId="{F2E214FC-82DA-41E8-B5BB-BF8635812613}" dt="2023-08-22T07:24:02.249" v="77" actId="1038"/>
          <ac:picMkLst>
            <pc:docMk/>
            <pc:sldMk cId="1631739187" sldId="714"/>
            <ac:picMk id="8" creationId="{875FC77D-1C49-BBA5-0F9B-02EC0AF300E5}"/>
          </ac:picMkLst>
        </pc:picChg>
      </pc:sldChg>
      <pc:sldChg chg="addSp delSp modSp add mod">
        <pc:chgData name="Yoel Kortick" userId="167978f5-7f40-4909-85d5-d4149554ad4e" providerId="ADAL" clId="{F2E214FC-82DA-41E8-B5BB-BF8635812613}" dt="2023-08-22T07:26:50.428" v="162" actId="208"/>
        <pc:sldMkLst>
          <pc:docMk/>
          <pc:sldMk cId="524169054" sldId="715"/>
        </pc:sldMkLst>
        <pc:spChg chg="mod">
          <ac:chgData name="Yoel Kortick" userId="167978f5-7f40-4909-85d5-d4149554ad4e" providerId="ADAL" clId="{F2E214FC-82DA-41E8-B5BB-BF8635812613}" dt="2023-08-22T07:25:40.812" v="150"/>
          <ac:spMkLst>
            <pc:docMk/>
            <pc:sldMk cId="524169054" sldId="715"/>
            <ac:spMk id="6" creationId="{FC137B9D-CCE8-1D3B-4207-4576FC1D2AA9}"/>
          </ac:spMkLst>
        </pc:spChg>
        <pc:spChg chg="add mod ord">
          <ac:chgData name="Yoel Kortick" userId="167978f5-7f40-4909-85d5-d4149554ad4e" providerId="ADAL" clId="{F2E214FC-82DA-41E8-B5BB-BF8635812613}" dt="2023-08-22T07:26:48.260" v="161" actId="14100"/>
          <ac:spMkLst>
            <pc:docMk/>
            <pc:sldMk cId="524169054" sldId="715"/>
            <ac:spMk id="7" creationId="{5404BD24-D333-C212-0FE2-A377689A183D}"/>
          </ac:spMkLst>
        </pc:spChg>
        <pc:spChg chg="del">
          <ac:chgData name="Yoel Kortick" userId="167978f5-7f40-4909-85d5-d4149554ad4e" providerId="ADAL" clId="{F2E214FC-82DA-41E8-B5BB-BF8635812613}" dt="2023-08-22T07:26:43.951" v="159" actId="478"/>
          <ac:spMkLst>
            <pc:docMk/>
            <pc:sldMk cId="524169054" sldId="715"/>
            <ac:spMk id="9" creationId="{984FE1C3-2CCD-8484-9454-4B7B7F0671F0}"/>
          </ac:spMkLst>
        </pc:spChg>
        <pc:picChg chg="add mod ord">
          <ac:chgData name="Yoel Kortick" userId="167978f5-7f40-4909-85d5-d4149554ad4e" providerId="ADAL" clId="{F2E214FC-82DA-41E8-B5BB-BF8635812613}" dt="2023-08-22T07:26:50.428" v="162" actId="208"/>
          <ac:picMkLst>
            <pc:docMk/>
            <pc:sldMk cId="524169054" sldId="715"/>
            <ac:picMk id="5" creationId="{16211B87-8EBB-5369-D70C-8251982C14AC}"/>
          </ac:picMkLst>
        </pc:picChg>
        <pc:picChg chg="del">
          <ac:chgData name="Yoel Kortick" userId="167978f5-7f40-4909-85d5-d4149554ad4e" providerId="ADAL" clId="{F2E214FC-82DA-41E8-B5BB-BF8635812613}" dt="2023-08-22T07:26:34.617" v="155" actId="478"/>
          <ac:picMkLst>
            <pc:docMk/>
            <pc:sldMk cId="524169054" sldId="715"/>
            <ac:picMk id="8" creationId="{80C88885-CE1F-0B07-9017-52503D6D3369}"/>
          </ac:picMkLst>
        </pc:picChg>
      </pc:sldChg>
      <pc:sldChg chg="delSp modSp add mod">
        <pc:chgData name="Yoel Kortick" userId="167978f5-7f40-4909-85d5-d4149554ad4e" providerId="ADAL" clId="{F2E214FC-82DA-41E8-B5BB-BF8635812613}" dt="2023-08-22T07:28:31.110" v="201" actId="14100"/>
        <pc:sldMkLst>
          <pc:docMk/>
          <pc:sldMk cId="2611923338" sldId="716"/>
        </pc:sldMkLst>
        <pc:spChg chg="mod">
          <ac:chgData name="Yoel Kortick" userId="167978f5-7f40-4909-85d5-d4149554ad4e" providerId="ADAL" clId="{F2E214FC-82DA-41E8-B5BB-BF8635812613}" dt="2023-08-22T07:28:31.110" v="201" actId="14100"/>
          <ac:spMkLst>
            <pc:docMk/>
            <pc:sldMk cId="2611923338" sldId="716"/>
            <ac:spMk id="6" creationId="{FC137B9D-CCE8-1D3B-4207-4576FC1D2AA9}"/>
          </ac:spMkLst>
        </pc:spChg>
        <pc:spChg chg="del">
          <ac:chgData name="Yoel Kortick" userId="167978f5-7f40-4909-85d5-d4149554ad4e" providerId="ADAL" clId="{F2E214FC-82DA-41E8-B5BB-BF8635812613}" dt="2023-08-22T07:28:21.274" v="198" actId="478"/>
          <ac:spMkLst>
            <pc:docMk/>
            <pc:sldMk cId="2611923338" sldId="716"/>
            <ac:spMk id="9" creationId="{24E385CA-9565-2C78-5D80-73A34348FC0C}"/>
          </ac:spMkLst>
        </pc:spChg>
        <pc:picChg chg="del">
          <ac:chgData name="Yoel Kortick" userId="167978f5-7f40-4909-85d5-d4149554ad4e" providerId="ADAL" clId="{F2E214FC-82DA-41E8-B5BB-BF8635812613}" dt="2023-08-22T07:28:21.274" v="198" actId="478"/>
          <ac:picMkLst>
            <pc:docMk/>
            <pc:sldMk cId="2611923338" sldId="716"/>
            <ac:picMk id="7" creationId="{5A8F9B31-D0A6-6BFF-9BEA-E030C4EEBE7B}"/>
          </ac:picMkLst>
        </pc:picChg>
        <pc:cxnChg chg="del">
          <ac:chgData name="Yoel Kortick" userId="167978f5-7f40-4909-85d5-d4149554ad4e" providerId="ADAL" clId="{F2E214FC-82DA-41E8-B5BB-BF8635812613}" dt="2023-08-22T07:28:21.274" v="198" actId="478"/>
          <ac:cxnSpMkLst>
            <pc:docMk/>
            <pc:sldMk cId="2611923338" sldId="716"/>
            <ac:cxnSpMk id="11" creationId="{AA436362-8B14-61C9-6D44-F67F9397F327}"/>
          </ac:cxnSpMkLst>
        </pc:cxnChg>
        <pc:cxnChg chg="del">
          <ac:chgData name="Yoel Kortick" userId="167978f5-7f40-4909-85d5-d4149554ad4e" providerId="ADAL" clId="{F2E214FC-82DA-41E8-B5BB-BF8635812613}" dt="2023-08-22T07:28:21.274" v="198" actId="478"/>
          <ac:cxnSpMkLst>
            <pc:docMk/>
            <pc:sldMk cId="2611923338" sldId="716"/>
            <ac:cxnSpMk id="12" creationId="{2B35FEB9-C018-4FE5-BB14-68B49940BB30}"/>
          </ac:cxnSpMkLst>
        </pc:cxnChg>
      </pc:sldChg>
      <pc:sldChg chg="addSp modSp add mod">
        <pc:chgData name="Yoel Kortick" userId="167978f5-7f40-4909-85d5-d4149554ad4e" providerId="ADAL" clId="{F2E214FC-82DA-41E8-B5BB-BF8635812613}" dt="2023-08-22T07:29:55.971" v="260" actId="208"/>
        <pc:sldMkLst>
          <pc:docMk/>
          <pc:sldMk cId="2243976973" sldId="717"/>
        </pc:sldMkLst>
        <pc:spChg chg="mod">
          <ac:chgData name="Yoel Kortick" userId="167978f5-7f40-4909-85d5-d4149554ad4e" providerId="ADAL" clId="{F2E214FC-82DA-41E8-B5BB-BF8635812613}" dt="2023-08-22T07:28:49.415" v="204" actId="14100"/>
          <ac:spMkLst>
            <pc:docMk/>
            <pc:sldMk cId="2243976973" sldId="717"/>
            <ac:spMk id="6" creationId="{FC137B9D-CCE8-1D3B-4207-4576FC1D2AA9}"/>
          </ac:spMkLst>
        </pc:spChg>
        <pc:spChg chg="add mod">
          <ac:chgData name="Yoel Kortick" userId="167978f5-7f40-4909-85d5-d4149554ad4e" providerId="ADAL" clId="{F2E214FC-82DA-41E8-B5BB-BF8635812613}" dt="2023-08-22T07:29:26.738" v="251" actId="14100"/>
          <ac:spMkLst>
            <pc:docMk/>
            <pc:sldMk cId="2243976973" sldId="717"/>
            <ac:spMk id="9" creationId="{485505EF-1B7F-ECCA-2432-F82715895F61}"/>
          </ac:spMkLst>
        </pc:spChg>
        <pc:spChg chg="add mod">
          <ac:chgData name="Yoel Kortick" userId="167978f5-7f40-4909-85d5-d4149554ad4e" providerId="ADAL" clId="{F2E214FC-82DA-41E8-B5BB-BF8635812613}" dt="2023-08-22T07:28:52.698" v="224" actId="1038"/>
          <ac:spMkLst>
            <pc:docMk/>
            <pc:sldMk cId="2243976973" sldId="717"/>
            <ac:spMk id="10" creationId="{70C30198-5069-64E8-B3D4-FD8DDFB7E174}"/>
          </ac:spMkLst>
        </pc:spChg>
        <pc:spChg chg="add mod">
          <ac:chgData name="Yoel Kortick" userId="167978f5-7f40-4909-85d5-d4149554ad4e" providerId="ADAL" clId="{F2E214FC-82DA-41E8-B5BB-BF8635812613}" dt="2023-08-22T07:29:46.049" v="256" actId="14100"/>
          <ac:spMkLst>
            <pc:docMk/>
            <pc:sldMk cId="2243976973" sldId="717"/>
            <ac:spMk id="11" creationId="{210E0C21-CAE6-F47E-E6BC-C5EBC99BCC24}"/>
          </ac:spMkLst>
        </pc:spChg>
        <pc:spChg chg="add mod">
          <ac:chgData name="Yoel Kortick" userId="167978f5-7f40-4909-85d5-d4149554ad4e" providerId="ADAL" clId="{F2E214FC-82DA-41E8-B5BB-BF8635812613}" dt="2023-08-22T07:29:32.751" v="252" actId="14100"/>
          <ac:spMkLst>
            <pc:docMk/>
            <pc:sldMk cId="2243976973" sldId="717"/>
            <ac:spMk id="15" creationId="{1231DBF9-EBD6-2EAC-96D5-AD66C53DEDB5}"/>
          </ac:spMkLst>
        </pc:spChg>
        <pc:picChg chg="add mod">
          <ac:chgData name="Yoel Kortick" userId="167978f5-7f40-4909-85d5-d4149554ad4e" providerId="ADAL" clId="{F2E214FC-82DA-41E8-B5BB-BF8635812613}" dt="2023-08-22T07:29:55.971" v="260" actId="208"/>
          <ac:picMkLst>
            <pc:docMk/>
            <pc:sldMk cId="2243976973" sldId="717"/>
            <ac:picMk id="5" creationId="{D6F3721B-ADA9-0178-266E-6B603A4F4BD4}"/>
          </ac:picMkLst>
        </pc:picChg>
        <pc:cxnChg chg="add mod">
          <ac:chgData name="Yoel Kortick" userId="167978f5-7f40-4909-85d5-d4149554ad4e" providerId="ADAL" clId="{F2E214FC-82DA-41E8-B5BB-BF8635812613}" dt="2023-08-22T07:29:41.104" v="254" actId="14100"/>
          <ac:cxnSpMkLst>
            <pc:docMk/>
            <pc:sldMk cId="2243976973" sldId="717"/>
            <ac:cxnSpMk id="7" creationId="{59B297EF-7B9A-F30E-EB05-15D50960609D}"/>
          </ac:cxnSpMkLst>
        </pc:cxnChg>
        <pc:cxnChg chg="add mod">
          <ac:chgData name="Yoel Kortick" userId="167978f5-7f40-4909-85d5-d4149554ad4e" providerId="ADAL" clId="{F2E214FC-82DA-41E8-B5BB-BF8635812613}" dt="2023-08-22T07:29:12.616" v="247" actId="14100"/>
          <ac:cxnSpMkLst>
            <pc:docMk/>
            <pc:sldMk cId="2243976973" sldId="717"/>
            <ac:cxnSpMk id="8" creationId="{0DBC7238-90BF-A0F6-C09C-22B043FB81C9}"/>
          </ac:cxnSpMkLst>
        </pc:cxnChg>
        <pc:cxnChg chg="add mod">
          <ac:chgData name="Yoel Kortick" userId="167978f5-7f40-4909-85d5-d4149554ad4e" providerId="ADAL" clId="{F2E214FC-82DA-41E8-B5BB-BF8635812613}" dt="2023-08-22T07:29:52.563" v="259" actId="14100"/>
          <ac:cxnSpMkLst>
            <pc:docMk/>
            <pc:sldMk cId="2243976973" sldId="717"/>
            <ac:cxnSpMk id="12" creationId="{67C0455F-6673-2923-0937-2BF031E7BC77}"/>
          </ac:cxnSpMkLst>
        </pc:cxnChg>
        <pc:cxnChg chg="add mod">
          <ac:chgData name="Yoel Kortick" userId="167978f5-7f40-4909-85d5-d4149554ad4e" providerId="ADAL" clId="{F2E214FC-82DA-41E8-B5BB-BF8635812613}" dt="2023-08-22T07:29:47.954" v="257" actId="1076"/>
          <ac:cxnSpMkLst>
            <pc:docMk/>
            <pc:sldMk cId="2243976973" sldId="717"/>
            <ac:cxnSpMk id="14" creationId="{4CF2EDA8-C97C-8987-4382-72601E86F89E}"/>
          </ac:cxnSpMkLst>
        </pc:cxnChg>
        <pc:cxnChg chg="add mod">
          <ac:chgData name="Yoel Kortick" userId="167978f5-7f40-4909-85d5-d4149554ad4e" providerId="ADAL" clId="{F2E214FC-82DA-41E8-B5BB-BF8635812613}" dt="2023-08-22T07:28:52.698" v="224" actId="1038"/>
          <ac:cxnSpMkLst>
            <pc:docMk/>
            <pc:sldMk cId="2243976973" sldId="717"/>
            <ac:cxnSpMk id="16" creationId="{E5388A6C-F9AA-0296-61B8-6E4C15C282CE}"/>
          </ac:cxnSpMkLst>
        </pc:cxnChg>
        <pc:cxnChg chg="add mod">
          <ac:chgData name="Yoel Kortick" userId="167978f5-7f40-4909-85d5-d4149554ad4e" providerId="ADAL" clId="{F2E214FC-82DA-41E8-B5BB-BF8635812613}" dt="2023-08-22T07:29:35.413" v="253" actId="14100"/>
          <ac:cxnSpMkLst>
            <pc:docMk/>
            <pc:sldMk cId="2243976973" sldId="717"/>
            <ac:cxnSpMk id="17" creationId="{DBD413A0-BA47-6FD0-FEAA-D307EA6597E0}"/>
          </ac:cxnSpMkLst>
        </pc:cxnChg>
      </pc:sldChg>
      <pc:sldChg chg="delSp modSp add mod">
        <pc:chgData name="Yoel Kortick" userId="167978f5-7f40-4909-85d5-d4149554ad4e" providerId="ADAL" clId="{F2E214FC-82DA-41E8-B5BB-BF8635812613}" dt="2023-08-22T07:30:29.174" v="267" actId="255"/>
        <pc:sldMkLst>
          <pc:docMk/>
          <pc:sldMk cId="1436621193" sldId="718"/>
        </pc:sldMkLst>
        <pc:spChg chg="mod">
          <ac:chgData name="Yoel Kortick" userId="167978f5-7f40-4909-85d5-d4149554ad4e" providerId="ADAL" clId="{F2E214FC-82DA-41E8-B5BB-BF8635812613}" dt="2023-08-22T07:30:29.174" v="267" actId="255"/>
          <ac:spMkLst>
            <pc:docMk/>
            <pc:sldMk cId="1436621193" sldId="718"/>
            <ac:spMk id="6" creationId="{FC137B9D-CCE8-1D3B-4207-4576FC1D2AA9}"/>
          </ac:spMkLst>
        </pc:spChg>
        <pc:spChg chg="del">
          <ac:chgData name="Yoel Kortick" userId="167978f5-7f40-4909-85d5-d4149554ad4e" providerId="ADAL" clId="{F2E214FC-82DA-41E8-B5BB-BF8635812613}" dt="2023-08-22T07:30:16.546" v="262" actId="478"/>
          <ac:spMkLst>
            <pc:docMk/>
            <pc:sldMk cId="1436621193" sldId="718"/>
            <ac:spMk id="9" creationId="{485505EF-1B7F-ECCA-2432-F82715895F61}"/>
          </ac:spMkLst>
        </pc:spChg>
        <pc:spChg chg="del">
          <ac:chgData name="Yoel Kortick" userId="167978f5-7f40-4909-85d5-d4149554ad4e" providerId="ADAL" clId="{F2E214FC-82DA-41E8-B5BB-BF8635812613}" dt="2023-08-22T07:30:16.546" v="262" actId="478"/>
          <ac:spMkLst>
            <pc:docMk/>
            <pc:sldMk cId="1436621193" sldId="718"/>
            <ac:spMk id="10" creationId="{70C30198-5069-64E8-B3D4-FD8DDFB7E174}"/>
          </ac:spMkLst>
        </pc:spChg>
        <pc:spChg chg="del">
          <ac:chgData name="Yoel Kortick" userId="167978f5-7f40-4909-85d5-d4149554ad4e" providerId="ADAL" clId="{F2E214FC-82DA-41E8-B5BB-BF8635812613}" dt="2023-08-22T07:30:16.546" v="262" actId="478"/>
          <ac:spMkLst>
            <pc:docMk/>
            <pc:sldMk cId="1436621193" sldId="718"/>
            <ac:spMk id="11" creationId="{210E0C21-CAE6-F47E-E6BC-C5EBC99BCC24}"/>
          </ac:spMkLst>
        </pc:spChg>
        <pc:spChg chg="del">
          <ac:chgData name="Yoel Kortick" userId="167978f5-7f40-4909-85d5-d4149554ad4e" providerId="ADAL" clId="{F2E214FC-82DA-41E8-B5BB-BF8635812613}" dt="2023-08-22T07:30:19.268" v="264" actId="478"/>
          <ac:spMkLst>
            <pc:docMk/>
            <pc:sldMk cId="1436621193" sldId="718"/>
            <ac:spMk id="15" creationId="{1231DBF9-EBD6-2EAC-96D5-AD66C53DEDB5}"/>
          </ac:spMkLst>
        </pc:spChg>
        <pc:picChg chg="del">
          <ac:chgData name="Yoel Kortick" userId="167978f5-7f40-4909-85d5-d4149554ad4e" providerId="ADAL" clId="{F2E214FC-82DA-41E8-B5BB-BF8635812613}" dt="2023-08-22T07:30:18.397" v="263" actId="478"/>
          <ac:picMkLst>
            <pc:docMk/>
            <pc:sldMk cId="1436621193" sldId="718"/>
            <ac:picMk id="5" creationId="{D6F3721B-ADA9-0178-266E-6B603A4F4BD4}"/>
          </ac:picMkLst>
        </pc:picChg>
        <pc:cxnChg chg="del">
          <ac:chgData name="Yoel Kortick" userId="167978f5-7f40-4909-85d5-d4149554ad4e" providerId="ADAL" clId="{F2E214FC-82DA-41E8-B5BB-BF8635812613}" dt="2023-08-22T07:30:16.546" v="262" actId="478"/>
          <ac:cxnSpMkLst>
            <pc:docMk/>
            <pc:sldMk cId="1436621193" sldId="718"/>
            <ac:cxnSpMk id="7" creationId="{59B297EF-7B9A-F30E-EB05-15D50960609D}"/>
          </ac:cxnSpMkLst>
        </pc:cxnChg>
        <pc:cxnChg chg="del">
          <ac:chgData name="Yoel Kortick" userId="167978f5-7f40-4909-85d5-d4149554ad4e" providerId="ADAL" clId="{F2E214FC-82DA-41E8-B5BB-BF8635812613}" dt="2023-08-22T07:30:16.546" v="262" actId="478"/>
          <ac:cxnSpMkLst>
            <pc:docMk/>
            <pc:sldMk cId="1436621193" sldId="718"/>
            <ac:cxnSpMk id="8" creationId="{0DBC7238-90BF-A0F6-C09C-22B043FB81C9}"/>
          </ac:cxnSpMkLst>
        </pc:cxnChg>
        <pc:cxnChg chg="del">
          <ac:chgData name="Yoel Kortick" userId="167978f5-7f40-4909-85d5-d4149554ad4e" providerId="ADAL" clId="{F2E214FC-82DA-41E8-B5BB-BF8635812613}" dt="2023-08-22T07:30:16.546" v="262" actId="478"/>
          <ac:cxnSpMkLst>
            <pc:docMk/>
            <pc:sldMk cId="1436621193" sldId="718"/>
            <ac:cxnSpMk id="12" creationId="{67C0455F-6673-2923-0937-2BF031E7BC77}"/>
          </ac:cxnSpMkLst>
        </pc:cxnChg>
        <pc:cxnChg chg="del">
          <ac:chgData name="Yoel Kortick" userId="167978f5-7f40-4909-85d5-d4149554ad4e" providerId="ADAL" clId="{F2E214FC-82DA-41E8-B5BB-BF8635812613}" dt="2023-08-22T07:30:16.546" v="262" actId="478"/>
          <ac:cxnSpMkLst>
            <pc:docMk/>
            <pc:sldMk cId="1436621193" sldId="718"/>
            <ac:cxnSpMk id="14" creationId="{4CF2EDA8-C97C-8987-4382-72601E86F89E}"/>
          </ac:cxnSpMkLst>
        </pc:cxnChg>
        <pc:cxnChg chg="del">
          <ac:chgData name="Yoel Kortick" userId="167978f5-7f40-4909-85d5-d4149554ad4e" providerId="ADAL" clId="{F2E214FC-82DA-41E8-B5BB-BF8635812613}" dt="2023-08-22T07:30:16.546" v="262" actId="478"/>
          <ac:cxnSpMkLst>
            <pc:docMk/>
            <pc:sldMk cId="1436621193" sldId="718"/>
            <ac:cxnSpMk id="16" creationId="{E5388A6C-F9AA-0296-61B8-6E4C15C282CE}"/>
          </ac:cxnSpMkLst>
        </pc:cxnChg>
        <pc:cxnChg chg="del mod">
          <ac:chgData name="Yoel Kortick" userId="167978f5-7f40-4909-85d5-d4149554ad4e" providerId="ADAL" clId="{F2E214FC-82DA-41E8-B5BB-BF8635812613}" dt="2023-08-22T07:30:16.546" v="262" actId="478"/>
          <ac:cxnSpMkLst>
            <pc:docMk/>
            <pc:sldMk cId="1436621193" sldId="718"/>
            <ac:cxnSpMk id="17" creationId="{DBD413A0-BA47-6FD0-FEAA-D307EA6597E0}"/>
          </ac:cxnSpMkLst>
        </pc:cxnChg>
      </pc:sldChg>
      <pc:sldChg chg="addSp delSp modSp add mod">
        <pc:chgData name="Yoel Kortick" userId="167978f5-7f40-4909-85d5-d4149554ad4e" providerId="ADAL" clId="{F2E214FC-82DA-41E8-B5BB-BF8635812613}" dt="2023-08-22T07:31:03.819" v="296" actId="208"/>
        <pc:sldMkLst>
          <pc:docMk/>
          <pc:sldMk cId="1929010854" sldId="719"/>
        </pc:sldMkLst>
        <pc:spChg chg="del">
          <ac:chgData name="Yoel Kortick" userId="167978f5-7f40-4909-85d5-d4149554ad4e" providerId="ADAL" clId="{F2E214FC-82DA-41E8-B5BB-BF8635812613}" dt="2023-08-22T07:30:48.040" v="270" actId="478"/>
          <ac:spMkLst>
            <pc:docMk/>
            <pc:sldMk cId="1929010854" sldId="719"/>
            <ac:spMk id="6" creationId="{FC137B9D-CCE8-1D3B-4207-4576FC1D2AA9}"/>
          </ac:spMkLst>
        </pc:spChg>
        <pc:spChg chg="add del mod">
          <ac:chgData name="Yoel Kortick" userId="167978f5-7f40-4909-85d5-d4149554ad4e" providerId="ADAL" clId="{F2E214FC-82DA-41E8-B5BB-BF8635812613}" dt="2023-08-22T07:30:48.842" v="271" actId="478"/>
          <ac:spMkLst>
            <pc:docMk/>
            <pc:sldMk cId="1929010854" sldId="719"/>
            <ac:spMk id="7" creationId="{10AF80F1-CC58-2336-34FA-9E3E371223AF}"/>
          </ac:spMkLst>
        </pc:spChg>
        <pc:spChg chg="add mod">
          <ac:chgData name="Yoel Kortick" userId="167978f5-7f40-4909-85d5-d4149554ad4e" providerId="ADAL" clId="{F2E214FC-82DA-41E8-B5BB-BF8635812613}" dt="2023-08-22T07:31:01.832" v="295" actId="1076"/>
          <ac:spMkLst>
            <pc:docMk/>
            <pc:sldMk cId="1929010854" sldId="719"/>
            <ac:spMk id="9" creationId="{A30B081B-859F-1D3D-03BE-00F196BD3C96}"/>
          </ac:spMkLst>
        </pc:spChg>
        <pc:picChg chg="add mod">
          <ac:chgData name="Yoel Kortick" userId="167978f5-7f40-4909-85d5-d4149554ad4e" providerId="ADAL" clId="{F2E214FC-82DA-41E8-B5BB-BF8635812613}" dt="2023-08-22T07:31:03.819" v="296" actId="208"/>
          <ac:picMkLst>
            <pc:docMk/>
            <pc:sldMk cId="1929010854" sldId="719"/>
            <ac:picMk id="8" creationId="{D8755028-EDD3-C6B9-91A6-B8C53F587B60}"/>
          </ac:picMkLst>
        </pc:picChg>
      </pc:sldChg>
      <pc:sldChg chg="modSp add mod">
        <pc:chgData name="Yoel Kortick" userId="167978f5-7f40-4909-85d5-d4149554ad4e" providerId="ADAL" clId="{F2E214FC-82DA-41E8-B5BB-BF8635812613}" dt="2023-08-22T07:32:06.982" v="341" actId="255"/>
        <pc:sldMkLst>
          <pc:docMk/>
          <pc:sldMk cId="470695491" sldId="720"/>
        </pc:sldMkLst>
        <pc:spChg chg="mod">
          <ac:chgData name="Yoel Kortick" userId="167978f5-7f40-4909-85d5-d4149554ad4e" providerId="ADAL" clId="{F2E214FC-82DA-41E8-B5BB-BF8635812613}" dt="2023-08-22T07:32:06.982" v="341" actId="255"/>
          <ac:spMkLst>
            <pc:docMk/>
            <pc:sldMk cId="470695491" sldId="720"/>
            <ac:spMk id="6" creationId="{FC137B9D-CCE8-1D3B-4207-4576FC1D2AA9}"/>
          </ac:spMkLst>
        </pc:spChg>
      </pc:sldChg>
      <pc:sldChg chg="addSp delSp modSp add mod">
        <pc:chgData name="Yoel Kortick" userId="167978f5-7f40-4909-85d5-d4149554ad4e" providerId="ADAL" clId="{F2E214FC-82DA-41E8-B5BB-BF8635812613}" dt="2023-08-22T07:31:50.936" v="339" actId="208"/>
        <pc:sldMkLst>
          <pc:docMk/>
          <pc:sldMk cId="2993157543" sldId="721"/>
        </pc:sldMkLst>
        <pc:spChg chg="add mod">
          <ac:chgData name="Yoel Kortick" userId="167978f5-7f40-4909-85d5-d4149554ad4e" providerId="ADAL" clId="{F2E214FC-82DA-41E8-B5BB-BF8635812613}" dt="2023-08-22T07:31:46.138" v="336" actId="14100"/>
          <ac:spMkLst>
            <pc:docMk/>
            <pc:sldMk cId="2993157543" sldId="721"/>
            <ac:spMk id="6" creationId="{52CA651D-D925-495B-63AC-8A985E655705}"/>
          </ac:spMkLst>
        </pc:spChg>
        <pc:spChg chg="del">
          <ac:chgData name="Yoel Kortick" userId="167978f5-7f40-4909-85d5-d4149554ad4e" providerId="ADAL" clId="{F2E214FC-82DA-41E8-B5BB-BF8635812613}" dt="2023-08-22T07:31:20.868" v="299" actId="478"/>
          <ac:spMkLst>
            <pc:docMk/>
            <pc:sldMk cId="2993157543" sldId="721"/>
            <ac:spMk id="9" creationId="{A30B081B-859F-1D3D-03BE-00F196BD3C96}"/>
          </ac:spMkLst>
        </pc:spChg>
        <pc:picChg chg="add mod">
          <ac:chgData name="Yoel Kortick" userId="167978f5-7f40-4909-85d5-d4149554ad4e" providerId="ADAL" clId="{F2E214FC-82DA-41E8-B5BB-BF8635812613}" dt="2023-08-22T07:31:47.805" v="337" actId="208"/>
          <ac:picMkLst>
            <pc:docMk/>
            <pc:sldMk cId="2993157543" sldId="721"/>
            <ac:picMk id="5" creationId="{83FFB901-68D6-52C7-6FB3-A55EC2105184}"/>
          </ac:picMkLst>
        </pc:picChg>
        <pc:picChg chg="add mod">
          <ac:chgData name="Yoel Kortick" userId="167978f5-7f40-4909-85d5-d4149554ad4e" providerId="ADAL" clId="{F2E214FC-82DA-41E8-B5BB-BF8635812613}" dt="2023-08-22T07:31:49.349" v="338" actId="208"/>
          <ac:picMkLst>
            <pc:docMk/>
            <pc:sldMk cId="2993157543" sldId="721"/>
            <ac:picMk id="7" creationId="{C4A8DE3E-CBC0-F5D6-797C-DE8050273A8D}"/>
          </ac:picMkLst>
        </pc:picChg>
        <pc:picChg chg="del">
          <ac:chgData name="Yoel Kortick" userId="167978f5-7f40-4909-85d5-d4149554ad4e" providerId="ADAL" clId="{F2E214FC-82DA-41E8-B5BB-BF8635812613}" dt="2023-08-22T07:31:20.013" v="298" actId="478"/>
          <ac:picMkLst>
            <pc:docMk/>
            <pc:sldMk cId="2993157543" sldId="721"/>
            <ac:picMk id="8" creationId="{D8755028-EDD3-C6B9-91A6-B8C53F587B60}"/>
          </ac:picMkLst>
        </pc:picChg>
        <pc:picChg chg="add mod">
          <ac:chgData name="Yoel Kortick" userId="167978f5-7f40-4909-85d5-d4149554ad4e" providerId="ADAL" clId="{F2E214FC-82DA-41E8-B5BB-BF8635812613}" dt="2023-08-22T07:31:50.936" v="339" actId="208"/>
          <ac:picMkLst>
            <pc:docMk/>
            <pc:sldMk cId="2993157543" sldId="721"/>
            <ac:picMk id="10" creationId="{C0EAFCE0-370C-E5DC-7B41-E8C3255671B9}"/>
          </ac:picMkLst>
        </pc:picChg>
      </pc:sldChg>
      <pc:sldChg chg="addSp delSp modSp add mod">
        <pc:chgData name="Yoel Kortick" userId="167978f5-7f40-4909-85d5-d4149554ad4e" providerId="ADAL" clId="{F2E214FC-82DA-41E8-B5BB-BF8635812613}" dt="2023-08-22T07:32:37.789" v="354" actId="208"/>
        <pc:sldMkLst>
          <pc:docMk/>
          <pc:sldMk cId="1232935902" sldId="722"/>
        </pc:sldMkLst>
        <pc:spChg chg="del">
          <ac:chgData name="Yoel Kortick" userId="167978f5-7f40-4909-85d5-d4149554ad4e" providerId="ADAL" clId="{F2E214FC-82DA-41E8-B5BB-BF8635812613}" dt="2023-08-22T07:32:22.268" v="344" actId="478"/>
          <ac:spMkLst>
            <pc:docMk/>
            <pc:sldMk cId="1232935902" sldId="722"/>
            <ac:spMk id="6" creationId="{FC137B9D-CCE8-1D3B-4207-4576FC1D2AA9}"/>
          </ac:spMkLst>
        </pc:spChg>
        <pc:spChg chg="add del mod">
          <ac:chgData name="Yoel Kortick" userId="167978f5-7f40-4909-85d5-d4149554ad4e" providerId="ADAL" clId="{F2E214FC-82DA-41E8-B5BB-BF8635812613}" dt="2023-08-22T07:32:23.666" v="345" actId="478"/>
          <ac:spMkLst>
            <pc:docMk/>
            <pc:sldMk cId="1232935902" sldId="722"/>
            <ac:spMk id="7" creationId="{819A4BB1-BAA2-6ADE-19CA-0593552E6428}"/>
          </ac:spMkLst>
        </pc:spChg>
        <pc:spChg chg="add mod">
          <ac:chgData name="Yoel Kortick" userId="167978f5-7f40-4909-85d5-d4149554ad4e" providerId="ADAL" clId="{F2E214FC-82DA-41E8-B5BB-BF8635812613}" dt="2023-08-22T07:32:35.500" v="353" actId="1035"/>
          <ac:spMkLst>
            <pc:docMk/>
            <pc:sldMk cId="1232935902" sldId="722"/>
            <ac:spMk id="9" creationId="{E4BE7494-6A03-9042-C411-AABC8B126557}"/>
          </ac:spMkLst>
        </pc:spChg>
        <pc:picChg chg="add mod">
          <ac:chgData name="Yoel Kortick" userId="167978f5-7f40-4909-85d5-d4149554ad4e" providerId="ADAL" clId="{F2E214FC-82DA-41E8-B5BB-BF8635812613}" dt="2023-08-22T07:32:37.789" v="354" actId="208"/>
          <ac:picMkLst>
            <pc:docMk/>
            <pc:sldMk cId="1232935902" sldId="722"/>
            <ac:picMk id="8" creationId="{963CA205-DF1E-8A3B-75C0-A24DF4CDDD73}"/>
          </ac:picMkLst>
        </pc:picChg>
      </pc:sldChg>
      <pc:sldChg chg="add del">
        <pc:chgData name="Yoel Kortick" userId="167978f5-7f40-4909-85d5-d4149554ad4e" providerId="ADAL" clId="{F2E214FC-82DA-41E8-B5BB-BF8635812613}" dt="2023-08-22T07:33:20.996" v="368" actId="47"/>
        <pc:sldMkLst>
          <pc:docMk/>
          <pc:sldMk cId="3754385049" sldId="723"/>
        </pc:sldMkLst>
      </pc:sldChg>
      <pc:sldChg chg="addSp delSp modSp add mod">
        <pc:chgData name="Yoel Kortick" userId="167978f5-7f40-4909-85d5-d4149554ad4e" providerId="ADAL" clId="{F2E214FC-82DA-41E8-B5BB-BF8635812613}" dt="2023-08-22T07:33:07.754" v="367" actId="208"/>
        <pc:sldMkLst>
          <pc:docMk/>
          <pc:sldMk cId="2623291580" sldId="724"/>
        </pc:sldMkLst>
        <pc:spChg chg="add mod">
          <ac:chgData name="Yoel Kortick" userId="167978f5-7f40-4909-85d5-d4149554ad4e" providerId="ADAL" clId="{F2E214FC-82DA-41E8-B5BB-BF8635812613}" dt="2023-08-22T07:33:05.256" v="366" actId="14100"/>
          <ac:spMkLst>
            <pc:docMk/>
            <pc:sldMk cId="2623291580" sldId="724"/>
            <ac:spMk id="6" creationId="{78BCD7E4-B187-3DE5-3F4D-581C8177334D}"/>
          </ac:spMkLst>
        </pc:spChg>
        <pc:spChg chg="add mod">
          <ac:chgData name="Yoel Kortick" userId="167978f5-7f40-4909-85d5-d4149554ad4e" providerId="ADAL" clId="{F2E214FC-82DA-41E8-B5BB-BF8635812613}" dt="2023-08-22T07:33:01.269" v="364" actId="1076"/>
          <ac:spMkLst>
            <pc:docMk/>
            <pc:sldMk cId="2623291580" sldId="724"/>
            <ac:spMk id="7" creationId="{3D65B04B-BEC2-6F49-B39A-86B3CCD7CBE3}"/>
          </ac:spMkLst>
        </pc:spChg>
        <pc:spChg chg="del">
          <ac:chgData name="Yoel Kortick" userId="167978f5-7f40-4909-85d5-d4149554ad4e" providerId="ADAL" clId="{F2E214FC-82DA-41E8-B5BB-BF8635812613}" dt="2023-08-22T07:32:51.241" v="356" actId="478"/>
          <ac:spMkLst>
            <pc:docMk/>
            <pc:sldMk cId="2623291580" sldId="724"/>
            <ac:spMk id="9" creationId="{E4BE7494-6A03-9042-C411-AABC8B126557}"/>
          </ac:spMkLst>
        </pc:spChg>
        <pc:picChg chg="add mod">
          <ac:chgData name="Yoel Kortick" userId="167978f5-7f40-4909-85d5-d4149554ad4e" providerId="ADAL" clId="{F2E214FC-82DA-41E8-B5BB-BF8635812613}" dt="2023-08-22T07:33:07.754" v="367" actId="208"/>
          <ac:picMkLst>
            <pc:docMk/>
            <pc:sldMk cId="2623291580" sldId="724"/>
            <ac:picMk id="5" creationId="{E9DA01FB-8FA8-6308-D376-C34CF5F4A2A6}"/>
          </ac:picMkLst>
        </pc:picChg>
        <pc:picChg chg="del">
          <ac:chgData name="Yoel Kortick" userId="167978f5-7f40-4909-85d5-d4149554ad4e" providerId="ADAL" clId="{F2E214FC-82DA-41E8-B5BB-BF8635812613}" dt="2023-08-22T07:32:51.241" v="356" actId="478"/>
          <ac:picMkLst>
            <pc:docMk/>
            <pc:sldMk cId="2623291580" sldId="724"/>
            <ac:picMk id="8" creationId="{963CA205-DF1E-8A3B-75C0-A24DF4CDDD73}"/>
          </ac:picMkLst>
        </pc:picChg>
      </pc:sldChg>
      <pc:sldChg chg="addSp delSp modSp add mod">
        <pc:chgData name="Yoel Kortick" userId="167978f5-7f40-4909-85d5-d4149554ad4e" providerId="ADAL" clId="{F2E214FC-82DA-41E8-B5BB-BF8635812613}" dt="2023-08-22T07:35:14.360" v="398" actId="14100"/>
        <pc:sldMkLst>
          <pc:docMk/>
          <pc:sldMk cId="867902494" sldId="725"/>
        </pc:sldMkLst>
        <pc:spChg chg="mod">
          <ac:chgData name="Yoel Kortick" userId="167978f5-7f40-4909-85d5-d4149554ad4e" providerId="ADAL" clId="{F2E214FC-82DA-41E8-B5BB-BF8635812613}" dt="2023-08-22T07:34:44.984" v="389" actId="403"/>
          <ac:spMkLst>
            <pc:docMk/>
            <pc:sldMk cId="867902494" sldId="725"/>
            <ac:spMk id="6" creationId="{FC137B9D-CCE8-1D3B-4207-4576FC1D2AA9}"/>
          </ac:spMkLst>
        </pc:spChg>
        <pc:spChg chg="del">
          <ac:chgData name="Yoel Kortick" userId="167978f5-7f40-4909-85d5-d4149554ad4e" providerId="ADAL" clId="{F2E214FC-82DA-41E8-B5BB-BF8635812613}" dt="2023-08-22T07:35:00.175" v="392" actId="478"/>
          <ac:spMkLst>
            <pc:docMk/>
            <pc:sldMk cId="867902494" sldId="725"/>
            <ac:spMk id="7" creationId="{E36EF42C-1195-53AF-69F3-00271000517C}"/>
          </ac:spMkLst>
        </pc:spChg>
        <pc:spChg chg="del">
          <ac:chgData name="Yoel Kortick" userId="167978f5-7f40-4909-85d5-d4149554ad4e" providerId="ADAL" clId="{F2E214FC-82DA-41E8-B5BB-BF8635812613}" dt="2023-08-22T07:34:59.126" v="391" actId="478"/>
          <ac:spMkLst>
            <pc:docMk/>
            <pc:sldMk cId="867902494" sldId="725"/>
            <ac:spMk id="8" creationId="{B9DBACEC-87DF-79BA-C2E7-A77685002EFA}"/>
          </ac:spMkLst>
        </pc:spChg>
        <pc:spChg chg="add mod">
          <ac:chgData name="Yoel Kortick" userId="167978f5-7f40-4909-85d5-d4149554ad4e" providerId="ADAL" clId="{F2E214FC-82DA-41E8-B5BB-BF8635812613}" dt="2023-08-22T07:35:14.360" v="398" actId="14100"/>
          <ac:spMkLst>
            <pc:docMk/>
            <pc:sldMk cId="867902494" sldId="725"/>
            <ac:spMk id="10" creationId="{56008402-405D-44A8-B342-0D32178CD45F}"/>
          </ac:spMkLst>
        </pc:spChg>
        <pc:picChg chg="del">
          <ac:chgData name="Yoel Kortick" userId="167978f5-7f40-4909-85d5-d4149554ad4e" providerId="ADAL" clId="{F2E214FC-82DA-41E8-B5BB-BF8635812613}" dt="2023-08-22T07:34:57.545" v="390" actId="478"/>
          <ac:picMkLst>
            <pc:docMk/>
            <pc:sldMk cId="867902494" sldId="725"/>
            <ac:picMk id="5" creationId="{C4CBB6CF-50CA-3140-BDF2-6665FAD16660}"/>
          </ac:picMkLst>
        </pc:picChg>
        <pc:picChg chg="add mod">
          <ac:chgData name="Yoel Kortick" userId="167978f5-7f40-4909-85d5-d4149554ad4e" providerId="ADAL" clId="{F2E214FC-82DA-41E8-B5BB-BF8635812613}" dt="2023-08-22T07:35:07.748" v="396" actId="208"/>
          <ac:picMkLst>
            <pc:docMk/>
            <pc:sldMk cId="867902494" sldId="725"/>
            <ac:picMk id="9" creationId="{EDDEBEF3-0460-9C94-3735-2FC4374088EA}"/>
          </ac:picMkLst>
        </pc:picChg>
      </pc:sldChg>
      <pc:sldChg chg="addSp delSp modSp add mod">
        <pc:chgData name="Yoel Kortick" userId="167978f5-7f40-4909-85d5-d4149554ad4e" providerId="ADAL" clId="{F2E214FC-82DA-41E8-B5BB-BF8635812613}" dt="2023-08-22T07:36:13.466" v="425" actId="14100"/>
        <pc:sldMkLst>
          <pc:docMk/>
          <pc:sldMk cId="4027746335" sldId="726"/>
        </pc:sldMkLst>
        <pc:spChg chg="mod">
          <ac:chgData name="Yoel Kortick" userId="167978f5-7f40-4909-85d5-d4149554ad4e" providerId="ADAL" clId="{F2E214FC-82DA-41E8-B5BB-BF8635812613}" dt="2023-08-22T07:35:41.238" v="402" actId="14100"/>
          <ac:spMkLst>
            <pc:docMk/>
            <pc:sldMk cId="4027746335" sldId="726"/>
            <ac:spMk id="6" creationId="{FC137B9D-CCE8-1D3B-4207-4576FC1D2AA9}"/>
          </ac:spMkLst>
        </pc:spChg>
        <pc:spChg chg="add mod">
          <ac:chgData name="Yoel Kortick" userId="167978f5-7f40-4909-85d5-d4149554ad4e" providerId="ADAL" clId="{F2E214FC-82DA-41E8-B5BB-BF8635812613}" dt="2023-08-22T07:36:13.466" v="425" actId="14100"/>
          <ac:spMkLst>
            <pc:docMk/>
            <pc:sldMk cId="4027746335" sldId="726"/>
            <ac:spMk id="7" creationId="{D1710394-A96A-F261-EB99-5C7940CE9C06}"/>
          </ac:spMkLst>
        </pc:spChg>
        <pc:spChg chg="del">
          <ac:chgData name="Yoel Kortick" userId="167978f5-7f40-4909-85d5-d4149554ad4e" providerId="ADAL" clId="{F2E214FC-82DA-41E8-B5BB-BF8635812613}" dt="2023-08-22T07:35:44.056" v="404" actId="478"/>
          <ac:spMkLst>
            <pc:docMk/>
            <pc:sldMk cId="4027746335" sldId="726"/>
            <ac:spMk id="10" creationId="{56008402-405D-44A8-B342-0D32178CD45F}"/>
          </ac:spMkLst>
        </pc:spChg>
        <pc:picChg chg="add mod">
          <ac:chgData name="Yoel Kortick" userId="167978f5-7f40-4909-85d5-d4149554ad4e" providerId="ADAL" clId="{F2E214FC-82DA-41E8-B5BB-BF8635812613}" dt="2023-08-22T07:36:02.432" v="423" actId="208"/>
          <ac:picMkLst>
            <pc:docMk/>
            <pc:sldMk cId="4027746335" sldId="726"/>
            <ac:picMk id="5" creationId="{53AD693B-07FE-36EF-0489-27B4B3CFE26F}"/>
          </ac:picMkLst>
        </pc:picChg>
        <pc:picChg chg="del">
          <ac:chgData name="Yoel Kortick" userId="167978f5-7f40-4909-85d5-d4149554ad4e" providerId="ADAL" clId="{F2E214FC-82DA-41E8-B5BB-BF8635812613}" dt="2023-08-22T07:35:42.689" v="403" actId="478"/>
          <ac:picMkLst>
            <pc:docMk/>
            <pc:sldMk cId="4027746335" sldId="726"/>
            <ac:picMk id="9" creationId="{EDDEBEF3-0460-9C94-3735-2FC4374088EA}"/>
          </ac:picMkLst>
        </pc:picChg>
      </pc:sldChg>
      <pc:sldChg chg="addSp delSp modSp add mod">
        <pc:chgData name="Yoel Kortick" userId="167978f5-7f40-4909-85d5-d4149554ad4e" providerId="ADAL" clId="{F2E214FC-82DA-41E8-B5BB-BF8635812613}" dt="2023-08-22T07:36:57.614" v="473" actId="208"/>
        <pc:sldMkLst>
          <pc:docMk/>
          <pc:sldMk cId="2556431815" sldId="727"/>
        </pc:sldMkLst>
        <pc:spChg chg="mod">
          <ac:chgData name="Yoel Kortick" userId="167978f5-7f40-4909-85d5-d4149554ad4e" providerId="ADAL" clId="{F2E214FC-82DA-41E8-B5BB-BF8635812613}" dt="2023-08-22T07:36:32.789" v="428" actId="255"/>
          <ac:spMkLst>
            <pc:docMk/>
            <pc:sldMk cId="2556431815" sldId="727"/>
            <ac:spMk id="6" creationId="{FC137B9D-CCE8-1D3B-4207-4576FC1D2AA9}"/>
          </ac:spMkLst>
        </pc:spChg>
        <pc:spChg chg="del">
          <ac:chgData name="Yoel Kortick" userId="167978f5-7f40-4909-85d5-d4149554ad4e" providerId="ADAL" clId="{F2E214FC-82DA-41E8-B5BB-BF8635812613}" dt="2023-08-22T07:36:35.916" v="430" actId="478"/>
          <ac:spMkLst>
            <pc:docMk/>
            <pc:sldMk cId="2556431815" sldId="727"/>
            <ac:spMk id="7" creationId="{D1710394-A96A-F261-EB99-5C7940CE9C06}"/>
          </ac:spMkLst>
        </pc:spChg>
        <pc:spChg chg="add mod">
          <ac:chgData name="Yoel Kortick" userId="167978f5-7f40-4909-85d5-d4149554ad4e" providerId="ADAL" clId="{F2E214FC-82DA-41E8-B5BB-BF8635812613}" dt="2023-08-22T07:36:53.848" v="472" actId="1036"/>
          <ac:spMkLst>
            <pc:docMk/>
            <pc:sldMk cId="2556431815" sldId="727"/>
            <ac:spMk id="9" creationId="{F6B0B60D-5C22-701E-7EC7-06B2259123C6}"/>
          </ac:spMkLst>
        </pc:spChg>
        <pc:picChg chg="del">
          <ac:chgData name="Yoel Kortick" userId="167978f5-7f40-4909-85d5-d4149554ad4e" providerId="ADAL" clId="{F2E214FC-82DA-41E8-B5BB-BF8635812613}" dt="2023-08-22T07:36:34.904" v="429" actId="478"/>
          <ac:picMkLst>
            <pc:docMk/>
            <pc:sldMk cId="2556431815" sldId="727"/>
            <ac:picMk id="5" creationId="{53AD693B-07FE-36EF-0489-27B4B3CFE26F}"/>
          </ac:picMkLst>
        </pc:picChg>
        <pc:picChg chg="add mod">
          <ac:chgData name="Yoel Kortick" userId="167978f5-7f40-4909-85d5-d4149554ad4e" providerId="ADAL" clId="{F2E214FC-82DA-41E8-B5BB-BF8635812613}" dt="2023-08-22T07:36:57.614" v="473" actId="208"/>
          <ac:picMkLst>
            <pc:docMk/>
            <pc:sldMk cId="2556431815" sldId="727"/>
            <ac:picMk id="8" creationId="{36EED358-9414-B3B6-ECBD-CFB81D705220}"/>
          </ac:picMkLst>
        </pc:picChg>
      </pc:sldChg>
      <pc:sldChg chg="addSp delSp modSp add mod">
        <pc:chgData name="Yoel Kortick" userId="167978f5-7f40-4909-85d5-d4149554ad4e" providerId="ADAL" clId="{F2E214FC-82DA-41E8-B5BB-BF8635812613}" dt="2023-08-22T07:37:43.855" v="494" actId="14100"/>
        <pc:sldMkLst>
          <pc:docMk/>
          <pc:sldMk cId="1194974025" sldId="728"/>
        </pc:sldMkLst>
        <pc:spChg chg="mod">
          <ac:chgData name="Yoel Kortick" userId="167978f5-7f40-4909-85d5-d4149554ad4e" providerId="ADAL" clId="{F2E214FC-82DA-41E8-B5BB-BF8635812613}" dt="2023-08-22T07:37:43.855" v="494" actId="14100"/>
          <ac:spMkLst>
            <pc:docMk/>
            <pc:sldMk cId="1194974025" sldId="728"/>
            <ac:spMk id="6" creationId="{FC137B9D-CCE8-1D3B-4207-4576FC1D2AA9}"/>
          </ac:spMkLst>
        </pc:spChg>
        <pc:spChg chg="del">
          <ac:chgData name="Yoel Kortick" userId="167978f5-7f40-4909-85d5-d4149554ad4e" providerId="ADAL" clId="{F2E214FC-82DA-41E8-B5BB-BF8635812613}" dt="2023-08-22T07:37:17.464" v="476" actId="478"/>
          <ac:spMkLst>
            <pc:docMk/>
            <pc:sldMk cId="1194974025" sldId="728"/>
            <ac:spMk id="9" creationId="{F6B0B60D-5C22-701E-7EC7-06B2259123C6}"/>
          </ac:spMkLst>
        </pc:spChg>
        <pc:picChg chg="add mod">
          <ac:chgData name="Yoel Kortick" userId="167978f5-7f40-4909-85d5-d4149554ad4e" providerId="ADAL" clId="{F2E214FC-82DA-41E8-B5BB-BF8635812613}" dt="2023-08-22T07:37:31.171" v="492" actId="208"/>
          <ac:picMkLst>
            <pc:docMk/>
            <pc:sldMk cId="1194974025" sldId="728"/>
            <ac:picMk id="5" creationId="{2D7E9213-E72D-41C1-7248-6E4EAD304AD3}"/>
          </ac:picMkLst>
        </pc:picChg>
        <pc:picChg chg="del">
          <ac:chgData name="Yoel Kortick" userId="167978f5-7f40-4909-85d5-d4149554ad4e" providerId="ADAL" clId="{F2E214FC-82DA-41E8-B5BB-BF8635812613}" dt="2023-08-22T07:37:13.791" v="475" actId="478"/>
          <ac:picMkLst>
            <pc:docMk/>
            <pc:sldMk cId="1194974025" sldId="728"/>
            <ac:picMk id="8" creationId="{36EED358-9414-B3B6-ECBD-CFB81D705220}"/>
          </ac:picMkLst>
        </pc:picChg>
        <pc:cxnChg chg="add mod">
          <ac:chgData name="Yoel Kortick" userId="167978f5-7f40-4909-85d5-d4149554ad4e" providerId="ADAL" clId="{F2E214FC-82DA-41E8-B5BB-BF8635812613}" dt="2023-08-22T07:37:28.082" v="491" actId="1038"/>
          <ac:cxnSpMkLst>
            <pc:docMk/>
            <pc:sldMk cId="1194974025" sldId="728"/>
            <ac:cxnSpMk id="7" creationId="{CE2AE2DB-1EB6-5710-DF6A-691BD682512D}"/>
          </ac:cxnSpMkLst>
        </pc:cxnChg>
      </pc:sldChg>
      <pc:sldChg chg="addSp delSp modSp add mod">
        <pc:chgData name="Yoel Kortick" userId="167978f5-7f40-4909-85d5-d4149554ad4e" providerId="ADAL" clId="{F2E214FC-82DA-41E8-B5BB-BF8635812613}" dt="2023-08-22T07:38:24.562" v="505" actId="14100"/>
        <pc:sldMkLst>
          <pc:docMk/>
          <pc:sldMk cId="1377468094" sldId="729"/>
        </pc:sldMkLst>
        <pc:spChg chg="mod">
          <ac:chgData name="Yoel Kortick" userId="167978f5-7f40-4909-85d5-d4149554ad4e" providerId="ADAL" clId="{F2E214FC-82DA-41E8-B5BB-BF8635812613}" dt="2023-08-22T07:38:01.192" v="498" actId="14100"/>
          <ac:spMkLst>
            <pc:docMk/>
            <pc:sldMk cId="1377468094" sldId="729"/>
            <ac:spMk id="6" creationId="{FC137B9D-CCE8-1D3B-4207-4576FC1D2AA9}"/>
          </ac:spMkLst>
        </pc:spChg>
        <pc:spChg chg="add mod">
          <ac:chgData name="Yoel Kortick" userId="167978f5-7f40-4909-85d5-d4149554ad4e" providerId="ADAL" clId="{F2E214FC-82DA-41E8-B5BB-BF8635812613}" dt="2023-08-22T07:38:24.562" v="505" actId="14100"/>
          <ac:spMkLst>
            <pc:docMk/>
            <pc:sldMk cId="1377468094" sldId="729"/>
            <ac:spMk id="9" creationId="{8AFB8840-C5C1-8318-9592-E419C8243F0B}"/>
          </ac:spMkLst>
        </pc:spChg>
        <pc:picChg chg="del">
          <ac:chgData name="Yoel Kortick" userId="167978f5-7f40-4909-85d5-d4149554ad4e" providerId="ADAL" clId="{F2E214FC-82DA-41E8-B5BB-BF8635812613}" dt="2023-08-22T07:38:02.943" v="499" actId="478"/>
          <ac:picMkLst>
            <pc:docMk/>
            <pc:sldMk cId="1377468094" sldId="729"/>
            <ac:picMk id="5" creationId="{2D7E9213-E72D-41C1-7248-6E4EAD304AD3}"/>
          </ac:picMkLst>
        </pc:picChg>
        <pc:picChg chg="add mod">
          <ac:chgData name="Yoel Kortick" userId="167978f5-7f40-4909-85d5-d4149554ad4e" providerId="ADAL" clId="{F2E214FC-82DA-41E8-B5BB-BF8635812613}" dt="2023-08-22T07:38:20.325" v="503" actId="208"/>
          <ac:picMkLst>
            <pc:docMk/>
            <pc:sldMk cId="1377468094" sldId="729"/>
            <ac:picMk id="8" creationId="{633C37A1-4E65-1A98-5D59-03531462BEA8}"/>
          </ac:picMkLst>
        </pc:picChg>
        <pc:cxnChg chg="del">
          <ac:chgData name="Yoel Kortick" userId="167978f5-7f40-4909-85d5-d4149554ad4e" providerId="ADAL" clId="{F2E214FC-82DA-41E8-B5BB-BF8635812613}" dt="2023-08-22T07:38:03.674" v="500" actId="478"/>
          <ac:cxnSpMkLst>
            <pc:docMk/>
            <pc:sldMk cId="1377468094" sldId="729"/>
            <ac:cxnSpMk id="7" creationId="{CE2AE2DB-1EB6-5710-DF6A-691BD682512D}"/>
          </ac:cxnSpMkLst>
        </pc:cxnChg>
      </pc:sldChg>
      <pc:sldChg chg="addSp delSp modSp add mod">
        <pc:chgData name="Yoel Kortick" userId="167978f5-7f40-4909-85d5-d4149554ad4e" providerId="ADAL" clId="{F2E214FC-82DA-41E8-B5BB-BF8635812613}" dt="2023-08-22T08:13:45.796" v="577" actId="208"/>
        <pc:sldMkLst>
          <pc:docMk/>
          <pc:sldMk cId="1560853656" sldId="730"/>
        </pc:sldMkLst>
        <pc:spChg chg="mod">
          <ac:chgData name="Yoel Kortick" userId="167978f5-7f40-4909-85d5-d4149554ad4e" providerId="ADAL" clId="{F2E214FC-82DA-41E8-B5BB-BF8635812613}" dt="2023-08-22T07:38:48.650" v="508" actId="255"/>
          <ac:spMkLst>
            <pc:docMk/>
            <pc:sldMk cId="1560853656" sldId="730"/>
            <ac:spMk id="6" creationId="{FC137B9D-CCE8-1D3B-4207-4576FC1D2AA9}"/>
          </ac:spMkLst>
        </pc:spChg>
        <pc:spChg chg="add mod">
          <ac:chgData name="Yoel Kortick" userId="167978f5-7f40-4909-85d5-d4149554ad4e" providerId="ADAL" clId="{F2E214FC-82DA-41E8-B5BB-BF8635812613}" dt="2023-08-22T07:39:11.549" v="557" actId="1036"/>
          <ac:spMkLst>
            <pc:docMk/>
            <pc:sldMk cId="1560853656" sldId="730"/>
            <ac:spMk id="7" creationId="{D8381CE4-16FE-1FDA-B901-05053541BF91}"/>
          </ac:spMkLst>
        </pc:spChg>
        <pc:spChg chg="del">
          <ac:chgData name="Yoel Kortick" userId="167978f5-7f40-4909-85d5-d4149554ad4e" providerId="ADAL" clId="{F2E214FC-82DA-41E8-B5BB-BF8635812613}" dt="2023-08-22T07:39:06.487" v="510" actId="478"/>
          <ac:spMkLst>
            <pc:docMk/>
            <pc:sldMk cId="1560853656" sldId="730"/>
            <ac:spMk id="9" creationId="{8AFB8840-C5C1-8318-9592-E419C8243F0B}"/>
          </ac:spMkLst>
        </pc:spChg>
        <pc:spChg chg="add mod">
          <ac:chgData name="Yoel Kortick" userId="167978f5-7f40-4909-85d5-d4149554ad4e" providerId="ADAL" clId="{F2E214FC-82DA-41E8-B5BB-BF8635812613}" dt="2023-08-22T07:39:11.549" v="557" actId="1036"/>
          <ac:spMkLst>
            <pc:docMk/>
            <pc:sldMk cId="1560853656" sldId="730"/>
            <ac:spMk id="10" creationId="{9DED8E4C-34E6-7772-F4C2-536C74553624}"/>
          </ac:spMkLst>
        </pc:spChg>
        <pc:picChg chg="add mod">
          <ac:chgData name="Yoel Kortick" userId="167978f5-7f40-4909-85d5-d4149554ad4e" providerId="ADAL" clId="{F2E214FC-82DA-41E8-B5BB-BF8635812613}" dt="2023-08-22T08:13:45.796" v="577" actId="208"/>
          <ac:picMkLst>
            <pc:docMk/>
            <pc:sldMk cId="1560853656" sldId="730"/>
            <ac:picMk id="5" creationId="{37D7ED12-2063-D2F0-AECA-D1A39E23A8C6}"/>
          </ac:picMkLst>
        </pc:picChg>
        <pc:picChg chg="del">
          <ac:chgData name="Yoel Kortick" userId="167978f5-7f40-4909-85d5-d4149554ad4e" providerId="ADAL" clId="{F2E214FC-82DA-41E8-B5BB-BF8635812613}" dt="2023-08-22T07:39:05.246" v="509" actId="478"/>
          <ac:picMkLst>
            <pc:docMk/>
            <pc:sldMk cId="1560853656" sldId="730"/>
            <ac:picMk id="8" creationId="{633C37A1-4E65-1A98-5D59-03531462BEA8}"/>
          </ac:picMkLst>
        </pc:picChg>
      </pc:sldChg>
      <pc:sldChg chg="del">
        <pc:chgData name="Yoel Kortick" userId="167978f5-7f40-4909-85d5-d4149554ad4e" providerId="ADAL" clId="{F2E214FC-82DA-41E8-B5BB-BF8635812613}" dt="2023-08-22T07:24:13.370" v="78" actId="47"/>
        <pc:sldMkLst>
          <pc:docMk/>
          <pc:sldMk cId="1756689702" sldId="731"/>
        </pc:sldMkLst>
      </pc:sldChg>
      <pc:sldChg chg="del">
        <pc:chgData name="Yoel Kortick" userId="167978f5-7f40-4909-85d5-d4149554ad4e" providerId="ADAL" clId="{F2E214FC-82DA-41E8-B5BB-BF8635812613}" dt="2023-08-22T07:24:14.023" v="79" actId="47"/>
        <pc:sldMkLst>
          <pc:docMk/>
          <pc:sldMk cId="1352483617" sldId="732"/>
        </pc:sldMkLst>
      </pc:sldChg>
      <pc:sldChg chg="del">
        <pc:chgData name="Yoel Kortick" userId="167978f5-7f40-4909-85d5-d4149554ad4e" providerId="ADAL" clId="{F2E214FC-82DA-41E8-B5BB-BF8635812613}" dt="2023-08-22T07:24:14.479" v="80" actId="47"/>
        <pc:sldMkLst>
          <pc:docMk/>
          <pc:sldMk cId="1437338799" sldId="733"/>
        </pc:sldMkLst>
      </pc:sldChg>
      <pc:sldChg chg="del">
        <pc:chgData name="Yoel Kortick" userId="167978f5-7f40-4909-85d5-d4149554ad4e" providerId="ADAL" clId="{F2E214FC-82DA-41E8-B5BB-BF8635812613}" dt="2023-08-22T07:24:14.957" v="81" actId="47"/>
        <pc:sldMkLst>
          <pc:docMk/>
          <pc:sldMk cId="3815472634" sldId="734"/>
        </pc:sldMkLst>
      </pc:sldChg>
      <pc:sldChg chg="del">
        <pc:chgData name="Yoel Kortick" userId="167978f5-7f40-4909-85d5-d4149554ad4e" providerId="ADAL" clId="{F2E214FC-82DA-41E8-B5BB-BF8635812613}" dt="2023-08-22T07:24:15.410" v="82" actId="47"/>
        <pc:sldMkLst>
          <pc:docMk/>
          <pc:sldMk cId="705835075" sldId="735"/>
        </pc:sldMkLst>
      </pc:sldChg>
      <pc:sldChg chg="del">
        <pc:chgData name="Yoel Kortick" userId="167978f5-7f40-4909-85d5-d4149554ad4e" providerId="ADAL" clId="{F2E214FC-82DA-41E8-B5BB-BF8635812613}" dt="2023-08-22T07:24:15.781" v="83" actId="47"/>
        <pc:sldMkLst>
          <pc:docMk/>
          <pc:sldMk cId="927097338" sldId="736"/>
        </pc:sldMkLst>
      </pc:sldChg>
      <pc:sldChg chg="del">
        <pc:chgData name="Yoel Kortick" userId="167978f5-7f40-4909-85d5-d4149554ad4e" providerId="ADAL" clId="{F2E214FC-82DA-41E8-B5BB-BF8635812613}" dt="2023-08-22T07:24:16.164" v="84" actId="47"/>
        <pc:sldMkLst>
          <pc:docMk/>
          <pc:sldMk cId="2162983701" sldId="737"/>
        </pc:sldMkLst>
      </pc:sldChg>
      <pc:sldChg chg="del">
        <pc:chgData name="Yoel Kortick" userId="167978f5-7f40-4909-85d5-d4149554ad4e" providerId="ADAL" clId="{F2E214FC-82DA-41E8-B5BB-BF8635812613}" dt="2023-08-22T07:24:16.564" v="85" actId="47"/>
        <pc:sldMkLst>
          <pc:docMk/>
          <pc:sldMk cId="1654436290" sldId="738"/>
        </pc:sldMkLst>
      </pc:sldChg>
      <pc:sldChg chg="del">
        <pc:chgData name="Yoel Kortick" userId="167978f5-7f40-4909-85d5-d4149554ad4e" providerId="ADAL" clId="{F2E214FC-82DA-41E8-B5BB-BF8635812613}" dt="2023-08-22T07:24:16.929" v="86" actId="47"/>
        <pc:sldMkLst>
          <pc:docMk/>
          <pc:sldMk cId="4013568272" sldId="739"/>
        </pc:sldMkLst>
      </pc:sldChg>
      <pc:sldChg chg="del">
        <pc:chgData name="Yoel Kortick" userId="167978f5-7f40-4909-85d5-d4149554ad4e" providerId="ADAL" clId="{F2E214FC-82DA-41E8-B5BB-BF8635812613}" dt="2023-08-22T07:24:17.270" v="87" actId="47"/>
        <pc:sldMkLst>
          <pc:docMk/>
          <pc:sldMk cId="2260884622" sldId="740"/>
        </pc:sldMkLst>
      </pc:sldChg>
      <pc:sldChg chg="del">
        <pc:chgData name="Yoel Kortick" userId="167978f5-7f40-4909-85d5-d4149554ad4e" providerId="ADAL" clId="{F2E214FC-82DA-41E8-B5BB-BF8635812613}" dt="2023-08-22T07:24:17.628" v="88" actId="47"/>
        <pc:sldMkLst>
          <pc:docMk/>
          <pc:sldMk cId="965323152" sldId="741"/>
        </pc:sldMkLst>
      </pc:sldChg>
      <pc:sldChg chg="del">
        <pc:chgData name="Yoel Kortick" userId="167978f5-7f40-4909-85d5-d4149554ad4e" providerId="ADAL" clId="{F2E214FC-82DA-41E8-B5BB-BF8635812613}" dt="2023-08-22T07:24:17.966" v="89" actId="47"/>
        <pc:sldMkLst>
          <pc:docMk/>
          <pc:sldMk cId="1474300730" sldId="742"/>
        </pc:sldMkLst>
      </pc:sldChg>
    </pc:docChg>
  </pc:docChgLst>
  <pc:docChgLst>
    <pc:chgData name="Yoel Kortick" userId="167978f5-7f40-4909-85d5-d4149554ad4e" providerId="ADAL" clId="{62CDED27-3559-468B-9D0B-3A7153AEDE90}"/>
    <pc:docChg chg="undo custSel addSld delSld modSld">
      <pc:chgData name="Yoel Kortick" userId="167978f5-7f40-4909-85d5-d4149554ad4e" providerId="ADAL" clId="{62CDED27-3559-468B-9D0B-3A7153AEDE90}" dt="2023-08-22T13:31:11.111" v="330" actId="47"/>
      <pc:docMkLst>
        <pc:docMk/>
      </pc:docMkLst>
      <pc:sldChg chg="addSp delSp modSp mod">
        <pc:chgData name="Yoel Kortick" userId="167978f5-7f40-4909-85d5-d4149554ad4e" providerId="ADAL" clId="{62CDED27-3559-468B-9D0B-3A7153AEDE90}" dt="2023-08-22T12:26:09.670" v="13" actId="478"/>
        <pc:sldMkLst>
          <pc:docMk/>
          <pc:sldMk cId="481120056" sldId="389"/>
        </pc:sldMkLst>
        <pc:spChg chg="add del mod">
          <ac:chgData name="Yoel Kortick" userId="167978f5-7f40-4909-85d5-d4149554ad4e" providerId="ADAL" clId="{62CDED27-3559-468B-9D0B-3A7153AEDE90}" dt="2023-08-22T12:26:02.882" v="10" actId="478"/>
          <ac:spMkLst>
            <pc:docMk/>
            <pc:sldMk cId="481120056" sldId="389"/>
            <ac:spMk id="3" creationId="{E4B6DE34-13CF-2386-F114-051199277527}"/>
          </ac:spMkLst>
        </pc:spChg>
        <pc:spChg chg="add del mod">
          <ac:chgData name="Yoel Kortick" userId="167978f5-7f40-4909-85d5-d4149554ad4e" providerId="ADAL" clId="{62CDED27-3559-468B-9D0B-3A7153AEDE90}" dt="2023-08-22T12:26:04.539" v="11" actId="478"/>
          <ac:spMkLst>
            <pc:docMk/>
            <pc:sldMk cId="481120056" sldId="389"/>
            <ac:spMk id="5" creationId="{F89B6419-29AB-2525-B705-27993E7D88AE}"/>
          </ac:spMkLst>
        </pc:spChg>
        <pc:spChg chg="add del mod">
          <ac:chgData name="Yoel Kortick" userId="167978f5-7f40-4909-85d5-d4149554ad4e" providerId="ADAL" clId="{62CDED27-3559-468B-9D0B-3A7153AEDE90}" dt="2023-08-22T12:26:04.539" v="11" actId="478"/>
          <ac:spMkLst>
            <pc:docMk/>
            <pc:sldMk cId="481120056" sldId="389"/>
            <ac:spMk id="7" creationId="{B4D62527-AE1B-BCD9-F36B-448E062E3211}"/>
          </ac:spMkLst>
        </pc:spChg>
        <pc:spChg chg="mod">
          <ac:chgData name="Yoel Kortick" userId="167978f5-7f40-4909-85d5-d4149554ad4e" providerId="ADAL" clId="{62CDED27-3559-468B-9D0B-3A7153AEDE90}" dt="2023-08-22T12:25:20.442" v="6"/>
          <ac:spMkLst>
            <pc:docMk/>
            <pc:sldMk cId="481120056" sldId="389"/>
            <ac:spMk id="10" creationId="{E6F6625A-99CD-77B5-67CF-B8EEF1AB3A7A}"/>
          </ac:spMkLst>
        </pc:spChg>
        <pc:spChg chg="add del mod">
          <ac:chgData name="Yoel Kortick" userId="167978f5-7f40-4909-85d5-d4149554ad4e" providerId="ADAL" clId="{62CDED27-3559-468B-9D0B-3A7153AEDE90}" dt="2023-08-22T12:26:09.670" v="13" actId="478"/>
          <ac:spMkLst>
            <pc:docMk/>
            <pc:sldMk cId="481120056" sldId="389"/>
            <ac:spMk id="11" creationId="{3CB65290-F742-E77D-35D0-6F8D2CE368BF}"/>
          </ac:spMkLst>
        </pc:spChg>
        <pc:spChg chg="mod">
          <ac:chgData name="Yoel Kortick" userId="167978f5-7f40-4909-85d5-d4149554ad4e" providerId="ADAL" clId="{62CDED27-3559-468B-9D0B-3A7153AEDE90}" dt="2023-08-22T12:25:54.521" v="7"/>
          <ac:spMkLst>
            <pc:docMk/>
            <pc:sldMk cId="481120056" sldId="389"/>
            <ac:spMk id="12" creationId="{FC51DEF9-4332-26BE-E578-499E2AD07B12}"/>
          </ac:spMkLst>
        </pc:spChg>
        <pc:spChg chg="del">
          <ac:chgData name="Yoel Kortick" userId="167978f5-7f40-4909-85d5-d4149554ad4e" providerId="ADAL" clId="{62CDED27-3559-468B-9D0B-3A7153AEDE90}" dt="2023-08-22T12:26:00.363" v="8" actId="478"/>
          <ac:spMkLst>
            <pc:docMk/>
            <pc:sldMk cId="481120056" sldId="389"/>
            <ac:spMk id="14" creationId="{BDEB28D4-79CF-6CBA-9627-1845CAC64A36}"/>
          </ac:spMkLst>
        </pc:spChg>
        <pc:spChg chg="add del mod">
          <ac:chgData name="Yoel Kortick" userId="167978f5-7f40-4909-85d5-d4149554ad4e" providerId="ADAL" clId="{62CDED27-3559-468B-9D0B-3A7153AEDE90}" dt="2023-08-22T12:26:09.670" v="13" actId="478"/>
          <ac:spMkLst>
            <pc:docMk/>
            <pc:sldMk cId="481120056" sldId="389"/>
            <ac:spMk id="15" creationId="{A9915DE4-DA32-05F7-0D4C-09068BFAE1E0}"/>
          </ac:spMkLst>
        </pc:spChg>
        <pc:spChg chg="del">
          <ac:chgData name="Yoel Kortick" userId="167978f5-7f40-4909-85d5-d4149554ad4e" providerId="ADAL" clId="{62CDED27-3559-468B-9D0B-3A7153AEDE90}" dt="2023-08-22T12:26:00.363" v="8" actId="478"/>
          <ac:spMkLst>
            <pc:docMk/>
            <pc:sldMk cId="481120056" sldId="389"/>
            <ac:spMk id="16" creationId="{0090A5E6-2EFE-6402-2540-DD83FC2CBF70}"/>
          </ac:spMkLst>
        </pc:spChg>
        <pc:spChg chg="del">
          <ac:chgData name="Yoel Kortick" userId="167978f5-7f40-4909-85d5-d4149554ad4e" providerId="ADAL" clId="{62CDED27-3559-468B-9D0B-3A7153AEDE90}" dt="2023-08-22T12:26:00.363" v="8" actId="478"/>
          <ac:spMkLst>
            <pc:docMk/>
            <pc:sldMk cId="481120056" sldId="389"/>
            <ac:spMk id="18" creationId="{C3156D21-010B-86E6-39D1-87BF9CE2F1BC}"/>
          </ac:spMkLst>
        </pc:spChg>
        <pc:spChg chg="del">
          <ac:chgData name="Yoel Kortick" userId="167978f5-7f40-4909-85d5-d4149554ad4e" providerId="ADAL" clId="{62CDED27-3559-468B-9D0B-3A7153AEDE90}" dt="2023-08-22T12:26:06.481" v="12" actId="478"/>
          <ac:spMkLst>
            <pc:docMk/>
            <pc:sldMk cId="481120056" sldId="389"/>
            <ac:spMk id="20" creationId="{29D97ADB-70ED-066E-0A0F-B93015B11134}"/>
          </ac:spMkLst>
        </pc:spChg>
        <pc:spChg chg="del">
          <ac:chgData name="Yoel Kortick" userId="167978f5-7f40-4909-85d5-d4149554ad4e" providerId="ADAL" clId="{62CDED27-3559-468B-9D0B-3A7153AEDE90}" dt="2023-08-22T12:26:06.481" v="12" actId="478"/>
          <ac:spMkLst>
            <pc:docMk/>
            <pc:sldMk cId="481120056" sldId="389"/>
            <ac:spMk id="22" creationId="{924A0182-20A6-7B1A-E338-4E3AADA1E696}"/>
          </ac:spMkLst>
        </pc:spChg>
      </pc:sldChg>
      <pc:sldChg chg="modSp mod">
        <pc:chgData name="Yoel Kortick" userId="167978f5-7f40-4909-85d5-d4149554ad4e" providerId="ADAL" clId="{62CDED27-3559-468B-9D0B-3A7153AEDE90}" dt="2023-08-22T12:26:46.685" v="16" actId="255"/>
        <pc:sldMkLst>
          <pc:docMk/>
          <pc:sldMk cId="3303321736" sldId="403"/>
        </pc:sldMkLst>
        <pc:spChg chg="mod">
          <ac:chgData name="Yoel Kortick" userId="167978f5-7f40-4909-85d5-d4149554ad4e" providerId="ADAL" clId="{62CDED27-3559-468B-9D0B-3A7153AEDE90}" dt="2023-08-22T12:26:46.685" v="16" actId="255"/>
          <ac:spMkLst>
            <pc:docMk/>
            <pc:sldMk cId="3303321736" sldId="403"/>
            <ac:spMk id="6" creationId="{FC137B9D-CCE8-1D3B-4207-4576FC1D2AA9}"/>
          </ac:spMkLst>
        </pc:spChg>
      </pc:sldChg>
      <pc:sldChg chg="modSp mod">
        <pc:chgData name="Yoel Kortick" userId="167978f5-7f40-4909-85d5-d4149554ad4e" providerId="ADAL" clId="{62CDED27-3559-468B-9D0B-3A7153AEDE90}" dt="2023-08-22T12:23:58.270" v="5" actId="20577"/>
        <pc:sldMkLst>
          <pc:docMk/>
          <pc:sldMk cId="2441513226" sldId="574"/>
        </pc:sldMkLst>
        <pc:spChg chg="mod">
          <ac:chgData name="Yoel Kortick" userId="167978f5-7f40-4909-85d5-d4149554ad4e" providerId="ADAL" clId="{62CDED27-3559-468B-9D0B-3A7153AEDE90}" dt="2023-08-22T12:23:58.270" v="5" actId="20577"/>
          <ac:spMkLst>
            <pc:docMk/>
            <pc:sldMk cId="2441513226" sldId="574"/>
            <ac:spMk id="6" creationId="{234B1E83-CCD0-6E10-207E-A8FAE74F3265}"/>
          </ac:spMkLst>
        </pc:spChg>
      </pc:sldChg>
      <pc:sldChg chg="modSp">
        <pc:chgData name="Yoel Kortick" userId="167978f5-7f40-4909-85d5-d4149554ad4e" providerId="ADAL" clId="{62CDED27-3559-468B-9D0B-3A7153AEDE90}" dt="2023-08-22T12:25:20.442" v="6"/>
        <pc:sldMkLst>
          <pc:docMk/>
          <pc:sldMk cId="3579353157" sldId="697"/>
        </pc:sldMkLst>
        <pc:spChg chg="mod">
          <ac:chgData name="Yoel Kortick" userId="167978f5-7f40-4909-85d5-d4149554ad4e" providerId="ADAL" clId="{62CDED27-3559-468B-9D0B-3A7153AEDE90}" dt="2023-08-22T12:25:20.442" v="6"/>
          <ac:spMkLst>
            <pc:docMk/>
            <pc:sldMk cId="3579353157" sldId="697"/>
            <ac:spMk id="3" creationId="{C0DC44FE-FE73-18C6-BA0D-39ADF9F4DAF5}"/>
          </ac:spMkLst>
        </pc:spChg>
      </pc:sldChg>
      <pc:sldChg chg="addSp delSp modSp mod">
        <pc:chgData name="Yoel Kortick" userId="167978f5-7f40-4909-85d5-d4149554ad4e" providerId="ADAL" clId="{62CDED27-3559-468B-9D0B-3A7153AEDE90}" dt="2023-08-22T13:10:05.084" v="222" actId="1035"/>
        <pc:sldMkLst>
          <pc:docMk/>
          <pc:sldMk cId="1600273323" sldId="698"/>
        </pc:sldMkLst>
        <pc:spChg chg="mod">
          <ac:chgData name="Yoel Kortick" userId="167978f5-7f40-4909-85d5-d4149554ad4e" providerId="ADAL" clId="{62CDED27-3559-468B-9D0B-3A7153AEDE90}" dt="2023-08-22T12:25:20.442" v="6"/>
          <ac:spMkLst>
            <pc:docMk/>
            <pc:sldMk cId="1600273323" sldId="698"/>
            <ac:spMk id="2" creationId="{FEDFB40A-FD68-C90C-FC94-AB562EC8C5F8}"/>
          </ac:spMkLst>
        </pc:spChg>
        <pc:spChg chg="mod">
          <ac:chgData name="Yoel Kortick" userId="167978f5-7f40-4909-85d5-d4149554ad4e" providerId="ADAL" clId="{62CDED27-3559-468B-9D0B-3A7153AEDE90}" dt="2023-08-22T12:25:20.442" v="6"/>
          <ac:spMkLst>
            <pc:docMk/>
            <pc:sldMk cId="1600273323" sldId="698"/>
            <ac:spMk id="3" creationId="{1EEC3019-2DBF-2204-71BC-BA22E9B7D6C8}"/>
          </ac:spMkLst>
        </pc:spChg>
        <pc:spChg chg="mod">
          <ac:chgData name="Yoel Kortick" userId="167978f5-7f40-4909-85d5-d4149554ad4e" providerId="ADAL" clId="{62CDED27-3559-468B-9D0B-3A7153AEDE90}" dt="2023-08-22T12:27:30.349" v="23"/>
          <ac:spMkLst>
            <pc:docMk/>
            <pc:sldMk cId="1600273323" sldId="698"/>
            <ac:spMk id="6" creationId="{FC137B9D-CCE8-1D3B-4207-4576FC1D2AA9}"/>
          </ac:spMkLst>
        </pc:spChg>
        <pc:spChg chg="add mod">
          <ac:chgData name="Yoel Kortick" userId="167978f5-7f40-4909-85d5-d4149554ad4e" providerId="ADAL" clId="{62CDED27-3559-468B-9D0B-3A7153AEDE90}" dt="2023-08-22T13:10:05.084" v="222" actId="1035"/>
          <ac:spMkLst>
            <pc:docMk/>
            <pc:sldMk cId="1600273323" sldId="698"/>
            <ac:spMk id="8" creationId="{BE31B662-E7AA-E2EE-27D9-1542AAF2046A}"/>
          </ac:spMkLst>
        </pc:spChg>
        <pc:spChg chg="del">
          <ac:chgData name="Yoel Kortick" userId="167978f5-7f40-4909-85d5-d4149554ad4e" providerId="ADAL" clId="{62CDED27-3559-468B-9D0B-3A7153AEDE90}" dt="2023-08-22T12:27:27.295" v="21" actId="478"/>
          <ac:spMkLst>
            <pc:docMk/>
            <pc:sldMk cId="1600273323" sldId="698"/>
            <ac:spMk id="9" creationId="{984FE1C3-2CCD-8484-9454-4B7B7F0671F0}"/>
          </ac:spMkLst>
        </pc:spChg>
        <pc:spChg chg="del">
          <ac:chgData name="Yoel Kortick" userId="167978f5-7f40-4909-85d5-d4149554ad4e" providerId="ADAL" clId="{62CDED27-3559-468B-9D0B-3A7153AEDE90}" dt="2023-08-22T12:27:28.298" v="22" actId="478"/>
          <ac:spMkLst>
            <pc:docMk/>
            <pc:sldMk cId="1600273323" sldId="698"/>
            <ac:spMk id="12" creationId="{15CE0FE5-431E-9392-DCBB-1A87FB29352D}"/>
          </ac:spMkLst>
        </pc:spChg>
        <pc:picChg chg="add del mod">
          <ac:chgData name="Yoel Kortick" userId="167978f5-7f40-4909-85d5-d4149554ad4e" providerId="ADAL" clId="{62CDED27-3559-468B-9D0B-3A7153AEDE90}" dt="2023-08-22T12:31:33.877" v="134" actId="478"/>
          <ac:picMkLst>
            <pc:docMk/>
            <pc:sldMk cId="1600273323" sldId="698"/>
            <ac:picMk id="7" creationId="{476297BF-370C-7487-4462-B17F1895CC1B}"/>
          </ac:picMkLst>
        </pc:picChg>
        <pc:picChg chg="add del mod ord">
          <ac:chgData name="Yoel Kortick" userId="167978f5-7f40-4909-85d5-d4149554ad4e" providerId="ADAL" clId="{62CDED27-3559-468B-9D0B-3A7153AEDE90}" dt="2023-08-22T13:09:52.929" v="209" actId="478"/>
          <ac:picMkLst>
            <pc:docMk/>
            <pc:sldMk cId="1600273323" sldId="698"/>
            <ac:picMk id="11" creationId="{A5711D3D-D6FA-5E4E-2B46-FED3E882AC50}"/>
          </ac:picMkLst>
        </pc:picChg>
        <pc:picChg chg="del">
          <ac:chgData name="Yoel Kortick" userId="167978f5-7f40-4909-85d5-d4149554ad4e" providerId="ADAL" clId="{62CDED27-3559-468B-9D0B-3A7153AEDE90}" dt="2023-08-22T12:27:26.241" v="20" actId="478"/>
          <ac:picMkLst>
            <pc:docMk/>
            <pc:sldMk cId="1600273323" sldId="698"/>
            <ac:picMk id="15" creationId="{B0D8D8F5-2EA8-CA03-214D-6904523EEE46}"/>
          </ac:picMkLst>
        </pc:picChg>
        <pc:picChg chg="add mod ord">
          <ac:chgData name="Yoel Kortick" userId="167978f5-7f40-4909-85d5-d4149554ad4e" providerId="ADAL" clId="{62CDED27-3559-468B-9D0B-3A7153AEDE90}" dt="2023-08-22T13:09:59.425" v="213" actId="167"/>
          <ac:picMkLst>
            <pc:docMk/>
            <pc:sldMk cId="1600273323" sldId="698"/>
            <ac:picMk id="16" creationId="{B73A011D-BE61-8DDE-4B25-AC5B2C92DD55}"/>
          </ac:picMkLst>
        </pc:picChg>
      </pc:sldChg>
      <pc:sldChg chg="modSp">
        <pc:chgData name="Yoel Kortick" userId="167978f5-7f40-4909-85d5-d4149554ad4e" providerId="ADAL" clId="{62CDED27-3559-468B-9D0B-3A7153AEDE90}" dt="2023-08-22T12:25:54.521" v="7"/>
        <pc:sldMkLst>
          <pc:docMk/>
          <pc:sldMk cId="3753241301" sldId="704"/>
        </pc:sldMkLst>
        <pc:spChg chg="mod">
          <ac:chgData name="Yoel Kortick" userId="167978f5-7f40-4909-85d5-d4149554ad4e" providerId="ADAL" clId="{62CDED27-3559-468B-9D0B-3A7153AEDE90}" dt="2023-08-22T12:25:54.521" v="7"/>
          <ac:spMkLst>
            <pc:docMk/>
            <pc:sldMk cId="3753241301" sldId="704"/>
            <ac:spMk id="3" creationId="{C0DC44FE-FE73-18C6-BA0D-39ADF9F4DAF5}"/>
          </ac:spMkLst>
        </pc:spChg>
      </pc:sldChg>
      <pc:sldChg chg="modSp mod">
        <pc:chgData name="Yoel Kortick" userId="167978f5-7f40-4909-85d5-d4149554ad4e" providerId="ADAL" clId="{62CDED27-3559-468B-9D0B-3A7153AEDE90}" dt="2023-08-22T13:18:59.641" v="291" actId="255"/>
        <pc:sldMkLst>
          <pc:docMk/>
          <pc:sldMk cId="3826647313" sldId="705"/>
        </pc:sldMkLst>
        <pc:spChg chg="mod">
          <ac:chgData name="Yoel Kortick" userId="167978f5-7f40-4909-85d5-d4149554ad4e" providerId="ADAL" clId="{62CDED27-3559-468B-9D0B-3A7153AEDE90}" dt="2023-08-22T12:25:54.521" v="7"/>
          <ac:spMkLst>
            <pc:docMk/>
            <pc:sldMk cId="3826647313" sldId="705"/>
            <ac:spMk id="2" creationId="{FEDFB40A-FD68-C90C-FC94-AB562EC8C5F8}"/>
          </ac:spMkLst>
        </pc:spChg>
        <pc:spChg chg="mod">
          <ac:chgData name="Yoel Kortick" userId="167978f5-7f40-4909-85d5-d4149554ad4e" providerId="ADAL" clId="{62CDED27-3559-468B-9D0B-3A7153AEDE90}" dt="2023-08-22T12:25:54.521" v="7"/>
          <ac:spMkLst>
            <pc:docMk/>
            <pc:sldMk cId="3826647313" sldId="705"/>
            <ac:spMk id="3" creationId="{1EEC3019-2DBF-2204-71BC-BA22E9B7D6C8}"/>
          </ac:spMkLst>
        </pc:spChg>
        <pc:spChg chg="mod">
          <ac:chgData name="Yoel Kortick" userId="167978f5-7f40-4909-85d5-d4149554ad4e" providerId="ADAL" clId="{62CDED27-3559-468B-9D0B-3A7153AEDE90}" dt="2023-08-22T13:18:59.641" v="291" actId="255"/>
          <ac:spMkLst>
            <pc:docMk/>
            <pc:sldMk cId="3826647313" sldId="705"/>
            <ac:spMk id="6" creationId="{FC137B9D-CCE8-1D3B-4207-4576FC1D2AA9}"/>
          </ac:spMkLst>
        </pc:spChg>
      </pc:sldChg>
      <pc:sldChg chg="modSp del">
        <pc:chgData name="Yoel Kortick" userId="167978f5-7f40-4909-85d5-d4149554ad4e" providerId="ADAL" clId="{62CDED27-3559-468B-9D0B-3A7153AEDE90}" dt="2023-08-22T13:21:31.678" v="305" actId="47"/>
        <pc:sldMkLst>
          <pc:docMk/>
          <pc:sldMk cId="867902494" sldId="725"/>
        </pc:sldMkLst>
        <pc:spChg chg="mod">
          <ac:chgData name="Yoel Kortick" userId="167978f5-7f40-4909-85d5-d4149554ad4e" providerId="ADAL" clId="{62CDED27-3559-468B-9D0B-3A7153AEDE90}" dt="2023-08-22T12:25:54.521" v="7"/>
          <ac:spMkLst>
            <pc:docMk/>
            <pc:sldMk cId="867902494" sldId="725"/>
            <ac:spMk id="2" creationId="{FEDFB40A-FD68-C90C-FC94-AB562EC8C5F8}"/>
          </ac:spMkLst>
        </pc:spChg>
        <pc:spChg chg="mod">
          <ac:chgData name="Yoel Kortick" userId="167978f5-7f40-4909-85d5-d4149554ad4e" providerId="ADAL" clId="{62CDED27-3559-468B-9D0B-3A7153AEDE90}" dt="2023-08-22T12:25:54.521" v="7"/>
          <ac:spMkLst>
            <pc:docMk/>
            <pc:sldMk cId="867902494" sldId="725"/>
            <ac:spMk id="3" creationId="{1EEC3019-2DBF-2204-71BC-BA22E9B7D6C8}"/>
          </ac:spMkLst>
        </pc:spChg>
      </pc:sldChg>
      <pc:sldChg chg="addSp delSp modSp mod">
        <pc:chgData name="Yoel Kortick" userId="167978f5-7f40-4909-85d5-d4149554ad4e" providerId="ADAL" clId="{62CDED27-3559-468B-9D0B-3A7153AEDE90}" dt="2023-08-22T13:30:54.517" v="326" actId="20577"/>
        <pc:sldMkLst>
          <pc:docMk/>
          <pc:sldMk cId="4027746335" sldId="726"/>
        </pc:sldMkLst>
        <pc:spChg chg="mod">
          <ac:chgData name="Yoel Kortick" userId="167978f5-7f40-4909-85d5-d4149554ad4e" providerId="ADAL" clId="{62CDED27-3559-468B-9D0B-3A7153AEDE90}" dt="2023-08-22T12:25:54.521" v="7"/>
          <ac:spMkLst>
            <pc:docMk/>
            <pc:sldMk cId="4027746335" sldId="726"/>
            <ac:spMk id="2" creationId="{FEDFB40A-FD68-C90C-FC94-AB562EC8C5F8}"/>
          </ac:spMkLst>
        </pc:spChg>
        <pc:spChg chg="mod">
          <ac:chgData name="Yoel Kortick" userId="167978f5-7f40-4909-85d5-d4149554ad4e" providerId="ADAL" clId="{62CDED27-3559-468B-9D0B-3A7153AEDE90}" dt="2023-08-22T12:25:54.521" v="7"/>
          <ac:spMkLst>
            <pc:docMk/>
            <pc:sldMk cId="4027746335" sldId="726"/>
            <ac:spMk id="3" creationId="{1EEC3019-2DBF-2204-71BC-BA22E9B7D6C8}"/>
          </ac:spMkLst>
        </pc:spChg>
        <pc:spChg chg="mod">
          <ac:chgData name="Yoel Kortick" userId="167978f5-7f40-4909-85d5-d4149554ad4e" providerId="ADAL" clId="{62CDED27-3559-468B-9D0B-3A7153AEDE90}" dt="2023-08-22T13:30:54.517" v="326" actId="20577"/>
          <ac:spMkLst>
            <pc:docMk/>
            <pc:sldMk cId="4027746335" sldId="726"/>
            <ac:spMk id="6" creationId="{FC137B9D-CCE8-1D3B-4207-4576FC1D2AA9}"/>
          </ac:spMkLst>
        </pc:spChg>
        <pc:spChg chg="del">
          <ac:chgData name="Yoel Kortick" userId="167978f5-7f40-4909-85d5-d4149554ad4e" providerId="ADAL" clId="{62CDED27-3559-468B-9D0B-3A7153AEDE90}" dt="2023-08-22T13:21:40.181" v="307" actId="478"/>
          <ac:spMkLst>
            <pc:docMk/>
            <pc:sldMk cId="4027746335" sldId="726"/>
            <ac:spMk id="9" creationId="{D8808D8A-0539-6C4F-89A8-B67C3D5D29B1}"/>
          </ac:spMkLst>
        </pc:spChg>
        <pc:picChg chg="del">
          <ac:chgData name="Yoel Kortick" userId="167978f5-7f40-4909-85d5-d4149554ad4e" providerId="ADAL" clId="{62CDED27-3559-468B-9D0B-3A7153AEDE90}" dt="2023-08-22T13:21:38.845" v="306" actId="478"/>
          <ac:picMkLst>
            <pc:docMk/>
            <pc:sldMk cId="4027746335" sldId="726"/>
            <ac:picMk id="7" creationId="{3A8C5572-BE4C-D5AD-5A1D-ABBD8E44DE8D}"/>
          </ac:picMkLst>
        </pc:picChg>
        <pc:picChg chg="add del">
          <ac:chgData name="Yoel Kortick" userId="167978f5-7f40-4909-85d5-d4149554ad4e" providerId="ADAL" clId="{62CDED27-3559-468B-9D0B-3A7153AEDE90}" dt="2023-08-22T13:22:14.114" v="313" actId="478"/>
          <ac:picMkLst>
            <pc:docMk/>
            <pc:sldMk cId="4027746335" sldId="726"/>
            <ac:picMk id="8" creationId="{51BE4EF7-A959-A278-DC20-7188A8FBAC6E}"/>
          </ac:picMkLst>
        </pc:picChg>
        <pc:picChg chg="add mod">
          <ac:chgData name="Yoel Kortick" userId="167978f5-7f40-4909-85d5-d4149554ad4e" providerId="ADAL" clId="{62CDED27-3559-468B-9D0B-3A7153AEDE90}" dt="2023-08-22T13:22:18.755" v="315" actId="208"/>
          <ac:picMkLst>
            <pc:docMk/>
            <pc:sldMk cId="4027746335" sldId="726"/>
            <ac:picMk id="12" creationId="{F0A96F18-F170-D455-9F03-EBAA8BA9E1D4}"/>
          </ac:picMkLst>
        </pc:picChg>
        <pc:cxnChg chg="del">
          <ac:chgData name="Yoel Kortick" userId="167978f5-7f40-4909-85d5-d4149554ad4e" providerId="ADAL" clId="{62CDED27-3559-468B-9D0B-3A7153AEDE90}" dt="2023-08-22T13:21:40.871" v="308" actId="478"/>
          <ac:cxnSpMkLst>
            <pc:docMk/>
            <pc:sldMk cId="4027746335" sldId="726"/>
            <ac:cxnSpMk id="11" creationId="{AAA9245C-0800-4879-3BBF-3F3D35B0DB40}"/>
          </ac:cxnSpMkLst>
        </pc:cxnChg>
      </pc:sldChg>
      <pc:sldChg chg="addSp delSp modSp mod">
        <pc:chgData name="Yoel Kortick" userId="167978f5-7f40-4909-85d5-d4149554ad4e" providerId="ADAL" clId="{62CDED27-3559-468B-9D0B-3A7153AEDE90}" dt="2023-08-22T13:23:22.582" v="322" actId="14100"/>
        <pc:sldMkLst>
          <pc:docMk/>
          <pc:sldMk cId="2556431815" sldId="727"/>
        </pc:sldMkLst>
        <pc:spChg chg="mod">
          <ac:chgData name="Yoel Kortick" userId="167978f5-7f40-4909-85d5-d4149554ad4e" providerId="ADAL" clId="{62CDED27-3559-468B-9D0B-3A7153AEDE90}" dt="2023-08-22T12:25:54.521" v="7"/>
          <ac:spMkLst>
            <pc:docMk/>
            <pc:sldMk cId="2556431815" sldId="727"/>
            <ac:spMk id="2" creationId="{FEDFB40A-FD68-C90C-FC94-AB562EC8C5F8}"/>
          </ac:spMkLst>
        </pc:spChg>
        <pc:spChg chg="mod">
          <ac:chgData name="Yoel Kortick" userId="167978f5-7f40-4909-85d5-d4149554ad4e" providerId="ADAL" clId="{62CDED27-3559-468B-9D0B-3A7153AEDE90}" dt="2023-08-22T12:25:54.521" v="7"/>
          <ac:spMkLst>
            <pc:docMk/>
            <pc:sldMk cId="2556431815" sldId="727"/>
            <ac:spMk id="3" creationId="{1EEC3019-2DBF-2204-71BC-BA22E9B7D6C8}"/>
          </ac:spMkLst>
        </pc:spChg>
        <pc:spChg chg="mod">
          <ac:chgData name="Yoel Kortick" userId="167978f5-7f40-4909-85d5-d4149554ad4e" providerId="ADAL" clId="{62CDED27-3559-468B-9D0B-3A7153AEDE90}" dt="2023-08-22T13:23:22.582" v="322" actId="14100"/>
          <ac:spMkLst>
            <pc:docMk/>
            <pc:sldMk cId="2556431815" sldId="727"/>
            <ac:spMk id="6" creationId="{FC137B9D-CCE8-1D3B-4207-4576FC1D2AA9}"/>
          </ac:spMkLst>
        </pc:spChg>
        <pc:spChg chg="del">
          <ac:chgData name="Yoel Kortick" userId="167978f5-7f40-4909-85d5-d4149554ad4e" providerId="ADAL" clId="{62CDED27-3559-468B-9D0B-3A7153AEDE90}" dt="2023-08-22T13:23:10.297" v="320" actId="478"/>
          <ac:spMkLst>
            <pc:docMk/>
            <pc:sldMk cId="2556431815" sldId="727"/>
            <ac:spMk id="9" creationId="{34353F3A-B308-C987-CC86-F64001EABB8F}"/>
          </ac:spMkLst>
        </pc:spChg>
        <pc:picChg chg="add mod">
          <ac:chgData name="Yoel Kortick" userId="167978f5-7f40-4909-85d5-d4149554ad4e" providerId="ADAL" clId="{62CDED27-3559-468B-9D0B-3A7153AEDE90}" dt="2023-08-22T13:23:12.296" v="321" actId="208"/>
          <ac:picMkLst>
            <pc:docMk/>
            <pc:sldMk cId="2556431815" sldId="727"/>
            <ac:picMk id="5" creationId="{9ACB8E27-DD33-E11D-094D-F9316EFB3519}"/>
          </ac:picMkLst>
        </pc:picChg>
        <pc:picChg chg="del">
          <ac:chgData name="Yoel Kortick" userId="167978f5-7f40-4909-85d5-d4149554ad4e" providerId="ADAL" clId="{62CDED27-3559-468B-9D0B-3A7153AEDE90}" dt="2023-08-22T13:22:35.018" v="317" actId="478"/>
          <ac:picMkLst>
            <pc:docMk/>
            <pc:sldMk cId="2556431815" sldId="727"/>
            <ac:picMk id="8" creationId="{35CF1629-C220-77E5-1B59-AE120BD4A2A9}"/>
          </ac:picMkLst>
        </pc:picChg>
      </pc:sldChg>
      <pc:sldChg chg="modSp del">
        <pc:chgData name="Yoel Kortick" userId="167978f5-7f40-4909-85d5-d4149554ad4e" providerId="ADAL" clId="{62CDED27-3559-468B-9D0B-3A7153AEDE90}" dt="2023-08-22T13:31:09" v="327" actId="47"/>
        <pc:sldMkLst>
          <pc:docMk/>
          <pc:sldMk cId="2046408385" sldId="728"/>
        </pc:sldMkLst>
        <pc:spChg chg="mod">
          <ac:chgData name="Yoel Kortick" userId="167978f5-7f40-4909-85d5-d4149554ad4e" providerId="ADAL" clId="{62CDED27-3559-468B-9D0B-3A7153AEDE90}" dt="2023-08-22T12:25:54.521" v="7"/>
          <ac:spMkLst>
            <pc:docMk/>
            <pc:sldMk cId="2046408385" sldId="728"/>
            <ac:spMk id="2" creationId="{FEDFB40A-FD68-C90C-FC94-AB562EC8C5F8}"/>
          </ac:spMkLst>
        </pc:spChg>
        <pc:spChg chg="mod">
          <ac:chgData name="Yoel Kortick" userId="167978f5-7f40-4909-85d5-d4149554ad4e" providerId="ADAL" clId="{62CDED27-3559-468B-9D0B-3A7153AEDE90}" dt="2023-08-22T12:25:54.521" v="7"/>
          <ac:spMkLst>
            <pc:docMk/>
            <pc:sldMk cId="2046408385" sldId="728"/>
            <ac:spMk id="3" creationId="{1EEC3019-2DBF-2204-71BC-BA22E9B7D6C8}"/>
          </ac:spMkLst>
        </pc:spChg>
      </pc:sldChg>
      <pc:sldChg chg="modSp del">
        <pc:chgData name="Yoel Kortick" userId="167978f5-7f40-4909-85d5-d4149554ad4e" providerId="ADAL" clId="{62CDED27-3559-468B-9D0B-3A7153AEDE90}" dt="2023-08-22T13:31:10.572" v="329" actId="47"/>
        <pc:sldMkLst>
          <pc:docMk/>
          <pc:sldMk cId="805571093" sldId="729"/>
        </pc:sldMkLst>
        <pc:spChg chg="mod">
          <ac:chgData name="Yoel Kortick" userId="167978f5-7f40-4909-85d5-d4149554ad4e" providerId="ADAL" clId="{62CDED27-3559-468B-9D0B-3A7153AEDE90}" dt="2023-08-22T12:25:54.521" v="7"/>
          <ac:spMkLst>
            <pc:docMk/>
            <pc:sldMk cId="805571093" sldId="729"/>
            <ac:spMk id="2" creationId="{FEDFB40A-FD68-C90C-FC94-AB562EC8C5F8}"/>
          </ac:spMkLst>
        </pc:spChg>
        <pc:spChg chg="mod">
          <ac:chgData name="Yoel Kortick" userId="167978f5-7f40-4909-85d5-d4149554ad4e" providerId="ADAL" clId="{62CDED27-3559-468B-9D0B-3A7153AEDE90}" dt="2023-08-22T12:25:54.521" v="7"/>
          <ac:spMkLst>
            <pc:docMk/>
            <pc:sldMk cId="805571093" sldId="729"/>
            <ac:spMk id="3" creationId="{1EEC3019-2DBF-2204-71BC-BA22E9B7D6C8}"/>
          </ac:spMkLst>
        </pc:spChg>
      </pc:sldChg>
      <pc:sldChg chg="modSp del">
        <pc:chgData name="Yoel Kortick" userId="167978f5-7f40-4909-85d5-d4149554ad4e" providerId="ADAL" clId="{62CDED27-3559-468B-9D0B-3A7153AEDE90}" dt="2023-08-22T13:31:09.971" v="328" actId="47"/>
        <pc:sldMkLst>
          <pc:docMk/>
          <pc:sldMk cId="3319237572" sldId="730"/>
        </pc:sldMkLst>
        <pc:spChg chg="mod">
          <ac:chgData name="Yoel Kortick" userId="167978f5-7f40-4909-85d5-d4149554ad4e" providerId="ADAL" clId="{62CDED27-3559-468B-9D0B-3A7153AEDE90}" dt="2023-08-22T12:25:54.521" v="7"/>
          <ac:spMkLst>
            <pc:docMk/>
            <pc:sldMk cId="3319237572" sldId="730"/>
            <ac:spMk id="2" creationId="{FEDFB40A-FD68-C90C-FC94-AB562EC8C5F8}"/>
          </ac:spMkLst>
        </pc:spChg>
        <pc:spChg chg="mod">
          <ac:chgData name="Yoel Kortick" userId="167978f5-7f40-4909-85d5-d4149554ad4e" providerId="ADAL" clId="{62CDED27-3559-468B-9D0B-3A7153AEDE90}" dt="2023-08-22T12:25:54.521" v="7"/>
          <ac:spMkLst>
            <pc:docMk/>
            <pc:sldMk cId="3319237572" sldId="730"/>
            <ac:spMk id="3" creationId="{1EEC3019-2DBF-2204-71BC-BA22E9B7D6C8}"/>
          </ac:spMkLst>
        </pc:spChg>
      </pc:sldChg>
      <pc:sldChg chg="modSp del">
        <pc:chgData name="Yoel Kortick" userId="167978f5-7f40-4909-85d5-d4149554ad4e" providerId="ADAL" clId="{62CDED27-3559-468B-9D0B-3A7153AEDE90}" dt="2023-08-22T13:31:11.111" v="330" actId="47"/>
        <pc:sldMkLst>
          <pc:docMk/>
          <pc:sldMk cId="2505561883" sldId="731"/>
        </pc:sldMkLst>
        <pc:spChg chg="mod">
          <ac:chgData name="Yoel Kortick" userId="167978f5-7f40-4909-85d5-d4149554ad4e" providerId="ADAL" clId="{62CDED27-3559-468B-9D0B-3A7153AEDE90}" dt="2023-08-22T12:25:54.521" v="7"/>
          <ac:spMkLst>
            <pc:docMk/>
            <pc:sldMk cId="2505561883" sldId="731"/>
            <ac:spMk id="2" creationId="{FEDFB40A-FD68-C90C-FC94-AB562EC8C5F8}"/>
          </ac:spMkLst>
        </pc:spChg>
        <pc:spChg chg="mod">
          <ac:chgData name="Yoel Kortick" userId="167978f5-7f40-4909-85d5-d4149554ad4e" providerId="ADAL" clId="{62CDED27-3559-468B-9D0B-3A7153AEDE90}" dt="2023-08-22T12:25:54.521" v="7"/>
          <ac:spMkLst>
            <pc:docMk/>
            <pc:sldMk cId="2505561883" sldId="731"/>
            <ac:spMk id="3" creationId="{1EEC3019-2DBF-2204-71BC-BA22E9B7D6C8}"/>
          </ac:spMkLst>
        </pc:spChg>
      </pc:sldChg>
      <pc:sldChg chg="del">
        <pc:chgData name="Yoel Kortick" userId="167978f5-7f40-4909-85d5-d4149554ad4e" providerId="ADAL" clId="{62CDED27-3559-468B-9D0B-3A7153AEDE90}" dt="2023-08-22T12:26:19.990" v="14" actId="47"/>
        <pc:sldMkLst>
          <pc:docMk/>
          <pc:sldMk cId="129374324" sldId="732"/>
        </pc:sldMkLst>
      </pc:sldChg>
      <pc:sldChg chg="modSp add mod">
        <pc:chgData name="Yoel Kortick" userId="167978f5-7f40-4909-85d5-d4149554ad4e" providerId="ADAL" clId="{62CDED27-3559-468B-9D0B-3A7153AEDE90}" dt="2023-08-22T12:27:11.462" v="19" actId="255"/>
        <pc:sldMkLst>
          <pc:docMk/>
          <pc:sldMk cId="1032109315" sldId="732"/>
        </pc:sldMkLst>
        <pc:spChg chg="mod">
          <ac:chgData name="Yoel Kortick" userId="167978f5-7f40-4909-85d5-d4149554ad4e" providerId="ADAL" clId="{62CDED27-3559-468B-9D0B-3A7153AEDE90}" dt="2023-08-22T12:27:11.462" v="19" actId="255"/>
          <ac:spMkLst>
            <pc:docMk/>
            <pc:sldMk cId="1032109315" sldId="732"/>
            <ac:spMk id="6" creationId="{FC137B9D-CCE8-1D3B-4207-4576FC1D2AA9}"/>
          </ac:spMkLst>
        </pc:spChg>
      </pc:sldChg>
      <pc:sldChg chg="addSp delSp modSp add mod">
        <pc:chgData name="Yoel Kortick" userId="167978f5-7f40-4909-85d5-d4149554ad4e" providerId="ADAL" clId="{62CDED27-3559-468B-9D0B-3A7153AEDE90}" dt="2023-08-22T12:29:06.538" v="42" actId="1036"/>
        <pc:sldMkLst>
          <pc:docMk/>
          <pc:sldMk cId="1440761330" sldId="733"/>
        </pc:sldMkLst>
        <pc:spChg chg="mod">
          <ac:chgData name="Yoel Kortick" userId="167978f5-7f40-4909-85d5-d4149554ad4e" providerId="ADAL" clId="{62CDED27-3559-468B-9D0B-3A7153AEDE90}" dt="2023-08-22T12:28:45.521" v="29"/>
          <ac:spMkLst>
            <pc:docMk/>
            <pc:sldMk cId="1440761330" sldId="733"/>
            <ac:spMk id="6" creationId="{FC137B9D-CCE8-1D3B-4207-4576FC1D2AA9}"/>
          </ac:spMkLst>
        </pc:spChg>
        <pc:spChg chg="del">
          <ac:chgData name="Yoel Kortick" userId="167978f5-7f40-4909-85d5-d4149554ad4e" providerId="ADAL" clId="{62CDED27-3559-468B-9D0B-3A7153AEDE90}" dt="2023-08-22T12:28:58.442" v="31" actId="478"/>
          <ac:spMkLst>
            <pc:docMk/>
            <pc:sldMk cId="1440761330" sldId="733"/>
            <ac:spMk id="8" creationId="{BE31B662-E7AA-E2EE-27D9-1542AAF2046A}"/>
          </ac:spMkLst>
        </pc:spChg>
        <pc:picChg chg="add mod">
          <ac:chgData name="Yoel Kortick" userId="167978f5-7f40-4909-85d5-d4149554ad4e" providerId="ADAL" clId="{62CDED27-3559-468B-9D0B-3A7153AEDE90}" dt="2023-08-22T12:29:06.538" v="42" actId="1036"/>
          <ac:picMkLst>
            <pc:docMk/>
            <pc:sldMk cId="1440761330" sldId="733"/>
            <ac:picMk id="5" creationId="{23DE53A0-CB64-C403-4139-1C66D6FDD2F9}"/>
          </ac:picMkLst>
        </pc:picChg>
        <pc:picChg chg="del">
          <ac:chgData name="Yoel Kortick" userId="167978f5-7f40-4909-85d5-d4149554ad4e" providerId="ADAL" clId="{62CDED27-3559-468B-9D0B-3A7153AEDE90}" dt="2023-08-22T12:28:55.561" v="30" actId="478"/>
          <ac:picMkLst>
            <pc:docMk/>
            <pc:sldMk cId="1440761330" sldId="733"/>
            <ac:picMk id="7" creationId="{476297BF-370C-7487-4462-B17F1895CC1B}"/>
          </ac:picMkLst>
        </pc:picChg>
      </pc:sldChg>
      <pc:sldChg chg="del">
        <pc:chgData name="Yoel Kortick" userId="167978f5-7f40-4909-85d5-d4149554ad4e" providerId="ADAL" clId="{62CDED27-3559-468B-9D0B-3A7153AEDE90}" dt="2023-08-22T12:26:19.990" v="14" actId="47"/>
        <pc:sldMkLst>
          <pc:docMk/>
          <pc:sldMk cId="2634534753" sldId="733"/>
        </pc:sldMkLst>
      </pc:sldChg>
      <pc:sldChg chg="addSp delSp modSp add mod">
        <pc:chgData name="Yoel Kortick" userId="167978f5-7f40-4909-85d5-d4149554ad4e" providerId="ADAL" clId="{62CDED27-3559-468B-9D0B-3A7153AEDE90}" dt="2023-08-22T13:08:41.079" v="198" actId="208"/>
        <pc:sldMkLst>
          <pc:docMk/>
          <pc:sldMk cId="4080672967" sldId="734"/>
        </pc:sldMkLst>
        <pc:spChg chg="mod">
          <ac:chgData name="Yoel Kortick" userId="167978f5-7f40-4909-85d5-d4149554ad4e" providerId="ADAL" clId="{62CDED27-3559-468B-9D0B-3A7153AEDE90}" dt="2023-08-22T12:30:22.320" v="84" actId="20577"/>
          <ac:spMkLst>
            <pc:docMk/>
            <pc:sldMk cId="4080672967" sldId="734"/>
            <ac:spMk id="6" creationId="{FC137B9D-CCE8-1D3B-4207-4576FC1D2AA9}"/>
          </ac:spMkLst>
        </pc:spChg>
        <pc:spChg chg="add mod">
          <ac:chgData name="Yoel Kortick" userId="167978f5-7f40-4909-85d5-d4149554ad4e" providerId="ADAL" clId="{62CDED27-3559-468B-9D0B-3A7153AEDE90}" dt="2023-08-22T13:05:59.326" v="157" actId="208"/>
          <ac:spMkLst>
            <pc:docMk/>
            <pc:sldMk cId="4080672967" sldId="734"/>
            <ac:spMk id="7" creationId="{8E6C4C26-4FAD-E42E-D2BE-494101EAECC5}"/>
          </ac:spMkLst>
        </pc:spChg>
        <pc:spChg chg="add mod">
          <ac:chgData name="Yoel Kortick" userId="167978f5-7f40-4909-85d5-d4149554ad4e" providerId="ADAL" clId="{62CDED27-3559-468B-9D0B-3A7153AEDE90}" dt="2023-08-22T13:08:38.411" v="197" actId="14100"/>
          <ac:spMkLst>
            <pc:docMk/>
            <pc:sldMk cId="4080672967" sldId="734"/>
            <ac:spMk id="8" creationId="{BAC85C73-2C77-5FD6-7A68-846219AE8137}"/>
          </ac:spMkLst>
        </pc:spChg>
        <pc:picChg chg="del">
          <ac:chgData name="Yoel Kortick" userId="167978f5-7f40-4909-85d5-d4149554ad4e" providerId="ADAL" clId="{62CDED27-3559-468B-9D0B-3A7153AEDE90}" dt="2023-08-22T12:30:04.475" v="45" actId="478"/>
          <ac:picMkLst>
            <pc:docMk/>
            <pc:sldMk cId="4080672967" sldId="734"/>
            <ac:picMk id="5" creationId="{23DE53A0-CB64-C403-4139-1C66D6FDD2F9}"/>
          </ac:picMkLst>
        </pc:picChg>
        <pc:picChg chg="add del mod ord">
          <ac:chgData name="Yoel Kortick" userId="167978f5-7f40-4909-85d5-d4149554ad4e" providerId="ADAL" clId="{62CDED27-3559-468B-9D0B-3A7153AEDE90}" dt="2023-08-22T13:08:32.508" v="194" actId="478"/>
          <ac:picMkLst>
            <pc:docMk/>
            <pc:sldMk cId="4080672967" sldId="734"/>
            <ac:picMk id="10" creationId="{0FC33BDE-9EA8-6192-4E36-5EAB4643AE17}"/>
          </ac:picMkLst>
        </pc:picChg>
        <pc:picChg chg="add mod ord">
          <ac:chgData name="Yoel Kortick" userId="167978f5-7f40-4909-85d5-d4149554ad4e" providerId="ADAL" clId="{62CDED27-3559-468B-9D0B-3A7153AEDE90}" dt="2023-08-22T13:08:41.079" v="198" actId="208"/>
          <ac:picMkLst>
            <pc:docMk/>
            <pc:sldMk cId="4080672967" sldId="734"/>
            <ac:picMk id="12" creationId="{4ED4B7C1-EBF4-3F30-BB89-50268CC4087A}"/>
          </ac:picMkLst>
        </pc:picChg>
      </pc:sldChg>
      <pc:sldChg chg="del">
        <pc:chgData name="Yoel Kortick" userId="167978f5-7f40-4909-85d5-d4149554ad4e" providerId="ADAL" clId="{62CDED27-3559-468B-9D0B-3A7153AEDE90}" dt="2023-08-22T12:26:19.990" v="14" actId="47"/>
        <pc:sldMkLst>
          <pc:docMk/>
          <pc:sldMk cId="2156191747" sldId="735"/>
        </pc:sldMkLst>
      </pc:sldChg>
      <pc:sldChg chg="addSp delSp modSp add mod">
        <pc:chgData name="Yoel Kortick" userId="167978f5-7f40-4909-85d5-d4149554ad4e" providerId="ADAL" clId="{62CDED27-3559-468B-9D0B-3A7153AEDE90}" dt="2023-08-22T13:06:40.707" v="193" actId="1582"/>
        <pc:sldMkLst>
          <pc:docMk/>
          <pc:sldMk cId="3000020191" sldId="735"/>
        </pc:sldMkLst>
        <pc:spChg chg="mod">
          <ac:chgData name="Yoel Kortick" userId="167978f5-7f40-4909-85d5-d4149554ad4e" providerId="ADAL" clId="{62CDED27-3559-468B-9D0B-3A7153AEDE90}" dt="2023-08-22T13:04:18.938" v="150" actId="20577"/>
          <ac:spMkLst>
            <pc:docMk/>
            <pc:sldMk cId="3000020191" sldId="735"/>
            <ac:spMk id="6" creationId="{FC137B9D-CCE8-1D3B-4207-4576FC1D2AA9}"/>
          </ac:spMkLst>
        </pc:spChg>
        <pc:spChg chg="del">
          <ac:chgData name="Yoel Kortick" userId="167978f5-7f40-4909-85d5-d4149554ad4e" providerId="ADAL" clId="{62CDED27-3559-468B-9D0B-3A7153AEDE90}" dt="2023-08-22T13:05:56.854" v="156" actId="478"/>
          <ac:spMkLst>
            <pc:docMk/>
            <pc:sldMk cId="3000020191" sldId="735"/>
            <ac:spMk id="7" creationId="{8E6C4C26-4FAD-E42E-D2BE-494101EAECC5}"/>
          </ac:spMkLst>
        </pc:spChg>
        <pc:spChg chg="mod">
          <ac:chgData name="Yoel Kortick" userId="167978f5-7f40-4909-85d5-d4149554ad4e" providerId="ADAL" clId="{62CDED27-3559-468B-9D0B-3A7153AEDE90}" dt="2023-08-22T13:06:05.835" v="159" actId="14100"/>
          <ac:spMkLst>
            <pc:docMk/>
            <pc:sldMk cId="3000020191" sldId="735"/>
            <ac:spMk id="8" creationId="{BAC85C73-2C77-5FD6-7A68-846219AE8137}"/>
          </ac:spMkLst>
        </pc:spChg>
        <pc:spChg chg="add mod">
          <ac:chgData name="Yoel Kortick" userId="167978f5-7f40-4909-85d5-d4149554ad4e" providerId="ADAL" clId="{62CDED27-3559-468B-9D0B-3A7153AEDE90}" dt="2023-08-22T13:06:29.968" v="190" actId="208"/>
          <ac:spMkLst>
            <pc:docMk/>
            <pc:sldMk cId="3000020191" sldId="735"/>
            <ac:spMk id="11" creationId="{FE5F3CDB-BC99-E837-78A3-5FF2CFF8589F}"/>
          </ac:spMkLst>
        </pc:spChg>
        <pc:picChg chg="add mod ord">
          <ac:chgData name="Yoel Kortick" userId="167978f5-7f40-4909-85d5-d4149554ad4e" providerId="ADAL" clId="{62CDED27-3559-468B-9D0B-3A7153AEDE90}" dt="2023-08-22T13:06:07.968" v="160" actId="208"/>
          <ac:picMkLst>
            <pc:docMk/>
            <pc:sldMk cId="3000020191" sldId="735"/>
            <ac:picMk id="9" creationId="{5B143323-768A-9A3B-FA90-80FEBAE2F5B7}"/>
          </ac:picMkLst>
        </pc:picChg>
        <pc:picChg chg="del">
          <ac:chgData name="Yoel Kortick" userId="167978f5-7f40-4909-85d5-d4149554ad4e" providerId="ADAL" clId="{62CDED27-3559-468B-9D0B-3A7153AEDE90}" dt="2023-08-22T13:05:49.251" v="151" actId="478"/>
          <ac:picMkLst>
            <pc:docMk/>
            <pc:sldMk cId="3000020191" sldId="735"/>
            <ac:picMk id="10" creationId="{0FC33BDE-9EA8-6192-4E36-5EAB4643AE17}"/>
          </ac:picMkLst>
        </pc:picChg>
        <pc:cxnChg chg="add mod">
          <ac:chgData name="Yoel Kortick" userId="167978f5-7f40-4909-85d5-d4149554ad4e" providerId="ADAL" clId="{62CDED27-3559-468B-9D0B-3A7153AEDE90}" dt="2023-08-22T13:06:40.707" v="193" actId="1582"/>
          <ac:cxnSpMkLst>
            <pc:docMk/>
            <pc:sldMk cId="3000020191" sldId="735"/>
            <ac:cxnSpMk id="12" creationId="{BCA2220F-1C05-7A0A-D4D5-60ACBE9B8048}"/>
          </ac:cxnSpMkLst>
        </pc:cxnChg>
      </pc:sldChg>
      <pc:sldChg chg="addSp delSp modSp add mod">
        <pc:chgData name="Yoel Kortick" userId="167978f5-7f40-4909-85d5-d4149554ad4e" providerId="ADAL" clId="{62CDED27-3559-468B-9D0B-3A7153AEDE90}" dt="2023-08-22T13:11:07.640" v="232" actId="208"/>
        <pc:sldMkLst>
          <pc:docMk/>
          <pc:sldMk cId="1716882350" sldId="736"/>
        </pc:sldMkLst>
        <pc:spChg chg="mod">
          <ac:chgData name="Yoel Kortick" userId="167978f5-7f40-4909-85d5-d4149554ad4e" providerId="ADAL" clId="{62CDED27-3559-468B-9D0B-3A7153AEDE90}" dt="2023-08-22T13:09:20.794" v="206" actId="404"/>
          <ac:spMkLst>
            <pc:docMk/>
            <pc:sldMk cId="1716882350" sldId="736"/>
            <ac:spMk id="6" creationId="{FC137B9D-CCE8-1D3B-4207-4576FC1D2AA9}"/>
          </ac:spMkLst>
        </pc:spChg>
        <pc:spChg chg="add del">
          <ac:chgData name="Yoel Kortick" userId="167978f5-7f40-4909-85d5-d4149554ad4e" providerId="ADAL" clId="{62CDED27-3559-468B-9D0B-3A7153AEDE90}" dt="2023-08-22T13:09:26.739" v="208" actId="478"/>
          <ac:spMkLst>
            <pc:docMk/>
            <pc:sldMk cId="1716882350" sldId="736"/>
            <ac:spMk id="7" creationId="{E7C8D70B-DBA2-91C7-4646-C7FEC66A65B5}"/>
          </ac:spMkLst>
        </pc:spChg>
        <pc:spChg chg="del">
          <ac:chgData name="Yoel Kortick" userId="167978f5-7f40-4909-85d5-d4149554ad4e" providerId="ADAL" clId="{62CDED27-3559-468B-9D0B-3A7153AEDE90}" dt="2023-08-22T13:09:24.813" v="207" actId="478"/>
          <ac:spMkLst>
            <pc:docMk/>
            <pc:sldMk cId="1716882350" sldId="736"/>
            <ac:spMk id="8" creationId="{BAC85C73-2C77-5FD6-7A68-846219AE8137}"/>
          </ac:spMkLst>
        </pc:spChg>
        <pc:spChg chg="del">
          <ac:chgData name="Yoel Kortick" userId="167978f5-7f40-4909-85d5-d4149554ad4e" providerId="ADAL" clId="{62CDED27-3559-468B-9D0B-3A7153AEDE90}" dt="2023-08-22T13:09:10.968" v="201" actId="478"/>
          <ac:spMkLst>
            <pc:docMk/>
            <pc:sldMk cId="1716882350" sldId="736"/>
            <ac:spMk id="11" creationId="{FE5F3CDB-BC99-E837-78A3-5FF2CFF8589F}"/>
          </ac:spMkLst>
        </pc:spChg>
        <pc:spChg chg="add mod">
          <ac:chgData name="Yoel Kortick" userId="167978f5-7f40-4909-85d5-d4149554ad4e" providerId="ADAL" clId="{62CDED27-3559-468B-9D0B-3A7153AEDE90}" dt="2023-08-22T13:11:05.152" v="231" actId="1035"/>
          <ac:spMkLst>
            <pc:docMk/>
            <pc:sldMk cId="1716882350" sldId="736"/>
            <ac:spMk id="15" creationId="{FEBCA8AA-3A01-52FE-45E1-FD868BF7E2D2}"/>
          </ac:spMkLst>
        </pc:spChg>
        <pc:picChg chg="del">
          <ac:chgData name="Yoel Kortick" userId="167978f5-7f40-4909-85d5-d4149554ad4e" providerId="ADAL" clId="{62CDED27-3559-468B-9D0B-3A7153AEDE90}" dt="2023-08-22T13:09:08.961" v="200" actId="478"/>
          <ac:picMkLst>
            <pc:docMk/>
            <pc:sldMk cId="1716882350" sldId="736"/>
            <ac:picMk id="9" creationId="{5B143323-768A-9A3B-FA90-80FEBAE2F5B7}"/>
          </ac:picMkLst>
        </pc:picChg>
        <pc:picChg chg="add mod">
          <ac:chgData name="Yoel Kortick" userId="167978f5-7f40-4909-85d5-d4149554ad4e" providerId="ADAL" clId="{62CDED27-3559-468B-9D0B-3A7153AEDE90}" dt="2023-08-22T13:11:07.640" v="232" actId="208"/>
          <ac:picMkLst>
            <pc:docMk/>
            <pc:sldMk cId="1716882350" sldId="736"/>
            <ac:picMk id="14" creationId="{FF77F975-8922-8BCE-87D2-B359D3AD03FD}"/>
          </ac:picMkLst>
        </pc:picChg>
        <pc:cxnChg chg="del">
          <ac:chgData name="Yoel Kortick" userId="167978f5-7f40-4909-85d5-d4149554ad4e" providerId="ADAL" clId="{62CDED27-3559-468B-9D0B-3A7153AEDE90}" dt="2023-08-22T13:09:12.138" v="202" actId="478"/>
          <ac:cxnSpMkLst>
            <pc:docMk/>
            <pc:sldMk cId="1716882350" sldId="736"/>
            <ac:cxnSpMk id="12" creationId="{BCA2220F-1C05-7A0A-D4D5-60ACBE9B8048}"/>
          </ac:cxnSpMkLst>
        </pc:cxnChg>
      </pc:sldChg>
      <pc:sldChg chg="del">
        <pc:chgData name="Yoel Kortick" userId="167978f5-7f40-4909-85d5-d4149554ad4e" providerId="ADAL" clId="{62CDED27-3559-468B-9D0B-3A7153AEDE90}" dt="2023-08-22T12:26:19.990" v="14" actId="47"/>
        <pc:sldMkLst>
          <pc:docMk/>
          <pc:sldMk cId="2382198770" sldId="736"/>
        </pc:sldMkLst>
      </pc:sldChg>
      <pc:sldChg chg="del">
        <pc:chgData name="Yoel Kortick" userId="167978f5-7f40-4909-85d5-d4149554ad4e" providerId="ADAL" clId="{62CDED27-3559-468B-9D0B-3A7153AEDE90}" dt="2023-08-22T12:26:19.990" v="14" actId="47"/>
        <pc:sldMkLst>
          <pc:docMk/>
          <pc:sldMk cId="1070335437" sldId="737"/>
        </pc:sldMkLst>
      </pc:sldChg>
      <pc:sldChg chg="addSp delSp modSp add mod">
        <pc:chgData name="Yoel Kortick" userId="167978f5-7f40-4909-85d5-d4149554ad4e" providerId="ADAL" clId="{62CDED27-3559-468B-9D0B-3A7153AEDE90}" dt="2023-08-22T13:12:33.011" v="264" actId="1037"/>
        <pc:sldMkLst>
          <pc:docMk/>
          <pc:sldMk cId="3758348699" sldId="737"/>
        </pc:sldMkLst>
        <pc:spChg chg="mod">
          <ac:chgData name="Yoel Kortick" userId="167978f5-7f40-4909-85d5-d4149554ad4e" providerId="ADAL" clId="{62CDED27-3559-468B-9D0B-3A7153AEDE90}" dt="2023-08-22T13:11:30.508" v="235" actId="255"/>
          <ac:spMkLst>
            <pc:docMk/>
            <pc:sldMk cId="3758348699" sldId="737"/>
            <ac:spMk id="6" creationId="{FC137B9D-CCE8-1D3B-4207-4576FC1D2AA9}"/>
          </ac:spMkLst>
        </pc:spChg>
        <pc:spChg chg="add del mod">
          <ac:chgData name="Yoel Kortick" userId="167978f5-7f40-4909-85d5-d4149554ad4e" providerId="ADAL" clId="{62CDED27-3559-468B-9D0B-3A7153AEDE90}" dt="2023-08-22T13:12:22.585" v="245" actId="478"/>
          <ac:spMkLst>
            <pc:docMk/>
            <pc:sldMk cId="3758348699" sldId="737"/>
            <ac:spMk id="8" creationId="{AF585EA0-F6AC-2A81-77B0-C5CEFA496FD9}"/>
          </ac:spMkLst>
        </pc:spChg>
        <pc:spChg chg="del mod">
          <ac:chgData name="Yoel Kortick" userId="167978f5-7f40-4909-85d5-d4149554ad4e" providerId="ADAL" clId="{62CDED27-3559-468B-9D0B-3A7153AEDE90}" dt="2023-08-22T13:12:24.457" v="246" actId="478"/>
          <ac:spMkLst>
            <pc:docMk/>
            <pc:sldMk cId="3758348699" sldId="737"/>
            <ac:spMk id="15" creationId="{FEBCA8AA-3A01-52FE-45E1-FD868BF7E2D2}"/>
          </ac:spMkLst>
        </pc:spChg>
        <pc:picChg chg="add mod ord">
          <ac:chgData name="Yoel Kortick" userId="167978f5-7f40-4909-85d5-d4149554ad4e" providerId="ADAL" clId="{62CDED27-3559-468B-9D0B-3A7153AEDE90}" dt="2023-08-22T13:12:12.481" v="244" actId="208"/>
          <ac:picMkLst>
            <pc:docMk/>
            <pc:sldMk cId="3758348699" sldId="737"/>
            <ac:picMk id="7" creationId="{68CA37B1-C08B-ACD8-CBF4-068EBC44D470}"/>
          </ac:picMkLst>
        </pc:picChg>
        <pc:picChg chg="del">
          <ac:chgData name="Yoel Kortick" userId="167978f5-7f40-4909-85d5-d4149554ad4e" providerId="ADAL" clId="{62CDED27-3559-468B-9D0B-3A7153AEDE90}" dt="2023-08-22T13:11:54.252" v="236" actId="478"/>
          <ac:picMkLst>
            <pc:docMk/>
            <pc:sldMk cId="3758348699" sldId="737"/>
            <ac:picMk id="14" creationId="{FF77F975-8922-8BCE-87D2-B359D3AD03FD}"/>
          </ac:picMkLst>
        </pc:picChg>
        <pc:cxnChg chg="add mod">
          <ac:chgData name="Yoel Kortick" userId="167978f5-7f40-4909-85d5-d4149554ad4e" providerId="ADAL" clId="{62CDED27-3559-468B-9D0B-3A7153AEDE90}" dt="2023-08-22T13:12:33.011" v="264" actId="1037"/>
          <ac:cxnSpMkLst>
            <pc:docMk/>
            <pc:sldMk cId="3758348699" sldId="737"/>
            <ac:cxnSpMk id="9" creationId="{357EDC4D-4A6A-C58F-1164-70BBBADC0DCC}"/>
          </ac:cxnSpMkLst>
        </pc:cxnChg>
        <pc:cxnChg chg="add mod">
          <ac:chgData name="Yoel Kortick" userId="167978f5-7f40-4909-85d5-d4149554ad4e" providerId="ADAL" clId="{62CDED27-3559-468B-9D0B-3A7153AEDE90}" dt="2023-08-22T13:12:29.907" v="248" actId="1076"/>
          <ac:cxnSpMkLst>
            <pc:docMk/>
            <pc:sldMk cId="3758348699" sldId="737"/>
            <ac:cxnSpMk id="10" creationId="{6F256425-E757-09AE-D6E0-5EF280CAA790}"/>
          </ac:cxnSpMkLst>
        </pc:cxnChg>
      </pc:sldChg>
      <pc:sldChg chg="del">
        <pc:chgData name="Yoel Kortick" userId="167978f5-7f40-4909-85d5-d4149554ad4e" providerId="ADAL" clId="{62CDED27-3559-468B-9D0B-3A7153AEDE90}" dt="2023-08-22T12:26:19.990" v="14" actId="47"/>
        <pc:sldMkLst>
          <pc:docMk/>
          <pc:sldMk cId="3499753915" sldId="738"/>
        </pc:sldMkLst>
      </pc:sldChg>
      <pc:sldChg chg="addSp delSp modSp add mod">
        <pc:chgData name="Yoel Kortick" userId="167978f5-7f40-4909-85d5-d4149554ad4e" providerId="ADAL" clId="{62CDED27-3559-468B-9D0B-3A7153AEDE90}" dt="2023-08-22T13:13:28.587" v="276" actId="478"/>
        <pc:sldMkLst>
          <pc:docMk/>
          <pc:sldMk cId="4269591747" sldId="738"/>
        </pc:sldMkLst>
        <pc:spChg chg="mod">
          <ac:chgData name="Yoel Kortick" userId="167978f5-7f40-4909-85d5-d4149554ad4e" providerId="ADAL" clId="{62CDED27-3559-468B-9D0B-3A7153AEDE90}" dt="2023-08-22T13:12:51.220" v="268"/>
          <ac:spMkLst>
            <pc:docMk/>
            <pc:sldMk cId="4269591747" sldId="738"/>
            <ac:spMk id="6" creationId="{FC137B9D-CCE8-1D3B-4207-4576FC1D2AA9}"/>
          </ac:spMkLst>
        </pc:spChg>
        <pc:picChg chg="del">
          <ac:chgData name="Yoel Kortick" userId="167978f5-7f40-4909-85d5-d4149554ad4e" providerId="ADAL" clId="{62CDED27-3559-468B-9D0B-3A7153AEDE90}" dt="2023-08-22T13:12:54.509" v="269" actId="478"/>
          <ac:picMkLst>
            <pc:docMk/>
            <pc:sldMk cId="4269591747" sldId="738"/>
            <ac:picMk id="7" creationId="{68CA37B1-C08B-ACD8-CBF4-068EBC44D470}"/>
          </ac:picMkLst>
        </pc:picChg>
        <pc:picChg chg="add mod ord">
          <ac:chgData name="Yoel Kortick" userId="167978f5-7f40-4909-85d5-d4149554ad4e" providerId="ADAL" clId="{62CDED27-3559-468B-9D0B-3A7153AEDE90}" dt="2023-08-22T13:13:26.221" v="275" actId="167"/>
          <ac:picMkLst>
            <pc:docMk/>
            <pc:sldMk cId="4269591747" sldId="738"/>
            <ac:picMk id="8" creationId="{1E8C20AF-B017-2525-4F03-465E7D2A1687}"/>
          </ac:picMkLst>
        </pc:picChg>
        <pc:cxnChg chg="del">
          <ac:chgData name="Yoel Kortick" userId="167978f5-7f40-4909-85d5-d4149554ad4e" providerId="ADAL" clId="{62CDED27-3559-468B-9D0B-3A7153AEDE90}" dt="2023-08-22T13:13:28.587" v="276" actId="478"/>
          <ac:cxnSpMkLst>
            <pc:docMk/>
            <pc:sldMk cId="4269591747" sldId="738"/>
            <ac:cxnSpMk id="9" creationId="{357EDC4D-4A6A-C58F-1164-70BBBADC0DCC}"/>
          </ac:cxnSpMkLst>
        </pc:cxnChg>
        <pc:cxnChg chg="mod">
          <ac:chgData name="Yoel Kortick" userId="167978f5-7f40-4909-85d5-d4149554ad4e" providerId="ADAL" clId="{62CDED27-3559-468B-9D0B-3A7153AEDE90}" dt="2023-08-22T13:13:23.506" v="274" actId="1076"/>
          <ac:cxnSpMkLst>
            <pc:docMk/>
            <pc:sldMk cId="4269591747" sldId="738"/>
            <ac:cxnSpMk id="10" creationId="{6F256425-E757-09AE-D6E0-5EF280CAA790}"/>
          </ac:cxnSpMkLst>
        </pc:cxnChg>
      </pc:sldChg>
      <pc:sldChg chg="del">
        <pc:chgData name="Yoel Kortick" userId="167978f5-7f40-4909-85d5-d4149554ad4e" providerId="ADAL" clId="{62CDED27-3559-468B-9D0B-3A7153AEDE90}" dt="2023-08-22T12:26:19.990" v="14" actId="47"/>
        <pc:sldMkLst>
          <pc:docMk/>
          <pc:sldMk cId="3098484120" sldId="739"/>
        </pc:sldMkLst>
      </pc:sldChg>
      <pc:sldChg chg="addSp delSp modSp add mod">
        <pc:chgData name="Yoel Kortick" userId="167978f5-7f40-4909-85d5-d4149554ad4e" providerId="ADAL" clId="{62CDED27-3559-468B-9D0B-3A7153AEDE90}" dt="2023-08-22T13:18:29.026" v="289" actId="208"/>
        <pc:sldMkLst>
          <pc:docMk/>
          <pc:sldMk cId="4257971868" sldId="739"/>
        </pc:sldMkLst>
        <pc:spChg chg="mod">
          <ac:chgData name="Yoel Kortick" userId="167978f5-7f40-4909-85d5-d4149554ad4e" providerId="ADAL" clId="{62CDED27-3559-468B-9D0B-3A7153AEDE90}" dt="2023-08-22T13:17:53.102" v="282" actId="404"/>
          <ac:spMkLst>
            <pc:docMk/>
            <pc:sldMk cId="4257971868" sldId="739"/>
            <ac:spMk id="6" creationId="{FC137B9D-CCE8-1D3B-4207-4576FC1D2AA9}"/>
          </ac:spMkLst>
        </pc:spChg>
        <pc:picChg chg="add mod">
          <ac:chgData name="Yoel Kortick" userId="167978f5-7f40-4909-85d5-d4149554ad4e" providerId="ADAL" clId="{62CDED27-3559-468B-9D0B-3A7153AEDE90}" dt="2023-08-22T13:18:29.026" v="289" actId="208"/>
          <ac:picMkLst>
            <pc:docMk/>
            <pc:sldMk cId="4257971868" sldId="739"/>
            <ac:picMk id="7" creationId="{7E85F59F-55DD-60CF-A336-88E3BB82EB9F}"/>
          </ac:picMkLst>
        </pc:picChg>
        <pc:picChg chg="del">
          <ac:chgData name="Yoel Kortick" userId="167978f5-7f40-4909-85d5-d4149554ad4e" providerId="ADAL" clId="{62CDED27-3559-468B-9D0B-3A7153AEDE90}" dt="2023-08-22T13:17:55.157" v="283" actId="478"/>
          <ac:picMkLst>
            <pc:docMk/>
            <pc:sldMk cId="4257971868" sldId="739"/>
            <ac:picMk id="8" creationId="{1E8C20AF-B017-2525-4F03-465E7D2A1687}"/>
          </ac:picMkLst>
        </pc:picChg>
        <pc:cxnChg chg="del mod">
          <ac:chgData name="Yoel Kortick" userId="167978f5-7f40-4909-85d5-d4149554ad4e" providerId="ADAL" clId="{62CDED27-3559-468B-9D0B-3A7153AEDE90}" dt="2023-08-22T13:18:24.305" v="286" actId="478"/>
          <ac:cxnSpMkLst>
            <pc:docMk/>
            <pc:sldMk cId="4257971868" sldId="739"/>
            <ac:cxnSpMk id="10" creationId="{6F256425-E757-09AE-D6E0-5EF280CAA790}"/>
          </ac:cxnSpMkLst>
        </pc:cxnChg>
      </pc:sldChg>
      <pc:sldChg chg="del">
        <pc:chgData name="Yoel Kortick" userId="167978f5-7f40-4909-85d5-d4149554ad4e" providerId="ADAL" clId="{62CDED27-3559-468B-9D0B-3A7153AEDE90}" dt="2023-08-22T12:26:19.990" v="14" actId="47"/>
        <pc:sldMkLst>
          <pc:docMk/>
          <pc:sldMk cId="718689486" sldId="740"/>
        </pc:sldMkLst>
      </pc:sldChg>
      <pc:sldChg chg="addSp delSp modSp add mod">
        <pc:chgData name="Yoel Kortick" userId="167978f5-7f40-4909-85d5-d4149554ad4e" providerId="ADAL" clId="{62CDED27-3559-468B-9D0B-3A7153AEDE90}" dt="2023-08-22T13:20:35.894" v="302" actId="208"/>
        <pc:sldMkLst>
          <pc:docMk/>
          <pc:sldMk cId="4248402395" sldId="740"/>
        </pc:sldMkLst>
        <pc:spChg chg="del">
          <ac:chgData name="Yoel Kortick" userId="167978f5-7f40-4909-85d5-d4149554ad4e" providerId="ADAL" clId="{62CDED27-3559-468B-9D0B-3A7153AEDE90}" dt="2023-08-22T13:19:56.868" v="294" actId="478"/>
          <ac:spMkLst>
            <pc:docMk/>
            <pc:sldMk cId="4248402395" sldId="740"/>
            <ac:spMk id="6" creationId="{FC137B9D-CCE8-1D3B-4207-4576FC1D2AA9}"/>
          </ac:spMkLst>
        </pc:spChg>
        <pc:spChg chg="add del mod">
          <ac:chgData name="Yoel Kortick" userId="167978f5-7f40-4909-85d5-d4149554ad4e" providerId="ADAL" clId="{62CDED27-3559-468B-9D0B-3A7153AEDE90}" dt="2023-08-22T13:19:58.338" v="295" actId="478"/>
          <ac:spMkLst>
            <pc:docMk/>
            <pc:sldMk cId="4248402395" sldId="740"/>
            <ac:spMk id="7" creationId="{C8DA4383-DBEE-E581-D5B8-F348AB4D3BDA}"/>
          </ac:spMkLst>
        </pc:spChg>
        <pc:spChg chg="add mod">
          <ac:chgData name="Yoel Kortick" userId="167978f5-7f40-4909-85d5-d4149554ad4e" providerId="ADAL" clId="{62CDED27-3559-468B-9D0B-3A7153AEDE90}" dt="2023-08-22T13:20:24.764" v="301" actId="208"/>
          <ac:spMkLst>
            <pc:docMk/>
            <pc:sldMk cId="4248402395" sldId="740"/>
            <ac:spMk id="10" creationId="{DA664479-20AF-71C3-896D-05272D8F2F22}"/>
          </ac:spMkLst>
        </pc:spChg>
        <pc:picChg chg="add mod">
          <ac:chgData name="Yoel Kortick" userId="167978f5-7f40-4909-85d5-d4149554ad4e" providerId="ADAL" clId="{62CDED27-3559-468B-9D0B-3A7153AEDE90}" dt="2023-08-22T13:20:35.894" v="302" actId="208"/>
          <ac:picMkLst>
            <pc:docMk/>
            <pc:sldMk cId="4248402395" sldId="740"/>
            <ac:picMk id="9" creationId="{778BD775-6F78-18C5-9E57-2C375215C0D3}"/>
          </ac:picMkLst>
        </pc:picChg>
        <pc:cxnChg chg="add mod">
          <ac:chgData name="Yoel Kortick" userId="167978f5-7f40-4909-85d5-d4149554ad4e" providerId="ADAL" clId="{62CDED27-3559-468B-9D0B-3A7153AEDE90}" dt="2023-08-22T13:20:16.223" v="298" actId="1076"/>
          <ac:cxnSpMkLst>
            <pc:docMk/>
            <pc:sldMk cId="4248402395" sldId="740"/>
            <ac:cxnSpMk id="11" creationId="{FA202A76-FB4B-7086-A579-745A678BCB24}"/>
          </ac:cxnSpMkLst>
        </pc:cxnChg>
      </pc:sldChg>
      <pc:sldChg chg="modSp add mod">
        <pc:chgData name="Yoel Kortick" userId="167978f5-7f40-4909-85d5-d4149554ad4e" providerId="ADAL" clId="{62CDED27-3559-468B-9D0B-3A7153AEDE90}" dt="2023-08-22T13:20:46.836" v="304" actId="255"/>
        <pc:sldMkLst>
          <pc:docMk/>
          <pc:sldMk cId="841268318" sldId="741"/>
        </pc:sldMkLst>
        <pc:spChg chg="mod">
          <ac:chgData name="Yoel Kortick" userId="167978f5-7f40-4909-85d5-d4149554ad4e" providerId="ADAL" clId="{62CDED27-3559-468B-9D0B-3A7153AEDE90}" dt="2023-08-22T13:20:46.836" v="304" actId="255"/>
          <ac:spMkLst>
            <pc:docMk/>
            <pc:sldMk cId="841268318" sldId="741"/>
            <ac:spMk id="6" creationId="{FC137B9D-CCE8-1D3B-4207-4576FC1D2AA9}"/>
          </ac:spMkLst>
        </pc:spChg>
      </pc:sldChg>
      <pc:sldChg chg="del">
        <pc:chgData name="Yoel Kortick" userId="167978f5-7f40-4909-85d5-d4149554ad4e" providerId="ADAL" clId="{62CDED27-3559-468B-9D0B-3A7153AEDE90}" dt="2023-08-22T12:26:19.990" v="14" actId="47"/>
        <pc:sldMkLst>
          <pc:docMk/>
          <pc:sldMk cId="3137649999" sldId="741"/>
        </pc:sldMkLst>
      </pc:sldChg>
      <pc:sldChg chg="del">
        <pc:chgData name="Yoel Kortick" userId="167978f5-7f40-4909-85d5-d4149554ad4e" providerId="ADAL" clId="{62CDED27-3559-468B-9D0B-3A7153AEDE90}" dt="2023-08-22T12:26:19.990" v="14" actId="47"/>
        <pc:sldMkLst>
          <pc:docMk/>
          <pc:sldMk cId="4192061658" sldId="742"/>
        </pc:sldMkLst>
      </pc:sldChg>
      <pc:sldChg chg="del">
        <pc:chgData name="Yoel Kortick" userId="167978f5-7f40-4909-85d5-d4149554ad4e" providerId="ADAL" clId="{62CDED27-3559-468B-9D0B-3A7153AEDE90}" dt="2023-08-22T12:26:19.990" v="14" actId="47"/>
        <pc:sldMkLst>
          <pc:docMk/>
          <pc:sldMk cId="757712479" sldId="743"/>
        </pc:sldMkLst>
      </pc:sldChg>
      <pc:sldChg chg="del">
        <pc:chgData name="Yoel Kortick" userId="167978f5-7f40-4909-85d5-d4149554ad4e" providerId="ADAL" clId="{62CDED27-3559-468B-9D0B-3A7153AEDE90}" dt="2023-08-22T12:26:19.990" v="14" actId="47"/>
        <pc:sldMkLst>
          <pc:docMk/>
          <pc:sldMk cId="447931588" sldId="744"/>
        </pc:sldMkLst>
      </pc:sldChg>
      <pc:sldChg chg="del">
        <pc:chgData name="Yoel Kortick" userId="167978f5-7f40-4909-85d5-d4149554ad4e" providerId="ADAL" clId="{62CDED27-3559-468B-9D0B-3A7153AEDE90}" dt="2023-08-22T12:26:19.990" v="14" actId="47"/>
        <pc:sldMkLst>
          <pc:docMk/>
          <pc:sldMk cId="627198574" sldId="745"/>
        </pc:sldMkLst>
      </pc:sldChg>
      <pc:sldChg chg="del">
        <pc:chgData name="Yoel Kortick" userId="167978f5-7f40-4909-85d5-d4149554ad4e" providerId="ADAL" clId="{62CDED27-3559-468B-9D0B-3A7153AEDE90}" dt="2023-08-22T12:26:19.990" v="14" actId="47"/>
        <pc:sldMkLst>
          <pc:docMk/>
          <pc:sldMk cId="1552990837" sldId="746"/>
        </pc:sldMkLst>
      </pc:sldChg>
      <pc:sldChg chg="del">
        <pc:chgData name="Yoel Kortick" userId="167978f5-7f40-4909-85d5-d4149554ad4e" providerId="ADAL" clId="{62CDED27-3559-468B-9D0B-3A7153AEDE90}" dt="2023-08-22T12:26:19.990" v="14" actId="47"/>
        <pc:sldMkLst>
          <pc:docMk/>
          <pc:sldMk cId="202100551" sldId="747"/>
        </pc:sldMkLst>
      </pc:sldChg>
      <pc:sldChg chg="del">
        <pc:chgData name="Yoel Kortick" userId="167978f5-7f40-4909-85d5-d4149554ad4e" providerId="ADAL" clId="{62CDED27-3559-468B-9D0B-3A7153AEDE90}" dt="2023-08-22T12:26:19.990" v="14" actId="47"/>
        <pc:sldMkLst>
          <pc:docMk/>
          <pc:sldMk cId="1970009134" sldId="748"/>
        </pc:sldMkLst>
      </pc:sldChg>
      <pc:sldChg chg="del">
        <pc:chgData name="Yoel Kortick" userId="167978f5-7f40-4909-85d5-d4149554ad4e" providerId="ADAL" clId="{62CDED27-3559-468B-9D0B-3A7153AEDE90}" dt="2023-08-22T12:26:19.990" v="14" actId="47"/>
        <pc:sldMkLst>
          <pc:docMk/>
          <pc:sldMk cId="2665458654" sldId="749"/>
        </pc:sldMkLst>
      </pc:sldChg>
      <pc:sldChg chg="del">
        <pc:chgData name="Yoel Kortick" userId="167978f5-7f40-4909-85d5-d4149554ad4e" providerId="ADAL" clId="{62CDED27-3559-468B-9D0B-3A7153AEDE90}" dt="2023-08-22T12:26:19.990" v="14" actId="47"/>
        <pc:sldMkLst>
          <pc:docMk/>
          <pc:sldMk cId="1781054087" sldId="750"/>
        </pc:sldMkLst>
      </pc:sldChg>
      <pc:sldChg chg="del">
        <pc:chgData name="Yoel Kortick" userId="167978f5-7f40-4909-85d5-d4149554ad4e" providerId="ADAL" clId="{62CDED27-3559-468B-9D0B-3A7153AEDE90}" dt="2023-08-22T12:26:19.990" v="14" actId="47"/>
        <pc:sldMkLst>
          <pc:docMk/>
          <pc:sldMk cId="59100609" sldId="751"/>
        </pc:sldMkLst>
      </pc:sldChg>
      <pc:sldChg chg="del">
        <pc:chgData name="Yoel Kortick" userId="167978f5-7f40-4909-85d5-d4149554ad4e" providerId="ADAL" clId="{62CDED27-3559-468B-9D0B-3A7153AEDE90}" dt="2023-08-22T12:26:19.990" v="14" actId="47"/>
        <pc:sldMkLst>
          <pc:docMk/>
          <pc:sldMk cId="769556348" sldId="752"/>
        </pc:sldMkLst>
      </pc:sldChg>
      <pc:sldChg chg="del">
        <pc:chgData name="Yoel Kortick" userId="167978f5-7f40-4909-85d5-d4149554ad4e" providerId="ADAL" clId="{62CDED27-3559-468B-9D0B-3A7153AEDE90}" dt="2023-08-22T12:26:19.990" v="14" actId="47"/>
        <pc:sldMkLst>
          <pc:docMk/>
          <pc:sldMk cId="3372066578" sldId="753"/>
        </pc:sldMkLst>
      </pc:sldChg>
      <pc:sldChg chg="del">
        <pc:chgData name="Yoel Kortick" userId="167978f5-7f40-4909-85d5-d4149554ad4e" providerId="ADAL" clId="{62CDED27-3559-468B-9D0B-3A7153AEDE90}" dt="2023-08-22T12:26:19.990" v="14" actId="47"/>
        <pc:sldMkLst>
          <pc:docMk/>
          <pc:sldMk cId="1260547818" sldId="754"/>
        </pc:sldMkLst>
      </pc:sldChg>
      <pc:sldChg chg="del">
        <pc:chgData name="Yoel Kortick" userId="167978f5-7f40-4909-85d5-d4149554ad4e" providerId="ADAL" clId="{62CDED27-3559-468B-9D0B-3A7153AEDE90}" dt="2023-08-22T12:26:19.990" v="14" actId="47"/>
        <pc:sldMkLst>
          <pc:docMk/>
          <pc:sldMk cId="2627443961" sldId="755"/>
        </pc:sldMkLst>
      </pc:sldChg>
      <pc:sldChg chg="del">
        <pc:chgData name="Yoel Kortick" userId="167978f5-7f40-4909-85d5-d4149554ad4e" providerId="ADAL" clId="{62CDED27-3559-468B-9D0B-3A7153AEDE90}" dt="2023-08-22T12:26:19.990" v="14" actId="47"/>
        <pc:sldMkLst>
          <pc:docMk/>
          <pc:sldMk cId="3893201534" sldId="756"/>
        </pc:sldMkLst>
      </pc:sldChg>
      <pc:sldChg chg="del">
        <pc:chgData name="Yoel Kortick" userId="167978f5-7f40-4909-85d5-d4149554ad4e" providerId="ADAL" clId="{62CDED27-3559-468B-9D0B-3A7153AEDE90}" dt="2023-08-22T12:26:19.990" v="14" actId="47"/>
        <pc:sldMkLst>
          <pc:docMk/>
          <pc:sldMk cId="155421845" sldId="757"/>
        </pc:sldMkLst>
      </pc:sldChg>
      <pc:sldChg chg="del">
        <pc:chgData name="Yoel Kortick" userId="167978f5-7f40-4909-85d5-d4149554ad4e" providerId="ADAL" clId="{62CDED27-3559-468B-9D0B-3A7153AEDE90}" dt="2023-08-22T12:26:19.990" v="14" actId="47"/>
        <pc:sldMkLst>
          <pc:docMk/>
          <pc:sldMk cId="650298756" sldId="758"/>
        </pc:sldMkLst>
      </pc:sldChg>
      <pc:sldChg chg="del">
        <pc:chgData name="Yoel Kortick" userId="167978f5-7f40-4909-85d5-d4149554ad4e" providerId="ADAL" clId="{62CDED27-3559-468B-9D0B-3A7153AEDE90}" dt="2023-08-22T12:26:19.990" v="14" actId="47"/>
        <pc:sldMkLst>
          <pc:docMk/>
          <pc:sldMk cId="394009184" sldId="759"/>
        </pc:sldMkLst>
      </pc:sldChg>
      <pc:sldChg chg="del">
        <pc:chgData name="Yoel Kortick" userId="167978f5-7f40-4909-85d5-d4149554ad4e" providerId="ADAL" clId="{62CDED27-3559-468B-9D0B-3A7153AEDE90}" dt="2023-08-22T12:26:19.990" v="14" actId="47"/>
        <pc:sldMkLst>
          <pc:docMk/>
          <pc:sldMk cId="3861019974" sldId="760"/>
        </pc:sldMkLst>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0DCCBB2-9BFB-0FF9-37D4-85313C70EB9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a:extLst>
              <a:ext uri="{FF2B5EF4-FFF2-40B4-BE49-F238E27FC236}">
                <a16:creationId xmlns:a16="http://schemas.microsoft.com/office/drawing/2014/main" id="{8F72E5F6-E5DE-D3DE-F70C-9B31258C15E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12DF918-E479-454E-8685-D417A61C6EE1}" type="datetimeFigureOut">
              <a:rPr lang="en-GB" smtClean="0"/>
              <a:t>22/08/2023</a:t>
            </a:fld>
            <a:endParaRPr lang="en-GB"/>
          </a:p>
        </p:txBody>
      </p:sp>
      <p:sp>
        <p:nvSpPr>
          <p:cNvPr id="4" name="Footer Placeholder 3">
            <a:extLst>
              <a:ext uri="{FF2B5EF4-FFF2-40B4-BE49-F238E27FC236}">
                <a16:creationId xmlns:a16="http://schemas.microsoft.com/office/drawing/2014/main" id="{F973DDEB-44CB-C8CA-07DD-B5A4E67A71D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9CCE5690-A65A-09E9-81A6-3F3C628D85B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88ED495-EBAE-4B9E-9301-E229ACD39677}" type="slidenum">
              <a:rPr lang="en-GB" smtClean="0"/>
              <a:t>‹#›</a:t>
            </a:fld>
            <a:endParaRPr lang="en-GB"/>
          </a:p>
        </p:txBody>
      </p:sp>
    </p:spTree>
    <p:extLst>
      <p:ext uri="{BB962C8B-B14F-4D97-AF65-F5344CB8AC3E}">
        <p14:creationId xmlns:p14="http://schemas.microsoft.com/office/powerpoint/2010/main" val="2338584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CB2442-8D48-416A-8E31-1D6850296C54}" type="datetimeFigureOut">
              <a:rPr lang="en-GB" smtClean="0"/>
              <a:t>22/08/2023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62A9C7-AF8E-4C09-BB00-1E1EA1EE3490}" type="slidenum">
              <a:rPr lang="en-GB" smtClean="0"/>
              <a:t>‹#›</a:t>
            </a:fld>
            <a:endParaRPr lang="en-GB"/>
          </a:p>
        </p:txBody>
      </p:sp>
    </p:spTree>
    <p:extLst>
      <p:ext uri="{BB962C8B-B14F-4D97-AF65-F5344CB8AC3E}">
        <p14:creationId xmlns:p14="http://schemas.microsoft.com/office/powerpoint/2010/main" val="248473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8.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7.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9.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9.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0.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sv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ingle image - 1 line only">
    <p:bg>
      <p:bgPr>
        <a:solidFill>
          <a:schemeClr val="tx1"/>
        </a:solidFill>
        <a:effectLst/>
      </p:bgPr>
    </p:bg>
    <p:spTree>
      <p:nvGrpSpPr>
        <p:cNvPr id="1" name=""/>
        <p:cNvGrpSpPr/>
        <p:nvPr/>
      </p:nvGrpSpPr>
      <p:grpSpPr>
        <a:xfrm>
          <a:off x="0" y="0"/>
          <a:ext cx="0" cy="0"/>
          <a:chOff x="0" y="0"/>
          <a:chExt cx="0" cy="0"/>
        </a:xfrm>
      </p:grpSpPr>
      <p:sp>
        <p:nvSpPr>
          <p:cNvPr id="4" name="Picture Placeholder 164">
            <a:extLst>
              <a:ext uri="{FF2B5EF4-FFF2-40B4-BE49-F238E27FC236}">
                <a16:creationId xmlns:a16="http://schemas.microsoft.com/office/drawing/2014/main" id="{C7DE1107-5FB7-27F7-F9C2-DD28A2731619}"/>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dirty="0"/>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862000"/>
            <a:ext cx="9505950" cy="683840"/>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One line title here</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0317354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Tree>
    <p:extLst>
      <p:ext uri="{BB962C8B-B14F-4D97-AF65-F5344CB8AC3E}">
        <p14:creationId xmlns:p14="http://schemas.microsoft.com/office/powerpoint/2010/main" val="33059586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lack Pattern - Mint Quote">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253BAB4-376B-829B-D496-3E7AE2C40E9B}"/>
              </a:ext>
            </a:extLst>
          </p:cNvPr>
          <p:cNvPicPr>
            <a:picLocks noGrp="1" noRot="1" noChangeAspect="1" noMove="1" noResize="1" noEditPoints="1" noAdjustHandles="1" noChangeArrowheads="1" noChangeShapeType="1" noCrop="1"/>
          </p:cNvPicPr>
          <p:nvPr userDrawn="1"/>
        </p:nvPicPr>
        <p:blipFill>
          <a:blip r:embed="rId2">
            <a:extLst>
              <a:ext uri="{28A0092B-C50C-407E-A947-70E740481C1C}">
                <a14:useLocalDpi xmlns:a14="http://schemas.microsoft.com/office/drawing/2010/main" val="0"/>
              </a:ext>
            </a:extLst>
          </a:blip>
          <a:srcRect/>
          <a:stretch/>
        </p:blipFill>
        <p:spPr>
          <a:xfrm>
            <a:off x="0" y="1012"/>
            <a:ext cx="12188400" cy="6855975"/>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accent1"/>
                </a:solidFill>
                <a:latin typeface="+mj-lt"/>
              </a:defRPr>
            </a:lvl1pPr>
          </a:lstStyle>
          <a:p>
            <a:pPr lvl="0"/>
            <a:r>
              <a:rPr lang="en-US"/>
              <a:t>“Quote copy, resize textbox horizontally as required”.</a:t>
            </a:r>
            <a:endParaRPr lang="en-GB"/>
          </a:p>
        </p:txBody>
      </p:sp>
      <p:grpSp>
        <p:nvGrpSpPr>
          <p:cNvPr id="8" name="Group 7">
            <a:extLst>
              <a:ext uri="{FF2B5EF4-FFF2-40B4-BE49-F238E27FC236}">
                <a16:creationId xmlns:a16="http://schemas.microsoft.com/office/drawing/2014/main" id="{6BCBDA37-896A-EE63-06ED-8222F9532FF9}"/>
              </a:ext>
            </a:extLst>
          </p:cNvPr>
          <p:cNvGrpSpPr/>
          <p:nvPr userDrawn="1"/>
        </p:nvGrpSpPr>
        <p:grpSpPr>
          <a:xfrm>
            <a:off x="554645" y="6146358"/>
            <a:ext cx="2771042" cy="522134"/>
            <a:chOff x="554645" y="6146358"/>
            <a:chExt cx="2771042" cy="522134"/>
          </a:xfrm>
        </p:grpSpPr>
        <p:grpSp>
          <p:nvGrpSpPr>
            <p:cNvPr id="9" name="Graphic 6">
              <a:extLst>
                <a:ext uri="{FF2B5EF4-FFF2-40B4-BE49-F238E27FC236}">
                  <a16:creationId xmlns:a16="http://schemas.microsoft.com/office/drawing/2014/main" id="{89182C44-C0C1-86ED-1E89-A2B032EA1E5E}"/>
                </a:ext>
              </a:extLst>
            </p:cNvPr>
            <p:cNvGrpSpPr/>
            <p:nvPr/>
          </p:nvGrpSpPr>
          <p:grpSpPr>
            <a:xfrm>
              <a:off x="554645" y="6146358"/>
              <a:ext cx="988564" cy="512339"/>
              <a:chOff x="554645" y="6146358"/>
              <a:chExt cx="988564" cy="512339"/>
            </a:xfrm>
            <a:solidFill>
              <a:srgbClr val="FFFFFF"/>
            </a:solidFill>
          </p:grpSpPr>
          <p:grpSp>
            <p:nvGrpSpPr>
              <p:cNvPr id="57" name="Graphic 6">
                <a:extLst>
                  <a:ext uri="{FF2B5EF4-FFF2-40B4-BE49-F238E27FC236}">
                    <a16:creationId xmlns:a16="http://schemas.microsoft.com/office/drawing/2014/main" id="{430D1977-BF33-DAFD-D610-30EECC60DE59}"/>
                  </a:ext>
                </a:extLst>
              </p:cNvPr>
              <p:cNvGrpSpPr/>
              <p:nvPr/>
            </p:nvGrpSpPr>
            <p:grpSpPr>
              <a:xfrm>
                <a:off x="560154" y="6557087"/>
                <a:ext cx="930413" cy="101611"/>
                <a:chOff x="560154" y="6557087"/>
                <a:chExt cx="930413" cy="101611"/>
              </a:xfrm>
              <a:solidFill>
                <a:srgbClr val="FFFFFF"/>
              </a:solidFill>
            </p:grpSpPr>
            <p:sp>
              <p:nvSpPr>
                <p:cNvPr id="69" name="Freeform 68">
                  <a:extLst>
                    <a:ext uri="{FF2B5EF4-FFF2-40B4-BE49-F238E27FC236}">
                      <a16:creationId xmlns:a16="http://schemas.microsoft.com/office/drawing/2014/main" id="{F31A57DD-64F1-0833-6F02-DBAC6D0361F4}"/>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D1BB4F0-6239-8D16-0017-99C13612E94A}"/>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6CFC403-B520-793C-1827-8028B30A2EAA}"/>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9173621-CF3A-BE4B-8F1F-A39F2EDF9750}"/>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9BCC569-7ADC-3683-C050-B3969F3CB426}"/>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F39D1A9-A0BC-3915-591F-7592CC456D6D}"/>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0011DD6-4B9D-F81E-6056-FD87B60A98A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AA9E206-18BF-B617-08A0-A427372CF906}"/>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8043BA1-F499-FE14-011C-2FF41D3C23F4}"/>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3A65F8A0-76FB-84C4-083D-5CD8BE11F59A}"/>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0623BFA-D215-D0C8-4A94-751969A3E79D}"/>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4D7697A-EEE3-A4A2-2F5B-699808F06408}"/>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B27BC0C-8F40-F008-22D7-A2F460808041}"/>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92DF700-5FAE-D981-D5DC-811A9A75CAE9}"/>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4810068-F957-3480-747A-699E19F96F17}"/>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58" name="Graphic 6">
                <a:extLst>
                  <a:ext uri="{FF2B5EF4-FFF2-40B4-BE49-F238E27FC236}">
                    <a16:creationId xmlns:a16="http://schemas.microsoft.com/office/drawing/2014/main" id="{4413CB5F-F8AF-1324-1171-E07172C87FA2}"/>
                  </a:ext>
                </a:extLst>
              </p:cNvPr>
              <p:cNvGrpSpPr/>
              <p:nvPr/>
            </p:nvGrpSpPr>
            <p:grpSpPr>
              <a:xfrm>
                <a:off x="554645" y="6146358"/>
                <a:ext cx="988564" cy="316528"/>
                <a:chOff x="554645" y="6146358"/>
                <a:chExt cx="988564" cy="316528"/>
              </a:xfrm>
              <a:solidFill>
                <a:srgbClr val="FFFFFF"/>
              </a:solidFill>
            </p:grpSpPr>
            <p:sp>
              <p:nvSpPr>
                <p:cNvPr id="59" name="Freeform 58">
                  <a:extLst>
                    <a:ext uri="{FF2B5EF4-FFF2-40B4-BE49-F238E27FC236}">
                      <a16:creationId xmlns:a16="http://schemas.microsoft.com/office/drawing/2014/main" id="{67173378-2B30-86B2-0B2F-E0CCE413718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065023E-69F4-5A8C-CF88-04815FB849CA}"/>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B31E82E-D70B-2641-2A0B-DFD445F3AE27}"/>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4965C26-0D13-4D5E-539D-94523F774E23}"/>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B76D9B6-B1E7-4590-4706-9739633C2D5B}"/>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A618B87-E44F-8C52-ED8E-F55E00DE45C9}"/>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4048909-AA6F-763F-9CA4-31E5B9C15FD8}"/>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703A642-1B59-99CD-D401-EB939B600458}"/>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0344595-5783-FDFA-B773-6BDCBE366B8A}"/>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A4F24189-7353-6660-80EC-3B16FCB04799}"/>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10" name="Graphic 6">
              <a:extLst>
                <a:ext uri="{FF2B5EF4-FFF2-40B4-BE49-F238E27FC236}">
                  <a16:creationId xmlns:a16="http://schemas.microsoft.com/office/drawing/2014/main" id="{1E02FD57-0820-8104-C036-0EC5A038C069}"/>
                </a:ext>
              </a:extLst>
            </p:cNvPr>
            <p:cNvGrpSpPr/>
            <p:nvPr/>
          </p:nvGrpSpPr>
          <p:grpSpPr>
            <a:xfrm>
              <a:off x="2073913" y="6217976"/>
              <a:ext cx="1251774" cy="450516"/>
              <a:chOff x="2073913" y="6217976"/>
              <a:chExt cx="1251774" cy="450516"/>
            </a:xfrm>
            <a:solidFill>
              <a:srgbClr val="FFFFFF"/>
            </a:solidFill>
          </p:grpSpPr>
          <p:grpSp>
            <p:nvGrpSpPr>
              <p:cNvPr id="11" name="Graphic 6">
                <a:extLst>
                  <a:ext uri="{FF2B5EF4-FFF2-40B4-BE49-F238E27FC236}">
                    <a16:creationId xmlns:a16="http://schemas.microsoft.com/office/drawing/2014/main" id="{36B4A6A3-DE73-5426-ED4D-248CE1C5D016}"/>
                  </a:ext>
                </a:extLst>
              </p:cNvPr>
              <p:cNvGrpSpPr/>
              <p:nvPr/>
            </p:nvGrpSpPr>
            <p:grpSpPr>
              <a:xfrm>
                <a:off x="2575847" y="6321423"/>
                <a:ext cx="228930" cy="237500"/>
                <a:chOff x="2575847" y="6321423"/>
                <a:chExt cx="228930" cy="237500"/>
              </a:xfrm>
              <a:solidFill>
                <a:srgbClr val="FFFFFF"/>
              </a:solidFill>
            </p:grpSpPr>
            <p:sp>
              <p:nvSpPr>
                <p:cNvPr id="51" name="Freeform 50">
                  <a:extLst>
                    <a:ext uri="{FF2B5EF4-FFF2-40B4-BE49-F238E27FC236}">
                      <a16:creationId xmlns:a16="http://schemas.microsoft.com/office/drawing/2014/main" id="{E890C5EC-DBD8-CD1A-5201-F0ADB8B9EBDF}"/>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13C3D5F-2D30-1F2A-E284-8BF8C1F0C953}"/>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3690580-0C8E-4F07-22E3-5923F326655B}"/>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E61523A-AFF8-3169-9A7E-9D91AD20E4D1}"/>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1ABC4A0-FD29-B413-3495-0370B0487E96}"/>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90C8581-0DFB-B9FB-8430-17FA894F1EE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E6EF433D-3571-750B-7DD2-0377D285510A}"/>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8E38EE5-F0DD-AE96-1DE6-FE98043ABB82}"/>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D30D44-D8EB-DC67-D6D4-AC3735B719AC}"/>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0204399-D2C4-452E-7973-38EC2B868283}"/>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A6216F8-2C03-A96D-FA38-12D8CF3A5AB8}"/>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2236494-E7B5-0FF1-2C4A-5EB1A905F76B}"/>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0B5102A7-F73F-4FB2-7B0F-2C9768762DF3}"/>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9D7CF95-33BB-9546-81C9-F121EEBC65B2}"/>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8F6FD502-D99C-B780-C221-1027DB56F754}"/>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A5492C-ED95-8456-AB08-8914E9DF6797}"/>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7A86F99-5CEF-2E3C-80C9-D3B4C3167A5A}"/>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B8DCAD4-5CC7-2D13-9E93-160D424631C2}"/>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A8D5B19-268D-7ABF-F753-1A7F8F7AAE38}"/>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D2FD9C6-0B60-95E3-3BC4-D76E657C4861}"/>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B7731D4-59A7-7AC5-970A-E97F972F71A1}"/>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91BDB5-7FCF-3A36-C369-64354090C8FF}"/>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A07D79F-FC2A-4B54-883F-DAAD3274BEFD}"/>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C061597-61B6-35BB-C12C-CEE2F700B9EE}"/>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934B1A4-1A6B-072C-ABB1-46577C819A8D}"/>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09EF6A70-EABC-D6EC-8029-920A8FF97527}"/>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F6B7EC8-7FDF-21DD-86DA-C6480A12276E}"/>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A65F206-4FD8-B6F1-FF14-255CA57C4B98}"/>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0EE2322-6161-4006-2AEA-F2A742444CDF}"/>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2B0B52F-914C-FA64-7FE0-6F9BE8BFCFC3}"/>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A52CA31-D5E6-4EA5-EF77-603BCA9955CF}"/>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B4C6366-7F15-A805-4A7D-C00A615A44DE}"/>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4C79F6-DA7D-C0FF-468D-5E838ACDDD79}"/>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52A81AC8-C45A-E95E-4B16-CC1D1648F89F}"/>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D26F52F-5B3E-C7DF-3FF4-6AC2D0B5DCE0}"/>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4E88993-F397-134E-C959-F8046D340D3C}"/>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002C083-10A7-0CD1-1B6F-05ED2283F1A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D9F72AD-0CA7-667F-9B8C-A0E76645FDB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034089-5F64-47F5-3A42-65107880A44D}"/>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DBC0A7B-9DE2-A483-DC4D-B82EC168046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F79053-FDC4-DEE1-6B5B-16ECACF4F297}"/>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179B6C5-3AB3-E7A8-8584-9C862983770E}"/>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6EEDBEA-DF05-EEE2-1E6B-290AC4A5DA87}"/>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0FE25B2-48B9-50AA-9089-691B371423F7}"/>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7345194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Full Dark Image - Quote">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759CA61-C157-E917-05BE-88747C1B68FF}"/>
              </a:ext>
            </a:extLst>
          </p:cNvPr>
          <p:cNvSpPr/>
          <p:nvPr userDrawn="1"/>
        </p:nvSpPr>
        <p:spPr>
          <a:xfrm>
            <a:off x="0" y="6015038"/>
            <a:ext cx="3686175" cy="842962"/>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2" name="Picture Placeholder 83">
            <a:extLst>
              <a:ext uri="{FF2B5EF4-FFF2-40B4-BE49-F238E27FC236}">
                <a16:creationId xmlns:a16="http://schemas.microsoft.com/office/drawing/2014/main" id="{DC54A18B-39FF-E427-2390-37649CC8E38B}"/>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5" name="Text Placeholder 12">
            <a:extLst>
              <a:ext uri="{FF2B5EF4-FFF2-40B4-BE49-F238E27FC236}">
                <a16:creationId xmlns:a16="http://schemas.microsoft.com/office/drawing/2014/main" id="{6DFF0592-E1D3-FA38-367B-6AACE16AB121}"/>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FC985B5E-496F-CAB2-88DD-D72D7C4B91FF}"/>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9" name="Text Placeholder 9">
            <a:extLst>
              <a:ext uri="{FF2B5EF4-FFF2-40B4-BE49-F238E27FC236}">
                <a16:creationId xmlns:a16="http://schemas.microsoft.com/office/drawing/2014/main" id="{77587D0B-46D5-31FC-0458-5D35206C04D0}"/>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bg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102374250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0863"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4295774"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8040685"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3"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4295774"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8040685"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3"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4295774"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8040685"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Tree>
    <p:extLst>
      <p:ext uri="{BB962C8B-B14F-4D97-AF65-F5344CB8AC3E}">
        <p14:creationId xmlns:p14="http://schemas.microsoft.com/office/powerpoint/2010/main" val="382461101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3359151"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6167438"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2" name="Text Placeholder 12">
            <a:extLst>
              <a:ext uri="{FF2B5EF4-FFF2-40B4-BE49-F238E27FC236}">
                <a16:creationId xmlns:a16="http://schemas.microsoft.com/office/drawing/2014/main" id="{50A0A20C-27C8-B9D3-5FD0-CC4FC8630D17}"/>
              </a:ext>
            </a:extLst>
          </p:cNvPr>
          <p:cNvSpPr>
            <a:spLocks noGrp="1"/>
          </p:cNvSpPr>
          <p:nvPr>
            <p:ph type="body" sz="quarter" idx="42" hasCustomPrompt="1"/>
          </p:nvPr>
        </p:nvSpPr>
        <p:spPr>
          <a:xfrm>
            <a:off x="897572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6" name="Picture Placeholder 15">
            <a:extLst>
              <a:ext uri="{FF2B5EF4-FFF2-40B4-BE49-F238E27FC236}">
                <a16:creationId xmlns:a16="http://schemas.microsoft.com/office/drawing/2014/main" id="{D1A10CE7-8722-B041-E2DE-E39C5492A09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3" name="Picture Placeholder 15">
            <a:extLst>
              <a:ext uri="{FF2B5EF4-FFF2-40B4-BE49-F238E27FC236}">
                <a16:creationId xmlns:a16="http://schemas.microsoft.com/office/drawing/2014/main" id="{759FAF63-33EE-773B-A574-A23C0BBA1A55}"/>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5" name="Picture Placeholder 15">
            <a:extLst>
              <a:ext uri="{FF2B5EF4-FFF2-40B4-BE49-F238E27FC236}">
                <a16:creationId xmlns:a16="http://schemas.microsoft.com/office/drawing/2014/main" id="{C901D21E-0104-E7CA-F6E8-C59390F203C3}"/>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7" name="Picture Placeholder 15">
            <a:extLst>
              <a:ext uri="{FF2B5EF4-FFF2-40B4-BE49-F238E27FC236}">
                <a16:creationId xmlns:a16="http://schemas.microsoft.com/office/drawing/2014/main" id="{80F3D6B4-C038-0DD0-8ED2-7284E638E2E4}"/>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Tree>
    <p:extLst>
      <p:ext uri="{BB962C8B-B14F-4D97-AF65-F5344CB8AC3E}">
        <p14:creationId xmlns:p14="http://schemas.microsoft.com/office/powerpoint/2010/main" val="352739067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4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bg1"/>
              </a:buClr>
              <a:defRPr sz="1200"/>
            </a:lvl4pPr>
            <a:lvl5pPr marL="720000" indent="-144000">
              <a:spcBef>
                <a:spcPts val="600"/>
              </a:spcBef>
              <a:buClr>
                <a:schemeClr val="bg1"/>
              </a:buClr>
              <a:defRPr sz="1200"/>
            </a:lvl5pPr>
          </a:lstStyle>
          <a:p>
            <a:pPr lvl="0"/>
            <a:r>
              <a:rPr lang="en-US"/>
              <a:t>Click to edit Master text styles</a:t>
            </a:r>
          </a:p>
          <a:p>
            <a:pPr lvl="1"/>
            <a:r>
              <a:rPr lang="en-US"/>
              <a:t>Second level</a:t>
            </a:r>
          </a:p>
          <a:p>
            <a:pPr lvl="2"/>
            <a:r>
              <a:rPr lang="en-US"/>
              <a:t>Third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6" name="Text Placeholder 12">
            <a:extLst>
              <a:ext uri="{FF2B5EF4-FFF2-40B4-BE49-F238E27FC236}">
                <a16:creationId xmlns:a16="http://schemas.microsoft.com/office/drawing/2014/main" id="{54DDFC76-55A0-6FD0-7915-56E53DF28213}"/>
              </a:ext>
            </a:extLst>
          </p:cNvPr>
          <p:cNvSpPr>
            <a:spLocks noGrp="1"/>
          </p:cNvSpPr>
          <p:nvPr>
            <p:ph type="body" sz="quarter" idx="65"/>
          </p:nvPr>
        </p:nvSpPr>
        <p:spPr>
          <a:xfrm>
            <a:off x="3359150" y="3968750"/>
            <a:ext cx="2268000" cy="1436074"/>
          </a:xfrm>
          <a:noFill/>
        </p:spPr>
        <p:txBody>
          <a:bodyPr vert="horz" lIns="0" tIns="0" rIns="0" bIns="0" rtlCol="0">
            <a:noAutofit/>
          </a:bodyPr>
          <a:lstStyle>
            <a:lvl1pPr>
              <a:defRPr lang="en-US" sz="1200" dirty="0"/>
            </a:lvl1pPr>
            <a:lvl2pPr>
              <a:defRPr lang="en-US" sz="1200" dirty="0"/>
            </a:lvl2pPr>
            <a:lvl3pPr>
              <a:defRPr lang="en-US" sz="1200" dirty="0"/>
            </a:lvl3pPr>
            <a:lvl4pPr>
              <a:defRPr lang="en-US" sz="1200" dirty="0"/>
            </a:lvl4pPr>
            <a:lvl5pPr>
              <a:defRPr lang="en-US" sz="1200" dirty="0"/>
            </a:lvl5pPr>
          </a:lstStyle>
          <a:p>
            <a:pPr marL="144000" lvl="0" indent="-144000">
              <a:spcBef>
                <a:spcPts val="300"/>
              </a:spcBef>
            </a:pPr>
            <a:r>
              <a:rPr lang="en-US"/>
              <a:t>Click to edit Master text styles</a:t>
            </a:r>
          </a:p>
          <a:p>
            <a:pPr marL="288000" lvl="1" indent="-144000">
              <a:spcBef>
                <a:spcPts val="300"/>
              </a:spcBef>
            </a:pPr>
            <a:r>
              <a:rPr lang="en-US"/>
              <a:t>Second level</a:t>
            </a:r>
          </a:p>
          <a:p>
            <a:pPr marL="432000" lvl="2" indent="-144000">
              <a:spcBef>
                <a:spcPts val="600"/>
              </a:spcBef>
            </a:pPr>
            <a:r>
              <a:rPr lang="en-US"/>
              <a:t>Third level</a:t>
            </a:r>
          </a:p>
        </p:txBody>
      </p:sp>
    </p:spTree>
    <p:extLst>
      <p:ext uri="{BB962C8B-B14F-4D97-AF65-F5344CB8AC3E}">
        <p14:creationId xmlns:p14="http://schemas.microsoft.com/office/powerpoint/2010/main" val="106757739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15" name="Text Placeholder 12">
            <a:extLst>
              <a:ext uri="{FF2B5EF4-FFF2-40B4-BE49-F238E27FC236}">
                <a16:creationId xmlns:a16="http://schemas.microsoft.com/office/drawing/2014/main" id="{2EB5C14C-C39B-2AB9-B522-0DF5FF3D5837}"/>
              </a:ext>
            </a:extLst>
          </p:cNvPr>
          <p:cNvSpPr>
            <a:spLocks noGrp="1"/>
          </p:cNvSpPr>
          <p:nvPr>
            <p:ph type="body" sz="quarter" idx="35"/>
          </p:nvPr>
        </p:nvSpPr>
        <p:spPr>
          <a:xfrm>
            <a:off x="55086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1BA6A2D1-C9D1-CA87-309E-3B0291E5E03B}"/>
              </a:ext>
            </a:extLst>
          </p:cNvPr>
          <p:cNvSpPr>
            <a:spLocks noGrp="1"/>
          </p:cNvSpPr>
          <p:nvPr>
            <p:ph type="body" sz="quarter" idx="16" hasCustomPrompt="1"/>
          </p:nvPr>
        </p:nvSpPr>
        <p:spPr>
          <a:xfrm>
            <a:off x="550862"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10069ACE-433B-A5F4-FF33-ADC28DEDA097}"/>
              </a:ext>
            </a:extLst>
          </p:cNvPr>
          <p:cNvSpPr>
            <a:spLocks noGrp="1"/>
          </p:cNvSpPr>
          <p:nvPr>
            <p:ph type="pic" sz="quarter" idx="36" hasCustomPrompt="1"/>
          </p:nvPr>
        </p:nvSpPr>
        <p:spPr>
          <a:xfrm>
            <a:off x="3359519"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1767CA1-850A-4E7F-6BAC-16411AA7D716}"/>
              </a:ext>
            </a:extLst>
          </p:cNvPr>
          <p:cNvSpPr>
            <a:spLocks noGrp="1"/>
          </p:cNvSpPr>
          <p:nvPr>
            <p:ph type="body" sz="quarter" idx="37"/>
          </p:nvPr>
        </p:nvSpPr>
        <p:spPr>
          <a:xfrm>
            <a:off x="3359151"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E37CC15E-DD99-78F2-2AAE-67D44E4A283C}"/>
              </a:ext>
            </a:extLst>
          </p:cNvPr>
          <p:cNvSpPr>
            <a:spLocks noGrp="1"/>
          </p:cNvSpPr>
          <p:nvPr>
            <p:ph type="body" sz="quarter" idx="38" hasCustomPrompt="1"/>
          </p:nvPr>
        </p:nvSpPr>
        <p:spPr>
          <a:xfrm>
            <a:off x="3359150"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7" name="Text Placeholder 12">
            <a:extLst>
              <a:ext uri="{FF2B5EF4-FFF2-40B4-BE49-F238E27FC236}">
                <a16:creationId xmlns:a16="http://schemas.microsoft.com/office/drawing/2014/main" id="{5633B343-3276-FFE0-E133-78FCC4586C5D}"/>
              </a:ext>
            </a:extLst>
          </p:cNvPr>
          <p:cNvSpPr>
            <a:spLocks noGrp="1"/>
          </p:cNvSpPr>
          <p:nvPr>
            <p:ph type="body" sz="quarter" idx="49"/>
          </p:nvPr>
        </p:nvSpPr>
        <p:spPr>
          <a:xfrm>
            <a:off x="3359151"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5" name="Text Placeholder 12">
            <a:extLst>
              <a:ext uri="{FF2B5EF4-FFF2-40B4-BE49-F238E27FC236}">
                <a16:creationId xmlns:a16="http://schemas.microsoft.com/office/drawing/2014/main" id="{0C143002-4A13-3C6F-6382-30ADD0C1B28B}"/>
              </a:ext>
            </a:extLst>
          </p:cNvPr>
          <p:cNvSpPr>
            <a:spLocks noGrp="1"/>
          </p:cNvSpPr>
          <p:nvPr>
            <p:ph type="body" sz="quarter" idx="57" hasCustomPrompt="1"/>
          </p:nvPr>
        </p:nvSpPr>
        <p:spPr>
          <a:xfrm>
            <a:off x="550862"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6" name="Text Placeholder 12">
            <a:extLst>
              <a:ext uri="{FF2B5EF4-FFF2-40B4-BE49-F238E27FC236}">
                <a16:creationId xmlns:a16="http://schemas.microsoft.com/office/drawing/2014/main" id="{FCAA7932-2491-E19F-F43E-926BEC1B4449}"/>
              </a:ext>
            </a:extLst>
          </p:cNvPr>
          <p:cNvSpPr>
            <a:spLocks noGrp="1"/>
          </p:cNvSpPr>
          <p:nvPr>
            <p:ph type="body" sz="quarter" idx="58" hasCustomPrompt="1"/>
          </p:nvPr>
        </p:nvSpPr>
        <p:spPr>
          <a:xfrm>
            <a:off x="3359150"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145484529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4151313" y="1"/>
            <a:ext cx="80406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Tree>
    <p:extLst>
      <p:ext uri="{BB962C8B-B14F-4D97-AF65-F5344CB8AC3E}">
        <p14:creationId xmlns:p14="http://schemas.microsoft.com/office/powerpoint/2010/main" val="20350425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6096001" y="1"/>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1"/>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0715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5"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13418AE6-3475-B6CB-05F3-2E7EE8F27125}"/>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a:extLst>
              <a:ext uri="{FF2B5EF4-FFF2-40B4-BE49-F238E27FC236}">
                <a16:creationId xmlns:a16="http://schemas.microsoft.com/office/drawing/2014/main" id="{9BC0F84A-9F67-A0D9-523F-A08FDCCDB610}"/>
              </a:ext>
            </a:extLst>
          </p:cNvPr>
          <p:cNvGrpSpPr/>
          <p:nvPr userDrawn="1"/>
        </p:nvGrpSpPr>
        <p:grpSpPr>
          <a:xfrm>
            <a:off x="10351298" y="1654106"/>
            <a:ext cx="118572" cy="116191"/>
            <a:chOff x="10353679" y="1654106"/>
            <a:chExt cx="118572" cy="116191"/>
          </a:xfrm>
        </p:grpSpPr>
        <p:sp>
          <p:nvSpPr>
            <p:cNvPr id="12" name="Rectangle 11">
              <a:extLst>
                <a:ext uri="{FF2B5EF4-FFF2-40B4-BE49-F238E27FC236}">
                  <a16:creationId xmlns:a16="http://schemas.microsoft.com/office/drawing/2014/main" id="{4D22A660-A891-BE4F-70E6-2A8B915A180F}"/>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F4780932-DFAD-F9D4-84A9-412EF888DA63}"/>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 name="Group 17">
            <a:extLst>
              <a:ext uri="{FF2B5EF4-FFF2-40B4-BE49-F238E27FC236}">
                <a16:creationId xmlns:a16="http://schemas.microsoft.com/office/drawing/2014/main" id="{6B000B0B-E758-5C04-399D-7291C3FB0104}"/>
              </a:ext>
            </a:extLst>
          </p:cNvPr>
          <p:cNvGrpSpPr/>
          <p:nvPr userDrawn="1"/>
        </p:nvGrpSpPr>
        <p:grpSpPr>
          <a:xfrm>
            <a:off x="10602747" y="1677271"/>
            <a:ext cx="74459" cy="74459"/>
            <a:chOff x="10602747" y="1677271"/>
            <a:chExt cx="74459" cy="74459"/>
          </a:xfrm>
        </p:grpSpPr>
        <p:cxnSp>
          <p:nvCxnSpPr>
            <p:cNvPr id="19" name="Straight Connector 18">
              <a:extLst>
                <a:ext uri="{FF2B5EF4-FFF2-40B4-BE49-F238E27FC236}">
                  <a16:creationId xmlns:a16="http://schemas.microsoft.com/office/drawing/2014/main" id="{F6974CB6-8A3A-189D-82BD-C7D0556FE06F}"/>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a16="http://schemas.microsoft.com/office/drawing/2014/main" id="{B0947A5F-1E16-3451-B853-9DF883EB119B}"/>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21" name="Straight Connector 20">
            <a:extLst>
              <a:ext uri="{FF2B5EF4-FFF2-40B4-BE49-F238E27FC236}">
                <a16:creationId xmlns:a16="http://schemas.microsoft.com/office/drawing/2014/main" id="{5EF5EFB6-196F-F63E-2DE7-D954DF520406}"/>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22" name="Picture Placeholder 15">
            <a:extLst>
              <a:ext uri="{FF2B5EF4-FFF2-40B4-BE49-F238E27FC236}">
                <a16:creationId xmlns:a16="http://schemas.microsoft.com/office/drawing/2014/main" id="{BD7FD75F-74DC-BC51-0299-6A9CCC57A509}"/>
              </a:ext>
            </a:extLst>
          </p:cNvPr>
          <p:cNvSpPr>
            <a:spLocks noGrp="1"/>
          </p:cNvSpPr>
          <p:nvPr>
            <p:ph type="pic" sz="quarter" idx="20" hasCustomPrompt="1"/>
          </p:nvPr>
        </p:nvSpPr>
        <p:spPr>
          <a:xfrm>
            <a:off x="4740276" y="1825625"/>
            <a:ext cx="6096000" cy="3429000"/>
          </a:xfrm>
          <a:solidFill>
            <a:schemeClr val="tx1">
              <a:lumMod val="75000"/>
              <a:lumOff val="25000"/>
            </a:schemeClr>
          </a:solidFill>
          <a:ln w="12700">
            <a:solidFill>
              <a:schemeClr val="bg1"/>
            </a:solid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screenshot</a:t>
            </a:r>
          </a:p>
        </p:txBody>
      </p:sp>
    </p:spTree>
    <p:extLst>
      <p:ext uri="{BB962C8B-B14F-4D97-AF65-F5344CB8AC3E}">
        <p14:creationId xmlns:p14="http://schemas.microsoft.com/office/powerpoint/2010/main" val="311664115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Rectangle: Rounded Corners 4">
            <a:extLst>
              <a:ext uri="{FF2B5EF4-FFF2-40B4-BE49-F238E27FC236}">
                <a16:creationId xmlns:a16="http://schemas.microsoft.com/office/drawing/2014/main" id="{9BF0B53D-F6DF-17CF-ACF1-4F88F84C5610}"/>
              </a:ext>
            </a:extLst>
          </p:cNvPr>
          <p:cNvSpPr/>
          <p:nvPr userDrawn="1"/>
        </p:nvSpPr>
        <p:spPr>
          <a:xfrm>
            <a:off x="4797580"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Picture Placeholder 15">
            <a:extLst>
              <a:ext uri="{FF2B5EF4-FFF2-40B4-BE49-F238E27FC236}">
                <a16:creationId xmlns:a16="http://schemas.microsoft.com/office/drawing/2014/main" id="{16121244-99D9-2546-8BEB-1F14FA9475F8}"/>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11" name="Picture Placeholder 15">
            <a:extLst>
              <a:ext uri="{FF2B5EF4-FFF2-40B4-BE49-F238E27FC236}">
                <a16:creationId xmlns:a16="http://schemas.microsoft.com/office/drawing/2014/main" id="{013E17C5-D35B-479F-D89C-BD2C881A189B}"/>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36871821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8058294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x Columns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12">
            <a:extLst>
              <a:ext uri="{FF2B5EF4-FFF2-40B4-BE49-F238E27FC236}">
                <a16:creationId xmlns:a16="http://schemas.microsoft.com/office/drawing/2014/main" id="{1F5188B7-08EE-1AE1-2A08-B260F1FCC267}"/>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C4544FE-A31D-1611-BA47-FB2E0EA7D648}"/>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Picture Placeholder 15">
            <a:extLst>
              <a:ext uri="{FF2B5EF4-FFF2-40B4-BE49-F238E27FC236}">
                <a16:creationId xmlns:a16="http://schemas.microsoft.com/office/drawing/2014/main" id="{83098F46-CCA3-C9DF-E04C-80FBCEF25711}"/>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5564848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a:off x="4695563" y="1681560"/>
            <a:ext cx="6148800" cy="3769200"/>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1090272"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3A972FEF-2577-B8B6-087C-0059E960CE35}"/>
              </a:ext>
            </a:extLst>
          </p:cNvPr>
          <p:cNvSpPr>
            <a:spLocks noGrp="1"/>
          </p:cNvSpPr>
          <p:nvPr>
            <p:ph type="pic" sz="quarter" idx="20" hasCustomPrompt="1"/>
          </p:nvPr>
        </p:nvSpPr>
        <p:spPr>
          <a:xfrm>
            <a:off x="4847376" y="1814760"/>
            <a:ext cx="5846400" cy="350280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4044352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rot="5400000">
            <a:off x="5081086" y="1298079"/>
            <a:ext cx="5774739" cy="3887787"/>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90BF509B-4750-DBE8-9302-4ED8DE780388}"/>
              </a:ext>
            </a:extLst>
          </p:cNvPr>
          <p:cNvSpPr>
            <a:spLocks noGrp="1"/>
          </p:cNvSpPr>
          <p:nvPr>
            <p:ph type="pic" sz="quarter" idx="20" hasCustomPrompt="1"/>
          </p:nvPr>
        </p:nvSpPr>
        <p:spPr>
          <a:xfrm>
            <a:off x="6168230" y="507027"/>
            <a:ext cx="3600450" cy="546989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3174483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CFB9E072-72A1-65B9-4589-FAEFF2F27070}"/>
              </a:ext>
            </a:extLst>
          </p:cNvPr>
          <p:cNvGrpSpPr/>
          <p:nvPr userDrawn="1"/>
        </p:nvGrpSpPr>
        <p:grpSpPr>
          <a:xfrm>
            <a:off x="3837161" y="866775"/>
            <a:ext cx="7917688" cy="5124452"/>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388454791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FB9E072-72A1-65B9-4589-FAEFF2F27070}"/>
              </a:ext>
            </a:extLst>
          </p:cNvPr>
          <p:cNvGrpSpPr/>
          <p:nvPr userDrawn="1"/>
        </p:nvGrpSpPr>
        <p:grpSpPr>
          <a:xfrm>
            <a:off x="1146008" y="225287"/>
            <a:ext cx="9899984" cy="6407426"/>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3"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10902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351712070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a:solidFill>
                  <a:schemeClr val="bg1"/>
                </a:solidFill>
                <a:latin typeface="+mj-lt"/>
                <a:ea typeface="+mn-ea"/>
                <a:cs typeface="+mn-cs"/>
              </a:rPr>
              <a:t>© 2023 Clarivate</a:t>
            </a:r>
          </a:p>
          <a:p>
            <a:r>
              <a:rPr lang="en-US" sz="900">
                <a:solidFill>
                  <a:schemeClr val="bg1"/>
                </a:solidFill>
              </a:rPr>
              <a:t>Clarivate and its logo, as well as all other trademarks </a:t>
            </a:r>
            <a:r>
              <a:rPr lang="en-US" sz="900" noProof="0">
                <a:solidFill>
                  <a:schemeClr val="bg1"/>
                </a:solidFill>
              </a:rPr>
              <a:t>used</a:t>
            </a:r>
            <a:r>
              <a:rPr lang="en-US" sz="90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a:solidFill>
                  <a:schemeClr val="bg1"/>
                </a:solidFill>
                <a:latin typeface="+mj-lt"/>
              </a:rPr>
              <a:t>About Clarivate</a:t>
            </a:r>
          </a:p>
          <a:p>
            <a:r>
              <a:rPr lang="en-GB" sz="900" b="0" i="0" u="none" strike="noStrike">
                <a:solidFill>
                  <a:schemeClr val="bg1"/>
                </a:solidFill>
                <a:effectLst/>
              </a:rPr>
              <a:t>Clarivate is the leading global information services provider. We connect </a:t>
            </a:r>
            <a:r>
              <a:rPr lang="en-US" sz="900" b="0" i="0" u="none" strike="noStrike" noProof="0">
                <a:solidFill>
                  <a:schemeClr val="bg1"/>
                </a:solidFill>
                <a:effectLst/>
              </a:rPr>
              <a:t>people</a:t>
            </a:r>
            <a:r>
              <a:rPr lang="en-GB" sz="900" b="0" i="0" u="none" strike="noStrike">
                <a:solidFill>
                  <a:schemeClr val="bg1"/>
                </a:solidFill>
                <a:effectLst/>
              </a:rPr>
              <a:t> and </a:t>
            </a:r>
            <a:r>
              <a:rPr lang="en-US" sz="900" b="0" i="0" u="none" strike="noStrike" noProof="0">
                <a:solidFill>
                  <a:schemeClr val="bg1"/>
                </a:solidFill>
                <a:effectLst/>
              </a:rPr>
              <a:t>organizations</a:t>
            </a:r>
            <a:r>
              <a:rPr lang="en-GB" sz="900" b="0" i="0" u="none" strike="noStrike">
                <a:solidFill>
                  <a:schemeClr val="bg1"/>
                </a:solidFill>
                <a:effectLst/>
              </a:rPr>
              <a:t> to intelligence they can trust to transform their perspective, their work and our world. Our subscription </a:t>
            </a:r>
            <a:r>
              <a:rPr lang="en-US" sz="900" b="0" i="0" u="none" strike="noStrike" noProof="0">
                <a:solidFill>
                  <a:schemeClr val="bg1"/>
                </a:solidFill>
                <a:effectLst/>
              </a:rPr>
              <a:t>and</a:t>
            </a:r>
            <a:r>
              <a:rPr lang="en-GB" sz="900" b="0" i="0" u="none" strike="noStrike">
                <a:solidFill>
                  <a:schemeClr val="bg1"/>
                </a:solidFill>
                <a:effectLst/>
              </a:rPr>
              <a:t> technology-based solutions are coupled with deep domain expertise and cover the areas </a:t>
            </a:r>
            <a:br>
              <a:rPr lang="en-GB" sz="900" b="0" i="0" u="none" strike="noStrike">
                <a:solidFill>
                  <a:schemeClr val="bg1"/>
                </a:solidFill>
                <a:effectLst/>
              </a:rPr>
            </a:br>
            <a:r>
              <a:rPr lang="en-GB" sz="900" b="0" i="0" u="none" strike="noStrike">
                <a:solidFill>
                  <a:schemeClr val="bg1"/>
                </a:solidFill>
                <a:effectLst/>
              </a:rPr>
              <a:t>of Academia &amp; Government, Life Sciences &amp; Healthcare and Intellectual Property. For more information, please visit </a:t>
            </a:r>
            <a:r>
              <a:rPr lang="en-GB" sz="900" b="0" i="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a:solidFill>
                <a:schemeClr val="bg1"/>
              </a:solidFill>
            </a:endParaRPr>
          </a:p>
        </p:txBody>
      </p:sp>
      <p:pic>
        <p:nvPicPr>
          <p:cNvPr id="3" name="Graphic 2">
            <a:extLst>
              <a:ext uri="{FF2B5EF4-FFF2-40B4-BE49-F238E27FC236}">
                <a16:creationId xmlns:a16="http://schemas.microsoft.com/office/drawing/2014/main" id="{F237B08C-67E8-79A5-028C-A6F410547749}"/>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6223383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54B6B1FB-0091-BF28-2338-10A73DA0DD11}"/>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71376661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a:solidFill>
                  <a:schemeClr val="bg1"/>
                </a:solidFill>
                <a:latin typeface="+mj-lt"/>
                <a:ea typeface="+mn-ea"/>
                <a:cs typeface="+mn-cs"/>
              </a:rPr>
              <a:t>© 2023 Clarivate</a:t>
            </a:r>
          </a:p>
          <a:p>
            <a:r>
              <a:rPr lang="en-GB" sz="900">
                <a:solidFill>
                  <a:schemeClr val="bg1"/>
                </a:solidFill>
              </a:rPr>
              <a:t>Clarivate and </a:t>
            </a:r>
            <a:r>
              <a:rPr lang="en-US" sz="900" noProof="0">
                <a:solidFill>
                  <a:schemeClr val="bg1"/>
                </a:solidFill>
              </a:rPr>
              <a:t>its</a:t>
            </a:r>
            <a:r>
              <a:rPr lang="en-GB" sz="90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A083AE86-95D3-C632-BB01-15D3F5D5A518}"/>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2868847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BA5C7C88-D5FF-CD86-D745-A0F049232268}"/>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3145681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Purple Star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863E8515-B4E4-09F5-C8B9-4A64B25948DB}"/>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13640191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ark image - 1 line only">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34517019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Purple Star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1428FD77-8717-FA74-57BB-088D5E31A510}"/>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5186433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ark image - 2 or 3 lines">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2293801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73970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5B8B4328-59C1-D6A0-2D23-526CB791C2DF}"/>
              </a:ext>
            </a:extLst>
          </p:cNvPr>
          <p:cNvSpPr>
            <a:spLocks noGrp="1"/>
          </p:cNvSpPr>
          <p:nvPr>
            <p:ph type="body" sz="quarter" idx="15"/>
          </p:nvPr>
        </p:nvSpPr>
        <p:spPr>
          <a:xfrm>
            <a:off x="6167438"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727234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E79289D7-5C2E-68CE-3B90-A9A8960FA82B}"/>
              </a:ext>
            </a:extLst>
          </p:cNvPr>
          <p:cNvSpPr>
            <a:spLocks noGrp="1"/>
          </p:cNvSpPr>
          <p:nvPr>
            <p:ph type="body" sz="quarter" idx="16"/>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8" name="Text Placeholder 12">
            <a:extLst>
              <a:ext uri="{FF2B5EF4-FFF2-40B4-BE49-F238E27FC236}">
                <a16:creationId xmlns:a16="http://schemas.microsoft.com/office/drawing/2014/main" id="{49E19914-A73D-36ED-F704-267D2EE80CB7}"/>
              </a:ext>
            </a:extLst>
          </p:cNvPr>
          <p:cNvSpPr>
            <a:spLocks noGrp="1"/>
          </p:cNvSpPr>
          <p:nvPr>
            <p:ph type="body" sz="quarter" idx="17"/>
          </p:nvPr>
        </p:nvSpPr>
        <p:spPr>
          <a:xfrm>
            <a:off x="8039438"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050302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noFill/>
          <a:ln>
            <a:noFill/>
          </a:ln>
        </p:spPr>
        <p:txBody>
          <a:bodyPr anchor="ctr" anchorCtr="0"/>
          <a:lstStyle>
            <a:lvl1pPr marL="0" indent="0" algn="ctr">
              <a:buNone/>
              <a:defRPr sz="1000">
                <a:solidFill>
                  <a:schemeClr val="accent2"/>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23976632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6326310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5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err="1"/>
              <a:t>toinsert</a:t>
            </a:r>
            <a:r>
              <a:rPr lang="en-GB"/>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30495910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64">
            <a:extLst>
              <a:ext uri="{FF2B5EF4-FFF2-40B4-BE49-F238E27FC236}">
                <a16:creationId xmlns:a16="http://schemas.microsoft.com/office/drawing/2014/main" id="{0CD9EC8C-7926-A3DB-DFD4-0FC7E25E90F1}"/>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Two or three</a:t>
            </a:r>
            <a:br>
              <a:rPr lang="en-US" dirty="0"/>
            </a:br>
            <a:r>
              <a:rPr lang="en-US" dirty="0"/>
              <a:t>line title here</a:t>
            </a:r>
            <a:br>
              <a:rPr lang="en-US" dirty="0"/>
            </a:br>
            <a:r>
              <a:rPr lang="en-US" dirty="0"/>
              <a:t>lorem ipsum dolor</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4124374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04340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445082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338197556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73275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57634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021371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55360"/>
            <a:ext cx="3566160" cy="8026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73768B55-F9C8-B565-5C57-D1900EE4C8C6}"/>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268942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0:50 Text / Big Stat">
    <p:spTree>
      <p:nvGrpSpPr>
        <p:cNvPr id="1" name=""/>
        <p:cNvGrpSpPr/>
        <p:nvPr/>
      </p:nvGrpSpPr>
      <p:grpSpPr>
        <a:xfrm>
          <a:off x="0" y="0"/>
          <a:ext cx="0" cy="0"/>
          <a:chOff x="0" y="0"/>
          <a:chExt cx="0" cy="0"/>
        </a:xfrm>
      </p:grpSpPr>
      <p:pic>
        <p:nvPicPr>
          <p:cNvPr id="6" name="Picture 5" descr="Background pattern&#10;&#10;Description automatically generated">
            <a:extLst>
              <a:ext uri="{FF2B5EF4-FFF2-40B4-BE49-F238E27FC236}">
                <a16:creationId xmlns:a16="http://schemas.microsoft.com/office/drawing/2014/main" id="{192AC438-4963-3E86-AF1D-907809837B4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096000" y="2861"/>
            <a:ext cx="6096000" cy="6852277"/>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lang="en-US" sz="12000" kern="1200" spc="-300" baseline="0" dirty="0">
                <a:solidFill>
                  <a:schemeClr val="accent1"/>
                </a:solidFill>
                <a:latin typeface="+mn-lt"/>
                <a:ea typeface="+mn-ea"/>
                <a:cs typeface="+mn-cs"/>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marL="0" lvl="0" indent="0" algn="ctr" defTabSz="914400" rtl="0" eaLnBrk="1" latinLnBrk="0" hangingPunct="1">
              <a:lnSpc>
                <a:spcPct val="100000"/>
              </a:lnSpc>
              <a:spcBef>
                <a:spcPts val="900"/>
              </a:spcBef>
              <a:buFont typeface="Arial" panose="020B0604020202020204" pitchFamily="34" charset="0"/>
              <a:buNone/>
            </a:pPr>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0492111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576077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x Columns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26292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0:50 - 1 line only">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1419425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1 Light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14720"/>
            <a:ext cx="3535680" cy="8432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B5925C88-C71B-27F2-2611-CAC82D10215A}"/>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388812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 / 2x Big Sta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C9D9F7-ED91-D58F-4B8A-75E79F808FE3}"/>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a:extLst>
              <a:ext uri="{FF2B5EF4-FFF2-40B4-BE49-F238E27FC236}">
                <a16:creationId xmlns:a16="http://schemas.microsoft.com/office/drawing/2014/main" id="{0986F515-904D-A198-71ED-870E64DDB4CE}"/>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3177569F-28AA-9243-A576-B7391466851E}"/>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B0ABFDE5-ACBC-EA3C-F170-8930EE49A99B}"/>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4" name="Text Placeholder 12">
            <a:extLst>
              <a:ext uri="{FF2B5EF4-FFF2-40B4-BE49-F238E27FC236}">
                <a16:creationId xmlns:a16="http://schemas.microsoft.com/office/drawing/2014/main" id="{71A5382E-8AB3-355B-234A-708ABEDECE8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5" name="Text Placeholder 12">
            <a:extLst>
              <a:ext uri="{FF2B5EF4-FFF2-40B4-BE49-F238E27FC236}">
                <a16:creationId xmlns:a16="http://schemas.microsoft.com/office/drawing/2014/main" id="{911B869A-ED46-587C-E1E8-2D7DE72DA99A}"/>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a:p>
            <a:pPr lvl="3"/>
            <a:endParaRPr lang="en-GB"/>
          </a:p>
        </p:txBody>
      </p:sp>
    </p:spTree>
    <p:extLst>
      <p:ext uri="{BB962C8B-B14F-4D97-AF65-F5344CB8AC3E}">
        <p14:creationId xmlns:p14="http://schemas.microsoft.com/office/powerpoint/2010/main" val="926122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x Columns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98E49A-5FC1-C240-F8BE-AC453CAF0766}"/>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 name="Picture 14">
            <a:extLst>
              <a:ext uri="{FF2B5EF4-FFF2-40B4-BE49-F238E27FC236}">
                <a16:creationId xmlns:a16="http://schemas.microsoft.com/office/drawing/2014/main" id="{6EA90A8E-21EE-B1AB-3E54-90DA5E7A3E20}"/>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1B23EB47-EA6A-4201-980F-A29FAC028C02}"/>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7" name="Text Placeholder 12">
            <a:extLst>
              <a:ext uri="{FF2B5EF4-FFF2-40B4-BE49-F238E27FC236}">
                <a16:creationId xmlns:a16="http://schemas.microsoft.com/office/drawing/2014/main" id="{ADB540FA-D322-473E-8258-CEDC558D4B93}"/>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426758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1 Light Image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65520"/>
            <a:ext cx="3556000" cy="7924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8">
            <a:extLst>
              <a:ext uri="{FF2B5EF4-FFF2-40B4-BE49-F238E27FC236}">
                <a16:creationId xmlns:a16="http://schemas.microsoft.com/office/drawing/2014/main" id="{C47A8D95-81FF-B0ED-E3E1-03C22312AA89}"/>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6" name="Rectangle 5">
            <a:extLst>
              <a:ext uri="{FF2B5EF4-FFF2-40B4-BE49-F238E27FC236}">
                <a16:creationId xmlns:a16="http://schemas.microsoft.com/office/drawing/2014/main" id="{FADCDF42-4795-B9BB-A09E-30C7785EE34D}"/>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7">
            <a:extLst>
              <a:ext uri="{FF2B5EF4-FFF2-40B4-BE49-F238E27FC236}">
                <a16:creationId xmlns:a16="http://schemas.microsoft.com/office/drawing/2014/main" id="{1FF2E5A3-55A9-35F4-3B8B-B4FDDD908EF8}"/>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1C7CE8EE-CC8D-2E5F-9BEA-0C8DABDDFC8D}"/>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8B54CE3D-7DB3-3908-6F56-2737E451B052}"/>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2" name="Text Placeholder 12">
            <a:extLst>
              <a:ext uri="{FF2B5EF4-FFF2-40B4-BE49-F238E27FC236}">
                <a16:creationId xmlns:a16="http://schemas.microsoft.com/office/drawing/2014/main" id="{294BFB3D-8653-F8BB-E3B2-7D7BFC091DB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3" name="Text Placeholder 12">
            <a:extLst>
              <a:ext uri="{FF2B5EF4-FFF2-40B4-BE49-F238E27FC236}">
                <a16:creationId xmlns:a16="http://schemas.microsoft.com/office/drawing/2014/main" id="{2415A28B-D58E-716B-17B3-97619E7F95AB}"/>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162872072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925529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149883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1">
            <a:extLst>
              <a:ext uri="{FF2B5EF4-FFF2-40B4-BE49-F238E27FC236}">
                <a16:creationId xmlns:a16="http://schemas.microsoft.com/office/drawing/2014/main" id="{31304741-D1F9-E17E-A566-419F7D2B71E5}"/>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43226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Picture Placeholder 83">
            <a:extLst>
              <a:ext uri="{FF2B5EF4-FFF2-40B4-BE49-F238E27FC236}">
                <a16:creationId xmlns:a16="http://schemas.microsoft.com/office/drawing/2014/main" id="{6CF1CEAF-861F-3E11-2774-027EE5F331F7}"/>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437292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itrus/mint pattern - Black quote">
    <p:bg>
      <p:bgPr>
        <a:solidFill>
          <a:schemeClr val="bg1"/>
        </a:solidFill>
        <a:effectLst/>
      </p:bgPr>
    </p:bg>
    <p:spTree>
      <p:nvGrpSpPr>
        <p:cNvPr id="1" name=""/>
        <p:cNvGrpSpPr/>
        <p:nvPr/>
      </p:nvGrpSpPr>
      <p:grpSpPr>
        <a:xfrm>
          <a:off x="0" y="0"/>
          <a:ext cx="0" cy="0"/>
          <a:chOff x="0" y="0"/>
          <a:chExt cx="0" cy="0"/>
        </a:xfrm>
      </p:grpSpPr>
      <p:pic>
        <p:nvPicPr>
          <p:cNvPr id="9" name="Picture 8" descr="Background pattern&#10;&#10;Description automatically generated">
            <a:extLst>
              <a:ext uri="{FF2B5EF4-FFF2-40B4-BE49-F238E27FC236}">
                <a16:creationId xmlns:a16="http://schemas.microsoft.com/office/drawing/2014/main" id="{25659636-78CF-6EFF-68F5-52F1AB62035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horizontally as required”.</a:t>
            </a:r>
            <a:endParaRPr lang="en-GB"/>
          </a:p>
        </p:txBody>
      </p:sp>
      <p:grpSp>
        <p:nvGrpSpPr>
          <p:cNvPr id="5" name="Group 4">
            <a:extLst>
              <a:ext uri="{FF2B5EF4-FFF2-40B4-BE49-F238E27FC236}">
                <a16:creationId xmlns:a16="http://schemas.microsoft.com/office/drawing/2014/main" id="{A8892ED5-689F-D574-C82C-570C5C09DA8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353CF945-5204-F2C8-C7F5-4C1B0A66650C}"/>
                </a:ext>
              </a:extLst>
            </p:cNvPr>
            <p:cNvGrpSpPr/>
            <p:nvPr/>
          </p:nvGrpSpPr>
          <p:grpSpPr>
            <a:xfrm>
              <a:off x="4654410" y="2026462"/>
              <a:ext cx="1538287" cy="797242"/>
              <a:chOff x="4654410" y="2026462"/>
              <a:chExt cx="1538287" cy="797242"/>
            </a:xfrm>
            <a:solidFill>
              <a:srgbClr val="000000"/>
            </a:solidFill>
          </p:grpSpPr>
          <p:grpSp>
            <p:nvGrpSpPr>
              <p:cNvPr id="57" name="Graphic 8">
                <a:extLst>
                  <a:ext uri="{FF2B5EF4-FFF2-40B4-BE49-F238E27FC236}">
                    <a16:creationId xmlns:a16="http://schemas.microsoft.com/office/drawing/2014/main" id="{982CB62D-8239-7351-8BCA-B91525565C68}"/>
                  </a:ext>
                </a:extLst>
              </p:cNvPr>
              <p:cNvGrpSpPr/>
              <p:nvPr/>
            </p:nvGrpSpPr>
            <p:grpSpPr>
              <a:xfrm>
                <a:off x="4662982" y="2665589"/>
                <a:ext cx="1447799" cy="158115"/>
                <a:chOff x="4662982" y="2665589"/>
                <a:chExt cx="1447799" cy="158115"/>
              </a:xfrm>
              <a:solidFill>
                <a:srgbClr val="000000"/>
              </a:solidFill>
            </p:grpSpPr>
            <p:sp>
              <p:nvSpPr>
                <p:cNvPr id="69" name="Freeform 68">
                  <a:extLst>
                    <a:ext uri="{FF2B5EF4-FFF2-40B4-BE49-F238E27FC236}">
                      <a16:creationId xmlns:a16="http://schemas.microsoft.com/office/drawing/2014/main" id="{4108A677-7472-48A7-73A3-F8D52D35E0F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6EC4C7-2AFB-1732-5877-4403A27BBBC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1F528532-C388-F051-B5F6-ACA9CEADD51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BC6FB98-88F7-AAE8-6916-2E95DFC26A58}"/>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D12AE487-C88B-5FCA-77B9-8253BE7CC5E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9328B285-8EA1-C583-9D7D-2D07E285DED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490E335-A628-BB87-80C5-0F4AC8EB425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33F669E-DD2D-4435-2228-E06119A16B75}"/>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81EC6ED-7333-A2F8-EF3F-7D0AEA219237}"/>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D32CFD25-FEB7-F288-6B3C-563662C8ED5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A00DF954-72A8-8B03-4BA3-DCA82CE34DEB}"/>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F62550F2-43C7-3442-4397-E43BB3C765A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2F89EFA-6A90-C088-8284-EE6C19D0DFC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7B512299-B123-BC05-505F-C91FEEB52F3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A0DC705-E694-7969-EAEC-4D93C3E839F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58" name="Graphic 8">
                <a:extLst>
                  <a:ext uri="{FF2B5EF4-FFF2-40B4-BE49-F238E27FC236}">
                    <a16:creationId xmlns:a16="http://schemas.microsoft.com/office/drawing/2014/main" id="{521CD0A2-8A98-E233-2240-928F22FD055F}"/>
                  </a:ext>
                </a:extLst>
              </p:cNvPr>
              <p:cNvGrpSpPr/>
              <p:nvPr/>
            </p:nvGrpSpPr>
            <p:grpSpPr>
              <a:xfrm>
                <a:off x="4654410" y="2026462"/>
                <a:ext cx="1538287" cy="492544"/>
                <a:chOff x="4654410" y="2026462"/>
                <a:chExt cx="1538287" cy="492544"/>
              </a:xfrm>
              <a:solidFill>
                <a:srgbClr val="000000"/>
              </a:solidFill>
            </p:grpSpPr>
            <p:sp>
              <p:nvSpPr>
                <p:cNvPr id="59" name="Freeform 58">
                  <a:extLst>
                    <a:ext uri="{FF2B5EF4-FFF2-40B4-BE49-F238E27FC236}">
                      <a16:creationId xmlns:a16="http://schemas.microsoft.com/office/drawing/2014/main" id="{BB963847-C97C-02EF-0942-023DC5E6CD9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262C14D-FBB4-7DFE-B8CA-0EBE4C227CF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AA7DF23-CC73-864A-50A9-6879F175A7B4}"/>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5BB0041-BF56-49A1-B3BE-179DBE65D61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A59887-9BAC-9976-0235-E27DBB39EB10}"/>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A8CE8C3-C479-9317-50DA-EC98ED286B5B}"/>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35E62C-8F33-6114-ACE0-C1BCD7E4D8D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5F5F6809-AACA-AE2B-F118-8F69A1CF184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6CC33C75-98E7-716D-7DEC-6D35FB257AB6}"/>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F9EB42-A01F-CAC2-83C9-2252CA6DCC9D}"/>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94C2EAF9-E895-4794-53ED-E52C9BE54184}"/>
                </a:ext>
              </a:extLst>
            </p:cNvPr>
            <p:cNvGrpSpPr/>
            <p:nvPr/>
          </p:nvGrpSpPr>
          <p:grpSpPr>
            <a:xfrm>
              <a:off x="7018515" y="2137905"/>
              <a:ext cx="1947862" cy="701039"/>
              <a:chOff x="7018515" y="2137905"/>
              <a:chExt cx="1947862" cy="701039"/>
            </a:xfrm>
          </p:grpSpPr>
          <p:grpSp>
            <p:nvGrpSpPr>
              <p:cNvPr id="11" name="Graphic 8">
                <a:extLst>
                  <a:ext uri="{FF2B5EF4-FFF2-40B4-BE49-F238E27FC236}">
                    <a16:creationId xmlns:a16="http://schemas.microsoft.com/office/drawing/2014/main" id="{7328AC82-4C0C-F1FB-967A-775C8CC726D0}"/>
                  </a:ext>
                </a:extLst>
              </p:cNvPr>
              <p:cNvGrpSpPr/>
              <p:nvPr/>
            </p:nvGrpSpPr>
            <p:grpSpPr>
              <a:xfrm>
                <a:off x="7799565" y="2298877"/>
                <a:ext cx="356234" cy="369570"/>
                <a:chOff x="7799565" y="2298877"/>
                <a:chExt cx="356234" cy="369570"/>
              </a:xfrm>
              <a:solidFill>
                <a:srgbClr val="231F20"/>
              </a:solidFill>
            </p:grpSpPr>
            <p:sp>
              <p:nvSpPr>
                <p:cNvPr id="51" name="Freeform 50">
                  <a:extLst>
                    <a:ext uri="{FF2B5EF4-FFF2-40B4-BE49-F238E27FC236}">
                      <a16:creationId xmlns:a16="http://schemas.microsoft.com/office/drawing/2014/main" id="{1CC3A56F-ACA2-8941-ACD7-1AC0DB15F0DC}"/>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D7BAE83-3240-D0CC-1747-C242B6C3E273}"/>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B339558-6902-C7DF-F00D-70E39AAA272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1F0432A-1E97-424B-C325-37843C8669A0}"/>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6A7C6FB-7B72-7CAA-D854-D876715F6789}"/>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0889AF8-0F10-58AC-C39F-93EDCE5B781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A23EA712-C5F5-065A-C238-3190EAC4E24D}"/>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19B4DBB-0CA0-94DB-6066-FE76D7702EB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CB52B2B-7B58-D7C9-5CCF-4AAB82CE31C5}"/>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7D2C8E62-D65B-6877-5D29-155C629B472A}"/>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F615E8DC-93A2-2F2F-9A0C-A14D94B04BA8}"/>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4AA586C-F0F6-1ACB-CFD0-112C7860275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2F3168F-ACB7-1929-A0FE-325B3E35CBA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429F8716-E1DF-7779-5C03-7854EBFFD2F6}"/>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E2A1E6D-66DE-ACC1-2AD1-85C5358DA40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208E2C9-9767-9804-F3B4-9276E18323D1}"/>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AF1776C-EEB9-DA73-D441-67F9BBB06812}"/>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5EBB6E2-4DB6-079E-3B4B-A218257D895C}"/>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D323463-FF3C-78DE-2A19-7FB634610B0F}"/>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A0A031C-1669-EB04-C23F-6419484AB0E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58F86FD-D9BC-CFE6-A3BC-A71F0F22E48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E104061-A8AE-77D8-D465-EBEDE9AD8E8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74ECCC7-81E3-C138-C838-5440200E2308}"/>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DF4D8A7-0C2A-7B27-6FDE-4B6D1E1EAF76}"/>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47C7485-CF3A-772A-A503-4007BDF852C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2B4A5B5-8244-2D68-2CA2-5A180E3D217F}"/>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DAC38B6-FF97-F785-66B2-DB621E6DB8E7}"/>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B0E6B89-A08B-D37D-ED0E-B9A21A84DB0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63740FC-A145-962D-5EE5-9C6F2E9418EE}"/>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3220899-8062-1B87-37CD-3549F669441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73C0FB2-EA61-EF27-E8E1-EFE3CEDDFE2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D1458BF-134D-5314-827D-A55E3E486E4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CD3004-5EB7-92C8-D925-9DC9D8F37EF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34534B5-D832-F8BB-7AFA-E421B8DD78D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A6EA5E0-94A4-0650-4C5A-1B6707175DE6}"/>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4D41849-CC4C-1460-8213-6C0E620EE11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755FFAA-5DBA-EBA9-CE6C-579D7CB39CFC}"/>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8D3E14A-9187-ACDA-F7A3-25C10F5E1C6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F6A534AC-17FE-344F-81DA-8A4DC9C5EA1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885027F-13ED-CCC6-4C4A-B96A0092428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C920DD-0303-E477-E919-8ACE6C9789D0}"/>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5AF42DC-DB2A-927E-8F0F-16BADBBC56A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E634E961-6F8A-0EF5-ED71-77392CC18C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23983-4E1D-A571-D46B-C99EC833DF49}"/>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5369563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5">
            <a:extLst>
              <a:ext uri="{FF2B5EF4-FFF2-40B4-BE49-F238E27FC236}">
                <a16:creationId xmlns:a16="http://schemas.microsoft.com/office/drawing/2014/main" id="{874FDD68-78D2-C7AB-AA20-7027143D74C1}"/>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40506915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0:50 - 2 or 3 lines">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5992471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831646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1064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Gradient 1: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A433656-4F46-E395-DE73-3247ABE5A528}"/>
              </a:ext>
            </a:extLst>
          </p:cNvPr>
          <p:cNvSpPr/>
          <p:nvPr userDrawn="1"/>
        </p:nvSpPr>
        <p:spPr>
          <a:xfrm>
            <a:off x="0" y="0"/>
            <a:ext cx="4164281"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6" name="Group 5">
            <a:extLst>
              <a:ext uri="{FF2B5EF4-FFF2-40B4-BE49-F238E27FC236}">
                <a16:creationId xmlns:a16="http://schemas.microsoft.com/office/drawing/2014/main" id="{F7298512-7DCD-B705-B4D8-2C4D4A6B5B6D}"/>
              </a:ext>
            </a:extLst>
          </p:cNvPr>
          <p:cNvGrpSpPr/>
          <p:nvPr userDrawn="1"/>
        </p:nvGrpSpPr>
        <p:grpSpPr>
          <a:xfrm>
            <a:off x="556725" y="6146954"/>
            <a:ext cx="2771040" cy="522134"/>
            <a:chOff x="4654410" y="2026462"/>
            <a:chExt cx="4311967" cy="812482"/>
          </a:xfrm>
        </p:grpSpPr>
        <p:grpSp>
          <p:nvGrpSpPr>
            <p:cNvPr id="9" name="Graphic 8">
              <a:extLst>
                <a:ext uri="{FF2B5EF4-FFF2-40B4-BE49-F238E27FC236}">
                  <a16:creationId xmlns:a16="http://schemas.microsoft.com/office/drawing/2014/main" id="{DC3D2C4A-8690-4B98-881B-628CCCFCF73F}"/>
                </a:ext>
              </a:extLst>
            </p:cNvPr>
            <p:cNvGrpSpPr/>
            <p:nvPr/>
          </p:nvGrpSpPr>
          <p:grpSpPr>
            <a:xfrm>
              <a:off x="4654410" y="2026462"/>
              <a:ext cx="1538287" cy="797242"/>
              <a:chOff x="4654410" y="2026462"/>
              <a:chExt cx="1538287" cy="797242"/>
            </a:xfrm>
            <a:solidFill>
              <a:srgbClr val="000000"/>
            </a:solidFill>
          </p:grpSpPr>
          <p:grpSp>
            <p:nvGrpSpPr>
              <p:cNvPr id="59" name="Graphic 8">
                <a:extLst>
                  <a:ext uri="{FF2B5EF4-FFF2-40B4-BE49-F238E27FC236}">
                    <a16:creationId xmlns:a16="http://schemas.microsoft.com/office/drawing/2014/main" id="{7DE3130E-3E67-35E6-7444-7A00C41BB6C1}"/>
                  </a:ext>
                </a:extLst>
              </p:cNvPr>
              <p:cNvGrpSpPr/>
              <p:nvPr/>
            </p:nvGrpSpPr>
            <p:grpSpPr>
              <a:xfrm>
                <a:off x="4662982" y="2665589"/>
                <a:ext cx="1447799" cy="158115"/>
                <a:chOff x="4662982" y="2665589"/>
                <a:chExt cx="1447799" cy="158115"/>
              </a:xfrm>
              <a:solidFill>
                <a:srgbClr val="000000"/>
              </a:solidFill>
            </p:grpSpPr>
            <p:sp>
              <p:nvSpPr>
                <p:cNvPr id="71" name="Freeform 70">
                  <a:extLst>
                    <a:ext uri="{FF2B5EF4-FFF2-40B4-BE49-F238E27FC236}">
                      <a16:creationId xmlns:a16="http://schemas.microsoft.com/office/drawing/2014/main" id="{4227E58A-FBEA-D76A-0FD8-A733D414771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AF160B8-8565-80C6-CEBE-3630B5E250EA}"/>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3D5432E-6E2D-7747-839F-059478F3D1A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0D51B9F-1A01-B088-D792-E893F3909EFB}"/>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F0D7E98-D100-A218-33D5-D6D9925C769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249CB94-800D-C0B4-B6D5-B9C10893B1B6}"/>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567B4A8-1156-1939-200D-4379457BD84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6BB5E484-4295-89F6-9C58-4A62874F7001}"/>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9C250B-20E5-37A2-CA1A-622C03B2097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EFC2AACF-9CD0-951F-0997-D3FD741BDD45}"/>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7025501-9AA5-B76F-EAFF-0DB8A590A065}"/>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250F3A48-691B-AE0E-2728-31D9DC4922B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28DA2E7B-0A15-E899-1CF2-0F6DCCE67800}"/>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773D39A-37E5-F04E-C0DA-F67EC39F0DE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E227D0F-FD88-5F07-8464-58D8338C771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0" name="Graphic 8">
                <a:extLst>
                  <a:ext uri="{FF2B5EF4-FFF2-40B4-BE49-F238E27FC236}">
                    <a16:creationId xmlns:a16="http://schemas.microsoft.com/office/drawing/2014/main" id="{0CF6885B-8009-F1C0-EFFC-9804ECB1E154}"/>
                  </a:ext>
                </a:extLst>
              </p:cNvPr>
              <p:cNvGrpSpPr/>
              <p:nvPr/>
            </p:nvGrpSpPr>
            <p:grpSpPr>
              <a:xfrm>
                <a:off x="4654410" y="2026462"/>
                <a:ext cx="1538287" cy="492544"/>
                <a:chOff x="4654410" y="2026462"/>
                <a:chExt cx="1538287" cy="492544"/>
              </a:xfrm>
              <a:solidFill>
                <a:srgbClr val="000000"/>
              </a:solidFill>
            </p:grpSpPr>
            <p:sp>
              <p:nvSpPr>
                <p:cNvPr id="61" name="Freeform 60">
                  <a:extLst>
                    <a:ext uri="{FF2B5EF4-FFF2-40B4-BE49-F238E27FC236}">
                      <a16:creationId xmlns:a16="http://schemas.microsoft.com/office/drawing/2014/main" id="{7B3527D0-CDEE-0E59-FDDB-8625D5DC23F6}"/>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C574964-A709-DAE3-76F8-F572B69581D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82E7991-37D9-2BE1-5F2B-3609EF8915BC}"/>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1C312604-613E-8DE0-1DB3-2EBB28DB1BC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E7F8A0-3420-3F2B-61CA-CAC3C3E0D31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E87CFB1B-C10C-2EF9-C4FB-8109254ED37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D2926731-7DCA-1B01-FD52-E9BC96B247D9}"/>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18EAA730-0C67-028D-2B73-3A3942A6BB1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A4038BC-3654-4EDF-3723-23D32B0F3E8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FACB013-1DA7-6859-AE35-08793FB4424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852DC276-E9BC-741C-D671-5EA3C64533B6}"/>
                </a:ext>
              </a:extLst>
            </p:cNvPr>
            <p:cNvGrpSpPr/>
            <p:nvPr/>
          </p:nvGrpSpPr>
          <p:grpSpPr>
            <a:xfrm>
              <a:off x="7018515" y="2137905"/>
              <a:ext cx="1947862" cy="701039"/>
              <a:chOff x="7018515" y="2137905"/>
              <a:chExt cx="1947862" cy="701039"/>
            </a:xfrm>
          </p:grpSpPr>
          <p:grpSp>
            <p:nvGrpSpPr>
              <p:cNvPr id="14" name="Graphic 8">
                <a:extLst>
                  <a:ext uri="{FF2B5EF4-FFF2-40B4-BE49-F238E27FC236}">
                    <a16:creationId xmlns:a16="http://schemas.microsoft.com/office/drawing/2014/main" id="{609E32AA-7F70-713E-0096-73CAEA0EEE4D}"/>
                  </a:ext>
                </a:extLst>
              </p:cNvPr>
              <p:cNvGrpSpPr/>
              <p:nvPr/>
            </p:nvGrpSpPr>
            <p:grpSpPr>
              <a:xfrm>
                <a:off x="7799565" y="2298877"/>
                <a:ext cx="356234" cy="369570"/>
                <a:chOff x="7799565" y="2298877"/>
                <a:chExt cx="356234" cy="369570"/>
              </a:xfrm>
              <a:solidFill>
                <a:srgbClr val="231F20"/>
              </a:solidFill>
            </p:grpSpPr>
            <p:sp>
              <p:nvSpPr>
                <p:cNvPr id="53" name="Freeform 52">
                  <a:extLst>
                    <a:ext uri="{FF2B5EF4-FFF2-40B4-BE49-F238E27FC236}">
                      <a16:creationId xmlns:a16="http://schemas.microsoft.com/office/drawing/2014/main" id="{4275C113-9117-9A92-A0AD-E93E8C5A64BB}"/>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C1B79FC-3267-376F-1790-78EDBCAB1A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4A10EB0-82FF-03A6-65EE-999BC22743C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2D6C1E1-AC5B-A7BF-C327-CD6C9E05C918}"/>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6CDE784-6314-A6A0-42F9-2FB5C86B066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1988669-795B-E97A-BF35-50CFA2B7F7E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5" name="Freeform 14">
                <a:extLst>
                  <a:ext uri="{FF2B5EF4-FFF2-40B4-BE49-F238E27FC236}">
                    <a16:creationId xmlns:a16="http://schemas.microsoft.com/office/drawing/2014/main" id="{5D33D098-6028-6269-1CDB-F8D39D330C53}"/>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5EF2E5D-61DA-38B7-4137-36B83A5D0131}"/>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75D8FA-9E16-4C64-0F2C-499ADEFBB37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933107D-4BBC-718E-E83A-5497B56331C3}"/>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502999A-BB15-3C64-BC64-59FAB10BDF7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82CDB6E-D13B-73C4-D5EF-891F99B5AD1B}"/>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2138800-CC16-C334-7640-F039B4ED249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DC856C4-CAE5-5D5F-96CB-A1C3BDAC8008}"/>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9B3AE61-8E03-A14B-03D2-363F54DB5E4A}"/>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E8247175-8295-9D27-3352-9246F468DE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F9DF04B-BBC4-6E31-A27B-0563FEA34D4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353D748B-9D7D-D09B-94BF-32A7745BA51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2C3927C6-912B-A0E7-26CC-F16C49573772}"/>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59C1D27-F3C6-A267-1578-3DDFC1E5A08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B1B9437-FA27-D69E-0EE4-EB072570651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9ABCE40-B60F-F9E1-2A96-23B024AADD0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D4FEC22-F3C6-0D4C-5A17-7616981E687B}"/>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2CF3AC2-2F7E-EDFC-3263-DC17E5E49CD9}"/>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8FE8F3E-A0C5-79DE-FDDA-49D922ADFCB7}"/>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936E918-B4D2-7508-40D9-33076DA11D4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10E5D38-47B1-5A52-909C-612B2E52584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E7BC28B7-1DE5-658C-D3D3-17A70086F93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273E7A2-4E16-07F6-F52E-8EFF96FB655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2FA626CD-6FBA-E17E-CBC5-D59B68BB4E9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B810B38-55DF-0D60-85A2-F72214DA709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59C91DA-7D0E-AFF4-0782-3227EEFF713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C536D3-92D0-FE23-447D-66D4AB0518D1}"/>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EF67B48-977C-229B-5A95-6739AEF2D2F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35D3ADA-13F6-C8DC-7240-CF6F963D086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9279914-739D-6313-E1DA-0D6EF05D2D7E}"/>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20A3200-8873-9979-DE63-4263416762F5}"/>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F84F62F-DF0A-7271-6D89-C8BEDD44A388}"/>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1769591-FF0D-C764-50F4-CF4387C12EC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8DA75E5-2E43-AA45-909C-3FF3ACAD9C9E}"/>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6884069-9C3B-FD18-D7CA-A6B927AFCDFE}"/>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90D90C8-DD86-DB63-FF7A-6D61986EC210}"/>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F569FC6-B86B-8247-3C41-6E24D43F8E3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3E02A77-C21B-8ED3-DE51-B2BA67811034}"/>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55399957"/>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86" name="Graphic 85">
            <a:extLst>
              <a:ext uri="{FF2B5EF4-FFF2-40B4-BE49-F238E27FC236}">
                <a16:creationId xmlns:a16="http://schemas.microsoft.com/office/drawing/2014/main" id="{510589AC-CD60-99ED-06D2-B141A550F715}"/>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206527346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1533B19-4824-CDD3-1366-8CAFF340EC25}"/>
              </a:ext>
            </a:extLst>
          </p:cNvPr>
          <p:cNvSpPr/>
          <p:nvPr userDrawn="1"/>
        </p:nvSpPr>
        <p:spPr>
          <a:xfrm>
            <a:off x="1"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9" name="Graphic 8">
            <a:extLst>
              <a:ext uri="{FF2B5EF4-FFF2-40B4-BE49-F238E27FC236}">
                <a16:creationId xmlns:a16="http://schemas.microsoft.com/office/drawing/2014/main" id="{AB5E9DA8-0990-6E1F-1B10-7FD33BF736DE}"/>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772877020"/>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12" name="Group 11">
            <a:extLst>
              <a:ext uri="{FF2B5EF4-FFF2-40B4-BE49-F238E27FC236}">
                <a16:creationId xmlns:a16="http://schemas.microsoft.com/office/drawing/2014/main" id="{D1632ACB-0E7D-8085-D23D-700A8E53FE09}"/>
              </a:ext>
            </a:extLst>
          </p:cNvPr>
          <p:cNvGrpSpPr/>
          <p:nvPr userDrawn="1"/>
        </p:nvGrpSpPr>
        <p:grpSpPr>
          <a:xfrm>
            <a:off x="556725" y="6146954"/>
            <a:ext cx="2771040" cy="522134"/>
            <a:chOff x="4654410" y="2026462"/>
            <a:chExt cx="4311967" cy="812482"/>
          </a:xfrm>
        </p:grpSpPr>
        <p:grpSp>
          <p:nvGrpSpPr>
            <p:cNvPr id="13" name="Graphic 8">
              <a:extLst>
                <a:ext uri="{FF2B5EF4-FFF2-40B4-BE49-F238E27FC236}">
                  <a16:creationId xmlns:a16="http://schemas.microsoft.com/office/drawing/2014/main" id="{8483230F-EA5D-079F-4322-345A3BA28113}"/>
                </a:ext>
              </a:extLst>
            </p:cNvPr>
            <p:cNvGrpSpPr/>
            <p:nvPr/>
          </p:nvGrpSpPr>
          <p:grpSpPr>
            <a:xfrm>
              <a:off x="4654410" y="2026462"/>
              <a:ext cx="1538287" cy="797242"/>
              <a:chOff x="4654410" y="2026462"/>
              <a:chExt cx="1538287" cy="797242"/>
            </a:xfrm>
            <a:solidFill>
              <a:srgbClr val="000000"/>
            </a:solidFill>
          </p:grpSpPr>
          <p:grpSp>
            <p:nvGrpSpPr>
              <p:cNvPr id="60" name="Graphic 8">
                <a:extLst>
                  <a:ext uri="{FF2B5EF4-FFF2-40B4-BE49-F238E27FC236}">
                    <a16:creationId xmlns:a16="http://schemas.microsoft.com/office/drawing/2014/main" id="{5700EE60-0ED2-61F4-A522-609203329FDD}"/>
                  </a:ext>
                </a:extLst>
              </p:cNvPr>
              <p:cNvGrpSpPr/>
              <p:nvPr/>
            </p:nvGrpSpPr>
            <p:grpSpPr>
              <a:xfrm>
                <a:off x="4662982" y="2665589"/>
                <a:ext cx="1447799" cy="158115"/>
                <a:chOff x="4662982" y="2665589"/>
                <a:chExt cx="1447799" cy="158115"/>
              </a:xfrm>
              <a:solidFill>
                <a:srgbClr val="000000"/>
              </a:solidFill>
            </p:grpSpPr>
            <p:sp>
              <p:nvSpPr>
                <p:cNvPr id="72" name="Freeform 71">
                  <a:extLst>
                    <a:ext uri="{FF2B5EF4-FFF2-40B4-BE49-F238E27FC236}">
                      <a16:creationId xmlns:a16="http://schemas.microsoft.com/office/drawing/2014/main" id="{D57DBA67-B01F-4FE6-6589-0F5E967FE32D}"/>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029541A-DD6F-541C-EDCF-C252A69B116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75FE2D-BE69-5753-4D82-DF284316262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80556668-BF74-3250-63F9-D5B633CBF24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8824903C-8923-AA9A-ECBD-A68548F0209A}"/>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A63A861-0580-2EE3-3AA5-9E25C55B743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BA81527D-6FDF-99B3-2E85-6826A48F7E20}"/>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527543C-C243-6A80-74B5-8299ECA0AAA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3A445D9B-0987-74B4-C4C6-79522C78F76B}"/>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5FB9B2EB-2DD2-6715-CBE1-FB52DD3E37F0}"/>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05FBA377-01B5-5445-43FB-B96E565BED7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C8C200D4-55BF-318C-AB74-B0F38786956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2054F6F-1BAB-FCFD-E293-E3240D821165}"/>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59D03BB-17AE-639C-DFA2-D09417B73A30}"/>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02E25DA3-736A-2FE0-7533-818F23CAF6C4}"/>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1" name="Graphic 8">
                <a:extLst>
                  <a:ext uri="{FF2B5EF4-FFF2-40B4-BE49-F238E27FC236}">
                    <a16:creationId xmlns:a16="http://schemas.microsoft.com/office/drawing/2014/main" id="{BCCE0E1D-BB9B-E381-E446-DEE915D6AE2B}"/>
                  </a:ext>
                </a:extLst>
              </p:cNvPr>
              <p:cNvGrpSpPr/>
              <p:nvPr/>
            </p:nvGrpSpPr>
            <p:grpSpPr>
              <a:xfrm>
                <a:off x="4654410" y="2026462"/>
                <a:ext cx="1538287" cy="492544"/>
                <a:chOff x="4654410" y="2026462"/>
                <a:chExt cx="1538287" cy="492544"/>
              </a:xfrm>
              <a:solidFill>
                <a:srgbClr val="000000"/>
              </a:solidFill>
            </p:grpSpPr>
            <p:sp>
              <p:nvSpPr>
                <p:cNvPr id="62" name="Freeform 61">
                  <a:extLst>
                    <a:ext uri="{FF2B5EF4-FFF2-40B4-BE49-F238E27FC236}">
                      <a16:creationId xmlns:a16="http://schemas.microsoft.com/office/drawing/2014/main" id="{EC7EA717-99C0-A53B-A433-A2F97FFB2D64}"/>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9E9FFC3-3114-C029-8BC5-1AFB8A9D7644}"/>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C8CD2FD1-C6B0-CC8E-0E66-A1CC38244A8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2ABEAA3-D590-475F-03C1-9EA34D82BDC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2A908B23-FD65-4025-34B8-C28949E620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FF3BD6E-12F8-D44E-E31C-965D4DDDC201}"/>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8FD7BCC5-5C0F-CB36-8F79-43E5658AE04C}"/>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776B270-27B3-F7E4-6072-D96F51A6B4B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BC5B9AE2-7BB1-6D13-5013-521EEEE773C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FA87C252-C3E3-8207-5975-B9AB6038314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4" name="Graphic 8">
              <a:extLst>
                <a:ext uri="{FF2B5EF4-FFF2-40B4-BE49-F238E27FC236}">
                  <a16:creationId xmlns:a16="http://schemas.microsoft.com/office/drawing/2014/main" id="{F9A68B90-6F08-486B-1478-147BB3C1D276}"/>
                </a:ext>
              </a:extLst>
            </p:cNvPr>
            <p:cNvGrpSpPr/>
            <p:nvPr/>
          </p:nvGrpSpPr>
          <p:grpSpPr>
            <a:xfrm>
              <a:off x="7018515" y="2137905"/>
              <a:ext cx="1947862" cy="701039"/>
              <a:chOff x="7018515" y="2137905"/>
              <a:chExt cx="1947862" cy="701039"/>
            </a:xfrm>
          </p:grpSpPr>
          <p:grpSp>
            <p:nvGrpSpPr>
              <p:cNvPr id="15" name="Graphic 8">
                <a:extLst>
                  <a:ext uri="{FF2B5EF4-FFF2-40B4-BE49-F238E27FC236}">
                    <a16:creationId xmlns:a16="http://schemas.microsoft.com/office/drawing/2014/main" id="{D2F19A95-AFC1-8AF1-2446-84872161779D}"/>
                  </a:ext>
                </a:extLst>
              </p:cNvPr>
              <p:cNvGrpSpPr/>
              <p:nvPr/>
            </p:nvGrpSpPr>
            <p:grpSpPr>
              <a:xfrm>
                <a:off x="7799565" y="2298877"/>
                <a:ext cx="356234" cy="369570"/>
                <a:chOff x="7799565" y="2298877"/>
                <a:chExt cx="356234" cy="369570"/>
              </a:xfrm>
              <a:solidFill>
                <a:srgbClr val="231F20"/>
              </a:solidFill>
            </p:grpSpPr>
            <p:sp>
              <p:nvSpPr>
                <p:cNvPr id="54" name="Freeform 53">
                  <a:extLst>
                    <a:ext uri="{FF2B5EF4-FFF2-40B4-BE49-F238E27FC236}">
                      <a16:creationId xmlns:a16="http://schemas.microsoft.com/office/drawing/2014/main" id="{A8502D82-7228-4014-428A-37939895E87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43B590A-C4E3-099D-E011-A9A9BF7E3B4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59B6D68-1860-BFA6-4965-38B992EB56F5}"/>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9EA92BD-6059-867F-16E6-45587C68E6A9}"/>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249B8AB-E435-C1C5-835A-7E28C77ACFA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59F1D35-99B2-5254-C56E-8C7E62B7216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6" name="Freeform 15">
                <a:extLst>
                  <a:ext uri="{FF2B5EF4-FFF2-40B4-BE49-F238E27FC236}">
                    <a16:creationId xmlns:a16="http://schemas.microsoft.com/office/drawing/2014/main" id="{56FCD870-04DD-0ABA-C8E2-805B768B5406}"/>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51F7978-B1D9-6AF8-C399-C1E27D40732C}"/>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4234009-BE8B-082E-87D5-A88C1E29CB61}"/>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E20DE09-48A2-1E27-DBB9-202D96C7B46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5262AD8-D166-B4C6-E782-44889BBDCE11}"/>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29BE0D2-689B-AA2E-401C-0C2D0F95B7D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25EF6CF-8141-1975-880B-E210F1FA647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950610D3-27BE-7A97-E10A-E83A05FF21BD}"/>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0579E99-9F51-D470-F172-A114FE65D93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BD2A158-A44D-4904-713F-A5E3B32BA762}"/>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9D0F72C-51C3-0CA9-28DA-0D3965FADCD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217E1F-B8D3-9191-63AB-7747C2B8FAC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32CFD832-A2EF-521F-0E40-A5075094C459}"/>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31EC153-6CA1-36CD-8AA8-D913F86F03C2}"/>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4AD7ED1-E873-1047-A90C-6F584F52A3D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EEAE4EA5-C17B-A4B8-F934-43BFF92DB46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C9FEFA6-0A1E-7C63-19CF-4E4831BD72A7}"/>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A73F2F9E-50B1-9EA2-E83F-938F9B00301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4E228BD-B127-A428-D88A-7C3215F0C79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2E8F284-FD59-1B94-306F-E550B03C9CF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3F19AA9-B8EC-EC0F-7630-392256E8A89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61A2961-058E-8DC0-AACD-AF2C04BE1E36}"/>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BD6B268B-A33E-4F87-7C9D-32E4D3D8434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A66EDF2-BD7A-2AC8-2CE0-720FFE3BB58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E319DA-4FDB-E861-B4CF-873A43C710BF}"/>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5F9E44C-2FD9-E678-EF67-EA6D8293B720}"/>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81DA402-D0A5-387C-E89E-41F0E66D8A9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BC83F5F4-5DBB-DE15-3D61-202C9885F41C}"/>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713970B-3C63-7E76-63F6-5F6033E0EC41}"/>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6499719-0F14-3461-E862-01769150DCCD}"/>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C0EF50E3-FACD-D91A-12DF-A669F43BF92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B51E60A-CC6D-976F-C475-70040DFE8BE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5E58587B-8CE7-35BE-A84A-89696FCF6A38}"/>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2500D906-09DA-10CD-6B8D-09C793067857}"/>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8FEFF95-EA83-847E-FA6F-0B7870B7F09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8759518F-686D-7035-77EB-45DB860DE1D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0534044-1A5A-EAFD-808C-D1AA317CD0F1}"/>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ACEA274-D002-7CDA-92B5-63BB5EB0AC17}"/>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0841879"/>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Gradient 1: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CD9B949-8DBF-ABE1-CE33-E57E21063668}"/>
              </a:ext>
            </a:extLst>
          </p:cNvPr>
          <p:cNvSpPr/>
          <p:nvPr userDrawn="1"/>
        </p:nvSpPr>
        <p:spPr>
          <a:xfrm>
            <a:off x="6096000" y="0"/>
            <a:ext cx="6096000"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846861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0883898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310331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CF953E-5EF5-23E4-F6AE-0C7E90ECBAA9}"/>
              </a:ext>
            </a:extLst>
          </p:cNvPr>
          <p:cNvSpPr/>
          <p:nvPr userDrawn="1"/>
        </p:nvSpPr>
        <p:spPr>
          <a:xfrm>
            <a:off x="6096000" y="0"/>
            <a:ext cx="6096000"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967762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attern - Agenda">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7" name="Rectangle 6">
            <a:extLst>
              <a:ext uri="{FF2B5EF4-FFF2-40B4-BE49-F238E27FC236}">
                <a16:creationId xmlns:a16="http://schemas.microsoft.com/office/drawing/2014/main" id="{4CD1B346-5EB3-2C1B-85D3-74C6134838F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 Placeholder 9">
            <a:extLst>
              <a:ext uri="{FF2B5EF4-FFF2-40B4-BE49-F238E27FC236}">
                <a16:creationId xmlns:a16="http://schemas.microsoft.com/office/drawing/2014/main" id="{D98FA47A-F5F1-F3F2-DAE0-2B0720FAF2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6" name="Text Placeholder 12">
            <a:extLst>
              <a:ext uri="{FF2B5EF4-FFF2-40B4-BE49-F238E27FC236}">
                <a16:creationId xmlns:a16="http://schemas.microsoft.com/office/drawing/2014/main" id="{109331F8-60EC-53FE-1485-4F98B855165B}"/>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8A5BE2C-5746-DA2F-2A54-E582807C03CE}"/>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8" name="Text Placeholder 12">
            <a:extLst>
              <a:ext uri="{FF2B5EF4-FFF2-40B4-BE49-F238E27FC236}">
                <a16:creationId xmlns:a16="http://schemas.microsoft.com/office/drawing/2014/main" id="{26C3EE11-6012-B350-B080-3F845D09F863}"/>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80C727C3-EBAD-6631-9535-34C3D7F5368F}"/>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20" name="Text Placeholder 12">
            <a:extLst>
              <a:ext uri="{FF2B5EF4-FFF2-40B4-BE49-F238E27FC236}">
                <a16:creationId xmlns:a16="http://schemas.microsoft.com/office/drawing/2014/main" id="{85099225-A0E5-59B3-3D5E-A192E46A411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33B65456-E09E-517B-4422-8EC9719E6041}"/>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2" name="Text Placeholder 12">
            <a:extLst>
              <a:ext uri="{FF2B5EF4-FFF2-40B4-BE49-F238E27FC236}">
                <a16:creationId xmlns:a16="http://schemas.microsoft.com/office/drawing/2014/main" id="{BD5F8EFF-2E7B-2CB9-29B1-7559E30DA2BB}"/>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2E54EB12-6817-6039-F4B6-FBCFD17C52A3}"/>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4" name="Text Placeholder 12">
            <a:extLst>
              <a:ext uri="{FF2B5EF4-FFF2-40B4-BE49-F238E27FC236}">
                <a16:creationId xmlns:a16="http://schemas.microsoft.com/office/drawing/2014/main" id="{14B5A5B8-3553-B020-E57C-6E95FECF4E58}"/>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A0719F1-D354-CD5D-304E-EE0A6DBB54BF}"/>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6" name="Text Placeholder 12">
            <a:extLst>
              <a:ext uri="{FF2B5EF4-FFF2-40B4-BE49-F238E27FC236}">
                <a16:creationId xmlns:a16="http://schemas.microsoft.com/office/drawing/2014/main" id="{FF8D2CDC-7383-E032-6FDA-4C6EEA91C19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2D7637D-8189-7E56-A228-E4137C7D188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8" name="Text Placeholder 12">
            <a:extLst>
              <a:ext uri="{FF2B5EF4-FFF2-40B4-BE49-F238E27FC236}">
                <a16:creationId xmlns:a16="http://schemas.microsoft.com/office/drawing/2014/main" id="{CCAA28CC-DFD5-6F5D-11CB-7AB5AF5520CB}"/>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0CCE300E-96F1-5E85-1F2C-969E27E84DC5}"/>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30" name="Text Placeholder 12">
            <a:extLst>
              <a:ext uri="{FF2B5EF4-FFF2-40B4-BE49-F238E27FC236}">
                <a16:creationId xmlns:a16="http://schemas.microsoft.com/office/drawing/2014/main" id="{006BA578-EBC6-4D8D-4D5D-8865C72B730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EB47B132-45B7-F4D1-3F1E-8B5ADCF78F64}"/>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2" name="Text Placeholder 12">
            <a:extLst>
              <a:ext uri="{FF2B5EF4-FFF2-40B4-BE49-F238E27FC236}">
                <a16:creationId xmlns:a16="http://schemas.microsoft.com/office/drawing/2014/main" id="{30F4EA1B-47E0-A854-D380-6FEB5CA23E85}"/>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178D9CEE-53D8-0509-1380-FB0ED60C55F0}"/>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4" name="Text Placeholder 12">
            <a:extLst>
              <a:ext uri="{FF2B5EF4-FFF2-40B4-BE49-F238E27FC236}">
                <a16:creationId xmlns:a16="http://schemas.microsoft.com/office/drawing/2014/main" id="{5CC44E00-F25A-5B43-7AC4-CE90BD0130E2}"/>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5" name="Text Placeholder 9">
            <a:extLst>
              <a:ext uri="{FF2B5EF4-FFF2-40B4-BE49-F238E27FC236}">
                <a16:creationId xmlns:a16="http://schemas.microsoft.com/office/drawing/2014/main" id="{A55681AE-9963-540A-9EFB-7B44D5AE1944}"/>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6" name="Text Placeholder 12">
            <a:extLst>
              <a:ext uri="{FF2B5EF4-FFF2-40B4-BE49-F238E27FC236}">
                <a16:creationId xmlns:a16="http://schemas.microsoft.com/office/drawing/2014/main" id="{BB0249F4-8C05-A35A-F49D-E3591E7321F9}"/>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3" name="Graphic 2">
            <a:extLst>
              <a:ext uri="{FF2B5EF4-FFF2-40B4-BE49-F238E27FC236}">
                <a16:creationId xmlns:a16="http://schemas.microsoft.com/office/drawing/2014/main" id="{DF0488A7-0988-0BC9-2C6F-F7C440003B17}"/>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2570909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Gradient 2: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ABE5AF0-1A3F-49CC-AC82-90C765D7D208}"/>
              </a:ext>
            </a:extLst>
          </p:cNvPr>
          <p:cNvSpPr/>
          <p:nvPr userDrawn="1"/>
        </p:nvSpPr>
        <p:spPr>
          <a:xfrm>
            <a:off x="8040688" y="0"/>
            <a:ext cx="4151312"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23470159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722442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9465002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F43C603-826B-1B1A-01CA-5A5D6E5AB273}"/>
              </a:ext>
            </a:extLst>
          </p:cNvPr>
          <p:cNvSpPr/>
          <p:nvPr userDrawn="1"/>
        </p:nvSpPr>
        <p:spPr>
          <a:xfrm>
            <a:off x="8040688"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627995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646394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635841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54921657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endParaRPr lang="en-GB" dirty="0"/>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118601417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7" name="Group 6">
            <a:extLst>
              <a:ext uri="{FF2B5EF4-FFF2-40B4-BE49-F238E27FC236}">
                <a16:creationId xmlns:a16="http://schemas.microsoft.com/office/drawing/2014/main" id="{2B56DAE9-6731-7BE5-21AC-05CCA5DECDC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922AA2E7-0361-97A0-0A6D-A4D3F8EF9379}"/>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33515FC6-5D3C-9312-9379-8ACACBE7B5AD}"/>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036E4002-7EBA-1D35-E223-1C2E0A2627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E3C542A-721F-29EB-D358-1D21C4DB679F}"/>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CB1B201-A0DC-7D2D-D54C-1437F548084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2B63376-2FA0-30FE-53E9-5F027EF4532A}"/>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9373D5E-0BC7-00F3-158C-A221F7C533AC}"/>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A6901A8-E18F-407E-6BAF-AE8EDC680D5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44A5425-0916-0F9B-C063-705C408C802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59051011-04CD-B31A-5E4B-FB791B6281E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BB296A7-EFD9-FB37-C5CA-CBF505C3D93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AEC6B5A0-0944-9D8F-6310-89DF920E2B5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9A5B6FB-47EC-80AD-E845-D65AE93069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2FD1E73-27F9-4202-C54E-2758AA29F88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6D2506D8-646B-51BB-ACC3-5698386B564B}"/>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5546673F-C210-D07C-3F72-7F38FEB4DFD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8A17EE3C-752D-E194-687F-3B3B842DFABD}"/>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B5F65F16-7C87-7B67-06A7-972C03C22EAD}"/>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289CD2AA-33DD-80F8-7D04-057D3AC08AB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5753EFAA-2325-7FE5-61CD-C2B9A235E3AE}"/>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FADDDCBC-7AF2-7693-301B-4BE32D7474D9}"/>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26DE70F-A007-1AF3-EA3C-7A368ED59B0B}"/>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E06B4BE1-2658-80B3-E0E5-592E608709C1}"/>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B2BBE91-1F43-DEC5-3ABF-F815B4E56CB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9BD046DB-4640-92A1-6565-64F0A280AF6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D3FA614F-46F8-738B-16A8-34A627D4447F}"/>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A8A4CA13-1BB8-2BC2-AD4E-510DACB6711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211BDD2-EFE3-E05F-D453-AC91DE754E9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9" name="Graphic 8">
              <a:extLst>
                <a:ext uri="{FF2B5EF4-FFF2-40B4-BE49-F238E27FC236}">
                  <a16:creationId xmlns:a16="http://schemas.microsoft.com/office/drawing/2014/main" id="{D0EE8114-C8C2-0565-9A51-E12DB84F4F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7E8DEDB9-7C91-11FF-2A3D-78F219944D28}"/>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67A01B6-E723-617C-D1A6-9D927E934026}"/>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2FD80D5-6077-5CA6-05E8-0646DBE672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B09EB4E4-45FF-C451-3226-6685F57AF454}"/>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8868C0-499F-B5FD-F2FF-7065B76AA337}"/>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D36DAAE-18C1-2C77-DDAE-97E5EB5A480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EDDBCE8-3B60-6435-27BA-7E348D2458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B8952E88-5BE3-2BE0-5319-306CD354225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A52CCEB-68CD-732C-CDCA-CC82FA5F65E2}"/>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2C52B53-C2B4-B8F3-1984-83ACD0800E52}"/>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807142E-1E21-4536-AD8F-AB39DAF33B2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72B7EED-E919-50D3-9435-AB042F44D5F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C529B66-2835-AAD6-EEB4-1F7154B2350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2F6E844-BCB7-76DF-3FE9-1D9453DD6ED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143958-670D-17CE-7D85-27FFEA37EF59}"/>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3F7429-94FD-8AF0-4678-69EDA7242943}"/>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8DA9827-7F2E-ACE0-8B5C-5784492EB81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46A9DA0-6258-442B-ABD6-7BC78B9A66A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7066045F-7F06-4128-EA1E-528D3B2375F8}"/>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115CD0-2BB9-C8B6-9A6A-C9D8FBC0FAD6}"/>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1063BE81-BFFE-BA6D-139D-CD523114C60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EE5E0D2-F74E-7CD2-8398-179132F8679F}"/>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7C2912F0-46FB-2A4A-3C41-44A45B7D622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3189EBB-9471-361D-2840-7A334D22E52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3BF656F-660D-CF59-DA0D-0AC4B6FD60E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0DFAF35-07C9-D0E3-1DAB-8D6EFB7A1B5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B7C301C-DBE3-1994-C866-75F7DB24365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70688F-214C-957A-D6F8-6E4B5D3F3B2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DC48CD3-0CAC-56A2-368F-721AA0B5D5C5}"/>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A5F0AA9-BA13-FC77-9BC6-60586709C84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5F24D77-89B4-265A-180B-AAD54C236368}"/>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5169B8D-F799-C435-2C2C-884202A5A5C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D2349D9-947C-A9BE-CADD-7D0DBC4B7759}"/>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187D814-FD54-4FB6-0A19-9CF5449DCEEB}"/>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FE8A57B-4398-6039-3901-81FEFCB3832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D4F8CF3-DD01-F482-0458-CB0058DC612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210A212-6F8A-AFC4-877F-12089593F4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70C0D39-02DA-F6C0-9042-86EAB4D9E566}"/>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73376C3-BA36-086D-B0B9-6A398B44CC3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88BDE93F-54E6-88BE-7368-DC550FE766E4}"/>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2FDBD4DF-D9A2-BDF9-F719-6037CC02A145}"/>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CF8CFE1-9E52-545E-DB2B-465D606CA57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C03D5F5-D902-CE66-A8CE-95E86A0F07D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DDFADF8-BE8F-7B9B-38B9-D859C128020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4A14B07-5240-846A-4BB5-BFF051C90C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264463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9" name="Group 8">
            <a:extLst>
              <a:ext uri="{FF2B5EF4-FFF2-40B4-BE49-F238E27FC236}">
                <a16:creationId xmlns:a16="http://schemas.microsoft.com/office/drawing/2014/main" id="{49BC6F61-22E9-15A3-1BA6-F37D3BC63454}"/>
              </a:ext>
            </a:extLst>
          </p:cNvPr>
          <p:cNvGrpSpPr/>
          <p:nvPr userDrawn="1"/>
        </p:nvGrpSpPr>
        <p:grpSpPr>
          <a:xfrm>
            <a:off x="556725" y="6146954"/>
            <a:ext cx="2771040" cy="522134"/>
            <a:chOff x="4654410" y="2026462"/>
            <a:chExt cx="4311967" cy="812482"/>
          </a:xfrm>
        </p:grpSpPr>
        <p:grpSp>
          <p:nvGrpSpPr>
            <p:cNvPr id="10" name="Graphic 8">
              <a:extLst>
                <a:ext uri="{FF2B5EF4-FFF2-40B4-BE49-F238E27FC236}">
                  <a16:creationId xmlns:a16="http://schemas.microsoft.com/office/drawing/2014/main" id="{E6824127-0812-75BB-9371-FF5ED9BE1031}"/>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785342CA-E56E-D122-8769-95CAB27965C2}"/>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98B68E0E-F325-8F20-94FB-898C54E63BF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C12AFF15-8B8B-27A9-78F7-ACFFC17160C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9A41DEE-EEFF-B19B-EA27-1BE952C077D8}"/>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59A811F0-A173-BD48-1AD9-253EC21E7C2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F4D5868A-DE6E-FCE7-FD5E-4DDAF8B97624}"/>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69B0CE5C-6C9D-B590-121D-B0453A8CC6A7}"/>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F83D905F-70A0-97B6-F759-9A231B56D3F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10EFD2C-7F23-6557-1332-D2E1BB7487C3}"/>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23E7CED8-3E84-030F-3731-2A88BAF5486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C9934D1-E7FC-74F0-60DC-6919CFA58C08}"/>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5522ABE-4E2E-C2D9-2E38-80E6EF6164B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F380B32-0888-A500-8A49-66957C73F30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915E044A-BBEC-AD41-DC16-712E1FC1A01F}"/>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E9DF7FD3-51AF-21A5-9266-0732E49BF2E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76AA0F00-FCE5-6E42-B9B5-CAB2934E17B8}"/>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4C1B298F-35F7-F33C-3524-9704326395D8}"/>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8181B23F-4B3C-552B-1FD4-E47E7106EAA9}"/>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FAB4768-0770-5EEA-E18A-B071F17B05F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A7FB886-241F-1093-A1AF-89CB6ED996A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38030B25-A702-6157-0A0B-906DAF17B1A7}"/>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8503E4A-B393-CC02-0222-2753C7232C98}"/>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18E335CC-91C9-D121-6CE7-CE0897D9A97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D21C4DB1-38ED-85D0-4265-7A80771A4948}"/>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BE8C00F-45DD-2B85-B821-B8DF43738B9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B5281B79-C313-4405-D558-4F363DDC56F0}"/>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D765379B-E352-8736-ED6B-324142B51645}"/>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BCC4D1E9-F16D-5857-A7E6-9016AC8BE6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5D13A4BC-FD09-2F2D-99A2-35B4042653D1}"/>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8AB8AD8-EDD3-F1F2-4CB3-E0700717E700}"/>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FAF0796A-9F47-BBD9-8BC5-7AD54D2568AC}"/>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83F4A149-174B-5C45-2A7A-5EAA45B46EC2}"/>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9627E6C9-4B1B-9413-8985-3E939CABE84C}"/>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5995231C-5D05-32D6-1F8F-0C2FCA2B0631}"/>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C0E017-7F7E-9DD8-8182-C9FACF437E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E2217043-EB40-167F-2F16-2E8783493194}"/>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3FB4496-224D-2185-0296-99FD06F1F56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5108211-CFA6-0264-15B2-29A726363E88}"/>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D7239E0-F483-850A-46CF-473165782B3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6E0EDC3-BF1C-E61D-BB41-4709EB21AC7E}"/>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8A14C4A-CC04-0DBF-C4D5-3A3C74964C8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CBBEDA0-313A-39E2-02F8-AB2090FEDA4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B3AC7E43-D151-0A7A-050B-1AA8B3EBFFC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E3587BE-A40D-93C7-DB9E-7FA55144504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427E535-8133-C99B-33AC-DA4B64D0DEC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0417D23-E657-916B-06E2-D00BFFC708B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6881415-5F30-C6EA-5942-176316102FF4}"/>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BB15A8A-1B17-C364-2236-04E982C57DE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999367A-04FB-97A5-4E40-4FBEE6BB937F}"/>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A24E2C4-96AC-2B7E-7491-7E137D2CDA4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BD635A-1DA5-8654-A084-0D74F9933E86}"/>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D11498E-3762-EE44-D83A-4829C3D7BB3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12EF721-42B8-104C-332A-8DF194821D8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BCF1C1E-8B79-55DB-E661-8BDDF1DFE37B}"/>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DDB44B7-413A-CBDB-99E9-3C8282E8D5B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8AAAE16-D103-944B-43C5-0010307A16A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C32E70D-1AEC-9E92-D958-4C7EF7359C18}"/>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B81D8E6-2F2A-58F0-0CA3-41F332E62099}"/>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9E9BEAF-5EEF-A3ED-BBCF-F9B639B94CC6}"/>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44C52D0-F61B-D217-0E03-272721698A42}"/>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300110E-5B4D-D66E-2BF5-8582D5506ED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9D23405-242F-D52A-CE78-2D1BC887527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EC21A8C-BC6B-18BF-FAB3-6FAE66F3AB0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E8D8758-5166-1987-2916-130CBF1B9E5F}"/>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5CF5C1D-AC50-645E-04E9-CA925FE5C10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41D6D63-11CC-F90B-AC3A-DC44E0F7FCE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D311AD2-F093-97C6-FDAB-A823CE01872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1DE4D4F-AAC4-F4CC-F582-5E208DFB4F6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EE10D56-CEEB-80C5-3855-8BF5E40FD4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F2219B21-61D1-ED45-B200-F5F7C00BD7DF}"/>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F9AA08B7-E236-017A-3C70-978702F83BE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33C4574-A2AA-FA6B-5852-12CCF5BDA8F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AC5F0E40-5140-F394-B954-D9C5D8D89910}"/>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66986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04560"/>
            <a:ext cx="3484880" cy="853440"/>
          </a:xfrm>
          <a:prstGeom prst="roundRect">
            <a:avLst>
              <a:gd name="adj" fmla="val 0"/>
            </a:avLst>
          </a:prstGeom>
          <a:solidFill>
            <a:schemeClr val="tx1"/>
          </a:solidFill>
        </p:spPr>
        <p:txBody>
          <a:bodyPr/>
          <a:lstStyle>
            <a:lvl1pPr marL="0" indent="0">
              <a:buNone/>
              <a:defRPr/>
            </a:lvl1pPr>
          </a:lstStyle>
          <a:p>
            <a:pPr lvl="0"/>
            <a:r>
              <a:rPr lang="en-US"/>
              <a:t> </a:t>
            </a:r>
            <a:endParaRPr lang="en-GB"/>
          </a:p>
        </p:txBody>
      </p:sp>
      <p:sp>
        <p:nvSpPr>
          <p:cNvPr id="4" name="Picture Placeholder 3">
            <a:extLst>
              <a:ext uri="{FF2B5EF4-FFF2-40B4-BE49-F238E27FC236}">
                <a16:creationId xmlns:a16="http://schemas.microsoft.com/office/drawing/2014/main" id="{216581D9-E9C8-637D-1C24-60BDA0805AB9}"/>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FBC248E-2F66-88F4-B349-DEF22E5C9D62}"/>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08CE513E-095F-4D2D-D31A-3AB7C574662C}"/>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66E3056E-0192-D10D-5108-0CD8259A2C37}"/>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04D4BE30-51E2-6478-E42F-B31BF662CE95}"/>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332F8AE1-3942-0028-AFCC-8F55C2EF866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FD05F85E-1B55-9968-4E23-B056796E11BB}"/>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C98ED165-964A-E5D9-BE09-D60E81345036}"/>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D252B9F-F03C-D89E-3896-3ED958EE6C63}"/>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C48CF707-7C0E-F83D-163E-ECDE1F310E62}"/>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09BF045D-2262-FB7E-6FD8-4AD04B48CED4}"/>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2D9B930D-1473-4059-32D6-E12B55C8FA32}"/>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4C799A89-E821-6A8F-48C5-F0EE4FDFA239}"/>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FE3181D5-064C-4E3D-C1ED-EB46C7AB7560}"/>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887707A4-5FBC-3599-C170-461C8B8DCEA1}"/>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678F9FE-AD12-0AAD-95ED-6D568DD4D99E}"/>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CEB95295-D044-9E82-AB0C-3A300CA874BC}"/>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698AB5D8-1878-07A9-98F8-8537AC7953DB}"/>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95F9545A-C956-A8AD-7A23-338AED072AAA}"/>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AEBB88C8-6C9C-184D-0EEC-1914E14B8790}"/>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35537EF2-6699-95B2-45EC-E4D83E1D3AA8}"/>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50C6B4FF-3190-F297-E4E8-94EF25BF6C39}"/>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5FE8E864-9C94-F9D6-0B26-51A37EA9AC41}"/>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C254DCA2-45BA-29E1-27BE-C4D3E13FA96D}"/>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AD1A3EA6-8F35-336E-CCFA-19D6D38ED813}"/>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6ABCF479-60C4-0DF6-96ED-879A861B2AFA}"/>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26173548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78019749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67329650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7888633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61949990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11773378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163C2A50-E23C-B003-E147-B5950F860D19}"/>
              </a:ext>
            </a:extLst>
          </p:cNvPr>
          <p:cNvGrpSpPr/>
          <p:nvPr userDrawn="1"/>
        </p:nvGrpSpPr>
        <p:grpSpPr>
          <a:xfrm>
            <a:off x="3837161" y="866775"/>
            <a:ext cx="7917688" cy="5124452"/>
            <a:chOff x="1857537" y="685800"/>
            <a:chExt cx="8476926" cy="5486400"/>
          </a:xfrm>
          <a:solidFill>
            <a:schemeClr val="bg1">
              <a:lumMod val="95000"/>
            </a:schemeClr>
          </a:solidFill>
        </p:grpSpPr>
        <p:sp>
          <p:nvSpPr>
            <p:cNvPr id="7" name="Fiji">
              <a:extLst>
                <a:ext uri="{FF2B5EF4-FFF2-40B4-BE49-F238E27FC236}">
                  <a16:creationId xmlns:a16="http://schemas.microsoft.com/office/drawing/2014/main" id="{ADE9A2F5-16CD-658A-F581-7DA39F5D4713}"/>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North Island)">
              <a:extLst>
                <a:ext uri="{FF2B5EF4-FFF2-40B4-BE49-F238E27FC236}">
                  <a16:creationId xmlns:a16="http://schemas.microsoft.com/office/drawing/2014/main" id="{6B7BD686-80F8-DCFC-7D78-15D146C0CE8F}"/>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New Zealand (South Island)">
              <a:extLst>
                <a:ext uri="{FF2B5EF4-FFF2-40B4-BE49-F238E27FC236}">
                  <a16:creationId xmlns:a16="http://schemas.microsoft.com/office/drawing/2014/main" id="{56D4C16F-9F9A-614C-BE54-254C3503ACC7}"/>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Stewart Island">
              <a:extLst>
                <a:ext uri="{FF2B5EF4-FFF2-40B4-BE49-F238E27FC236}">
                  <a16:creationId xmlns:a16="http://schemas.microsoft.com/office/drawing/2014/main" id="{264C4D04-4278-B388-EAF2-01DEF32C91F8}"/>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Auckland Island">
              <a:extLst>
                <a:ext uri="{FF2B5EF4-FFF2-40B4-BE49-F238E27FC236}">
                  <a16:creationId xmlns:a16="http://schemas.microsoft.com/office/drawing/2014/main" id="{0754ED91-44EC-0EAB-7BB7-2CFF2A59782A}"/>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New Caledonia">
              <a:extLst>
                <a:ext uri="{FF2B5EF4-FFF2-40B4-BE49-F238E27FC236}">
                  <a16:creationId xmlns:a16="http://schemas.microsoft.com/office/drawing/2014/main" id="{80BC332D-8204-5FF5-D9FB-4BD3F4F91060}"/>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Mainland">
              <a:extLst>
                <a:ext uri="{FF2B5EF4-FFF2-40B4-BE49-F238E27FC236}">
                  <a16:creationId xmlns:a16="http://schemas.microsoft.com/office/drawing/2014/main" id="{79E47357-DA49-889A-851C-DBB9D4577270}"/>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Australia - Offshore">
              <a:extLst>
                <a:ext uri="{FF2B5EF4-FFF2-40B4-BE49-F238E27FC236}">
                  <a16:creationId xmlns:a16="http://schemas.microsoft.com/office/drawing/2014/main" id="{E3464D25-4F66-47B2-3DA4-290B9711CF96}"/>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Tasmania">
              <a:extLst>
                <a:ext uri="{FF2B5EF4-FFF2-40B4-BE49-F238E27FC236}">
                  <a16:creationId xmlns:a16="http://schemas.microsoft.com/office/drawing/2014/main" id="{1730F3D1-49BC-529C-5156-15B9E8CD01BD}"/>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Solomon Islands">
              <a:extLst>
                <a:ext uri="{FF2B5EF4-FFF2-40B4-BE49-F238E27FC236}">
                  <a16:creationId xmlns:a16="http://schemas.microsoft.com/office/drawing/2014/main" id="{31FACED8-088C-B410-219A-3E05ADA19CE4}"/>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Papua New Guinea">
              <a:extLst>
                <a:ext uri="{FF2B5EF4-FFF2-40B4-BE49-F238E27FC236}">
                  <a16:creationId xmlns:a16="http://schemas.microsoft.com/office/drawing/2014/main" id="{0CF5863C-F885-0CC6-10CB-98E2D85DBB0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 name="Tonga">
              <a:extLst>
                <a:ext uri="{FF2B5EF4-FFF2-40B4-BE49-F238E27FC236}">
                  <a16:creationId xmlns:a16="http://schemas.microsoft.com/office/drawing/2014/main" id="{AEE63CCB-2DA5-33EC-28C9-E804C1CCF55E}"/>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5F613AC8-1BA4-81AA-7359-69A999F28C9E}"/>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884E634A-0FE2-0DFF-7709-42ACF20A042B}"/>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3D82BD76-D66E-E3A4-FC02-66408E37969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3A2E383-346C-D739-AFB9-3B45C4BB40E2}"/>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0E12043F-830C-9789-8DC0-00ECA31A2693}"/>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867DA80F-99CC-6827-0471-33E9F6BFE156}"/>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DE896AC8-4A08-1D9F-AB1C-A8BFDD37A0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9B3B3A6C-D52C-479F-04F6-B08E7191871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39C8C20F-0F56-9666-0FCD-E1E02E649481}"/>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D07A6196-C80D-6ADE-9291-A9F6C34762F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B9E9D666-B4F0-54D1-0AE2-5E0A247FB123}"/>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25424B77-A2AF-E357-FA2D-E9BD364354D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43E5D70-AACF-8E3F-9282-F5C640D6BC7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B946F9F-7229-81B0-224E-309DB8C3C889}"/>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D12E3366-E370-031D-8940-37E1ECE6FEF2}"/>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1C1E816C-702D-C455-E79A-1209A2526EA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E93CE2B9-C890-0113-2B69-F115093F3738}"/>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2F55E47E-CB0F-BE13-048E-837845FDA036}"/>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3220EA4D-5EBC-2FF1-1FBD-84900974C50E}"/>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CE4ED5BD-C79F-0E71-ED73-AF7122A07996}"/>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D5C7AE94-5C04-5F11-2E3E-420E0DE3864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981B72FF-4E8D-537C-9F47-5F1C471DB139}"/>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4B343064-EAEF-E637-3B32-68C4365969B7}"/>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C5D82F98-810A-257C-CB72-659257347E3F}"/>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78FCB6CB-E32B-475E-B02E-92690EB08C1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E85ECBF9-570C-0FEF-89B5-071383E77012}"/>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E2AEE95D-EC9A-4626-BF6C-3D30445CDC86}"/>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EB703E9-CF6A-F631-9400-1F81233FA921}"/>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39AB3953-4F68-8849-E62B-78F673A84761}"/>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AEAA783F-870E-57C3-0AC3-9CBD6D7C7E1A}"/>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56A3B291-8225-E416-DB61-213D0B8F9A33}"/>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DFF97F61-FB7B-3CFC-D0FD-6546C2EB4145}"/>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353D6EF3-8152-B3CB-EF62-86F303ACB58A}"/>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A3BA6BBB-A190-7F4A-A581-587AFABE51D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5DF21C59-2487-5ECE-3613-9BE3F02DEE1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4FCE2D92-F7D4-0A27-BF48-1B10B38B5119}"/>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5ED20AF1-B290-9321-7BD7-BD2D9C099B6C}"/>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72B7C430-F220-2DBA-4013-3DD7C5CA95E3}"/>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90C36E9C-20F8-41ED-DEC3-D307CD05D1D6}"/>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14FB5577-CD01-56C3-A99E-9168ED5D61C2}"/>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9A4239C8-2AFA-3113-E3D8-F3ABE7AC9156}"/>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655FD806-3F99-9512-A4CF-AF9947828A88}"/>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AFB18276-135B-A22C-F9FA-4371FD719E31}"/>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5E815C0-51B9-C8F2-27CF-7D754073DA65}"/>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7265F9D1-4023-5D02-34DB-1A8BFC07987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5EAE879B-EF9C-E42F-8507-5EE4EEE7F9D5}"/>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69AA0FD0-A29F-D1F5-DD03-50EA77BB1D74}"/>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FA812BE0-3B9F-AF62-DF30-11B1C7A3AD70}"/>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874F720F-21AE-3FA3-E2B6-646E7B5B0E4B}"/>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D42E74B5-EB5D-589C-1A67-046172FEADDF}"/>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46E7F6DB-4A0F-DD87-25F0-C7F6F756800C}"/>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6B0BF622-F84A-D6B3-2693-F2F6F4F820C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D5C109DD-3A31-47CF-31FF-0F2016FBDEB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A9606843-5A07-02B7-557C-52363CBC2070}"/>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1E1DE7ED-BA69-62FA-9266-3E66BC315D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AF99B721-DBD7-785C-7799-4AE30EC3D4FE}"/>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BD16CA62-0244-0152-8DA7-17F7878C1CE1}"/>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4D4E1845-7175-6C63-D2AD-494DCDB3E3A1}"/>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9708D898-C2F7-FA5F-A9AC-03F30C38CC72}"/>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DE3FC066-E8C4-E14C-7D40-07D94406C457}"/>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3CBB7EE0-A3E2-1693-2C0F-E66ECE2FCA7C}"/>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020F2704-68DA-36A3-9A32-81CB54CDFCFD}"/>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3450E67C-9EBD-CA67-5CAA-30377AF7331D}"/>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35B1A993-4331-AAAD-0553-1AE5E376748A}"/>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9E222C30-A647-12D4-5374-2D4F8CC4477A}"/>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451E151C-2BBB-3C6F-7BFE-D97EAC835571}"/>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133392A5-268E-AD69-5228-C60E77464652}"/>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13530F9-87AC-3541-8102-00E5F17061B2}"/>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5DB50F55-35D7-F2A1-C889-184C2E7FA528}"/>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76624958-473A-A133-019B-87ABE1D3E3AE}"/>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292F9492-32BC-E234-044E-EF3DF66A1BF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8BAA020B-5A09-411F-D0E4-E18D0DE4EAED}"/>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EF91E965-5227-E328-EA23-FBDEE9F2ABB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5E3FA3D6-1E1F-6C73-F8BF-461EEA85EBCA}"/>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8E2DA329-9DCE-DF65-BEB0-A3CD46036D27}"/>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18E3C852-7C4F-C865-9D07-0B5A3DB9E7C9}"/>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2A3C7EF9-0209-AFF1-F5A2-B37294F82C2E}"/>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58A3DBC-2161-4705-5FAE-AAB0E8DDEF0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F3E57069-6DAE-2F4D-BE3C-1A8F1F219FA2}"/>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0B332B98-CDDB-4081-61FB-568B535F915F}"/>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8F8AC607-2E7B-92C7-829F-37ABFFEE9017}"/>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512FA5F7-E95D-B5FD-7E24-8BA199031527}"/>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6E0812E7-65CE-E540-C8B8-F553D7FA51CE}"/>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9CED6525-A0C1-D3F9-FEA3-62336DB0F8A6}"/>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D7911E3A-448B-FF82-739F-C59FB1610DA0}"/>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CA7019FF-280A-0E24-75CB-DD8D3C4579A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2DA885A8-5BA1-3372-AA0F-DC35AC81F92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F30D86C2-4CFE-EEB0-2300-2E1E7DC8292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F92DC4A7-7F0E-32E3-1223-6E773892F0D2}"/>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575969DB-3360-9D86-D8DD-346890626C3F}"/>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2846116D-2B71-B5E8-0C2C-B2F76C083F28}"/>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F1DC7D16-0045-3DB4-7E61-4851B8470E54}"/>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79BD4289-0E4D-DAF3-FE9F-204EFDA3FF99}"/>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CB709A24-5A49-936E-0155-BBFCE814FB3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8AC6EAA0-FAFB-DBD3-175E-CDBAE97DD48D}"/>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BF502623-4FF6-82BB-24AA-6342FC4F4B5D}"/>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9A2821A2-3FA3-D633-32FF-E19685C48AA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D247A58A-7AC3-B651-7E4E-8A7F1BF3BE5D}"/>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DC94F8E2-82AF-CD55-D1A7-5FDEABE5AF1E}"/>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4F1E8A97-A577-3057-4F0A-2F8E70A1FA69}"/>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2DA7B708-243F-78CB-112B-8DF3FEC688A9}"/>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D9F38F3B-F5A7-6430-A7B4-F09098993217}"/>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7820DE56-E806-3F61-2CFC-B0D108BD6EE5}"/>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CD274801-E12A-DCFE-4C49-3BDF6622FF0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BD3DA3EE-D5F0-1FD0-D209-7AADED6C684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5FAB7EE6-D887-203F-43B5-BCB2CDF19CD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8AC0322D-FDF1-A2C4-0378-CEA98CBA4DD5}"/>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25C9F4E3-BB93-3F6A-9F7E-5565389F569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34D5997E-7370-D3B1-01C3-1CFAEF553D2A}"/>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DF2605F5-854B-DC7A-B75C-F65536566F4B}"/>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DF09F2EF-A9E1-B545-3F7A-6A61C53EE3C8}"/>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FCAE6911-668D-D0E2-5F00-5C5EBEA067D7}"/>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5A7B27B0-2162-5A9B-DB19-A62C3AA5C1C5}"/>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FE8C7997-E719-B384-FB46-D0210A5F033A}"/>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12D6C254-0825-7741-1198-E78F16571E6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138B7F16-2FFB-E707-F3DB-4AA7A514D3E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A05C4F48-6613-038A-FC68-DD35D47ADB5C}"/>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BE0DC4D6-5DBF-78E6-10AA-2C51B44B37DE}"/>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142FEFCA-BE0D-263A-42A9-6219A9645F7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4B74356A-48D3-CB15-06A9-CBC65CF770F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BDCD2A95-59BE-996D-27BE-A4BF5A7123CD}"/>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444F16C6-8F9D-AE12-30E5-3E69DE73FC98}"/>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7CBFB3CD-16E5-00C9-6BD9-1B6E9D570A17}"/>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37C807CC-50D4-8DB0-FFBD-B5CD06417DA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0812BCD5-CB07-0544-729D-84CD3C9DD1FC}"/>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671594C5-013B-ED8A-981C-32DFBFCCD0DA}"/>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8F7B66D7-423D-4081-47DD-9642B829CF3F}"/>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B8789C0C-B127-1DF8-7823-8B9B74970339}"/>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C73931AE-AC9C-F24B-22A3-9F392BC5C851}"/>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D4D0BC31-9909-6812-E3E1-75DF4A676E9B}"/>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6AB8E70-F149-437B-F669-7E91F0C7255D}"/>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5D37E948-E78D-6E4F-49DB-FB3424A93134}"/>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037344A0-5A99-8F97-344D-0D0B5B5025C1}"/>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0494A13C-45A8-9C9B-55FA-D03883B7143A}"/>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5104353A-8723-9F30-E6DE-88F001E63120}"/>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16D37F50-C3D2-28DA-6F1B-85A9F572FC96}"/>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2EB10301-87C6-DD3C-E48D-46B3A822CD0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F0DDBEE8-CD2C-A653-0DD6-31497B21ADB3}"/>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DFB12EDD-EDE5-DAC6-300B-FF65E910611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73195E73-1E88-ED43-0AC0-0EF214ED23DC}"/>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A4E4F2FB-9462-3F24-7796-62D578055894}"/>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9640865E-805B-3F3F-C87B-4F5E5ECE381F}"/>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4A4B339A-3FDE-7C23-FC38-22A94C3537DD}"/>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23485435-081F-D90A-3FAA-57701E9B9098}"/>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35B0938E-9416-E6C0-48BB-3C0C257DB28D}"/>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8DA5CD5A-1B65-F357-FEA7-A633427D474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EDBB49D9-37FF-6240-B8DE-A3034D764403}"/>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BA11E3A7-236F-3F47-BFFD-8F5EED14C867}"/>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7F13D213-FB8A-2EBC-1908-89E5E27C3CC9}"/>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9342D250-3E60-A62A-29E4-4795CD976986}"/>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025DB667-1DC0-A907-1B1E-453A4EBFD5A5}"/>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49E4289B-8BFF-54C2-B892-AD6798017E19}"/>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8F5DDAE5-010C-487A-B994-D4EB221A530B}"/>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912B13A6-E1BF-95ED-7D87-B697077D6DFD}"/>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CB5E7259-CD89-E169-1659-09BD3C367AA0}"/>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F2D36EC9-879D-D797-B32A-1E020BA614A1}"/>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DDEC5222-1FFA-1A1C-A8FF-8F8A3D64598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7FA36D51-C01A-3943-CBC7-B7AD04A2A3B2}"/>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E53E9394-1378-B0A4-A35D-166CC788C1C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29BFEF05-68B1-F19A-35DA-605F830477CE}"/>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0535CECD-1118-CC18-4550-99A861E79DF9}"/>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C872ACD6-9F32-B299-6860-B521F7DEF897}"/>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B26F3B73-A7E1-2A81-76F8-2B4A72970F06}"/>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9AEA35E5-D72E-61AA-4828-BE94E97405EF}"/>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1CAE13EF-3A7B-DBC3-8889-DB22FC689FA3}"/>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2CE0ED39-8118-2ECF-4246-571B1D378775}"/>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2764D797-DF6F-FB16-D56D-16B0063BA7B7}"/>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3D7CD635-78E6-18FB-7063-66F6DDE80DD8}"/>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A77DB815-099F-313D-0B92-804114B4CE1D}"/>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1E042E7C-DE9C-F998-4622-1B22AE52C0D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8644EA96-307E-31D5-5BE6-F09CCA843869}"/>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AC044F41-B99A-01EC-06F8-0E50DB87BFBF}"/>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BCC08478-9DF8-B67A-7AC3-8029199F8746}"/>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C112B27A-66CF-41A1-3515-ABA282E982AA}"/>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5F90DBEC-5902-7915-B4E2-D932777E7138}"/>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C57D63D-E761-9EB6-CC47-40F283B01EFE}"/>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5F4D6B80-61DA-32EC-87C0-B291BE9298EA}"/>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F61F0245-FEDC-6ED9-E0B5-628FA0F9CA75}"/>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2C081B4D-F934-CD09-D209-BEF2C62C699A}"/>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78283E82-6AE5-3F66-0EBA-61C54CDE4A78}"/>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077803AF-3C94-5590-6CEC-FA872665D910}"/>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D712F053-D632-D470-4C61-8B6F19249F66}"/>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0C025346-5329-4CC7-46F3-B348204898A9}"/>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8F1A0838-2E29-3040-DDFD-C31063C031CB}"/>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9951A582-5E7B-CAD8-010C-D45FA31B8D8B}"/>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36F85C52-EEB2-7F8D-1FE9-A1D5CA972565}"/>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8BC327BC-2E3D-6D29-A925-C5FFE7749629}"/>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4470752A-BF8E-7F7F-B8CC-FD65064E84D3}"/>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54EE978B-47AB-AB95-6E3E-7EE165B0F3A2}"/>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1B2C7B49-8082-8095-DF0A-E222DB7C138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DA0A8496-4A22-0815-AD29-266E4A39701D}"/>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29BC17ED-B544-394F-2E2E-63C365A0DB69}"/>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8F116A12-91E8-3328-C79E-39A95C574C63}"/>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440471C9-9951-0D88-A6D3-1DB2E3A42408}"/>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B448A68E-DE51-160B-7BDB-AAB0E55C2549}"/>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26A4F5F2-49CC-3E9B-18A0-B7335D06680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7D03FCC4-DD23-5103-2D88-7E091703AD30}"/>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4177B6E3-188B-FFDB-DA15-E41D30237AB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9291213A-67A0-DDE4-8F50-DC34660AA39C}"/>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6737C4C3-D9F2-06B9-E866-148E786911AE}"/>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653295D4-020F-0AF0-6642-9C163801F449}"/>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3574DC9A-4B84-6688-373E-BFC7C7CF644E}"/>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B1C0BAC4-BAA6-2C92-699E-1AB1C8DF895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D9A843C2-E160-0958-D0FA-E2FBF26F7518}"/>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CFB22DED-AD60-A561-05A8-9EE3AD9D7687}"/>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268055FF-A050-0C6D-9943-41F50BB861A7}"/>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567C9B08-6385-84C8-42E9-5C35D199908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A18031D4-13FF-66CC-AC9A-EEB3FC8943C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B549317B-0BFC-9754-2AD9-5B01A88E50D6}"/>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39EB0096-B9E2-35A1-F807-754C33067E62}"/>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A569F93B-8AE6-28A4-AA72-C52B210FF7DB}"/>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1C5E9B47-FA2F-B421-D81E-763EA6BD84AB}"/>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61C3BBB2-7349-535C-EEEC-B62EC0E3954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4587F3F7-A0B5-7293-D718-C93DCC3EF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87445E58-16AB-AC55-D774-CA43D4C7C21A}"/>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15D3FEB3-2AB1-FB51-1BC7-33DFBAC36EF9}"/>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31568FA1-CD12-8121-04D7-D6D8693C1B1B}"/>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25FA6311-082C-69FA-6BF5-2AAAC4A1646C}"/>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5CBA4144-2607-B91E-61AB-A942627E929C}"/>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42DFEB37-194A-9F6D-F1AF-8886C30382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0A3D8E80-6EB4-8841-324E-A2564538CBBA}"/>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B4892DF0-5AA6-166A-22A6-5E6DDF11D853}"/>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EF779B9B-03C7-8023-0446-0E0B734070E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C970D7E9-124D-F7EC-D889-B71ACE49A70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09650AC-4B61-BC96-8427-4C1D1F0541FE}"/>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143556963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12656300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ingle image - 1 line only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8F1E901-947D-E538-3030-FD7E120B1E16}"/>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235434501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ingle image - 1 line only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CAB25F7A-3A48-BF2B-1319-C65A7D909100}"/>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1220215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ingle image - 2 or 3 lines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40AFCA8-5D1B-864D-CAB0-7DEB6115CF0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5369025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428175720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ingle image - 2 or 3 lines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3C964029-5995-C5D2-A3F2-B5A74074244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39877402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Pattern - 1 line only - Min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CE7A9F7A-3724-39FE-EB4F-7B09983FF4F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60255829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Pattern - 2 or 3 lines - Mi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30188F24-681A-C245-B0FB-0B683F73B5E9}"/>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12502292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Pattern - 1 line only - Citrus">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EE46E71C-1C59-2FED-709A-F56E5128CF9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8385640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Pattern - 2 or 3 lines - Citru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0A77D200-659C-5A5B-97C8-463FF744F7F4}"/>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1846139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50:50 - 1 line only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307943971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50:50 - 2 or 3 lines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412984889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0:50 - 1 lne only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213843034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50:50 - 2 or 3 lines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7"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b"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162902696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Pattern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descr="A picture containing dark, lit, white, light&#10;&#10;Description automatically generated">
            <a:extLst>
              <a:ext uri="{FF2B5EF4-FFF2-40B4-BE49-F238E27FC236}">
                <a16:creationId xmlns:a16="http://schemas.microsoft.com/office/drawing/2014/main" id="{0F9FE3F0-D6BD-926A-6E2D-B032C03D6E7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4" name="Text Placeholder 12">
            <a:extLst>
              <a:ext uri="{FF2B5EF4-FFF2-40B4-BE49-F238E27FC236}">
                <a16:creationId xmlns:a16="http://schemas.microsoft.com/office/drawing/2014/main" id="{582C109F-2D11-753A-150B-0B8497334DCF}"/>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5" name="Text Placeholder 9">
            <a:extLst>
              <a:ext uri="{FF2B5EF4-FFF2-40B4-BE49-F238E27FC236}">
                <a16:creationId xmlns:a16="http://schemas.microsoft.com/office/drawing/2014/main" id="{224AB23C-E3D6-F803-06B5-69DFB7686EE0}"/>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gn="l">
              <a:lnSpc>
                <a:spcPct val="90000"/>
              </a:lnSpc>
              <a:buNone/>
              <a:defRPr sz="1600">
                <a:solidFill>
                  <a:schemeClr val="accent1"/>
                </a:solidFill>
                <a:latin typeface="+mj-lt"/>
              </a:defRPr>
            </a:lvl1pPr>
          </a:lstStyle>
          <a:p>
            <a:pPr lvl="0"/>
            <a:r>
              <a:rPr lang="en-US"/>
              <a:t>Section 1 Avenir Pro 16pt</a:t>
            </a:r>
            <a:endParaRPr lang="en-GB"/>
          </a:p>
        </p:txBody>
      </p:sp>
      <p:sp>
        <p:nvSpPr>
          <p:cNvPr id="7" name="Text Placeholder 12">
            <a:extLst>
              <a:ext uri="{FF2B5EF4-FFF2-40B4-BE49-F238E27FC236}">
                <a16:creationId xmlns:a16="http://schemas.microsoft.com/office/drawing/2014/main" id="{CFD8C161-6DEE-44CA-4816-C87D49235C5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03DD3E6B-206F-FAC6-8C8E-DDA4D7EBEFC4}"/>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9">
            <a:extLst>
              <a:ext uri="{FF2B5EF4-FFF2-40B4-BE49-F238E27FC236}">
                <a16:creationId xmlns:a16="http://schemas.microsoft.com/office/drawing/2014/main" id="{EE60A789-4D6E-30A6-6DA8-9F305B73A5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1" name="Text Placeholder 12">
            <a:extLst>
              <a:ext uri="{FF2B5EF4-FFF2-40B4-BE49-F238E27FC236}">
                <a16:creationId xmlns:a16="http://schemas.microsoft.com/office/drawing/2014/main" id="{8FDC29EA-BD5F-116B-F30C-12BEC33CA6C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2" name="Text Placeholder 9">
            <a:extLst>
              <a:ext uri="{FF2B5EF4-FFF2-40B4-BE49-F238E27FC236}">
                <a16:creationId xmlns:a16="http://schemas.microsoft.com/office/drawing/2014/main" id="{EF6F2E8C-B48C-517A-F065-06A432F6B013}"/>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3" name="Text Placeholder 12">
            <a:extLst>
              <a:ext uri="{FF2B5EF4-FFF2-40B4-BE49-F238E27FC236}">
                <a16:creationId xmlns:a16="http://schemas.microsoft.com/office/drawing/2014/main" id="{B58126D8-98A4-E17B-3B84-3EF5242D4F47}"/>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1ED0FCF5-1C60-5F8D-1027-F4241D9D40C9}"/>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5" name="Text Placeholder 12">
            <a:extLst>
              <a:ext uri="{FF2B5EF4-FFF2-40B4-BE49-F238E27FC236}">
                <a16:creationId xmlns:a16="http://schemas.microsoft.com/office/drawing/2014/main" id="{2F51B631-62B9-E5D7-35B4-08C03D9E119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6FD95A7C-52F7-427C-6DAA-139846B0A18A}"/>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7" name="Text Placeholder 12">
            <a:extLst>
              <a:ext uri="{FF2B5EF4-FFF2-40B4-BE49-F238E27FC236}">
                <a16:creationId xmlns:a16="http://schemas.microsoft.com/office/drawing/2014/main" id="{D6B49BD4-FB4C-945A-3BF6-5556BE3A5884}"/>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DB0B9DAF-4055-427C-BA9A-F9FEEC716659}"/>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19" name="Text Placeholder 12">
            <a:extLst>
              <a:ext uri="{FF2B5EF4-FFF2-40B4-BE49-F238E27FC236}">
                <a16:creationId xmlns:a16="http://schemas.microsoft.com/office/drawing/2014/main" id="{70F189EA-FAF1-C6C0-ABC6-612C2429F9DC}"/>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1EA17E92-77BD-2660-1A92-015C5AC74FFA}"/>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1" name="Text Placeholder 12">
            <a:extLst>
              <a:ext uri="{FF2B5EF4-FFF2-40B4-BE49-F238E27FC236}">
                <a16:creationId xmlns:a16="http://schemas.microsoft.com/office/drawing/2014/main" id="{AC1C5F36-D24C-AD20-707D-F2ABF9DC9024}"/>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E97F85AC-D9A9-B403-3E8B-0345C43DA80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3" name="Text Placeholder 12">
            <a:extLst>
              <a:ext uri="{FF2B5EF4-FFF2-40B4-BE49-F238E27FC236}">
                <a16:creationId xmlns:a16="http://schemas.microsoft.com/office/drawing/2014/main" id="{EA8F6877-7E4F-A612-0E1C-CD9D336CC235}"/>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42697E96-0219-044B-9462-5A15DE9F4A76}"/>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5" name="Text Placeholder 12">
            <a:extLst>
              <a:ext uri="{FF2B5EF4-FFF2-40B4-BE49-F238E27FC236}">
                <a16:creationId xmlns:a16="http://schemas.microsoft.com/office/drawing/2014/main" id="{EDACB4B8-ABDB-9C18-1309-C8397CDBC34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5BDC3638-D2E4-2CA2-B482-5F445F322F81}"/>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7" name="Text Placeholder 12">
            <a:extLst>
              <a:ext uri="{FF2B5EF4-FFF2-40B4-BE49-F238E27FC236}">
                <a16:creationId xmlns:a16="http://schemas.microsoft.com/office/drawing/2014/main" id="{D7276912-87AB-3D95-DBD5-BE1EC2F3CF6E}"/>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05321EE3-008C-9A2C-C9F4-7656D161F1B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29" name="Text Placeholder 12">
            <a:extLst>
              <a:ext uri="{FF2B5EF4-FFF2-40B4-BE49-F238E27FC236}">
                <a16:creationId xmlns:a16="http://schemas.microsoft.com/office/drawing/2014/main" id="{E23C8ADD-B068-2D01-D971-A7BAB0A42D06}"/>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10E63031-72D7-BF94-8472-58823FAFFCC1}"/>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1" name="Text Placeholder 12">
            <a:extLst>
              <a:ext uri="{FF2B5EF4-FFF2-40B4-BE49-F238E27FC236}">
                <a16:creationId xmlns:a16="http://schemas.microsoft.com/office/drawing/2014/main" id="{2276196C-5B63-4F79-6C91-AE4AB3BE34ED}"/>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6" name="Graphic 5">
            <a:extLst>
              <a:ext uri="{FF2B5EF4-FFF2-40B4-BE49-F238E27FC236}">
                <a16:creationId xmlns:a16="http://schemas.microsoft.com/office/drawing/2014/main" id="{8B211FDC-D7D9-FB90-436F-C3EB02A2102C}"/>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3879276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attern - 1 line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FF9049-5E28-324A-C127-89A520ECE38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 name="Text Placeholder 9">
            <a:extLst>
              <a:ext uri="{FF2B5EF4-FFF2-40B4-BE49-F238E27FC236}">
                <a16:creationId xmlns:a16="http://schemas.microsoft.com/office/drawing/2014/main" id="{4C6DD403-4D79-7A8B-97FC-8A42C027024F}"/>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6300692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Light Image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004560"/>
            <a:ext cx="3566160" cy="8534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3">
            <a:extLst>
              <a:ext uri="{FF2B5EF4-FFF2-40B4-BE49-F238E27FC236}">
                <a16:creationId xmlns:a16="http://schemas.microsoft.com/office/drawing/2014/main" id="{10BECDF7-4FB3-8A9E-269B-5BAFFFDBE746}"/>
              </a:ext>
            </a:extLst>
          </p:cNvPr>
          <p:cNvSpPr>
            <a:spLocks noGrp="1"/>
          </p:cNvSpPr>
          <p:nvPr>
            <p:ph type="pic" sz="quarter" idx="46"/>
          </p:nvPr>
        </p:nvSpPr>
        <p:spPr>
          <a:xfrm>
            <a:off x="0" y="7"/>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8" name="Text Placeholder 9">
            <a:extLst>
              <a:ext uri="{FF2B5EF4-FFF2-40B4-BE49-F238E27FC236}">
                <a16:creationId xmlns:a16="http://schemas.microsoft.com/office/drawing/2014/main" id="{29FAF35B-2ED4-D537-2CBC-679AE67EE6C1}"/>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9" name="Text Placeholder 12">
            <a:extLst>
              <a:ext uri="{FF2B5EF4-FFF2-40B4-BE49-F238E27FC236}">
                <a16:creationId xmlns:a16="http://schemas.microsoft.com/office/drawing/2014/main" id="{23B40A7F-5AE1-5AC4-16CC-DA9E88A61485}"/>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7DF3D335-952A-E773-05C6-D90DC09E72CD}"/>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6B5DFED-7647-0C9C-FF5A-980FF7F61F21}"/>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5AEDF268-A16E-392A-A38C-932CA3DA19C8}"/>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9EC5CF4-0A45-7231-2C85-32BB9F0453B7}"/>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B174E7E9-2FE4-7461-5B13-B5FC955FFAEC}"/>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43D53C35-7B0A-5827-3E29-6CEC9AA2DD9E}"/>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E819C7B-BB25-3FA5-219F-C6E56BFB07C2}"/>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B1C6517C-6CD7-9A15-83C4-0C815BE566B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9" name="Text Placeholder 12">
            <a:extLst>
              <a:ext uri="{FF2B5EF4-FFF2-40B4-BE49-F238E27FC236}">
                <a16:creationId xmlns:a16="http://schemas.microsoft.com/office/drawing/2014/main" id="{6E1C68AA-7188-8B61-B1E8-F3622A628BD9}"/>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0B9EFD6F-156E-4DFC-7D58-F0EFA92A24AA}"/>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1" name="Text Placeholder 12">
            <a:extLst>
              <a:ext uri="{FF2B5EF4-FFF2-40B4-BE49-F238E27FC236}">
                <a16:creationId xmlns:a16="http://schemas.microsoft.com/office/drawing/2014/main" id="{3DBF1F67-9877-94F8-BEA4-41153A6C0769}"/>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A54438EC-BB31-4EB7-9778-FF0A011295F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3" name="Text Placeholder 12">
            <a:extLst>
              <a:ext uri="{FF2B5EF4-FFF2-40B4-BE49-F238E27FC236}">
                <a16:creationId xmlns:a16="http://schemas.microsoft.com/office/drawing/2014/main" id="{C6015995-C040-395B-8F49-FB86ACC997F3}"/>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00942916-9629-80F6-AC6A-8ED53F51D003}"/>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5" name="Text Placeholder 12">
            <a:extLst>
              <a:ext uri="{FF2B5EF4-FFF2-40B4-BE49-F238E27FC236}">
                <a16:creationId xmlns:a16="http://schemas.microsoft.com/office/drawing/2014/main" id="{DC377951-7E09-434C-3CA1-FC24EC03978D}"/>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6B0284CB-4F49-F10E-B66C-A889CD0680FC}"/>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7" name="Text Placeholder 12">
            <a:extLst>
              <a:ext uri="{FF2B5EF4-FFF2-40B4-BE49-F238E27FC236}">
                <a16:creationId xmlns:a16="http://schemas.microsoft.com/office/drawing/2014/main" id="{17183C7B-B72F-664B-6C57-F54186596E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DCABEF20-8905-AC9B-3895-64C2CF54F44E}"/>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9" name="Text Placeholder 12">
            <a:extLst>
              <a:ext uri="{FF2B5EF4-FFF2-40B4-BE49-F238E27FC236}">
                <a16:creationId xmlns:a16="http://schemas.microsoft.com/office/drawing/2014/main" id="{19F03FD3-2CA8-B8D3-C2B1-63B6952D3CC6}"/>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CFAC3BA0-1BFE-BD36-97E8-7B9AFC97C5A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1" name="Text Placeholder 12">
            <a:extLst>
              <a:ext uri="{FF2B5EF4-FFF2-40B4-BE49-F238E27FC236}">
                <a16:creationId xmlns:a16="http://schemas.microsoft.com/office/drawing/2014/main" id="{517A058D-52DC-2B72-8F49-AFA7235EFFA5}"/>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2" name="Text Placeholder 9">
            <a:extLst>
              <a:ext uri="{FF2B5EF4-FFF2-40B4-BE49-F238E27FC236}">
                <a16:creationId xmlns:a16="http://schemas.microsoft.com/office/drawing/2014/main" id="{565CFB2E-2B49-CF4D-BA50-38DAE20F71C0}"/>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3" name="Text Placeholder 12">
            <a:extLst>
              <a:ext uri="{FF2B5EF4-FFF2-40B4-BE49-F238E27FC236}">
                <a16:creationId xmlns:a16="http://schemas.microsoft.com/office/drawing/2014/main" id="{0D017032-F096-B22C-C6FA-B16A61A5A04B}"/>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4C11C650-3EE9-B1D4-9C29-2E854BF6BDB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322576826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ark Image - Agenda">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1C77B51-5270-3E4A-FB74-0BBCC591FB60}"/>
              </a:ext>
            </a:extLst>
          </p:cNvPr>
          <p:cNvSpPr/>
          <p:nvPr userDrawn="1"/>
        </p:nvSpPr>
        <p:spPr>
          <a:xfrm>
            <a:off x="0" y="5872480"/>
            <a:ext cx="3484880" cy="985520"/>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6" name="Picture Placeholder 3">
            <a:extLst>
              <a:ext uri="{FF2B5EF4-FFF2-40B4-BE49-F238E27FC236}">
                <a16:creationId xmlns:a16="http://schemas.microsoft.com/office/drawing/2014/main" id="{E29BDB5F-D3FD-ED55-4060-2CB89FA9E981}"/>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04DD49F-7200-BFF1-2A10-BA03C16B477D}"/>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8" name="Text Placeholder 12">
            <a:extLst>
              <a:ext uri="{FF2B5EF4-FFF2-40B4-BE49-F238E27FC236}">
                <a16:creationId xmlns:a16="http://schemas.microsoft.com/office/drawing/2014/main" id="{24254A76-548D-ABB9-7DB9-02B84510A9FE}"/>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85A22E35-39E8-D8C8-8792-D2A6F234BDB2}"/>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 Placeholder 9">
            <a:extLst>
              <a:ext uri="{FF2B5EF4-FFF2-40B4-BE49-F238E27FC236}">
                <a16:creationId xmlns:a16="http://schemas.microsoft.com/office/drawing/2014/main" id="{8700E4EA-ED53-6710-2381-295DD293E1B6}"/>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2" name="Text Placeholder 12">
            <a:extLst>
              <a:ext uri="{FF2B5EF4-FFF2-40B4-BE49-F238E27FC236}">
                <a16:creationId xmlns:a16="http://schemas.microsoft.com/office/drawing/2014/main" id="{920ABA3B-52CD-F2D5-2E66-010C70068C2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3" name="Text Placeholder 9">
            <a:extLst>
              <a:ext uri="{FF2B5EF4-FFF2-40B4-BE49-F238E27FC236}">
                <a16:creationId xmlns:a16="http://schemas.microsoft.com/office/drawing/2014/main" id="{40AA1C17-5F97-8BDE-202D-2E9DF90F82C0}"/>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4" name="Text Placeholder 12">
            <a:extLst>
              <a:ext uri="{FF2B5EF4-FFF2-40B4-BE49-F238E27FC236}">
                <a16:creationId xmlns:a16="http://schemas.microsoft.com/office/drawing/2014/main" id="{AFE6F300-51E6-251C-C58E-2F1A1B2E0F61}"/>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5" name="Text Placeholder 9">
            <a:extLst>
              <a:ext uri="{FF2B5EF4-FFF2-40B4-BE49-F238E27FC236}">
                <a16:creationId xmlns:a16="http://schemas.microsoft.com/office/drawing/2014/main" id="{0DB1E516-D75C-258D-154F-FF5BF0059DB4}"/>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6" name="Text Placeholder 12">
            <a:extLst>
              <a:ext uri="{FF2B5EF4-FFF2-40B4-BE49-F238E27FC236}">
                <a16:creationId xmlns:a16="http://schemas.microsoft.com/office/drawing/2014/main" id="{A95DC8E2-952F-574D-9B03-7B60870706F6}"/>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A242158-90C6-8EDC-88DD-5C85A923BFA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8" name="Text Placeholder 12">
            <a:extLst>
              <a:ext uri="{FF2B5EF4-FFF2-40B4-BE49-F238E27FC236}">
                <a16:creationId xmlns:a16="http://schemas.microsoft.com/office/drawing/2014/main" id="{6B2717EA-181E-5681-4CFD-B938554C56EA}"/>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BBB43BEB-F2E3-4729-E3C4-033B9D038770}"/>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0" name="Text Placeholder 12">
            <a:extLst>
              <a:ext uri="{FF2B5EF4-FFF2-40B4-BE49-F238E27FC236}">
                <a16:creationId xmlns:a16="http://schemas.microsoft.com/office/drawing/2014/main" id="{DBA53FB6-1E59-A28B-7E3C-6372413C180F}"/>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F13B60C7-A30D-3E17-E546-058B3168FBC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2" name="Text Placeholder 12">
            <a:extLst>
              <a:ext uri="{FF2B5EF4-FFF2-40B4-BE49-F238E27FC236}">
                <a16:creationId xmlns:a16="http://schemas.microsoft.com/office/drawing/2014/main" id="{7F5E6EBC-119E-E644-4C5C-BFD61EBE17E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401DECB5-DEB3-E4A4-2232-6F1F2D88A5D8}"/>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4" name="Text Placeholder 12">
            <a:extLst>
              <a:ext uri="{FF2B5EF4-FFF2-40B4-BE49-F238E27FC236}">
                <a16:creationId xmlns:a16="http://schemas.microsoft.com/office/drawing/2014/main" id="{21D9D621-C176-8343-F645-AF4D83E2BD81}"/>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CA4A4FD-0ACA-7F48-6D43-334EFA97791E}"/>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6" name="Text Placeholder 12">
            <a:extLst>
              <a:ext uri="{FF2B5EF4-FFF2-40B4-BE49-F238E27FC236}">
                <a16:creationId xmlns:a16="http://schemas.microsoft.com/office/drawing/2014/main" id="{792AC346-C547-570D-541F-0B294A0CA5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EAF6484-F23D-EA59-D6CA-33BDB4596246}"/>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8" name="Text Placeholder 12">
            <a:extLst>
              <a:ext uri="{FF2B5EF4-FFF2-40B4-BE49-F238E27FC236}">
                <a16:creationId xmlns:a16="http://schemas.microsoft.com/office/drawing/2014/main" id="{E3B155F2-F419-B7F4-3EDD-3A7DCFEE0A28}"/>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1B5A2B92-6A29-5F58-5968-E6C55AB80B0A}"/>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0" name="Text Placeholder 12">
            <a:extLst>
              <a:ext uri="{FF2B5EF4-FFF2-40B4-BE49-F238E27FC236}">
                <a16:creationId xmlns:a16="http://schemas.microsoft.com/office/drawing/2014/main" id="{DC3F1F9D-9AA0-ADE6-C61A-CFA5751C4948}"/>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0FCEB47-247B-36B3-395E-CE025CC66F13}"/>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2" name="Text Placeholder 12">
            <a:extLst>
              <a:ext uri="{FF2B5EF4-FFF2-40B4-BE49-F238E27FC236}">
                <a16:creationId xmlns:a16="http://schemas.microsoft.com/office/drawing/2014/main" id="{5D5E22BF-D9C7-B107-2988-3AB9C9141CDC}"/>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F5901797-6CF8-474D-5966-88001DA92D47}"/>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3"/>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151534282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5340595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45B5A2C8-67E4-384B-2E57-D41D53E41A9F}"/>
              </a:ext>
            </a:extLst>
          </p:cNvPr>
          <p:cNvSpPr>
            <a:spLocks noGrp="1"/>
          </p:cNvSpPr>
          <p:nvPr>
            <p:ph type="body" sz="quarter" idx="15"/>
          </p:nvPr>
        </p:nvSpPr>
        <p:spPr>
          <a:xfrm>
            <a:off x="6167438"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60908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CF79B565-DB41-54E3-E8CF-A38FFA9BA18A}"/>
              </a:ext>
            </a:extLst>
          </p:cNvPr>
          <p:cNvSpPr>
            <a:spLocks noGrp="1"/>
          </p:cNvSpPr>
          <p:nvPr>
            <p:ph type="body" sz="quarter" idx="16"/>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6859DFB9-0FCD-A2DA-D7CC-B515A2628778}"/>
              </a:ext>
            </a:extLst>
          </p:cNvPr>
          <p:cNvSpPr>
            <a:spLocks noGrp="1"/>
          </p:cNvSpPr>
          <p:nvPr>
            <p:ph type="body" sz="quarter" idx="17"/>
          </p:nvPr>
        </p:nvSpPr>
        <p:spPr>
          <a:xfrm>
            <a:off x="8039438"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1967577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6" name="Text Placeholder 12">
            <a:extLst>
              <a:ext uri="{FF2B5EF4-FFF2-40B4-BE49-F238E27FC236}">
                <a16:creationId xmlns:a16="http://schemas.microsoft.com/office/drawing/2014/main" id="{1EF9E0E2-8309-0399-0C77-0B68A918E11E}"/>
              </a:ext>
            </a:extLst>
          </p:cNvPr>
          <p:cNvSpPr>
            <a:spLocks noGrp="1"/>
          </p:cNvSpPr>
          <p:nvPr>
            <p:ph type="body" sz="quarter" idx="16"/>
          </p:nvPr>
        </p:nvSpPr>
        <p:spPr>
          <a:xfrm>
            <a:off x="8040688"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5" name="Picture Placeholder 15">
            <a:extLst>
              <a:ext uri="{FF2B5EF4-FFF2-40B4-BE49-F238E27FC236}">
                <a16:creationId xmlns:a16="http://schemas.microsoft.com/office/drawing/2014/main" id="{CF8728D3-981A-EB49-C69E-EF522D4902BC}"/>
              </a:ext>
            </a:extLst>
          </p:cNvPr>
          <p:cNvSpPr>
            <a:spLocks noGrp="1"/>
          </p:cNvSpPr>
          <p:nvPr>
            <p:ph type="pic" sz="quarter" idx="23" hasCustomPrompt="1"/>
          </p:nvPr>
        </p:nvSpPr>
        <p:spPr>
          <a:xfrm>
            <a:off x="550863"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6" name="Picture Placeholder 15">
            <a:extLst>
              <a:ext uri="{FF2B5EF4-FFF2-40B4-BE49-F238E27FC236}">
                <a16:creationId xmlns:a16="http://schemas.microsoft.com/office/drawing/2014/main" id="{BBE6A814-2537-6045-0FBD-C8F2204C95ED}"/>
              </a:ext>
            </a:extLst>
          </p:cNvPr>
          <p:cNvSpPr>
            <a:spLocks noGrp="1"/>
          </p:cNvSpPr>
          <p:nvPr>
            <p:ph type="pic" sz="quarter" idx="24" hasCustomPrompt="1"/>
          </p:nvPr>
        </p:nvSpPr>
        <p:spPr>
          <a:xfrm>
            <a:off x="4295776"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BC2AAACA-6016-AC70-03D0-56B026D5A52C}"/>
              </a:ext>
            </a:extLst>
          </p:cNvPr>
          <p:cNvSpPr>
            <a:spLocks noGrp="1"/>
          </p:cNvSpPr>
          <p:nvPr>
            <p:ph type="pic" sz="quarter" idx="25" hasCustomPrompt="1"/>
          </p:nvPr>
        </p:nvSpPr>
        <p:spPr>
          <a:xfrm>
            <a:off x="8040687"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FBDFD7A6-615C-DED2-47F9-F2F6DD4A926A}"/>
              </a:ext>
            </a:extLst>
          </p:cNvPr>
          <p:cNvSpPr>
            <a:spLocks noGrp="1"/>
          </p:cNvSpPr>
          <p:nvPr>
            <p:ph type="pic" sz="quarter" idx="26" hasCustomPrompt="1"/>
          </p:nvPr>
        </p:nvSpPr>
        <p:spPr>
          <a:xfrm>
            <a:off x="550863"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94728C11-8074-D1BE-B9D0-CB027FAF714D}"/>
              </a:ext>
            </a:extLst>
          </p:cNvPr>
          <p:cNvSpPr>
            <a:spLocks noGrp="1"/>
          </p:cNvSpPr>
          <p:nvPr>
            <p:ph type="pic" sz="quarter" idx="27" hasCustomPrompt="1"/>
          </p:nvPr>
        </p:nvSpPr>
        <p:spPr>
          <a:xfrm>
            <a:off x="4295776"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F0912BBD-4F8D-1C4E-BAB2-26D3F44FC076}"/>
              </a:ext>
            </a:extLst>
          </p:cNvPr>
          <p:cNvSpPr>
            <a:spLocks noGrp="1"/>
          </p:cNvSpPr>
          <p:nvPr>
            <p:ph type="pic" sz="quarter" idx="28" hasCustomPrompt="1"/>
          </p:nvPr>
        </p:nvSpPr>
        <p:spPr>
          <a:xfrm>
            <a:off x="8040687"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err="1"/>
              <a:t>inon</a:t>
            </a:r>
            <a:endParaRPr lang="en-GB"/>
          </a:p>
        </p:txBody>
      </p:sp>
      <p:sp>
        <p:nvSpPr>
          <p:cNvPr id="21" name="Text Placeholder 12">
            <a:extLst>
              <a:ext uri="{FF2B5EF4-FFF2-40B4-BE49-F238E27FC236}">
                <a16:creationId xmlns:a16="http://schemas.microsoft.com/office/drawing/2014/main" id="{6E66683B-A6F4-4DD1-EA6F-AEA3CEEEC327}"/>
              </a:ext>
            </a:extLst>
          </p:cNvPr>
          <p:cNvSpPr>
            <a:spLocks noGrp="1"/>
          </p:cNvSpPr>
          <p:nvPr>
            <p:ph type="body" sz="quarter" idx="29"/>
          </p:nvPr>
        </p:nvSpPr>
        <p:spPr>
          <a:xfrm>
            <a:off x="550864"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2" name="Text Placeholder 12">
            <a:extLst>
              <a:ext uri="{FF2B5EF4-FFF2-40B4-BE49-F238E27FC236}">
                <a16:creationId xmlns:a16="http://schemas.microsoft.com/office/drawing/2014/main" id="{3B144B33-D084-060F-5581-DDBE883820CD}"/>
              </a:ext>
            </a:extLst>
          </p:cNvPr>
          <p:cNvSpPr>
            <a:spLocks noGrp="1"/>
          </p:cNvSpPr>
          <p:nvPr>
            <p:ph type="body" sz="quarter" idx="30"/>
          </p:nvPr>
        </p:nvSpPr>
        <p:spPr>
          <a:xfrm>
            <a:off x="4295775"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3" name="Text Placeholder 12">
            <a:extLst>
              <a:ext uri="{FF2B5EF4-FFF2-40B4-BE49-F238E27FC236}">
                <a16:creationId xmlns:a16="http://schemas.microsoft.com/office/drawing/2014/main" id="{15877E3B-9D42-A4A3-2645-70BEEDB8BA8C}"/>
              </a:ext>
            </a:extLst>
          </p:cNvPr>
          <p:cNvSpPr>
            <a:spLocks noGrp="1"/>
          </p:cNvSpPr>
          <p:nvPr>
            <p:ph type="body" sz="quarter" idx="31"/>
          </p:nvPr>
        </p:nvSpPr>
        <p:spPr>
          <a:xfrm>
            <a:off x="8040688"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EBB16481-08E1-935B-439F-998CF3FB6A15}"/>
              </a:ext>
            </a:extLst>
          </p:cNvPr>
          <p:cNvSpPr>
            <a:spLocks noGrp="1"/>
          </p:cNvSpPr>
          <p:nvPr>
            <p:ph type="body" sz="quarter" idx="33" hasCustomPrompt="1"/>
          </p:nvPr>
        </p:nvSpPr>
        <p:spPr>
          <a:xfrm>
            <a:off x="550861" y="2354266"/>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8" name="Text Placeholder 12">
            <a:extLst>
              <a:ext uri="{FF2B5EF4-FFF2-40B4-BE49-F238E27FC236}">
                <a16:creationId xmlns:a16="http://schemas.microsoft.com/office/drawing/2014/main" id="{FD7AA914-9207-8E22-11B4-51AFEC090828}"/>
              </a:ext>
            </a:extLst>
          </p:cNvPr>
          <p:cNvSpPr>
            <a:spLocks noGrp="1"/>
          </p:cNvSpPr>
          <p:nvPr>
            <p:ph type="body" sz="quarter" idx="39" hasCustomPrompt="1"/>
          </p:nvPr>
        </p:nvSpPr>
        <p:spPr>
          <a:xfrm>
            <a:off x="4294188"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4C9F7CB6-EC15-D23D-BC60-F13920456B9B}"/>
              </a:ext>
            </a:extLst>
          </p:cNvPr>
          <p:cNvSpPr>
            <a:spLocks noGrp="1"/>
          </p:cNvSpPr>
          <p:nvPr>
            <p:ph type="body" sz="quarter" idx="41" hasCustomPrompt="1"/>
          </p:nvPr>
        </p:nvSpPr>
        <p:spPr>
          <a:xfrm>
            <a:off x="8039099"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1BA75414-8C62-1067-CFA4-FA10DCACE774}"/>
              </a:ext>
            </a:extLst>
          </p:cNvPr>
          <p:cNvSpPr>
            <a:spLocks noGrp="1"/>
          </p:cNvSpPr>
          <p:nvPr>
            <p:ph type="body" sz="quarter" idx="42" hasCustomPrompt="1"/>
          </p:nvPr>
        </p:nvSpPr>
        <p:spPr>
          <a:xfrm>
            <a:off x="550861" y="4511513"/>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12" name="Text Placeholder 12">
            <a:extLst>
              <a:ext uri="{FF2B5EF4-FFF2-40B4-BE49-F238E27FC236}">
                <a16:creationId xmlns:a16="http://schemas.microsoft.com/office/drawing/2014/main" id="{2B924D59-6423-CEC2-5EE2-AE3E539912D1}"/>
              </a:ext>
            </a:extLst>
          </p:cNvPr>
          <p:cNvSpPr>
            <a:spLocks noGrp="1"/>
          </p:cNvSpPr>
          <p:nvPr>
            <p:ph type="body" sz="quarter" idx="43" hasCustomPrompt="1"/>
          </p:nvPr>
        </p:nvSpPr>
        <p:spPr>
          <a:xfrm>
            <a:off x="4294188"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14" name="Text Placeholder 12">
            <a:extLst>
              <a:ext uri="{FF2B5EF4-FFF2-40B4-BE49-F238E27FC236}">
                <a16:creationId xmlns:a16="http://schemas.microsoft.com/office/drawing/2014/main" id="{3D7A6482-EE6C-C6F0-BECB-03B442140B2B}"/>
              </a:ext>
            </a:extLst>
          </p:cNvPr>
          <p:cNvSpPr>
            <a:spLocks noGrp="1"/>
          </p:cNvSpPr>
          <p:nvPr>
            <p:ph type="body" sz="quarter" idx="44" hasCustomPrompt="1"/>
          </p:nvPr>
        </p:nvSpPr>
        <p:spPr>
          <a:xfrm>
            <a:off x="8039099"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88749795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2EA171D6-EAD7-2CF4-C438-37D4EBFC5887}"/>
              </a:ext>
            </a:extLst>
          </p:cNvPr>
          <p:cNvSpPr>
            <a:spLocks noGrp="1"/>
          </p:cNvSpPr>
          <p:nvPr>
            <p:ph type="pic" sz="quarter" idx="20" hasCustomPrompt="1"/>
          </p:nvPr>
        </p:nvSpPr>
        <p:spPr>
          <a:xfrm>
            <a:off x="551231" y="1815305"/>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9" name="Picture Placeholder 15">
            <a:extLst>
              <a:ext uri="{FF2B5EF4-FFF2-40B4-BE49-F238E27FC236}">
                <a16:creationId xmlns:a16="http://schemas.microsoft.com/office/drawing/2014/main" id="{D4E481C3-CC11-1CFB-201D-1B269ED03B3E}"/>
              </a:ext>
            </a:extLst>
          </p:cNvPr>
          <p:cNvSpPr>
            <a:spLocks noGrp="1"/>
          </p:cNvSpPr>
          <p:nvPr>
            <p:ph type="pic" sz="quarter" idx="27" hasCustomPrompt="1"/>
          </p:nvPr>
        </p:nvSpPr>
        <p:spPr>
          <a:xfrm>
            <a:off x="4301608" y="1816649"/>
            <a:ext cx="936258"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darg </a:t>
            </a:r>
            <a:br>
              <a:rPr lang="en-GB"/>
            </a:br>
            <a:r>
              <a:rPr lang="en-GB"/>
              <a:t>to insert  pictogram</a:t>
            </a:r>
          </a:p>
        </p:txBody>
      </p:sp>
      <p:sp>
        <p:nvSpPr>
          <p:cNvPr id="12" name="Picture Placeholder 15">
            <a:extLst>
              <a:ext uri="{FF2B5EF4-FFF2-40B4-BE49-F238E27FC236}">
                <a16:creationId xmlns:a16="http://schemas.microsoft.com/office/drawing/2014/main" id="{410FFDC6-EDC0-0D17-EA8F-1D63862DD171}"/>
              </a:ext>
            </a:extLst>
          </p:cNvPr>
          <p:cNvSpPr>
            <a:spLocks noGrp="1"/>
          </p:cNvSpPr>
          <p:nvPr>
            <p:ph type="pic" sz="quarter" idx="29" hasCustomPrompt="1"/>
          </p:nvPr>
        </p:nvSpPr>
        <p:spPr>
          <a:xfrm>
            <a:off x="8039099" y="1816892"/>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26" name="Text Placeholder 12">
            <a:extLst>
              <a:ext uri="{FF2B5EF4-FFF2-40B4-BE49-F238E27FC236}">
                <a16:creationId xmlns:a16="http://schemas.microsoft.com/office/drawing/2014/main" id="{67AA24BF-B3A5-DD0B-0D78-5383ECD9EE5A}"/>
              </a:ext>
            </a:extLst>
          </p:cNvPr>
          <p:cNvSpPr>
            <a:spLocks noGrp="1"/>
          </p:cNvSpPr>
          <p:nvPr>
            <p:ph type="body" sz="quarter" idx="32"/>
          </p:nvPr>
        </p:nvSpPr>
        <p:spPr>
          <a:xfrm>
            <a:off x="550864" y="3429000"/>
            <a:ext cx="3204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27" name="Text Placeholder 12">
            <a:extLst>
              <a:ext uri="{FF2B5EF4-FFF2-40B4-BE49-F238E27FC236}">
                <a16:creationId xmlns:a16="http://schemas.microsoft.com/office/drawing/2014/main" id="{464A1211-D215-C620-96FA-3D66903DC37D}"/>
              </a:ext>
            </a:extLst>
          </p:cNvPr>
          <p:cNvSpPr>
            <a:spLocks noGrp="1"/>
          </p:cNvSpPr>
          <p:nvPr>
            <p:ph type="body" sz="quarter" idx="15"/>
          </p:nvPr>
        </p:nvSpPr>
        <p:spPr>
          <a:xfrm>
            <a:off x="4295775"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8" name="Text Placeholder 12">
            <a:extLst>
              <a:ext uri="{FF2B5EF4-FFF2-40B4-BE49-F238E27FC236}">
                <a16:creationId xmlns:a16="http://schemas.microsoft.com/office/drawing/2014/main" id="{F41D264A-B19D-8A77-DA15-A85BB03AA289}"/>
              </a:ext>
            </a:extLst>
          </p:cNvPr>
          <p:cNvSpPr>
            <a:spLocks noGrp="1"/>
          </p:cNvSpPr>
          <p:nvPr>
            <p:ph type="body" sz="quarter" idx="16"/>
          </p:nvPr>
        </p:nvSpPr>
        <p:spPr>
          <a:xfrm>
            <a:off x="8040688"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8D88CA9E-AAA3-F90B-4017-BA2199A957EC}"/>
              </a:ext>
            </a:extLst>
          </p:cNvPr>
          <p:cNvSpPr>
            <a:spLocks noGrp="1"/>
          </p:cNvSpPr>
          <p:nvPr>
            <p:ph type="body" sz="quarter" idx="33" hasCustomPrompt="1"/>
          </p:nvPr>
        </p:nvSpPr>
        <p:spPr>
          <a:xfrm>
            <a:off x="550861" y="3068638"/>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E1592742-5192-2442-D2D1-C93A811139F1}"/>
              </a:ext>
            </a:extLst>
          </p:cNvPr>
          <p:cNvSpPr>
            <a:spLocks noGrp="1"/>
          </p:cNvSpPr>
          <p:nvPr>
            <p:ph type="body" sz="quarter" idx="39" hasCustomPrompt="1"/>
          </p:nvPr>
        </p:nvSpPr>
        <p:spPr>
          <a:xfrm>
            <a:off x="4294188"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8" name="Text Placeholder 12">
            <a:extLst>
              <a:ext uri="{FF2B5EF4-FFF2-40B4-BE49-F238E27FC236}">
                <a16:creationId xmlns:a16="http://schemas.microsoft.com/office/drawing/2014/main" id="{9F750E87-C1CF-4852-E1FB-CCD23D7D194D}"/>
              </a:ext>
            </a:extLst>
          </p:cNvPr>
          <p:cNvSpPr>
            <a:spLocks noGrp="1"/>
          </p:cNvSpPr>
          <p:nvPr>
            <p:ph type="body" sz="quarter" idx="41" hasCustomPrompt="1"/>
          </p:nvPr>
        </p:nvSpPr>
        <p:spPr>
          <a:xfrm>
            <a:off x="8039099"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36232770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6" name="Picture Placeholder 15">
            <a:extLst>
              <a:ext uri="{FF2B5EF4-FFF2-40B4-BE49-F238E27FC236}">
                <a16:creationId xmlns:a16="http://schemas.microsoft.com/office/drawing/2014/main" id="{783ED533-7007-5D08-AFDD-C0ED064FE79F}"/>
              </a:ext>
            </a:extLst>
          </p:cNvPr>
          <p:cNvSpPr>
            <a:spLocks noGrp="1"/>
          </p:cNvSpPr>
          <p:nvPr>
            <p:ph type="pic" sz="quarter" idx="33" hasCustomPrompt="1"/>
          </p:nvPr>
        </p:nvSpPr>
        <p:spPr>
          <a:xfrm>
            <a:off x="897609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429000"/>
            <a:ext cx="2268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DDF58CD2-CE69-99DF-0DD7-54B19DAF37C0}"/>
              </a:ext>
            </a:extLst>
          </p:cNvPr>
          <p:cNvSpPr>
            <a:spLocks noGrp="1"/>
          </p:cNvSpPr>
          <p:nvPr>
            <p:ph type="body" sz="quarter" idx="16" hasCustomPrompt="1"/>
          </p:nvPr>
        </p:nvSpPr>
        <p:spPr>
          <a:xfrm>
            <a:off x="550862"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7" name="Text Placeholder 12">
            <a:extLst>
              <a:ext uri="{FF2B5EF4-FFF2-40B4-BE49-F238E27FC236}">
                <a16:creationId xmlns:a16="http://schemas.microsoft.com/office/drawing/2014/main" id="{685B5BAD-F653-34E0-BD7A-D07E667E03D9}"/>
              </a:ext>
            </a:extLst>
          </p:cNvPr>
          <p:cNvSpPr>
            <a:spLocks noGrp="1"/>
          </p:cNvSpPr>
          <p:nvPr>
            <p:ph type="body" sz="quarter" idx="39" hasCustomPrompt="1"/>
          </p:nvPr>
        </p:nvSpPr>
        <p:spPr>
          <a:xfrm>
            <a:off x="3359150"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3AC23E49-C105-792E-89B7-2E538F46D33B}"/>
              </a:ext>
            </a:extLst>
          </p:cNvPr>
          <p:cNvSpPr>
            <a:spLocks noGrp="1"/>
          </p:cNvSpPr>
          <p:nvPr>
            <p:ph type="body" sz="quarter" idx="41" hasCustomPrompt="1"/>
          </p:nvPr>
        </p:nvSpPr>
        <p:spPr>
          <a:xfrm>
            <a:off x="6167437"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66030319-162A-8EAC-EC05-EC48F87D6AA5}"/>
              </a:ext>
            </a:extLst>
          </p:cNvPr>
          <p:cNvSpPr>
            <a:spLocks noGrp="1"/>
          </p:cNvSpPr>
          <p:nvPr>
            <p:ph type="body" sz="quarter" idx="44" hasCustomPrompt="1"/>
          </p:nvPr>
        </p:nvSpPr>
        <p:spPr>
          <a:xfrm>
            <a:off x="8981446"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291797387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3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8BDDD5A-F3EA-9324-C80F-BA48A7004202}"/>
              </a:ext>
            </a:extLst>
          </p:cNvPr>
          <p:cNvSpPr/>
          <p:nvPr userDrawn="1"/>
        </p:nvSpPr>
        <p:spPr>
          <a:xfrm rot="10800000">
            <a:off x="4295774" y="0"/>
            <a:ext cx="7896221"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692225"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C512CBC6-7C81-ACCD-65ED-7954BDCBDE28}"/>
              </a:ext>
            </a:extLst>
          </p:cNvPr>
          <p:cNvSpPr>
            <a:spLocks noGrp="1"/>
          </p:cNvSpPr>
          <p:nvPr>
            <p:ph type="body" sz="quarter" idx="16"/>
          </p:nvPr>
        </p:nvSpPr>
        <p:spPr>
          <a:xfrm>
            <a:off x="7195387"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2D427C67-BD30-366F-9839-241213EFE940}"/>
              </a:ext>
            </a:extLst>
          </p:cNvPr>
          <p:cNvSpPr>
            <a:spLocks noGrp="1"/>
          </p:cNvSpPr>
          <p:nvPr>
            <p:ph type="body" sz="quarter" idx="17"/>
          </p:nvPr>
        </p:nvSpPr>
        <p:spPr>
          <a:xfrm>
            <a:off x="9698549"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6" name="Text Placeholder 12">
            <a:extLst>
              <a:ext uri="{FF2B5EF4-FFF2-40B4-BE49-F238E27FC236}">
                <a16:creationId xmlns:a16="http://schemas.microsoft.com/office/drawing/2014/main" id="{EE7A4F10-417A-F5FC-D102-ABE65026F567}"/>
              </a:ext>
            </a:extLst>
          </p:cNvPr>
          <p:cNvSpPr>
            <a:spLocks noGrp="1"/>
          </p:cNvSpPr>
          <p:nvPr>
            <p:ph type="body" sz="quarter" idx="18"/>
          </p:nvPr>
        </p:nvSpPr>
        <p:spPr>
          <a:xfrm>
            <a:off x="4692224" y="368301"/>
            <a:ext cx="6948911" cy="722524"/>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endParaRPr lang="en-GB"/>
          </a:p>
        </p:txBody>
      </p:sp>
    </p:spTree>
    <p:extLst>
      <p:ext uri="{BB962C8B-B14F-4D97-AF65-F5344CB8AC3E}">
        <p14:creationId xmlns:p14="http://schemas.microsoft.com/office/powerpoint/2010/main" val="383295534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x Columns - Mint / Citru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8AA72F9-BFC0-D39E-29A5-088B334EC876}"/>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2" name="Text Placeholder 12">
            <a:extLst>
              <a:ext uri="{FF2B5EF4-FFF2-40B4-BE49-F238E27FC236}">
                <a16:creationId xmlns:a16="http://schemas.microsoft.com/office/drawing/2014/main" id="{6F01E589-B0FD-5773-FC7E-69EF88D24ECA}"/>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5DD0B1F3-2906-E57C-03AB-E26F5EBF9C94}"/>
              </a:ext>
            </a:extLst>
          </p:cNvPr>
          <p:cNvSpPr>
            <a:spLocks noGrp="1"/>
          </p:cNvSpPr>
          <p:nvPr>
            <p:ph type="body" sz="quarter" idx="17"/>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0380A71F-4948-4E24-888C-0570FBF8EDAF}"/>
              </a:ext>
            </a:extLst>
          </p:cNvPr>
          <p:cNvSpPr>
            <a:spLocks noGrp="1"/>
          </p:cNvSpPr>
          <p:nvPr>
            <p:ph type="body" sz="quarter" idx="18"/>
          </p:nvPr>
        </p:nvSpPr>
        <p:spPr>
          <a:xfrm>
            <a:off x="8581599" y="1808163"/>
            <a:ext cx="3204000" cy="4321175"/>
          </a:xfrm>
          <a:noFill/>
        </p:spPr>
        <p:txBody>
          <a:bodyPr vert="horz" lIns="0" tIns="0" rIns="0" bIns="0" rtlCol="0">
            <a:noAutofit/>
          </a:bodyPr>
          <a:lstStyle>
            <a:lvl1pPr>
              <a:buClr>
                <a:schemeClr val="tx1"/>
              </a:buClr>
              <a:defRPr lang="en-US">
                <a:solidFill>
                  <a:schemeClr val="tx1"/>
                </a:solidFill>
              </a:defRPr>
            </a:lvl1pPr>
            <a:lvl2pPr>
              <a:buClr>
                <a:schemeClr val="tx1"/>
              </a:buClr>
              <a:defRPr lang="en-US">
                <a:solidFill>
                  <a:schemeClr val="tx1"/>
                </a:solidFill>
              </a:defRPr>
            </a:lvl2pPr>
            <a:lvl3pPr>
              <a:buClr>
                <a:schemeClr val="tx1"/>
              </a:buClr>
              <a:defRPr lang="en-US">
                <a:solidFill>
                  <a:schemeClr val="tx1"/>
                </a:solidFill>
              </a:defRPr>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9417661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attern - 2 or 3 line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832FCCC-D200-3400-FE51-DE13DF72C2F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2" name="Text Placeholder 9">
            <a:extLst>
              <a:ext uri="{FF2B5EF4-FFF2-40B4-BE49-F238E27FC236}">
                <a16:creationId xmlns:a16="http://schemas.microsoft.com/office/drawing/2014/main" id="{04F5E0CA-97CD-F885-F5D2-9213676D50AA}"/>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41530615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1 Split - Mint / Citrus Quot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2BB2454-B096-073B-4A7F-1C07ABDC3FE7}"/>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9">
            <a:extLst>
              <a:ext uri="{FF2B5EF4-FFF2-40B4-BE49-F238E27FC236}">
                <a16:creationId xmlns:a16="http://schemas.microsoft.com/office/drawing/2014/main" id="{D23C6334-82A7-ABBA-2854-6492F7A3E835}"/>
              </a:ext>
            </a:extLst>
          </p:cNvPr>
          <p:cNvSpPr>
            <a:spLocks noGrp="1"/>
          </p:cNvSpPr>
          <p:nvPr>
            <p:ph type="body" sz="quarter" idx="16" hasCustomPrompt="1"/>
          </p:nvPr>
        </p:nvSpPr>
        <p:spPr>
          <a:xfrm>
            <a:off x="8816023" y="1808163"/>
            <a:ext cx="2825115"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15" name="Text Placeholder 12">
            <a:extLst>
              <a:ext uri="{FF2B5EF4-FFF2-40B4-BE49-F238E27FC236}">
                <a16:creationId xmlns:a16="http://schemas.microsoft.com/office/drawing/2014/main" id="{B3613A0B-1417-F206-9FCE-23EF8B2DEE88}"/>
              </a:ext>
            </a:extLst>
          </p:cNvPr>
          <p:cNvSpPr>
            <a:spLocks noGrp="1"/>
          </p:cNvSpPr>
          <p:nvPr>
            <p:ph type="body" sz="quarter" idx="17" hasCustomPrompt="1"/>
          </p:nvPr>
        </p:nvSpPr>
        <p:spPr>
          <a:xfrm>
            <a:off x="8816023" y="3634999"/>
            <a:ext cx="2825115"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Text Placeholder 12">
            <a:extLst>
              <a:ext uri="{FF2B5EF4-FFF2-40B4-BE49-F238E27FC236}">
                <a16:creationId xmlns:a16="http://schemas.microsoft.com/office/drawing/2014/main" id="{5959B016-A1E2-E00B-BEE8-469AD89CDCC4}"/>
              </a:ext>
            </a:extLst>
          </p:cNvPr>
          <p:cNvSpPr>
            <a:spLocks noGrp="1"/>
          </p:cNvSpPr>
          <p:nvPr>
            <p:ph type="body" sz="quarter" idx="27" hasCustomPrompt="1"/>
          </p:nvPr>
        </p:nvSpPr>
        <p:spPr>
          <a:xfrm>
            <a:off x="8816023" y="3892179"/>
            <a:ext cx="2825115"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260946124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50:50 Split - Mint / Citrus 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A6918438-EB19-3BAF-9D32-38F41EC025E0}"/>
              </a:ext>
            </a:extLst>
          </p:cNvPr>
          <p:cNvSpPr/>
          <p:nvPr userDrawn="1"/>
        </p:nvSpPr>
        <p:spPr>
          <a:xfrm rot="10800000">
            <a:off x="6095996" y="0"/>
            <a:ext cx="6096003"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4B25FFED-8100-76FB-514F-B35A20530675}"/>
              </a:ext>
            </a:extLst>
          </p:cNvPr>
          <p:cNvSpPr>
            <a:spLocks noGrp="1"/>
          </p:cNvSpPr>
          <p:nvPr>
            <p:ph type="body" sz="quarter" idx="15" hasCustomPrompt="1"/>
          </p:nvPr>
        </p:nvSpPr>
        <p:spPr>
          <a:xfrm>
            <a:off x="7102801" y="1808163"/>
            <a:ext cx="3601712"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4A2C9BF4-7693-988E-8CB3-04BB860D1524}"/>
              </a:ext>
            </a:extLst>
          </p:cNvPr>
          <p:cNvSpPr>
            <a:spLocks noGrp="1"/>
          </p:cNvSpPr>
          <p:nvPr>
            <p:ph type="body" sz="quarter" idx="16" hasCustomPrompt="1"/>
          </p:nvPr>
        </p:nvSpPr>
        <p:spPr>
          <a:xfrm>
            <a:off x="7102801" y="3634999"/>
            <a:ext cx="2665088"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E6117815-6BF6-8F89-617B-8E8D06B679CF}"/>
              </a:ext>
            </a:extLst>
          </p:cNvPr>
          <p:cNvSpPr>
            <a:spLocks noGrp="1"/>
          </p:cNvSpPr>
          <p:nvPr>
            <p:ph type="body" sz="quarter" idx="27" hasCustomPrompt="1"/>
          </p:nvPr>
        </p:nvSpPr>
        <p:spPr>
          <a:xfrm>
            <a:off x="7104063" y="3892179"/>
            <a:ext cx="2663824"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12928082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x Columns - Mint / Citrus Big Stat">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5E0D233-F943-F0B6-7B7C-957E19B5D03B}"/>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C657B30C-B536-C29A-90E9-85145CA9103F}"/>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6" name="Text Placeholder 12">
            <a:extLst>
              <a:ext uri="{FF2B5EF4-FFF2-40B4-BE49-F238E27FC236}">
                <a16:creationId xmlns:a16="http://schemas.microsoft.com/office/drawing/2014/main" id="{A120D865-053F-F272-6CCC-2D2290A6BD9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5" name="Title 1">
            <a:extLst>
              <a:ext uri="{FF2B5EF4-FFF2-40B4-BE49-F238E27FC236}">
                <a16:creationId xmlns:a16="http://schemas.microsoft.com/office/drawing/2014/main" id="{28544162-225E-B7B6-7917-68BEE3028EC3}"/>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7" name="Text Placeholder 9">
            <a:extLst>
              <a:ext uri="{FF2B5EF4-FFF2-40B4-BE49-F238E27FC236}">
                <a16:creationId xmlns:a16="http://schemas.microsoft.com/office/drawing/2014/main" id="{C3AA6AFE-7750-8473-8982-1DB44F321435}"/>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E9F160AA-9F2F-C5ED-D2F2-62B8A8104523}"/>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1FF2EE-0611-EFBD-9FF1-3D5261791C20}"/>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18024377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1 Dark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AF9F325-89C8-9A4F-6B42-94EF0B9A0275}"/>
              </a:ext>
            </a:extLst>
          </p:cNvPr>
          <p:cNvSpPr/>
          <p:nvPr userDrawn="1"/>
        </p:nvSpPr>
        <p:spPr>
          <a:xfrm>
            <a:off x="0" y="6065520"/>
            <a:ext cx="3616960" cy="7924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90">
            <a:extLst>
              <a:ext uri="{FF2B5EF4-FFF2-40B4-BE49-F238E27FC236}">
                <a16:creationId xmlns:a16="http://schemas.microsoft.com/office/drawing/2014/main" id="{2E425773-ECF1-4098-DE17-310583F514DB}"/>
              </a:ext>
            </a:extLst>
          </p:cNvPr>
          <p:cNvSpPr>
            <a:spLocks noGrp="1"/>
          </p:cNvSpPr>
          <p:nvPr>
            <p:ph type="pic" sz="quarter" idx="23"/>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tx1">
              <a:lumMod val="75000"/>
              <a:lumOff val="2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5979646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0379C22F-4220-2939-3BE2-C21EFF4BFC51}"/>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GB" noProof="0" err="1"/>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942208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E5A32699-7885-234A-018F-995E5E197E7E}"/>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65000"/>
              <a:lumOff val="3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tx1">
              <a:lumMod val="75000"/>
              <a:lumOff val="2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4283962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CF2C2E3-C045-7BBF-FA6D-493BD0C9EE0C}"/>
              </a:ext>
            </a:extLst>
          </p:cNvPr>
          <p:cNvSpPr/>
          <p:nvPr userDrawn="1"/>
        </p:nvSpPr>
        <p:spPr>
          <a:xfrm>
            <a:off x="7924800" y="6129338"/>
            <a:ext cx="42672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AF8F0D41-5B8B-CC48-CDBA-ECDBD0FE2F3A}"/>
              </a:ext>
            </a:extLst>
          </p:cNvPr>
          <p:cNvSpPr/>
          <p:nvPr userDrawn="1"/>
        </p:nvSpPr>
        <p:spPr>
          <a:xfrm>
            <a:off x="0" y="6035040"/>
            <a:ext cx="3464560" cy="8229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6DFF7C45-3343-05EE-5FB7-AF31CB713F52}"/>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21688669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E9CDF57-21F7-360E-2BBF-157BF681E448}"/>
              </a:ext>
            </a:extLst>
          </p:cNvPr>
          <p:cNvSpPr/>
          <p:nvPr userDrawn="1"/>
        </p:nvSpPr>
        <p:spPr>
          <a:xfrm>
            <a:off x="-1" y="5989320"/>
            <a:ext cx="3700464" cy="8686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DCF2C2E3-C045-7BBF-FA6D-493BD0C9EE0C}"/>
              </a:ext>
            </a:extLst>
          </p:cNvPr>
          <p:cNvSpPr/>
          <p:nvPr userDrawn="1"/>
        </p:nvSpPr>
        <p:spPr>
          <a:xfrm>
            <a:off x="7904480" y="6129338"/>
            <a:ext cx="428752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4">
            <a:extLst>
              <a:ext uri="{FF2B5EF4-FFF2-40B4-BE49-F238E27FC236}">
                <a16:creationId xmlns:a16="http://schemas.microsoft.com/office/drawing/2014/main" id="{CD6105F9-BE48-B684-E6CC-323174FE8719}"/>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66039032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2 Text / Light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0904C42E-63C8-67AA-25C5-F33ED8EB41E7}"/>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light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8431362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2 Text / Dark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7D4A9995-DC9E-3684-CF4A-66D0DE5FF828}"/>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763089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3" Type="http://schemas.openxmlformats.org/officeDocument/2006/relationships/slideLayout" Target="../slideLayouts/slideLayout84.xml"/><Relationship Id="rId21" Type="http://schemas.openxmlformats.org/officeDocument/2006/relationships/slideLayout" Target="../slideLayouts/slideLayout102.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theme" Target="../theme/theme10.xml"/><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slideLayout" Target="../slideLayouts/slideLayout105.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slideLayout" Target="../slideLayouts/slideLayout104.xml"/><Relationship Id="rId10" Type="http://schemas.openxmlformats.org/officeDocument/2006/relationships/slideLayout" Target="../slideLayouts/slideLayout91.xml"/><Relationship Id="rId19" Type="http://schemas.openxmlformats.org/officeDocument/2006/relationships/slideLayout" Target="../slideLayouts/slideLayout100.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2.xml.rels><?xml version="1.0" encoding="UTF-8" standalone="yes"?>
<Relationships xmlns="http://schemas.openxmlformats.org/package/2006/relationships"><Relationship Id="rId8" Type="http://schemas.openxmlformats.org/officeDocument/2006/relationships/image" Target="../media/image3.svg"/><Relationship Id="rId3" Type="http://schemas.openxmlformats.org/officeDocument/2006/relationships/slideLayout" Target="../slideLayouts/slideLayout110.xml"/><Relationship Id="rId7" Type="http://schemas.openxmlformats.org/officeDocument/2006/relationships/image" Target="../media/image2.png"/><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theme" Target="../theme/theme12.xml"/><Relationship Id="rId5" Type="http://schemas.openxmlformats.org/officeDocument/2006/relationships/slideLayout" Target="../slideLayouts/slideLayout112.xml"/><Relationship Id="rId4" Type="http://schemas.openxmlformats.org/officeDocument/2006/relationships/slideLayout" Target="../slideLayouts/slideLayout111.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17.xml"/><Relationship Id="rId7" Type="http://schemas.openxmlformats.org/officeDocument/2006/relationships/theme" Target="../theme/theme14.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5" Type="http://schemas.openxmlformats.org/officeDocument/2006/relationships/slideLayout" Target="../slideLayouts/slideLayout119.xml"/><Relationship Id="rId4" Type="http://schemas.openxmlformats.org/officeDocument/2006/relationships/slideLayout" Target="../slideLayouts/slideLayout118.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xml"/><Relationship Id="rId7" Type="http://schemas.openxmlformats.org/officeDocument/2006/relationships/theme" Target="../theme/theme3.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6.xml"/><Relationship Id="rId18" Type="http://schemas.openxmlformats.org/officeDocument/2006/relationships/slideLayout" Target="../slideLayouts/slideLayout31.xml"/><Relationship Id="rId26" Type="http://schemas.openxmlformats.org/officeDocument/2006/relationships/slideLayout" Target="../slideLayouts/slideLayout39.xml"/><Relationship Id="rId39" Type="http://schemas.openxmlformats.org/officeDocument/2006/relationships/slideLayout" Target="../slideLayouts/slideLayout52.xml"/><Relationship Id="rId21" Type="http://schemas.openxmlformats.org/officeDocument/2006/relationships/slideLayout" Target="../slideLayouts/slideLayout34.xml"/><Relationship Id="rId34" Type="http://schemas.openxmlformats.org/officeDocument/2006/relationships/slideLayout" Target="../slideLayouts/slideLayout47.xml"/><Relationship Id="rId42" Type="http://schemas.openxmlformats.org/officeDocument/2006/relationships/slideLayout" Target="../slideLayouts/slideLayout55.xml"/><Relationship Id="rId7" Type="http://schemas.openxmlformats.org/officeDocument/2006/relationships/slideLayout" Target="../slideLayouts/slideLayout2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29" Type="http://schemas.openxmlformats.org/officeDocument/2006/relationships/slideLayout" Target="../slideLayouts/slideLayout42.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24" Type="http://schemas.openxmlformats.org/officeDocument/2006/relationships/slideLayout" Target="../slideLayouts/slideLayout37.xml"/><Relationship Id="rId32" Type="http://schemas.openxmlformats.org/officeDocument/2006/relationships/slideLayout" Target="../slideLayouts/slideLayout45.xml"/><Relationship Id="rId37" Type="http://schemas.openxmlformats.org/officeDocument/2006/relationships/slideLayout" Target="../slideLayouts/slideLayout50.xml"/><Relationship Id="rId40" Type="http://schemas.openxmlformats.org/officeDocument/2006/relationships/slideLayout" Target="../slideLayouts/slideLayout53.xml"/><Relationship Id="rId45" Type="http://schemas.openxmlformats.org/officeDocument/2006/relationships/theme" Target="../theme/theme4.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23" Type="http://schemas.openxmlformats.org/officeDocument/2006/relationships/slideLayout" Target="../slideLayouts/slideLayout36.xml"/><Relationship Id="rId28" Type="http://schemas.openxmlformats.org/officeDocument/2006/relationships/slideLayout" Target="../slideLayouts/slideLayout41.xml"/><Relationship Id="rId36" Type="http://schemas.openxmlformats.org/officeDocument/2006/relationships/slideLayout" Target="../slideLayouts/slideLayout49.xml"/><Relationship Id="rId10" Type="http://schemas.openxmlformats.org/officeDocument/2006/relationships/slideLayout" Target="../slideLayouts/slideLayout23.xml"/><Relationship Id="rId19" Type="http://schemas.openxmlformats.org/officeDocument/2006/relationships/slideLayout" Target="../slideLayouts/slideLayout32.xml"/><Relationship Id="rId31" Type="http://schemas.openxmlformats.org/officeDocument/2006/relationships/slideLayout" Target="../slideLayouts/slideLayout44.xml"/><Relationship Id="rId44" Type="http://schemas.openxmlformats.org/officeDocument/2006/relationships/slideLayout" Target="../slideLayouts/slideLayout57.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 Id="rId22" Type="http://schemas.openxmlformats.org/officeDocument/2006/relationships/slideLayout" Target="../slideLayouts/slideLayout35.xml"/><Relationship Id="rId27" Type="http://schemas.openxmlformats.org/officeDocument/2006/relationships/slideLayout" Target="../slideLayouts/slideLayout40.xml"/><Relationship Id="rId30" Type="http://schemas.openxmlformats.org/officeDocument/2006/relationships/slideLayout" Target="../slideLayouts/slideLayout43.xml"/><Relationship Id="rId35" Type="http://schemas.openxmlformats.org/officeDocument/2006/relationships/slideLayout" Target="../slideLayouts/slideLayout48.xml"/><Relationship Id="rId43" Type="http://schemas.openxmlformats.org/officeDocument/2006/relationships/slideLayout" Target="../slideLayouts/slideLayout56.xml"/><Relationship Id="rId8" Type="http://schemas.openxmlformats.org/officeDocument/2006/relationships/slideLayout" Target="../slideLayouts/slideLayout21.xml"/><Relationship Id="rId3" Type="http://schemas.openxmlformats.org/officeDocument/2006/relationships/slideLayout" Target="../slideLayouts/slideLayout16.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5" Type="http://schemas.openxmlformats.org/officeDocument/2006/relationships/slideLayout" Target="../slideLayouts/slideLayout38.xml"/><Relationship Id="rId33" Type="http://schemas.openxmlformats.org/officeDocument/2006/relationships/slideLayout" Target="../slideLayouts/slideLayout46.xml"/><Relationship Id="rId38" Type="http://schemas.openxmlformats.org/officeDocument/2006/relationships/slideLayout" Target="../slideLayouts/slideLayout51.xml"/><Relationship Id="rId20" Type="http://schemas.openxmlformats.org/officeDocument/2006/relationships/slideLayout" Target="../slideLayouts/slideLayout33.xml"/><Relationship Id="rId41"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59.xml"/><Relationship Id="rId1"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2.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theme" Target="../theme/theme6.xml"/><Relationship Id="rId5" Type="http://schemas.openxmlformats.org/officeDocument/2006/relationships/slideLayout" Target="../slideLayouts/slideLayout64.xml"/><Relationship Id="rId4" Type="http://schemas.openxmlformats.org/officeDocument/2006/relationships/slideLayout" Target="../slideLayouts/slideLayout63.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66.xml"/><Relationship Id="rId1" Type="http://schemas.openxmlformats.org/officeDocument/2006/relationships/slideLayout" Target="../slideLayouts/slideLayout6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theme" Target="../theme/theme8.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image" Target="../media/image3.svg"/><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81.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image" Target="../media/image3.svg"/><Relationship Id="rId5" Type="http://schemas.openxmlformats.org/officeDocument/2006/relationships/image" Target="../media/image2.png"/><Relationship Id="rId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B0D42AD6-9ADD-EB40-49B8-917CADCDDF6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A4EECC4B-C58A-F4A8-0AF8-6B12D9E4B8E0}"/>
                </a:ext>
              </a:extLst>
            </p:cNvPr>
            <p:cNvGrpSpPr/>
            <p:nvPr/>
          </p:nvGrpSpPr>
          <p:grpSpPr>
            <a:xfrm>
              <a:off x="4654410" y="2026462"/>
              <a:ext cx="1538287" cy="797242"/>
              <a:chOff x="4654410" y="2026462"/>
              <a:chExt cx="1538287" cy="797242"/>
            </a:xfrm>
            <a:solidFill>
              <a:srgbClr val="000000"/>
            </a:solidFill>
          </p:grpSpPr>
          <p:grpSp>
            <p:nvGrpSpPr>
              <p:cNvPr id="66" name="Graphic 8">
                <a:extLst>
                  <a:ext uri="{FF2B5EF4-FFF2-40B4-BE49-F238E27FC236}">
                    <a16:creationId xmlns:a16="http://schemas.microsoft.com/office/drawing/2014/main" id="{8FD07B6F-E32E-5F1E-E716-99F1A47B163C}"/>
                  </a:ext>
                </a:extLst>
              </p:cNvPr>
              <p:cNvGrpSpPr/>
              <p:nvPr/>
            </p:nvGrpSpPr>
            <p:grpSpPr>
              <a:xfrm>
                <a:off x="4662982" y="2665589"/>
                <a:ext cx="1447799" cy="158115"/>
                <a:chOff x="4662982" y="2665589"/>
                <a:chExt cx="1447799" cy="158115"/>
              </a:xfrm>
              <a:solidFill>
                <a:srgbClr val="000000"/>
              </a:solidFill>
            </p:grpSpPr>
            <p:sp>
              <p:nvSpPr>
                <p:cNvPr id="78" name="Freeform 77">
                  <a:extLst>
                    <a:ext uri="{FF2B5EF4-FFF2-40B4-BE49-F238E27FC236}">
                      <a16:creationId xmlns:a16="http://schemas.microsoft.com/office/drawing/2014/main" id="{FF93F789-BD05-39E0-C873-F01EFCFCF91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4079210-AE95-1A01-2906-341750249BAE}"/>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85C40ED-FACE-BDE2-F779-EB5F64963DB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4B715E2-1489-384A-B1D6-6D48DE5E1316}"/>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FE15B1D-5F45-4102-1C05-D710B395172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EB26D53-2F53-0F04-F1D2-E5B7C5FF3864}"/>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B0363C03-0988-DA22-012E-986F0463E79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7251BAF-91AB-7A9E-F9AA-3F8AEA69BDC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B4D3CD5D-43BD-2C6B-7E27-9411543E69E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6B7E5199-EA09-8574-0F87-A332E75CA2A4}"/>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748BE42F-4C06-E131-4F11-FFB44E9A182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7F995EA-E951-FB03-A22C-9E7AA402C030}"/>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F6F3D23A-913F-8F6F-A7D5-56C447497F7D}"/>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1A627FD-0E5B-597F-F708-12F7328E587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7C2C8D1C-2E06-E8A4-45FD-994AA1C1C30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7" name="Graphic 8">
                <a:extLst>
                  <a:ext uri="{FF2B5EF4-FFF2-40B4-BE49-F238E27FC236}">
                    <a16:creationId xmlns:a16="http://schemas.microsoft.com/office/drawing/2014/main" id="{BB50BD89-A5F5-5D32-27CA-CC7955C7C585}"/>
                  </a:ext>
                </a:extLst>
              </p:cNvPr>
              <p:cNvGrpSpPr/>
              <p:nvPr/>
            </p:nvGrpSpPr>
            <p:grpSpPr>
              <a:xfrm>
                <a:off x="4654410" y="2026462"/>
                <a:ext cx="1538287" cy="492544"/>
                <a:chOff x="4654410" y="2026462"/>
                <a:chExt cx="1538287" cy="492544"/>
              </a:xfrm>
              <a:solidFill>
                <a:srgbClr val="000000"/>
              </a:solidFill>
            </p:grpSpPr>
            <p:sp>
              <p:nvSpPr>
                <p:cNvPr id="68" name="Freeform 67">
                  <a:extLst>
                    <a:ext uri="{FF2B5EF4-FFF2-40B4-BE49-F238E27FC236}">
                      <a16:creationId xmlns:a16="http://schemas.microsoft.com/office/drawing/2014/main" id="{BE0A4958-1559-2736-B544-2B6E98CCB1B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69B3127-34A8-7FC1-A1E8-E588A2C4A43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75260D7-A6B9-61E4-D7EA-4119CB5D80DE}"/>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DAA66C9-57ED-5AF6-060E-B65CB3CFB04C}"/>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4656F919-98C2-2D66-A8E8-EF6F52F8564F}"/>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ECAD5B3-BA91-1B2D-FAF0-6C20890BA6F2}"/>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336B60D8-6616-81A7-9EE7-DC25D49C93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41738BBA-8390-2F35-277D-A2501AC3087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7872D3D-2218-6736-AFA2-6DCE1D5B4EC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455AE9B-C2F9-332A-7F11-A36BEAA1CBE3}"/>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B5A3CC21-918C-CF32-D366-2DCCE0788D17}"/>
                </a:ext>
              </a:extLst>
            </p:cNvPr>
            <p:cNvGrpSpPr/>
            <p:nvPr/>
          </p:nvGrpSpPr>
          <p:grpSpPr>
            <a:xfrm>
              <a:off x="7018515" y="2137905"/>
              <a:ext cx="1947862" cy="701039"/>
              <a:chOff x="7018515" y="2137905"/>
              <a:chExt cx="1947862" cy="701039"/>
            </a:xfrm>
          </p:grpSpPr>
          <p:grpSp>
            <p:nvGrpSpPr>
              <p:cNvPr id="16" name="Graphic 8">
                <a:extLst>
                  <a:ext uri="{FF2B5EF4-FFF2-40B4-BE49-F238E27FC236}">
                    <a16:creationId xmlns:a16="http://schemas.microsoft.com/office/drawing/2014/main" id="{DEAD27DC-87D4-FD3C-91D9-37F0C6FF2C0C}"/>
                  </a:ext>
                </a:extLst>
              </p:cNvPr>
              <p:cNvGrpSpPr/>
              <p:nvPr/>
            </p:nvGrpSpPr>
            <p:grpSpPr>
              <a:xfrm>
                <a:off x="7799565" y="2298877"/>
                <a:ext cx="356234" cy="369570"/>
                <a:chOff x="7799565" y="2298877"/>
                <a:chExt cx="356234" cy="369570"/>
              </a:xfrm>
              <a:solidFill>
                <a:srgbClr val="231F20"/>
              </a:solidFill>
            </p:grpSpPr>
            <p:sp>
              <p:nvSpPr>
                <p:cNvPr id="60" name="Freeform 59">
                  <a:extLst>
                    <a:ext uri="{FF2B5EF4-FFF2-40B4-BE49-F238E27FC236}">
                      <a16:creationId xmlns:a16="http://schemas.microsoft.com/office/drawing/2014/main" id="{0F3D18BE-D5C0-A874-091D-61E9186D633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2138FAA9-52B6-7402-C909-D5DCCE3538D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9B9E05BE-C116-1C5C-A5E6-64F5C0FEF40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0D139AC-909C-1B6F-9560-37162B80CC3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5AE6332B-5BA9-EF4F-A433-185C6EA0A00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C8BEA9F-AC2E-6938-52E8-4A8BEC797EA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7" name="Freeform 16">
                <a:extLst>
                  <a:ext uri="{FF2B5EF4-FFF2-40B4-BE49-F238E27FC236}">
                    <a16:creationId xmlns:a16="http://schemas.microsoft.com/office/drawing/2014/main" id="{2FD588F7-4C1B-4179-5512-163B3AA17E7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EB54BEE-8589-028B-276C-AA9B7C740C43}"/>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C83C5B9-C782-81C3-5110-737B03165F9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5D2B4537-0834-F1BA-2D6C-8A2B23456D5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30D74D6C-1DB6-F2C1-4F28-BDA4F102949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648454C-5615-3483-49B6-B23546C13AAD}"/>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7E297C6-410D-DE79-5F58-E6F5503628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96E4FA72-6E92-E759-A00B-F1ECBABDCDA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BFD38C3-938A-60FF-7343-5130F55329A9}"/>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0436B33-8240-DA29-7048-EBF4FFBD58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714D4E8-03B1-D861-5EB5-9E6C92852DA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858ADCA-100D-48AC-DB4F-A6D44D39CD9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1E1EC9D-F4AD-567A-993D-D87DD3411FD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6AC04F8-906F-0FB1-0499-B3D98DEC61FE}"/>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966433-ABF3-469C-B95E-FCEABBB0E69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D43977E-8C05-2A15-8256-AD744E6E8AF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992BB47F-1297-7331-3978-2E857CB072A1}"/>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244A2E3-6DE9-AD3D-BED3-127C4E66CADA}"/>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ADC79D0-D2A4-3912-BB22-4884DFD9B48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69EBFAB-E0BB-E9B2-4F80-68D3A8C3F7F8}"/>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B49CF00-2E03-1D18-8B47-AA302D3053E8}"/>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D146C53-7AEC-D07E-2C4D-640842FBFDD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5125AFD-57AD-4B0F-749B-9282E648A89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72D86E2A-B5DB-865B-7BE3-FDEB39E4D2FC}"/>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7B901D5-BDF4-B7B3-2AC6-B81CCD25AAF7}"/>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F16B167-3BD0-0465-4204-2AE8623D76F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42ED82CF-7CF6-7BA2-0388-E543D840EF8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147DEEA6-6112-2108-BBD0-F1AF92912C9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6D063438-40A8-81D1-356C-3E96AC8EC22D}"/>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C5C8B2A-8870-35C7-5402-FE35113B14AB}"/>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1988ED-1F70-B592-82F5-24123C7D663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F345A3FA-43DC-BE5E-1650-53577CB50D64}"/>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746FBA3-135F-A0F3-01D5-382DF5A1AA12}"/>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94D3042-0ED4-2811-F1D2-30626165C8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886AF856-F018-F02D-0AD2-7E4F1E23E0F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528A6AB-BE3C-AF07-0642-F3447EF20501}"/>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84E464E-3BB3-DBF0-D13F-FFC115F315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2777C22C-7DEC-D710-3307-9F2BFC44714E}"/>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3513242"/>
      </p:ext>
    </p:extLst>
  </p:cSld>
  <p:clrMap bg1="lt1" tx1="dk1" bg2="lt2" tx2="dk2" accent1="accent1" accent2="accent2" accent3="accent3" accent4="accent4" accent5="accent5" accent6="accent6" hlink="hlink" folHlink="folHlink"/>
  <p:sldLayoutIdLst>
    <p:sldLayoutId id="2147484588" r:id="rId1"/>
    <p:sldLayoutId id="2147484589" r:id="rId2"/>
    <p:sldLayoutId id="2147484491" r:id="rId3"/>
    <p:sldLayoutId id="2147484500" r:id="rId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4AE2BC31-7FE2-44DC-E35B-9DE83819569D}"/>
              </a:ext>
            </a:extLst>
          </p:cNvPr>
          <p:cNvGrpSpPr/>
          <p:nvPr userDrawn="1"/>
        </p:nvGrpSpPr>
        <p:grpSpPr>
          <a:xfrm>
            <a:off x="554645" y="6146358"/>
            <a:ext cx="2771042" cy="522134"/>
            <a:chOff x="554645" y="6146358"/>
            <a:chExt cx="2771042" cy="522134"/>
          </a:xfrm>
        </p:grpSpPr>
        <p:grpSp>
          <p:nvGrpSpPr>
            <p:cNvPr id="7" name="Graphic 6">
              <a:extLst>
                <a:ext uri="{FF2B5EF4-FFF2-40B4-BE49-F238E27FC236}">
                  <a16:creationId xmlns:a16="http://schemas.microsoft.com/office/drawing/2014/main" id="{5C96CCFF-E538-E2A5-40CE-57696670BFF1}"/>
                </a:ext>
              </a:extLst>
            </p:cNvPr>
            <p:cNvGrpSpPr/>
            <p:nvPr/>
          </p:nvGrpSpPr>
          <p:grpSpPr>
            <a:xfrm>
              <a:off x="554645" y="6146358"/>
              <a:ext cx="988564" cy="512339"/>
              <a:chOff x="554645" y="6146358"/>
              <a:chExt cx="988564" cy="512339"/>
            </a:xfrm>
            <a:solidFill>
              <a:srgbClr val="FFFFFF"/>
            </a:solidFill>
          </p:grpSpPr>
          <p:grpSp>
            <p:nvGrpSpPr>
              <p:cNvPr id="195" name="Graphic 6">
                <a:extLst>
                  <a:ext uri="{FF2B5EF4-FFF2-40B4-BE49-F238E27FC236}">
                    <a16:creationId xmlns:a16="http://schemas.microsoft.com/office/drawing/2014/main" id="{20954D5D-4FC7-B81B-50D0-DC440FF519EF}"/>
                  </a:ext>
                </a:extLst>
              </p:cNvPr>
              <p:cNvGrpSpPr/>
              <p:nvPr/>
            </p:nvGrpSpPr>
            <p:grpSpPr>
              <a:xfrm>
                <a:off x="560154" y="6557087"/>
                <a:ext cx="930413" cy="101611"/>
                <a:chOff x="560154" y="6557087"/>
                <a:chExt cx="930413" cy="101611"/>
              </a:xfrm>
              <a:solidFill>
                <a:srgbClr val="FFFFFF"/>
              </a:solidFill>
            </p:grpSpPr>
            <p:sp>
              <p:nvSpPr>
                <p:cNvPr id="207" name="Freeform 206">
                  <a:extLst>
                    <a:ext uri="{FF2B5EF4-FFF2-40B4-BE49-F238E27FC236}">
                      <a16:creationId xmlns:a16="http://schemas.microsoft.com/office/drawing/2014/main" id="{DCC9C755-4A2D-6835-AC21-81186D01BD0A}"/>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A7B59FD0-5845-10AD-811E-E4777F67D69B}"/>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B44FFC2E-7DEE-BFC7-03AF-B77C7F89010C}"/>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606D67F0-46D5-71BA-BC14-AACEBD0A393E}"/>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2520D207-35AD-158C-D360-D7B3CBAC2679}"/>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7EAAAE1A-AF2D-F6CE-BD6D-989F0FBB03DB}"/>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21EE3594-3F16-19A9-E7DB-0EA53382FDD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766081E2-EEF2-3B32-7095-AAC2C067E7E0}"/>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1154B1E7-4804-FCA6-9984-EC5BAFA1362F}"/>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E84ACE78-6D1D-04B3-EDFD-AE03595C32B8}"/>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567EC8BF-B64D-0896-1A8B-D1293810B2C5}"/>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BA4C9B2B-4AED-8F8A-6E2F-E30D0447EDDC}"/>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CBF592D3-39E5-A806-ABBC-83AB17CC8C48}"/>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B289D1D2-1EBC-484D-AEA1-93AC6E7474FD}"/>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E0F6F51B-EE97-B0F0-68ED-41D241C12680}"/>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196" name="Graphic 6">
                <a:extLst>
                  <a:ext uri="{FF2B5EF4-FFF2-40B4-BE49-F238E27FC236}">
                    <a16:creationId xmlns:a16="http://schemas.microsoft.com/office/drawing/2014/main" id="{E31A8DE6-84B9-A2F0-63DF-938FD03B3391}"/>
                  </a:ext>
                </a:extLst>
              </p:cNvPr>
              <p:cNvGrpSpPr/>
              <p:nvPr/>
            </p:nvGrpSpPr>
            <p:grpSpPr>
              <a:xfrm>
                <a:off x="554645" y="6146358"/>
                <a:ext cx="988564" cy="316528"/>
                <a:chOff x="554645" y="6146358"/>
                <a:chExt cx="988564" cy="316528"/>
              </a:xfrm>
              <a:solidFill>
                <a:srgbClr val="FFFFFF"/>
              </a:solidFill>
            </p:grpSpPr>
            <p:sp>
              <p:nvSpPr>
                <p:cNvPr id="197" name="Freeform 196">
                  <a:extLst>
                    <a:ext uri="{FF2B5EF4-FFF2-40B4-BE49-F238E27FC236}">
                      <a16:creationId xmlns:a16="http://schemas.microsoft.com/office/drawing/2014/main" id="{3CB63DB8-54A8-0A74-02BE-4A9ADD3731D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6133C6EC-1600-C910-00FB-E59CCF4DC301}"/>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492FC103-2C9D-98D9-8EAB-536F02826D34}"/>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90EB95D-7A49-998E-F9B9-6880E5E574F4}"/>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D593D67E-BD34-0E99-8514-5BFEBFFADEC3}"/>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07D53F20-EFFA-6B38-F23F-97CF541832BB}"/>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B6064EC3-16B2-3405-2750-2B66F77F4AF0}"/>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1C5E2716-8850-916F-2404-4BDEDEF56DD3}"/>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F9ABA401-1441-7F98-F036-ED8196DD8321}"/>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FCCF7078-C0F7-2A9B-306D-5F86E27955A4}"/>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8" name="Graphic 6">
              <a:extLst>
                <a:ext uri="{FF2B5EF4-FFF2-40B4-BE49-F238E27FC236}">
                  <a16:creationId xmlns:a16="http://schemas.microsoft.com/office/drawing/2014/main" id="{3D989D26-E602-751B-FE8D-58FDA0FEE1AB}"/>
                </a:ext>
              </a:extLst>
            </p:cNvPr>
            <p:cNvGrpSpPr/>
            <p:nvPr/>
          </p:nvGrpSpPr>
          <p:grpSpPr>
            <a:xfrm>
              <a:off x="2073913" y="6217976"/>
              <a:ext cx="1251774" cy="450516"/>
              <a:chOff x="2073913" y="6217976"/>
              <a:chExt cx="1251774" cy="450516"/>
            </a:xfrm>
            <a:solidFill>
              <a:srgbClr val="FFFFFF"/>
            </a:solidFill>
          </p:grpSpPr>
          <p:grpSp>
            <p:nvGrpSpPr>
              <p:cNvPr id="9" name="Graphic 6">
                <a:extLst>
                  <a:ext uri="{FF2B5EF4-FFF2-40B4-BE49-F238E27FC236}">
                    <a16:creationId xmlns:a16="http://schemas.microsoft.com/office/drawing/2014/main" id="{E78F1C79-CD4B-8907-3F8E-0875E7F8C80C}"/>
                  </a:ext>
                </a:extLst>
              </p:cNvPr>
              <p:cNvGrpSpPr/>
              <p:nvPr/>
            </p:nvGrpSpPr>
            <p:grpSpPr>
              <a:xfrm>
                <a:off x="2575847" y="6321423"/>
                <a:ext cx="228930" cy="237500"/>
                <a:chOff x="2575847" y="6321423"/>
                <a:chExt cx="228930" cy="237500"/>
              </a:xfrm>
              <a:solidFill>
                <a:srgbClr val="FFFFFF"/>
              </a:solidFill>
            </p:grpSpPr>
            <p:sp>
              <p:nvSpPr>
                <p:cNvPr id="61" name="Freeform 60">
                  <a:extLst>
                    <a:ext uri="{FF2B5EF4-FFF2-40B4-BE49-F238E27FC236}">
                      <a16:creationId xmlns:a16="http://schemas.microsoft.com/office/drawing/2014/main" id="{FDEA8F4D-81F4-490A-EA6E-9D0B969099B5}"/>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C0E2B91-ED2A-78CC-7298-96FECF947D8E}"/>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D171D8-CC7C-AB0B-E4D8-318D6A06AD04}"/>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B5A6A7BA-5678-74AA-A173-4D9FE22B36EB}"/>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C95D606D-C60B-8AB1-3612-77C7C1DD26F1}"/>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ABD45C67-B35E-EBAD-B25B-EFDCDDF664D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D5533D35-DD34-BDBB-68BB-1C5065FB2336}"/>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350B835-FDA6-C502-0BBC-92970905FC96}"/>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768DA3F-175A-3DB2-CBA4-EE6209ACE366}"/>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5160DC1-A942-C2C9-284A-96DBFF433B5B}"/>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93A8351-B224-CE37-8B10-98AF50D23D06}"/>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0DB94D5-6499-788D-6D2C-F2E0746CA7D8}"/>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686BC3A2-DEB3-2B45-44D8-E4BBB39A0684}"/>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D9C3406-6406-98A4-AFC2-C032A500E3EB}"/>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09BE0DF-D1CB-79DD-1613-33A794C9094E}"/>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6217A8F-D275-66BA-946C-3E17855D5515}"/>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67996C0-0F60-9F7D-9881-548F2D7C8D4D}"/>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850943B-3403-F998-933B-611E49E92C0D}"/>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D2793F9-C7A6-310C-0712-E5F220EAA4DA}"/>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254B0DF-15D2-5DCB-2E7C-D3BD264A9A1F}"/>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F8F4C3-346E-8AFF-773A-3FE6671E0617}"/>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90E0D15-B66F-FEF0-1FF8-5BEAA393F1D2}"/>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41CDE5F-FAFD-3247-DC4E-F41FA6F91B62}"/>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9FBBD5F-FF97-E2E1-BB38-919BB8DC0C60}"/>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B63A8E-A776-C61C-34DF-0B7F0A71DF03}"/>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4E6B35C-2019-A2D8-0F11-302E91A439F3}"/>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4D6B145-3592-7EFE-B64E-6E57CA53B3F8}"/>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107C7BD-A0C8-BE36-4BCD-20A180EAD789}"/>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7994CC2-C37F-645D-65AD-4174255929AC}"/>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F855DDB-7730-218F-B656-B9BFE3A8132E}"/>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96C8A9C3-FA7F-FE93-B268-3C627A6ED592}"/>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7DC5925-E13B-20A0-C801-D35F67E05E90}"/>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3EF2D099-A137-F758-5A01-F7067BB571E5}"/>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2C3F7A7-84C9-6E06-C65A-17E710F12A67}"/>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B8BFFF5-81B8-20C1-F7B6-6F08E49BD3EA}"/>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50E445C-4433-8E7B-B47E-D883DA3E911D}"/>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7938EB2-C960-DDAC-36BF-F64648DF2B3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1B02011-EAED-A405-C3A4-5E304C0A4EE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E97CB4F5-9B26-64B9-5705-A15AC949B3AE}"/>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CD2856C-8B67-C1A5-B006-257459B9E4A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EACFD96-231B-BF78-9D64-1932DDF68B7F}"/>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AC1730A-E1F8-73F6-6ED1-677E8C12D9B6}"/>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BF1DF8D-569A-A75F-8133-BFF87C124274}"/>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E46DCCE-C4CE-0DFB-0984-0E03690EA6E4}"/>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91263953"/>
      </p:ext>
    </p:extLst>
  </p:cSld>
  <p:clrMap bg1="lt1" tx1="dk1" bg2="lt2" tx2="dk2" accent1="accent1" accent2="accent2" accent3="accent3" accent4="accent4" accent5="accent5" accent6="accent6" hlink="hlink" folHlink="folHlink"/>
  <p:sldLayoutIdLst>
    <p:sldLayoutId id="2147484278" r:id="rId1"/>
    <p:sldLayoutId id="2147484313" r:id="rId2"/>
    <p:sldLayoutId id="2147484314" r:id="rId3"/>
    <p:sldLayoutId id="2147484281" r:id="rId4"/>
    <p:sldLayoutId id="2147484282" r:id="rId5"/>
    <p:sldLayoutId id="2147484283" r:id="rId6"/>
    <p:sldLayoutId id="2147484284" r:id="rId7"/>
    <p:sldLayoutId id="2147484286" r:id="rId8"/>
    <p:sldLayoutId id="2147484311" r:id="rId9"/>
    <p:sldLayoutId id="2147484288" r:id="rId10"/>
    <p:sldLayoutId id="2147484289" r:id="rId11"/>
    <p:sldLayoutId id="2147484290" r:id="rId12"/>
    <p:sldLayoutId id="2147484293" r:id="rId13"/>
    <p:sldLayoutId id="2147484294" r:id="rId14"/>
    <p:sldLayoutId id="2147484295" r:id="rId15"/>
    <p:sldLayoutId id="2147484296" r:id="rId16"/>
    <p:sldLayoutId id="2147484297" r:id="rId17"/>
    <p:sldLayoutId id="2147484298" r:id="rId18"/>
    <p:sldLayoutId id="2147484312" r:id="rId19"/>
    <p:sldLayoutId id="2147484299" r:id="rId20"/>
    <p:sldLayoutId id="2147484306" r:id="rId21"/>
    <p:sldLayoutId id="2147484307" r:id="rId22"/>
    <p:sldLayoutId id="2147484308" r:id="rId23"/>
    <p:sldLayoutId id="2147484309" r:id="rId24"/>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D86FA4EA-B25F-2E11-251B-E4025CB0339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424607411"/>
      </p:ext>
    </p:extLst>
  </p:cSld>
  <p:clrMap bg1="lt1" tx1="dk1" bg2="lt2" tx2="dk2" accent1="accent1" accent2="accent2" accent3="accent3" accent4="accent4" accent5="accent5" accent6="accent6" hlink="hlink" folHlink="folHlink"/>
  <p:sldLayoutIdLst>
    <p:sldLayoutId id="2147484537" r:id="rId1"/>
    <p:sldLayoutId id="2147484538"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2EF66AC5-5874-DBB7-D03D-CB57816FA56B}"/>
              </a:ext>
            </a:extLst>
          </p:cNvPr>
          <p:cNvPicPr>
            <a:picLocks noChangeAspect="1"/>
          </p:cNvPicPr>
          <p:nvPr userDrawn="1"/>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7030497"/>
      </p:ext>
    </p:extLst>
  </p:cSld>
  <p:clrMap bg1="lt1" tx1="dk1" bg2="lt2" tx2="dk2" accent1="accent1" accent2="accent2" accent3="accent3" accent4="accent4" accent5="accent5" accent6="accent6" hlink="hlink" folHlink="folHlink"/>
  <p:sldLayoutIdLst>
    <p:sldLayoutId id="2147484365" r:id="rId1"/>
    <p:sldLayoutId id="2147484366" r:id="rId2"/>
    <p:sldLayoutId id="2147484367" r:id="rId3"/>
    <p:sldLayoutId id="2147484368" r:id="rId4"/>
    <p:sldLayoutId id="2147484369" r:id="rId5"/>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A84CD8A8-CD27-3543-7DE8-1245E1B3AF6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387309943"/>
      </p:ext>
    </p:extLst>
  </p:cSld>
  <p:clrMap bg1="lt1" tx1="dk1" bg2="lt2" tx2="dk2" accent1="accent1" accent2="accent2" accent3="accent3" accent4="accent4" accent5="accent5" accent6="accent6" hlink="hlink" folHlink="folHlink"/>
  <p:sldLayoutIdLst>
    <p:sldLayoutId id="2147484425" r:id="rId1"/>
    <p:sldLayoutId id="2147484426"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E118B3E4-881F-E300-677F-1A0A8F3229D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B089E137-11F6-70AE-0991-F891EB655C3D}"/>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31EE2F67-36C0-F29F-E779-0AA0699AE759}"/>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93018EA-BF7C-DEA6-0A96-163436E373B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E0CA7D36-9DB6-F56B-B107-99C1875A715C}"/>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9F5CE8E-0102-2641-AF29-6683C8F5AFF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95D561F3-B529-674A-37F2-31B6085B684F}"/>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1AFAA14D-E768-6219-B7E5-603AA4AF2BD1}"/>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3EEFFAB3-136D-F1C8-6F05-E23D4B064F0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91D954F-3561-DD26-2E95-E76CF529FB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DC42936-F1AC-5A90-D864-582207B6B9C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D3CD6A40-BFED-8296-48C3-D5C7AC18C8E2}"/>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DD0FBBE-2E99-C328-9247-8BD8225C8E1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428FE0D1-514F-1359-C05A-91EBCA7FF87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18D402F9-CC5E-FC4B-C593-40E4B930A89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FC7796A-0917-B37A-E626-7005DC7C7A41}"/>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D73C2115-E1AC-8E7F-B4D4-A5825110A97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A6303ADE-081D-55EA-213F-417241757DF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C83900E1-0707-AD49-10E1-99D4406E69CE}"/>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41EFEB53-09D4-48F6-1EC8-296156083EB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A117CAB9-F05E-5E54-707E-360CE42A63BF}"/>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FED59428-0EB1-4748-029D-6D58EA627F3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7A748454-6690-EE73-120B-B2E2C9BD0E0A}"/>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F42753F-4120-351E-3D4D-A00C946114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A83DF5FD-A007-FF6F-308A-0CBB277DB329}"/>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0E117BB-99FD-6FE5-3B5B-2F7EFA2C6995}"/>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E30FFDB-B2AB-6A85-621C-A206D1641A5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CAC98207-2F56-EA2E-17A5-89697E60C44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B88BFE5C-A300-98CB-D4DE-320AA6BA779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1C2F37DF-D68A-9821-EC9E-530B27E92273}"/>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8BC9B6F-E37D-A6BD-5A37-4ADD1D07821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90E3C2EF-24C8-91EB-3770-CBE89B154A7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A605E87-9DE1-0F94-2B1D-C40F4423DFDE}"/>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D6E4C53-50EC-8E64-6306-C41997306376}"/>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70A5C93-68CD-BB76-A64A-FCE5A441C96E}"/>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0E10DA3-E02E-2664-ACCE-28B6D5F7AFE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18A1BA26-D139-8A17-0BA5-F9D83B188E9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760EB905-5EC4-F3B9-D324-44B2616D39A5}"/>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1201FDED-2E4B-D3DF-4685-41014742E72A}"/>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54D4B07A-FFAD-07C0-78FA-00C263E17C2A}"/>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31B76A4-8263-3141-A9DD-2E54CB0788CF}"/>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C15924F-130C-CABD-C5A4-A4B0FB9CA246}"/>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E10B114-469C-4674-E4BA-0CD1E55A3CF0}"/>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6EFBC08-5E6D-A0D7-6000-EAF84DCAFA4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834478-7B63-757B-3D8F-5F2C1212391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AA1E16F-D20B-6D8C-1EC2-2E0FCDF65AE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85CA8BD-CF30-BE6A-A971-280FC4B16A7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3784167-B67C-41BE-947A-46B6284A5A9B}"/>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C20C039-B47B-51B4-962A-EC9FAAA2830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1B7842A-2FC6-A816-AF02-0FD33440A9A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7EC411-5879-132D-52A4-B0F29EEE1CE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F0D8F08-55B5-C129-628D-01853E9089B4}"/>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E818E7F-468E-104A-4B1B-8C65B0B8502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00EB948-2404-2961-9027-6F0B484A1D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6D0D1C2-A530-1F92-790C-5E788EA35E5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1E73175-7EB2-8D75-7BBA-C78A3A6CF97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12A8B13-D138-4963-2EEE-5EE01BF6AA3E}"/>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E7807C5-2B9B-999A-9094-BFAF663DDC7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21A9F48-6922-08B6-0271-7B7EF2B6A2A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AB0B1E5-6FE8-E28E-3526-EA6ADA809267}"/>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D90A40EF-22BB-1E4A-161B-6FC2A36C2FB3}"/>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CD1C20CF-16C5-547B-E748-22E927D9189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73BEC8E-3BC5-8D62-7A26-77FFA05A8116}"/>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A4EA79F-A44D-EA4E-346B-CB953A25ED0A}"/>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5D7EC219-841B-F0D2-4779-3C48E9DE0C1A}"/>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A28C81D-A5F8-E86E-247C-BD2909B1EFEA}"/>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95E6CEF-4DD7-79E8-1276-DF9C1720B8F8}"/>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1FC3488-64D9-1F72-0A25-180EDC594AA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402FA78-AE38-7E57-5F75-F50B31D0A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309993B-7EB8-0CE5-42E8-F5499915203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D58703D-B9F9-7049-3650-4D4A985FD71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0FDB92F9-8B8A-E895-AB82-D9087ECAFD9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3A97669-1120-D1D2-5FA7-751ACC0D6FF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6BC95B-2C8D-50FB-F712-291C25D1FF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34CBECA-EED4-865E-8A14-BAAA48F204F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05910495"/>
      </p:ext>
    </p:extLst>
  </p:cSld>
  <p:clrMap bg1="lt1" tx1="dk1" bg2="lt2" tx2="dk2" accent1="accent1" accent2="accent2" accent3="accent3" accent4="accent4" accent5="accent5" accent6="accent6" hlink="hlink" folHlink="folHlink"/>
  <p:sldLayoutIdLst>
    <p:sldLayoutId id="2147484208" r:id="rId1"/>
    <p:sldLayoutId id="2147484597" r:id="rId2"/>
    <p:sldLayoutId id="2147484206" r:id="rId3"/>
    <p:sldLayoutId id="2147484207" r:id="rId4"/>
    <p:sldLayoutId id="2147484600" r:id="rId5"/>
    <p:sldLayoutId id="2147484601"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7C7AA7C-14A4-7E91-ABE6-BB49BD1CF2C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1721AD80-A8DC-ED99-F61E-CB7BB3B7866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22D4E3CB-04D8-0966-29AE-E72989F7F426}"/>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97942DFC-4819-1F9D-43B8-D0A515520C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E265C122-DD9B-817E-746B-6EA0E89D014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C1DA00A5-7130-6F01-931D-DB0B2CDA346B}"/>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50B51CA2-C95C-1DCB-B231-477678FB3E0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103A1EDD-7B96-EE84-2961-71C4C2D40940}"/>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C455C6DB-729D-C6CB-1419-7FBB9B48B6E3}"/>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D25D081E-A433-EC2C-B803-06596CF0146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6F40EE5E-F37F-DBD0-86EA-CE859B75686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249AB365-9296-DC49-955B-C509DBFA9683}"/>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24796934-83CB-15A0-20CD-181587ADA99B}"/>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64F94895-8F91-BA4B-56D7-3A75559080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2534C78-9B2E-DA8A-CDD7-2DE248780C7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0086C879-B450-668C-BD91-6AC0CBE050D4}"/>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7B32AA0F-BA79-DD86-0242-BA3FDE220DA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CDA6BF53-C183-7B2C-C082-88A615E5213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CAE61DEF-1C72-1441-2591-91B3B855B69B}"/>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72BC06BC-FAAC-E536-9C51-967A9B73212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F9D6197B-8589-8829-490B-F349751D5E7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F7F0C82F-E42E-BCC1-9F34-96F2F80E003B}"/>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16C99741-C023-BFE7-8E24-2350E1762FCF}"/>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AB599FA2-8C7B-17B1-AF2C-FBD6EEA3A6D5}"/>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F1B84BDB-D5EB-D8B6-4DA0-1486AFC9E75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1DCD5749-7231-2F01-6E12-A1D4E0C425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AD22F1BC-F28F-2A4B-B265-541E154548E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AB6F899-C9BB-67FD-4F8E-B7025CCC890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804FE734-3C60-0EEA-7AE8-6814499F211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8A9EEA44-BE27-B1CB-F8BB-FC62A09BCF4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F125188A-8D02-CCDB-A929-65E916BE4B38}"/>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D9252582-DB4C-86D8-2FC0-78E07287C8B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7E607717-87A0-1DA6-8354-61654463C5A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009A9F3-C802-B42F-BC4A-247EE59935FA}"/>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22390AE9-8C52-7270-E3AD-62D1A107EF3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1554AB4D-1BDD-3393-D879-67494DDA43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67994924-A89F-3912-F211-D879C26BF9AF}"/>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B251614-ABD9-2206-5E07-C12CE99968D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A08D9A9-80C0-D479-8ECD-2E1A16BF125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2747D97-FFA6-E491-B1E3-FF2298AD4773}"/>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00F0008-0B32-B271-F915-BB4EF94C915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DDF1F98-0F1E-14F2-2F43-977075916199}"/>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A354D09-E967-60D8-3DC5-8C54556A0BA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917E7DA-4496-3B00-4B7E-1858979B84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4A907E8-70ED-AE81-7252-E7FE6FBFED9F}"/>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004DB96-0FD5-C762-DB58-82E193B0EAD1}"/>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D58DC0F-157E-74DC-B784-A4348FB2B4F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0B9585C-5DFC-BFAA-DD31-05A0FABAAD9E}"/>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0C41EB0-3F48-2367-EFE4-777D2902635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1D517F0-F736-7DEB-41AC-3475033935F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376E6343-53F1-DFFE-B66C-32E739E803FA}"/>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D61506F7-2DEC-D5AA-2967-69F917CF5488}"/>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C6E1D07-175A-8452-DA86-23FABE606183}"/>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1AC8D18-3D3F-3E5F-EB7F-61AD883B28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DB1A386-0CB5-0F93-EFBC-9B40B224F1B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57D711-8358-73E6-1D25-885AA3213E9C}"/>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B6B5D34-89B4-5B00-A9F9-025336F96B2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B042EB0-7CF5-D7CC-3F79-2CC79D60125C}"/>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B1CB689-E797-ABE8-EE40-7D741FFEFBCE}"/>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D740150-B874-B782-8A35-21CA5C7E03CF}"/>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36C990-A9A3-EB76-4ECE-52A102BB0160}"/>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3507AE9-ED3B-433E-4A3A-ED452D0288A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0DD909D9-2355-0ED4-F002-D3C248F6CF3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07F9613-E699-096E-6FA5-0E2AC3AB55F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E4720F4-A8CD-3CCE-D88A-595EF8B8C480}"/>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3537F3E-283A-3C6C-CBFA-CF27C1D7BDA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05DA313A-BB9C-66FF-5C87-AABE13F99F19}"/>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26B8C31-AFAA-FBBC-05E5-4EDA7649C1AE}"/>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0CC7555D-2E49-49DB-9F07-91FCEF254C39}"/>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42E7945-B6FD-BA8C-D448-F90BD08B0CE7}"/>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FCB3E9B-7AE8-F61B-6C57-0CF5F11212AB}"/>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E44E654-D3EC-E951-E732-FFDD5CB5216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0A109AD-B295-1168-CB57-588664CFAA2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1647FC-9440-E64C-0012-67C2B5C6BE3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8D51ACD-D3B7-05D2-C6FB-69D7E4A0F522}"/>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5313703"/>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E8057AE-0327-1A33-F45E-E14C3A5648B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DD55CCA5-2DFD-3CD6-B833-07239F61968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BCD1BF48-BFC1-ABEF-CCBA-392361F9BCE0}"/>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5F3C5F98-210A-2583-51EC-26E24252B45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014CA120-EA44-3F6C-533C-7678B247BBB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2378A3B8-0A91-2BCD-AEFF-406825BA1231}"/>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47590A40-8C9E-E072-6999-EC536FB1F3E3}"/>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421E9630-63BD-0E2F-1C08-77F9F56BC5C8}"/>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87E5E67D-B3DC-6D1B-7846-6801E2E7F00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4C1228DD-2D61-DD6C-04D0-C824153C231B}"/>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34247302-9A49-0ACF-1510-751D1CFAFE00}"/>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AEA79249-09BE-5B3E-B9EA-1BDC3C800C2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3E85BDB2-5BC7-F1B6-5315-C83BA4D7BFC9}"/>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F97F85BD-EC60-EC84-87C4-FEC59AFF274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A286329-E171-BF6E-D624-8A6DAABA59AC}"/>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4C40C15A-55D7-F203-A156-8890F784F65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EB555617-AEB3-12D3-C6D6-E9911EC5ED1C}"/>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20C46819-3E47-8E2F-3D0F-20618573D0A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1AF86257-3057-EC8D-E1AC-552AF168F07E}"/>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06B1AC69-3663-6776-57AA-9AAC874C15A1}"/>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1C4E8552-6186-06AE-5E3E-7DF6358032D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725CCC5C-758B-EEAD-7930-B70D0BC3CDD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8F11662-93DB-9567-275B-B15125369B28}"/>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D88882F-A433-8AAB-6F76-50D31A07437B}"/>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C45C8A5B-AF22-803F-F4B7-B656A176EEB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A8C759F5-9D48-6A66-E0E7-0A21BFDC9AC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63B3509D-C7B9-EFB5-6495-6C74489CE8D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3708A40-9512-3C63-0917-A9CE39027EA2}"/>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398993A9-5268-A830-9CC3-D64EED6A26F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AF1CC9ED-AF25-D1CC-E11D-E79B964D4F5F}"/>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E0CD65-22E2-D641-999E-06F94AC02320}"/>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72AA4AD5-5B49-039D-B0E8-174D9EEE428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94DFA4D-672B-0817-CF15-9E134CC8969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2E7B75-9D8F-70A3-99D8-5A76689FAC39}"/>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7BEC0179-7855-931D-993F-AA76690DBF7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3CAE98F0-7BCC-9679-B907-F7A63E18AD1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2DBDE777-4ED2-B50D-2588-8D3DB0BA0B5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AF31E1C-4B64-EF1D-9957-21C36D1989FA}"/>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F2BDE7A9-7417-B9E2-0445-9ED1A68E883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DAA7A33-EC52-9814-C34F-81E6444BDAD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356500C-E4B0-91E5-5B9B-E8B79F6965E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8ED2985C-63F0-3E0E-0AC4-3B7CCB0C09B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785BD059-7F0E-A900-AA10-EB68F4EF5EC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3B7A007-8D07-ABD1-0A71-ADBA4F5BEF38}"/>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5A85674-3E34-764F-99BD-D0F36DE23FE2}"/>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537756-2662-F3E2-ABB9-A2B26482B5C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5163D9FA-EA80-C46D-7F77-3C2ACE96726B}"/>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1CEF66B-60CA-0AD7-E589-62854228EFB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B0371A6-08C1-CD6F-1A70-40DFAE78002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F9167CE-CBDA-1A5C-117F-86208F0B05ED}"/>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F75B069-104E-9D64-B19C-0444E3545C1C}"/>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864C5F3-EE87-F489-2685-DD2E7354664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C5050F61-6AEC-2FA7-E58F-4AC79CB3F3C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60BC841-2667-2FEF-17E6-4A6C0E5CE702}"/>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EB167EF-23FB-084C-E530-1F6FDB413AAB}"/>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F94B8EE-3758-01D9-9987-16D5499C3986}"/>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430FF1B-41F9-3F3F-81D7-6AF8052E1825}"/>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3B1E0D-E742-DB7C-1EFD-E9C1C1FFF8F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5BE61CF5-BC8D-40A8-2214-4851E1B1744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4BC7B572-AE65-428E-9B25-236040B03F68}"/>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EA8B645-64BA-5BF3-D133-1FD94EB5FE8F}"/>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98A47F5-D116-D1C9-2A1D-7F213BC3326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6B870143-3EC8-1146-EE32-65D4AEDBA3D4}"/>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D18CA48-70D5-EFDA-14A3-8198F5BC759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FAE8923-52E3-6A02-F1F3-366826EAB9E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C99B7829-2E1F-720D-8944-8ACA8743F945}"/>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BECB50C8-73CA-D620-59AA-E39610CDE16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4F048F5-80AE-D3AD-7704-9C975E69750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2C4534B-A599-CBE7-54D0-E1B50F01C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5387F01-FEFD-C033-9FE9-BDDB923B0CE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282D1257-AC2F-C3D9-C51B-8F32157CD44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225E650-EDF3-342B-1EF0-84393C62100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770E2079-4CE1-3D40-FEE3-5FC2FA46087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D05442-3A4B-3C52-EEEC-29D15B504203}"/>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F412C63-ABB3-1157-4CE7-6BB8834E5F9C}"/>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38853554"/>
      </p:ext>
    </p:extLst>
  </p:cSld>
  <p:clrMap bg1="lt1" tx1="dk1" bg2="lt2" tx2="dk2" accent1="accent1" accent2="accent2" accent3="accent3" accent4="accent4" accent5="accent5" accent6="accent6" hlink="hlink" folHlink="folHlink"/>
  <p:sldLayoutIdLst>
    <p:sldLayoutId id="2147484489" r:id="rId1"/>
    <p:sldLayoutId id="2147484490" r:id="rId2"/>
    <p:sldLayoutId id="2147484498" r:id="rId3"/>
    <p:sldLayoutId id="2147484499" r:id="rId4"/>
    <p:sldLayoutId id="2147484602" r:id="rId5"/>
    <p:sldLayoutId id="2147484603"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latin typeface="+mn-lt"/>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7F8FB0F2-2B73-FC8E-E789-3E759FA63BA6}"/>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F79E8F6-58DC-4D3A-F7A4-0C46CEDE5974}"/>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1135613-74DF-1C76-38CC-36890882262B}"/>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CF1B69FB-8167-FD48-A83C-8139543BDC4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2FA53A5D-EC58-5A0A-7F09-9B3776C75B9B}"/>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31320480-9F4F-7D97-BFFD-82345BCC9D1E}"/>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8A9313AD-4C86-FE63-AC6A-CD1A7D811921}"/>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9F72FA9-04EC-4061-1AF0-7700BD5B6C5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594FC7CF-9B36-0A7E-AF7E-DCEBB1EF2B8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634D235B-9AA6-E76A-6F4A-72534CDD99D6}"/>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0A72B0A9-268D-572C-A7E0-F34FC6BEE17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5BD2AB-CED3-16BF-7D06-BDF818331A54}"/>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61A1ABE-8E13-6147-6C25-CE1D8B0B0DD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7B9D304A-500C-4343-3CAE-EBFC8598839A}"/>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66F4BD8B-F779-0BE9-1031-729CD5C176F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4116249B-07CC-BFB8-2C44-4DB920FE86E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451CDD1D-A726-7D46-B165-89C733CB743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8EFACE58-1347-2555-4EEC-558B550D615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DA6D2A24-F929-A9AE-ADF4-D5E171369821}"/>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03D7BDF2-6ED6-C55F-83C9-35784139668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FF1EA9F-1CBE-E9DE-3340-E13770DF193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299224E4-E0BF-056B-F485-1103E96407C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FC0BC6CD-8455-06C6-A206-2EDF4EB8E67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E3E8F451-AF67-8C86-29D3-DA80F6C21A9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CE7089C-CF71-8DF0-0BBB-146C88DE5B4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978B2AC0-84CA-E514-56E7-8F3C7835ADBF}"/>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4E1C417A-46F9-BC8E-CE24-CFD355EA4BF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EC9A206B-8AD8-2268-7E82-7380AE162A05}"/>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E84AEE-1165-971D-27AE-45F4F8BC7AC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C32A7D47-9159-00CE-440F-D660CD5F9B7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038CC377-F987-3AC5-43FF-D494CB666830}"/>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BD764E55-03F7-02FD-319E-C0B00A69C2B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07038E3-EE18-C568-9030-385F3A089F3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FEBEA40-84D4-753D-C921-4C94068880D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67332EF1-4703-E6B3-8F25-9A6B01AEA46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BCC38E1-5975-7C64-D524-E05038F426DF}"/>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1DB9781-A898-7492-900E-BDE5F22192CA}"/>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993D0A95-54CC-9670-CD5E-9AFE83F60E9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6900533-CD4E-ECE9-3647-595E3E459DD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77B2AF3-6E90-B5C7-6535-B5C4C28DAEE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7DA15F3-7A43-691E-E84B-FAE08959BEDD}"/>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91222C9-0B69-21C1-3322-AB8EE9CC6F5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C842286-683E-6E17-2A2A-3A3D81D8BCCA}"/>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F6033EB-8346-AEBB-28E6-CA940FC7715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1C5B2F-E036-6F4F-E531-E149A5111A8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359D0BF-C697-B0BD-01FB-D42B55B6DBA0}"/>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88FC96F-3005-BFD1-F1EA-53095FCA519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978B5DD-57CD-11CD-A065-6D4A81474121}"/>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0F276E32-4E08-CFAE-8D57-4F20C2DC2B66}"/>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D339CF9-A51C-3687-535C-03B8BC543591}"/>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4EF2A9-FAE0-8C0B-526E-02ACBFAD52B4}"/>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1DE1723-7E74-3134-33E8-0745B922259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3685C8F3-3202-241E-8134-45600F6675BF}"/>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6EC32F9-D27D-F3E5-E93D-8D770800075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536DF47-077B-1E4C-4B54-C9B4B96E550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B8E5C11-70FA-119E-FCC3-F0415E1F0FC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6FEDA3-A96A-86B6-00AB-560B6728D9F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8505399-7425-3DC5-0537-00FF918F2041}"/>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B66CC6F-7C31-EC65-1C90-2BBCCBFF0C9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2AEE4F7-D949-EB76-FEF3-E1918363B4FB}"/>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90BFA59-3886-9AA8-F713-126D77677CDB}"/>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1CAA3BF-E8A1-7CD3-9320-E03E28BA4D7B}"/>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6774EEA6-DC7B-F7E6-5837-B1A8961062CF}"/>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8ADFE70-5FC5-0521-3A26-EEFC3F798FE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989DC44-1F28-0106-2324-FC3F08184128}"/>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6903129-25B9-2C40-A8E5-E21536E921B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EC67CD0-04A2-6F1E-BCA1-7737E5676DB0}"/>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AA9C079-2D3B-01B7-C706-40BC8E4445AD}"/>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D368D00-35CF-C51E-623A-1B5AF8B87D5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1B2C2CF-B5F7-4979-3ABB-9E9AB960B48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423A34A-1C2C-7287-37A9-0C49747DE2B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5255A4CB-2E80-130D-471A-A0ABB44500A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49FE4A9-4144-7DD2-0E42-EC6BED1D88A4}"/>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61B1B57-478C-30C4-3824-CC6B8C17D348}"/>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49EBCA64-1A65-3768-F016-056A2C404FC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48007252"/>
      </p:ext>
    </p:extLst>
  </p:cSld>
  <p:clrMap bg1="lt1" tx1="dk1" bg2="lt2" tx2="dk2" accent1="accent1" accent2="accent2" accent3="accent3" accent4="accent4" accent5="accent5" accent6="accent6" hlink="hlink" folHlink="folHlink"/>
  <p:sldLayoutIdLst>
    <p:sldLayoutId id="2147483919" r:id="rId1"/>
    <p:sldLayoutId id="2147484591" r:id="rId2"/>
    <p:sldLayoutId id="2147484592" r:id="rId3"/>
    <p:sldLayoutId id="2147483922" r:id="rId4"/>
    <p:sldLayoutId id="2147483923" r:id="rId5"/>
    <p:sldLayoutId id="2147483924" r:id="rId6"/>
    <p:sldLayoutId id="2147483925" r:id="rId7"/>
    <p:sldLayoutId id="2147483926" r:id="rId8"/>
    <p:sldLayoutId id="2147483928" r:id="rId9"/>
    <p:sldLayoutId id="2147484503" r:id="rId10"/>
    <p:sldLayoutId id="2147483952" r:id="rId11"/>
    <p:sldLayoutId id="2147483930" r:id="rId12"/>
    <p:sldLayoutId id="2147483931" r:id="rId13"/>
    <p:sldLayoutId id="2147484504" r:id="rId14"/>
    <p:sldLayoutId id="2147483953" r:id="rId15"/>
    <p:sldLayoutId id="2147484501" r:id="rId16"/>
    <p:sldLayoutId id="2147484502" r:id="rId17"/>
    <p:sldLayoutId id="2147484505" r:id="rId18"/>
    <p:sldLayoutId id="2147484506" r:id="rId19"/>
    <p:sldLayoutId id="2147484507" r:id="rId20"/>
    <p:sldLayoutId id="2147483934" r:id="rId21"/>
    <p:sldLayoutId id="2147483935" r:id="rId22"/>
    <p:sldLayoutId id="2147483936" r:id="rId23"/>
    <p:sldLayoutId id="2147483937" r:id="rId24"/>
    <p:sldLayoutId id="2147484590" r:id="rId25"/>
    <p:sldLayoutId id="2147483940" r:id="rId26"/>
    <p:sldLayoutId id="2147483948" r:id="rId27"/>
    <p:sldLayoutId id="2147483949" r:id="rId28"/>
    <p:sldLayoutId id="2147484613" r:id="rId29"/>
    <p:sldLayoutId id="2147484614" r:id="rId30"/>
    <p:sldLayoutId id="2147484615" r:id="rId31"/>
    <p:sldLayoutId id="2147484616" r:id="rId32"/>
    <p:sldLayoutId id="2147484617" r:id="rId33"/>
    <p:sldLayoutId id="2147484618" r:id="rId34"/>
    <p:sldLayoutId id="2147484619" r:id="rId35"/>
    <p:sldLayoutId id="2147484620" r:id="rId36"/>
    <p:sldLayoutId id="2147484621" r:id="rId37"/>
    <p:sldLayoutId id="2147484622" r:id="rId38"/>
    <p:sldLayoutId id="2147484623" r:id="rId39"/>
    <p:sldLayoutId id="2147484624" r:id="rId40"/>
    <p:sldLayoutId id="2147483950" r:id="rId41"/>
    <p:sldLayoutId id="2147483951" r:id="rId42"/>
    <p:sldLayoutId id="2147484625" r:id="rId43"/>
    <p:sldLayoutId id="2147484626" r:id="rId4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5AA763F0-E947-9EDB-E99C-70FE341D815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4592959B-5294-41D5-5A9C-D7C577435C9E}"/>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8319A2A0-E37C-8BDF-C06D-D792AA95E5C7}"/>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7F7D751-6ED3-2227-8D38-113A795D946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D7CB0C40-C33D-D721-6B86-E82168D49A16}"/>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31D894A-6BE4-5FF4-C11E-1428433D517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73863E2-383E-FF97-78E0-F437B714B95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DAA13181-3A0D-5641-0C5B-99DC65CA5A36}"/>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CEA7F044-AC8B-1E98-91C4-0B15C722CF2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0A9589C-369D-0B25-8FC6-A77FDCFE48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CFA9336E-5DDD-0E9F-B985-B94A156C54A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2E7E72-6EFA-6DAF-9B9B-13813D754B7A}"/>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0676BF0-A697-5F39-58A1-D00F92D227F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BD760D7-153B-5BA4-75B8-9E3B575D659F}"/>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E0F01A8B-B2F3-17A6-90BE-FA30CC41E9CA}"/>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B5462685-4F92-C997-1109-8CC8B4DB2166}"/>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19CEBADC-7E29-9283-0228-6D7AFDFF9A7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25D695D9-6612-8D1B-315A-EA225B7D159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EA983CD9-3474-E808-ADD5-5290C73990A6}"/>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211770BC-30A5-1599-AFB8-C72DF4CD6538}"/>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378CD98C-D317-8BE5-FC82-B0BC3279267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9958BD01-80E9-57AC-29CB-1B2233CCC366}"/>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50D4A92-1759-4538-93D1-EDDC81A542C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D2385F-FC69-0155-FAFA-3699161DB9D7}"/>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564233F-80BA-D9F1-F522-7D2799CCF57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FF14F4F3-CF24-5FE5-4AD4-2DF2FCA112E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1F618802-C2F9-B92E-9931-33ED22D0699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4B02FE82-46B8-A440-1A93-B15EF04E185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83E1B3AB-7D95-6E45-8C61-FA3C24D7680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794239A0-1AF8-9E3A-C2CB-08CF3E27DD7B}"/>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FEEEF2-8C62-D9B5-EC5F-5C3042FEFEAE}"/>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6873C296-33AB-C15C-9870-EB80AE24CE6D}"/>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F5F2BB1-9EB4-7D2B-1CC4-F639DDFCE50F}"/>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882220E-66C8-0197-0744-C5EBE070E08B}"/>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0F7DF13-CD4C-0486-9811-34845EE5ED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42B39F92-C5AE-3ECF-8CDD-31B9397DFE46}"/>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0C168B8-57C1-5007-0546-DAEA49905135}"/>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54C8FF11-D6B8-A413-63CE-337CCCBD8FE8}"/>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5F1810C-F9A4-B47F-9B56-1B9EFEA632C0}"/>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043D5B1-0110-63F0-512D-84B9A7DD3F0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C023A25-9505-C7E4-822D-9C2183B3B2A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ABDAEA0-85A6-1D04-9531-50878D9F7554}"/>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C4A085C-1B8C-AC7F-A8A8-040A638B5FA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20FC48A-6A94-8794-F71B-17D879154D53}"/>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ACFC783-54AC-999E-5E1F-27A1987BED7E}"/>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E2971A2-AB39-8783-8110-E7A65D1038EE}"/>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9F00503B-F2B5-2C3C-F7B1-2A4BC3AD862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F7DE8F3-7BBF-BC8E-C104-4C486832175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9BC8A07-C511-9CCF-0F44-ADC8DB1B718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D4FCE87-8019-BBE5-B358-60014DF22EC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8302A21-9C85-A3EF-43F0-F1AC2122AC4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FF5B0D0-B396-5E43-BA28-982BA9FB519E}"/>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EEC7977D-92EA-F7AB-AAD5-200570B7EE7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1F3AAA40-C486-0ABF-E4B5-874BA4D20A5D}"/>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0FD5113-A663-4A7A-58AF-A11F65FBC87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7C8B0706-C493-41B6-6449-5271A2A1D224}"/>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7B542BA-35D7-8BBF-2F0E-7B22D4C0BCD7}"/>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3ADED6-3FF4-2F96-BBE5-D651F5E9FD5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8779EE8-796D-BA8D-3BC2-D08111C06597}"/>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5C16D72-7619-1480-D7FB-A99D4E10F841}"/>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8A71E71F-B2FA-D867-5558-A1E6EAA1ACCD}"/>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02A20E3-B9CF-2242-D3EF-F266C404285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8E5CAD31-1964-66BA-B9F1-C3291957836E}"/>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124D0B2-ADC7-1DC6-8F32-0AA9EF14B798}"/>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973FE5B-B10C-26D8-7101-8DC36B7B299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30F1B0-6571-A741-EFA6-8A9F6B1F7AE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E88576E-51AB-87C3-110E-B8679143DB7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D3C2E3F-CE1A-1A1E-AB1D-724FD1FA848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6DE8F6F6-3A9F-EC40-295F-63D6EBA2476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4AFC91B4-3490-B699-2A86-691AF202FD5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C6B01B4-6334-5039-CB8B-AEBF7742A686}"/>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2267DE0-365E-5F8D-52A9-E43C64CCB65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EA4EB124-D2D7-7473-6CDA-DBDF8956BA6D}"/>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812E102-0984-BCFD-C21F-352267D0725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BD5FB98-86E0-A465-4029-82A0A337B5D1}"/>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62306812"/>
      </p:ext>
    </p:extLst>
  </p:cSld>
  <p:clrMap bg1="lt1" tx1="dk1" bg2="lt2" tx2="dk2" accent1="accent1" accent2="accent2" accent3="accent3" accent4="accent4" accent5="accent5" accent6="accent6" hlink="hlink" folHlink="folHlink"/>
  <p:sldLayoutIdLst>
    <p:sldLayoutId id="2147484576" r:id="rId1"/>
    <p:sldLayoutId id="2147484577" r:id="rId2"/>
  </p:sldLayoutIdLst>
  <p:hf hdr="0" dt="0"/>
  <p:txStyles>
    <p:titleStyle>
      <a:lvl1pPr algn="l" defTabSz="914400" rtl="0" eaLnBrk="1" latinLnBrk="0" hangingPunct="1">
        <a:lnSpc>
          <a:spcPct val="90000"/>
        </a:lnSpc>
        <a:spcBef>
          <a:spcPct val="0"/>
        </a:spcBef>
        <a:buNone/>
        <a:defRPr sz="2400" kern="1200">
          <a:solidFill>
            <a:schemeClr val="accent5"/>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4A3F45E-6D30-AD0A-97D6-B6B0811307FA}"/>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23DB7FEC-5ACD-C5A9-8B0F-9D47EB3A6492}"/>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9F02529-8FC8-3E84-F3C0-DBBBAF95DD1A}"/>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6DF9AB6C-B247-EB44-D0BA-6F7B708A12A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C99054D9-F5A6-6AF5-07AA-693D7D95DC45}"/>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7204B06-43A2-2C5C-E942-F9FA1726A22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FC5B5066-9512-56F5-6628-78A87398F909}"/>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67C58C5-6B39-68F2-53CC-CE7060AF400F}"/>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99CED85-6C72-7F40-7AE2-E8D7B21D7989}"/>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A0354C1-A19F-EB03-8EE9-0D63AD463DE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038CFF1-B078-8911-0E3F-CBD9B03AAAF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B8DAD6D7-0F15-CC62-128F-0E3DBA785BC0}"/>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7CF5D91-B4C9-D59C-C222-0C4DFC8580C1}"/>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E673D4A1-E0F2-F005-5EB8-D2E154A56CD4}"/>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BB90F1A9-B11E-FE94-DD2B-8B374D9A9157}"/>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717708E-639B-DECF-3BBC-7167AFEE2B7A}"/>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0BB4DAA6-A0E7-9737-CE1F-A17CCDCBFF2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A956330-EE03-BF86-ED11-76F0A5F91DD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4AD4A24F-E7E0-7505-BB55-4E62C341AC3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3BD0082B-00D0-377E-4A28-E274C3D9666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1623363-C45D-4FB0-DE68-CFC7E792C8E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44262C0-87ED-F604-8855-664375EE268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C83BE24-288D-C5F3-A80E-4429B7F35A1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C2C1DFB-4560-1E00-F869-B0857AA27EE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D86D4C87-E32D-F3EF-3024-164DF8278B14}"/>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19E0373-E1BC-CCC2-0837-A1B7A93226C2}"/>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01FF7DA-BFFD-8E78-914A-B684F23C314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2B183CB-F6B0-66AC-798B-BFC60A757B7A}"/>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1554A2DA-061D-3138-DDAB-0E70A2B4547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3C1EB970-4A9E-134A-F36F-C587A159A696}"/>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3149A248-289D-381D-F493-DCC46B580CF3}"/>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8B0E2B6D-963F-6CE6-492A-7592BE967D44}"/>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383759-D58A-EA9B-1EB6-688D04935BD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D831D068-2918-3DF9-82CE-A7545F851341}"/>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1A556AB9-BA5C-C3C8-F6DF-9F179F150A1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9F1A698B-2C75-EA4C-F03D-C901DD15C302}"/>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04DBD4D9-D632-D216-65D9-A7A0234B4FD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4610CEDE-41BF-26CE-3B4A-A7B4AD31DBEB}"/>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A6CBBCF-D8AD-D40C-2DA5-F535F49209EF}"/>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FDCBD7B6-6C4E-A1C1-9CC6-10EB47E6A62F}"/>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38357AC-D70B-9A3F-7A2E-4985DC3E0C84}"/>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C64D14-B88B-BEE3-FD56-1A5295B63F1D}"/>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E566347A-75D6-B077-4D7D-1F7A847A7C84}"/>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0B21625-77B6-34DE-49B8-1BA0F1ADD01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0D387CA-C00B-A089-EA07-C1DEBDCC63C1}"/>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0A7C1BC-F37C-CB96-9D0B-6611FAA4FD6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361F73E-6022-2175-3A89-D7E1BBC607D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4A40170-8716-FF23-1C94-0C0627EBE025}"/>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8FF8966-6ADA-342F-B1E7-CE0A1D8DE905}"/>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5B7C2D3-7263-584E-9FC1-CBC4A181ACE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EED3931-3F88-4299-038B-F2B4AAC62A27}"/>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8D1070EF-2BCA-1C77-6D4B-C9BBF8545735}"/>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6DC88E6-CE52-EF74-D50C-234B10038D84}"/>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A45946F-E486-6A31-0EB8-56D901FBD54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7451AAB-99E2-9E6D-F8D5-24C2D930FD70}"/>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BEF7EEA-90D0-5B3A-8810-D915F62A45D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18F5A28-E325-FA29-D85D-76530F95927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10FB7291-EE5A-D925-E9F0-9A6C02342CA0}"/>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647163DD-E46C-5AE8-2E0E-F816F25B0E5C}"/>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D199C52-F906-59CA-9BD3-8AE8E255E59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CA21B23-945A-F11C-BF42-D76B4686568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3BD7478-5F87-1F68-DBE6-37E3FBAA6E6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86B664D-A3CE-BB9E-FA75-FDEB26A5FE1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3F9CF27-CF8D-3E9E-6E0C-0531133BDF1D}"/>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BA51A85-4F50-74D0-92CE-A57B9B51755D}"/>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C468DE89-D14F-9770-617D-6A9A6D73E69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8EBFED1-7B81-C35E-C2EA-3D45A40731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3113C3C7-D688-7EB5-A958-3D7C4DCA81F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BD87A376-9D24-E4E2-BD89-E0A92CEF4ADC}"/>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F84EE31-E708-81F2-08B0-10F97671960A}"/>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60D508D-6888-DF5B-E7F5-00CFB2CF88C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CAB9048-51D5-4073-35E7-D7379AAEA84B}"/>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59F3816-CDF2-627C-EC44-84096E7A00A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0BBA3052-4132-C42E-D47C-D9D131EA78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5BAA5CE5-924A-14A9-3106-D528CA35E605}"/>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91894521"/>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2F6D8D2-6889-CDBE-EFAB-20F44AC57AD2}"/>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0491391-F3D0-B661-ADCC-7E221C9F0030}"/>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D98B8C15-4DDD-5344-528A-E6D3C169C9A3}"/>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435B196-FE19-A56F-E1B3-ECEA94DCF7A3}"/>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EE07E28-4558-32AB-3D9F-E70DBAE9DC8D}"/>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4B87DAC-DCB2-C736-6FC6-E2E2490A13E3}"/>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6EB7D228-7B40-075B-60D0-1EDDC7F6DFC5}"/>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052B85A-591C-41EC-CDFB-7885D29482C9}"/>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DF7F43F-3B7C-7987-C67B-67719D5148C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D3CB2C67-B7AE-1D47-8BCD-292C6B067F1E}"/>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8D13476E-4D78-C128-7BB1-9D1D4F03C79F}"/>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A8B693F-6B83-85B4-0131-3626238BF4BD}"/>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1C33C82-2B86-38F8-CFF2-3287B8FFE0F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2A8B8D1-8E34-A48A-5F35-0431D9740A5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6CCD16C-E3E5-4950-C108-8BD5A0F5B89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3F230A91-D953-4F78-D06F-2346BD6E32D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33751198-AF6C-792E-AE81-F9298FB50C1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C5C95A9-2DA9-7E41-31C4-1863D6325C5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FAF45FD7-B5BA-7A4A-2BB8-4B4962E7F95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58A1FF8A-47B0-7929-4DE6-17C600636F6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826AF76-FB9A-1EE8-DA22-3DC685F0562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838E336D-3A57-AEEA-9CBA-C81CA2BD7C22}"/>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21119336-3F89-1C0E-72EE-8A7C98D53995}"/>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0E50ADD5-A547-9243-F434-0E469D6E3DA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B191138E-A44A-DFD2-298C-D20EE91170A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67E908A2-D89E-D7EF-49B8-ACCF7E5424D1}"/>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11D54B5-BAF0-AE95-25A9-2EC5EC22EAF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2689584-65A9-9AEB-0983-1EEE3EC024F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F5A3C57-ADDD-143E-AE36-D44D41CE93C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BC394054-7FF2-5C76-4652-C8BCEF0453C1}"/>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BB8DCF3F-B79D-DA47-86EB-EF588F33BBD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5F7EA0C9-7EED-E507-A59E-CA8EA36BCD2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095BA7F-A155-E460-AD9E-D882951AA21B}"/>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8753839-D822-98F5-D5B3-60B30435B03C}"/>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E57C159-04D9-5C29-91E9-7373FD1F95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01CEA685-D275-DD72-1DB6-F6C40A4554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B89D758-298C-C60A-BF77-8DD9F426A0F9}"/>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B9D59663-2D66-B0B1-2584-A730A95190F7}"/>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093FA7A-BCC7-036B-44AB-EACFCEE139B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4F23615-22B8-9324-DBBD-AA4DBE62A60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1D142A6-0A3D-B343-EF4C-C32B38904A4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3128B827-FD55-B2D0-5383-F0B98B918EF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36500AAF-FFB2-298B-31A5-5DBC9B2B9017}"/>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9708F18-1B4F-C311-EFFA-8A4FD81BDA5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1959AFD-6577-F659-B913-70F6662F8C0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F14179E-39D3-0B3C-7C71-686C6691E0B8}"/>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57FE20-90BF-DA6E-BCFF-45E720C1617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D2C250-C145-EAF6-EAB1-82501DC751CC}"/>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08096BC-E9E8-A8DB-D3A5-AE49122B2F8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6DA74C-6DF2-F9C5-B63B-7F336BA6EA0E}"/>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138BF7D-C3AA-CE76-7F0E-D4BC20C7CC69}"/>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5BDBDAA-F3FE-74D3-582A-26C2F5AAA5A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381F4DC-114F-1E40-D635-404C01A7ABE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6AC78CF-EC14-278E-BF03-C0DB644393CF}"/>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D72727F-6F97-7E28-3A56-2498537EAC21}"/>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33172D9-487F-01E5-F3CA-297E7F40CD2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79E6ED30-08D1-1FDD-7890-3CD7EF6A73A4}"/>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FF6C0C5-0B7C-41F8-5932-F9E37AFF3532}"/>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DF0B74DF-2120-DC14-FD78-96A5B4825EE9}"/>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55FD01-E973-FE00-6A9A-B813C58AF1F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14A674F5-1668-8BE3-71F1-6973B66B3C15}"/>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3186D9E-BC5F-FC6C-C63B-5A8E10FD7886}"/>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8E47E71-40EF-E539-DFB8-0EF9E61117F5}"/>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D53235A8-458A-9667-838C-5D5D0D00CFE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87778DD-F493-1829-764B-D75B4CA4A431}"/>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B08CF99-E09C-68C8-5556-8606D390F93E}"/>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2BAA2E4-0DA5-8C3D-9325-9A5FC10A53B4}"/>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0CCEF77-A3FE-7C93-5251-6EEAE5A27254}"/>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1200037-9466-5A8F-7CEF-A0C3AE93DBF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87B1FCA-3614-FDAA-8543-D3FC0C67EDD3}"/>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54FCEC3C-BF6B-F91B-DE8D-2314B72FB0C4}"/>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A148BCD-03BB-8AD3-9812-7030C809715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F12D4F3-D5D2-77FF-1ED6-D9765E19053E}"/>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380E52-2EDD-B2C1-0575-77CFD86619DC}"/>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38C1DEEE-4883-19B6-2EE6-BBC4C0A0E4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22141679"/>
      </p:ext>
    </p:extLst>
  </p:cSld>
  <p:clrMap bg1="lt1" tx1="dk1" bg2="lt2" tx2="dk2" accent1="accent1" accent2="accent2" accent3="accent3" accent4="accent4" accent5="accent5" accent6="accent6" hlink="hlink" folHlink="folHlink"/>
  <p:sldLayoutIdLst>
    <p:sldLayoutId id="2147484119" r:id="rId1"/>
    <p:sldLayoutId id="2147484120" r:id="rId2"/>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B46FB98F-86D1-946C-B676-1AED586B06D8}"/>
              </a:ext>
            </a:extLst>
          </p:cNvPr>
          <p:cNvPicPr>
            <a:picLocks noChangeAspect="1"/>
          </p:cNvPicPr>
          <p:nvPr userDrawn="1"/>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010917163"/>
      </p:ext>
    </p:extLst>
  </p:cSld>
  <p:clrMap bg1="lt1" tx1="dk1" bg2="lt2" tx2="dk2" accent1="accent1" accent2="accent2" accent3="accent3" accent4="accent4" accent5="accent5" accent6="accent6" hlink="hlink" folHlink="folHlink"/>
  <p:sldLayoutIdLst>
    <p:sldLayoutId id="2147484595" r:id="rId1"/>
    <p:sldLayoutId id="2147484609" r:id="rId2"/>
    <p:sldLayoutId id="2147484596" r:id="rId3"/>
    <p:sldLayoutId id="2147484610" r:id="rId4"/>
    <p:sldLayoutId id="2147484486" r:id="rId5"/>
    <p:sldLayoutId id="2147484487" r:id="rId6"/>
    <p:sldLayoutId id="2147484611" r:id="rId7"/>
    <p:sldLayoutId id="2147484612" r:id="rId8"/>
    <p:sldLayoutId id="2147484605" r:id="rId9"/>
    <p:sldLayoutId id="2147484606" r:id="rId10"/>
    <p:sldLayoutId id="2147484607" r:id="rId11"/>
    <p:sldLayoutId id="2147484608" r:id="rId1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E4B6FB19-F9A1-CD0C-B6C7-B99C9749D785}"/>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4377571"/>
      </p:ext>
    </p:extLst>
  </p:cSld>
  <p:clrMap bg1="lt1" tx1="dk1" bg2="lt2" tx2="dk2" accent1="accent1" accent2="accent2" accent3="accent3" accent4="accent4" accent5="accent5" accent6="accent6" hlink="hlink" folHlink="folHlink"/>
  <p:sldLayoutIdLst>
    <p:sldLayoutId id="2147484220" r:id="rId1"/>
    <p:sldLayoutId id="2147484221" r:id="rId2"/>
    <p:sldLayoutId id="2147484222" r:id="rId3"/>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69.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slideLayout" Target="../slideLayouts/slideLayout14.xml"/><Relationship Id="rId1" Type="http://schemas.openxmlformats.org/officeDocument/2006/relationships/tags" Target="../tags/tag11.xml"/></Relationships>
</file>

<file path=ppt/slides/_rels/slide1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slideLayout" Target="../slideLayouts/slideLayout14.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slideLayout" Target="../slideLayouts/slideLayout14.xml"/><Relationship Id="rId1" Type="http://schemas.openxmlformats.org/officeDocument/2006/relationships/tags" Target="../tags/tag13.xml"/></Relationships>
</file>

<file path=ppt/slides/_rels/slide1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14.xml"/><Relationship Id="rId1" Type="http://schemas.openxmlformats.org/officeDocument/2006/relationships/tags" Target="../tags/tag14.xml"/></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14.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Layout" Target="../slideLayouts/slideLayout14.xml"/><Relationship Id="rId1" Type="http://schemas.openxmlformats.org/officeDocument/2006/relationships/tags" Target="../tags/tag18.xml"/></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19.xml"/></Relationships>
</file>

<file path=ppt/slides/_rels/slide1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Layout" Target="../slideLayouts/slideLayout14.xml"/><Relationship Id="rId1" Type="http://schemas.openxmlformats.org/officeDocument/2006/relationships/tags" Target="../tags/tag20.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56.xml"/><Relationship Id="rId1" Type="http://schemas.openxmlformats.org/officeDocument/2006/relationships/tags" Target="../tags/tag3.xml"/></Relationships>
</file>

<file path=ppt/slides/_rels/slide2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14.xml"/><Relationship Id="rId1" Type="http://schemas.openxmlformats.org/officeDocument/2006/relationships/tags" Target="../tags/tag2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4.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5.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6.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7.xml"/></Relationships>
</file>

<file path=ppt/slides/_rels/slide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14.xml"/><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xml"/><Relationship Id="rId1" Type="http://schemas.openxmlformats.org/officeDocument/2006/relationships/tags" Target="../tags/tag9.xml"/></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slideLayout" Target="../slideLayouts/slideLayout14.xml"/><Relationship Id="rId1" Type="http://schemas.openxmlformats.org/officeDocument/2006/relationships/tags" Target="../tags/tag10.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alpha val="90000"/>
          </a:schemeClr>
        </a:solidFill>
        <a:effectLst/>
      </p:bgPr>
    </p:bg>
    <p:spTree>
      <p:nvGrpSpPr>
        <p:cNvPr id="1" name=""/>
        <p:cNvGrpSpPr/>
        <p:nvPr/>
      </p:nvGrpSpPr>
      <p:grpSpPr>
        <a:xfrm>
          <a:off x="0" y="0"/>
          <a:ext cx="0" cy="0"/>
          <a:chOff x="0" y="0"/>
          <a:chExt cx="0" cy="0"/>
        </a:xfrm>
      </p:grpSpPr>
      <p:pic>
        <p:nvPicPr>
          <p:cNvPr id="12" name="Picture Placeholder 11" descr="A picture containing mountain, rock, nature, sky&#10;&#10;Description automatically generated">
            <a:extLst>
              <a:ext uri="{FF2B5EF4-FFF2-40B4-BE49-F238E27FC236}">
                <a16:creationId xmlns:a16="http://schemas.microsoft.com/office/drawing/2014/main" id="{EBD94FC7-0B07-C8F9-0933-4FD6A3398C89}"/>
              </a:ext>
            </a:extLst>
          </p:cNvPr>
          <p:cNvPicPr>
            <a:picLocks noGrp="1" noChangeAspect="1"/>
          </p:cNvPicPr>
          <p:nvPr>
            <p:ph type="pic" sz="quarter" idx="18"/>
          </p:nvPr>
        </p:nvPicPr>
        <p:blipFill rotWithShape="1">
          <a:blip r:embed="rId3">
            <a:extLst>
              <a:ext uri="{28A0092B-C50C-407E-A947-70E740481C1C}">
                <a14:useLocalDpi xmlns:a14="http://schemas.microsoft.com/office/drawing/2010/main" val="0"/>
              </a:ext>
            </a:extLst>
          </a:blip>
          <a:srcRect/>
          <a:stretch/>
        </p:blipFill>
        <p:spPr/>
      </p:pic>
      <p:sp>
        <p:nvSpPr>
          <p:cNvPr id="6" name="Text Placeholder 5">
            <a:extLst>
              <a:ext uri="{FF2B5EF4-FFF2-40B4-BE49-F238E27FC236}">
                <a16:creationId xmlns:a16="http://schemas.microsoft.com/office/drawing/2014/main" id="{234B1E83-CCD0-6E10-207E-A8FAE74F3265}"/>
              </a:ext>
            </a:extLst>
          </p:cNvPr>
          <p:cNvSpPr>
            <a:spLocks noGrp="1"/>
          </p:cNvSpPr>
          <p:nvPr>
            <p:ph type="body" sz="quarter" idx="16"/>
          </p:nvPr>
        </p:nvSpPr>
        <p:spPr>
          <a:xfrm>
            <a:off x="1343025" y="1359707"/>
            <a:ext cx="9505950" cy="2169113"/>
          </a:xfrm>
        </p:spPr>
        <p:txBody>
          <a:bodyPr/>
          <a:lstStyle/>
          <a:p>
            <a:r>
              <a:rPr lang="en-US" dirty="0"/>
              <a:t>The Pinned Objects and the Report URL </a:t>
            </a:r>
          </a:p>
        </p:txBody>
      </p:sp>
      <p:sp>
        <p:nvSpPr>
          <p:cNvPr id="7" name="Text Placeholder 6">
            <a:extLst>
              <a:ext uri="{FF2B5EF4-FFF2-40B4-BE49-F238E27FC236}">
                <a16:creationId xmlns:a16="http://schemas.microsoft.com/office/drawing/2014/main" id="{671CB76C-635B-9683-3B7D-79826B74B876}"/>
              </a:ext>
            </a:extLst>
          </p:cNvPr>
          <p:cNvSpPr>
            <a:spLocks noGrp="1"/>
          </p:cNvSpPr>
          <p:nvPr>
            <p:ph type="body" sz="quarter" idx="17"/>
          </p:nvPr>
        </p:nvSpPr>
        <p:spPr>
          <a:xfrm>
            <a:off x="1343025" y="3602901"/>
            <a:ext cx="9505949" cy="475941"/>
          </a:xfrm>
        </p:spPr>
        <p:txBody>
          <a:bodyPr/>
          <a:lstStyle/>
          <a:p>
            <a:r>
              <a:rPr lang="en-US" dirty="0"/>
              <a:t>Explanation and Live Demonstration</a:t>
            </a:r>
          </a:p>
        </p:txBody>
      </p:sp>
      <p:sp>
        <p:nvSpPr>
          <p:cNvPr id="2" name="Text Placeholder 1">
            <a:extLst>
              <a:ext uri="{FF2B5EF4-FFF2-40B4-BE49-F238E27FC236}">
                <a16:creationId xmlns:a16="http://schemas.microsoft.com/office/drawing/2014/main" id="{A1CEB0DD-33F2-F884-DF2A-513A504920BC}"/>
              </a:ext>
            </a:extLst>
          </p:cNvPr>
          <p:cNvSpPr>
            <a:spLocks noGrp="1"/>
          </p:cNvSpPr>
          <p:nvPr>
            <p:ph type="body" sz="quarter" idx="15"/>
          </p:nvPr>
        </p:nvSpPr>
        <p:spPr>
          <a:xfrm>
            <a:off x="2424113" y="5671332"/>
            <a:ext cx="7343775" cy="1025430"/>
          </a:xfrm>
        </p:spPr>
        <p:txBody>
          <a:bodyPr/>
          <a:lstStyle/>
          <a:p>
            <a:r>
              <a:rPr lang="en-US" sz="2800" dirty="0"/>
              <a:t>Yoel Kortick</a:t>
            </a:r>
          </a:p>
          <a:p>
            <a:r>
              <a:rPr lang="en-US" sz="2800" dirty="0"/>
              <a:t>Senior Librarian</a:t>
            </a:r>
          </a:p>
        </p:txBody>
      </p:sp>
    </p:spTree>
    <p:custDataLst>
      <p:tags r:id="rId1"/>
    </p:custDataLst>
    <p:extLst>
      <p:ext uri="{BB962C8B-B14F-4D97-AF65-F5344CB8AC3E}">
        <p14:creationId xmlns:p14="http://schemas.microsoft.com/office/powerpoint/2010/main" val="244151322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B143323-768A-9A3B-FA90-80FEBAE2F5B7}"/>
              </a:ext>
            </a:extLst>
          </p:cNvPr>
          <p:cNvPicPr>
            <a:picLocks noChangeAspect="1"/>
          </p:cNvPicPr>
          <p:nvPr/>
        </p:nvPicPr>
        <p:blipFill>
          <a:blip r:embed="rId3"/>
          <a:stretch>
            <a:fillRect/>
          </a:stretch>
        </p:blipFill>
        <p:spPr>
          <a:xfrm>
            <a:off x="0" y="2214966"/>
            <a:ext cx="12192000" cy="2428068"/>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Pinned Objects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Pinned Objects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10</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17832"/>
          </a:xfrm>
        </p:spPr>
        <p:txBody>
          <a:bodyPr/>
          <a:lstStyle/>
          <a:p>
            <a:r>
              <a:rPr lang="en-US" sz="2800" dirty="0"/>
              <a:t>In order to see this Analytics Object after clicking “Shared with me” the logged in user will need to have at least one of these roles.</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BAC85C73-2C77-5FD6-7A68-846219AE8137}"/>
              </a:ext>
            </a:extLst>
          </p:cNvPr>
          <p:cNvSpPr/>
          <p:nvPr/>
        </p:nvSpPr>
        <p:spPr>
          <a:xfrm>
            <a:off x="106174" y="3632798"/>
            <a:ext cx="8267263" cy="54878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FE5F3CDB-BC99-E837-78A3-5FF2CFF8589F}"/>
              </a:ext>
            </a:extLst>
          </p:cNvPr>
          <p:cNvSpPr txBox="1"/>
          <p:nvPr/>
        </p:nvSpPr>
        <p:spPr>
          <a:xfrm>
            <a:off x="2879812" y="4978844"/>
            <a:ext cx="3216188" cy="918522"/>
          </a:xfrm>
          <a:prstGeom prst="rect">
            <a:avLst/>
          </a:prstGeom>
          <a:noFill/>
          <a:ln>
            <a:solidFill>
              <a:schemeClr val="bg2"/>
            </a:solidFill>
          </a:ln>
        </p:spPr>
        <p:txBody>
          <a:bodyPr wrap="square" rtlCol="0">
            <a:spAutoFit/>
          </a:bodyPr>
          <a:lstStyle/>
          <a:p>
            <a:r>
              <a:rPr lang="en-US" dirty="0"/>
              <a:t>Our sample user, as we saw, does have at least one of these roles.</a:t>
            </a:r>
          </a:p>
        </p:txBody>
      </p:sp>
      <p:cxnSp>
        <p:nvCxnSpPr>
          <p:cNvPr id="12" name="Straight Arrow Connector 11">
            <a:extLst>
              <a:ext uri="{FF2B5EF4-FFF2-40B4-BE49-F238E27FC236}">
                <a16:creationId xmlns:a16="http://schemas.microsoft.com/office/drawing/2014/main" id="{BCA2220F-1C05-7A0A-D4D5-60ACBE9B8048}"/>
              </a:ext>
            </a:extLst>
          </p:cNvPr>
          <p:cNvCxnSpPr>
            <a:cxnSpLocks/>
          </p:cNvCxnSpPr>
          <p:nvPr/>
        </p:nvCxnSpPr>
        <p:spPr>
          <a:xfrm flipV="1">
            <a:off x="5220072" y="4181582"/>
            <a:ext cx="297150" cy="79726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00002019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Pinned Objects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Pinned Objects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11</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17832"/>
          </a:xfrm>
        </p:spPr>
        <p:txBody>
          <a:bodyPr/>
          <a:lstStyle/>
          <a:p>
            <a:r>
              <a:rPr lang="en-US" sz="3200" dirty="0"/>
              <a:t>Here the logged in user will click “Pin to Analytics Menu” for “Count of Loans and Renewals in current year”</a:t>
            </a:r>
            <a:endParaRPr lang="en-US" sz="20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4" name="Picture 13">
            <a:extLst>
              <a:ext uri="{FF2B5EF4-FFF2-40B4-BE49-F238E27FC236}">
                <a16:creationId xmlns:a16="http://schemas.microsoft.com/office/drawing/2014/main" id="{FF77F975-8922-8BCE-87D2-B359D3AD03FD}"/>
              </a:ext>
            </a:extLst>
          </p:cNvPr>
          <p:cNvPicPr>
            <a:picLocks noChangeAspect="1"/>
          </p:cNvPicPr>
          <p:nvPr/>
        </p:nvPicPr>
        <p:blipFill>
          <a:blip r:embed="rId3"/>
          <a:stretch>
            <a:fillRect/>
          </a:stretch>
        </p:blipFill>
        <p:spPr>
          <a:xfrm>
            <a:off x="0" y="2478121"/>
            <a:ext cx="12192000" cy="1901758"/>
          </a:xfrm>
          <a:prstGeom prst="rect">
            <a:avLst/>
          </a:prstGeom>
          <a:ln>
            <a:solidFill>
              <a:schemeClr val="bg2"/>
            </a:solidFill>
          </a:ln>
        </p:spPr>
      </p:pic>
      <p:sp>
        <p:nvSpPr>
          <p:cNvPr id="15" name="Rectangle 14">
            <a:extLst>
              <a:ext uri="{FF2B5EF4-FFF2-40B4-BE49-F238E27FC236}">
                <a16:creationId xmlns:a16="http://schemas.microsoft.com/office/drawing/2014/main" id="{FEBCA8AA-3A01-52FE-45E1-FD868BF7E2D2}"/>
              </a:ext>
            </a:extLst>
          </p:cNvPr>
          <p:cNvSpPr/>
          <p:nvPr/>
        </p:nvSpPr>
        <p:spPr>
          <a:xfrm>
            <a:off x="10750104" y="3233613"/>
            <a:ext cx="1126822" cy="31097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71688235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68CA37B1-C08B-ACD8-CBF4-068EBC44D470}"/>
              </a:ext>
            </a:extLst>
          </p:cNvPr>
          <p:cNvPicPr>
            <a:picLocks noChangeAspect="1"/>
          </p:cNvPicPr>
          <p:nvPr/>
        </p:nvPicPr>
        <p:blipFill>
          <a:blip r:embed="rId3"/>
          <a:stretch>
            <a:fillRect/>
          </a:stretch>
        </p:blipFill>
        <p:spPr>
          <a:xfrm>
            <a:off x="0" y="2494073"/>
            <a:ext cx="12192000" cy="1869854"/>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Pinned Objects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Pinned Objects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12</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17832"/>
          </a:xfrm>
        </p:spPr>
        <p:txBody>
          <a:bodyPr/>
          <a:lstStyle/>
          <a:p>
            <a:r>
              <a:rPr lang="en-US" sz="2800" dirty="0"/>
              <a:t>It now appears with the badge “Pinned Object” and an option to “Unpin from Analytics Menu” </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357EDC4D-4A6A-C58F-1164-70BBBADC0DCC}"/>
              </a:ext>
            </a:extLst>
          </p:cNvPr>
          <p:cNvCxnSpPr/>
          <p:nvPr/>
        </p:nvCxnSpPr>
        <p:spPr>
          <a:xfrm flipV="1">
            <a:off x="7830420" y="3619892"/>
            <a:ext cx="576064" cy="36004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F256425-E757-09AE-D6E0-5EF280CAA790}"/>
              </a:ext>
            </a:extLst>
          </p:cNvPr>
          <p:cNvCxnSpPr/>
          <p:nvPr/>
        </p:nvCxnSpPr>
        <p:spPr>
          <a:xfrm flipV="1">
            <a:off x="10103230" y="3555518"/>
            <a:ext cx="576064" cy="36004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75834869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1E8C20AF-B017-2525-4F03-465E7D2A1687}"/>
              </a:ext>
            </a:extLst>
          </p:cNvPr>
          <p:cNvPicPr>
            <a:picLocks noChangeAspect="1"/>
          </p:cNvPicPr>
          <p:nvPr/>
        </p:nvPicPr>
        <p:blipFill>
          <a:blip r:embed="rId3"/>
          <a:stretch>
            <a:fillRect/>
          </a:stretch>
        </p:blipFill>
        <p:spPr>
          <a:xfrm>
            <a:off x="2547937" y="1457717"/>
            <a:ext cx="7096125" cy="4324350"/>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Pinned Objects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Pinned Objects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13</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17832"/>
          </a:xfrm>
        </p:spPr>
        <p:txBody>
          <a:bodyPr/>
          <a:lstStyle/>
          <a:p>
            <a:r>
              <a:rPr lang="en-US" sz="2800" dirty="0"/>
              <a:t>The report is now in the user’s Pinned Objects</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6F256425-E757-09AE-D6E0-5EF280CAA790}"/>
              </a:ext>
            </a:extLst>
          </p:cNvPr>
          <p:cNvCxnSpPr>
            <a:cxnSpLocks/>
          </p:cNvCxnSpPr>
          <p:nvPr/>
        </p:nvCxnSpPr>
        <p:spPr>
          <a:xfrm flipH="1">
            <a:off x="8202393" y="5292295"/>
            <a:ext cx="630457"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426959174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Pinned Objects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Pinned Objects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037687"/>
          </a:xfrm>
        </p:spPr>
        <p:txBody>
          <a:bodyPr/>
          <a:lstStyle/>
          <a:p>
            <a:r>
              <a:rPr lang="en-US" sz="2400" dirty="0"/>
              <a:t>After clicking the report in the Pinned Objects, it opens in a new tab.</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7E85F59F-55DD-60CF-A336-88E3BB82EB9F}"/>
              </a:ext>
            </a:extLst>
          </p:cNvPr>
          <p:cNvPicPr>
            <a:picLocks noChangeAspect="1"/>
          </p:cNvPicPr>
          <p:nvPr/>
        </p:nvPicPr>
        <p:blipFill>
          <a:blip r:embed="rId3"/>
          <a:stretch>
            <a:fillRect/>
          </a:stretch>
        </p:blipFill>
        <p:spPr>
          <a:xfrm>
            <a:off x="2867827" y="1921269"/>
            <a:ext cx="6247155" cy="3214420"/>
          </a:xfrm>
          <a:prstGeom prst="rect">
            <a:avLst/>
          </a:prstGeom>
          <a:ln>
            <a:solidFill>
              <a:schemeClr val="bg2"/>
            </a:solidFill>
          </a:ln>
        </p:spPr>
      </p:pic>
    </p:spTree>
    <p:custDataLst>
      <p:tags r:id="rId1"/>
    </p:custDataLst>
    <p:extLst>
      <p:ext uri="{BB962C8B-B14F-4D97-AF65-F5344CB8AC3E}">
        <p14:creationId xmlns:p14="http://schemas.microsoft.com/office/powerpoint/2010/main" val="425797186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318499" y="2442689"/>
            <a:ext cx="11527604" cy="1567891"/>
          </a:xfrm>
        </p:spPr>
        <p:txBody>
          <a:bodyPr/>
          <a:lstStyle/>
          <a:p>
            <a:r>
              <a:rPr lang="en-US" dirty="0"/>
              <a:t>Report URLs</a:t>
            </a:r>
          </a:p>
        </p:txBody>
      </p:sp>
    </p:spTree>
    <p:custDataLst>
      <p:tags r:id="rId1"/>
    </p:custDataLst>
    <p:extLst>
      <p:ext uri="{BB962C8B-B14F-4D97-AF65-F5344CB8AC3E}">
        <p14:creationId xmlns:p14="http://schemas.microsoft.com/office/powerpoint/2010/main" val="375324130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Report URLs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Report URLs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10336" y="852756"/>
            <a:ext cx="11171327" cy="4828853"/>
          </a:xfrm>
        </p:spPr>
        <p:txBody>
          <a:bodyPr/>
          <a:lstStyle/>
          <a:p>
            <a:pPr marL="342900" indent="-342900">
              <a:buFont typeface="Arial" pitchFamily="34" charset="0"/>
              <a:buChar char="•"/>
            </a:pPr>
            <a:r>
              <a:rPr lang="en-US" sz="2800" dirty="0"/>
              <a:t>The report URL appears in the analytics object.</a:t>
            </a:r>
          </a:p>
          <a:p>
            <a:pPr marL="342900" indent="-342900">
              <a:buFont typeface="Arial" pitchFamily="34" charset="0"/>
              <a:buChar char="•"/>
            </a:pPr>
            <a:r>
              <a:rPr lang="en-US" sz="2800" dirty="0"/>
              <a:t>It can be viewed and copied by the staff user when he or she sees the list of Analytics Objects via the “shared with me” option.</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82664731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Report URLs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Report URLs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9" name="Picture 8">
            <a:extLst>
              <a:ext uri="{FF2B5EF4-FFF2-40B4-BE49-F238E27FC236}">
                <a16:creationId xmlns:a16="http://schemas.microsoft.com/office/drawing/2014/main" id="{778BD775-6F78-18C5-9E57-2C375215C0D3}"/>
              </a:ext>
            </a:extLst>
          </p:cNvPr>
          <p:cNvPicPr>
            <a:picLocks noChangeAspect="1"/>
          </p:cNvPicPr>
          <p:nvPr/>
        </p:nvPicPr>
        <p:blipFill>
          <a:blip r:embed="rId3"/>
          <a:stretch>
            <a:fillRect/>
          </a:stretch>
        </p:blipFill>
        <p:spPr>
          <a:xfrm>
            <a:off x="1181100" y="919162"/>
            <a:ext cx="9829800" cy="5019675"/>
          </a:xfrm>
          <a:prstGeom prst="rect">
            <a:avLst/>
          </a:prstGeom>
          <a:ln>
            <a:solidFill>
              <a:schemeClr val="bg2"/>
            </a:solidFill>
          </a:ln>
        </p:spPr>
      </p:pic>
      <p:sp>
        <p:nvSpPr>
          <p:cNvPr id="10" name="TextBox 9">
            <a:extLst>
              <a:ext uri="{FF2B5EF4-FFF2-40B4-BE49-F238E27FC236}">
                <a16:creationId xmlns:a16="http://schemas.microsoft.com/office/drawing/2014/main" id="{DA664479-20AF-71C3-896D-05272D8F2F22}"/>
              </a:ext>
            </a:extLst>
          </p:cNvPr>
          <p:cNvSpPr txBox="1"/>
          <p:nvPr/>
        </p:nvSpPr>
        <p:spPr>
          <a:xfrm>
            <a:off x="2574458" y="3823432"/>
            <a:ext cx="2295493" cy="646331"/>
          </a:xfrm>
          <a:prstGeom prst="rect">
            <a:avLst/>
          </a:prstGeom>
          <a:solidFill>
            <a:srgbClr val="FFFF00"/>
          </a:solidFill>
          <a:ln>
            <a:solidFill>
              <a:schemeClr val="bg2"/>
            </a:solidFill>
          </a:ln>
        </p:spPr>
        <p:txBody>
          <a:bodyPr wrap="square" rtlCol="0">
            <a:spAutoFit/>
          </a:bodyPr>
          <a:lstStyle/>
          <a:p>
            <a:r>
              <a:rPr lang="en-US" dirty="0"/>
              <a:t>It can be copied here.</a:t>
            </a:r>
          </a:p>
        </p:txBody>
      </p:sp>
      <p:cxnSp>
        <p:nvCxnSpPr>
          <p:cNvPr id="11" name="Straight Arrow Connector 10">
            <a:extLst>
              <a:ext uri="{FF2B5EF4-FFF2-40B4-BE49-F238E27FC236}">
                <a16:creationId xmlns:a16="http://schemas.microsoft.com/office/drawing/2014/main" id="{FA202A76-FB4B-7086-A579-745A678BCB24}"/>
              </a:ext>
            </a:extLst>
          </p:cNvPr>
          <p:cNvCxnSpPr>
            <a:cxnSpLocks/>
          </p:cNvCxnSpPr>
          <p:nvPr/>
        </p:nvCxnSpPr>
        <p:spPr>
          <a:xfrm flipV="1">
            <a:off x="3510562" y="2961217"/>
            <a:ext cx="576064" cy="86409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424840239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Report URLs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Report URLs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18</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10336" y="852756"/>
            <a:ext cx="11171327" cy="4828853"/>
          </a:xfrm>
        </p:spPr>
        <p:txBody>
          <a:bodyPr/>
          <a:lstStyle/>
          <a:p>
            <a:pPr marL="342900" indent="-342900">
              <a:buFont typeface="Arial" pitchFamily="34" charset="0"/>
              <a:buChar char="•"/>
            </a:pPr>
            <a:r>
              <a:rPr lang="en-US" sz="2400" dirty="0"/>
              <a:t>The URL can be, for example, bookmarked or shared with colleagues.</a:t>
            </a:r>
          </a:p>
          <a:p>
            <a:pPr marL="342900" indent="-342900">
              <a:buFont typeface="Arial" pitchFamily="34" charset="0"/>
              <a:buChar char="•"/>
            </a:pPr>
            <a:r>
              <a:rPr lang="en-US" sz="2400" dirty="0"/>
              <a:t>If a user tries use the URL to view the report, then it will work only if</a:t>
            </a:r>
          </a:p>
          <a:p>
            <a:pPr marL="342900" indent="-342900">
              <a:buFont typeface="Arial" pitchFamily="34" charset="0"/>
              <a:buChar char="•"/>
            </a:pPr>
            <a:endParaRPr lang="en-US" sz="2400" dirty="0"/>
          </a:p>
          <a:p>
            <a:pPr marL="457200" indent="-457200">
              <a:buFont typeface="+mj-lt"/>
              <a:buAutoNum type="alphaUcPeriod"/>
            </a:pPr>
            <a:r>
              <a:rPr lang="en-US" sz="2400" dirty="0"/>
              <a:t>The user is logged into Alma</a:t>
            </a:r>
          </a:p>
          <a:p>
            <a:pPr marL="457200" indent="-457200">
              <a:buFont typeface="+mj-lt"/>
              <a:buAutoNum type="alphaUcPeriod"/>
            </a:pPr>
            <a:r>
              <a:rPr lang="en-US" sz="2400" dirty="0"/>
              <a:t>The user has at least one role which is in the analytics object</a:t>
            </a:r>
          </a:p>
          <a:p>
            <a:pPr marL="457200" indent="-457200">
              <a:buFont typeface="+mj-lt"/>
              <a:buAutoNum type="alphaUcPeriod"/>
            </a:pPr>
            <a:endParaRPr lang="en-US" sz="2400" dirty="0"/>
          </a:p>
          <a:p>
            <a:pPr marL="342900" indent="-342900">
              <a:buFont typeface="Arial" pitchFamily="34" charset="0"/>
              <a:buChar char="•"/>
            </a:pPr>
            <a:r>
              <a:rPr lang="en-US" sz="2400" dirty="0"/>
              <a:t>This prevents non authorized users from viewing the analytics report.</a:t>
            </a:r>
          </a:p>
          <a:p>
            <a:endParaRPr lang="en-US"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84126831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Report URLs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Report URLs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19</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4" y="838997"/>
            <a:ext cx="11048661" cy="887061"/>
          </a:xfrm>
        </p:spPr>
        <p:txBody>
          <a:bodyPr/>
          <a:lstStyle/>
          <a:p>
            <a:pPr marL="342900" indent="-342900">
              <a:buFont typeface="Arial" pitchFamily="34" charset="0"/>
              <a:buChar char="•"/>
            </a:pPr>
            <a:r>
              <a:rPr lang="en-US" sz="2400" dirty="0"/>
              <a:t>For example, when a logged in user with a correct role pastes the URL in his or her browser, he or she will see the report</a:t>
            </a:r>
          </a:p>
          <a:p>
            <a:pPr lvl="1"/>
            <a:endParaRPr lang="en-US"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2" name="Picture 11">
            <a:extLst>
              <a:ext uri="{FF2B5EF4-FFF2-40B4-BE49-F238E27FC236}">
                <a16:creationId xmlns:a16="http://schemas.microsoft.com/office/drawing/2014/main" id="{F0A96F18-F170-D455-9F03-EBAA8BA9E1D4}"/>
              </a:ext>
            </a:extLst>
          </p:cNvPr>
          <p:cNvPicPr>
            <a:picLocks noChangeAspect="1"/>
          </p:cNvPicPr>
          <p:nvPr/>
        </p:nvPicPr>
        <p:blipFill>
          <a:blip r:embed="rId3"/>
          <a:stretch>
            <a:fillRect/>
          </a:stretch>
        </p:blipFill>
        <p:spPr>
          <a:xfrm>
            <a:off x="3657600" y="2195512"/>
            <a:ext cx="4876800" cy="2466975"/>
          </a:xfrm>
          <a:prstGeom prst="rect">
            <a:avLst/>
          </a:prstGeom>
          <a:ln>
            <a:solidFill>
              <a:schemeClr val="bg2"/>
            </a:solidFill>
          </a:ln>
        </p:spPr>
      </p:pic>
    </p:spTree>
    <p:custDataLst>
      <p:tags r:id="rId1"/>
    </p:custDataLst>
    <p:extLst>
      <p:ext uri="{BB962C8B-B14F-4D97-AF65-F5344CB8AC3E}">
        <p14:creationId xmlns:p14="http://schemas.microsoft.com/office/powerpoint/2010/main" val="402774633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Placeholder 31">
            <a:extLst>
              <a:ext uri="{FF2B5EF4-FFF2-40B4-BE49-F238E27FC236}">
                <a16:creationId xmlns:a16="http://schemas.microsoft.com/office/drawing/2014/main" id="{BAEF09CD-FA69-5707-8EB8-DD3C88181C31}"/>
              </a:ext>
            </a:extLst>
          </p:cNvPr>
          <p:cNvSpPr>
            <a:spLocks noGrp="1"/>
          </p:cNvSpPr>
          <p:nvPr>
            <p:ph type="body" sz="quarter" idx="22"/>
          </p:nvPr>
        </p:nvSpPr>
        <p:spPr/>
        <p:txBody>
          <a:bodyPr/>
          <a:lstStyle/>
          <a:p>
            <a:endParaRPr lang="en-US"/>
          </a:p>
        </p:txBody>
      </p:sp>
      <p:sp>
        <p:nvSpPr>
          <p:cNvPr id="55" name="Picture Placeholder 54">
            <a:extLst>
              <a:ext uri="{FF2B5EF4-FFF2-40B4-BE49-F238E27FC236}">
                <a16:creationId xmlns:a16="http://schemas.microsoft.com/office/drawing/2014/main" id="{45370670-5456-C839-2B0C-94CD9F8B9DA3}"/>
              </a:ext>
            </a:extLst>
          </p:cNvPr>
          <p:cNvSpPr>
            <a:spLocks noGrp="1"/>
          </p:cNvSpPr>
          <p:nvPr>
            <p:ph type="pic" sz="quarter" idx="46"/>
          </p:nvPr>
        </p:nvSpPr>
        <p:spPr/>
      </p:sp>
      <p:sp>
        <p:nvSpPr>
          <p:cNvPr id="31" name="Text Placeholder 30">
            <a:extLst>
              <a:ext uri="{FF2B5EF4-FFF2-40B4-BE49-F238E27FC236}">
                <a16:creationId xmlns:a16="http://schemas.microsoft.com/office/drawing/2014/main" id="{7A384B8F-107C-B8C9-1E4C-667722E9A8A3}"/>
              </a:ext>
            </a:extLst>
          </p:cNvPr>
          <p:cNvSpPr>
            <a:spLocks noGrp="1"/>
          </p:cNvSpPr>
          <p:nvPr>
            <p:ph type="body" sz="quarter" idx="21"/>
          </p:nvPr>
        </p:nvSpPr>
        <p:spPr/>
        <p:txBody>
          <a:bodyPr/>
          <a:lstStyle/>
          <a:p>
            <a:endParaRPr lang="en-US"/>
          </a:p>
        </p:txBody>
      </p:sp>
      <p:sp>
        <p:nvSpPr>
          <p:cNvPr id="8" name="Text Placeholder 28">
            <a:extLst>
              <a:ext uri="{FF2B5EF4-FFF2-40B4-BE49-F238E27FC236}">
                <a16:creationId xmlns:a16="http://schemas.microsoft.com/office/drawing/2014/main" id="{BFDAA33A-4495-3C16-8DFA-A65296B856E7}"/>
              </a:ext>
            </a:extLst>
          </p:cNvPr>
          <p:cNvSpPr>
            <a:spLocks noGrp="1"/>
          </p:cNvSpPr>
          <p:nvPr>
            <p:ph type="body" sz="quarter" idx="13"/>
          </p:nvPr>
        </p:nvSpPr>
        <p:spPr>
          <a:xfrm>
            <a:off x="5232400" y="908939"/>
            <a:ext cx="2663825" cy="360362"/>
          </a:xfrm>
        </p:spPr>
        <p:txBody>
          <a:bodyPr/>
          <a:lstStyle/>
          <a:p>
            <a:r>
              <a:rPr lang="en-US" dirty="0"/>
              <a:t>Introduction</a:t>
            </a:r>
          </a:p>
        </p:txBody>
      </p:sp>
      <p:sp>
        <p:nvSpPr>
          <p:cNvPr id="10" name="Text Placeholder 32">
            <a:extLst>
              <a:ext uri="{FF2B5EF4-FFF2-40B4-BE49-F238E27FC236}">
                <a16:creationId xmlns:a16="http://schemas.microsoft.com/office/drawing/2014/main" id="{E6F6625A-99CD-77B5-67CF-B8EEF1AB3A7A}"/>
              </a:ext>
            </a:extLst>
          </p:cNvPr>
          <p:cNvSpPr>
            <a:spLocks noGrp="1"/>
          </p:cNvSpPr>
          <p:nvPr>
            <p:ph type="body" sz="quarter" idx="23"/>
          </p:nvPr>
        </p:nvSpPr>
        <p:spPr>
          <a:xfrm>
            <a:off x="5232400" y="1813813"/>
            <a:ext cx="2663825" cy="360362"/>
          </a:xfrm>
        </p:spPr>
        <p:txBody>
          <a:bodyPr/>
          <a:lstStyle/>
          <a:p>
            <a:r>
              <a:rPr lang="en-US" dirty="0"/>
              <a:t>Pinned Objects</a:t>
            </a:r>
          </a:p>
          <a:p>
            <a:endParaRPr lang="en-US" dirty="0"/>
          </a:p>
        </p:txBody>
      </p:sp>
      <p:sp>
        <p:nvSpPr>
          <p:cNvPr id="12" name="Text Placeholder 34">
            <a:extLst>
              <a:ext uri="{FF2B5EF4-FFF2-40B4-BE49-F238E27FC236}">
                <a16:creationId xmlns:a16="http://schemas.microsoft.com/office/drawing/2014/main" id="{FC51DEF9-4332-26BE-E578-499E2AD07B12}"/>
              </a:ext>
            </a:extLst>
          </p:cNvPr>
          <p:cNvSpPr>
            <a:spLocks noGrp="1"/>
          </p:cNvSpPr>
          <p:nvPr>
            <p:ph type="body" sz="quarter" idx="25"/>
          </p:nvPr>
        </p:nvSpPr>
        <p:spPr>
          <a:xfrm>
            <a:off x="5232400" y="2708369"/>
            <a:ext cx="2663825" cy="360362"/>
          </a:xfrm>
        </p:spPr>
        <p:txBody>
          <a:bodyPr/>
          <a:lstStyle/>
          <a:p>
            <a:r>
              <a:rPr lang="en-US" dirty="0"/>
              <a:t>Report URLs</a:t>
            </a:r>
          </a:p>
          <a:p>
            <a:endParaRPr lang="en-US" dirty="0"/>
          </a:p>
        </p:txBody>
      </p:sp>
    </p:spTree>
    <p:custDataLst>
      <p:tags r:id="rId1"/>
    </p:custDataLst>
    <p:extLst>
      <p:ext uri="{BB962C8B-B14F-4D97-AF65-F5344CB8AC3E}">
        <p14:creationId xmlns:p14="http://schemas.microsoft.com/office/powerpoint/2010/main" val="48112005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Report URLs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Report URLs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20</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1222624"/>
          </a:xfrm>
        </p:spPr>
        <p:txBody>
          <a:bodyPr/>
          <a:lstStyle/>
          <a:p>
            <a:pPr marL="342900" indent="-342900">
              <a:buFont typeface="Arial" pitchFamily="34" charset="0"/>
              <a:buChar char="•"/>
            </a:pPr>
            <a:r>
              <a:rPr lang="en-US" sz="2400" dirty="0"/>
              <a:t>If a non-authorized user (a user not logged into Alma or a user logged into Alma but does not have  relevant role) tries to use the URL this will be the result:</a:t>
            </a:r>
          </a:p>
          <a:p>
            <a:pPr lvl="1"/>
            <a:endParaRPr lang="en-US" sz="2400" dirty="0"/>
          </a:p>
          <a:p>
            <a:pPr marL="0" indent="0">
              <a:buNone/>
            </a:pPr>
            <a:endParaRPr lang="en-US"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9ACB8E27-DD33-E11D-094D-F9316EFB3519}"/>
              </a:ext>
            </a:extLst>
          </p:cNvPr>
          <p:cNvPicPr>
            <a:picLocks noChangeAspect="1"/>
          </p:cNvPicPr>
          <p:nvPr/>
        </p:nvPicPr>
        <p:blipFill>
          <a:blip r:embed="rId3"/>
          <a:stretch>
            <a:fillRect/>
          </a:stretch>
        </p:blipFill>
        <p:spPr>
          <a:xfrm>
            <a:off x="2809875" y="2866490"/>
            <a:ext cx="6572250" cy="1771650"/>
          </a:xfrm>
          <a:prstGeom prst="rect">
            <a:avLst/>
          </a:prstGeom>
          <a:ln>
            <a:solidFill>
              <a:schemeClr val="bg2"/>
            </a:solidFill>
          </a:ln>
        </p:spPr>
      </p:pic>
    </p:spTree>
    <p:custDataLst>
      <p:tags r:id="rId1"/>
    </p:custDataLst>
    <p:extLst>
      <p:ext uri="{BB962C8B-B14F-4D97-AF65-F5344CB8AC3E}">
        <p14:creationId xmlns:p14="http://schemas.microsoft.com/office/powerpoint/2010/main" val="255643181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56A2450-AAE3-FBF2-60AB-F48F358C337E}"/>
              </a:ext>
            </a:extLst>
          </p:cNvPr>
          <p:cNvSpPr>
            <a:spLocks noGrp="1"/>
          </p:cNvSpPr>
          <p:nvPr>
            <p:ph type="body" sz="quarter" idx="13"/>
          </p:nvPr>
        </p:nvSpPr>
        <p:spPr/>
        <p:txBody>
          <a:bodyPr/>
          <a:lstStyle/>
          <a:p>
            <a:r>
              <a:rPr lang="en-US" dirty="0"/>
              <a:t>Yoel Kortick</a:t>
            </a:r>
          </a:p>
        </p:txBody>
      </p:sp>
      <p:sp>
        <p:nvSpPr>
          <p:cNvPr id="3" name="Text Placeholder 2">
            <a:extLst>
              <a:ext uri="{FF2B5EF4-FFF2-40B4-BE49-F238E27FC236}">
                <a16:creationId xmlns:a16="http://schemas.microsoft.com/office/drawing/2014/main" id="{EC9ABE05-4BFA-491C-1373-2F3D4FC2F824}"/>
              </a:ext>
            </a:extLst>
          </p:cNvPr>
          <p:cNvSpPr>
            <a:spLocks noGrp="1"/>
          </p:cNvSpPr>
          <p:nvPr>
            <p:ph type="body" sz="quarter" idx="14"/>
          </p:nvPr>
        </p:nvSpPr>
        <p:spPr/>
        <p:txBody>
          <a:bodyPr/>
          <a:lstStyle/>
          <a:p>
            <a:r>
              <a:rPr lang="en-US" dirty="0"/>
              <a:t>Yoel.Kortick@clarivate.com</a:t>
            </a:r>
          </a:p>
        </p:txBody>
      </p:sp>
      <p:sp>
        <p:nvSpPr>
          <p:cNvPr id="5" name="Text Placeholder 4">
            <a:extLst>
              <a:ext uri="{FF2B5EF4-FFF2-40B4-BE49-F238E27FC236}">
                <a16:creationId xmlns:a16="http://schemas.microsoft.com/office/drawing/2014/main" id="{983D35AD-C016-D18F-6DD3-658CA5E43EAC}"/>
              </a:ext>
            </a:extLst>
          </p:cNvPr>
          <p:cNvSpPr>
            <a:spLocks noGrp="1"/>
          </p:cNvSpPr>
          <p:nvPr>
            <p:ph type="body" sz="quarter" idx="16"/>
          </p:nvPr>
        </p:nvSpPr>
        <p:spPr/>
        <p:txBody>
          <a:bodyPr/>
          <a:lstStyle/>
          <a:p>
            <a:endParaRPr lang="en-US"/>
          </a:p>
        </p:txBody>
      </p:sp>
    </p:spTree>
    <p:extLst>
      <p:ext uri="{BB962C8B-B14F-4D97-AF65-F5344CB8AC3E}">
        <p14:creationId xmlns:p14="http://schemas.microsoft.com/office/powerpoint/2010/main" val="97030395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p:txBody>
          <a:bodyPr/>
          <a:lstStyle/>
          <a:p>
            <a:r>
              <a:rPr lang="en-US" dirty="0"/>
              <a:t>Introduction</a:t>
            </a:r>
          </a:p>
        </p:txBody>
      </p:sp>
    </p:spTree>
    <p:custDataLst>
      <p:tags r:id="rId1"/>
    </p:custDataLst>
    <p:extLst>
      <p:ext uri="{BB962C8B-B14F-4D97-AF65-F5344CB8AC3E}">
        <p14:creationId xmlns:p14="http://schemas.microsoft.com/office/powerpoint/2010/main" val="299037218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245760"/>
          </a:xfrm>
        </p:spPr>
        <p:txBody>
          <a:bodyPr/>
          <a:lstStyle/>
          <a:p>
            <a:r>
              <a:rPr lang="en-US" sz="2800" dirty="0"/>
              <a:t>A “Pinned Object” is a quick link defined by the user to appear in Alma when he or she clicks the “Analytics” menu</a:t>
            </a:r>
          </a:p>
          <a:p>
            <a:pPr lvl="1"/>
            <a:r>
              <a:rPr lang="en-US" sz="2800" dirty="0"/>
              <a:t>This allows the user to access reports based on his or her user roles.</a:t>
            </a:r>
          </a:p>
          <a:p>
            <a:pPr lvl="1"/>
            <a:r>
              <a:rPr lang="en-US" sz="2800" dirty="0"/>
              <a:t>The Pinned Objects appear in the analytics menu, can be reordered as desired, and can also be searched.</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3033217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5</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245760"/>
          </a:xfrm>
        </p:spPr>
        <p:txBody>
          <a:bodyPr/>
          <a:lstStyle/>
          <a:p>
            <a:r>
              <a:rPr lang="en-US" sz="2800" dirty="0"/>
              <a:t>A “Report URL” is a URL which the user can paste in the browser to access the report.  It can, for example, be put in a bookmark or sent to a colleague.</a:t>
            </a:r>
          </a:p>
          <a:p>
            <a:pPr lvl="1"/>
            <a:r>
              <a:rPr lang="en-US" sz="2800" dirty="0"/>
              <a:t>It works when the staff user is logged in and accesses the report using the URL in an additional browser tab</a:t>
            </a:r>
          </a:p>
          <a:p>
            <a:pPr lvl="1"/>
            <a:r>
              <a:rPr lang="en-US" sz="2800" dirty="0"/>
              <a:t>It will not work if the staff user is not logged into Alma (and it looks at the roles of the logged in user in accordance with the roles in the analytics object)  </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03210931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493160" y="2442689"/>
            <a:ext cx="11301573" cy="1567891"/>
          </a:xfrm>
        </p:spPr>
        <p:txBody>
          <a:bodyPr/>
          <a:lstStyle/>
          <a:p>
            <a:r>
              <a:rPr lang="en-US" dirty="0"/>
              <a:t>Pinned Objects</a:t>
            </a:r>
          </a:p>
        </p:txBody>
      </p:sp>
    </p:spTree>
    <p:custDataLst>
      <p:tags r:id="rId1"/>
    </p:custDataLst>
    <p:extLst>
      <p:ext uri="{BB962C8B-B14F-4D97-AF65-F5344CB8AC3E}">
        <p14:creationId xmlns:p14="http://schemas.microsoft.com/office/powerpoint/2010/main" val="357935315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B73A011D-BE61-8DDE-4B25-AC5B2C92DD55}"/>
              </a:ext>
            </a:extLst>
          </p:cNvPr>
          <p:cNvPicPr>
            <a:picLocks noChangeAspect="1"/>
          </p:cNvPicPr>
          <p:nvPr/>
        </p:nvPicPr>
        <p:blipFill>
          <a:blip r:embed="rId3"/>
          <a:stretch>
            <a:fillRect/>
          </a:stretch>
        </p:blipFill>
        <p:spPr>
          <a:xfrm>
            <a:off x="2600324" y="1942939"/>
            <a:ext cx="7086600" cy="4143375"/>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Pinned Objects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Pinned Objects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7</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17832"/>
          </a:xfrm>
        </p:spPr>
        <p:txBody>
          <a:bodyPr/>
          <a:lstStyle/>
          <a:p>
            <a:r>
              <a:rPr lang="en-US" sz="2800" dirty="0"/>
              <a:t>The “Shared With Me” link provides a list of all Analytics Objects which have at least one role which the logged in user has.</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BE31B662-E7AA-E2EE-27D9-1542AAF2046A}"/>
              </a:ext>
            </a:extLst>
          </p:cNvPr>
          <p:cNvSpPr/>
          <p:nvPr/>
        </p:nvSpPr>
        <p:spPr>
          <a:xfrm>
            <a:off x="2600324" y="2370785"/>
            <a:ext cx="1191802" cy="267128"/>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160027332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Pinned Objects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Pinned Objects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17832"/>
          </a:xfrm>
        </p:spPr>
        <p:txBody>
          <a:bodyPr/>
          <a:lstStyle/>
          <a:p>
            <a:r>
              <a:rPr lang="en-US" sz="2800" dirty="0"/>
              <a:t>For example, if the logged in user (Suzan Aarons) has these roles …</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23DE53A0-CB64-C403-4139-1C66D6FDD2F9}"/>
              </a:ext>
            </a:extLst>
          </p:cNvPr>
          <p:cNvPicPr>
            <a:picLocks noChangeAspect="1"/>
          </p:cNvPicPr>
          <p:nvPr/>
        </p:nvPicPr>
        <p:blipFill>
          <a:blip r:embed="rId3"/>
          <a:stretch>
            <a:fillRect/>
          </a:stretch>
        </p:blipFill>
        <p:spPr>
          <a:xfrm>
            <a:off x="20547" y="1576462"/>
            <a:ext cx="12193829" cy="4248984"/>
          </a:xfrm>
          <a:prstGeom prst="rect">
            <a:avLst/>
          </a:prstGeom>
          <a:ln>
            <a:solidFill>
              <a:schemeClr val="accent1"/>
            </a:solidFill>
          </a:ln>
        </p:spPr>
      </p:pic>
    </p:spTree>
    <p:custDataLst>
      <p:tags r:id="rId1"/>
    </p:custDataLst>
    <p:extLst>
      <p:ext uri="{BB962C8B-B14F-4D97-AF65-F5344CB8AC3E}">
        <p14:creationId xmlns:p14="http://schemas.microsoft.com/office/powerpoint/2010/main" val="144076133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4ED4B7C1-EBF4-3F30-BB89-50268CC4087A}"/>
              </a:ext>
            </a:extLst>
          </p:cNvPr>
          <p:cNvPicPr>
            <a:picLocks noChangeAspect="1"/>
          </p:cNvPicPr>
          <p:nvPr/>
        </p:nvPicPr>
        <p:blipFill>
          <a:blip r:embed="rId3"/>
          <a:stretch>
            <a:fillRect/>
          </a:stretch>
        </p:blipFill>
        <p:spPr>
          <a:xfrm>
            <a:off x="0" y="1917109"/>
            <a:ext cx="12192000" cy="3023782"/>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Pinned Objects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Pinned Objects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17832"/>
          </a:xfrm>
        </p:spPr>
        <p:txBody>
          <a:bodyPr/>
          <a:lstStyle/>
          <a:p>
            <a:r>
              <a:rPr lang="en-US" sz="2800" dirty="0"/>
              <a:t>Then all of the analytics object which he or she will see after clicking “Shared with me” will have at least one of those roles.</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8E6C4C26-4FAD-E42E-D2BE-494101EAECC5}"/>
              </a:ext>
            </a:extLst>
          </p:cNvPr>
          <p:cNvSpPr txBox="1"/>
          <p:nvPr/>
        </p:nvSpPr>
        <p:spPr>
          <a:xfrm>
            <a:off x="4089223" y="3213975"/>
            <a:ext cx="2404043" cy="1080623"/>
          </a:xfrm>
          <a:prstGeom prst="rect">
            <a:avLst/>
          </a:prstGeom>
          <a:solidFill>
            <a:srgbClr val="FFFF00"/>
          </a:solidFill>
          <a:ln>
            <a:solidFill>
              <a:schemeClr val="bg2"/>
            </a:solidFill>
          </a:ln>
        </p:spPr>
        <p:txBody>
          <a:bodyPr wrap="square" rtlCol="0">
            <a:spAutoFit/>
          </a:bodyPr>
          <a:lstStyle/>
          <a:p>
            <a:r>
              <a:rPr lang="en-US" sz="1600" dirty="0"/>
              <a:t>For example, let’s look at “Count of Loans and Renewals in current year”</a:t>
            </a:r>
          </a:p>
        </p:txBody>
      </p:sp>
      <p:sp>
        <p:nvSpPr>
          <p:cNvPr id="8" name="Rectangle 7">
            <a:extLst>
              <a:ext uri="{FF2B5EF4-FFF2-40B4-BE49-F238E27FC236}">
                <a16:creationId xmlns:a16="http://schemas.microsoft.com/office/drawing/2014/main" id="{BAC85C73-2C77-5FD6-7A68-846219AE8137}"/>
              </a:ext>
            </a:extLst>
          </p:cNvPr>
          <p:cNvSpPr/>
          <p:nvPr/>
        </p:nvSpPr>
        <p:spPr>
          <a:xfrm>
            <a:off x="157545" y="2588211"/>
            <a:ext cx="2267155" cy="62576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4080672967"/>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 name="ARTICULATE_SLIDE_COUNT" val="99"/>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Title Layouts - Light">
  <a:themeElements>
    <a:clrScheme name="Custom 4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B4979305-3193-4111-8FAB-2532C0C5D57A}"/>
    </a:ext>
  </a:extLst>
</a:theme>
</file>

<file path=ppt/theme/theme10.xml><?xml version="1.0" encoding="utf-8"?>
<a:theme xmlns:a="http://schemas.openxmlformats.org/drawingml/2006/main" name="Content Layouts - Dark">
  <a:themeElements>
    <a:clrScheme name="Custom 40">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2B4D318F-8286-409A-9D25-B5AA0661A162}"/>
    </a:ext>
  </a:extLst>
</a:theme>
</file>

<file path=ppt/theme/theme11.xml><?xml version="1.0" encoding="utf-8"?>
<a:theme xmlns:a="http://schemas.openxmlformats.org/drawingml/2006/main" name="Data Visualisation - Dark">
  <a:themeElements>
    <a:clrScheme name="Custom 39">
      <a:dk1>
        <a:sysClr val="windowText" lastClr="000000"/>
      </a:dk1>
      <a:lt1>
        <a:sysClr val="window" lastClr="FFFFFF"/>
      </a:lt1>
      <a:dk2>
        <a:srgbClr val="2A2B2D"/>
      </a:dk2>
      <a:lt2>
        <a:srgbClr val="5E33BF"/>
      </a:lt2>
      <a:accent1>
        <a:srgbClr val="93FF9E"/>
      </a:accent1>
      <a:accent2>
        <a:srgbClr val="B175E1"/>
      </a:accent2>
      <a:accent3>
        <a:srgbClr val="F0FE4F"/>
      </a:accent3>
      <a:accent4>
        <a:srgbClr val="319AF0"/>
      </a:accent4>
      <a:accent5>
        <a:srgbClr val="ED5564"/>
      </a:accent5>
      <a:accent6>
        <a:srgbClr val="00DFCB"/>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A182AA7-2995-40E5-A14D-547C09DD51B2}"/>
    </a:ext>
  </a:extLst>
</a:theme>
</file>

<file path=ppt/theme/theme12.xml><?xml version="1.0" encoding="utf-8"?>
<a:theme xmlns:a="http://schemas.openxmlformats.org/drawingml/2006/main" name="Device Layouts - Dark">
  <a:themeElements>
    <a:clrScheme name="Custom 3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B2246059-47AB-4CCA-969E-1413B3264210}"/>
    </a:ext>
  </a:extLst>
</a:theme>
</file>

<file path=ppt/theme/theme13.xml><?xml version="1.0" encoding="utf-8"?>
<a:theme xmlns:a="http://schemas.openxmlformats.org/drawingml/2006/main" name="Map Layouts - Dark">
  <a:themeElements>
    <a:clrScheme name="Custom 3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367500FC-B3E7-4951-A358-CB5891F2A9F5}"/>
    </a:ext>
  </a:extLst>
</a:theme>
</file>

<file path=ppt/theme/theme14.xml><?xml version="1.0" encoding="utf-8"?>
<a:theme xmlns:a="http://schemas.openxmlformats.org/drawingml/2006/main" name="Closing Layouts - Light">
  <a:themeElements>
    <a:clrScheme name="Custom 3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E736A86D-EC16-4A8C-99F8-35492163B7B2}"/>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genda Layouts - Light">
  <a:themeElements>
    <a:clrScheme name="Custom 4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6725AA19-9F69-4A1B-9E12-8EC67E14AFD6}"/>
    </a:ext>
  </a:extLst>
</a:theme>
</file>

<file path=ppt/theme/theme3.xml><?xml version="1.0" encoding="utf-8"?>
<a:theme xmlns:a="http://schemas.openxmlformats.org/drawingml/2006/main" name="Section Break Layouts">
  <a:themeElements>
    <a:clrScheme name="Custom 4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1F593C6C-C453-42AA-ABD5-3F6C1DA5D0C6}"/>
    </a:ext>
  </a:extLst>
</a:theme>
</file>

<file path=ppt/theme/theme4.xml><?xml version="1.0" encoding="utf-8"?>
<a:theme xmlns:a="http://schemas.openxmlformats.org/drawingml/2006/main" name="Content Layouts - Light">
  <a:themeElements>
    <a:clrScheme name="Custom 45">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w="28575">
          <a:solidFill>
            <a:srgbClr val="FF0000"/>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52FF09A4-AB24-4D87-9520-83E3BC44AB7D}"/>
    </a:ext>
  </a:extLst>
</a:theme>
</file>

<file path=ppt/theme/theme5.xml><?xml version="1.0" encoding="utf-8"?>
<a:theme xmlns:a="http://schemas.openxmlformats.org/drawingml/2006/main" name="Data Visualisation - Light">
  <a:themeElements>
    <a:clrScheme name="Custom 24">
      <a:dk1>
        <a:sysClr val="windowText" lastClr="000000"/>
      </a:dk1>
      <a:lt1>
        <a:sysClr val="window" lastClr="FFFFFF"/>
      </a:lt1>
      <a:dk2>
        <a:srgbClr val="2A2B2D"/>
      </a:dk2>
      <a:lt2>
        <a:srgbClr val="5E33BF"/>
      </a:lt2>
      <a:accent1>
        <a:srgbClr val="B175E1"/>
      </a:accent1>
      <a:accent2>
        <a:srgbClr val="18A381"/>
      </a:accent2>
      <a:accent3>
        <a:srgbClr val="319AF0"/>
      </a:accent3>
      <a:accent4>
        <a:srgbClr val="ED5564"/>
      </a:accent4>
      <a:accent5>
        <a:srgbClr val="5E33BF"/>
      </a:accent5>
      <a:accent6>
        <a:srgbClr val="003F51"/>
      </a:accent6>
      <a:hlink>
        <a:srgbClr val="000000"/>
      </a:hlink>
      <a:folHlink>
        <a:srgbClr val="ED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1"/>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67CB219-6CAC-4029-908A-81E86B306A56}"/>
    </a:ext>
  </a:extLst>
</a:theme>
</file>

<file path=ppt/theme/theme6.xml><?xml version="1.0" encoding="utf-8"?>
<a:theme xmlns:a="http://schemas.openxmlformats.org/drawingml/2006/main" name="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612EC0F-7FD5-42AD-8101-640EEB247183}"/>
    </a:ext>
  </a:extLst>
</a:theme>
</file>

<file path=ppt/theme/theme7.xml><?xml version="1.0" encoding="utf-8"?>
<a:theme xmlns:a="http://schemas.openxmlformats.org/drawingml/2006/main" name="Map Layouts - Light">
  <a:themeElements>
    <a:clrScheme name="Custom 43">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81CA53C7-0B56-4F8C-BD4C-79DED7176681}"/>
    </a:ext>
  </a:extLst>
</a:theme>
</file>

<file path=ppt/theme/theme8.xml><?xml version="1.0" encoding="utf-8"?>
<a:theme xmlns:a="http://schemas.openxmlformats.org/drawingml/2006/main" name="Title Layouts - Dark">
  <a:themeElements>
    <a:clrScheme name="Custom 42">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8BA251A-CC2F-4031-87B1-FBF8AA66DF83}"/>
    </a:ext>
  </a:extLst>
</a:theme>
</file>

<file path=ppt/theme/theme9.xml><?xml version="1.0" encoding="utf-8"?>
<a:theme xmlns:a="http://schemas.openxmlformats.org/drawingml/2006/main" name="Agenda Layouts - Dark">
  <a:themeElements>
    <a:clrScheme name="Custom 41">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F22B6F1C-931A-403F-8624-26074AE32A3B}"/>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FF4589A-FC63-42C6-882A-5A5786AA1398}">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69ee0a70-3ed0-4fe2-9598-d2d2e3c4d92b" xsi:nil="true"/>
    <lcf76f155ced4ddcb4097134ff3c332f xmlns="260d191b-173d-4ede-b8cb-f15091734e97">
      <Terms xmlns="http://schemas.microsoft.com/office/infopath/2007/PartnerControls"/>
    </lcf76f155ced4ddcb4097134ff3c332f>
    <SharedWithUsers xmlns="27577a75-f6b5-4da9-9d7f-742923554f46">
      <UserInfo>
        <DisplayName>Ilse Clymans</DisplayName>
        <AccountId>1085</AccountId>
        <AccountType/>
      </UserInfo>
      <UserInfo>
        <DisplayName>Julie Carney</DisplayName>
        <AccountId>1115</AccountId>
        <AccountType/>
      </UserInfo>
      <UserInfo>
        <DisplayName>Lisa Spicko</DisplayName>
        <AccountId>233</AccountId>
        <AccountType/>
      </UserInfo>
    </SharedWithUsers>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D6CEA20F8026034387B4DDC631767FFE" ma:contentTypeVersion="8" ma:contentTypeDescription="Create a new document." ma:contentTypeScope="" ma:versionID="ef9bd29ffed9dd7ecfe4f9d0b8679a96">
  <xsd:schema xmlns:xsd="http://www.w3.org/2001/XMLSchema" xmlns:xs="http://www.w3.org/2001/XMLSchema" xmlns:p="http://schemas.microsoft.com/office/2006/metadata/properties" xmlns:ns2="27577a75-f6b5-4da9-9d7f-742923554f46" xmlns:ns3="5a1af6ee-a0d5-4735-81f5-205ff6779adb" xmlns:ns4="a82fdb6e-c179-430d-8182-68f5a58a7fb4" xmlns:ns5="260d191b-173d-4ede-b8cb-f15091734e97" xmlns:ns6="69ee0a70-3ed0-4fe2-9598-d2d2e3c4d92b" targetNamespace="http://schemas.microsoft.com/office/2006/metadata/properties" ma:root="true" ma:fieldsID="2d5d31d531cb031ce63f1ee8b3ef3c2d" ns2:_="" ns3:_="" ns4:_="" ns5:_="" ns6:_="">
    <xsd:import namespace="27577a75-f6b5-4da9-9d7f-742923554f46"/>
    <xsd:import namespace="5a1af6ee-a0d5-4735-81f5-205ff6779adb"/>
    <xsd:import namespace="a82fdb6e-c179-430d-8182-68f5a58a7fb4"/>
    <xsd:import namespace="260d191b-173d-4ede-b8cb-f15091734e97"/>
    <xsd:import namespace="69ee0a70-3ed0-4fe2-9598-d2d2e3c4d92b"/>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KeyPoints" minOccurs="0"/>
                <xsd:element ref="ns3:MediaServiceKeyPoints" minOccurs="0"/>
                <xsd:element ref="ns3:MediaServiceDateTaken" minOccurs="0"/>
                <xsd:element ref="ns3:MediaServiceAutoTags" minOccurs="0"/>
                <xsd:element ref="ns3:MediaServiceOCR" minOccurs="0"/>
                <xsd:element ref="ns3:MediaServiceGenerationTime" minOccurs="0"/>
                <xsd:element ref="ns3:MediaServiceEventHashCode" minOccurs="0"/>
                <xsd:element ref="ns4:MediaLengthInSeconds" minOccurs="0"/>
                <xsd:element ref="ns5:lcf76f155ced4ddcb4097134ff3c332f" minOccurs="0"/>
                <xsd:element ref="ns6:TaxCatchAll" minOccurs="0"/>
                <xsd:element ref="ns5: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7577a75-f6b5-4da9-9d7f-742923554f46"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5a1af6ee-a0d5-4735-81f5-205ff6779adb"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Tags" ma:index="15" nillable="true" ma:displayName="Tags" ma:internalName="MediaServiceAutoTag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2fdb6e-c179-430d-8182-68f5a58a7fb4" elementFormDefault="qualified">
    <xsd:import namespace="http://schemas.microsoft.com/office/2006/documentManagement/types"/>
    <xsd:import namespace="http://schemas.microsoft.com/office/infopath/2007/PartnerControls"/>
    <xsd:element name="MediaLengthInSeconds" ma:index="19"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60d191b-173d-4ede-b8cb-f15091734e97" elementFormDefault="qualified">
    <xsd:import namespace="http://schemas.microsoft.com/office/2006/documentManagement/types"/>
    <xsd:import namespace="http://schemas.microsoft.com/office/infopath/2007/PartnerControls"/>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3a12c3c9-0c32-41ec-8727-1f7e712bea81"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9ee0a70-3ed0-4fe2-9598-d2d2e3c4d92b" elementFormDefault="qualified">
    <xsd:import namespace="http://schemas.microsoft.com/office/2006/documentManagement/types"/>
    <xsd:import namespace="http://schemas.microsoft.com/office/infopath/2007/PartnerControls"/>
    <xsd:element name="TaxCatchAll" ma:index="22" nillable="true" ma:displayName="Taxonomy Catch All Column" ma:hidden="true" ma:list="{debc31c5-5bef-49ea-b4ff-c97605d0f78a}" ma:internalName="TaxCatchAll" ma:showField="CatchAllData" ma:web="69ee0a70-3ed0-4fe2-9598-d2d2e3c4d92b">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C7707030-CD46-4873-9099-A1E166734A8E}">
  <ds:schemaRefs>
    <ds:schemaRef ds:uri="http://purl.org/dc/dcmitype/"/>
    <ds:schemaRef ds:uri="http://purl.org/dc/elements/1.1/"/>
    <ds:schemaRef ds:uri="69ee0a70-3ed0-4fe2-9598-d2d2e3c4d92b"/>
    <ds:schemaRef ds:uri="http://schemas.microsoft.com/office/infopath/2007/PartnerControls"/>
    <ds:schemaRef ds:uri="http://schemas.openxmlformats.org/package/2006/metadata/core-properties"/>
    <ds:schemaRef ds:uri="260d191b-173d-4ede-b8cb-f15091734e97"/>
    <ds:schemaRef ds:uri="a82fdb6e-c179-430d-8182-68f5a58a7fb4"/>
    <ds:schemaRef ds:uri="http://schemas.microsoft.com/office/2006/documentManagement/types"/>
    <ds:schemaRef ds:uri="http://purl.org/dc/terms/"/>
    <ds:schemaRef ds:uri="5a1af6ee-a0d5-4735-81f5-205ff6779adb"/>
    <ds:schemaRef ds:uri="27577a75-f6b5-4da9-9d7f-742923554f46"/>
    <ds:schemaRef ds:uri="http://schemas.microsoft.com/office/2006/metadata/properties"/>
    <ds:schemaRef ds:uri="http://www.w3.org/XML/1998/namespace"/>
  </ds:schemaRefs>
</ds:datastoreItem>
</file>

<file path=customXml/itemProps2.xml><?xml version="1.0" encoding="utf-8"?>
<ds:datastoreItem xmlns:ds="http://schemas.openxmlformats.org/officeDocument/2006/customXml" ds:itemID="{7160FA58-B883-42E0-90C4-DDAA44D1E70F}">
  <ds:schemaRefs>
    <ds:schemaRef ds:uri="260d191b-173d-4ede-b8cb-f15091734e97"/>
    <ds:schemaRef ds:uri="27577a75-f6b5-4da9-9d7f-742923554f46"/>
    <ds:schemaRef ds:uri="5a1af6ee-a0d5-4735-81f5-205ff6779adb"/>
    <ds:schemaRef ds:uri="69ee0a70-3ed0-4fe2-9598-d2d2e3c4d92b"/>
    <ds:schemaRef ds:uri="a82fdb6e-c179-430d-8182-68f5a58a7fb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6AD91B9C-4E38-40A3-AA2F-E796D8728082}">
  <ds:schemaRefs>
    <ds:schemaRef ds:uri="http://schemas.microsoft.com/sharepoint/v3/contenttype/forms"/>
  </ds:schemaRefs>
</ds:datastoreItem>
</file>

<file path=docMetadata/LabelInfo.xml><?xml version="1.0" encoding="utf-8"?>
<clbl:labelList xmlns:clbl="http://schemas.microsoft.com/office/2020/mipLabelMetadata">
  <clbl:label id="{127fa96e-00b4-429e-95f9-72c2828437a4}" enabled="0" method="" siteId="{127fa96e-00b4-429e-95f9-72c2828437a4}" removed="1"/>
</clbl:labelList>
</file>

<file path=docProps/app.xml><?xml version="1.0" encoding="utf-8"?>
<Properties xmlns="http://schemas.openxmlformats.org/officeDocument/2006/extended-properties" xmlns:vt="http://schemas.openxmlformats.org/officeDocument/2006/docPropsVTypes">
  <Template>Extended Template (3)</Template>
  <TotalTime>440</TotalTime>
  <Words>633</Words>
  <Application>Microsoft Office PowerPoint</Application>
  <PresentationFormat>Widescreen</PresentationFormat>
  <Paragraphs>85</Paragraphs>
  <Slides>21</Slides>
  <Notes>0</Notes>
  <HiddenSlides>0</HiddenSlides>
  <MMClips>0</MMClips>
  <ScaleCrop>false</ScaleCrop>
  <HeadingPairs>
    <vt:vector size="6" baseType="variant">
      <vt:variant>
        <vt:lpstr>Fonts Used</vt:lpstr>
      </vt:variant>
      <vt:variant>
        <vt:i4>6</vt:i4>
      </vt:variant>
      <vt:variant>
        <vt:lpstr>Theme</vt:lpstr>
      </vt:variant>
      <vt:variant>
        <vt:i4>14</vt:i4>
      </vt:variant>
      <vt:variant>
        <vt:lpstr>Slide Titles</vt:lpstr>
      </vt:variant>
      <vt:variant>
        <vt:i4>21</vt:i4>
      </vt:variant>
    </vt:vector>
  </HeadingPairs>
  <TitlesOfParts>
    <vt:vector size="41" baseType="lpstr">
      <vt:lpstr>Arial</vt:lpstr>
      <vt:lpstr>Avenir Next LT Pro</vt:lpstr>
      <vt:lpstr>Avenir Next LT Pro Demi</vt:lpstr>
      <vt:lpstr>Calibri</vt:lpstr>
      <vt:lpstr>Courier New</vt:lpstr>
      <vt:lpstr>Wingdings</vt:lpstr>
      <vt:lpstr>Title Layouts - Light</vt:lpstr>
      <vt:lpstr>Agenda Layouts - Light</vt:lpstr>
      <vt:lpstr>Section Break Layouts</vt:lpstr>
      <vt:lpstr>Content Layouts - Light</vt:lpstr>
      <vt:lpstr>Data Visualisation - Light</vt:lpstr>
      <vt:lpstr>Device Layouts - Light</vt:lpstr>
      <vt:lpstr>Map Layouts - Light</vt:lpstr>
      <vt:lpstr>Title Layouts - Dark</vt:lpstr>
      <vt:lpstr>Agenda Layouts - Dark</vt:lpstr>
      <vt:lpstr>Content Layouts - Dark</vt:lpstr>
      <vt:lpstr>Data Visualisation - Dark</vt:lpstr>
      <vt:lpstr>Device Layouts - Dark</vt:lpstr>
      <vt:lpstr>Map Layouts - Dark</vt:lpstr>
      <vt:lpstr>Closing Layouts - Light</vt:lpstr>
      <vt:lpstr>PowerPoint Presentation</vt:lpstr>
      <vt:lpstr>PowerPoint Presentation</vt:lpstr>
      <vt:lpstr>PowerPoint Presentation</vt:lpstr>
      <vt:lpstr>Introduction</vt:lpstr>
      <vt:lpstr>Introduction</vt:lpstr>
      <vt:lpstr>PowerPoint Presentation</vt:lpstr>
      <vt:lpstr>Pinned Objects</vt:lpstr>
      <vt:lpstr>Pinned Objects</vt:lpstr>
      <vt:lpstr>Pinned Objects</vt:lpstr>
      <vt:lpstr>Pinned Objects</vt:lpstr>
      <vt:lpstr>Pinned Objects</vt:lpstr>
      <vt:lpstr>Pinned Objects</vt:lpstr>
      <vt:lpstr>Pinned Objects</vt:lpstr>
      <vt:lpstr>Pinned Objects</vt:lpstr>
      <vt:lpstr>PowerPoint Presentation</vt:lpstr>
      <vt:lpstr>Report URLs</vt:lpstr>
      <vt:lpstr>Report URLs</vt:lpstr>
      <vt:lpstr>Report URLs</vt:lpstr>
      <vt:lpstr>Report URLs</vt:lpstr>
      <vt:lpstr>Report URLs</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Yoel Kortick</dc:creator>
  <cp:lastModifiedBy>Yoel Kortick</cp:lastModifiedBy>
  <cp:revision>2</cp:revision>
  <dcterms:created xsi:type="dcterms:W3CDTF">2023-07-24T19:21:55Z</dcterms:created>
  <dcterms:modified xsi:type="dcterms:W3CDTF">2023-08-22T13:31:15Z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0x010100D6CEA20F8026034387B4DDC631767FFE</vt:lpwstr>
  </property>
  <property fmtid="{D5CDD505-2E9C-101B-9397-08002B2CF9AE}" pid="3" name="MediaServiceImageTags">
    <vt:lpwstr/>
  </property>
  <property fmtid="{D5CDD505-2E9C-101B-9397-08002B2CF9AE}" pid="4" name="ArticulateGUID">
    <vt:lpwstr>1202EB5D-4864-41CA-846A-EAABFC81DAC4</vt:lpwstr>
  </property>
  <property fmtid="{D5CDD505-2E9C-101B-9397-08002B2CF9AE}" pid="5" name="ArticulatePath">
    <vt:lpwstr>https://clarivate.sharepoint.com/sites/PQ-MarketingCollateralLibrary/Shared Documents/Marketing Collateral Library/Brand Assets/PowerPoint Templates/ExLibris+IGeLU Master Template</vt:lpwstr>
  </property>
</Properties>
</file>