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57"/>
  </p:notesMasterIdLst>
  <p:handoutMasterIdLst>
    <p:handoutMasterId r:id="rId58"/>
  </p:handoutMasterIdLst>
  <p:sldIdLst>
    <p:sldId id="574" r:id="rId18"/>
    <p:sldId id="389" r:id="rId19"/>
    <p:sldId id="696" r:id="rId20"/>
    <p:sldId id="403" r:id="rId21"/>
    <p:sldId id="741" r:id="rId22"/>
    <p:sldId id="742" r:id="rId23"/>
    <p:sldId id="743" r:id="rId24"/>
    <p:sldId id="697" r:id="rId25"/>
    <p:sldId id="698" r:id="rId26"/>
    <p:sldId id="699" r:id="rId27"/>
    <p:sldId id="714" r:id="rId28"/>
    <p:sldId id="727" r:id="rId29"/>
    <p:sldId id="715" r:id="rId30"/>
    <p:sldId id="704" r:id="rId31"/>
    <p:sldId id="705" r:id="rId32"/>
    <p:sldId id="728" r:id="rId33"/>
    <p:sldId id="729" r:id="rId34"/>
    <p:sldId id="716" r:id="rId35"/>
    <p:sldId id="730" r:id="rId36"/>
    <p:sldId id="711" r:id="rId37"/>
    <p:sldId id="709" r:id="rId38"/>
    <p:sldId id="731" r:id="rId39"/>
    <p:sldId id="732" r:id="rId40"/>
    <p:sldId id="733" r:id="rId41"/>
    <p:sldId id="734" r:id="rId42"/>
    <p:sldId id="735" r:id="rId43"/>
    <p:sldId id="736" r:id="rId44"/>
    <p:sldId id="737" r:id="rId45"/>
    <p:sldId id="738" r:id="rId46"/>
    <p:sldId id="739" r:id="rId47"/>
    <p:sldId id="740" r:id="rId48"/>
    <p:sldId id="744" r:id="rId49"/>
    <p:sldId id="745" r:id="rId50"/>
    <p:sldId id="746" r:id="rId51"/>
    <p:sldId id="747" r:id="rId52"/>
    <p:sldId id="748" r:id="rId53"/>
    <p:sldId id="749" r:id="rId54"/>
    <p:sldId id="750" r:id="rId55"/>
    <p:sldId id="616" r:id="rId56"/>
  </p:sldIdLst>
  <p:sldSz cx="12192000" cy="6858000"/>
  <p:notesSz cx="6858000" cy="9144000"/>
  <p:custDataLst>
    <p:tags r:id="rId59"/>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834B7A3-96BD-4DAA-BAF6-93E844C82C31}" v="65" dt="2023-09-07T12:05:20.57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84" d="100"/>
          <a:sy n="84" d="100"/>
        </p:scale>
        <p:origin x="248" y="60"/>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9.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slide" Target="slides/slide30.xml"/><Relationship Id="rId50" Type="http://schemas.openxmlformats.org/officeDocument/2006/relationships/slide" Target="slides/slide33.xml"/><Relationship Id="rId55" Type="http://schemas.openxmlformats.org/officeDocument/2006/relationships/slide" Target="slides/slide38.xml"/><Relationship Id="rId63"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slide" Target="slides/slide28.xml"/><Relationship Id="rId53" Type="http://schemas.openxmlformats.org/officeDocument/2006/relationships/slide" Target="slides/slide36.xml"/><Relationship Id="rId58" Type="http://schemas.openxmlformats.org/officeDocument/2006/relationships/handoutMaster" Target="handoutMasters/handoutMaster1.xml"/><Relationship Id="rId66" Type="http://schemas.microsoft.com/office/2018/10/relationships/authors" Target="authors.xml"/><Relationship Id="rId5" Type="http://schemas.openxmlformats.org/officeDocument/2006/relationships/slideMaster" Target="slideMasters/slideMaster2.xml"/><Relationship Id="rId61" Type="http://schemas.openxmlformats.org/officeDocument/2006/relationships/viewProps" Target="viewProps.xml"/><Relationship Id="rId19" Type="http://schemas.openxmlformats.org/officeDocument/2006/relationships/slide" Target="slides/slide2.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slide" Target="slides/slide31.xml"/><Relationship Id="rId56" Type="http://schemas.openxmlformats.org/officeDocument/2006/relationships/slide" Target="slides/slide39.xml"/><Relationship Id="rId64" Type="http://schemas.microsoft.com/office/2016/11/relationships/changesInfo" Target="changesInfos/changesInfo1.xml"/><Relationship Id="rId8" Type="http://schemas.openxmlformats.org/officeDocument/2006/relationships/slideMaster" Target="slideMasters/slideMaster5.xml"/><Relationship Id="rId51" Type="http://schemas.openxmlformats.org/officeDocument/2006/relationships/slide" Target="slides/slide34.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slide" Target="slides/slide29.xml"/><Relationship Id="rId59" Type="http://schemas.openxmlformats.org/officeDocument/2006/relationships/tags" Target="tags/tag1.xml"/><Relationship Id="rId20" Type="http://schemas.openxmlformats.org/officeDocument/2006/relationships/slide" Target="slides/slide3.xml"/><Relationship Id="rId41" Type="http://schemas.openxmlformats.org/officeDocument/2006/relationships/slide" Target="slides/slide24.xml"/><Relationship Id="rId54" Type="http://schemas.openxmlformats.org/officeDocument/2006/relationships/slide" Target="slides/slide37.xml"/><Relationship Id="rId62"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slide" Target="slides/slide32.xml"/><Relationship Id="rId57" Type="http://schemas.openxmlformats.org/officeDocument/2006/relationships/notesMaster" Target="notesMasters/notesMaster1.xml"/><Relationship Id="rId10" Type="http://schemas.openxmlformats.org/officeDocument/2006/relationships/slideMaster" Target="slideMasters/slideMaster7.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slide" Target="slides/slide35.xml"/><Relationship Id="rId60" Type="http://schemas.openxmlformats.org/officeDocument/2006/relationships/presProps" Target="presProps.xml"/><Relationship Id="rId65"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 Target="slides/slide1.xml"/><Relationship Id="rId39" Type="http://schemas.openxmlformats.org/officeDocument/2006/relationships/slide" Target="slides/slide2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33962DE9-A7B5-4C8B-8571-5BAEE0475229}"/>
    <pc:docChg chg="undo redo custSel addSld delSld modSld">
      <pc:chgData name="Yoel Kortick" userId="167978f5-7f40-4909-85d5-d4149554ad4e" providerId="ADAL" clId="{33962DE9-A7B5-4C8B-8571-5BAEE0475229}" dt="2023-08-25T14:02:08.517" v="658" actId="14100"/>
      <pc:docMkLst>
        <pc:docMk/>
      </pc:docMkLst>
      <pc:sldChg chg="addSp delSp modSp mod">
        <pc:chgData name="Yoel Kortick" userId="167978f5-7f40-4909-85d5-d4149554ad4e" providerId="ADAL" clId="{33962DE9-A7B5-4C8B-8571-5BAEE0475229}" dt="2023-08-24T14:39:14.290" v="22" actId="478"/>
        <pc:sldMkLst>
          <pc:docMk/>
          <pc:sldMk cId="481120056" sldId="389"/>
        </pc:sldMkLst>
        <pc:spChg chg="add del mod">
          <ac:chgData name="Yoel Kortick" userId="167978f5-7f40-4909-85d5-d4149554ad4e" providerId="ADAL" clId="{33962DE9-A7B5-4C8B-8571-5BAEE0475229}" dt="2023-08-24T14:39:14.290" v="22" actId="478"/>
          <ac:spMkLst>
            <pc:docMk/>
            <pc:sldMk cId="481120056" sldId="389"/>
            <ac:spMk id="3" creationId="{DD5AEF70-0BE4-BCE7-B307-7493E59B96D3}"/>
          </ac:spMkLst>
        </pc:spChg>
        <pc:spChg chg="mod">
          <ac:chgData name="Yoel Kortick" userId="167978f5-7f40-4909-85d5-d4149554ad4e" providerId="ADAL" clId="{33962DE9-A7B5-4C8B-8571-5BAEE0475229}" dt="2023-08-24T14:37:50.096" v="18"/>
          <ac:spMkLst>
            <pc:docMk/>
            <pc:sldMk cId="481120056" sldId="389"/>
            <ac:spMk id="33" creationId="{10B19EF8-D548-5909-EC0A-0DAD29132EB0}"/>
          </ac:spMkLst>
        </pc:spChg>
        <pc:spChg chg="mod">
          <ac:chgData name="Yoel Kortick" userId="167978f5-7f40-4909-85d5-d4149554ad4e" providerId="ADAL" clId="{33962DE9-A7B5-4C8B-8571-5BAEE0475229}" dt="2023-08-24T14:38:18.932" v="19"/>
          <ac:spMkLst>
            <pc:docMk/>
            <pc:sldMk cId="481120056" sldId="389"/>
            <ac:spMk id="35" creationId="{2856D55B-FFE4-73A6-E96B-E8539E279BBE}"/>
          </ac:spMkLst>
        </pc:spChg>
        <pc:spChg chg="mod">
          <ac:chgData name="Yoel Kortick" userId="167978f5-7f40-4909-85d5-d4149554ad4e" providerId="ADAL" clId="{33962DE9-A7B5-4C8B-8571-5BAEE0475229}" dt="2023-08-24T14:39:04.565" v="20"/>
          <ac:spMkLst>
            <pc:docMk/>
            <pc:sldMk cId="481120056" sldId="389"/>
            <ac:spMk id="37" creationId="{C8FC2611-6E43-0A65-5736-75EE135AF2B1}"/>
          </ac:spMkLst>
        </pc:spChg>
        <pc:spChg chg="del">
          <ac:chgData name="Yoel Kortick" userId="167978f5-7f40-4909-85d5-d4149554ad4e" providerId="ADAL" clId="{33962DE9-A7B5-4C8B-8571-5BAEE0475229}" dt="2023-08-24T14:39:11.617" v="21" actId="478"/>
          <ac:spMkLst>
            <pc:docMk/>
            <pc:sldMk cId="481120056" sldId="389"/>
            <ac:spMk id="39" creationId="{577BD32B-5C3F-E999-3258-09D20FE3480B}"/>
          </ac:spMkLst>
        </pc:spChg>
      </pc:sldChg>
      <pc:sldChg chg="modSp mod">
        <pc:chgData name="Yoel Kortick" userId="167978f5-7f40-4909-85d5-d4149554ad4e" providerId="ADAL" clId="{33962DE9-A7B5-4C8B-8571-5BAEE0475229}" dt="2023-08-25T13:34:04.062" v="71" actId="403"/>
        <pc:sldMkLst>
          <pc:docMk/>
          <pc:sldMk cId="3303321736" sldId="403"/>
        </pc:sldMkLst>
        <pc:spChg chg="mod">
          <ac:chgData name="Yoel Kortick" userId="167978f5-7f40-4909-85d5-d4149554ad4e" providerId="ADAL" clId="{33962DE9-A7B5-4C8B-8571-5BAEE0475229}" dt="2023-08-25T13:34:04.062" v="71" actId="403"/>
          <ac:spMkLst>
            <pc:docMk/>
            <pc:sldMk cId="3303321736" sldId="403"/>
            <ac:spMk id="6" creationId="{FC137B9D-CCE8-1D3B-4207-4576FC1D2AA9}"/>
          </ac:spMkLst>
        </pc:spChg>
      </pc:sldChg>
      <pc:sldChg chg="modSp mod">
        <pc:chgData name="Yoel Kortick" userId="167978f5-7f40-4909-85d5-d4149554ad4e" providerId="ADAL" clId="{33962DE9-A7B5-4C8B-8571-5BAEE0475229}" dt="2023-08-24T14:29:47.815" v="17"/>
        <pc:sldMkLst>
          <pc:docMk/>
          <pc:sldMk cId="2441513226" sldId="574"/>
        </pc:sldMkLst>
        <pc:spChg chg="mod">
          <ac:chgData name="Yoel Kortick" userId="167978f5-7f40-4909-85d5-d4149554ad4e" providerId="ADAL" clId="{33962DE9-A7B5-4C8B-8571-5BAEE0475229}" dt="2023-08-24T14:29:11.921" v="16" actId="14100"/>
          <ac:spMkLst>
            <pc:docMk/>
            <pc:sldMk cId="2441513226" sldId="574"/>
            <ac:spMk id="6" creationId="{234B1E83-CCD0-6E10-207E-A8FAE74F3265}"/>
          </ac:spMkLst>
        </pc:spChg>
        <pc:spChg chg="mod">
          <ac:chgData name="Yoel Kortick" userId="167978f5-7f40-4909-85d5-d4149554ad4e" providerId="ADAL" clId="{33962DE9-A7B5-4C8B-8571-5BAEE0475229}" dt="2023-08-24T14:29:47.815" v="17"/>
          <ac:spMkLst>
            <pc:docMk/>
            <pc:sldMk cId="2441513226" sldId="574"/>
            <ac:spMk id="7" creationId="{671CB76C-635B-9683-3B7D-79826B74B876}"/>
          </ac:spMkLst>
        </pc:spChg>
      </pc:sldChg>
      <pc:sldChg chg="delSp modSp mod">
        <pc:chgData name="Yoel Kortick" userId="167978f5-7f40-4909-85d5-d4149554ad4e" providerId="ADAL" clId="{33962DE9-A7B5-4C8B-8571-5BAEE0475229}" dt="2023-08-24T14:40:25.104" v="68" actId="6549"/>
        <pc:sldMkLst>
          <pc:docMk/>
          <pc:sldMk cId="970303957" sldId="616"/>
        </pc:sldMkLst>
        <pc:spChg chg="mod">
          <ac:chgData name="Yoel Kortick" userId="167978f5-7f40-4909-85d5-d4149554ad4e" providerId="ADAL" clId="{33962DE9-A7B5-4C8B-8571-5BAEE0475229}" dt="2023-08-24T14:39:49.810" v="35" actId="20577"/>
          <ac:spMkLst>
            <pc:docMk/>
            <pc:sldMk cId="970303957" sldId="616"/>
            <ac:spMk id="2" creationId="{C56A2450-AAE3-FBF2-60AB-F48F358C337E}"/>
          </ac:spMkLst>
        </pc:spChg>
        <pc:spChg chg="mod">
          <ac:chgData name="Yoel Kortick" userId="167978f5-7f40-4909-85d5-d4149554ad4e" providerId="ADAL" clId="{33962DE9-A7B5-4C8B-8571-5BAEE0475229}" dt="2023-08-24T14:40:25.104" v="68" actId="6549"/>
          <ac:spMkLst>
            <pc:docMk/>
            <pc:sldMk cId="970303957" sldId="616"/>
            <ac:spMk id="3" creationId="{EC9ABE05-4BFA-491C-1373-2F3D4FC2F824}"/>
          </ac:spMkLst>
        </pc:spChg>
        <pc:spChg chg="del">
          <ac:chgData name="Yoel Kortick" userId="167978f5-7f40-4909-85d5-d4149554ad4e" providerId="ADAL" clId="{33962DE9-A7B5-4C8B-8571-5BAEE0475229}" dt="2023-08-24T14:40:20.167" v="67" actId="478"/>
          <ac:spMkLst>
            <pc:docMk/>
            <pc:sldMk cId="970303957" sldId="616"/>
            <ac:spMk id="4" creationId="{2EF8D867-E4D5-8588-56D6-8190AD9885AF}"/>
          </ac:spMkLst>
        </pc:spChg>
      </pc:sldChg>
      <pc:sldChg chg="del">
        <pc:chgData name="Yoel Kortick" userId="167978f5-7f40-4909-85d5-d4149554ad4e" providerId="ADAL" clId="{33962DE9-A7B5-4C8B-8571-5BAEE0475229}" dt="2023-08-25T13:34:07.368" v="72" actId="47"/>
        <pc:sldMkLst>
          <pc:docMk/>
          <pc:sldMk cId="3395953961" sldId="695"/>
        </pc:sldMkLst>
      </pc:sldChg>
      <pc:sldChg chg="modSp">
        <pc:chgData name="Yoel Kortick" userId="167978f5-7f40-4909-85d5-d4149554ad4e" providerId="ADAL" clId="{33962DE9-A7B5-4C8B-8571-5BAEE0475229}" dt="2023-08-24T14:37:50.096" v="18"/>
        <pc:sldMkLst>
          <pc:docMk/>
          <pc:sldMk cId="3579353157" sldId="697"/>
        </pc:sldMkLst>
        <pc:spChg chg="mod">
          <ac:chgData name="Yoel Kortick" userId="167978f5-7f40-4909-85d5-d4149554ad4e" providerId="ADAL" clId="{33962DE9-A7B5-4C8B-8571-5BAEE0475229}" dt="2023-08-24T14:37:50.096" v="18"/>
          <ac:spMkLst>
            <pc:docMk/>
            <pc:sldMk cId="3579353157" sldId="697"/>
            <ac:spMk id="3" creationId="{C0DC44FE-FE73-18C6-BA0D-39ADF9F4DAF5}"/>
          </ac:spMkLst>
        </pc:spChg>
      </pc:sldChg>
      <pc:sldChg chg="addSp delSp modSp mod">
        <pc:chgData name="Yoel Kortick" userId="167978f5-7f40-4909-85d5-d4149554ad4e" providerId="ADAL" clId="{33962DE9-A7B5-4C8B-8571-5BAEE0475229}" dt="2023-08-25T13:35:49.584" v="101" actId="208"/>
        <pc:sldMkLst>
          <pc:docMk/>
          <pc:sldMk cId="1600273323" sldId="698"/>
        </pc:sldMkLst>
        <pc:spChg chg="mod">
          <ac:chgData name="Yoel Kortick" userId="167978f5-7f40-4909-85d5-d4149554ad4e" providerId="ADAL" clId="{33962DE9-A7B5-4C8B-8571-5BAEE0475229}" dt="2023-08-24T14:37:50.096" v="18"/>
          <ac:spMkLst>
            <pc:docMk/>
            <pc:sldMk cId="1600273323" sldId="698"/>
            <ac:spMk id="2" creationId="{FEDFB40A-FD68-C90C-FC94-AB562EC8C5F8}"/>
          </ac:spMkLst>
        </pc:spChg>
        <pc:spChg chg="mod">
          <ac:chgData name="Yoel Kortick" userId="167978f5-7f40-4909-85d5-d4149554ad4e" providerId="ADAL" clId="{33962DE9-A7B5-4C8B-8571-5BAEE0475229}" dt="2023-08-24T14:37:50.096" v="18"/>
          <ac:spMkLst>
            <pc:docMk/>
            <pc:sldMk cId="1600273323" sldId="698"/>
            <ac:spMk id="3" creationId="{1EEC3019-2DBF-2204-71BC-BA22E9B7D6C8}"/>
          </ac:spMkLst>
        </pc:spChg>
        <pc:spChg chg="del">
          <ac:chgData name="Yoel Kortick" userId="167978f5-7f40-4909-85d5-d4149554ad4e" providerId="ADAL" clId="{33962DE9-A7B5-4C8B-8571-5BAEE0475229}" dt="2023-08-25T13:34:26.671" v="74" actId="478"/>
          <ac:spMkLst>
            <pc:docMk/>
            <pc:sldMk cId="1600273323" sldId="698"/>
            <ac:spMk id="6" creationId="{FC137B9D-CCE8-1D3B-4207-4576FC1D2AA9}"/>
          </ac:spMkLst>
        </pc:spChg>
        <pc:spChg chg="add del mod">
          <ac:chgData name="Yoel Kortick" userId="167978f5-7f40-4909-85d5-d4149554ad4e" providerId="ADAL" clId="{33962DE9-A7B5-4C8B-8571-5BAEE0475229}" dt="2023-08-25T13:34:27.527" v="75" actId="478"/>
          <ac:spMkLst>
            <pc:docMk/>
            <pc:sldMk cId="1600273323" sldId="698"/>
            <ac:spMk id="7" creationId="{66817DD9-2F33-DFF0-548A-815081235472}"/>
          </ac:spMkLst>
        </pc:spChg>
        <pc:spChg chg="add mod">
          <ac:chgData name="Yoel Kortick" userId="167978f5-7f40-4909-85d5-d4149554ad4e" providerId="ADAL" clId="{33962DE9-A7B5-4C8B-8571-5BAEE0475229}" dt="2023-08-25T13:34:35.108" v="79" actId="403"/>
          <ac:spMkLst>
            <pc:docMk/>
            <pc:sldMk cId="1600273323" sldId="698"/>
            <ac:spMk id="9" creationId="{9129134B-0EC1-1161-A56F-50620ACD1DB6}"/>
          </ac:spMkLst>
        </pc:spChg>
        <pc:spChg chg="add mod">
          <ac:chgData name="Yoel Kortick" userId="167978f5-7f40-4909-85d5-d4149554ad4e" providerId="ADAL" clId="{33962DE9-A7B5-4C8B-8571-5BAEE0475229}" dt="2023-08-25T13:35:47.564" v="100" actId="208"/>
          <ac:spMkLst>
            <pc:docMk/>
            <pc:sldMk cId="1600273323" sldId="698"/>
            <ac:spMk id="11" creationId="{29B6BFB2-4B88-4A6F-2248-BBD411CB3C77}"/>
          </ac:spMkLst>
        </pc:spChg>
        <pc:picChg chg="add del mod">
          <ac:chgData name="Yoel Kortick" userId="167978f5-7f40-4909-85d5-d4149554ad4e" providerId="ADAL" clId="{33962DE9-A7B5-4C8B-8571-5BAEE0475229}" dt="2023-08-25T13:35:49.584" v="101" actId="208"/>
          <ac:picMkLst>
            <pc:docMk/>
            <pc:sldMk cId="1600273323" sldId="698"/>
            <ac:picMk id="8" creationId="{6778C878-FA31-D102-D5F2-FD380E4398E3}"/>
          </ac:picMkLst>
        </pc:picChg>
        <pc:cxnChg chg="add mod">
          <ac:chgData name="Yoel Kortick" userId="167978f5-7f40-4909-85d5-d4149554ad4e" providerId="ADAL" clId="{33962DE9-A7B5-4C8B-8571-5BAEE0475229}" dt="2023-08-25T13:35:00.175" v="90" actId="14100"/>
          <ac:cxnSpMkLst>
            <pc:docMk/>
            <pc:sldMk cId="1600273323" sldId="698"/>
            <ac:cxnSpMk id="10" creationId="{603EA2DC-CF86-4A0F-7C6F-B2D406354555}"/>
          </ac:cxnSpMkLst>
        </pc:cxnChg>
      </pc:sldChg>
      <pc:sldChg chg="addSp delSp modSp mod">
        <pc:chgData name="Yoel Kortick" userId="167978f5-7f40-4909-85d5-d4149554ad4e" providerId="ADAL" clId="{33962DE9-A7B5-4C8B-8571-5BAEE0475229}" dt="2023-08-25T13:36:17.076" v="110" actId="403"/>
        <pc:sldMkLst>
          <pc:docMk/>
          <pc:sldMk cId="3292028106" sldId="699"/>
        </pc:sldMkLst>
        <pc:spChg chg="mod">
          <ac:chgData name="Yoel Kortick" userId="167978f5-7f40-4909-85d5-d4149554ad4e" providerId="ADAL" clId="{33962DE9-A7B5-4C8B-8571-5BAEE0475229}" dt="2023-08-24T14:37:50.096" v="18"/>
          <ac:spMkLst>
            <pc:docMk/>
            <pc:sldMk cId="3292028106" sldId="699"/>
            <ac:spMk id="2" creationId="{FEDFB40A-FD68-C90C-FC94-AB562EC8C5F8}"/>
          </ac:spMkLst>
        </pc:spChg>
        <pc:spChg chg="mod">
          <ac:chgData name="Yoel Kortick" userId="167978f5-7f40-4909-85d5-d4149554ad4e" providerId="ADAL" clId="{33962DE9-A7B5-4C8B-8571-5BAEE0475229}" dt="2023-08-24T14:37:50.096" v="18"/>
          <ac:spMkLst>
            <pc:docMk/>
            <pc:sldMk cId="3292028106" sldId="699"/>
            <ac:spMk id="3" creationId="{1EEC3019-2DBF-2204-71BC-BA22E9B7D6C8}"/>
          </ac:spMkLst>
        </pc:spChg>
        <pc:spChg chg="del">
          <ac:chgData name="Yoel Kortick" userId="167978f5-7f40-4909-85d5-d4149554ad4e" providerId="ADAL" clId="{33962DE9-A7B5-4C8B-8571-5BAEE0475229}" dt="2023-08-25T13:35:05.439" v="91" actId="478"/>
          <ac:spMkLst>
            <pc:docMk/>
            <pc:sldMk cId="3292028106" sldId="699"/>
            <ac:spMk id="6" creationId="{FC137B9D-CCE8-1D3B-4207-4576FC1D2AA9}"/>
          </ac:spMkLst>
        </pc:spChg>
        <pc:spChg chg="add del mod">
          <ac:chgData name="Yoel Kortick" userId="167978f5-7f40-4909-85d5-d4149554ad4e" providerId="ADAL" clId="{33962DE9-A7B5-4C8B-8571-5BAEE0475229}" dt="2023-08-25T13:35:08.403" v="92" actId="478"/>
          <ac:spMkLst>
            <pc:docMk/>
            <pc:sldMk cId="3292028106" sldId="699"/>
            <ac:spMk id="8" creationId="{1787BAFF-D78C-2005-15F6-B781921A1B3C}"/>
          </ac:spMkLst>
        </pc:spChg>
        <pc:spChg chg="add mod">
          <ac:chgData name="Yoel Kortick" userId="167978f5-7f40-4909-85d5-d4149554ad4e" providerId="ADAL" clId="{33962DE9-A7B5-4C8B-8571-5BAEE0475229}" dt="2023-08-25T13:36:17.076" v="110" actId="403"/>
          <ac:spMkLst>
            <pc:docMk/>
            <pc:sldMk cId="3292028106" sldId="699"/>
            <ac:spMk id="10" creationId="{BADEB02A-F588-AF19-8589-D34044A8E520}"/>
          </ac:spMkLst>
        </pc:spChg>
        <pc:spChg chg="add mod">
          <ac:chgData name="Yoel Kortick" userId="167978f5-7f40-4909-85d5-d4149554ad4e" providerId="ADAL" clId="{33962DE9-A7B5-4C8B-8571-5BAEE0475229}" dt="2023-08-25T13:36:12.389" v="107" actId="14100"/>
          <ac:spMkLst>
            <pc:docMk/>
            <pc:sldMk cId="3292028106" sldId="699"/>
            <ac:spMk id="11" creationId="{2F819869-C40A-3350-FDB5-BA7A77135BBD}"/>
          </ac:spMkLst>
        </pc:spChg>
        <pc:picChg chg="del">
          <ac:chgData name="Yoel Kortick" userId="167978f5-7f40-4909-85d5-d4149554ad4e" providerId="ADAL" clId="{33962DE9-A7B5-4C8B-8571-5BAEE0475229}" dt="2023-08-25T13:35:05.439" v="91" actId="478"/>
          <ac:picMkLst>
            <pc:docMk/>
            <pc:sldMk cId="3292028106" sldId="699"/>
            <ac:picMk id="7" creationId="{E66959A8-8FAE-979B-0CC6-D06670C1D08B}"/>
          </ac:picMkLst>
        </pc:picChg>
        <pc:picChg chg="add mod">
          <ac:chgData name="Yoel Kortick" userId="167978f5-7f40-4909-85d5-d4149554ad4e" providerId="ADAL" clId="{33962DE9-A7B5-4C8B-8571-5BAEE0475229}" dt="2023-08-25T13:36:07.793" v="105" actId="1076"/>
          <ac:picMkLst>
            <pc:docMk/>
            <pc:sldMk cId="3292028106" sldId="699"/>
            <ac:picMk id="9" creationId="{00BF3F24-1A14-5A2F-7270-7E3884C6A1F1}"/>
          </ac:picMkLst>
        </pc:picChg>
      </pc:sldChg>
      <pc:sldChg chg="modSp del">
        <pc:chgData name="Yoel Kortick" userId="167978f5-7f40-4909-85d5-d4149554ad4e" providerId="ADAL" clId="{33962DE9-A7B5-4C8B-8571-5BAEE0475229}" dt="2023-08-25T13:35:31.484" v="95" actId="47"/>
        <pc:sldMkLst>
          <pc:docMk/>
          <pc:sldMk cId="1266406602" sldId="700"/>
        </pc:sldMkLst>
        <pc:spChg chg="mod">
          <ac:chgData name="Yoel Kortick" userId="167978f5-7f40-4909-85d5-d4149554ad4e" providerId="ADAL" clId="{33962DE9-A7B5-4C8B-8571-5BAEE0475229}" dt="2023-08-24T14:37:50.096" v="18"/>
          <ac:spMkLst>
            <pc:docMk/>
            <pc:sldMk cId="1266406602" sldId="700"/>
            <ac:spMk id="2" creationId="{FEDFB40A-FD68-C90C-FC94-AB562EC8C5F8}"/>
          </ac:spMkLst>
        </pc:spChg>
        <pc:spChg chg="mod">
          <ac:chgData name="Yoel Kortick" userId="167978f5-7f40-4909-85d5-d4149554ad4e" providerId="ADAL" clId="{33962DE9-A7B5-4C8B-8571-5BAEE0475229}" dt="2023-08-24T14:37:50.096" v="18"/>
          <ac:spMkLst>
            <pc:docMk/>
            <pc:sldMk cId="1266406602" sldId="700"/>
            <ac:spMk id="3" creationId="{1EEC3019-2DBF-2204-71BC-BA22E9B7D6C8}"/>
          </ac:spMkLst>
        </pc:spChg>
      </pc:sldChg>
      <pc:sldChg chg="modSp del">
        <pc:chgData name="Yoel Kortick" userId="167978f5-7f40-4909-85d5-d4149554ad4e" providerId="ADAL" clId="{33962DE9-A7B5-4C8B-8571-5BAEE0475229}" dt="2023-08-25T13:35:32.084" v="96" actId="47"/>
        <pc:sldMkLst>
          <pc:docMk/>
          <pc:sldMk cId="4163060952" sldId="701"/>
        </pc:sldMkLst>
        <pc:spChg chg="mod">
          <ac:chgData name="Yoel Kortick" userId="167978f5-7f40-4909-85d5-d4149554ad4e" providerId="ADAL" clId="{33962DE9-A7B5-4C8B-8571-5BAEE0475229}" dt="2023-08-24T14:37:50.096" v="18"/>
          <ac:spMkLst>
            <pc:docMk/>
            <pc:sldMk cId="4163060952" sldId="701"/>
            <ac:spMk id="2" creationId="{FEDFB40A-FD68-C90C-FC94-AB562EC8C5F8}"/>
          </ac:spMkLst>
        </pc:spChg>
        <pc:spChg chg="mod">
          <ac:chgData name="Yoel Kortick" userId="167978f5-7f40-4909-85d5-d4149554ad4e" providerId="ADAL" clId="{33962DE9-A7B5-4C8B-8571-5BAEE0475229}" dt="2023-08-24T14:37:50.096" v="18"/>
          <ac:spMkLst>
            <pc:docMk/>
            <pc:sldMk cId="4163060952" sldId="701"/>
            <ac:spMk id="3" creationId="{1EEC3019-2DBF-2204-71BC-BA22E9B7D6C8}"/>
          </ac:spMkLst>
        </pc:spChg>
      </pc:sldChg>
      <pc:sldChg chg="modSp del">
        <pc:chgData name="Yoel Kortick" userId="167978f5-7f40-4909-85d5-d4149554ad4e" providerId="ADAL" clId="{33962DE9-A7B5-4C8B-8571-5BAEE0475229}" dt="2023-08-25T13:35:32.920" v="97" actId="47"/>
        <pc:sldMkLst>
          <pc:docMk/>
          <pc:sldMk cId="1764632029" sldId="702"/>
        </pc:sldMkLst>
        <pc:spChg chg="mod">
          <ac:chgData name="Yoel Kortick" userId="167978f5-7f40-4909-85d5-d4149554ad4e" providerId="ADAL" clId="{33962DE9-A7B5-4C8B-8571-5BAEE0475229}" dt="2023-08-24T14:37:50.096" v="18"/>
          <ac:spMkLst>
            <pc:docMk/>
            <pc:sldMk cId="1764632029" sldId="702"/>
            <ac:spMk id="2" creationId="{FEDFB40A-FD68-C90C-FC94-AB562EC8C5F8}"/>
          </ac:spMkLst>
        </pc:spChg>
        <pc:spChg chg="mod">
          <ac:chgData name="Yoel Kortick" userId="167978f5-7f40-4909-85d5-d4149554ad4e" providerId="ADAL" clId="{33962DE9-A7B5-4C8B-8571-5BAEE0475229}" dt="2023-08-24T14:37:50.096" v="18"/>
          <ac:spMkLst>
            <pc:docMk/>
            <pc:sldMk cId="1764632029" sldId="702"/>
            <ac:spMk id="3" creationId="{1EEC3019-2DBF-2204-71BC-BA22E9B7D6C8}"/>
          </ac:spMkLst>
        </pc:spChg>
      </pc:sldChg>
      <pc:sldChg chg="modSp">
        <pc:chgData name="Yoel Kortick" userId="167978f5-7f40-4909-85d5-d4149554ad4e" providerId="ADAL" clId="{33962DE9-A7B5-4C8B-8571-5BAEE0475229}" dt="2023-08-24T14:38:18.932" v="19"/>
        <pc:sldMkLst>
          <pc:docMk/>
          <pc:sldMk cId="3753241301" sldId="704"/>
        </pc:sldMkLst>
        <pc:spChg chg="mod">
          <ac:chgData name="Yoel Kortick" userId="167978f5-7f40-4909-85d5-d4149554ad4e" providerId="ADAL" clId="{33962DE9-A7B5-4C8B-8571-5BAEE0475229}" dt="2023-08-24T14:38:18.932" v="19"/>
          <ac:spMkLst>
            <pc:docMk/>
            <pc:sldMk cId="3753241301" sldId="704"/>
            <ac:spMk id="3" creationId="{C0DC44FE-FE73-18C6-BA0D-39ADF9F4DAF5}"/>
          </ac:spMkLst>
        </pc:spChg>
      </pc:sldChg>
      <pc:sldChg chg="addSp delSp modSp mod">
        <pc:chgData name="Yoel Kortick" userId="167978f5-7f40-4909-85d5-d4149554ad4e" providerId="ADAL" clId="{33962DE9-A7B5-4C8B-8571-5BAEE0475229}" dt="2023-08-25T13:38:55.318" v="184" actId="14100"/>
        <pc:sldMkLst>
          <pc:docMk/>
          <pc:sldMk cId="3826647313" sldId="705"/>
        </pc:sldMkLst>
        <pc:spChg chg="mod">
          <ac:chgData name="Yoel Kortick" userId="167978f5-7f40-4909-85d5-d4149554ad4e" providerId="ADAL" clId="{33962DE9-A7B5-4C8B-8571-5BAEE0475229}" dt="2023-08-24T14:38:18.932" v="19"/>
          <ac:spMkLst>
            <pc:docMk/>
            <pc:sldMk cId="3826647313" sldId="705"/>
            <ac:spMk id="2" creationId="{FEDFB40A-FD68-C90C-FC94-AB562EC8C5F8}"/>
          </ac:spMkLst>
        </pc:spChg>
        <pc:spChg chg="mod">
          <ac:chgData name="Yoel Kortick" userId="167978f5-7f40-4909-85d5-d4149554ad4e" providerId="ADAL" clId="{33962DE9-A7B5-4C8B-8571-5BAEE0475229}" dt="2023-08-24T14:38:18.932" v="19"/>
          <ac:spMkLst>
            <pc:docMk/>
            <pc:sldMk cId="3826647313" sldId="705"/>
            <ac:spMk id="3" creationId="{1EEC3019-2DBF-2204-71BC-BA22E9B7D6C8}"/>
          </ac:spMkLst>
        </pc:spChg>
        <pc:spChg chg="mod">
          <ac:chgData name="Yoel Kortick" userId="167978f5-7f40-4909-85d5-d4149554ad4e" providerId="ADAL" clId="{33962DE9-A7B5-4C8B-8571-5BAEE0475229}" dt="2023-08-25T13:38:41.591" v="167" actId="255"/>
          <ac:spMkLst>
            <pc:docMk/>
            <pc:sldMk cId="3826647313" sldId="705"/>
            <ac:spMk id="6" creationId="{FC137B9D-CCE8-1D3B-4207-4576FC1D2AA9}"/>
          </ac:spMkLst>
        </pc:spChg>
        <pc:spChg chg="del">
          <ac:chgData name="Yoel Kortick" userId="167978f5-7f40-4909-85d5-d4149554ad4e" providerId="ADAL" clId="{33962DE9-A7B5-4C8B-8571-5BAEE0475229}" dt="2023-08-25T13:37:58.543" v="153" actId="478"/>
          <ac:spMkLst>
            <pc:docMk/>
            <pc:sldMk cId="3826647313" sldId="705"/>
            <ac:spMk id="8" creationId="{6BD835CC-996B-0617-6AF9-763648A8BBB7}"/>
          </ac:spMkLst>
        </pc:spChg>
        <pc:spChg chg="del">
          <ac:chgData name="Yoel Kortick" userId="167978f5-7f40-4909-85d5-d4149554ad4e" providerId="ADAL" clId="{33962DE9-A7B5-4C8B-8571-5BAEE0475229}" dt="2023-08-25T13:38:01.422" v="154" actId="478"/>
          <ac:spMkLst>
            <pc:docMk/>
            <pc:sldMk cId="3826647313" sldId="705"/>
            <ac:spMk id="9" creationId="{4830E9DC-AE83-4892-88BC-C7F7B5F041DC}"/>
          </ac:spMkLst>
        </pc:spChg>
        <pc:spChg chg="add mod">
          <ac:chgData name="Yoel Kortick" userId="167978f5-7f40-4909-85d5-d4149554ad4e" providerId="ADAL" clId="{33962DE9-A7B5-4C8B-8571-5BAEE0475229}" dt="2023-08-25T13:38:55.318" v="184" actId="14100"/>
          <ac:spMkLst>
            <pc:docMk/>
            <pc:sldMk cId="3826647313" sldId="705"/>
            <ac:spMk id="10" creationId="{D21B7F74-B7AE-A24E-8013-6A407CE4AE9E}"/>
          </ac:spMkLst>
        </pc:spChg>
        <pc:picChg chg="add mod">
          <ac:chgData name="Yoel Kortick" userId="167978f5-7f40-4909-85d5-d4149554ad4e" providerId="ADAL" clId="{33962DE9-A7B5-4C8B-8571-5BAEE0475229}" dt="2023-08-25T13:38:50.558" v="182" actId="1038"/>
          <ac:picMkLst>
            <pc:docMk/>
            <pc:sldMk cId="3826647313" sldId="705"/>
            <ac:picMk id="5" creationId="{33EBB14C-3F02-C32E-45A4-C42BD95547FE}"/>
          </ac:picMkLst>
        </pc:picChg>
        <pc:picChg chg="del">
          <ac:chgData name="Yoel Kortick" userId="167978f5-7f40-4909-85d5-d4149554ad4e" providerId="ADAL" clId="{33962DE9-A7B5-4C8B-8571-5BAEE0475229}" dt="2023-08-25T13:37:56.977" v="152" actId="478"/>
          <ac:picMkLst>
            <pc:docMk/>
            <pc:sldMk cId="3826647313" sldId="705"/>
            <ac:picMk id="7" creationId="{6FFA8486-4915-4774-7833-7856BA41B49C}"/>
          </ac:picMkLst>
        </pc:picChg>
      </pc:sldChg>
      <pc:sldChg chg="modSp del">
        <pc:chgData name="Yoel Kortick" userId="167978f5-7f40-4909-85d5-d4149554ad4e" providerId="ADAL" clId="{33962DE9-A7B5-4C8B-8571-5BAEE0475229}" dt="2023-08-25T13:38:05.575" v="155" actId="47"/>
        <pc:sldMkLst>
          <pc:docMk/>
          <pc:sldMk cId="57332723" sldId="706"/>
        </pc:sldMkLst>
        <pc:spChg chg="mod">
          <ac:chgData name="Yoel Kortick" userId="167978f5-7f40-4909-85d5-d4149554ad4e" providerId="ADAL" clId="{33962DE9-A7B5-4C8B-8571-5BAEE0475229}" dt="2023-08-24T14:38:18.932" v="19"/>
          <ac:spMkLst>
            <pc:docMk/>
            <pc:sldMk cId="57332723" sldId="706"/>
            <ac:spMk id="2" creationId="{FEDFB40A-FD68-C90C-FC94-AB562EC8C5F8}"/>
          </ac:spMkLst>
        </pc:spChg>
        <pc:spChg chg="mod">
          <ac:chgData name="Yoel Kortick" userId="167978f5-7f40-4909-85d5-d4149554ad4e" providerId="ADAL" clId="{33962DE9-A7B5-4C8B-8571-5BAEE0475229}" dt="2023-08-24T14:38:18.932" v="19"/>
          <ac:spMkLst>
            <pc:docMk/>
            <pc:sldMk cId="57332723" sldId="706"/>
            <ac:spMk id="3" creationId="{1EEC3019-2DBF-2204-71BC-BA22E9B7D6C8}"/>
          </ac:spMkLst>
        </pc:spChg>
      </pc:sldChg>
      <pc:sldChg chg="modSp del">
        <pc:chgData name="Yoel Kortick" userId="167978f5-7f40-4909-85d5-d4149554ad4e" providerId="ADAL" clId="{33962DE9-A7B5-4C8B-8571-5BAEE0475229}" dt="2023-08-25T13:38:07.875" v="157" actId="47"/>
        <pc:sldMkLst>
          <pc:docMk/>
          <pc:sldMk cId="3526932075" sldId="707"/>
        </pc:sldMkLst>
        <pc:spChg chg="mod">
          <ac:chgData name="Yoel Kortick" userId="167978f5-7f40-4909-85d5-d4149554ad4e" providerId="ADAL" clId="{33962DE9-A7B5-4C8B-8571-5BAEE0475229}" dt="2023-08-24T14:38:18.932" v="19"/>
          <ac:spMkLst>
            <pc:docMk/>
            <pc:sldMk cId="3526932075" sldId="707"/>
            <ac:spMk id="2" creationId="{FEDFB40A-FD68-C90C-FC94-AB562EC8C5F8}"/>
          </ac:spMkLst>
        </pc:spChg>
        <pc:spChg chg="mod">
          <ac:chgData name="Yoel Kortick" userId="167978f5-7f40-4909-85d5-d4149554ad4e" providerId="ADAL" clId="{33962DE9-A7B5-4C8B-8571-5BAEE0475229}" dt="2023-08-24T14:38:18.932" v="19"/>
          <ac:spMkLst>
            <pc:docMk/>
            <pc:sldMk cId="3526932075" sldId="707"/>
            <ac:spMk id="3" creationId="{1EEC3019-2DBF-2204-71BC-BA22E9B7D6C8}"/>
          </ac:spMkLst>
        </pc:spChg>
      </pc:sldChg>
      <pc:sldChg chg="addSp delSp modSp mod">
        <pc:chgData name="Yoel Kortick" userId="167978f5-7f40-4909-85d5-d4149554ad4e" providerId="ADAL" clId="{33962DE9-A7B5-4C8B-8571-5BAEE0475229}" dt="2023-08-25T14:00:25.261" v="597" actId="13926"/>
        <pc:sldMkLst>
          <pc:docMk/>
          <pc:sldMk cId="2996094099" sldId="709"/>
        </pc:sldMkLst>
        <pc:spChg chg="mod">
          <ac:chgData name="Yoel Kortick" userId="167978f5-7f40-4909-85d5-d4149554ad4e" providerId="ADAL" clId="{33962DE9-A7B5-4C8B-8571-5BAEE0475229}" dt="2023-08-24T14:39:04.565" v="20"/>
          <ac:spMkLst>
            <pc:docMk/>
            <pc:sldMk cId="2996094099" sldId="709"/>
            <ac:spMk id="2" creationId="{FEDFB40A-FD68-C90C-FC94-AB562EC8C5F8}"/>
          </ac:spMkLst>
        </pc:spChg>
        <pc:spChg chg="mod">
          <ac:chgData name="Yoel Kortick" userId="167978f5-7f40-4909-85d5-d4149554ad4e" providerId="ADAL" clId="{33962DE9-A7B5-4C8B-8571-5BAEE0475229}" dt="2023-08-24T14:39:04.565" v="20"/>
          <ac:spMkLst>
            <pc:docMk/>
            <pc:sldMk cId="2996094099" sldId="709"/>
            <ac:spMk id="3" creationId="{1EEC3019-2DBF-2204-71BC-BA22E9B7D6C8}"/>
          </ac:spMkLst>
        </pc:spChg>
        <pc:spChg chg="mod">
          <ac:chgData name="Yoel Kortick" userId="167978f5-7f40-4909-85d5-d4149554ad4e" providerId="ADAL" clId="{33962DE9-A7B5-4C8B-8571-5BAEE0475229}" dt="2023-08-25T14:00:25.261" v="597" actId="13926"/>
          <ac:spMkLst>
            <pc:docMk/>
            <pc:sldMk cId="2996094099" sldId="709"/>
            <ac:spMk id="6" creationId="{FC137B9D-CCE8-1D3B-4207-4576FC1D2AA9}"/>
          </ac:spMkLst>
        </pc:spChg>
        <pc:spChg chg="add mod">
          <ac:chgData name="Yoel Kortick" userId="167978f5-7f40-4909-85d5-d4149554ad4e" providerId="ADAL" clId="{33962DE9-A7B5-4C8B-8571-5BAEE0475229}" dt="2023-08-25T13:52:36.386" v="380" actId="1076"/>
          <ac:spMkLst>
            <pc:docMk/>
            <pc:sldMk cId="2996094099" sldId="709"/>
            <ac:spMk id="8" creationId="{B386DFE1-68CC-0883-6C09-4F087FD64EC4}"/>
          </ac:spMkLst>
        </pc:spChg>
        <pc:spChg chg="del">
          <ac:chgData name="Yoel Kortick" userId="167978f5-7f40-4909-85d5-d4149554ad4e" providerId="ADAL" clId="{33962DE9-A7B5-4C8B-8571-5BAEE0475229}" dt="2023-08-25T13:48:37.044" v="330" actId="478"/>
          <ac:spMkLst>
            <pc:docMk/>
            <pc:sldMk cId="2996094099" sldId="709"/>
            <ac:spMk id="10" creationId="{BC9CFCB8-DB03-373B-124C-DD3E3A8EEA43}"/>
          </ac:spMkLst>
        </pc:spChg>
        <pc:spChg chg="add mod">
          <ac:chgData name="Yoel Kortick" userId="167978f5-7f40-4909-85d5-d4149554ad4e" providerId="ADAL" clId="{33962DE9-A7B5-4C8B-8571-5BAEE0475229}" dt="2023-08-25T13:54:34.164" v="402" actId="1076"/>
          <ac:spMkLst>
            <pc:docMk/>
            <pc:sldMk cId="2996094099" sldId="709"/>
            <ac:spMk id="11" creationId="{972AFE1F-62F0-0BE7-6257-360D25CF7460}"/>
          </ac:spMkLst>
        </pc:spChg>
        <pc:picChg chg="add mod">
          <ac:chgData name="Yoel Kortick" userId="167978f5-7f40-4909-85d5-d4149554ad4e" providerId="ADAL" clId="{33962DE9-A7B5-4C8B-8571-5BAEE0475229}" dt="2023-08-25T13:54:46.480" v="407" actId="1076"/>
          <ac:picMkLst>
            <pc:docMk/>
            <pc:sldMk cId="2996094099" sldId="709"/>
            <ac:picMk id="5" creationId="{E0257560-CE96-E72E-C613-DA3B8D741515}"/>
          </ac:picMkLst>
        </pc:picChg>
        <pc:picChg chg="del">
          <ac:chgData name="Yoel Kortick" userId="167978f5-7f40-4909-85d5-d4149554ad4e" providerId="ADAL" clId="{33962DE9-A7B5-4C8B-8571-5BAEE0475229}" dt="2023-08-25T13:48:35.695" v="329" actId="478"/>
          <ac:picMkLst>
            <pc:docMk/>
            <pc:sldMk cId="2996094099" sldId="709"/>
            <ac:picMk id="7" creationId="{70AEDB24-8522-F2A2-2910-9B60232EF029}"/>
          </ac:picMkLst>
        </pc:picChg>
        <pc:cxnChg chg="add mod">
          <ac:chgData name="Yoel Kortick" userId="167978f5-7f40-4909-85d5-d4149554ad4e" providerId="ADAL" clId="{33962DE9-A7B5-4C8B-8571-5BAEE0475229}" dt="2023-08-25T13:54:48.759" v="408" actId="14100"/>
          <ac:cxnSpMkLst>
            <pc:docMk/>
            <pc:sldMk cId="2996094099" sldId="709"/>
            <ac:cxnSpMk id="9" creationId="{15B8780A-A80E-8D65-0019-E668C2907779}"/>
          </ac:cxnSpMkLst>
        </pc:cxnChg>
        <pc:cxnChg chg="add mod">
          <ac:chgData name="Yoel Kortick" userId="167978f5-7f40-4909-85d5-d4149554ad4e" providerId="ADAL" clId="{33962DE9-A7B5-4C8B-8571-5BAEE0475229}" dt="2023-08-25T13:54:38.134" v="403" actId="14100"/>
          <ac:cxnSpMkLst>
            <pc:docMk/>
            <pc:sldMk cId="2996094099" sldId="709"/>
            <ac:cxnSpMk id="12" creationId="{434DD89E-928C-CF62-7ED8-97EA9EAEC7E6}"/>
          </ac:cxnSpMkLst>
        </pc:cxnChg>
      </pc:sldChg>
      <pc:sldChg chg="modSp del">
        <pc:chgData name="Yoel Kortick" userId="167978f5-7f40-4909-85d5-d4149554ad4e" providerId="ADAL" clId="{33962DE9-A7B5-4C8B-8571-5BAEE0475229}" dt="2023-08-25T13:38:06.728" v="156" actId="47"/>
        <pc:sldMkLst>
          <pc:docMk/>
          <pc:sldMk cId="871470340" sldId="710"/>
        </pc:sldMkLst>
        <pc:spChg chg="mod">
          <ac:chgData name="Yoel Kortick" userId="167978f5-7f40-4909-85d5-d4149554ad4e" providerId="ADAL" clId="{33962DE9-A7B5-4C8B-8571-5BAEE0475229}" dt="2023-08-24T14:38:18.932" v="19"/>
          <ac:spMkLst>
            <pc:docMk/>
            <pc:sldMk cId="871470340" sldId="710"/>
            <ac:spMk id="2" creationId="{FEDFB40A-FD68-C90C-FC94-AB562EC8C5F8}"/>
          </ac:spMkLst>
        </pc:spChg>
        <pc:spChg chg="mod">
          <ac:chgData name="Yoel Kortick" userId="167978f5-7f40-4909-85d5-d4149554ad4e" providerId="ADAL" clId="{33962DE9-A7B5-4C8B-8571-5BAEE0475229}" dt="2023-08-24T14:38:18.932" v="19"/>
          <ac:spMkLst>
            <pc:docMk/>
            <pc:sldMk cId="871470340" sldId="710"/>
            <ac:spMk id="3" creationId="{1EEC3019-2DBF-2204-71BC-BA22E9B7D6C8}"/>
          </ac:spMkLst>
        </pc:spChg>
      </pc:sldChg>
      <pc:sldChg chg="modSp">
        <pc:chgData name="Yoel Kortick" userId="167978f5-7f40-4909-85d5-d4149554ad4e" providerId="ADAL" clId="{33962DE9-A7B5-4C8B-8571-5BAEE0475229}" dt="2023-08-24T14:39:04.565" v="20"/>
        <pc:sldMkLst>
          <pc:docMk/>
          <pc:sldMk cId="2583079210" sldId="711"/>
        </pc:sldMkLst>
        <pc:spChg chg="mod">
          <ac:chgData name="Yoel Kortick" userId="167978f5-7f40-4909-85d5-d4149554ad4e" providerId="ADAL" clId="{33962DE9-A7B5-4C8B-8571-5BAEE0475229}" dt="2023-08-24T14:39:04.565" v="20"/>
          <ac:spMkLst>
            <pc:docMk/>
            <pc:sldMk cId="2583079210" sldId="711"/>
            <ac:spMk id="3" creationId="{C0DC44FE-FE73-18C6-BA0D-39ADF9F4DAF5}"/>
          </ac:spMkLst>
        </pc:spChg>
      </pc:sldChg>
      <pc:sldChg chg="addSp delSp modSp mod">
        <pc:chgData name="Yoel Kortick" userId="167978f5-7f40-4909-85d5-d4149554ad4e" providerId="ADAL" clId="{33962DE9-A7B5-4C8B-8571-5BAEE0475229}" dt="2023-08-25T14:00:12.036" v="596" actId="13926"/>
        <pc:sldMkLst>
          <pc:docMk/>
          <pc:sldMk cId="3142257827" sldId="712"/>
        </pc:sldMkLst>
        <pc:spChg chg="mod">
          <ac:chgData name="Yoel Kortick" userId="167978f5-7f40-4909-85d5-d4149554ad4e" providerId="ADAL" clId="{33962DE9-A7B5-4C8B-8571-5BAEE0475229}" dt="2023-08-24T14:39:04.565" v="20"/>
          <ac:spMkLst>
            <pc:docMk/>
            <pc:sldMk cId="3142257827" sldId="712"/>
            <ac:spMk id="2" creationId="{FEDFB40A-FD68-C90C-FC94-AB562EC8C5F8}"/>
          </ac:spMkLst>
        </pc:spChg>
        <pc:spChg chg="mod">
          <ac:chgData name="Yoel Kortick" userId="167978f5-7f40-4909-85d5-d4149554ad4e" providerId="ADAL" clId="{33962DE9-A7B5-4C8B-8571-5BAEE0475229}" dt="2023-08-24T14:39:04.565" v="20"/>
          <ac:spMkLst>
            <pc:docMk/>
            <pc:sldMk cId="3142257827" sldId="712"/>
            <ac:spMk id="3" creationId="{1EEC3019-2DBF-2204-71BC-BA22E9B7D6C8}"/>
          </ac:spMkLst>
        </pc:spChg>
        <pc:spChg chg="add mod">
          <ac:chgData name="Yoel Kortick" userId="167978f5-7f40-4909-85d5-d4149554ad4e" providerId="ADAL" clId="{33962DE9-A7B5-4C8B-8571-5BAEE0475229}" dt="2023-08-25T13:53:01.524" v="387" actId="14100"/>
          <ac:spMkLst>
            <pc:docMk/>
            <pc:sldMk cId="3142257827" sldId="712"/>
            <ac:spMk id="5" creationId="{69DD99CE-D756-A871-BF77-10CE71E5E7AA}"/>
          </ac:spMkLst>
        </pc:spChg>
        <pc:spChg chg="mod">
          <ac:chgData name="Yoel Kortick" userId="167978f5-7f40-4909-85d5-d4149554ad4e" providerId="ADAL" clId="{33962DE9-A7B5-4C8B-8571-5BAEE0475229}" dt="2023-08-25T14:00:12.036" v="596" actId="13926"/>
          <ac:spMkLst>
            <pc:docMk/>
            <pc:sldMk cId="3142257827" sldId="712"/>
            <ac:spMk id="6" creationId="{FC137B9D-CCE8-1D3B-4207-4576FC1D2AA9}"/>
          </ac:spMkLst>
        </pc:spChg>
        <pc:spChg chg="del">
          <ac:chgData name="Yoel Kortick" userId="167978f5-7f40-4909-85d5-d4149554ad4e" providerId="ADAL" clId="{33962DE9-A7B5-4C8B-8571-5BAEE0475229}" dt="2023-08-25T13:49:11.045" v="335" actId="478"/>
          <ac:spMkLst>
            <pc:docMk/>
            <pc:sldMk cId="3142257827" sldId="712"/>
            <ac:spMk id="10" creationId="{BC9CFCB8-DB03-373B-124C-DD3E3A8EEA43}"/>
          </ac:spMkLst>
        </pc:spChg>
        <pc:spChg chg="del">
          <ac:chgData name="Yoel Kortick" userId="167978f5-7f40-4909-85d5-d4149554ad4e" providerId="ADAL" clId="{33962DE9-A7B5-4C8B-8571-5BAEE0475229}" dt="2023-08-25T13:49:11.045" v="335" actId="478"/>
          <ac:spMkLst>
            <pc:docMk/>
            <pc:sldMk cId="3142257827" sldId="712"/>
            <ac:spMk id="12" creationId="{9FD8A695-0307-E74E-1B65-9F8D89D3AE5B}"/>
          </ac:spMkLst>
        </pc:spChg>
        <pc:spChg chg="del">
          <ac:chgData name="Yoel Kortick" userId="167978f5-7f40-4909-85d5-d4149554ad4e" providerId="ADAL" clId="{33962DE9-A7B5-4C8B-8571-5BAEE0475229}" dt="2023-08-25T13:49:11.045" v="335" actId="478"/>
          <ac:spMkLst>
            <pc:docMk/>
            <pc:sldMk cId="3142257827" sldId="712"/>
            <ac:spMk id="14" creationId="{7249FF74-FA28-C7E5-EF4F-2E9B0EC410AA}"/>
          </ac:spMkLst>
        </pc:spChg>
        <pc:picChg chg="add mod">
          <ac:chgData name="Yoel Kortick" userId="167978f5-7f40-4909-85d5-d4149554ad4e" providerId="ADAL" clId="{33962DE9-A7B5-4C8B-8571-5BAEE0475229}" dt="2023-08-25T13:52:55.340" v="385" actId="1076"/>
          <ac:picMkLst>
            <pc:docMk/>
            <pc:sldMk cId="3142257827" sldId="712"/>
            <ac:picMk id="7" creationId="{82B9C29E-C177-5F10-D8FE-ACEF56FF92E3}"/>
          </ac:picMkLst>
        </pc:picChg>
        <pc:picChg chg="del">
          <ac:chgData name="Yoel Kortick" userId="167978f5-7f40-4909-85d5-d4149554ad4e" providerId="ADAL" clId="{33962DE9-A7B5-4C8B-8571-5BAEE0475229}" dt="2023-08-25T13:49:11.045" v="335" actId="478"/>
          <ac:picMkLst>
            <pc:docMk/>
            <pc:sldMk cId="3142257827" sldId="712"/>
            <ac:picMk id="11" creationId="{04EA9287-5281-D6A6-D9D9-70CEFED4C0F1}"/>
          </ac:picMkLst>
        </pc:picChg>
        <pc:cxnChg chg="del">
          <ac:chgData name="Yoel Kortick" userId="167978f5-7f40-4909-85d5-d4149554ad4e" providerId="ADAL" clId="{33962DE9-A7B5-4C8B-8571-5BAEE0475229}" dt="2023-08-25T13:49:11.045" v="335" actId="478"/>
          <ac:cxnSpMkLst>
            <pc:docMk/>
            <pc:sldMk cId="3142257827" sldId="712"/>
            <ac:cxnSpMk id="15" creationId="{9C5CDFA0-9A36-76CC-1E23-086CF281E784}"/>
          </ac:cxnSpMkLst>
        </pc:cxnChg>
        <pc:cxnChg chg="del">
          <ac:chgData name="Yoel Kortick" userId="167978f5-7f40-4909-85d5-d4149554ad4e" providerId="ADAL" clId="{33962DE9-A7B5-4C8B-8571-5BAEE0475229}" dt="2023-08-25T13:49:11.045" v="335" actId="478"/>
          <ac:cxnSpMkLst>
            <pc:docMk/>
            <pc:sldMk cId="3142257827" sldId="712"/>
            <ac:cxnSpMk id="16" creationId="{7CE1F413-61A8-3A9D-FBE4-0BD52780DFB7}"/>
          </ac:cxnSpMkLst>
        </pc:cxnChg>
      </pc:sldChg>
      <pc:sldChg chg="addSp delSp modSp mod">
        <pc:chgData name="Yoel Kortick" userId="167978f5-7f40-4909-85d5-d4149554ad4e" providerId="ADAL" clId="{33962DE9-A7B5-4C8B-8571-5BAEE0475229}" dt="2023-08-25T14:00:32.607" v="600" actId="403"/>
        <pc:sldMkLst>
          <pc:docMk/>
          <pc:sldMk cId="4138879421" sldId="713"/>
        </pc:sldMkLst>
        <pc:spChg chg="mod">
          <ac:chgData name="Yoel Kortick" userId="167978f5-7f40-4909-85d5-d4149554ad4e" providerId="ADAL" clId="{33962DE9-A7B5-4C8B-8571-5BAEE0475229}" dt="2023-08-24T14:39:04.565" v="20"/>
          <ac:spMkLst>
            <pc:docMk/>
            <pc:sldMk cId="4138879421" sldId="713"/>
            <ac:spMk id="2" creationId="{FEDFB40A-FD68-C90C-FC94-AB562EC8C5F8}"/>
          </ac:spMkLst>
        </pc:spChg>
        <pc:spChg chg="mod">
          <ac:chgData name="Yoel Kortick" userId="167978f5-7f40-4909-85d5-d4149554ad4e" providerId="ADAL" clId="{33962DE9-A7B5-4C8B-8571-5BAEE0475229}" dt="2023-08-24T14:39:04.565" v="20"/>
          <ac:spMkLst>
            <pc:docMk/>
            <pc:sldMk cId="4138879421" sldId="713"/>
            <ac:spMk id="3" creationId="{1EEC3019-2DBF-2204-71BC-BA22E9B7D6C8}"/>
          </ac:spMkLst>
        </pc:spChg>
        <pc:spChg chg="mod">
          <ac:chgData name="Yoel Kortick" userId="167978f5-7f40-4909-85d5-d4149554ad4e" providerId="ADAL" clId="{33962DE9-A7B5-4C8B-8571-5BAEE0475229}" dt="2023-08-25T14:00:32.607" v="600" actId="403"/>
          <ac:spMkLst>
            <pc:docMk/>
            <pc:sldMk cId="4138879421" sldId="713"/>
            <ac:spMk id="6" creationId="{FC137B9D-CCE8-1D3B-4207-4576FC1D2AA9}"/>
          </ac:spMkLst>
        </pc:spChg>
        <pc:spChg chg="del">
          <ac:chgData name="Yoel Kortick" userId="167978f5-7f40-4909-85d5-d4149554ad4e" providerId="ADAL" clId="{33962DE9-A7B5-4C8B-8571-5BAEE0475229}" dt="2023-08-25T13:49:35.283" v="345" actId="478"/>
          <ac:spMkLst>
            <pc:docMk/>
            <pc:sldMk cId="4138879421" sldId="713"/>
            <ac:spMk id="8" creationId="{6BE36915-D89C-52BD-8E11-E72B6B34C849}"/>
          </ac:spMkLst>
        </pc:spChg>
        <pc:spChg chg="del">
          <ac:chgData name="Yoel Kortick" userId="167978f5-7f40-4909-85d5-d4149554ad4e" providerId="ADAL" clId="{33962DE9-A7B5-4C8B-8571-5BAEE0475229}" dt="2023-08-25T13:49:35.283" v="345" actId="478"/>
          <ac:spMkLst>
            <pc:docMk/>
            <pc:sldMk cId="4138879421" sldId="713"/>
            <ac:spMk id="10" creationId="{BC9CFCB8-DB03-373B-124C-DD3E3A8EEA43}"/>
          </ac:spMkLst>
        </pc:spChg>
        <pc:spChg chg="del">
          <ac:chgData name="Yoel Kortick" userId="167978f5-7f40-4909-85d5-d4149554ad4e" providerId="ADAL" clId="{33962DE9-A7B5-4C8B-8571-5BAEE0475229}" dt="2023-08-25T13:49:35.283" v="345" actId="478"/>
          <ac:spMkLst>
            <pc:docMk/>
            <pc:sldMk cId="4138879421" sldId="713"/>
            <ac:spMk id="12" creationId="{9FD8A695-0307-E74E-1B65-9F8D89D3AE5B}"/>
          </ac:spMkLst>
        </pc:spChg>
        <pc:spChg chg="del">
          <ac:chgData name="Yoel Kortick" userId="167978f5-7f40-4909-85d5-d4149554ad4e" providerId="ADAL" clId="{33962DE9-A7B5-4C8B-8571-5BAEE0475229}" dt="2023-08-25T13:49:35.283" v="345" actId="478"/>
          <ac:spMkLst>
            <pc:docMk/>
            <pc:sldMk cId="4138879421" sldId="713"/>
            <ac:spMk id="14" creationId="{7249FF74-FA28-C7E5-EF4F-2E9B0EC410AA}"/>
          </ac:spMkLst>
        </pc:spChg>
        <pc:spChg chg="add mod">
          <ac:chgData name="Yoel Kortick" userId="167978f5-7f40-4909-85d5-d4149554ad4e" providerId="ADAL" clId="{33962DE9-A7B5-4C8B-8571-5BAEE0475229}" dt="2023-08-25T13:53:23.922" v="393" actId="14100"/>
          <ac:spMkLst>
            <pc:docMk/>
            <pc:sldMk cId="4138879421" sldId="713"/>
            <ac:spMk id="17" creationId="{360F6CF7-59E7-912C-5E68-AF5A58F9344D}"/>
          </ac:spMkLst>
        </pc:spChg>
        <pc:picChg chg="add mod">
          <ac:chgData name="Yoel Kortick" userId="167978f5-7f40-4909-85d5-d4149554ad4e" providerId="ADAL" clId="{33962DE9-A7B5-4C8B-8571-5BAEE0475229}" dt="2023-08-25T13:53:17.733" v="391" actId="1076"/>
          <ac:picMkLst>
            <pc:docMk/>
            <pc:sldMk cId="4138879421" sldId="713"/>
            <ac:picMk id="5" creationId="{3DBC8EB4-A087-B14F-F523-681636723F2D}"/>
          </ac:picMkLst>
        </pc:picChg>
        <pc:picChg chg="del">
          <ac:chgData name="Yoel Kortick" userId="167978f5-7f40-4909-85d5-d4149554ad4e" providerId="ADAL" clId="{33962DE9-A7B5-4C8B-8571-5BAEE0475229}" dt="2023-08-25T13:49:35.283" v="345" actId="478"/>
          <ac:picMkLst>
            <pc:docMk/>
            <pc:sldMk cId="4138879421" sldId="713"/>
            <ac:picMk id="7" creationId="{8BFABBC7-EF6D-D80A-FB14-204678B305E3}"/>
          </ac:picMkLst>
        </pc:picChg>
        <pc:cxnChg chg="del">
          <ac:chgData name="Yoel Kortick" userId="167978f5-7f40-4909-85d5-d4149554ad4e" providerId="ADAL" clId="{33962DE9-A7B5-4C8B-8571-5BAEE0475229}" dt="2023-08-25T13:49:35.283" v="345" actId="478"/>
          <ac:cxnSpMkLst>
            <pc:docMk/>
            <pc:sldMk cId="4138879421" sldId="713"/>
            <ac:cxnSpMk id="9" creationId="{2F15523D-5079-AC76-9123-CE9A20A50A50}"/>
          </ac:cxnSpMkLst>
        </pc:cxnChg>
        <pc:cxnChg chg="del">
          <ac:chgData name="Yoel Kortick" userId="167978f5-7f40-4909-85d5-d4149554ad4e" providerId="ADAL" clId="{33962DE9-A7B5-4C8B-8571-5BAEE0475229}" dt="2023-08-25T13:49:35.283" v="345" actId="478"/>
          <ac:cxnSpMkLst>
            <pc:docMk/>
            <pc:sldMk cId="4138879421" sldId="713"/>
            <ac:cxnSpMk id="11" creationId="{6DE4A79E-A7A2-46D0-B764-968FE75B4459}"/>
          </ac:cxnSpMkLst>
        </pc:cxnChg>
        <pc:cxnChg chg="del">
          <ac:chgData name="Yoel Kortick" userId="167978f5-7f40-4909-85d5-d4149554ad4e" providerId="ADAL" clId="{33962DE9-A7B5-4C8B-8571-5BAEE0475229}" dt="2023-08-25T13:49:35.283" v="345" actId="478"/>
          <ac:cxnSpMkLst>
            <pc:docMk/>
            <pc:sldMk cId="4138879421" sldId="713"/>
            <ac:cxnSpMk id="15" creationId="{9C5CDFA0-9A36-76CC-1E23-086CF281E784}"/>
          </ac:cxnSpMkLst>
        </pc:cxnChg>
        <pc:cxnChg chg="del">
          <ac:chgData name="Yoel Kortick" userId="167978f5-7f40-4909-85d5-d4149554ad4e" providerId="ADAL" clId="{33962DE9-A7B5-4C8B-8571-5BAEE0475229}" dt="2023-08-25T13:49:35.283" v="345" actId="478"/>
          <ac:cxnSpMkLst>
            <pc:docMk/>
            <pc:sldMk cId="4138879421" sldId="713"/>
            <ac:cxnSpMk id="16" creationId="{7CE1F413-61A8-3A9D-FBE4-0BD52780DFB7}"/>
          </ac:cxnSpMkLst>
        </pc:cxnChg>
      </pc:sldChg>
      <pc:sldChg chg="del">
        <pc:chgData name="Yoel Kortick" userId="167978f5-7f40-4909-85d5-d4149554ad4e" providerId="ADAL" clId="{33962DE9-A7B5-4C8B-8571-5BAEE0475229}" dt="2023-08-25T13:34:08.343" v="73" actId="47"/>
        <pc:sldMkLst>
          <pc:docMk/>
          <pc:sldMk cId="1631739187" sldId="714"/>
        </pc:sldMkLst>
      </pc:sldChg>
      <pc:sldChg chg="addSp modSp add mod">
        <pc:chgData name="Yoel Kortick" userId="167978f5-7f40-4909-85d5-d4149554ad4e" providerId="ADAL" clId="{33962DE9-A7B5-4C8B-8571-5BAEE0475229}" dt="2023-08-25T13:36:56.239" v="135" actId="403"/>
        <pc:sldMkLst>
          <pc:docMk/>
          <pc:sldMk cId="3995503609" sldId="714"/>
        </pc:sldMkLst>
        <pc:spChg chg="add mod">
          <ac:chgData name="Yoel Kortick" userId="167978f5-7f40-4909-85d5-d4149554ad4e" providerId="ADAL" clId="{33962DE9-A7B5-4C8B-8571-5BAEE0475229}" dt="2023-08-25T13:36:56.239" v="135" actId="403"/>
          <ac:spMkLst>
            <pc:docMk/>
            <pc:sldMk cId="3995503609" sldId="714"/>
            <ac:spMk id="6" creationId="{4233041A-013A-2A03-96E9-73CE39F6FFB3}"/>
          </ac:spMkLst>
        </pc:spChg>
        <pc:spChg chg="add mod">
          <ac:chgData name="Yoel Kortick" userId="167978f5-7f40-4909-85d5-d4149554ad4e" providerId="ADAL" clId="{33962DE9-A7B5-4C8B-8571-5BAEE0475229}" dt="2023-08-25T13:36:49.739" v="129" actId="1038"/>
          <ac:spMkLst>
            <pc:docMk/>
            <pc:sldMk cId="3995503609" sldId="714"/>
            <ac:spMk id="7" creationId="{3623F3DE-BE7B-E7E2-A39A-E905593E9697}"/>
          </ac:spMkLst>
        </pc:spChg>
        <pc:picChg chg="add mod">
          <ac:chgData name="Yoel Kortick" userId="167978f5-7f40-4909-85d5-d4149554ad4e" providerId="ADAL" clId="{33962DE9-A7B5-4C8B-8571-5BAEE0475229}" dt="2023-08-25T13:36:41.910" v="116" actId="1076"/>
          <ac:picMkLst>
            <pc:docMk/>
            <pc:sldMk cId="3995503609" sldId="714"/>
            <ac:picMk id="5" creationId="{75620B21-D2DF-10D1-2505-54A88669C89C}"/>
          </ac:picMkLst>
        </pc:picChg>
      </pc:sldChg>
      <pc:sldChg chg="addSp modSp add mod">
        <pc:chgData name="Yoel Kortick" userId="167978f5-7f40-4909-85d5-d4149554ad4e" providerId="ADAL" clId="{33962DE9-A7B5-4C8B-8571-5BAEE0475229}" dt="2023-08-25T13:37:37.622" v="151" actId="27636"/>
        <pc:sldMkLst>
          <pc:docMk/>
          <pc:sldMk cId="2081002177" sldId="715"/>
        </pc:sldMkLst>
        <pc:spChg chg="add mod">
          <ac:chgData name="Yoel Kortick" userId="167978f5-7f40-4909-85d5-d4149554ad4e" providerId="ADAL" clId="{33962DE9-A7B5-4C8B-8571-5BAEE0475229}" dt="2023-08-25T13:37:37.622" v="151" actId="27636"/>
          <ac:spMkLst>
            <pc:docMk/>
            <pc:sldMk cId="2081002177" sldId="715"/>
            <ac:spMk id="6" creationId="{123381C4-4B34-8EB6-E015-59F95F546553}"/>
          </ac:spMkLst>
        </pc:spChg>
        <pc:spChg chg="add mod">
          <ac:chgData name="Yoel Kortick" userId="167978f5-7f40-4909-85d5-d4149554ad4e" providerId="ADAL" clId="{33962DE9-A7B5-4C8B-8571-5BAEE0475229}" dt="2023-08-25T13:37:22.794" v="140" actId="14100"/>
          <ac:spMkLst>
            <pc:docMk/>
            <pc:sldMk cId="2081002177" sldId="715"/>
            <ac:spMk id="7" creationId="{725D086D-2183-2E62-818B-8857DB129BB6}"/>
          </ac:spMkLst>
        </pc:spChg>
        <pc:picChg chg="add mod">
          <ac:chgData name="Yoel Kortick" userId="167978f5-7f40-4909-85d5-d4149554ad4e" providerId="ADAL" clId="{33962DE9-A7B5-4C8B-8571-5BAEE0475229}" dt="2023-08-25T13:37:17.781" v="138" actId="14100"/>
          <ac:picMkLst>
            <pc:docMk/>
            <pc:sldMk cId="2081002177" sldId="715"/>
            <ac:picMk id="5" creationId="{8FC9195C-7D44-D955-DBC2-FE31A18E87D8}"/>
          </ac:picMkLst>
        </pc:picChg>
      </pc:sldChg>
      <pc:sldChg chg="del">
        <pc:chgData name="Yoel Kortick" userId="167978f5-7f40-4909-85d5-d4149554ad4e" providerId="ADAL" clId="{33962DE9-A7B5-4C8B-8571-5BAEE0475229}" dt="2023-08-24T14:39:41.681" v="23" actId="47"/>
        <pc:sldMkLst>
          <pc:docMk/>
          <pc:sldMk cId="2361637751" sldId="715"/>
        </pc:sldMkLst>
      </pc:sldChg>
      <pc:sldChg chg="addSp modSp add mod">
        <pc:chgData name="Yoel Kortick" userId="167978f5-7f40-4909-85d5-d4149554ad4e" providerId="ADAL" clId="{33962DE9-A7B5-4C8B-8571-5BAEE0475229}" dt="2023-08-25T13:58:42.551" v="575" actId="11529"/>
        <pc:sldMkLst>
          <pc:docMk/>
          <pc:sldMk cId="2700976561" sldId="716"/>
        </pc:sldMkLst>
        <pc:spChg chg="mod">
          <ac:chgData name="Yoel Kortick" userId="167978f5-7f40-4909-85d5-d4149554ad4e" providerId="ADAL" clId="{33962DE9-A7B5-4C8B-8571-5BAEE0475229}" dt="2023-08-25T13:39:10.781" v="186" actId="255"/>
          <ac:spMkLst>
            <pc:docMk/>
            <pc:sldMk cId="2700976561" sldId="716"/>
            <ac:spMk id="6" creationId="{FC137B9D-CCE8-1D3B-4207-4576FC1D2AA9}"/>
          </ac:spMkLst>
        </pc:spChg>
        <pc:spChg chg="add mod">
          <ac:chgData name="Yoel Kortick" userId="167978f5-7f40-4909-85d5-d4149554ad4e" providerId="ADAL" clId="{33962DE9-A7B5-4C8B-8571-5BAEE0475229}" dt="2023-08-25T13:39:28.624" v="190" actId="14100"/>
          <ac:spMkLst>
            <pc:docMk/>
            <pc:sldMk cId="2700976561" sldId="716"/>
            <ac:spMk id="7" creationId="{776A8C2C-C999-6306-158C-DA7E45BE67F2}"/>
          </ac:spMkLst>
        </pc:spChg>
        <pc:spChg chg="add">
          <ac:chgData name="Yoel Kortick" userId="167978f5-7f40-4909-85d5-d4149554ad4e" providerId="ADAL" clId="{33962DE9-A7B5-4C8B-8571-5BAEE0475229}" dt="2023-08-25T13:58:42.551" v="575" actId="11529"/>
          <ac:spMkLst>
            <pc:docMk/>
            <pc:sldMk cId="2700976561" sldId="716"/>
            <ac:spMk id="8" creationId="{E3A67E11-F9BF-1706-3879-A9760672797A}"/>
          </ac:spMkLst>
        </pc:spChg>
        <pc:picChg chg="add mod ord">
          <ac:chgData name="Yoel Kortick" userId="167978f5-7f40-4909-85d5-d4149554ad4e" providerId="ADAL" clId="{33962DE9-A7B5-4C8B-8571-5BAEE0475229}" dt="2023-08-25T13:58:29.688" v="574" actId="167"/>
          <ac:picMkLst>
            <pc:docMk/>
            <pc:sldMk cId="2700976561" sldId="716"/>
            <ac:picMk id="5" creationId="{9FC2F686-126A-857D-67C2-6D13CCD0A224}"/>
          </ac:picMkLst>
        </pc:picChg>
      </pc:sldChg>
      <pc:sldChg chg="del">
        <pc:chgData name="Yoel Kortick" userId="167978f5-7f40-4909-85d5-d4149554ad4e" providerId="ADAL" clId="{33962DE9-A7B5-4C8B-8571-5BAEE0475229}" dt="2023-08-24T14:39:41.681" v="23" actId="47"/>
        <pc:sldMkLst>
          <pc:docMk/>
          <pc:sldMk cId="3463319704" sldId="716"/>
        </pc:sldMkLst>
      </pc:sldChg>
      <pc:sldChg chg="del">
        <pc:chgData name="Yoel Kortick" userId="167978f5-7f40-4909-85d5-d4149554ad4e" providerId="ADAL" clId="{33962DE9-A7B5-4C8B-8571-5BAEE0475229}" dt="2023-08-24T14:39:41.681" v="23" actId="47"/>
        <pc:sldMkLst>
          <pc:docMk/>
          <pc:sldMk cId="1853750022" sldId="717"/>
        </pc:sldMkLst>
      </pc:sldChg>
      <pc:sldChg chg="addSp delSp modSp add mod">
        <pc:chgData name="Yoel Kortick" userId="167978f5-7f40-4909-85d5-d4149554ad4e" providerId="ADAL" clId="{33962DE9-A7B5-4C8B-8571-5BAEE0475229}" dt="2023-08-25T13:41:21.225" v="208" actId="14100"/>
        <pc:sldMkLst>
          <pc:docMk/>
          <pc:sldMk cId="3577209614" sldId="717"/>
        </pc:sldMkLst>
        <pc:spChg chg="mod">
          <ac:chgData name="Yoel Kortick" userId="167978f5-7f40-4909-85d5-d4149554ad4e" providerId="ADAL" clId="{33962DE9-A7B5-4C8B-8571-5BAEE0475229}" dt="2023-08-25T13:39:41.176" v="191"/>
          <ac:spMkLst>
            <pc:docMk/>
            <pc:sldMk cId="3577209614" sldId="717"/>
            <ac:spMk id="6" creationId="{FC137B9D-CCE8-1D3B-4207-4576FC1D2AA9}"/>
          </ac:spMkLst>
        </pc:spChg>
        <pc:spChg chg="add mod">
          <ac:chgData name="Yoel Kortick" userId="167978f5-7f40-4909-85d5-d4149554ad4e" providerId="ADAL" clId="{33962DE9-A7B5-4C8B-8571-5BAEE0475229}" dt="2023-08-25T13:40:06.128" v="195" actId="1076"/>
          <ac:spMkLst>
            <pc:docMk/>
            <pc:sldMk cId="3577209614" sldId="717"/>
            <ac:spMk id="8" creationId="{A6753EBB-A1E3-520F-3BED-68DF61B12D1D}"/>
          </ac:spMkLst>
        </pc:spChg>
        <pc:spChg chg="add mod">
          <ac:chgData name="Yoel Kortick" userId="167978f5-7f40-4909-85d5-d4149554ad4e" providerId="ADAL" clId="{33962DE9-A7B5-4C8B-8571-5BAEE0475229}" dt="2023-08-25T13:41:08.067" v="204" actId="208"/>
          <ac:spMkLst>
            <pc:docMk/>
            <pc:sldMk cId="3577209614" sldId="717"/>
            <ac:spMk id="10" creationId="{BDAD6876-1E8E-21FA-7564-86E3FA849F44}"/>
          </ac:spMkLst>
        </pc:spChg>
        <pc:spChg chg="add mod">
          <ac:chgData name="Yoel Kortick" userId="167978f5-7f40-4909-85d5-d4149554ad4e" providerId="ADAL" clId="{33962DE9-A7B5-4C8B-8571-5BAEE0475229}" dt="2023-08-25T13:40:58.315" v="203" actId="208"/>
          <ac:spMkLst>
            <pc:docMk/>
            <pc:sldMk cId="3577209614" sldId="717"/>
            <ac:spMk id="16" creationId="{CAF3D19A-401C-462C-B411-6E0848052B3B}"/>
          </ac:spMkLst>
        </pc:spChg>
        <pc:picChg chg="add mod">
          <ac:chgData name="Yoel Kortick" userId="167978f5-7f40-4909-85d5-d4149554ad4e" providerId="ADAL" clId="{33962DE9-A7B5-4C8B-8571-5BAEE0475229}" dt="2023-08-25T13:40:41.799" v="200" actId="1076"/>
          <ac:picMkLst>
            <pc:docMk/>
            <pc:sldMk cId="3577209614" sldId="717"/>
            <ac:picMk id="5" creationId="{12FA5F42-54F0-69D8-E093-2FEE8D082CB8}"/>
          </ac:picMkLst>
        </pc:picChg>
        <pc:cxnChg chg="add mod">
          <ac:chgData name="Yoel Kortick" userId="167978f5-7f40-4909-85d5-d4149554ad4e" providerId="ADAL" clId="{33962DE9-A7B5-4C8B-8571-5BAEE0475229}" dt="2023-08-25T13:40:23.933" v="197" actId="1076"/>
          <ac:cxnSpMkLst>
            <pc:docMk/>
            <pc:sldMk cId="3577209614" sldId="717"/>
            <ac:cxnSpMk id="7" creationId="{9984183D-20E9-3650-1C62-4603FC2EDCAF}"/>
          </ac:cxnSpMkLst>
        </pc:cxnChg>
        <pc:cxnChg chg="add mod">
          <ac:chgData name="Yoel Kortick" userId="167978f5-7f40-4909-85d5-d4149554ad4e" providerId="ADAL" clId="{33962DE9-A7B5-4C8B-8571-5BAEE0475229}" dt="2023-08-25T13:40:06.128" v="195" actId="1076"/>
          <ac:cxnSpMkLst>
            <pc:docMk/>
            <pc:sldMk cId="3577209614" sldId="717"/>
            <ac:cxnSpMk id="9" creationId="{FA81E634-D321-A3CF-0800-7E6D699E9F86}"/>
          </ac:cxnSpMkLst>
        </pc:cxnChg>
        <pc:cxnChg chg="add mod">
          <ac:chgData name="Yoel Kortick" userId="167978f5-7f40-4909-85d5-d4149554ad4e" providerId="ADAL" clId="{33962DE9-A7B5-4C8B-8571-5BAEE0475229}" dt="2023-08-25T13:41:21.225" v="208" actId="14100"/>
          <ac:cxnSpMkLst>
            <pc:docMk/>
            <pc:sldMk cId="3577209614" sldId="717"/>
            <ac:cxnSpMk id="11" creationId="{6B755DC4-2DC3-ABEC-33EC-EA6959D001DD}"/>
          </ac:cxnSpMkLst>
        </pc:cxnChg>
        <pc:cxnChg chg="add mod">
          <ac:chgData name="Yoel Kortick" userId="167978f5-7f40-4909-85d5-d4149554ad4e" providerId="ADAL" clId="{33962DE9-A7B5-4C8B-8571-5BAEE0475229}" dt="2023-08-25T13:41:14.345" v="206" actId="14100"/>
          <ac:cxnSpMkLst>
            <pc:docMk/>
            <pc:sldMk cId="3577209614" sldId="717"/>
            <ac:cxnSpMk id="12" creationId="{DB8BEBB8-7A1B-BAF8-F752-DAD0984F6640}"/>
          </ac:cxnSpMkLst>
        </pc:cxnChg>
        <pc:cxnChg chg="add mod">
          <ac:chgData name="Yoel Kortick" userId="167978f5-7f40-4909-85d5-d4149554ad4e" providerId="ADAL" clId="{33962DE9-A7B5-4C8B-8571-5BAEE0475229}" dt="2023-08-25T13:40:49.981" v="201" actId="1076"/>
          <ac:cxnSpMkLst>
            <pc:docMk/>
            <pc:sldMk cId="3577209614" sldId="717"/>
            <ac:cxnSpMk id="14" creationId="{56D0B03D-3949-7D13-CCEC-AC422EAB9114}"/>
          </ac:cxnSpMkLst>
        </pc:cxnChg>
        <pc:cxnChg chg="add del mod">
          <ac:chgData name="Yoel Kortick" userId="167978f5-7f40-4909-85d5-d4149554ad4e" providerId="ADAL" clId="{33962DE9-A7B5-4C8B-8571-5BAEE0475229}" dt="2023-08-25T13:40:26.006" v="198" actId="478"/>
          <ac:cxnSpMkLst>
            <pc:docMk/>
            <pc:sldMk cId="3577209614" sldId="717"/>
            <ac:cxnSpMk id="15" creationId="{5030EC99-F8D2-B0EF-7FDE-9705E063113A}"/>
          </ac:cxnSpMkLst>
        </pc:cxnChg>
      </pc:sldChg>
      <pc:sldChg chg="del">
        <pc:chgData name="Yoel Kortick" userId="167978f5-7f40-4909-85d5-d4149554ad4e" providerId="ADAL" clId="{33962DE9-A7B5-4C8B-8571-5BAEE0475229}" dt="2023-08-24T14:39:41.681" v="23" actId="47"/>
        <pc:sldMkLst>
          <pc:docMk/>
          <pc:sldMk cId="2728154078" sldId="718"/>
        </pc:sldMkLst>
      </pc:sldChg>
      <pc:sldChg chg="addSp delSp modSp add mod">
        <pc:chgData name="Yoel Kortick" userId="167978f5-7f40-4909-85d5-d4149554ad4e" providerId="ADAL" clId="{33962DE9-A7B5-4C8B-8571-5BAEE0475229}" dt="2023-08-25T13:42:57.740" v="255" actId="6549"/>
        <pc:sldMkLst>
          <pc:docMk/>
          <pc:sldMk cId="3712247233" sldId="718"/>
        </pc:sldMkLst>
        <pc:spChg chg="mod">
          <ac:chgData name="Yoel Kortick" userId="167978f5-7f40-4909-85d5-d4149554ad4e" providerId="ADAL" clId="{33962DE9-A7B5-4C8B-8571-5BAEE0475229}" dt="2023-08-25T13:41:47.408" v="209"/>
          <ac:spMkLst>
            <pc:docMk/>
            <pc:sldMk cId="3712247233" sldId="718"/>
            <ac:spMk id="6" creationId="{FC137B9D-CCE8-1D3B-4207-4576FC1D2AA9}"/>
          </ac:spMkLst>
        </pc:spChg>
        <pc:spChg chg="add mod">
          <ac:chgData name="Yoel Kortick" userId="167978f5-7f40-4909-85d5-d4149554ad4e" providerId="ADAL" clId="{33962DE9-A7B5-4C8B-8571-5BAEE0475229}" dt="2023-08-25T13:42:29.547" v="222" actId="6549"/>
          <ac:spMkLst>
            <pc:docMk/>
            <pc:sldMk cId="3712247233" sldId="718"/>
            <ac:spMk id="8" creationId="{1EE5B457-7C52-A90F-A8A5-B497FE4C9418}"/>
          </ac:spMkLst>
        </pc:spChg>
        <pc:spChg chg="add mod">
          <ac:chgData name="Yoel Kortick" userId="167978f5-7f40-4909-85d5-d4149554ad4e" providerId="ADAL" clId="{33962DE9-A7B5-4C8B-8571-5BAEE0475229}" dt="2023-08-25T13:42:48.775" v="251" actId="20577"/>
          <ac:spMkLst>
            <pc:docMk/>
            <pc:sldMk cId="3712247233" sldId="718"/>
            <ac:spMk id="10" creationId="{25AFC73B-C350-CD54-EBFE-C71791E669D8}"/>
          </ac:spMkLst>
        </pc:spChg>
        <pc:spChg chg="add mod">
          <ac:chgData name="Yoel Kortick" userId="167978f5-7f40-4909-85d5-d4149554ad4e" providerId="ADAL" clId="{33962DE9-A7B5-4C8B-8571-5BAEE0475229}" dt="2023-08-25T13:42:57.740" v="255" actId="6549"/>
          <ac:spMkLst>
            <pc:docMk/>
            <pc:sldMk cId="3712247233" sldId="718"/>
            <ac:spMk id="15" creationId="{BD916EF8-883E-1984-B1A8-429B00C2935D}"/>
          </ac:spMkLst>
        </pc:spChg>
        <pc:picChg chg="add del mod">
          <ac:chgData name="Yoel Kortick" userId="167978f5-7f40-4909-85d5-d4149554ad4e" providerId="ADAL" clId="{33962DE9-A7B5-4C8B-8571-5BAEE0475229}" dt="2023-08-25T13:41:58.260" v="211" actId="478"/>
          <ac:picMkLst>
            <pc:docMk/>
            <pc:sldMk cId="3712247233" sldId="718"/>
            <ac:picMk id="5" creationId="{D16F4B07-A5D7-6E52-953F-DDF2DA7AD23F}"/>
          </ac:picMkLst>
        </pc:picChg>
        <pc:picChg chg="add mod ord">
          <ac:chgData name="Yoel Kortick" userId="167978f5-7f40-4909-85d5-d4149554ad4e" providerId="ADAL" clId="{33962DE9-A7B5-4C8B-8571-5BAEE0475229}" dt="2023-08-25T13:42:11.970" v="215" actId="167"/>
          <ac:picMkLst>
            <pc:docMk/>
            <pc:sldMk cId="3712247233" sldId="718"/>
            <ac:picMk id="16" creationId="{EE6943D2-538B-D896-7304-BB64A9DBE3EA}"/>
          </ac:picMkLst>
        </pc:picChg>
        <pc:cxnChg chg="add mod">
          <ac:chgData name="Yoel Kortick" userId="167978f5-7f40-4909-85d5-d4149554ad4e" providerId="ADAL" clId="{33962DE9-A7B5-4C8B-8571-5BAEE0475229}" dt="2023-08-25T13:42:55.019" v="252" actId="1076"/>
          <ac:cxnSpMkLst>
            <pc:docMk/>
            <pc:sldMk cId="3712247233" sldId="718"/>
            <ac:cxnSpMk id="7" creationId="{66671A46-F2DD-04EE-3752-491BF7C53D53}"/>
          </ac:cxnSpMkLst>
        </pc:cxnChg>
        <pc:cxnChg chg="add mod">
          <ac:chgData name="Yoel Kortick" userId="167978f5-7f40-4909-85d5-d4149554ad4e" providerId="ADAL" clId="{33962DE9-A7B5-4C8B-8571-5BAEE0475229}" dt="2023-08-25T13:42:19.802" v="216" actId="1076"/>
          <ac:cxnSpMkLst>
            <pc:docMk/>
            <pc:sldMk cId="3712247233" sldId="718"/>
            <ac:cxnSpMk id="9" creationId="{93573E94-46E3-ADF1-14BD-70789BF2EDCF}"/>
          </ac:cxnSpMkLst>
        </pc:cxnChg>
        <pc:cxnChg chg="add mod">
          <ac:chgData name="Yoel Kortick" userId="167978f5-7f40-4909-85d5-d4149554ad4e" providerId="ADAL" clId="{33962DE9-A7B5-4C8B-8571-5BAEE0475229}" dt="2023-08-25T13:42:46.415" v="250" actId="1076"/>
          <ac:cxnSpMkLst>
            <pc:docMk/>
            <pc:sldMk cId="3712247233" sldId="718"/>
            <ac:cxnSpMk id="11" creationId="{D1339684-F6CD-D7AA-2240-78E01899BE81}"/>
          </ac:cxnSpMkLst>
        </pc:cxnChg>
        <pc:cxnChg chg="add mod">
          <ac:chgData name="Yoel Kortick" userId="167978f5-7f40-4909-85d5-d4149554ad4e" providerId="ADAL" clId="{33962DE9-A7B5-4C8B-8571-5BAEE0475229}" dt="2023-08-25T13:42:42.423" v="249" actId="1038"/>
          <ac:cxnSpMkLst>
            <pc:docMk/>
            <pc:sldMk cId="3712247233" sldId="718"/>
            <ac:cxnSpMk id="12" creationId="{6A933440-215D-6BE7-E5BC-98F9F8048A98}"/>
          </ac:cxnSpMkLst>
        </pc:cxnChg>
        <pc:cxnChg chg="add mod">
          <ac:chgData name="Yoel Kortick" userId="167978f5-7f40-4909-85d5-d4149554ad4e" providerId="ADAL" clId="{33962DE9-A7B5-4C8B-8571-5BAEE0475229}" dt="2023-08-25T13:42:42.423" v="249" actId="1038"/>
          <ac:cxnSpMkLst>
            <pc:docMk/>
            <pc:sldMk cId="3712247233" sldId="718"/>
            <ac:cxnSpMk id="14" creationId="{71185A00-8290-6B86-DEEF-5995C44EE09C}"/>
          </ac:cxnSpMkLst>
        </pc:cxnChg>
      </pc:sldChg>
      <pc:sldChg chg="addSp modSp add mod">
        <pc:chgData name="Yoel Kortick" userId="167978f5-7f40-4909-85d5-d4149554ad4e" providerId="ADAL" clId="{33962DE9-A7B5-4C8B-8571-5BAEE0475229}" dt="2023-08-25T13:43:29.081" v="280" actId="1036"/>
        <pc:sldMkLst>
          <pc:docMk/>
          <pc:sldMk cId="1696479872" sldId="719"/>
        </pc:sldMkLst>
        <pc:spChg chg="mod">
          <ac:chgData name="Yoel Kortick" userId="167978f5-7f40-4909-85d5-d4149554ad4e" providerId="ADAL" clId="{33962DE9-A7B5-4C8B-8571-5BAEE0475229}" dt="2023-08-25T13:43:17.202" v="257" actId="255"/>
          <ac:spMkLst>
            <pc:docMk/>
            <pc:sldMk cId="1696479872" sldId="719"/>
            <ac:spMk id="6" creationId="{FC137B9D-CCE8-1D3B-4207-4576FC1D2AA9}"/>
          </ac:spMkLst>
        </pc:spChg>
        <pc:picChg chg="add mod">
          <ac:chgData name="Yoel Kortick" userId="167978f5-7f40-4909-85d5-d4149554ad4e" providerId="ADAL" clId="{33962DE9-A7B5-4C8B-8571-5BAEE0475229}" dt="2023-08-25T13:43:29.081" v="280" actId="1036"/>
          <ac:picMkLst>
            <pc:docMk/>
            <pc:sldMk cId="1696479872" sldId="719"/>
            <ac:picMk id="5" creationId="{2A87EAEF-F8FE-68D6-854A-4E69C5797284}"/>
          </ac:picMkLst>
        </pc:picChg>
      </pc:sldChg>
      <pc:sldChg chg="del">
        <pc:chgData name="Yoel Kortick" userId="167978f5-7f40-4909-85d5-d4149554ad4e" providerId="ADAL" clId="{33962DE9-A7B5-4C8B-8571-5BAEE0475229}" dt="2023-08-24T14:39:41.681" v="23" actId="47"/>
        <pc:sldMkLst>
          <pc:docMk/>
          <pc:sldMk cId="2689582850" sldId="719"/>
        </pc:sldMkLst>
      </pc:sldChg>
      <pc:sldChg chg="del">
        <pc:chgData name="Yoel Kortick" userId="167978f5-7f40-4909-85d5-d4149554ad4e" providerId="ADAL" clId="{33962DE9-A7B5-4C8B-8571-5BAEE0475229}" dt="2023-08-24T14:39:41.681" v="23" actId="47"/>
        <pc:sldMkLst>
          <pc:docMk/>
          <pc:sldMk cId="1865385424" sldId="720"/>
        </pc:sldMkLst>
      </pc:sldChg>
      <pc:sldChg chg="addSp modSp add mod">
        <pc:chgData name="Yoel Kortick" userId="167978f5-7f40-4909-85d5-d4149554ad4e" providerId="ADAL" clId="{33962DE9-A7B5-4C8B-8571-5BAEE0475229}" dt="2023-08-25T13:48:01.177" v="326" actId="14100"/>
        <pc:sldMkLst>
          <pc:docMk/>
          <pc:sldMk cId="2430554533" sldId="720"/>
        </pc:sldMkLst>
        <pc:spChg chg="mod">
          <ac:chgData name="Yoel Kortick" userId="167978f5-7f40-4909-85d5-d4149554ad4e" providerId="ADAL" clId="{33962DE9-A7B5-4C8B-8571-5BAEE0475229}" dt="2023-08-25T13:43:49.620" v="284" actId="404"/>
          <ac:spMkLst>
            <pc:docMk/>
            <pc:sldMk cId="2430554533" sldId="720"/>
            <ac:spMk id="6" creationId="{FC137B9D-CCE8-1D3B-4207-4576FC1D2AA9}"/>
          </ac:spMkLst>
        </pc:spChg>
        <pc:spChg chg="add mod">
          <ac:chgData name="Yoel Kortick" userId="167978f5-7f40-4909-85d5-d4149554ad4e" providerId="ADAL" clId="{33962DE9-A7B5-4C8B-8571-5BAEE0475229}" dt="2023-08-25T13:47:55.004" v="324" actId="14100"/>
          <ac:spMkLst>
            <pc:docMk/>
            <pc:sldMk cId="2430554533" sldId="720"/>
            <ac:spMk id="7" creationId="{780C73CC-918D-D391-C1FA-34C8C3DABB20}"/>
          </ac:spMkLst>
        </pc:spChg>
        <pc:spChg chg="add mod">
          <ac:chgData name="Yoel Kortick" userId="167978f5-7f40-4909-85d5-d4149554ad4e" providerId="ADAL" clId="{33962DE9-A7B5-4C8B-8571-5BAEE0475229}" dt="2023-08-25T13:47:48.755" v="322" actId="14100"/>
          <ac:spMkLst>
            <pc:docMk/>
            <pc:sldMk cId="2430554533" sldId="720"/>
            <ac:spMk id="8" creationId="{51A9B7D3-3ADC-B6D2-DA41-B726392441CB}"/>
          </ac:spMkLst>
        </pc:spChg>
        <pc:spChg chg="add mod">
          <ac:chgData name="Yoel Kortick" userId="167978f5-7f40-4909-85d5-d4149554ad4e" providerId="ADAL" clId="{33962DE9-A7B5-4C8B-8571-5BAEE0475229}" dt="2023-08-25T13:48:01.177" v="326" actId="14100"/>
          <ac:spMkLst>
            <pc:docMk/>
            <pc:sldMk cId="2430554533" sldId="720"/>
            <ac:spMk id="9" creationId="{A48B0729-28BA-1E5A-5D6A-7BAD5FA3357D}"/>
          </ac:spMkLst>
        </pc:spChg>
        <pc:picChg chg="add mod">
          <ac:chgData name="Yoel Kortick" userId="167978f5-7f40-4909-85d5-d4149554ad4e" providerId="ADAL" clId="{33962DE9-A7B5-4C8B-8571-5BAEE0475229}" dt="2023-08-25T13:47:38.310" v="302" actId="1036"/>
          <ac:picMkLst>
            <pc:docMk/>
            <pc:sldMk cId="2430554533" sldId="720"/>
            <ac:picMk id="5" creationId="{C86B8CA5-1BA5-64AE-105C-0BB83E1A9BBD}"/>
          </ac:picMkLst>
        </pc:picChg>
      </pc:sldChg>
      <pc:sldChg chg="del">
        <pc:chgData name="Yoel Kortick" userId="167978f5-7f40-4909-85d5-d4149554ad4e" providerId="ADAL" clId="{33962DE9-A7B5-4C8B-8571-5BAEE0475229}" dt="2023-08-24T14:39:41.681" v="23" actId="47"/>
        <pc:sldMkLst>
          <pc:docMk/>
          <pc:sldMk cId="887252644" sldId="721"/>
        </pc:sldMkLst>
      </pc:sldChg>
      <pc:sldChg chg="addSp modSp add mod">
        <pc:chgData name="Yoel Kortick" userId="167978f5-7f40-4909-85d5-d4149554ad4e" providerId="ADAL" clId="{33962DE9-A7B5-4C8B-8571-5BAEE0475229}" dt="2023-08-25T14:00:52.132" v="604" actId="13926"/>
        <pc:sldMkLst>
          <pc:docMk/>
          <pc:sldMk cId="3827169100" sldId="721"/>
        </pc:sldMkLst>
        <pc:spChg chg="mod">
          <ac:chgData name="Yoel Kortick" userId="167978f5-7f40-4909-85d5-d4149554ad4e" providerId="ADAL" clId="{33962DE9-A7B5-4C8B-8571-5BAEE0475229}" dt="2023-08-25T14:00:52.132" v="604" actId="13926"/>
          <ac:spMkLst>
            <pc:docMk/>
            <pc:sldMk cId="3827169100" sldId="721"/>
            <ac:spMk id="6" creationId="{FC137B9D-CCE8-1D3B-4207-4576FC1D2AA9}"/>
          </ac:spMkLst>
        </pc:spChg>
        <pc:spChg chg="add mod">
          <ac:chgData name="Yoel Kortick" userId="167978f5-7f40-4909-85d5-d4149554ad4e" providerId="ADAL" clId="{33962DE9-A7B5-4C8B-8571-5BAEE0475229}" dt="2023-08-25T13:53:51.376" v="398" actId="1076"/>
          <ac:spMkLst>
            <pc:docMk/>
            <pc:sldMk cId="3827169100" sldId="721"/>
            <ac:spMk id="7" creationId="{B9A1B96B-B05E-AC26-F832-427CA498A435}"/>
          </ac:spMkLst>
        </pc:spChg>
        <pc:picChg chg="add mod">
          <ac:chgData name="Yoel Kortick" userId="167978f5-7f40-4909-85d5-d4149554ad4e" providerId="ADAL" clId="{33962DE9-A7B5-4C8B-8571-5BAEE0475229}" dt="2023-08-25T13:53:45.652" v="396" actId="14100"/>
          <ac:picMkLst>
            <pc:docMk/>
            <pc:sldMk cId="3827169100" sldId="721"/>
            <ac:picMk id="5" creationId="{85FA0DD9-D878-5F3B-D322-6088AD2987BB}"/>
          </ac:picMkLst>
        </pc:picChg>
        <pc:cxnChg chg="add mod">
          <ac:chgData name="Yoel Kortick" userId="167978f5-7f40-4909-85d5-d4149554ad4e" providerId="ADAL" clId="{33962DE9-A7B5-4C8B-8571-5BAEE0475229}" dt="2023-08-25T13:53:55.839" v="399" actId="1076"/>
          <ac:cxnSpMkLst>
            <pc:docMk/>
            <pc:sldMk cId="3827169100" sldId="721"/>
            <ac:cxnSpMk id="8" creationId="{65ACF3F6-E0AD-B93E-3AF3-F976F961BD4C}"/>
          </ac:cxnSpMkLst>
        </pc:cxnChg>
        <pc:cxnChg chg="add mod">
          <ac:chgData name="Yoel Kortick" userId="167978f5-7f40-4909-85d5-d4149554ad4e" providerId="ADAL" clId="{33962DE9-A7B5-4C8B-8571-5BAEE0475229}" dt="2023-08-25T13:53:58.604" v="400" actId="14100"/>
          <ac:cxnSpMkLst>
            <pc:docMk/>
            <pc:sldMk cId="3827169100" sldId="721"/>
            <ac:cxnSpMk id="9" creationId="{CD1A69EE-4F1E-0BD2-505E-40542C76A0DD}"/>
          </ac:cxnSpMkLst>
        </pc:cxnChg>
      </pc:sldChg>
      <pc:sldChg chg="del">
        <pc:chgData name="Yoel Kortick" userId="167978f5-7f40-4909-85d5-d4149554ad4e" providerId="ADAL" clId="{33962DE9-A7B5-4C8B-8571-5BAEE0475229}" dt="2023-08-24T14:39:41.681" v="23" actId="47"/>
        <pc:sldMkLst>
          <pc:docMk/>
          <pc:sldMk cId="2248536251" sldId="722"/>
        </pc:sldMkLst>
      </pc:sldChg>
      <pc:sldChg chg="addSp modSp add mod">
        <pc:chgData name="Yoel Kortick" userId="167978f5-7f40-4909-85d5-d4149554ad4e" providerId="ADAL" clId="{33962DE9-A7B5-4C8B-8571-5BAEE0475229}" dt="2023-08-25T14:01:05.376" v="606" actId="13926"/>
        <pc:sldMkLst>
          <pc:docMk/>
          <pc:sldMk cId="3970056979" sldId="722"/>
        </pc:sldMkLst>
        <pc:spChg chg="mod">
          <ac:chgData name="Yoel Kortick" userId="167978f5-7f40-4909-85d5-d4149554ad4e" providerId="ADAL" clId="{33962DE9-A7B5-4C8B-8571-5BAEE0475229}" dt="2023-08-25T14:01:05.376" v="606" actId="13926"/>
          <ac:spMkLst>
            <pc:docMk/>
            <pc:sldMk cId="3970056979" sldId="722"/>
            <ac:spMk id="6" creationId="{FC137B9D-CCE8-1D3B-4207-4576FC1D2AA9}"/>
          </ac:spMkLst>
        </pc:spChg>
        <pc:spChg chg="add mod">
          <ac:chgData name="Yoel Kortick" userId="167978f5-7f40-4909-85d5-d4149554ad4e" providerId="ADAL" clId="{33962DE9-A7B5-4C8B-8571-5BAEE0475229}" dt="2023-08-25T13:55:22.290" v="475" actId="1076"/>
          <ac:spMkLst>
            <pc:docMk/>
            <pc:sldMk cId="3970056979" sldId="722"/>
            <ac:spMk id="7" creationId="{A4D314BF-2008-03DC-AFBE-7F74F447E969}"/>
          </ac:spMkLst>
        </pc:spChg>
        <pc:spChg chg="add mod">
          <ac:chgData name="Yoel Kortick" userId="167978f5-7f40-4909-85d5-d4149554ad4e" providerId="ADAL" clId="{33962DE9-A7B5-4C8B-8571-5BAEE0475229}" dt="2023-08-25T13:55:14.896" v="472" actId="1076"/>
          <ac:spMkLst>
            <pc:docMk/>
            <pc:sldMk cId="3970056979" sldId="722"/>
            <ac:spMk id="9" creationId="{807630C7-B984-30D5-49EE-93F8CF3DBA16}"/>
          </ac:spMkLst>
        </pc:spChg>
        <pc:picChg chg="add mod">
          <ac:chgData name="Yoel Kortick" userId="167978f5-7f40-4909-85d5-d4149554ad4e" providerId="ADAL" clId="{33962DE9-A7B5-4C8B-8571-5BAEE0475229}" dt="2023-08-25T13:55:07.814" v="470" actId="1076"/>
          <ac:picMkLst>
            <pc:docMk/>
            <pc:sldMk cId="3970056979" sldId="722"/>
            <ac:picMk id="5" creationId="{6ACE68BD-0D69-DA5C-A694-76B112D32234}"/>
          </ac:picMkLst>
        </pc:picChg>
        <pc:cxnChg chg="add mod">
          <ac:chgData name="Yoel Kortick" userId="167978f5-7f40-4909-85d5-d4149554ad4e" providerId="ADAL" clId="{33962DE9-A7B5-4C8B-8571-5BAEE0475229}" dt="2023-08-25T13:55:26.330" v="477" actId="14100"/>
          <ac:cxnSpMkLst>
            <pc:docMk/>
            <pc:sldMk cId="3970056979" sldId="722"/>
            <ac:cxnSpMk id="8" creationId="{9E940D9B-76C6-2BB7-AB7E-44F9E5810076}"/>
          </ac:cxnSpMkLst>
        </pc:cxnChg>
        <pc:cxnChg chg="add mod">
          <ac:chgData name="Yoel Kortick" userId="167978f5-7f40-4909-85d5-d4149554ad4e" providerId="ADAL" clId="{33962DE9-A7B5-4C8B-8571-5BAEE0475229}" dt="2023-08-25T13:55:19.277" v="474" actId="14100"/>
          <ac:cxnSpMkLst>
            <pc:docMk/>
            <pc:sldMk cId="3970056979" sldId="722"/>
            <ac:cxnSpMk id="10" creationId="{3168C97F-7F8D-35D2-57A0-52B0055CED9D}"/>
          </ac:cxnSpMkLst>
        </pc:cxnChg>
      </pc:sldChg>
      <pc:sldChg chg="del">
        <pc:chgData name="Yoel Kortick" userId="167978f5-7f40-4909-85d5-d4149554ad4e" providerId="ADAL" clId="{33962DE9-A7B5-4C8B-8571-5BAEE0475229}" dt="2023-08-24T14:39:41.681" v="23" actId="47"/>
        <pc:sldMkLst>
          <pc:docMk/>
          <pc:sldMk cId="2077437268" sldId="723"/>
        </pc:sldMkLst>
      </pc:sldChg>
      <pc:sldChg chg="addSp modSp add mod">
        <pc:chgData name="Yoel Kortick" userId="167978f5-7f40-4909-85d5-d4149554ad4e" providerId="ADAL" clId="{33962DE9-A7B5-4C8B-8571-5BAEE0475229}" dt="2023-08-25T14:01:35.061" v="619" actId="1036"/>
        <pc:sldMkLst>
          <pc:docMk/>
          <pc:sldMk cId="2508666631" sldId="723"/>
        </pc:sldMkLst>
        <pc:spChg chg="mod">
          <ac:chgData name="Yoel Kortick" userId="167978f5-7f40-4909-85d5-d4149554ad4e" providerId="ADAL" clId="{33962DE9-A7B5-4C8B-8571-5BAEE0475229}" dt="2023-08-25T14:01:24.636" v="608" actId="13926"/>
          <ac:spMkLst>
            <pc:docMk/>
            <pc:sldMk cId="2508666631" sldId="723"/>
            <ac:spMk id="6" creationId="{FC137B9D-CCE8-1D3B-4207-4576FC1D2AA9}"/>
          </ac:spMkLst>
        </pc:spChg>
        <pc:spChg chg="add mod">
          <ac:chgData name="Yoel Kortick" userId="167978f5-7f40-4909-85d5-d4149554ad4e" providerId="ADAL" clId="{33962DE9-A7B5-4C8B-8571-5BAEE0475229}" dt="2023-08-25T14:01:35.061" v="619" actId="1036"/>
          <ac:spMkLst>
            <pc:docMk/>
            <pc:sldMk cId="2508666631" sldId="723"/>
            <ac:spMk id="7" creationId="{FA719A93-65D8-FF1A-D319-2D2E552FBFF6}"/>
          </ac:spMkLst>
        </pc:spChg>
        <pc:spChg chg="add mod">
          <ac:chgData name="Yoel Kortick" userId="167978f5-7f40-4909-85d5-d4149554ad4e" providerId="ADAL" clId="{33962DE9-A7B5-4C8B-8571-5BAEE0475229}" dt="2023-08-25T14:01:35.061" v="619" actId="1036"/>
          <ac:spMkLst>
            <pc:docMk/>
            <pc:sldMk cId="2508666631" sldId="723"/>
            <ac:spMk id="8" creationId="{4D8D7A03-1C66-A30D-4A0D-52C9A6E3CC93}"/>
          </ac:spMkLst>
        </pc:spChg>
        <pc:spChg chg="add mod">
          <ac:chgData name="Yoel Kortick" userId="167978f5-7f40-4909-85d5-d4149554ad4e" providerId="ADAL" clId="{33962DE9-A7B5-4C8B-8571-5BAEE0475229}" dt="2023-08-25T14:01:35.061" v="619" actId="1036"/>
          <ac:spMkLst>
            <pc:docMk/>
            <pc:sldMk cId="2508666631" sldId="723"/>
            <ac:spMk id="9" creationId="{F91D868D-6F83-3D36-2C37-8C35EBBD6DB7}"/>
          </ac:spMkLst>
        </pc:spChg>
        <pc:picChg chg="add mod">
          <ac:chgData name="Yoel Kortick" userId="167978f5-7f40-4909-85d5-d4149554ad4e" providerId="ADAL" clId="{33962DE9-A7B5-4C8B-8571-5BAEE0475229}" dt="2023-08-25T14:01:35.061" v="619" actId="1036"/>
          <ac:picMkLst>
            <pc:docMk/>
            <pc:sldMk cId="2508666631" sldId="723"/>
            <ac:picMk id="5" creationId="{4F2F600A-CBF1-485C-4468-A213B13A2E0A}"/>
          </ac:picMkLst>
        </pc:picChg>
      </pc:sldChg>
      <pc:sldChg chg="addSp modSp add mod">
        <pc:chgData name="Yoel Kortick" userId="167978f5-7f40-4909-85d5-d4149554ad4e" providerId="ADAL" clId="{33962DE9-A7B5-4C8B-8571-5BAEE0475229}" dt="2023-08-25T14:01:46.327" v="640" actId="6549"/>
        <pc:sldMkLst>
          <pc:docMk/>
          <pc:sldMk cId="2238338478" sldId="724"/>
        </pc:sldMkLst>
        <pc:spChg chg="mod">
          <ac:chgData name="Yoel Kortick" userId="167978f5-7f40-4909-85d5-d4149554ad4e" providerId="ADAL" clId="{33962DE9-A7B5-4C8B-8571-5BAEE0475229}" dt="2023-08-25T14:01:46.327" v="640" actId="6549"/>
          <ac:spMkLst>
            <pc:docMk/>
            <pc:sldMk cId="2238338478" sldId="724"/>
            <ac:spMk id="6" creationId="{FC137B9D-CCE8-1D3B-4207-4576FC1D2AA9}"/>
          </ac:spMkLst>
        </pc:spChg>
        <pc:spChg chg="add mod">
          <ac:chgData name="Yoel Kortick" userId="167978f5-7f40-4909-85d5-d4149554ad4e" providerId="ADAL" clId="{33962DE9-A7B5-4C8B-8571-5BAEE0475229}" dt="2023-08-25T13:57:16.851" v="549" actId="1076"/>
          <ac:spMkLst>
            <pc:docMk/>
            <pc:sldMk cId="2238338478" sldId="724"/>
            <ac:spMk id="7" creationId="{431EDF04-8C80-D0C3-B2EC-8A28BBE28DD4}"/>
          </ac:spMkLst>
        </pc:spChg>
        <pc:spChg chg="add mod">
          <ac:chgData name="Yoel Kortick" userId="167978f5-7f40-4909-85d5-d4149554ad4e" providerId="ADAL" clId="{33962DE9-A7B5-4C8B-8571-5BAEE0475229}" dt="2023-08-25T13:57:13.482" v="548" actId="1035"/>
          <ac:spMkLst>
            <pc:docMk/>
            <pc:sldMk cId="2238338478" sldId="724"/>
            <ac:spMk id="8" creationId="{EBF64C85-E1FD-E742-1F07-280902119408}"/>
          </ac:spMkLst>
        </pc:spChg>
        <pc:picChg chg="add mod">
          <ac:chgData name="Yoel Kortick" userId="167978f5-7f40-4909-85d5-d4149554ad4e" providerId="ADAL" clId="{33962DE9-A7B5-4C8B-8571-5BAEE0475229}" dt="2023-08-25T13:57:06.083" v="542" actId="1076"/>
          <ac:picMkLst>
            <pc:docMk/>
            <pc:sldMk cId="2238338478" sldId="724"/>
            <ac:picMk id="5" creationId="{C118A36B-5EE9-87E1-1603-B5F3B1952399}"/>
          </ac:picMkLst>
        </pc:picChg>
      </pc:sldChg>
      <pc:sldChg chg="del">
        <pc:chgData name="Yoel Kortick" userId="167978f5-7f40-4909-85d5-d4149554ad4e" providerId="ADAL" clId="{33962DE9-A7B5-4C8B-8571-5BAEE0475229}" dt="2023-08-24T14:39:41.681" v="23" actId="47"/>
        <pc:sldMkLst>
          <pc:docMk/>
          <pc:sldMk cId="2875742076" sldId="724"/>
        </pc:sldMkLst>
      </pc:sldChg>
      <pc:sldChg chg="addSp modSp add mod">
        <pc:chgData name="Yoel Kortick" userId="167978f5-7f40-4909-85d5-d4149554ad4e" providerId="ADAL" clId="{33962DE9-A7B5-4C8B-8571-5BAEE0475229}" dt="2023-08-25T14:02:08.517" v="658" actId="14100"/>
        <pc:sldMkLst>
          <pc:docMk/>
          <pc:sldMk cId="270030240" sldId="725"/>
        </pc:sldMkLst>
        <pc:spChg chg="mod">
          <ac:chgData name="Yoel Kortick" userId="167978f5-7f40-4909-85d5-d4149554ad4e" providerId="ADAL" clId="{33962DE9-A7B5-4C8B-8571-5BAEE0475229}" dt="2023-08-25T14:02:08.517" v="658" actId="14100"/>
          <ac:spMkLst>
            <pc:docMk/>
            <pc:sldMk cId="270030240" sldId="725"/>
            <ac:spMk id="6" creationId="{FC137B9D-CCE8-1D3B-4207-4576FC1D2AA9}"/>
          </ac:spMkLst>
        </pc:spChg>
        <pc:spChg chg="add mod">
          <ac:chgData name="Yoel Kortick" userId="167978f5-7f40-4909-85d5-d4149554ad4e" providerId="ADAL" clId="{33962DE9-A7B5-4C8B-8571-5BAEE0475229}" dt="2023-08-25T14:02:05.761" v="657" actId="1036"/>
          <ac:spMkLst>
            <pc:docMk/>
            <pc:sldMk cId="270030240" sldId="725"/>
            <ac:spMk id="8" creationId="{F3892ADE-4314-66EE-312F-3453EF172FD5}"/>
          </ac:spMkLst>
        </pc:spChg>
        <pc:picChg chg="add mod">
          <ac:chgData name="Yoel Kortick" userId="167978f5-7f40-4909-85d5-d4149554ad4e" providerId="ADAL" clId="{33962DE9-A7B5-4C8B-8571-5BAEE0475229}" dt="2023-08-25T14:02:05.761" v="657" actId="1036"/>
          <ac:picMkLst>
            <pc:docMk/>
            <pc:sldMk cId="270030240" sldId="725"/>
            <ac:picMk id="7" creationId="{F89F97C0-FF58-782E-E33B-CF2636E8A3E7}"/>
          </ac:picMkLst>
        </pc:picChg>
        <pc:cxnChg chg="add mod">
          <ac:chgData name="Yoel Kortick" userId="167978f5-7f40-4909-85d5-d4149554ad4e" providerId="ADAL" clId="{33962DE9-A7B5-4C8B-8571-5BAEE0475229}" dt="2023-08-25T14:02:05.761" v="657" actId="1036"/>
          <ac:cxnSpMkLst>
            <pc:docMk/>
            <pc:sldMk cId="270030240" sldId="725"/>
            <ac:cxnSpMk id="5" creationId="{1E0B61B6-5DAC-EDB9-C298-C1A264D4104E}"/>
          </ac:cxnSpMkLst>
        </pc:cxnChg>
      </pc:sldChg>
      <pc:sldChg chg="del">
        <pc:chgData name="Yoel Kortick" userId="167978f5-7f40-4909-85d5-d4149554ad4e" providerId="ADAL" clId="{33962DE9-A7B5-4C8B-8571-5BAEE0475229}" dt="2023-08-24T14:39:41.681" v="23" actId="47"/>
        <pc:sldMkLst>
          <pc:docMk/>
          <pc:sldMk cId="3379217569" sldId="725"/>
        </pc:sldMkLst>
      </pc:sldChg>
      <pc:sldChg chg="del">
        <pc:chgData name="Yoel Kortick" userId="167978f5-7f40-4909-85d5-d4149554ad4e" providerId="ADAL" clId="{33962DE9-A7B5-4C8B-8571-5BAEE0475229}" dt="2023-08-24T14:39:41.681" v="23" actId="47"/>
        <pc:sldMkLst>
          <pc:docMk/>
          <pc:sldMk cId="1732379544" sldId="726"/>
        </pc:sldMkLst>
      </pc:sldChg>
      <pc:sldChg chg="del">
        <pc:chgData name="Yoel Kortick" userId="167978f5-7f40-4909-85d5-d4149554ad4e" providerId="ADAL" clId="{33962DE9-A7B5-4C8B-8571-5BAEE0475229}" dt="2023-08-24T14:39:41.681" v="23" actId="47"/>
        <pc:sldMkLst>
          <pc:docMk/>
          <pc:sldMk cId="1585920538" sldId="727"/>
        </pc:sldMkLst>
      </pc:sldChg>
      <pc:sldChg chg="del">
        <pc:chgData name="Yoel Kortick" userId="167978f5-7f40-4909-85d5-d4149554ad4e" providerId="ADAL" clId="{33962DE9-A7B5-4C8B-8571-5BAEE0475229}" dt="2023-08-24T14:39:41.681" v="23" actId="47"/>
        <pc:sldMkLst>
          <pc:docMk/>
          <pc:sldMk cId="2443989024" sldId="728"/>
        </pc:sldMkLst>
      </pc:sldChg>
      <pc:sldChg chg="del">
        <pc:chgData name="Yoel Kortick" userId="167978f5-7f40-4909-85d5-d4149554ad4e" providerId="ADAL" clId="{33962DE9-A7B5-4C8B-8571-5BAEE0475229}" dt="2023-08-24T14:39:41.681" v="23" actId="47"/>
        <pc:sldMkLst>
          <pc:docMk/>
          <pc:sldMk cId="3768032821" sldId="729"/>
        </pc:sldMkLst>
      </pc:sldChg>
      <pc:sldChg chg="del">
        <pc:chgData name="Yoel Kortick" userId="167978f5-7f40-4909-85d5-d4149554ad4e" providerId="ADAL" clId="{33962DE9-A7B5-4C8B-8571-5BAEE0475229}" dt="2023-08-24T14:39:41.681" v="23" actId="47"/>
        <pc:sldMkLst>
          <pc:docMk/>
          <pc:sldMk cId="3544822907" sldId="730"/>
        </pc:sldMkLst>
      </pc:sldChg>
    </pc:docChg>
  </pc:docChgLst>
  <pc:docChgLst>
    <pc:chgData name="Yoel Kortick" userId="167978f5-7f40-4909-85d5-d4149554ad4e" providerId="ADAL" clId="{D834B7A3-96BD-4DAA-BAF6-93E844C82C31}"/>
    <pc:docChg chg="undo custSel addSld delSld modSld">
      <pc:chgData name="Yoel Kortick" userId="167978f5-7f40-4909-85d5-d4149554ad4e" providerId="ADAL" clId="{D834B7A3-96BD-4DAA-BAF6-93E844C82C31}" dt="2023-09-07T13:09:53.289" v="4365" actId="20577"/>
      <pc:docMkLst>
        <pc:docMk/>
      </pc:docMkLst>
      <pc:sldChg chg="addSp modSp mod">
        <pc:chgData name="Yoel Kortick" userId="167978f5-7f40-4909-85d5-d4149554ad4e" providerId="ADAL" clId="{D834B7A3-96BD-4DAA-BAF6-93E844C82C31}" dt="2023-08-27T08:32:41.611" v="3035" actId="20577"/>
        <pc:sldMkLst>
          <pc:docMk/>
          <pc:sldMk cId="481120056" sldId="389"/>
        </pc:sldMkLst>
        <pc:spChg chg="add mod">
          <ac:chgData name="Yoel Kortick" userId="167978f5-7f40-4909-85d5-d4149554ad4e" providerId="ADAL" clId="{D834B7A3-96BD-4DAA-BAF6-93E844C82C31}" dt="2023-08-27T07:57:12.287" v="1569"/>
          <ac:spMkLst>
            <pc:docMk/>
            <pc:sldMk cId="481120056" sldId="389"/>
            <ac:spMk id="2" creationId="{6AC47701-275D-9DBA-3089-1FB130F4005C}"/>
          </ac:spMkLst>
        </pc:spChg>
        <pc:spChg chg="add mod">
          <ac:chgData name="Yoel Kortick" userId="167978f5-7f40-4909-85d5-d4149554ad4e" providerId="ADAL" clId="{D834B7A3-96BD-4DAA-BAF6-93E844C82C31}" dt="2023-08-27T08:32:41.611" v="3035" actId="20577"/>
          <ac:spMkLst>
            <pc:docMk/>
            <pc:sldMk cId="481120056" sldId="389"/>
            <ac:spMk id="3" creationId="{CC4972BF-A460-9949-2795-8C59F27543B3}"/>
          </ac:spMkLst>
        </pc:spChg>
        <pc:spChg chg="mod">
          <ac:chgData name="Yoel Kortick" userId="167978f5-7f40-4909-85d5-d4149554ad4e" providerId="ADAL" clId="{D834B7A3-96BD-4DAA-BAF6-93E844C82C31}" dt="2023-08-27T06:44:52.829" v="4"/>
          <ac:spMkLst>
            <pc:docMk/>
            <pc:sldMk cId="481120056" sldId="389"/>
            <ac:spMk id="33" creationId="{10B19EF8-D548-5909-EC0A-0DAD29132EB0}"/>
          </ac:spMkLst>
        </pc:spChg>
        <pc:spChg chg="mod">
          <ac:chgData name="Yoel Kortick" userId="167978f5-7f40-4909-85d5-d4149554ad4e" providerId="ADAL" clId="{D834B7A3-96BD-4DAA-BAF6-93E844C82C31}" dt="2023-08-27T07:40:15.800" v="1125"/>
          <ac:spMkLst>
            <pc:docMk/>
            <pc:sldMk cId="481120056" sldId="389"/>
            <ac:spMk id="35" creationId="{2856D55B-FFE4-73A6-E96B-E8539E279BBE}"/>
          </ac:spMkLst>
        </pc:spChg>
        <pc:spChg chg="mod">
          <ac:chgData name="Yoel Kortick" userId="167978f5-7f40-4909-85d5-d4149554ad4e" providerId="ADAL" clId="{D834B7A3-96BD-4DAA-BAF6-93E844C82C31}" dt="2023-08-27T07:41:15.800" v="1129"/>
          <ac:spMkLst>
            <pc:docMk/>
            <pc:sldMk cId="481120056" sldId="389"/>
            <ac:spMk id="37" creationId="{C8FC2611-6E43-0A65-5736-75EE135AF2B1}"/>
          </ac:spMkLst>
        </pc:spChg>
      </pc:sldChg>
      <pc:sldChg chg="modSp mod">
        <pc:chgData name="Yoel Kortick" userId="167978f5-7f40-4909-85d5-d4149554ad4e" providerId="ADAL" clId="{D834B7A3-96BD-4DAA-BAF6-93E844C82C31}" dt="2023-09-07T12:05:20.573" v="4364"/>
        <pc:sldMkLst>
          <pc:docMk/>
          <pc:sldMk cId="3303321736" sldId="403"/>
        </pc:sldMkLst>
        <pc:spChg chg="mod">
          <ac:chgData name="Yoel Kortick" userId="167978f5-7f40-4909-85d5-d4149554ad4e" providerId="ADAL" clId="{D834B7A3-96BD-4DAA-BAF6-93E844C82C31}" dt="2023-09-07T12:05:20.573" v="4364"/>
          <ac:spMkLst>
            <pc:docMk/>
            <pc:sldMk cId="3303321736" sldId="403"/>
            <ac:spMk id="6" creationId="{FC137B9D-CCE8-1D3B-4207-4576FC1D2AA9}"/>
          </ac:spMkLst>
        </pc:spChg>
      </pc:sldChg>
      <pc:sldChg chg="modSp mod">
        <pc:chgData name="Yoel Kortick" userId="167978f5-7f40-4909-85d5-d4149554ad4e" providerId="ADAL" clId="{D834B7A3-96BD-4DAA-BAF6-93E844C82C31}" dt="2023-08-27T08:11:25.052" v="2178" actId="20577"/>
        <pc:sldMkLst>
          <pc:docMk/>
          <pc:sldMk cId="2441513226" sldId="574"/>
        </pc:sldMkLst>
        <pc:spChg chg="mod">
          <ac:chgData name="Yoel Kortick" userId="167978f5-7f40-4909-85d5-d4149554ad4e" providerId="ADAL" clId="{D834B7A3-96BD-4DAA-BAF6-93E844C82C31}" dt="2023-08-27T08:11:25.052" v="2178" actId="20577"/>
          <ac:spMkLst>
            <pc:docMk/>
            <pc:sldMk cId="2441513226" sldId="574"/>
            <ac:spMk id="6" creationId="{234B1E83-CCD0-6E10-207E-A8FAE74F3265}"/>
          </ac:spMkLst>
        </pc:spChg>
      </pc:sldChg>
      <pc:sldChg chg="modSp mod">
        <pc:chgData name="Yoel Kortick" userId="167978f5-7f40-4909-85d5-d4149554ad4e" providerId="ADAL" clId="{D834B7A3-96BD-4DAA-BAF6-93E844C82C31}" dt="2023-08-27T07:38:23.842" v="1123" actId="14100"/>
        <pc:sldMkLst>
          <pc:docMk/>
          <pc:sldMk cId="3579353157" sldId="697"/>
        </pc:sldMkLst>
        <pc:spChg chg="mod">
          <ac:chgData name="Yoel Kortick" userId="167978f5-7f40-4909-85d5-d4149554ad4e" providerId="ADAL" clId="{D834B7A3-96BD-4DAA-BAF6-93E844C82C31}" dt="2023-08-27T07:38:23.842" v="1123" actId="14100"/>
          <ac:spMkLst>
            <pc:docMk/>
            <pc:sldMk cId="3579353157" sldId="697"/>
            <ac:spMk id="3" creationId="{C0DC44FE-FE73-18C6-BA0D-39ADF9F4DAF5}"/>
          </ac:spMkLst>
        </pc:spChg>
      </pc:sldChg>
      <pc:sldChg chg="addSp delSp modSp mod">
        <pc:chgData name="Yoel Kortick" userId="167978f5-7f40-4909-85d5-d4149554ad4e" providerId="ADAL" clId="{D834B7A3-96BD-4DAA-BAF6-93E844C82C31}" dt="2023-08-27T06:47:56.279" v="138" actId="20577"/>
        <pc:sldMkLst>
          <pc:docMk/>
          <pc:sldMk cId="1600273323" sldId="698"/>
        </pc:sldMkLst>
        <pc:spChg chg="mod">
          <ac:chgData name="Yoel Kortick" userId="167978f5-7f40-4909-85d5-d4149554ad4e" providerId="ADAL" clId="{D834B7A3-96BD-4DAA-BAF6-93E844C82C31}" dt="2023-08-27T06:44:52.829" v="4"/>
          <ac:spMkLst>
            <pc:docMk/>
            <pc:sldMk cId="1600273323" sldId="698"/>
            <ac:spMk id="2" creationId="{FEDFB40A-FD68-C90C-FC94-AB562EC8C5F8}"/>
          </ac:spMkLst>
        </pc:spChg>
        <pc:spChg chg="mod">
          <ac:chgData name="Yoel Kortick" userId="167978f5-7f40-4909-85d5-d4149554ad4e" providerId="ADAL" clId="{D834B7A3-96BD-4DAA-BAF6-93E844C82C31}" dt="2023-08-27T06:44:52.829" v="4"/>
          <ac:spMkLst>
            <pc:docMk/>
            <pc:sldMk cId="1600273323" sldId="698"/>
            <ac:spMk id="3" creationId="{1EEC3019-2DBF-2204-71BC-BA22E9B7D6C8}"/>
          </ac:spMkLst>
        </pc:spChg>
        <pc:spChg chg="add mod">
          <ac:chgData name="Yoel Kortick" userId="167978f5-7f40-4909-85d5-d4149554ad4e" providerId="ADAL" clId="{D834B7A3-96BD-4DAA-BAF6-93E844C82C31}" dt="2023-08-27T06:47:35.119" v="101" actId="1036"/>
          <ac:spMkLst>
            <pc:docMk/>
            <pc:sldMk cId="1600273323" sldId="698"/>
            <ac:spMk id="7" creationId="{CAE41DFC-4B5C-280E-516D-514C53CBCE7E}"/>
          </ac:spMkLst>
        </pc:spChg>
        <pc:spChg chg="mod">
          <ac:chgData name="Yoel Kortick" userId="167978f5-7f40-4909-85d5-d4149554ad4e" providerId="ADAL" clId="{D834B7A3-96BD-4DAA-BAF6-93E844C82C31}" dt="2023-08-27T06:47:56.279" v="138" actId="20577"/>
          <ac:spMkLst>
            <pc:docMk/>
            <pc:sldMk cId="1600273323" sldId="698"/>
            <ac:spMk id="9" creationId="{9129134B-0EC1-1161-A56F-50620ACD1DB6}"/>
          </ac:spMkLst>
        </pc:spChg>
        <pc:spChg chg="del">
          <ac:chgData name="Yoel Kortick" userId="167978f5-7f40-4909-85d5-d4149554ad4e" providerId="ADAL" clId="{D834B7A3-96BD-4DAA-BAF6-93E844C82C31}" dt="2023-08-27T06:45:26.103" v="9" actId="478"/>
          <ac:spMkLst>
            <pc:docMk/>
            <pc:sldMk cId="1600273323" sldId="698"/>
            <ac:spMk id="11" creationId="{29B6BFB2-4B88-4A6F-2248-BBD411CB3C77}"/>
          </ac:spMkLst>
        </pc:spChg>
        <pc:spChg chg="add mod">
          <ac:chgData name="Yoel Kortick" userId="167978f5-7f40-4909-85d5-d4149554ad4e" providerId="ADAL" clId="{D834B7A3-96BD-4DAA-BAF6-93E844C82C31}" dt="2023-08-27T06:47:35.119" v="101" actId="1036"/>
          <ac:spMkLst>
            <pc:docMk/>
            <pc:sldMk cId="1600273323" sldId="698"/>
            <ac:spMk id="12" creationId="{64FBD0DA-EE9C-8F94-FC1D-73F66A98611C}"/>
          </ac:spMkLst>
        </pc:spChg>
        <pc:picChg chg="add mod">
          <ac:chgData name="Yoel Kortick" userId="167978f5-7f40-4909-85d5-d4149554ad4e" providerId="ADAL" clId="{D834B7A3-96BD-4DAA-BAF6-93E844C82C31}" dt="2023-08-27T06:47:35.119" v="101" actId="1036"/>
          <ac:picMkLst>
            <pc:docMk/>
            <pc:sldMk cId="1600273323" sldId="698"/>
            <ac:picMk id="6" creationId="{696A5294-4876-5D41-1F0C-281A1F7804E7}"/>
          </ac:picMkLst>
        </pc:picChg>
        <pc:picChg chg="del">
          <ac:chgData name="Yoel Kortick" userId="167978f5-7f40-4909-85d5-d4149554ad4e" providerId="ADAL" clId="{D834B7A3-96BD-4DAA-BAF6-93E844C82C31}" dt="2023-08-27T06:46:56.140" v="11" actId="478"/>
          <ac:picMkLst>
            <pc:docMk/>
            <pc:sldMk cId="1600273323" sldId="698"/>
            <ac:picMk id="8" creationId="{6778C878-FA31-D102-D5F2-FD380E4398E3}"/>
          </ac:picMkLst>
        </pc:picChg>
        <pc:cxnChg chg="del">
          <ac:chgData name="Yoel Kortick" userId="167978f5-7f40-4909-85d5-d4149554ad4e" providerId="ADAL" clId="{D834B7A3-96BD-4DAA-BAF6-93E844C82C31}" dt="2023-08-27T06:45:27.280" v="10" actId="478"/>
          <ac:cxnSpMkLst>
            <pc:docMk/>
            <pc:sldMk cId="1600273323" sldId="698"/>
            <ac:cxnSpMk id="10" creationId="{603EA2DC-CF86-4A0F-7C6F-B2D406354555}"/>
          </ac:cxnSpMkLst>
        </pc:cxnChg>
      </pc:sldChg>
      <pc:sldChg chg="addSp delSp modSp mod">
        <pc:chgData name="Yoel Kortick" userId="167978f5-7f40-4909-85d5-d4149554ad4e" providerId="ADAL" clId="{D834B7A3-96BD-4DAA-BAF6-93E844C82C31}" dt="2023-08-27T06:49:41.796" v="217" actId="1036"/>
        <pc:sldMkLst>
          <pc:docMk/>
          <pc:sldMk cId="3292028106" sldId="699"/>
        </pc:sldMkLst>
        <pc:spChg chg="mod">
          <ac:chgData name="Yoel Kortick" userId="167978f5-7f40-4909-85d5-d4149554ad4e" providerId="ADAL" clId="{D834B7A3-96BD-4DAA-BAF6-93E844C82C31}" dt="2023-08-27T06:44:52.829" v="4"/>
          <ac:spMkLst>
            <pc:docMk/>
            <pc:sldMk cId="3292028106" sldId="699"/>
            <ac:spMk id="2" creationId="{FEDFB40A-FD68-C90C-FC94-AB562EC8C5F8}"/>
          </ac:spMkLst>
        </pc:spChg>
        <pc:spChg chg="mod">
          <ac:chgData name="Yoel Kortick" userId="167978f5-7f40-4909-85d5-d4149554ad4e" providerId="ADAL" clId="{D834B7A3-96BD-4DAA-BAF6-93E844C82C31}" dt="2023-08-27T06:44:52.829" v="4"/>
          <ac:spMkLst>
            <pc:docMk/>
            <pc:sldMk cId="3292028106" sldId="699"/>
            <ac:spMk id="3" creationId="{1EEC3019-2DBF-2204-71BC-BA22E9B7D6C8}"/>
          </ac:spMkLst>
        </pc:spChg>
        <pc:spChg chg="add mod">
          <ac:chgData name="Yoel Kortick" userId="167978f5-7f40-4909-85d5-d4149554ad4e" providerId="ADAL" clId="{D834B7A3-96BD-4DAA-BAF6-93E844C82C31}" dt="2023-08-27T06:49:31.883" v="171" actId="1035"/>
          <ac:spMkLst>
            <pc:docMk/>
            <pc:sldMk cId="3292028106" sldId="699"/>
            <ac:spMk id="7" creationId="{5F3618A8-5A03-3B92-AEDC-DE66C31A2AEB}"/>
          </ac:spMkLst>
        </pc:spChg>
        <pc:spChg chg="add mod">
          <ac:chgData name="Yoel Kortick" userId="167978f5-7f40-4909-85d5-d4149554ad4e" providerId="ADAL" clId="{D834B7A3-96BD-4DAA-BAF6-93E844C82C31}" dt="2023-08-27T06:49:41.796" v="217" actId="1036"/>
          <ac:spMkLst>
            <pc:docMk/>
            <pc:sldMk cId="3292028106" sldId="699"/>
            <ac:spMk id="8" creationId="{884AAA74-9AA1-BDE0-F8A4-36AB3D4140FC}"/>
          </ac:spMkLst>
        </pc:spChg>
        <pc:spChg chg="mod">
          <ac:chgData name="Yoel Kortick" userId="167978f5-7f40-4909-85d5-d4149554ad4e" providerId="ADAL" clId="{D834B7A3-96BD-4DAA-BAF6-93E844C82C31}" dt="2023-08-27T06:48:29.993" v="157" actId="404"/>
          <ac:spMkLst>
            <pc:docMk/>
            <pc:sldMk cId="3292028106" sldId="699"/>
            <ac:spMk id="10" creationId="{BADEB02A-F588-AF19-8589-D34044A8E520}"/>
          </ac:spMkLst>
        </pc:spChg>
        <pc:spChg chg="del">
          <ac:chgData name="Yoel Kortick" userId="167978f5-7f40-4909-85d5-d4149554ad4e" providerId="ADAL" clId="{D834B7A3-96BD-4DAA-BAF6-93E844C82C31}" dt="2023-08-27T06:48:37.056" v="159" actId="478"/>
          <ac:spMkLst>
            <pc:docMk/>
            <pc:sldMk cId="3292028106" sldId="699"/>
            <ac:spMk id="11" creationId="{2F819869-C40A-3350-FDB5-BA7A77135BBD}"/>
          </ac:spMkLst>
        </pc:spChg>
        <pc:picChg chg="add mod">
          <ac:chgData name="Yoel Kortick" userId="167978f5-7f40-4909-85d5-d4149554ad4e" providerId="ADAL" clId="{D834B7A3-96BD-4DAA-BAF6-93E844C82C31}" dt="2023-08-27T06:49:18.323" v="165" actId="208"/>
          <ac:picMkLst>
            <pc:docMk/>
            <pc:sldMk cId="3292028106" sldId="699"/>
            <ac:picMk id="6" creationId="{9B3E5F20-D70E-6C34-58B5-1A127EFBF5C2}"/>
          </ac:picMkLst>
        </pc:picChg>
        <pc:picChg chg="del">
          <ac:chgData name="Yoel Kortick" userId="167978f5-7f40-4909-85d5-d4149554ad4e" providerId="ADAL" clId="{D834B7A3-96BD-4DAA-BAF6-93E844C82C31}" dt="2023-08-27T06:48:34.368" v="158" actId="478"/>
          <ac:picMkLst>
            <pc:docMk/>
            <pc:sldMk cId="3292028106" sldId="699"/>
            <ac:picMk id="9" creationId="{00BF3F24-1A14-5A2F-7270-7E3884C6A1F1}"/>
          </ac:picMkLst>
        </pc:picChg>
      </pc:sldChg>
      <pc:sldChg chg="modSp mod">
        <pc:chgData name="Yoel Kortick" userId="167978f5-7f40-4909-85d5-d4149554ad4e" providerId="ADAL" clId="{D834B7A3-96BD-4DAA-BAF6-93E844C82C31}" dt="2023-08-27T07:40:36.039" v="1128" actId="14100"/>
        <pc:sldMkLst>
          <pc:docMk/>
          <pc:sldMk cId="3753241301" sldId="704"/>
        </pc:sldMkLst>
        <pc:spChg chg="mod">
          <ac:chgData name="Yoel Kortick" userId="167978f5-7f40-4909-85d5-d4149554ad4e" providerId="ADAL" clId="{D834B7A3-96BD-4DAA-BAF6-93E844C82C31}" dt="2023-08-27T07:40:36.039" v="1128" actId="14100"/>
          <ac:spMkLst>
            <pc:docMk/>
            <pc:sldMk cId="3753241301" sldId="704"/>
            <ac:spMk id="3" creationId="{C0DC44FE-FE73-18C6-BA0D-39ADF9F4DAF5}"/>
          </ac:spMkLst>
        </pc:spChg>
      </pc:sldChg>
      <pc:sldChg chg="addSp delSp modSp mod">
        <pc:chgData name="Yoel Kortick" userId="167978f5-7f40-4909-85d5-d4149554ad4e" providerId="ADAL" clId="{D834B7A3-96BD-4DAA-BAF6-93E844C82C31}" dt="2023-08-27T09:08:10.859" v="4236" actId="14100"/>
        <pc:sldMkLst>
          <pc:docMk/>
          <pc:sldMk cId="3826647313" sldId="705"/>
        </pc:sldMkLst>
        <pc:spChg chg="mod">
          <ac:chgData name="Yoel Kortick" userId="167978f5-7f40-4909-85d5-d4149554ad4e" providerId="ADAL" clId="{D834B7A3-96BD-4DAA-BAF6-93E844C82C31}" dt="2023-08-27T07:40:15.800" v="1125"/>
          <ac:spMkLst>
            <pc:docMk/>
            <pc:sldMk cId="3826647313" sldId="705"/>
            <ac:spMk id="2" creationId="{FEDFB40A-FD68-C90C-FC94-AB562EC8C5F8}"/>
          </ac:spMkLst>
        </pc:spChg>
        <pc:spChg chg="del mod">
          <ac:chgData name="Yoel Kortick" userId="167978f5-7f40-4909-85d5-d4149554ad4e" providerId="ADAL" clId="{D834B7A3-96BD-4DAA-BAF6-93E844C82C31}" dt="2023-08-27T07:36:08.493" v="1120" actId="478"/>
          <ac:spMkLst>
            <pc:docMk/>
            <pc:sldMk cId="3826647313" sldId="705"/>
            <ac:spMk id="3" creationId="{1EEC3019-2DBF-2204-71BC-BA22E9B7D6C8}"/>
          </ac:spMkLst>
        </pc:spChg>
        <pc:spChg chg="mod">
          <ac:chgData name="Yoel Kortick" userId="167978f5-7f40-4909-85d5-d4149554ad4e" providerId="ADAL" clId="{D834B7A3-96BD-4DAA-BAF6-93E844C82C31}" dt="2023-08-27T09:08:10.859" v="4236" actId="14100"/>
          <ac:spMkLst>
            <pc:docMk/>
            <pc:sldMk cId="3826647313" sldId="705"/>
            <ac:spMk id="6" creationId="{FC137B9D-CCE8-1D3B-4207-4576FC1D2AA9}"/>
          </ac:spMkLst>
        </pc:spChg>
        <pc:spChg chg="mod">
          <ac:chgData name="Yoel Kortick" userId="167978f5-7f40-4909-85d5-d4149554ad4e" providerId="ADAL" clId="{D834B7A3-96BD-4DAA-BAF6-93E844C82C31}" dt="2023-08-27T07:24:30.466" v="657" actId="14100"/>
          <ac:spMkLst>
            <pc:docMk/>
            <pc:sldMk cId="3826647313" sldId="705"/>
            <ac:spMk id="10" creationId="{D21B7F74-B7AE-A24E-8013-6A407CE4AE9E}"/>
          </ac:spMkLst>
        </pc:spChg>
        <pc:spChg chg="add mod">
          <ac:chgData name="Yoel Kortick" userId="167978f5-7f40-4909-85d5-d4149554ad4e" providerId="ADAL" clId="{D834B7A3-96BD-4DAA-BAF6-93E844C82C31}" dt="2023-08-27T07:25:07.658" v="662" actId="14100"/>
          <ac:spMkLst>
            <pc:docMk/>
            <pc:sldMk cId="3826647313" sldId="705"/>
            <ac:spMk id="12" creationId="{1FE6D3CE-19F4-3E0D-61DF-1A33F0BDC8FB}"/>
          </ac:spMkLst>
        </pc:spChg>
        <pc:spChg chg="add mod">
          <ac:chgData name="Yoel Kortick" userId="167978f5-7f40-4909-85d5-d4149554ad4e" providerId="ADAL" clId="{D834B7A3-96BD-4DAA-BAF6-93E844C82C31}" dt="2023-08-27T07:40:15.800" v="1125"/>
          <ac:spMkLst>
            <pc:docMk/>
            <pc:sldMk cId="3826647313" sldId="705"/>
            <ac:spMk id="16" creationId="{CBDDDF2F-C421-D13C-CEE5-1AB0931DCAFC}"/>
          </ac:spMkLst>
        </pc:spChg>
        <pc:picChg chg="del">
          <ac:chgData name="Yoel Kortick" userId="167978f5-7f40-4909-85d5-d4149554ad4e" providerId="ADAL" clId="{D834B7A3-96BD-4DAA-BAF6-93E844C82C31}" dt="2023-08-27T07:23:48.026" v="652" actId="478"/>
          <ac:picMkLst>
            <pc:docMk/>
            <pc:sldMk cId="3826647313" sldId="705"/>
            <ac:picMk id="5" creationId="{33EBB14C-3F02-C32E-45A4-C42BD95547FE}"/>
          </ac:picMkLst>
        </pc:picChg>
        <pc:picChg chg="add mod ord">
          <ac:chgData name="Yoel Kortick" userId="167978f5-7f40-4909-85d5-d4149554ad4e" providerId="ADAL" clId="{D834B7A3-96BD-4DAA-BAF6-93E844C82C31}" dt="2023-08-27T07:24:33.856" v="658" actId="167"/>
          <ac:picMkLst>
            <pc:docMk/>
            <pc:sldMk cId="3826647313" sldId="705"/>
            <ac:picMk id="8" creationId="{DB9E0D17-00CA-EF93-2204-AF73385C9B2B}"/>
          </ac:picMkLst>
        </pc:picChg>
        <pc:picChg chg="add mod">
          <ac:chgData name="Yoel Kortick" userId="167978f5-7f40-4909-85d5-d4149554ad4e" providerId="ADAL" clId="{D834B7A3-96BD-4DAA-BAF6-93E844C82C31}" dt="2023-08-27T07:25:12.027" v="663" actId="208"/>
          <ac:picMkLst>
            <pc:docMk/>
            <pc:sldMk cId="3826647313" sldId="705"/>
            <ac:picMk id="11" creationId="{9CD7AF78-FA9C-0475-5DF4-8D5C7003D334}"/>
          </ac:picMkLst>
        </pc:picChg>
        <pc:picChg chg="add del mod">
          <ac:chgData name="Yoel Kortick" userId="167978f5-7f40-4909-85d5-d4149554ad4e" providerId="ADAL" clId="{D834B7A3-96BD-4DAA-BAF6-93E844C82C31}" dt="2023-08-27T07:26:57.393" v="666" actId="478"/>
          <ac:picMkLst>
            <pc:docMk/>
            <pc:sldMk cId="3826647313" sldId="705"/>
            <ac:picMk id="15" creationId="{946CE98A-A338-1661-B211-935AE25E5708}"/>
          </ac:picMkLst>
        </pc:picChg>
      </pc:sldChg>
      <pc:sldChg chg="addSp delSp modSp mod">
        <pc:chgData name="Yoel Kortick" userId="167978f5-7f40-4909-85d5-d4149554ad4e" providerId="ADAL" clId="{D834B7A3-96BD-4DAA-BAF6-93E844C82C31}" dt="2023-08-27T07:46:22.349" v="1328" actId="6549"/>
        <pc:sldMkLst>
          <pc:docMk/>
          <pc:sldMk cId="2996094099" sldId="709"/>
        </pc:sldMkLst>
        <pc:spChg chg="mod">
          <ac:chgData name="Yoel Kortick" userId="167978f5-7f40-4909-85d5-d4149554ad4e" providerId="ADAL" clId="{D834B7A3-96BD-4DAA-BAF6-93E844C82C31}" dt="2023-08-27T07:41:15.800" v="1129"/>
          <ac:spMkLst>
            <pc:docMk/>
            <pc:sldMk cId="2996094099" sldId="709"/>
            <ac:spMk id="2" creationId="{FEDFB40A-FD68-C90C-FC94-AB562EC8C5F8}"/>
          </ac:spMkLst>
        </pc:spChg>
        <pc:spChg chg="mod">
          <ac:chgData name="Yoel Kortick" userId="167978f5-7f40-4909-85d5-d4149554ad4e" providerId="ADAL" clId="{D834B7A3-96BD-4DAA-BAF6-93E844C82C31}" dt="2023-08-27T07:41:15.800" v="1129"/>
          <ac:spMkLst>
            <pc:docMk/>
            <pc:sldMk cId="2996094099" sldId="709"/>
            <ac:spMk id="3" creationId="{1EEC3019-2DBF-2204-71BC-BA22E9B7D6C8}"/>
          </ac:spMkLst>
        </pc:spChg>
        <pc:spChg chg="del mod">
          <ac:chgData name="Yoel Kortick" userId="167978f5-7f40-4909-85d5-d4149554ad4e" providerId="ADAL" clId="{D834B7A3-96BD-4DAA-BAF6-93E844C82C31}" dt="2023-08-27T07:41:52.716" v="1178" actId="478"/>
          <ac:spMkLst>
            <pc:docMk/>
            <pc:sldMk cId="2996094099" sldId="709"/>
            <ac:spMk id="6" creationId="{FC137B9D-CCE8-1D3B-4207-4576FC1D2AA9}"/>
          </ac:spMkLst>
        </pc:spChg>
        <pc:spChg chg="del">
          <ac:chgData name="Yoel Kortick" userId="167978f5-7f40-4909-85d5-d4149554ad4e" providerId="ADAL" clId="{D834B7A3-96BD-4DAA-BAF6-93E844C82C31}" dt="2023-08-27T07:41:57.133" v="1180" actId="478"/>
          <ac:spMkLst>
            <pc:docMk/>
            <pc:sldMk cId="2996094099" sldId="709"/>
            <ac:spMk id="8" creationId="{B386DFE1-68CC-0883-6C09-4F087FD64EC4}"/>
          </ac:spMkLst>
        </pc:spChg>
        <pc:spChg chg="add del mod">
          <ac:chgData name="Yoel Kortick" userId="167978f5-7f40-4909-85d5-d4149554ad4e" providerId="ADAL" clId="{D834B7A3-96BD-4DAA-BAF6-93E844C82C31}" dt="2023-08-27T07:41:55.062" v="1179" actId="478"/>
          <ac:spMkLst>
            <pc:docMk/>
            <pc:sldMk cId="2996094099" sldId="709"/>
            <ac:spMk id="10" creationId="{11171B1E-360A-B760-F4E2-C2996F8764D6}"/>
          </ac:spMkLst>
        </pc:spChg>
        <pc:spChg chg="del">
          <ac:chgData name="Yoel Kortick" userId="167978f5-7f40-4909-85d5-d4149554ad4e" providerId="ADAL" clId="{D834B7A3-96BD-4DAA-BAF6-93E844C82C31}" dt="2023-08-27T07:41:57.133" v="1180" actId="478"/>
          <ac:spMkLst>
            <pc:docMk/>
            <pc:sldMk cId="2996094099" sldId="709"/>
            <ac:spMk id="11" creationId="{972AFE1F-62F0-0BE7-6257-360D25CF7460}"/>
          </ac:spMkLst>
        </pc:spChg>
        <pc:spChg chg="add mod">
          <ac:chgData name="Yoel Kortick" userId="167978f5-7f40-4909-85d5-d4149554ad4e" providerId="ADAL" clId="{D834B7A3-96BD-4DAA-BAF6-93E844C82C31}" dt="2023-08-27T07:46:22.349" v="1328" actId="6549"/>
          <ac:spMkLst>
            <pc:docMk/>
            <pc:sldMk cId="2996094099" sldId="709"/>
            <ac:spMk id="15" creationId="{423536D0-0849-EC7C-1C34-FB9D64B9DEF5}"/>
          </ac:spMkLst>
        </pc:spChg>
        <pc:spChg chg="add mod">
          <ac:chgData name="Yoel Kortick" userId="167978f5-7f40-4909-85d5-d4149554ad4e" providerId="ADAL" clId="{D834B7A3-96BD-4DAA-BAF6-93E844C82C31}" dt="2023-08-27T07:45:37.787" v="1284" actId="1076"/>
          <ac:spMkLst>
            <pc:docMk/>
            <pc:sldMk cId="2996094099" sldId="709"/>
            <ac:spMk id="16" creationId="{9A88378E-F052-7061-968D-F5429B8DC396}"/>
          </ac:spMkLst>
        </pc:spChg>
        <pc:spChg chg="add mod">
          <ac:chgData name="Yoel Kortick" userId="167978f5-7f40-4909-85d5-d4149554ad4e" providerId="ADAL" clId="{D834B7A3-96BD-4DAA-BAF6-93E844C82C31}" dt="2023-08-27T07:45:49.445" v="1320" actId="14100"/>
          <ac:spMkLst>
            <pc:docMk/>
            <pc:sldMk cId="2996094099" sldId="709"/>
            <ac:spMk id="18" creationId="{6EDE19D0-3F79-D76A-52BD-24043068F20B}"/>
          </ac:spMkLst>
        </pc:spChg>
        <pc:picChg chg="del">
          <ac:chgData name="Yoel Kortick" userId="167978f5-7f40-4909-85d5-d4149554ad4e" providerId="ADAL" clId="{D834B7A3-96BD-4DAA-BAF6-93E844C82C31}" dt="2023-08-27T07:41:51.053" v="1177" actId="478"/>
          <ac:picMkLst>
            <pc:docMk/>
            <pc:sldMk cId="2996094099" sldId="709"/>
            <ac:picMk id="5" creationId="{E0257560-CE96-E72E-C613-DA3B8D741515}"/>
          </ac:picMkLst>
        </pc:picChg>
        <pc:picChg chg="add del mod">
          <ac:chgData name="Yoel Kortick" userId="167978f5-7f40-4909-85d5-d4149554ad4e" providerId="ADAL" clId="{D834B7A3-96BD-4DAA-BAF6-93E844C82C31}" dt="2023-08-27T07:43:38.900" v="1204" actId="478"/>
          <ac:picMkLst>
            <pc:docMk/>
            <pc:sldMk cId="2996094099" sldId="709"/>
            <ac:picMk id="14" creationId="{7E1EED73-F6AB-E5AD-10C5-529AC03EFBD6}"/>
          </ac:picMkLst>
        </pc:picChg>
        <pc:picChg chg="add del mod">
          <ac:chgData name="Yoel Kortick" userId="167978f5-7f40-4909-85d5-d4149554ad4e" providerId="ADAL" clId="{D834B7A3-96BD-4DAA-BAF6-93E844C82C31}" dt="2023-08-27T07:44:57.273" v="1281" actId="478"/>
          <ac:picMkLst>
            <pc:docMk/>
            <pc:sldMk cId="2996094099" sldId="709"/>
            <ac:picMk id="17" creationId="{17A57B33-8709-504E-51AA-4EA038D88FBD}"/>
          </ac:picMkLst>
        </pc:picChg>
        <pc:picChg chg="add mod ord">
          <ac:chgData name="Yoel Kortick" userId="167978f5-7f40-4909-85d5-d4149554ad4e" providerId="ADAL" clId="{D834B7A3-96BD-4DAA-BAF6-93E844C82C31}" dt="2023-08-27T07:45:37.787" v="1284" actId="1076"/>
          <ac:picMkLst>
            <pc:docMk/>
            <pc:sldMk cId="2996094099" sldId="709"/>
            <ac:picMk id="20" creationId="{7C9B1EF2-0D69-09AF-CDAC-1255D68D7355}"/>
          </ac:picMkLst>
        </pc:picChg>
        <pc:picChg chg="add mod ord">
          <ac:chgData name="Yoel Kortick" userId="167978f5-7f40-4909-85d5-d4149554ad4e" providerId="ADAL" clId="{D834B7A3-96BD-4DAA-BAF6-93E844C82C31}" dt="2023-08-27T07:45:57.304" v="1322" actId="167"/>
          <ac:picMkLst>
            <pc:docMk/>
            <pc:sldMk cId="2996094099" sldId="709"/>
            <ac:picMk id="22" creationId="{10C4EB6B-5BBA-E7CC-5835-87D43054F236}"/>
          </ac:picMkLst>
        </pc:picChg>
        <pc:cxnChg chg="del">
          <ac:chgData name="Yoel Kortick" userId="167978f5-7f40-4909-85d5-d4149554ad4e" providerId="ADAL" clId="{D834B7A3-96BD-4DAA-BAF6-93E844C82C31}" dt="2023-08-27T07:41:57.133" v="1180" actId="478"/>
          <ac:cxnSpMkLst>
            <pc:docMk/>
            <pc:sldMk cId="2996094099" sldId="709"/>
            <ac:cxnSpMk id="9" creationId="{15B8780A-A80E-8D65-0019-E668C2907779}"/>
          </ac:cxnSpMkLst>
        </pc:cxnChg>
        <pc:cxnChg chg="del mod">
          <ac:chgData name="Yoel Kortick" userId="167978f5-7f40-4909-85d5-d4149554ad4e" providerId="ADAL" clId="{D834B7A3-96BD-4DAA-BAF6-93E844C82C31}" dt="2023-08-27T07:41:57.133" v="1180" actId="478"/>
          <ac:cxnSpMkLst>
            <pc:docMk/>
            <pc:sldMk cId="2996094099" sldId="709"/>
            <ac:cxnSpMk id="12" creationId="{434DD89E-928C-CF62-7ED8-97EA9EAEC7E6}"/>
          </ac:cxnSpMkLst>
        </pc:cxnChg>
      </pc:sldChg>
      <pc:sldChg chg="modSp mod">
        <pc:chgData name="Yoel Kortick" userId="167978f5-7f40-4909-85d5-d4149554ad4e" providerId="ADAL" clId="{D834B7A3-96BD-4DAA-BAF6-93E844C82C31}" dt="2023-08-27T07:41:21.571" v="1131" actId="14100"/>
        <pc:sldMkLst>
          <pc:docMk/>
          <pc:sldMk cId="2583079210" sldId="711"/>
        </pc:sldMkLst>
        <pc:spChg chg="mod">
          <ac:chgData name="Yoel Kortick" userId="167978f5-7f40-4909-85d5-d4149554ad4e" providerId="ADAL" clId="{D834B7A3-96BD-4DAA-BAF6-93E844C82C31}" dt="2023-08-27T07:41:21.571" v="1131" actId="14100"/>
          <ac:spMkLst>
            <pc:docMk/>
            <pc:sldMk cId="2583079210" sldId="711"/>
            <ac:spMk id="3" creationId="{C0DC44FE-FE73-18C6-BA0D-39ADF9F4DAF5}"/>
          </ac:spMkLst>
        </pc:spChg>
      </pc:sldChg>
      <pc:sldChg chg="modSp del">
        <pc:chgData name="Yoel Kortick" userId="167978f5-7f40-4909-85d5-d4149554ad4e" providerId="ADAL" clId="{D834B7A3-96BD-4DAA-BAF6-93E844C82C31}" dt="2023-08-27T07:42:06.288" v="1185" actId="47"/>
        <pc:sldMkLst>
          <pc:docMk/>
          <pc:sldMk cId="3142257827" sldId="712"/>
        </pc:sldMkLst>
        <pc:spChg chg="mod">
          <ac:chgData name="Yoel Kortick" userId="167978f5-7f40-4909-85d5-d4149554ad4e" providerId="ADAL" clId="{D834B7A3-96BD-4DAA-BAF6-93E844C82C31}" dt="2023-08-27T07:41:15.800" v="1129"/>
          <ac:spMkLst>
            <pc:docMk/>
            <pc:sldMk cId="3142257827" sldId="712"/>
            <ac:spMk id="2" creationId="{FEDFB40A-FD68-C90C-FC94-AB562EC8C5F8}"/>
          </ac:spMkLst>
        </pc:spChg>
        <pc:spChg chg="mod">
          <ac:chgData name="Yoel Kortick" userId="167978f5-7f40-4909-85d5-d4149554ad4e" providerId="ADAL" clId="{D834B7A3-96BD-4DAA-BAF6-93E844C82C31}" dt="2023-08-27T07:41:15.800" v="1129"/>
          <ac:spMkLst>
            <pc:docMk/>
            <pc:sldMk cId="3142257827" sldId="712"/>
            <ac:spMk id="3" creationId="{1EEC3019-2DBF-2204-71BC-BA22E9B7D6C8}"/>
          </ac:spMkLst>
        </pc:spChg>
      </pc:sldChg>
      <pc:sldChg chg="modSp del">
        <pc:chgData name="Yoel Kortick" userId="167978f5-7f40-4909-85d5-d4149554ad4e" providerId="ADAL" clId="{D834B7A3-96BD-4DAA-BAF6-93E844C82C31}" dt="2023-08-27T07:42:06.890" v="1186" actId="47"/>
        <pc:sldMkLst>
          <pc:docMk/>
          <pc:sldMk cId="4138879421" sldId="713"/>
        </pc:sldMkLst>
        <pc:spChg chg="mod">
          <ac:chgData name="Yoel Kortick" userId="167978f5-7f40-4909-85d5-d4149554ad4e" providerId="ADAL" clId="{D834B7A3-96BD-4DAA-BAF6-93E844C82C31}" dt="2023-08-27T07:41:15.800" v="1129"/>
          <ac:spMkLst>
            <pc:docMk/>
            <pc:sldMk cId="4138879421" sldId="713"/>
            <ac:spMk id="2" creationId="{FEDFB40A-FD68-C90C-FC94-AB562EC8C5F8}"/>
          </ac:spMkLst>
        </pc:spChg>
        <pc:spChg chg="mod">
          <ac:chgData name="Yoel Kortick" userId="167978f5-7f40-4909-85d5-d4149554ad4e" providerId="ADAL" clId="{D834B7A3-96BD-4DAA-BAF6-93E844C82C31}" dt="2023-08-27T07:41:15.800" v="1129"/>
          <ac:spMkLst>
            <pc:docMk/>
            <pc:sldMk cId="4138879421" sldId="713"/>
            <ac:spMk id="3" creationId="{1EEC3019-2DBF-2204-71BC-BA22E9B7D6C8}"/>
          </ac:spMkLst>
        </pc:spChg>
      </pc:sldChg>
      <pc:sldChg chg="addSp delSp modSp mod">
        <pc:chgData name="Yoel Kortick" userId="167978f5-7f40-4909-85d5-d4149554ad4e" providerId="ADAL" clId="{D834B7A3-96BD-4DAA-BAF6-93E844C82C31}" dt="2023-08-27T08:23:20.607" v="2990"/>
        <pc:sldMkLst>
          <pc:docMk/>
          <pc:sldMk cId="3995503609" sldId="714"/>
        </pc:sldMkLst>
        <pc:spChg chg="mod">
          <ac:chgData name="Yoel Kortick" userId="167978f5-7f40-4909-85d5-d4149554ad4e" providerId="ADAL" clId="{D834B7A3-96BD-4DAA-BAF6-93E844C82C31}" dt="2023-08-27T06:44:52.829" v="4"/>
          <ac:spMkLst>
            <pc:docMk/>
            <pc:sldMk cId="3995503609" sldId="714"/>
            <ac:spMk id="2" creationId="{FEDFB40A-FD68-C90C-FC94-AB562EC8C5F8}"/>
          </ac:spMkLst>
        </pc:spChg>
        <pc:spChg chg="mod">
          <ac:chgData name="Yoel Kortick" userId="167978f5-7f40-4909-85d5-d4149554ad4e" providerId="ADAL" clId="{D834B7A3-96BD-4DAA-BAF6-93E844C82C31}" dt="2023-08-27T06:44:52.829" v="4"/>
          <ac:spMkLst>
            <pc:docMk/>
            <pc:sldMk cId="3995503609" sldId="714"/>
            <ac:spMk id="3" creationId="{1EEC3019-2DBF-2204-71BC-BA22E9B7D6C8}"/>
          </ac:spMkLst>
        </pc:spChg>
        <pc:spChg chg="mod">
          <ac:chgData name="Yoel Kortick" userId="167978f5-7f40-4909-85d5-d4149554ad4e" providerId="ADAL" clId="{D834B7A3-96BD-4DAA-BAF6-93E844C82C31}" dt="2023-08-27T08:23:20.607" v="2990"/>
          <ac:spMkLst>
            <pc:docMk/>
            <pc:sldMk cId="3995503609" sldId="714"/>
            <ac:spMk id="6" creationId="{4233041A-013A-2A03-96E9-73CE39F6FFB3}"/>
          </ac:spMkLst>
        </pc:spChg>
        <pc:spChg chg="del">
          <ac:chgData name="Yoel Kortick" userId="167978f5-7f40-4909-85d5-d4149554ad4e" providerId="ADAL" clId="{D834B7A3-96BD-4DAA-BAF6-93E844C82C31}" dt="2023-08-27T06:51:43.223" v="308" actId="478"/>
          <ac:spMkLst>
            <pc:docMk/>
            <pc:sldMk cId="3995503609" sldId="714"/>
            <ac:spMk id="7" creationId="{3623F3DE-BE7B-E7E2-A39A-E905593E9697}"/>
          </ac:spMkLst>
        </pc:spChg>
        <pc:spChg chg="add">
          <ac:chgData name="Yoel Kortick" userId="167978f5-7f40-4909-85d5-d4149554ad4e" providerId="ADAL" clId="{D834B7A3-96BD-4DAA-BAF6-93E844C82C31}" dt="2023-08-27T06:52:27.277" v="311" actId="11529"/>
          <ac:spMkLst>
            <pc:docMk/>
            <pc:sldMk cId="3995503609" sldId="714"/>
            <ac:spMk id="10" creationId="{F200CC5D-26E1-FE69-A50B-BC6094131F32}"/>
          </ac:spMkLst>
        </pc:spChg>
        <pc:spChg chg="add mod">
          <ac:chgData name="Yoel Kortick" userId="167978f5-7f40-4909-85d5-d4149554ad4e" providerId="ADAL" clId="{D834B7A3-96BD-4DAA-BAF6-93E844C82C31}" dt="2023-08-27T06:52:34.929" v="319" actId="1035"/>
          <ac:spMkLst>
            <pc:docMk/>
            <pc:sldMk cId="3995503609" sldId="714"/>
            <ac:spMk id="11" creationId="{EB2510FC-0177-516D-1076-1C51B4F50D32}"/>
          </ac:spMkLst>
        </pc:spChg>
        <pc:picChg chg="del">
          <ac:chgData name="Yoel Kortick" userId="167978f5-7f40-4909-85d5-d4149554ad4e" providerId="ADAL" clId="{D834B7A3-96BD-4DAA-BAF6-93E844C82C31}" dt="2023-08-27T06:51:40.695" v="307" actId="478"/>
          <ac:picMkLst>
            <pc:docMk/>
            <pc:sldMk cId="3995503609" sldId="714"/>
            <ac:picMk id="5" creationId="{75620B21-D2DF-10D1-2505-54A88669C89C}"/>
          </ac:picMkLst>
        </pc:picChg>
        <pc:picChg chg="add mod">
          <ac:chgData name="Yoel Kortick" userId="167978f5-7f40-4909-85d5-d4149554ad4e" providerId="ADAL" clId="{D834B7A3-96BD-4DAA-BAF6-93E844C82C31}" dt="2023-08-27T06:52:16.320" v="310" actId="208"/>
          <ac:picMkLst>
            <pc:docMk/>
            <pc:sldMk cId="3995503609" sldId="714"/>
            <ac:picMk id="9" creationId="{D56C9A0E-E53B-C2C6-20FB-26E33325A025}"/>
          </ac:picMkLst>
        </pc:picChg>
      </pc:sldChg>
      <pc:sldChg chg="addSp delSp modSp mod">
        <pc:chgData name="Yoel Kortick" userId="167978f5-7f40-4909-85d5-d4149554ad4e" providerId="ADAL" clId="{D834B7A3-96BD-4DAA-BAF6-93E844C82C31}" dt="2023-08-27T07:21:05.237" v="574" actId="11529"/>
        <pc:sldMkLst>
          <pc:docMk/>
          <pc:sldMk cId="2081002177" sldId="715"/>
        </pc:sldMkLst>
        <pc:spChg chg="mod">
          <ac:chgData name="Yoel Kortick" userId="167978f5-7f40-4909-85d5-d4149554ad4e" providerId="ADAL" clId="{D834B7A3-96BD-4DAA-BAF6-93E844C82C31}" dt="2023-08-27T06:44:52.829" v="4"/>
          <ac:spMkLst>
            <pc:docMk/>
            <pc:sldMk cId="2081002177" sldId="715"/>
            <ac:spMk id="2" creationId="{FEDFB40A-FD68-C90C-FC94-AB562EC8C5F8}"/>
          </ac:spMkLst>
        </pc:spChg>
        <pc:spChg chg="mod">
          <ac:chgData name="Yoel Kortick" userId="167978f5-7f40-4909-85d5-d4149554ad4e" providerId="ADAL" clId="{D834B7A3-96BD-4DAA-BAF6-93E844C82C31}" dt="2023-08-27T06:44:52.829" v="4"/>
          <ac:spMkLst>
            <pc:docMk/>
            <pc:sldMk cId="2081002177" sldId="715"/>
            <ac:spMk id="3" creationId="{1EEC3019-2DBF-2204-71BC-BA22E9B7D6C8}"/>
          </ac:spMkLst>
        </pc:spChg>
        <pc:spChg chg="mod">
          <ac:chgData name="Yoel Kortick" userId="167978f5-7f40-4909-85d5-d4149554ad4e" providerId="ADAL" clId="{D834B7A3-96BD-4DAA-BAF6-93E844C82C31}" dt="2023-08-27T07:16:56.879" v="436" actId="404"/>
          <ac:spMkLst>
            <pc:docMk/>
            <pc:sldMk cId="2081002177" sldId="715"/>
            <ac:spMk id="6" creationId="{123381C4-4B34-8EB6-E015-59F95F546553}"/>
          </ac:spMkLst>
        </pc:spChg>
        <pc:spChg chg="del">
          <ac:chgData name="Yoel Kortick" userId="167978f5-7f40-4909-85d5-d4149554ad4e" providerId="ADAL" clId="{D834B7A3-96BD-4DAA-BAF6-93E844C82C31}" dt="2023-08-27T07:14:41.811" v="407" actId="478"/>
          <ac:spMkLst>
            <pc:docMk/>
            <pc:sldMk cId="2081002177" sldId="715"/>
            <ac:spMk id="7" creationId="{725D086D-2183-2E62-818B-8857DB129BB6}"/>
          </ac:spMkLst>
        </pc:spChg>
        <pc:spChg chg="add">
          <ac:chgData name="Yoel Kortick" userId="167978f5-7f40-4909-85d5-d4149554ad4e" providerId="ADAL" clId="{D834B7A3-96BD-4DAA-BAF6-93E844C82C31}" dt="2023-08-27T07:21:05.237" v="574" actId="11529"/>
          <ac:spMkLst>
            <pc:docMk/>
            <pc:sldMk cId="2081002177" sldId="715"/>
            <ac:spMk id="9" creationId="{9FB0FDFC-028F-7728-E00E-EF512455895C}"/>
          </ac:spMkLst>
        </pc:spChg>
        <pc:graphicFrameChg chg="add mod modGraphic">
          <ac:chgData name="Yoel Kortick" userId="167978f5-7f40-4909-85d5-d4149554ad4e" providerId="ADAL" clId="{D834B7A3-96BD-4DAA-BAF6-93E844C82C31}" dt="2023-08-27T07:20:52.882" v="573"/>
          <ac:graphicFrameMkLst>
            <pc:docMk/>
            <pc:sldMk cId="2081002177" sldId="715"/>
            <ac:graphicFrameMk id="8" creationId="{F512F318-48E4-71FB-E706-8340D5C2F710}"/>
          </ac:graphicFrameMkLst>
        </pc:graphicFrameChg>
        <pc:picChg chg="del">
          <ac:chgData name="Yoel Kortick" userId="167978f5-7f40-4909-85d5-d4149554ad4e" providerId="ADAL" clId="{D834B7A3-96BD-4DAA-BAF6-93E844C82C31}" dt="2023-08-27T07:14:41.811" v="407" actId="478"/>
          <ac:picMkLst>
            <pc:docMk/>
            <pc:sldMk cId="2081002177" sldId="715"/>
            <ac:picMk id="5" creationId="{8FC9195C-7D44-D955-DBC2-FE31A18E87D8}"/>
          </ac:picMkLst>
        </pc:picChg>
      </pc:sldChg>
      <pc:sldChg chg="addSp delSp modSp mod">
        <pc:chgData name="Yoel Kortick" userId="167978f5-7f40-4909-85d5-d4149554ad4e" providerId="ADAL" clId="{D834B7A3-96BD-4DAA-BAF6-93E844C82C31}" dt="2023-08-27T09:08:30.796" v="4246" actId="20577"/>
        <pc:sldMkLst>
          <pc:docMk/>
          <pc:sldMk cId="2700976561" sldId="716"/>
        </pc:sldMkLst>
        <pc:spChg chg="mod">
          <ac:chgData name="Yoel Kortick" userId="167978f5-7f40-4909-85d5-d4149554ad4e" providerId="ADAL" clId="{D834B7A3-96BD-4DAA-BAF6-93E844C82C31}" dt="2023-08-27T07:40:15.800" v="1125"/>
          <ac:spMkLst>
            <pc:docMk/>
            <pc:sldMk cId="2700976561" sldId="716"/>
            <ac:spMk id="2" creationId="{FEDFB40A-FD68-C90C-FC94-AB562EC8C5F8}"/>
          </ac:spMkLst>
        </pc:spChg>
        <pc:spChg chg="del mod">
          <ac:chgData name="Yoel Kortick" userId="167978f5-7f40-4909-85d5-d4149554ad4e" providerId="ADAL" clId="{D834B7A3-96BD-4DAA-BAF6-93E844C82C31}" dt="2023-08-27T07:35:50.500" v="1114" actId="478"/>
          <ac:spMkLst>
            <pc:docMk/>
            <pc:sldMk cId="2700976561" sldId="716"/>
            <ac:spMk id="3" creationId="{1EEC3019-2DBF-2204-71BC-BA22E9B7D6C8}"/>
          </ac:spMkLst>
        </pc:spChg>
        <pc:spChg chg="mod">
          <ac:chgData name="Yoel Kortick" userId="167978f5-7f40-4909-85d5-d4149554ad4e" providerId="ADAL" clId="{D834B7A3-96BD-4DAA-BAF6-93E844C82C31}" dt="2023-08-27T09:08:30.796" v="4246" actId="20577"/>
          <ac:spMkLst>
            <pc:docMk/>
            <pc:sldMk cId="2700976561" sldId="716"/>
            <ac:spMk id="6" creationId="{FC137B9D-CCE8-1D3B-4207-4576FC1D2AA9}"/>
          </ac:spMkLst>
        </pc:spChg>
        <pc:spChg chg="del">
          <ac:chgData name="Yoel Kortick" userId="167978f5-7f40-4909-85d5-d4149554ad4e" providerId="ADAL" clId="{D834B7A3-96BD-4DAA-BAF6-93E844C82C31}" dt="2023-08-27T07:32:27.128" v="1044" actId="478"/>
          <ac:spMkLst>
            <pc:docMk/>
            <pc:sldMk cId="2700976561" sldId="716"/>
            <ac:spMk id="7" creationId="{776A8C2C-C999-6306-158C-DA7E45BE67F2}"/>
          </ac:spMkLst>
        </pc:spChg>
        <pc:spChg chg="mod">
          <ac:chgData name="Yoel Kortick" userId="167978f5-7f40-4909-85d5-d4149554ad4e" providerId="ADAL" clId="{D834B7A3-96BD-4DAA-BAF6-93E844C82C31}" dt="2023-08-27T07:32:25.392" v="1043" actId="14100"/>
          <ac:spMkLst>
            <pc:docMk/>
            <pc:sldMk cId="2700976561" sldId="716"/>
            <ac:spMk id="8" creationId="{E3A67E11-F9BF-1706-3879-A9760672797A}"/>
          </ac:spMkLst>
        </pc:spChg>
        <pc:spChg chg="add mod">
          <ac:chgData name="Yoel Kortick" userId="167978f5-7f40-4909-85d5-d4149554ad4e" providerId="ADAL" clId="{D834B7A3-96BD-4DAA-BAF6-93E844C82C31}" dt="2023-08-27T07:40:15.800" v="1125"/>
          <ac:spMkLst>
            <pc:docMk/>
            <pc:sldMk cId="2700976561" sldId="716"/>
            <ac:spMk id="11" creationId="{F19B72A5-11A0-8FD1-FF18-139D99CB69EB}"/>
          </ac:spMkLst>
        </pc:spChg>
        <pc:picChg chg="del">
          <ac:chgData name="Yoel Kortick" userId="167978f5-7f40-4909-85d5-d4149554ad4e" providerId="ADAL" clId="{D834B7A3-96BD-4DAA-BAF6-93E844C82C31}" dt="2023-08-27T07:32:13.085" v="1038" actId="478"/>
          <ac:picMkLst>
            <pc:docMk/>
            <pc:sldMk cId="2700976561" sldId="716"/>
            <ac:picMk id="5" creationId="{9FC2F686-126A-857D-67C2-6D13CCD0A224}"/>
          </ac:picMkLst>
        </pc:picChg>
        <pc:picChg chg="add mod ord">
          <ac:chgData name="Yoel Kortick" userId="167978f5-7f40-4909-85d5-d4149554ad4e" providerId="ADAL" clId="{D834B7A3-96BD-4DAA-BAF6-93E844C82C31}" dt="2023-08-27T07:32:19.126" v="1041" actId="208"/>
          <ac:picMkLst>
            <pc:docMk/>
            <pc:sldMk cId="2700976561" sldId="716"/>
            <ac:picMk id="10" creationId="{5BEEE7D4-0157-3B1B-25F0-6F0B98F92A53}"/>
          </ac:picMkLst>
        </pc:picChg>
      </pc:sldChg>
      <pc:sldChg chg="modSp del mod">
        <pc:chgData name="Yoel Kortick" userId="167978f5-7f40-4909-85d5-d4149554ad4e" providerId="ADAL" clId="{D834B7A3-96BD-4DAA-BAF6-93E844C82C31}" dt="2023-08-27T07:35:32.219" v="1109" actId="47"/>
        <pc:sldMkLst>
          <pc:docMk/>
          <pc:sldMk cId="3577209614" sldId="717"/>
        </pc:sldMkLst>
        <pc:spChg chg="mod">
          <ac:chgData name="Yoel Kortick" userId="167978f5-7f40-4909-85d5-d4149554ad4e" providerId="ADAL" clId="{D834B7A3-96BD-4DAA-BAF6-93E844C82C31}" dt="2023-08-27T07:35:04.303" v="1108" actId="14100"/>
          <ac:spMkLst>
            <pc:docMk/>
            <pc:sldMk cId="3577209614" sldId="717"/>
            <ac:spMk id="2" creationId="{FEDFB40A-FD68-C90C-FC94-AB562EC8C5F8}"/>
          </ac:spMkLst>
        </pc:spChg>
        <pc:spChg chg="mod">
          <ac:chgData name="Yoel Kortick" userId="167978f5-7f40-4909-85d5-d4149554ad4e" providerId="ADAL" clId="{D834B7A3-96BD-4DAA-BAF6-93E844C82C31}" dt="2023-08-27T07:22:37.346" v="575"/>
          <ac:spMkLst>
            <pc:docMk/>
            <pc:sldMk cId="3577209614" sldId="717"/>
            <ac:spMk id="3" creationId="{1EEC3019-2DBF-2204-71BC-BA22E9B7D6C8}"/>
          </ac:spMkLst>
        </pc:spChg>
      </pc:sldChg>
      <pc:sldChg chg="modSp del">
        <pc:chgData name="Yoel Kortick" userId="167978f5-7f40-4909-85d5-d4149554ad4e" providerId="ADAL" clId="{D834B7A3-96BD-4DAA-BAF6-93E844C82C31}" dt="2023-08-27T07:35:33.100" v="1110" actId="47"/>
        <pc:sldMkLst>
          <pc:docMk/>
          <pc:sldMk cId="3712247233" sldId="718"/>
        </pc:sldMkLst>
        <pc:spChg chg="mod">
          <ac:chgData name="Yoel Kortick" userId="167978f5-7f40-4909-85d5-d4149554ad4e" providerId="ADAL" clId="{D834B7A3-96BD-4DAA-BAF6-93E844C82C31}" dt="2023-08-27T07:22:37.346" v="575"/>
          <ac:spMkLst>
            <pc:docMk/>
            <pc:sldMk cId="3712247233" sldId="718"/>
            <ac:spMk id="2" creationId="{FEDFB40A-FD68-C90C-FC94-AB562EC8C5F8}"/>
          </ac:spMkLst>
        </pc:spChg>
        <pc:spChg chg="mod">
          <ac:chgData name="Yoel Kortick" userId="167978f5-7f40-4909-85d5-d4149554ad4e" providerId="ADAL" clId="{D834B7A3-96BD-4DAA-BAF6-93E844C82C31}" dt="2023-08-27T07:22:37.346" v="575"/>
          <ac:spMkLst>
            <pc:docMk/>
            <pc:sldMk cId="3712247233" sldId="718"/>
            <ac:spMk id="3" creationId="{1EEC3019-2DBF-2204-71BC-BA22E9B7D6C8}"/>
          </ac:spMkLst>
        </pc:spChg>
      </pc:sldChg>
      <pc:sldChg chg="modSp del">
        <pc:chgData name="Yoel Kortick" userId="167978f5-7f40-4909-85d5-d4149554ad4e" providerId="ADAL" clId="{D834B7A3-96BD-4DAA-BAF6-93E844C82C31}" dt="2023-08-27T07:35:34.272" v="1111" actId="47"/>
        <pc:sldMkLst>
          <pc:docMk/>
          <pc:sldMk cId="1696479872" sldId="719"/>
        </pc:sldMkLst>
        <pc:spChg chg="mod">
          <ac:chgData name="Yoel Kortick" userId="167978f5-7f40-4909-85d5-d4149554ad4e" providerId="ADAL" clId="{D834B7A3-96BD-4DAA-BAF6-93E844C82C31}" dt="2023-08-27T07:22:37.346" v="575"/>
          <ac:spMkLst>
            <pc:docMk/>
            <pc:sldMk cId="1696479872" sldId="719"/>
            <ac:spMk id="2" creationId="{FEDFB40A-FD68-C90C-FC94-AB562EC8C5F8}"/>
          </ac:spMkLst>
        </pc:spChg>
        <pc:spChg chg="mod">
          <ac:chgData name="Yoel Kortick" userId="167978f5-7f40-4909-85d5-d4149554ad4e" providerId="ADAL" clId="{D834B7A3-96BD-4DAA-BAF6-93E844C82C31}" dt="2023-08-27T07:22:37.346" v="575"/>
          <ac:spMkLst>
            <pc:docMk/>
            <pc:sldMk cId="1696479872" sldId="719"/>
            <ac:spMk id="3" creationId="{1EEC3019-2DBF-2204-71BC-BA22E9B7D6C8}"/>
          </ac:spMkLst>
        </pc:spChg>
      </pc:sldChg>
      <pc:sldChg chg="modSp del">
        <pc:chgData name="Yoel Kortick" userId="167978f5-7f40-4909-85d5-d4149554ad4e" providerId="ADAL" clId="{D834B7A3-96BD-4DAA-BAF6-93E844C82C31}" dt="2023-08-27T07:35:35.744" v="1112" actId="47"/>
        <pc:sldMkLst>
          <pc:docMk/>
          <pc:sldMk cId="2430554533" sldId="720"/>
        </pc:sldMkLst>
        <pc:spChg chg="mod">
          <ac:chgData name="Yoel Kortick" userId="167978f5-7f40-4909-85d5-d4149554ad4e" providerId="ADAL" clId="{D834B7A3-96BD-4DAA-BAF6-93E844C82C31}" dt="2023-08-27T07:22:37.346" v="575"/>
          <ac:spMkLst>
            <pc:docMk/>
            <pc:sldMk cId="2430554533" sldId="720"/>
            <ac:spMk id="2" creationId="{FEDFB40A-FD68-C90C-FC94-AB562EC8C5F8}"/>
          </ac:spMkLst>
        </pc:spChg>
        <pc:spChg chg="mod">
          <ac:chgData name="Yoel Kortick" userId="167978f5-7f40-4909-85d5-d4149554ad4e" providerId="ADAL" clId="{D834B7A3-96BD-4DAA-BAF6-93E844C82C31}" dt="2023-08-27T07:22:37.346" v="575"/>
          <ac:spMkLst>
            <pc:docMk/>
            <pc:sldMk cId="2430554533" sldId="720"/>
            <ac:spMk id="3" creationId="{1EEC3019-2DBF-2204-71BC-BA22E9B7D6C8}"/>
          </ac:spMkLst>
        </pc:spChg>
      </pc:sldChg>
      <pc:sldChg chg="modSp del">
        <pc:chgData name="Yoel Kortick" userId="167978f5-7f40-4909-85d5-d4149554ad4e" providerId="ADAL" clId="{D834B7A3-96BD-4DAA-BAF6-93E844C82C31}" dt="2023-08-27T07:42:07.575" v="1187" actId="47"/>
        <pc:sldMkLst>
          <pc:docMk/>
          <pc:sldMk cId="3827169100" sldId="721"/>
        </pc:sldMkLst>
        <pc:spChg chg="mod">
          <ac:chgData name="Yoel Kortick" userId="167978f5-7f40-4909-85d5-d4149554ad4e" providerId="ADAL" clId="{D834B7A3-96BD-4DAA-BAF6-93E844C82C31}" dt="2023-08-27T07:41:15.800" v="1129"/>
          <ac:spMkLst>
            <pc:docMk/>
            <pc:sldMk cId="3827169100" sldId="721"/>
            <ac:spMk id="2" creationId="{FEDFB40A-FD68-C90C-FC94-AB562EC8C5F8}"/>
          </ac:spMkLst>
        </pc:spChg>
        <pc:spChg chg="mod">
          <ac:chgData name="Yoel Kortick" userId="167978f5-7f40-4909-85d5-d4149554ad4e" providerId="ADAL" clId="{D834B7A3-96BD-4DAA-BAF6-93E844C82C31}" dt="2023-08-27T07:41:15.800" v="1129"/>
          <ac:spMkLst>
            <pc:docMk/>
            <pc:sldMk cId="3827169100" sldId="721"/>
            <ac:spMk id="3" creationId="{1EEC3019-2DBF-2204-71BC-BA22E9B7D6C8}"/>
          </ac:spMkLst>
        </pc:spChg>
      </pc:sldChg>
      <pc:sldChg chg="modSp del">
        <pc:chgData name="Yoel Kortick" userId="167978f5-7f40-4909-85d5-d4149554ad4e" providerId="ADAL" clId="{D834B7A3-96BD-4DAA-BAF6-93E844C82C31}" dt="2023-08-27T07:42:08.149" v="1188" actId="47"/>
        <pc:sldMkLst>
          <pc:docMk/>
          <pc:sldMk cId="3970056979" sldId="722"/>
        </pc:sldMkLst>
        <pc:spChg chg="mod">
          <ac:chgData name="Yoel Kortick" userId="167978f5-7f40-4909-85d5-d4149554ad4e" providerId="ADAL" clId="{D834B7A3-96BD-4DAA-BAF6-93E844C82C31}" dt="2023-08-27T07:41:15.800" v="1129"/>
          <ac:spMkLst>
            <pc:docMk/>
            <pc:sldMk cId="3970056979" sldId="722"/>
            <ac:spMk id="2" creationId="{FEDFB40A-FD68-C90C-FC94-AB562EC8C5F8}"/>
          </ac:spMkLst>
        </pc:spChg>
        <pc:spChg chg="mod">
          <ac:chgData name="Yoel Kortick" userId="167978f5-7f40-4909-85d5-d4149554ad4e" providerId="ADAL" clId="{D834B7A3-96BD-4DAA-BAF6-93E844C82C31}" dt="2023-08-27T07:41:15.800" v="1129"/>
          <ac:spMkLst>
            <pc:docMk/>
            <pc:sldMk cId="3970056979" sldId="722"/>
            <ac:spMk id="3" creationId="{1EEC3019-2DBF-2204-71BC-BA22E9B7D6C8}"/>
          </ac:spMkLst>
        </pc:spChg>
      </pc:sldChg>
      <pc:sldChg chg="modSp del">
        <pc:chgData name="Yoel Kortick" userId="167978f5-7f40-4909-85d5-d4149554ad4e" providerId="ADAL" clId="{D834B7A3-96BD-4DAA-BAF6-93E844C82C31}" dt="2023-08-27T07:42:08.733" v="1189" actId="47"/>
        <pc:sldMkLst>
          <pc:docMk/>
          <pc:sldMk cId="2508666631" sldId="723"/>
        </pc:sldMkLst>
        <pc:spChg chg="mod">
          <ac:chgData name="Yoel Kortick" userId="167978f5-7f40-4909-85d5-d4149554ad4e" providerId="ADAL" clId="{D834B7A3-96BD-4DAA-BAF6-93E844C82C31}" dt="2023-08-27T07:41:15.800" v="1129"/>
          <ac:spMkLst>
            <pc:docMk/>
            <pc:sldMk cId="2508666631" sldId="723"/>
            <ac:spMk id="2" creationId="{FEDFB40A-FD68-C90C-FC94-AB562EC8C5F8}"/>
          </ac:spMkLst>
        </pc:spChg>
        <pc:spChg chg="mod">
          <ac:chgData name="Yoel Kortick" userId="167978f5-7f40-4909-85d5-d4149554ad4e" providerId="ADAL" clId="{D834B7A3-96BD-4DAA-BAF6-93E844C82C31}" dt="2023-08-27T07:41:15.800" v="1129"/>
          <ac:spMkLst>
            <pc:docMk/>
            <pc:sldMk cId="2508666631" sldId="723"/>
            <ac:spMk id="3" creationId="{1EEC3019-2DBF-2204-71BC-BA22E9B7D6C8}"/>
          </ac:spMkLst>
        </pc:spChg>
      </pc:sldChg>
      <pc:sldChg chg="modSp del">
        <pc:chgData name="Yoel Kortick" userId="167978f5-7f40-4909-85d5-d4149554ad4e" providerId="ADAL" clId="{D834B7A3-96BD-4DAA-BAF6-93E844C82C31}" dt="2023-08-27T07:42:10.181" v="1190" actId="47"/>
        <pc:sldMkLst>
          <pc:docMk/>
          <pc:sldMk cId="2238338478" sldId="724"/>
        </pc:sldMkLst>
        <pc:spChg chg="mod">
          <ac:chgData name="Yoel Kortick" userId="167978f5-7f40-4909-85d5-d4149554ad4e" providerId="ADAL" clId="{D834B7A3-96BD-4DAA-BAF6-93E844C82C31}" dt="2023-08-27T07:41:15.800" v="1129"/>
          <ac:spMkLst>
            <pc:docMk/>
            <pc:sldMk cId="2238338478" sldId="724"/>
            <ac:spMk id="2" creationId="{FEDFB40A-FD68-C90C-FC94-AB562EC8C5F8}"/>
          </ac:spMkLst>
        </pc:spChg>
        <pc:spChg chg="mod">
          <ac:chgData name="Yoel Kortick" userId="167978f5-7f40-4909-85d5-d4149554ad4e" providerId="ADAL" clId="{D834B7A3-96BD-4DAA-BAF6-93E844C82C31}" dt="2023-08-27T07:41:15.800" v="1129"/>
          <ac:spMkLst>
            <pc:docMk/>
            <pc:sldMk cId="2238338478" sldId="724"/>
            <ac:spMk id="3" creationId="{1EEC3019-2DBF-2204-71BC-BA22E9B7D6C8}"/>
          </ac:spMkLst>
        </pc:spChg>
      </pc:sldChg>
      <pc:sldChg chg="modSp del">
        <pc:chgData name="Yoel Kortick" userId="167978f5-7f40-4909-85d5-d4149554ad4e" providerId="ADAL" clId="{D834B7A3-96BD-4DAA-BAF6-93E844C82C31}" dt="2023-08-27T07:42:11.831" v="1191" actId="47"/>
        <pc:sldMkLst>
          <pc:docMk/>
          <pc:sldMk cId="270030240" sldId="725"/>
        </pc:sldMkLst>
        <pc:spChg chg="mod">
          <ac:chgData name="Yoel Kortick" userId="167978f5-7f40-4909-85d5-d4149554ad4e" providerId="ADAL" clId="{D834B7A3-96BD-4DAA-BAF6-93E844C82C31}" dt="2023-08-27T07:41:15.800" v="1129"/>
          <ac:spMkLst>
            <pc:docMk/>
            <pc:sldMk cId="270030240" sldId="725"/>
            <ac:spMk id="2" creationId="{FEDFB40A-FD68-C90C-FC94-AB562EC8C5F8}"/>
          </ac:spMkLst>
        </pc:spChg>
        <pc:spChg chg="mod">
          <ac:chgData name="Yoel Kortick" userId="167978f5-7f40-4909-85d5-d4149554ad4e" providerId="ADAL" clId="{D834B7A3-96BD-4DAA-BAF6-93E844C82C31}" dt="2023-08-27T07:41:15.800" v="1129"/>
          <ac:spMkLst>
            <pc:docMk/>
            <pc:sldMk cId="270030240" sldId="725"/>
            <ac:spMk id="3" creationId="{1EEC3019-2DBF-2204-71BC-BA22E9B7D6C8}"/>
          </ac:spMkLst>
        </pc:spChg>
      </pc:sldChg>
      <pc:sldChg chg="add del">
        <pc:chgData name="Yoel Kortick" userId="167978f5-7f40-4909-85d5-d4149554ad4e" providerId="ADAL" clId="{D834B7A3-96BD-4DAA-BAF6-93E844C82C31}" dt="2023-08-27T07:38:35.033" v="1124" actId="47"/>
        <pc:sldMkLst>
          <pc:docMk/>
          <pc:sldMk cId="3010550313" sldId="726"/>
        </pc:sldMkLst>
      </pc:sldChg>
      <pc:sldChg chg="addSp delSp modSp add mod">
        <pc:chgData name="Yoel Kortick" userId="167978f5-7f40-4909-85d5-d4149554ad4e" providerId="ADAL" clId="{D834B7A3-96BD-4DAA-BAF6-93E844C82C31}" dt="2023-08-27T08:23:27.639" v="2991"/>
        <pc:sldMkLst>
          <pc:docMk/>
          <pc:sldMk cId="211785812" sldId="727"/>
        </pc:sldMkLst>
        <pc:spChg chg="mod">
          <ac:chgData name="Yoel Kortick" userId="167978f5-7f40-4909-85d5-d4149554ad4e" providerId="ADAL" clId="{D834B7A3-96BD-4DAA-BAF6-93E844C82C31}" dt="2023-08-27T08:23:27.639" v="2991"/>
          <ac:spMkLst>
            <pc:docMk/>
            <pc:sldMk cId="211785812" sldId="727"/>
            <ac:spMk id="6" creationId="{4233041A-013A-2A03-96E9-73CE39F6FFB3}"/>
          </ac:spMkLst>
        </pc:spChg>
        <pc:spChg chg="mod">
          <ac:chgData name="Yoel Kortick" userId="167978f5-7f40-4909-85d5-d4149554ad4e" providerId="ADAL" clId="{D834B7A3-96BD-4DAA-BAF6-93E844C82C31}" dt="2023-08-27T07:14:28.606" v="399" actId="14100"/>
          <ac:spMkLst>
            <pc:docMk/>
            <pc:sldMk cId="211785812" sldId="727"/>
            <ac:spMk id="10" creationId="{F200CC5D-26E1-FE69-A50B-BC6094131F32}"/>
          </ac:spMkLst>
        </pc:spChg>
        <pc:spChg chg="mod">
          <ac:chgData name="Yoel Kortick" userId="167978f5-7f40-4909-85d5-d4149554ad4e" providerId="ADAL" clId="{D834B7A3-96BD-4DAA-BAF6-93E844C82C31}" dt="2023-08-27T07:14:14.760" v="396" actId="14100"/>
          <ac:spMkLst>
            <pc:docMk/>
            <pc:sldMk cId="211785812" sldId="727"/>
            <ac:spMk id="11" creationId="{EB2510FC-0177-516D-1076-1C51B4F50D32}"/>
          </ac:spMkLst>
        </pc:spChg>
        <pc:picChg chg="add del mod ord">
          <ac:chgData name="Yoel Kortick" userId="167978f5-7f40-4909-85d5-d4149554ad4e" providerId="ADAL" clId="{D834B7A3-96BD-4DAA-BAF6-93E844C82C31}" dt="2023-08-27T07:13:55.699" v="389" actId="478"/>
          <ac:picMkLst>
            <pc:docMk/>
            <pc:sldMk cId="211785812" sldId="727"/>
            <ac:picMk id="7" creationId="{882DF9B6-FC49-3981-5223-2E4C4676FB35}"/>
          </ac:picMkLst>
        </pc:picChg>
        <pc:picChg chg="del">
          <ac:chgData name="Yoel Kortick" userId="167978f5-7f40-4909-85d5-d4149554ad4e" providerId="ADAL" clId="{D834B7A3-96BD-4DAA-BAF6-93E844C82C31}" dt="2023-08-27T07:11:17.193" v="368" actId="478"/>
          <ac:picMkLst>
            <pc:docMk/>
            <pc:sldMk cId="211785812" sldId="727"/>
            <ac:picMk id="9" creationId="{D56C9A0E-E53B-C2C6-20FB-26E33325A025}"/>
          </ac:picMkLst>
        </pc:picChg>
        <pc:picChg chg="add del">
          <ac:chgData name="Yoel Kortick" userId="167978f5-7f40-4909-85d5-d4149554ad4e" providerId="ADAL" clId="{D834B7A3-96BD-4DAA-BAF6-93E844C82C31}" dt="2023-08-27T07:13:42.463" v="388" actId="22"/>
          <ac:picMkLst>
            <pc:docMk/>
            <pc:sldMk cId="211785812" sldId="727"/>
            <ac:picMk id="12" creationId="{4B933183-91AD-BC58-C43D-26E057AB6370}"/>
          </ac:picMkLst>
        </pc:picChg>
        <pc:picChg chg="add mod ord">
          <ac:chgData name="Yoel Kortick" userId="167978f5-7f40-4909-85d5-d4149554ad4e" providerId="ADAL" clId="{D834B7A3-96BD-4DAA-BAF6-93E844C82C31}" dt="2023-08-27T07:14:20.920" v="398" actId="208"/>
          <ac:picMkLst>
            <pc:docMk/>
            <pc:sldMk cId="211785812" sldId="727"/>
            <ac:picMk id="15" creationId="{C8812721-223B-B9ED-64F0-66A36E7CE0D2}"/>
          </ac:picMkLst>
        </pc:picChg>
      </pc:sldChg>
      <pc:sldChg chg="addSp delSp modSp add mod">
        <pc:chgData name="Yoel Kortick" userId="167978f5-7f40-4909-85d5-d4149554ad4e" providerId="ADAL" clId="{D834B7A3-96BD-4DAA-BAF6-93E844C82C31}" dt="2023-08-27T08:23:50.307" v="2992" actId="208"/>
        <pc:sldMkLst>
          <pc:docMk/>
          <pc:sldMk cId="1547312675" sldId="728"/>
        </pc:sldMkLst>
        <pc:spChg chg="mod">
          <ac:chgData name="Yoel Kortick" userId="167978f5-7f40-4909-85d5-d4149554ad4e" providerId="ADAL" clId="{D834B7A3-96BD-4DAA-BAF6-93E844C82C31}" dt="2023-08-27T07:40:15.800" v="1125"/>
          <ac:spMkLst>
            <pc:docMk/>
            <pc:sldMk cId="1547312675" sldId="728"/>
            <ac:spMk id="2" creationId="{FEDFB40A-FD68-C90C-FC94-AB562EC8C5F8}"/>
          </ac:spMkLst>
        </pc:spChg>
        <pc:spChg chg="del">
          <ac:chgData name="Yoel Kortick" userId="167978f5-7f40-4909-85d5-d4149554ad4e" providerId="ADAL" clId="{D834B7A3-96BD-4DAA-BAF6-93E844C82C31}" dt="2023-08-27T07:36:03.288" v="1118" actId="478"/>
          <ac:spMkLst>
            <pc:docMk/>
            <pc:sldMk cId="1547312675" sldId="728"/>
            <ac:spMk id="3" creationId="{1EEC3019-2DBF-2204-71BC-BA22E9B7D6C8}"/>
          </ac:spMkLst>
        </pc:spChg>
        <pc:spChg chg="mod">
          <ac:chgData name="Yoel Kortick" userId="167978f5-7f40-4909-85d5-d4149554ad4e" providerId="ADAL" clId="{D834B7A3-96BD-4DAA-BAF6-93E844C82C31}" dt="2023-08-27T07:27:59.678" v="754" actId="20577"/>
          <ac:spMkLst>
            <pc:docMk/>
            <pc:sldMk cId="1547312675" sldId="728"/>
            <ac:spMk id="6" creationId="{FC137B9D-CCE8-1D3B-4207-4576FC1D2AA9}"/>
          </ac:spMkLst>
        </pc:spChg>
        <pc:spChg chg="add mod">
          <ac:chgData name="Yoel Kortick" userId="167978f5-7f40-4909-85d5-d4149554ad4e" providerId="ADAL" clId="{D834B7A3-96BD-4DAA-BAF6-93E844C82C31}" dt="2023-08-27T07:28:26.892" v="823" actId="208"/>
          <ac:spMkLst>
            <pc:docMk/>
            <pc:sldMk cId="1547312675" sldId="728"/>
            <ac:spMk id="9" creationId="{2C9865DB-DEF5-F957-62F6-78B472059165}"/>
          </ac:spMkLst>
        </pc:spChg>
        <pc:spChg chg="del">
          <ac:chgData name="Yoel Kortick" userId="167978f5-7f40-4909-85d5-d4149554ad4e" providerId="ADAL" clId="{D834B7A3-96BD-4DAA-BAF6-93E844C82C31}" dt="2023-08-27T07:27:44.992" v="730" actId="478"/>
          <ac:spMkLst>
            <pc:docMk/>
            <pc:sldMk cId="1547312675" sldId="728"/>
            <ac:spMk id="10" creationId="{D21B7F74-B7AE-A24E-8013-6A407CE4AE9E}"/>
          </ac:spMkLst>
        </pc:spChg>
        <pc:spChg chg="del">
          <ac:chgData name="Yoel Kortick" userId="167978f5-7f40-4909-85d5-d4149554ad4e" providerId="ADAL" clId="{D834B7A3-96BD-4DAA-BAF6-93E844C82C31}" dt="2023-08-27T07:27:44.992" v="730" actId="478"/>
          <ac:spMkLst>
            <pc:docMk/>
            <pc:sldMk cId="1547312675" sldId="728"/>
            <ac:spMk id="12" creationId="{1FE6D3CE-19F4-3E0D-61DF-1A33F0BDC8FB}"/>
          </ac:spMkLst>
        </pc:spChg>
        <pc:spChg chg="add mod">
          <ac:chgData name="Yoel Kortick" userId="167978f5-7f40-4909-85d5-d4149554ad4e" providerId="ADAL" clId="{D834B7A3-96BD-4DAA-BAF6-93E844C82C31}" dt="2023-08-27T07:29:09.344" v="851" actId="14100"/>
          <ac:spMkLst>
            <pc:docMk/>
            <pc:sldMk cId="1547312675" sldId="728"/>
            <ac:spMk id="16" creationId="{8DAE9972-4164-8D13-2E74-1729F23DD14F}"/>
          </ac:spMkLst>
        </pc:spChg>
        <pc:spChg chg="add mod">
          <ac:chgData name="Yoel Kortick" userId="167978f5-7f40-4909-85d5-d4149554ad4e" providerId="ADAL" clId="{D834B7A3-96BD-4DAA-BAF6-93E844C82C31}" dt="2023-08-27T07:40:15.800" v="1125"/>
          <ac:spMkLst>
            <pc:docMk/>
            <pc:sldMk cId="1547312675" sldId="728"/>
            <ac:spMk id="18" creationId="{DD5D4E08-A03E-9CCA-B67A-407F59F77DB7}"/>
          </ac:spMkLst>
        </pc:spChg>
        <pc:picChg chg="add mod">
          <ac:chgData name="Yoel Kortick" userId="167978f5-7f40-4909-85d5-d4149554ad4e" providerId="ADAL" clId="{D834B7A3-96BD-4DAA-BAF6-93E844C82C31}" dt="2023-08-27T08:23:50.307" v="2992" actId="208"/>
          <ac:picMkLst>
            <pc:docMk/>
            <pc:sldMk cId="1547312675" sldId="728"/>
            <ac:picMk id="7" creationId="{06DDE6B2-88D6-7687-7AB9-B458131F6A1E}"/>
          </ac:picMkLst>
        </pc:picChg>
        <pc:picChg chg="del">
          <ac:chgData name="Yoel Kortick" userId="167978f5-7f40-4909-85d5-d4149554ad4e" providerId="ADAL" clId="{D834B7A3-96BD-4DAA-BAF6-93E844C82C31}" dt="2023-08-27T07:27:44.992" v="730" actId="478"/>
          <ac:picMkLst>
            <pc:docMk/>
            <pc:sldMk cId="1547312675" sldId="728"/>
            <ac:picMk id="8" creationId="{DB9E0D17-00CA-EF93-2204-AF73385C9B2B}"/>
          </ac:picMkLst>
        </pc:picChg>
        <pc:picChg chg="del">
          <ac:chgData name="Yoel Kortick" userId="167978f5-7f40-4909-85d5-d4149554ad4e" providerId="ADAL" clId="{D834B7A3-96BD-4DAA-BAF6-93E844C82C31}" dt="2023-08-27T07:27:44.992" v="730" actId="478"/>
          <ac:picMkLst>
            <pc:docMk/>
            <pc:sldMk cId="1547312675" sldId="728"/>
            <ac:picMk id="11" creationId="{9CD7AF78-FA9C-0475-5DF4-8D5C7003D334}"/>
          </ac:picMkLst>
        </pc:picChg>
        <pc:cxnChg chg="add mod">
          <ac:chgData name="Yoel Kortick" userId="167978f5-7f40-4909-85d5-d4149554ad4e" providerId="ADAL" clId="{D834B7A3-96BD-4DAA-BAF6-93E844C82C31}" dt="2023-08-27T07:28:43.360" v="826" actId="1582"/>
          <ac:cxnSpMkLst>
            <pc:docMk/>
            <pc:sldMk cId="1547312675" sldId="728"/>
            <ac:cxnSpMk id="15" creationId="{A59A69AF-1C06-B0C2-889F-C4B8F7909313}"/>
          </ac:cxnSpMkLst>
        </pc:cxnChg>
        <pc:cxnChg chg="add mod">
          <ac:chgData name="Yoel Kortick" userId="167978f5-7f40-4909-85d5-d4149554ad4e" providerId="ADAL" clId="{D834B7A3-96BD-4DAA-BAF6-93E844C82C31}" dt="2023-08-27T07:28:48.815" v="827" actId="571"/>
          <ac:cxnSpMkLst>
            <pc:docMk/>
            <pc:sldMk cId="1547312675" sldId="728"/>
            <ac:cxnSpMk id="17" creationId="{D4A9F9EC-EE43-904C-8197-CA2E3B0B2321}"/>
          </ac:cxnSpMkLst>
        </pc:cxnChg>
      </pc:sldChg>
      <pc:sldChg chg="addSp delSp modSp add mod">
        <pc:chgData name="Yoel Kortick" userId="167978f5-7f40-4909-85d5-d4149554ad4e" providerId="ADAL" clId="{D834B7A3-96BD-4DAA-BAF6-93E844C82C31}" dt="2023-08-27T07:40:15.800" v="1125"/>
        <pc:sldMkLst>
          <pc:docMk/>
          <pc:sldMk cId="1363666176" sldId="729"/>
        </pc:sldMkLst>
        <pc:spChg chg="mod">
          <ac:chgData name="Yoel Kortick" userId="167978f5-7f40-4909-85d5-d4149554ad4e" providerId="ADAL" clId="{D834B7A3-96BD-4DAA-BAF6-93E844C82C31}" dt="2023-08-27T07:40:15.800" v="1125"/>
          <ac:spMkLst>
            <pc:docMk/>
            <pc:sldMk cId="1363666176" sldId="729"/>
            <ac:spMk id="2" creationId="{FEDFB40A-FD68-C90C-FC94-AB562EC8C5F8}"/>
          </ac:spMkLst>
        </pc:spChg>
        <pc:spChg chg="del">
          <ac:chgData name="Yoel Kortick" userId="167978f5-7f40-4909-85d5-d4149554ad4e" providerId="ADAL" clId="{D834B7A3-96BD-4DAA-BAF6-93E844C82C31}" dt="2023-08-27T07:35:56.536" v="1116" actId="478"/>
          <ac:spMkLst>
            <pc:docMk/>
            <pc:sldMk cId="1363666176" sldId="729"/>
            <ac:spMk id="3" creationId="{1EEC3019-2DBF-2204-71BC-BA22E9B7D6C8}"/>
          </ac:spMkLst>
        </pc:spChg>
        <pc:spChg chg="mod">
          <ac:chgData name="Yoel Kortick" userId="167978f5-7f40-4909-85d5-d4149554ad4e" providerId="ADAL" clId="{D834B7A3-96BD-4DAA-BAF6-93E844C82C31}" dt="2023-08-27T07:30:25.587" v="931" actId="313"/>
          <ac:spMkLst>
            <pc:docMk/>
            <pc:sldMk cId="1363666176" sldId="729"/>
            <ac:spMk id="6" creationId="{FC137B9D-CCE8-1D3B-4207-4576FC1D2AA9}"/>
          </ac:spMkLst>
        </pc:spChg>
        <pc:spChg chg="del">
          <ac:chgData name="Yoel Kortick" userId="167978f5-7f40-4909-85d5-d4149554ad4e" providerId="ADAL" clId="{D834B7A3-96BD-4DAA-BAF6-93E844C82C31}" dt="2023-08-27T07:30:31.983" v="933" actId="478"/>
          <ac:spMkLst>
            <pc:docMk/>
            <pc:sldMk cId="1363666176" sldId="729"/>
            <ac:spMk id="9" creationId="{2C9865DB-DEF5-F957-62F6-78B472059165}"/>
          </ac:spMkLst>
        </pc:spChg>
        <pc:spChg chg="add mod">
          <ac:chgData name="Yoel Kortick" userId="167978f5-7f40-4909-85d5-d4149554ad4e" providerId="ADAL" clId="{D834B7A3-96BD-4DAA-BAF6-93E844C82C31}" dt="2023-08-27T07:30:41.621" v="942" actId="20577"/>
          <ac:spMkLst>
            <pc:docMk/>
            <pc:sldMk cId="1363666176" sldId="729"/>
            <ac:spMk id="10" creationId="{096C2C9C-AA00-0F65-E444-A182E6F845B1}"/>
          </ac:spMkLst>
        </pc:spChg>
        <pc:spChg chg="add mod">
          <ac:chgData name="Yoel Kortick" userId="167978f5-7f40-4909-85d5-d4149554ad4e" providerId="ADAL" clId="{D834B7A3-96BD-4DAA-BAF6-93E844C82C31}" dt="2023-08-27T07:30:46.899" v="948" actId="20577"/>
          <ac:spMkLst>
            <pc:docMk/>
            <pc:sldMk cId="1363666176" sldId="729"/>
            <ac:spMk id="11" creationId="{2297D728-A3B2-A1F6-C08A-5E652D07C567}"/>
          </ac:spMkLst>
        </pc:spChg>
        <pc:spChg chg="add">
          <ac:chgData name="Yoel Kortick" userId="167978f5-7f40-4909-85d5-d4149554ad4e" providerId="ADAL" clId="{D834B7A3-96BD-4DAA-BAF6-93E844C82C31}" dt="2023-08-27T07:31:06.727" v="949" actId="11529"/>
          <ac:spMkLst>
            <pc:docMk/>
            <pc:sldMk cId="1363666176" sldId="729"/>
            <ac:spMk id="12" creationId="{19E5981C-47AF-516C-ECD4-CCDC6E3A0E6C}"/>
          </ac:spMkLst>
        </pc:spChg>
        <pc:spChg chg="add mod">
          <ac:chgData name="Yoel Kortick" userId="167978f5-7f40-4909-85d5-d4149554ad4e" providerId="ADAL" clId="{D834B7A3-96BD-4DAA-BAF6-93E844C82C31}" dt="2023-08-27T07:31:16.082" v="993" actId="14100"/>
          <ac:spMkLst>
            <pc:docMk/>
            <pc:sldMk cId="1363666176" sldId="729"/>
            <ac:spMk id="14" creationId="{9E3D2327-692A-A91E-3950-88830F9972A5}"/>
          </ac:spMkLst>
        </pc:spChg>
        <pc:spChg chg="del">
          <ac:chgData name="Yoel Kortick" userId="167978f5-7f40-4909-85d5-d4149554ad4e" providerId="ADAL" clId="{D834B7A3-96BD-4DAA-BAF6-93E844C82C31}" dt="2023-08-27T07:30:30.679" v="932" actId="478"/>
          <ac:spMkLst>
            <pc:docMk/>
            <pc:sldMk cId="1363666176" sldId="729"/>
            <ac:spMk id="16" creationId="{8DAE9972-4164-8D13-2E74-1729F23DD14F}"/>
          </ac:spMkLst>
        </pc:spChg>
        <pc:spChg chg="add mod">
          <ac:chgData name="Yoel Kortick" userId="167978f5-7f40-4909-85d5-d4149554ad4e" providerId="ADAL" clId="{D834B7A3-96BD-4DAA-BAF6-93E844C82C31}" dt="2023-08-27T07:40:15.800" v="1125"/>
          <ac:spMkLst>
            <pc:docMk/>
            <pc:sldMk cId="1363666176" sldId="729"/>
            <ac:spMk id="18" creationId="{FE1B9275-A7B3-DAC4-B194-B133CB828D64}"/>
          </ac:spMkLst>
        </pc:spChg>
        <pc:picChg chg="mod">
          <ac:chgData name="Yoel Kortick" userId="167978f5-7f40-4909-85d5-d4149554ad4e" providerId="ADAL" clId="{D834B7A3-96BD-4DAA-BAF6-93E844C82C31}" dt="2023-08-27T07:31:19.843" v="994" actId="208"/>
          <ac:picMkLst>
            <pc:docMk/>
            <pc:sldMk cId="1363666176" sldId="729"/>
            <ac:picMk id="7" creationId="{06DDE6B2-88D6-7687-7AB9-B458131F6A1E}"/>
          </ac:picMkLst>
        </pc:picChg>
        <pc:picChg chg="add mod">
          <ac:chgData name="Yoel Kortick" userId="167978f5-7f40-4909-85d5-d4149554ad4e" providerId="ADAL" clId="{D834B7A3-96BD-4DAA-BAF6-93E844C82C31}" dt="2023-08-27T07:31:21.996" v="995" actId="208"/>
          <ac:picMkLst>
            <pc:docMk/>
            <pc:sldMk cId="1363666176" sldId="729"/>
            <ac:picMk id="8" creationId="{5481C477-C52E-D025-2910-DB5C087E564A}"/>
          </ac:picMkLst>
        </pc:picChg>
        <pc:cxnChg chg="del">
          <ac:chgData name="Yoel Kortick" userId="167978f5-7f40-4909-85d5-d4149554ad4e" providerId="ADAL" clId="{D834B7A3-96BD-4DAA-BAF6-93E844C82C31}" dt="2023-08-27T07:30:33.787" v="934" actId="478"/>
          <ac:cxnSpMkLst>
            <pc:docMk/>
            <pc:sldMk cId="1363666176" sldId="729"/>
            <ac:cxnSpMk id="15" creationId="{A59A69AF-1C06-B0C2-889F-C4B8F7909313}"/>
          </ac:cxnSpMkLst>
        </pc:cxnChg>
        <pc:cxnChg chg="del">
          <ac:chgData name="Yoel Kortick" userId="167978f5-7f40-4909-85d5-d4149554ad4e" providerId="ADAL" clId="{D834B7A3-96BD-4DAA-BAF6-93E844C82C31}" dt="2023-08-27T07:30:35.190" v="935" actId="478"/>
          <ac:cxnSpMkLst>
            <pc:docMk/>
            <pc:sldMk cId="1363666176" sldId="729"/>
            <ac:cxnSpMk id="17" creationId="{D4A9F9EC-EE43-904C-8197-CA2E3B0B2321}"/>
          </ac:cxnSpMkLst>
        </pc:cxnChg>
      </pc:sldChg>
      <pc:sldChg chg="addSp delSp modSp add mod">
        <pc:chgData name="Yoel Kortick" userId="167978f5-7f40-4909-85d5-d4149554ad4e" providerId="ADAL" clId="{D834B7A3-96BD-4DAA-BAF6-93E844C82C31}" dt="2023-08-27T07:40:15.800" v="1125"/>
        <pc:sldMkLst>
          <pc:docMk/>
          <pc:sldMk cId="220443758" sldId="730"/>
        </pc:sldMkLst>
        <pc:spChg chg="mod">
          <ac:chgData name="Yoel Kortick" userId="167978f5-7f40-4909-85d5-d4149554ad4e" providerId="ADAL" clId="{D834B7A3-96BD-4DAA-BAF6-93E844C82C31}" dt="2023-08-27T07:40:15.800" v="1125"/>
          <ac:spMkLst>
            <pc:docMk/>
            <pc:sldMk cId="220443758" sldId="730"/>
            <ac:spMk id="2" creationId="{FEDFB40A-FD68-C90C-FC94-AB562EC8C5F8}"/>
          </ac:spMkLst>
        </pc:spChg>
        <pc:spChg chg="mod">
          <ac:chgData name="Yoel Kortick" userId="167978f5-7f40-4909-85d5-d4149554ad4e" providerId="ADAL" clId="{D834B7A3-96BD-4DAA-BAF6-93E844C82C31}" dt="2023-08-27T07:40:15.800" v="1125"/>
          <ac:spMkLst>
            <pc:docMk/>
            <pc:sldMk cId="220443758" sldId="730"/>
            <ac:spMk id="3" creationId="{1EEC3019-2DBF-2204-71BC-BA22E9B7D6C8}"/>
          </ac:spMkLst>
        </pc:spChg>
        <pc:spChg chg="mod">
          <ac:chgData name="Yoel Kortick" userId="167978f5-7f40-4909-85d5-d4149554ad4e" providerId="ADAL" clId="{D834B7A3-96BD-4DAA-BAF6-93E844C82C31}" dt="2023-08-27T07:32:45.960" v="1087" actId="20577"/>
          <ac:spMkLst>
            <pc:docMk/>
            <pc:sldMk cId="220443758" sldId="730"/>
            <ac:spMk id="6" creationId="{FC137B9D-CCE8-1D3B-4207-4576FC1D2AA9}"/>
          </ac:spMkLst>
        </pc:spChg>
        <pc:spChg chg="mod">
          <ac:chgData name="Yoel Kortick" userId="167978f5-7f40-4909-85d5-d4149554ad4e" providerId="ADAL" clId="{D834B7A3-96BD-4DAA-BAF6-93E844C82C31}" dt="2023-08-27T07:34:49.025" v="1106" actId="208"/>
          <ac:spMkLst>
            <pc:docMk/>
            <pc:sldMk cId="220443758" sldId="730"/>
            <ac:spMk id="8" creationId="{E3A67E11-F9BF-1706-3879-A9760672797A}"/>
          </ac:spMkLst>
        </pc:spChg>
        <pc:picChg chg="add mod ord">
          <ac:chgData name="Yoel Kortick" userId="167978f5-7f40-4909-85d5-d4149554ad4e" providerId="ADAL" clId="{D834B7A3-96BD-4DAA-BAF6-93E844C82C31}" dt="2023-08-27T07:34:52.081" v="1107" actId="167"/>
          <ac:picMkLst>
            <pc:docMk/>
            <pc:sldMk cId="220443758" sldId="730"/>
            <ac:picMk id="7" creationId="{F48F7332-3654-01B9-D184-79327B16826B}"/>
          </ac:picMkLst>
        </pc:picChg>
        <pc:picChg chg="del">
          <ac:chgData name="Yoel Kortick" userId="167978f5-7f40-4909-85d5-d4149554ad4e" providerId="ADAL" clId="{D834B7A3-96BD-4DAA-BAF6-93E844C82C31}" dt="2023-08-27T07:33:29.396" v="1088" actId="478"/>
          <ac:picMkLst>
            <pc:docMk/>
            <pc:sldMk cId="220443758" sldId="730"/>
            <ac:picMk id="10" creationId="{5BEEE7D4-0157-3B1B-25F0-6F0B98F92A53}"/>
          </ac:picMkLst>
        </pc:picChg>
      </pc:sldChg>
      <pc:sldChg chg="addSp delSp modSp add mod">
        <pc:chgData name="Yoel Kortick" userId="167978f5-7f40-4909-85d5-d4149554ad4e" providerId="ADAL" clId="{D834B7A3-96BD-4DAA-BAF6-93E844C82C31}" dt="2023-08-27T09:09:05.440" v="4269" actId="1037"/>
        <pc:sldMkLst>
          <pc:docMk/>
          <pc:sldMk cId="1228219291" sldId="731"/>
        </pc:sldMkLst>
        <pc:spChg chg="add mod">
          <ac:chgData name="Yoel Kortick" userId="167978f5-7f40-4909-85d5-d4149554ad4e" providerId="ADAL" clId="{D834B7A3-96BD-4DAA-BAF6-93E844C82C31}" dt="2023-08-27T07:48:13.352" v="1334" actId="20577"/>
          <ac:spMkLst>
            <pc:docMk/>
            <pc:sldMk cId="1228219291" sldId="731"/>
            <ac:spMk id="5" creationId="{18A4B89C-01D4-EA0E-2DA7-6154F79EF493}"/>
          </ac:spMkLst>
        </pc:spChg>
        <pc:spChg chg="add mod">
          <ac:chgData name="Yoel Kortick" userId="167978f5-7f40-4909-85d5-d4149554ad4e" providerId="ADAL" clId="{D834B7A3-96BD-4DAA-BAF6-93E844C82C31}" dt="2023-08-27T09:09:05.440" v="4269" actId="1037"/>
          <ac:spMkLst>
            <pc:docMk/>
            <pc:sldMk cId="1228219291" sldId="731"/>
            <ac:spMk id="7" creationId="{4339FE66-5792-4B34-3A77-261E83A1F012}"/>
          </ac:spMkLst>
        </pc:spChg>
        <pc:spChg chg="add mod">
          <ac:chgData name="Yoel Kortick" userId="167978f5-7f40-4909-85d5-d4149554ad4e" providerId="ADAL" clId="{D834B7A3-96BD-4DAA-BAF6-93E844C82C31}" dt="2023-08-27T07:48:08.460" v="1329"/>
          <ac:spMkLst>
            <pc:docMk/>
            <pc:sldMk cId="1228219291" sldId="731"/>
            <ac:spMk id="9" creationId="{1C525278-0481-0F1A-62E0-201B0EA02B1C}"/>
          </ac:spMkLst>
        </pc:spChg>
        <pc:picChg chg="add del mod">
          <ac:chgData name="Yoel Kortick" userId="167978f5-7f40-4909-85d5-d4149554ad4e" providerId="ADAL" clId="{D834B7A3-96BD-4DAA-BAF6-93E844C82C31}" dt="2023-08-27T07:48:28.938" v="1335" actId="478"/>
          <ac:picMkLst>
            <pc:docMk/>
            <pc:sldMk cId="1228219291" sldId="731"/>
            <ac:picMk id="6" creationId="{052A2E75-4771-07EF-7AE2-CB45CE5D91F8}"/>
          </ac:picMkLst>
        </pc:picChg>
        <pc:picChg chg="add del mod ord">
          <ac:chgData name="Yoel Kortick" userId="167978f5-7f40-4909-85d5-d4149554ad4e" providerId="ADAL" clId="{D834B7A3-96BD-4DAA-BAF6-93E844C82C31}" dt="2023-08-27T07:50:24.203" v="1401" actId="478"/>
          <ac:picMkLst>
            <pc:docMk/>
            <pc:sldMk cId="1228219291" sldId="731"/>
            <ac:picMk id="12" creationId="{0F4563AF-7833-0A3E-645C-A99810AF2AEA}"/>
          </ac:picMkLst>
        </pc:picChg>
        <pc:picChg chg="add mod ord">
          <ac:chgData name="Yoel Kortick" userId="167978f5-7f40-4909-85d5-d4149554ad4e" providerId="ADAL" clId="{D834B7A3-96BD-4DAA-BAF6-93E844C82C31}" dt="2023-08-27T07:50:37.706" v="1433" actId="208"/>
          <ac:picMkLst>
            <pc:docMk/>
            <pc:sldMk cId="1228219291" sldId="731"/>
            <ac:picMk id="15" creationId="{9C5CBACB-BDDB-C59D-30E6-D1E9510A1DF9}"/>
          </ac:picMkLst>
        </pc:picChg>
        <pc:cxnChg chg="add mod">
          <ac:chgData name="Yoel Kortick" userId="167978f5-7f40-4909-85d5-d4149554ad4e" providerId="ADAL" clId="{D834B7A3-96BD-4DAA-BAF6-93E844C82C31}" dt="2023-08-27T09:09:05.440" v="4269" actId="1037"/>
          <ac:cxnSpMkLst>
            <pc:docMk/>
            <pc:sldMk cId="1228219291" sldId="731"/>
            <ac:cxnSpMk id="8" creationId="{1A0613A2-20B8-8633-E915-9B5943C3DD86}"/>
          </ac:cxnSpMkLst>
        </pc:cxnChg>
        <pc:cxnChg chg="add mod">
          <ac:chgData name="Yoel Kortick" userId="167978f5-7f40-4909-85d5-d4149554ad4e" providerId="ADAL" clId="{D834B7A3-96BD-4DAA-BAF6-93E844C82C31}" dt="2023-08-27T07:48:08.460" v="1329"/>
          <ac:cxnSpMkLst>
            <pc:docMk/>
            <pc:sldMk cId="1228219291" sldId="731"/>
            <ac:cxnSpMk id="10" creationId="{0A9EB958-9321-A5A6-FE67-5D3B5294BEBD}"/>
          </ac:cxnSpMkLst>
        </pc:cxnChg>
      </pc:sldChg>
      <pc:sldChg chg="addSp delSp modSp add mod">
        <pc:chgData name="Yoel Kortick" userId="167978f5-7f40-4909-85d5-d4149554ad4e" providerId="ADAL" clId="{D834B7A3-96BD-4DAA-BAF6-93E844C82C31}" dt="2023-08-27T07:51:03.500" v="1446" actId="208"/>
        <pc:sldMkLst>
          <pc:docMk/>
          <pc:sldMk cId="1119988591" sldId="732"/>
        </pc:sldMkLst>
        <pc:spChg chg="add mod">
          <ac:chgData name="Yoel Kortick" userId="167978f5-7f40-4909-85d5-d4149554ad4e" providerId="ADAL" clId="{D834B7A3-96BD-4DAA-BAF6-93E844C82C31}" dt="2023-08-27T07:49:26.222" v="1370" actId="6549"/>
          <ac:spMkLst>
            <pc:docMk/>
            <pc:sldMk cId="1119988591" sldId="732"/>
            <ac:spMk id="5" creationId="{924D9EA0-4FFA-3E24-D8A1-8EFCE05135E6}"/>
          </ac:spMkLst>
        </pc:spChg>
        <pc:spChg chg="add mod">
          <ac:chgData name="Yoel Kortick" userId="167978f5-7f40-4909-85d5-d4149554ad4e" providerId="ADAL" clId="{D834B7A3-96BD-4DAA-BAF6-93E844C82C31}" dt="2023-08-27T07:50:56.306" v="1444" actId="1035"/>
          <ac:spMkLst>
            <pc:docMk/>
            <pc:sldMk cId="1119988591" sldId="732"/>
            <ac:spMk id="8" creationId="{E9061836-80A9-75C0-3AA3-E8B02C52D814}"/>
          </ac:spMkLst>
        </pc:spChg>
        <pc:spChg chg="add mod">
          <ac:chgData name="Yoel Kortick" userId="167978f5-7f40-4909-85d5-d4149554ad4e" providerId="ADAL" clId="{D834B7A3-96BD-4DAA-BAF6-93E844C82C31}" dt="2023-08-27T07:50:56.306" v="1444" actId="1035"/>
          <ac:spMkLst>
            <pc:docMk/>
            <pc:sldMk cId="1119988591" sldId="732"/>
            <ac:spMk id="9" creationId="{F166C893-A354-94CF-454F-C175EF86E8BC}"/>
          </ac:spMkLst>
        </pc:spChg>
        <pc:spChg chg="add mod">
          <ac:chgData name="Yoel Kortick" userId="167978f5-7f40-4909-85d5-d4149554ad4e" providerId="ADAL" clId="{D834B7A3-96BD-4DAA-BAF6-93E844C82C31}" dt="2023-08-27T07:49:09.254" v="1356"/>
          <ac:spMkLst>
            <pc:docMk/>
            <pc:sldMk cId="1119988591" sldId="732"/>
            <ac:spMk id="10" creationId="{9D7A03BF-EB75-4ACB-A36E-43D3112105E0}"/>
          </ac:spMkLst>
        </pc:spChg>
        <pc:spChg chg="add mod">
          <ac:chgData name="Yoel Kortick" userId="167978f5-7f40-4909-85d5-d4149554ad4e" providerId="ADAL" clId="{D834B7A3-96BD-4DAA-BAF6-93E844C82C31}" dt="2023-08-27T07:49:09.254" v="1356"/>
          <ac:spMkLst>
            <pc:docMk/>
            <pc:sldMk cId="1119988591" sldId="732"/>
            <ac:spMk id="11" creationId="{5B50C3B2-D22C-38AA-F498-67C336A315FF}"/>
          </ac:spMkLst>
        </pc:spChg>
        <pc:picChg chg="add del mod">
          <ac:chgData name="Yoel Kortick" userId="167978f5-7f40-4909-85d5-d4149554ad4e" providerId="ADAL" clId="{D834B7A3-96BD-4DAA-BAF6-93E844C82C31}" dt="2023-08-27T07:50:40.527" v="1434" actId="478"/>
          <ac:picMkLst>
            <pc:docMk/>
            <pc:sldMk cId="1119988591" sldId="732"/>
            <ac:picMk id="6" creationId="{9C4E7065-A985-3C8D-F7F7-C7EC097F2502}"/>
          </ac:picMkLst>
        </pc:picChg>
        <pc:picChg chg="add del mod">
          <ac:chgData name="Yoel Kortick" userId="167978f5-7f40-4909-85d5-d4149554ad4e" providerId="ADAL" clId="{D834B7A3-96BD-4DAA-BAF6-93E844C82C31}" dt="2023-08-27T07:50:01.877" v="1371" actId="478"/>
          <ac:picMkLst>
            <pc:docMk/>
            <pc:sldMk cId="1119988591" sldId="732"/>
            <ac:picMk id="7" creationId="{B156F438-FA93-87C9-BF49-24AA0B7E54EC}"/>
          </ac:picMkLst>
        </pc:picChg>
        <pc:picChg chg="add mod ord">
          <ac:chgData name="Yoel Kortick" userId="167978f5-7f40-4909-85d5-d4149554ad4e" providerId="ADAL" clId="{D834B7A3-96BD-4DAA-BAF6-93E844C82C31}" dt="2023-08-27T07:51:03.500" v="1446" actId="208"/>
          <ac:picMkLst>
            <pc:docMk/>
            <pc:sldMk cId="1119988591" sldId="732"/>
            <ac:picMk id="14" creationId="{ACFB7BBC-DFCD-94DF-A5BB-E2A571A8FA61}"/>
          </ac:picMkLst>
        </pc:picChg>
        <pc:picChg chg="add mod ord">
          <ac:chgData name="Yoel Kortick" userId="167978f5-7f40-4909-85d5-d4149554ad4e" providerId="ADAL" clId="{D834B7A3-96BD-4DAA-BAF6-93E844C82C31}" dt="2023-08-27T07:51:01.165" v="1445" actId="208"/>
          <ac:picMkLst>
            <pc:docMk/>
            <pc:sldMk cId="1119988591" sldId="732"/>
            <ac:picMk id="16" creationId="{E7AC87BF-9D8B-ABF8-1C9B-BF31B4E6854A}"/>
          </ac:picMkLst>
        </pc:picChg>
      </pc:sldChg>
      <pc:sldChg chg="addSp delSp modSp add mod">
        <pc:chgData name="Yoel Kortick" userId="167978f5-7f40-4909-85d5-d4149554ad4e" providerId="ADAL" clId="{D834B7A3-96BD-4DAA-BAF6-93E844C82C31}" dt="2023-08-27T09:09:25.992" v="4279" actId="6549"/>
        <pc:sldMkLst>
          <pc:docMk/>
          <pc:sldMk cId="2093560494" sldId="733"/>
        </pc:sldMkLst>
        <pc:spChg chg="add mod">
          <ac:chgData name="Yoel Kortick" userId="167978f5-7f40-4909-85d5-d4149554ad4e" providerId="ADAL" clId="{D834B7A3-96BD-4DAA-BAF6-93E844C82C31}" dt="2023-08-27T09:09:25.992" v="4279" actId="6549"/>
          <ac:spMkLst>
            <pc:docMk/>
            <pc:sldMk cId="2093560494" sldId="733"/>
            <ac:spMk id="6" creationId="{4A850E2B-25CB-DC20-E3F1-1C205E7CF22C}"/>
          </ac:spMkLst>
        </pc:spChg>
        <pc:spChg chg="add mod">
          <ac:chgData name="Yoel Kortick" userId="167978f5-7f40-4909-85d5-d4149554ad4e" providerId="ADAL" clId="{D834B7A3-96BD-4DAA-BAF6-93E844C82C31}" dt="2023-08-27T07:52:00.945" v="1452" actId="14100"/>
          <ac:spMkLst>
            <pc:docMk/>
            <pc:sldMk cId="2093560494" sldId="733"/>
            <ac:spMk id="7" creationId="{11FD20C2-F9C9-104B-84EC-49CCD054C32B}"/>
          </ac:spMkLst>
        </pc:spChg>
        <pc:picChg chg="add del mod">
          <ac:chgData name="Yoel Kortick" userId="167978f5-7f40-4909-85d5-d4149554ad4e" providerId="ADAL" clId="{D834B7A3-96BD-4DAA-BAF6-93E844C82C31}" dt="2023-08-27T07:51:55.062" v="1449" actId="478"/>
          <ac:picMkLst>
            <pc:docMk/>
            <pc:sldMk cId="2093560494" sldId="733"/>
            <ac:picMk id="5" creationId="{A9463ACA-0B90-A9BD-4C7C-6A2D2289D605}"/>
          </ac:picMkLst>
        </pc:picChg>
        <pc:picChg chg="add mod ord">
          <ac:chgData name="Yoel Kortick" userId="167978f5-7f40-4909-85d5-d4149554ad4e" providerId="ADAL" clId="{D834B7A3-96BD-4DAA-BAF6-93E844C82C31}" dt="2023-08-27T07:52:05.708" v="1453" actId="208"/>
          <ac:picMkLst>
            <pc:docMk/>
            <pc:sldMk cId="2093560494" sldId="733"/>
            <ac:picMk id="9" creationId="{4583706B-AF81-A0EB-A415-241109EFBFF6}"/>
          </ac:picMkLst>
        </pc:picChg>
      </pc:sldChg>
      <pc:sldChg chg="addSp modSp add mod">
        <pc:chgData name="Yoel Kortick" userId="167978f5-7f40-4909-85d5-d4149554ad4e" providerId="ADAL" clId="{D834B7A3-96BD-4DAA-BAF6-93E844C82C31}" dt="2023-08-27T07:52:30.357" v="1460" actId="5793"/>
        <pc:sldMkLst>
          <pc:docMk/>
          <pc:sldMk cId="518068977" sldId="734"/>
        </pc:sldMkLst>
        <pc:spChg chg="add mod">
          <ac:chgData name="Yoel Kortick" userId="167978f5-7f40-4909-85d5-d4149554ad4e" providerId="ADAL" clId="{D834B7A3-96BD-4DAA-BAF6-93E844C82C31}" dt="2023-08-27T07:52:30.357" v="1460" actId="5793"/>
          <ac:spMkLst>
            <pc:docMk/>
            <pc:sldMk cId="518068977" sldId="734"/>
            <ac:spMk id="6" creationId="{B0C9E132-04CE-45F0-B85D-7D9668E528C1}"/>
          </ac:spMkLst>
        </pc:spChg>
        <pc:spChg chg="add mod">
          <ac:chgData name="Yoel Kortick" userId="167978f5-7f40-4909-85d5-d4149554ad4e" providerId="ADAL" clId="{D834B7A3-96BD-4DAA-BAF6-93E844C82C31}" dt="2023-08-27T07:52:25.435" v="1454"/>
          <ac:spMkLst>
            <pc:docMk/>
            <pc:sldMk cId="518068977" sldId="734"/>
            <ac:spMk id="7" creationId="{12F5EF16-F857-941B-F1A8-3182394E15D7}"/>
          </ac:spMkLst>
        </pc:spChg>
        <pc:picChg chg="add mod">
          <ac:chgData name="Yoel Kortick" userId="167978f5-7f40-4909-85d5-d4149554ad4e" providerId="ADAL" clId="{D834B7A3-96BD-4DAA-BAF6-93E844C82C31}" dt="2023-08-27T07:52:25.435" v="1454"/>
          <ac:picMkLst>
            <pc:docMk/>
            <pc:sldMk cId="518068977" sldId="734"/>
            <ac:picMk id="5" creationId="{74B04303-9EE1-E1E5-4642-D97654AFB479}"/>
          </ac:picMkLst>
        </pc:picChg>
      </pc:sldChg>
      <pc:sldChg chg="modSp add mod">
        <pc:chgData name="Yoel Kortick" userId="167978f5-7f40-4909-85d5-d4149554ad4e" providerId="ADAL" clId="{D834B7A3-96BD-4DAA-BAF6-93E844C82C31}" dt="2023-08-27T07:54:02.194" v="1462"/>
        <pc:sldMkLst>
          <pc:docMk/>
          <pc:sldMk cId="2204058033" sldId="735"/>
        </pc:sldMkLst>
        <pc:spChg chg="mod">
          <ac:chgData name="Yoel Kortick" userId="167978f5-7f40-4909-85d5-d4149554ad4e" providerId="ADAL" clId="{D834B7A3-96BD-4DAA-BAF6-93E844C82C31}" dt="2023-08-27T07:54:02.194" v="1462"/>
          <ac:spMkLst>
            <pc:docMk/>
            <pc:sldMk cId="2204058033" sldId="735"/>
            <ac:spMk id="3" creationId="{C0DC44FE-FE73-18C6-BA0D-39ADF9F4DAF5}"/>
          </ac:spMkLst>
        </pc:spChg>
      </pc:sldChg>
      <pc:sldChg chg="delSp modSp add mod">
        <pc:chgData name="Yoel Kortick" userId="167978f5-7f40-4909-85d5-d4149554ad4e" providerId="ADAL" clId="{D834B7A3-96BD-4DAA-BAF6-93E844C82C31}" dt="2023-08-27T07:59:00.043" v="1743" actId="15"/>
        <pc:sldMkLst>
          <pc:docMk/>
          <pc:sldMk cId="1174025114" sldId="736"/>
        </pc:sldMkLst>
        <pc:spChg chg="mod">
          <ac:chgData name="Yoel Kortick" userId="167978f5-7f40-4909-85d5-d4149554ad4e" providerId="ADAL" clId="{D834B7A3-96BD-4DAA-BAF6-93E844C82C31}" dt="2023-08-27T07:56:08.864" v="1565"/>
          <ac:spMkLst>
            <pc:docMk/>
            <pc:sldMk cId="1174025114" sldId="736"/>
            <ac:spMk id="2" creationId="{FEDFB40A-FD68-C90C-FC94-AB562EC8C5F8}"/>
          </ac:spMkLst>
        </pc:spChg>
        <pc:spChg chg="mod">
          <ac:chgData name="Yoel Kortick" userId="167978f5-7f40-4909-85d5-d4149554ad4e" providerId="ADAL" clId="{D834B7A3-96BD-4DAA-BAF6-93E844C82C31}" dt="2023-08-27T07:54:06.817" v="1463"/>
          <ac:spMkLst>
            <pc:docMk/>
            <pc:sldMk cId="1174025114" sldId="736"/>
            <ac:spMk id="3" creationId="{1EEC3019-2DBF-2204-71BC-BA22E9B7D6C8}"/>
          </ac:spMkLst>
        </pc:spChg>
        <pc:spChg chg="mod">
          <ac:chgData name="Yoel Kortick" userId="167978f5-7f40-4909-85d5-d4149554ad4e" providerId="ADAL" clId="{D834B7A3-96BD-4DAA-BAF6-93E844C82C31}" dt="2023-08-27T07:59:00.043" v="1743" actId="15"/>
          <ac:spMkLst>
            <pc:docMk/>
            <pc:sldMk cId="1174025114" sldId="736"/>
            <ac:spMk id="15" creationId="{423536D0-0849-EC7C-1C34-FB9D64B9DEF5}"/>
          </ac:spMkLst>
        </pc:spChg>
        <pc:spChg chg="del">
          <ac:chgData name="Yoel Kortick" userId="167978f5-7f40-4909-85d5-d4149554ad4e" providerId="ADAL" clId="{D834B7A3-96BD-4DAA-BAF6-93E844C82C31}" dt="2023-08-27T07:55:19.838" v="1547" actId="478"/>
          <ac:spMkLst>
            <pc:docMk/>
            <pc:sldMk cId="1174025114" sldId="736"/>
            <ac:spMk id="16" creationId="{9A88378E-F052-7061-968D-F5429B8DC396}"/>
          </ac:spMkLst>
        </pc:spChg>
        <pc:spChg chg="del">
          <ac:chgData name="Yoel Kortick" userId="167978f5-7f40-4909-85d5-d4149554ad4e" providerId="ADAL" clId="{D834B7A3-96BD-4DAA-BAF6-93E844C82C31}" dt="2023-08-27T07:55:19.838" v="1547" actId="478"/>
          <ac:spMkLst>
            <pc:docMk/>
            <pc:sldMk cId="1174025114" sldId="736"/>
            <ac:spMk id="18" creationId="{6EDE19D0-3F79-D76A-52BD-24043068F20B}"/>
          </ac:spMkLst>
        </pc:spChg>
        <pc:picChg chg="del">
          <ac:chgData name="Yoel Kortick" userId="167978f5-7f40-4909-85d5-d4149554ad4e" providerId="ADAL" clId="{D834B7A3-96BD-4DAA-BAF6-93E844C82C31}" dt="2023-08-27T07:54:40.045" v="1464" actId="478"/>
          <ac:picMkLst>
            <pc:docMk/>
            <pc:sldMk cId="1174025114" sldId="736"/>
            <ac:picMk id="20" creationId="{7C9B1EF2-0D69-09AF-CDAC-1255D68D7355}"/>
          </ac:picMkLst>
        </pc:picChg>
        <pc:picChg chg="del">
          <ac:chgData name="Yoel Kortick" userId="167978f5-7f40-4909-85d5-d4149554ad4e" providerId="ADAL" clId="{D834B7A3-96BD-4DAA-BAF6-93E844C82C31}" dt="2023-08-27T07:55:19.838" v="1547" actId="478"/>
          <ac:picMkLst>
            <pc:docMk/>
            <pc:sldMk cId="1174025114" sldId="736"/>
            <ac:picMk id="22" creationId="{10C4EB6B-5BBA-E7CC-5835-87D43054F236}"/>
          </ac:picMkLst>
        </pc:picChg>
      </pc:sldChg>
      <pc:sldChg chg="addSp modSp add mod">
        <pc:chgData name="Yoel Kortick" userId="167978f5-7f40-4909-85d5-d4149554ad4e" providerId="ADAL" clId="{D834B7A3-96BD-4DAA-BAF6-93E844C82C31}" dt="2023-08-27T08:24:48.717" v="3014" actId="1037"/>
        <pc:sldMkLst>
          <pc:docMk/>
          <pc:sldMk cId="2251347690" sldId="737"/>
        </pc:sldMkLst>
        <pc:spChg chg="add">
          <ac:chgData name="Yoel Kortick" userId="167978f5-7f40-4909-85d5-d4149554ad4e" providerId="ADAL" clId="{D834B7A3-96BD-4DAA-BAF6-93E844C82C31}" dt="2023-08-27T08:02:18.455" v="1859" actId="11529"/>
          <ac:spMkLst>
            <pc:docMk/>
            <pc:sldMk cId="2251347690" sldId="737"/>
            <ac:spMk id="7" creationId="{DFA3C74F-1EA8-53DF-D459-61EC8A7491DE}"/>
          </ac:spMkLst>
        </pc:spChg>
        <pc:spChg chg="mod">
          <ac:chgData name="Yoel Kortick" userId="167978f5-7f40-4909-85d5-d4149554ad4e" providerId="ADAL" clId="{D834B7A3-96BD-4DAA-BAF6-93E844C82C31}" dt="2023-08-27T08:24:48.717" v="3014" actId="1037"/>
          <ac:spMkLst>
            <pc:docMk/>
            <pc:sldMk cId="2251347690" sldId="737"/>
            <ac:spMk id="15" creationId="{423536D0-0849-EC7C-1C34-FB9D64B9DEF5}"/>
          </ac:spMkLst>
        </pc:spChg>
        <pc:picChg chg="add mod">
          <ac:chgData name="Yoel Kortick" userId="167978f5-7f40-4909-85d5-d4149554ad4e" providerId="ADAL" clId="{D834B7A3-96BD-4DAA-BAF6-93E844C82C31}" dt="2023-08-27T08:01:33.084" v="1851" actId="1076"/>
          <ac:picMkLst>
            <pc:docMk/>
            <pc:sldMk cId="2251347690" sldId="737"/>
            <ac:picMk id="6" creationId="{E360FB54-087F-1050-E1CF-6D64CA20D0D9}"/>
          </ac:picMkLst>
        </pc:picChg>
      </pc:sldChg>
      <pc:sldChg chg="addSp delSp modSp add mod">
        <pc:chgData name="Yoel Kortick" userId="167978f5-7f40-4909-85d5-d4149554ad4e" providerId="ADAL" clId="{D834B7A3-96BD-4DAA-BAF6-93E844C82C31}" dt="2023-08-27T08:03:23.131" v="1915" actId="14100"/>
        <pc:sldMkLst>
          <pc:docMk/>
          <pc:sldMk cId="3402113496" sldId="738"/>
        </pc:sldMkLst>
        <pc:spChg chg="mod">
          <ac:chgData name="Yoel Kortick" userId="167978f5-7f40-4909-85d5-d4149554ad4e" providerId="ADAL" clId="{D834B7A3-96BD-4DAA-BAF6-93E844C82C31}" dt="2023-08-27T08:03:23.131" v="1915" actId="14100"/>
          <ac:spMkLst>
            <pc:docMk/>
            <pc:sldMk cId="3402113496" sldId="738"/>
            <ac:spMk id="7" creationId="{DFA3C74F-1EA8-53DF-D459-61EC8A7491DE}"/>
          </ac:spMkLst>
        </pc:spChg>
        <pc:spChg chg="mod">
          <ac:chgData name="Yoel Kortick" userId="167978f5-7f40-4909-85d5-d4149554ad4e" providerId="ADAL" clId="{D834B7A3-96BD-4DAA-BAF6-93E844C82C31}" dt="2023-08-27T08:03:05.992" v="1907" actId="20577"/>
          <ac:spMkLst>
            <pc:docMk/>
            <pc:sldMk cId="3402113496" sldId="738"/>
            <ac:spMk id="15" creationId="{423536D0-0849-EC7C-1C34-FB9D64B9DEF5}"/>
          </ac:spMkLst>
        </pc:spChg>
        <pc:picChg chg="del">
          <ac:chgData name="Yoel Kortick" userId="167978f5-7f40-4909-85d5-d4149554ad4e" providerId="ADAL" clId="{D834B7A3-96BD-4DAA-BAF6-93E844C82C31}" dt="2023-08-27T08:03:08.182" v="1908" actId="478"/>
          <ac:picMkLst>
            <pc:docMk/>
            <pc:sldMk cId="3402113496" sldId="738"/>
            <ac:picMk id="6" creationId="{E360FB54-087F-1050-E1CF-6D64CA20D0D9}"/>
          </ac:picMkLst>
        </pc:picChg>
        <pc:picChg chg="add mod ord">
          <ac:chgData name="Yoel Kortick" userId="167978f5-7f40-4909-85d5-d4149554ad4e" providerId="ADAL" clId="{D834B7A3-96BD-4DAA-BAF6-93E844C82C31}" dt="2023-08-27T08:03:17.427" v="1913" actId="167"/>
          <ac:picMkLst>
            <pc:docMk/>
            <pc:sldMk cId="3402113496" sldId="738"/>
            <ac:picMk id="8" creationId="{265CBD21-292E-4A64-D7E2-B4019F9FE90B}"/>
          </ac:picMkLst>
        </pc:picChg>
      </pc:sldChg>
      <pc:sldChg chg="addSp delSp modSp add mod">
        <pc:chgData name="Yoel Kortick" userId="167978f5-7f40-4909-85d5-d4149554ad4e" providerId="ADAL" clId="{D834B7A3-96BD-4DAA-BAF6-93E844C82C31}" dt="2023-08-27T08:04:23.522" v="1948" actId="6549"/>
        <pc:sldMkLst>
          <pc:docMk/>
          <pc:sldMk cId="3395828217" sldId="739"/>
        </pc:sldMkLst>
        <pc:spChg chg="mod">
          <ac:chgData name="Yoel Kortick" userId="167978f5-7f40-4909-85d5-d4149554ad4e" providerId="ADAL" clId="{D834B7A3-96BD-4DAA-BAF6-93E844C82C31}" dt="2023-08-27T08:04:11.852" v="1926" actId="1035"/>
          <ac:spMkLst>
            <pc:docMk/>
            <pc:sldMk cId="3395828217" sldId="739"/>
            <ac:spMk id="7" creationId="{DFA3C74F-1EA8-53DF-D459-61EC8A7491DE}"/>
          </ac:spMkLst>
        </pc:spChg>
        <pc:spChg chg="mod">
          <ac:chgData name="Yoel Kortick" userId="167978f5-7f40-4909-85d5-d4149554ad4e" providerId="ADAL" clId="{D834B7A3-96BD-4DAA-BAF6-93E844C82C31}" dt="2023-08-27T08:04:23.522" v="1948" actId="6549"/>
          <ac:spMkLst>
            <pc:docMk/>
            <pc:sldMk cId="3395828217" sldId="739"/>
            <ac:spMk id="15" creationId="{423536D0-0849-EC7C-1C34-FB9D64B9DEF5}"/>
          </ac:spMkLst>
        </pc:spChg>
        <pc:picChg chg="add mod ord">
          <ac:chgData name="Yoel Kortick" userId="167978f5-7f40-4909-85d5-d4149554ad4e" providerId="ADAL" clId="{D834B7A3-96BD-4DAA-BAF6-93E844C82C31}" dt="2023-08-27T08:04:14.105" v="1927" actId="208"/>
          <ac:picMkLst>
            <pc:docMk/>
            <pc:sldMk cId="3395828217" sldId="739"/>
            <ac:picMk id="6" creationId="{F2EC7AA6-C847-9BC8-8832-E9384E4B1BEE}"/>
          </ac:picMkLst>
        </pc:picChg>
        <pc:picChg chg="del">
          <ac:chgData name="Yoel Kortick" userId="167978f5-7f40-4909-85d5-d4149554ad4e" providerId="ADAL" clId="{D834B7A3-96BD-4DAA-BAF6-93E844C82C31}" dt="2023-08-27T08:03:54.168" v="1917" actId="478"/>
          <ac:picMkLst>
            <pc:docMk/>
            <pc:sldMk cId="3395828217" sldId="739"/>
            <ac:picMk id="8" creationId="{265CBD21-292E-4A64-D7E2-B4019F9FE90B}"/>
          </ac:picMkLst>
        </pc:picChg>
      </pc:sldChg>
      <pc:sldChg chg="addSp delSp modSp add mod">
        <pc:chgData name="Yoel Kortick" userId="167978f5-7f40-4909-85d5-d4149554ad4e" providerId="ADAL" clId="{D834B7A3-96BD-4DAA-BAF6-93E844C82C31}" dt="2023-08-27T08:08:20.469" v="2090" actId="11529"/>
        <pc:sldMkLst>
          <pc:docMk/>
          <pc:sldMk cId="2860474224" sldId="740"/>
        </pc:sldMkLst>
        <pc:spChg chg="add">
          <ac:chgData name="Yoel Kortick" userId="167978f5-7f40-4909-85d5-d4149554ad4e" providerId="ADAL" clId="{D834B7A3-96BD-4DAA-BAF6-93E844C82C31}" dt="2023-08-27T08:08:09.827" v="2089" actId="11529"/>
          <ac:spMkLst>
            <pc:docMk/>
            <pc:sldMk cId="2860474224" sldId="740"/>
            <ac:spMk id="11" creationId="{1E90D6FD-7F19-F18F-000B-34563BDF03FA}"/>
          </ac:spMkLst>
        </pc:spChg>
        <pc:spChg chg="add">
          <ac:chgData name="Yoel Kortick" userId="167978f5-7f40-4909-85d5-d4149554ad4e" providerId="ADAL" clId="{D834B7A3-96BD-4DAA-BAF6-93E844C82C31}" dt="2023-08-27T08:08:20.469" v="2090" actId="11529"/>
          <ac:spMkLst>
            <pc:docMk/>
            <pc:sldMk cId="2860474224" sldId="740"/>
            <ac:spMk id="12" creationId="{AF94471C-50E2-2F71-9DC8-632059488ACF}"/>
          </ac:spMkLst>
        </pc:spChg>
        <pc:spChg chg="mod">
          <ac:chgData name="Yoel Kortick" userId="167978f5-7f40-4909-85d5-d4149554ad4e" providerId="ADAL" clId="{D834B7A3-96BD-4DAA-BAF6-93E844C82C31}" dt="2023-08-27T08:07:30.077" v="2083" actId="1037"/>
          <ac:spMkLst>
            <pc:docMk/>
            <pc:sldMk cId="2860474224" sldId="740"/>
            <ac:spMk id="15" creationId="{423536D0-0849-EC7C-1C34-FB9D64B9DEF5}"/>
          </ac:spMkLst>
        </pc:spChg>
        <pc:picChg chg="del">
          <ac:chgData name="Yoel Kortick" userId="167978f5-7f40-4909-85d5-d4149554ad4e" providerId="ADAL" clId="{D834B7A3-96BD-4DAA-BAF6-93E844C82C31}" dt="2023-08-27T08:06:57.094" v="2067" actId="478"/>
          <ac:picMkLst>
            <pc:docMk/>
            <pc:sldMk cId="2860474224" sldId="740"/>
            <ac:picMk id="6" creationId="{F2EC7AA6-C847-9BC8-8832-E9384E4B1BEE}"/>
          </ac:picMkLst>
        </pc:picChg>
        <pc:picChg chg="add mod">
          <ac:chgData name="Yoel Kortick" userId="167978f5-7f40-4909-85d5-d4149554ad4e" providerId="ADAL" clId="{D834B7A3-96BD-4DAA-BAF6-93E844C82C31}" dt="2023-08-27T08:07:01.346" v="2070" actId="208"/>
          <ac:picMkLst>
            <pc:docMk/>
            <pc:sldMk cId="2860474224" sldId="740"/>
            <ac:picMk id="8" creationId="{3F6C8A12-0F3A-EEF3-6A75-E14D878BC309}"/>
          </ac:picMkLst>
        </pc:picChg>
        <pc:picChg chg="add mod">
          <ac:chgData name="Yoel Kortick" userId="167978f5-7f40-4909-85d5-d4149554ad4e" providerId="ADAL" clId="{D834B7A3-96BD-4DAA-BAF6-93E844C82C31}" dt="2023-08-27T08:07:58.433" v="2088" actId="208"/>
          <ac:picMkLst>
            <pc:docMk/>
            <pc:sldMk cId="2860474224" sldId="740"/>
            <ac:picMk id="10" creationId="{109AD063-A473-E282-917A-51516C419D37}"/>
          </ac:picMkLst>
        </pc:picChg>
      </pc:sldChg>
      <pc:sldChg chg="addSp modSp add mod">
        <pc:chgData name="Yoel Kortick" userId="167978f5-7f40-4909-85d5-d4149554ad4e" providerId="ADAL" clId="{D834B7A3-96BD-4DAA-BAF6-93E844C82C31}" dt="2023-08-27T09:06:57.344" v="4220" actId="313"/>
        <pc:sldMkLst>
          <pc:docMk/>
          <pc:sldMk cId="3002843875" sldId="741"/>
        </pc:sldMkLst>
        <pc:spChg chg="mod">
          <ac:chgData name="Yoel Kortick" userId="167978f5-7f40-4909-85d5-d4149554ad4e" providerId="ADAL" clId="{D834B7A3-96BD-4DAA-BAF6-93E844C82C31}" dt="2023-08-27T09:06:57.344" v="4220" actId="313"/>
          <ac:spMkLst>
            <pc:docMk/>
            <pc:sldMk cId="3002843875" sldId="741"/>
            <ac:spMk id="6" creationId="{FC137B9D-CCE8-1D3B-4207-4576FC1D2AA9}"/>
          </ac:spMkLst>
        </pc:spChg>
        <pc:spChg chg="add">
          <ac:chgData name="Yoel Kortick" userId="167978f5-7f40-4909-85d5-d4149554ad4e" providerId="ADAL" clId="{D834B7A3-96BD-4DAA-BAF6-93E844C82C31}" dt="2023-08-27T08:15:43.430" v="2576" actId="11529"/>
          <ac:spMkLst>
            <pc:docMk/>
            <pc:sldMk cId="3002843875" sldId="741"/>
            <ac:spMk id="8" creationId="{C4A0D1AE-422E-428A-F7A9-834B36E2AC48}"/>
          </ac:spMkLst>
        </pc:spChg>
        <pc:spChg chg="add mod">
          <ac:chgData name="Yoel Kortick" userId="167978f5-7f40-4909-85d5-d4149554ad4e" providerId="ADAL" clId="{D834B7A3-96BD-4DAA-BAF6-93E844C82C31}" dt="2023-08-27T08:15:51.154" v="2612" actId="1035"/>
          <ac:spMkLst>
            <pc:docMk/>
            <pc:sldMk cId="3002843875" sldId="741"/>
            <ac:spMk id="9" creationId="{A24C84AC-20C5-E5B7-C780-78C5E0FC128E}"/>
          </ac:spMkLst>
        </pc:spChg>
        <pc:picChg chg="add mod">
          <ac:chgData name="Yoel Kortick" userId="167978f5-7f40-4909-85d5-d4149554ad4e" providerId="ADAL" clId="{D834B7A3-96BD-4DAA-BAF6-93E844C82C31}" dt="2023-08-27T08:14:37.957" v="2575" actId="208"/>
          <ac:picMkLst>
            <pc:docMk/>
            <pc:sldMk cId="3002843875" sldId="741"/>
            <ac:picMk id="7" creationId="{88109D41-AC66-78EB-A72C-F5A5833F0DC3}"/>
          </ac:picMkLst>
        </pc:picChg>
      </pc:sldChg>
      <pc:sldChg chg="addSp delSp modSp add mod">
        <pc:chgData name="Yoel Kortick" userId="167978f5-7f40-4909-85d5-d4149554ad4e" providerId="ADAL" clId="{D834B7A3-96BD-4DAA-BAF6-93E844C82C31}" dt="2023-08-27T08:22:55.533" v="2988"/>
        <pc:sldMkLst>
          <pc:docMk/>
          <pc:sldMk cId="1132915173" sldId="742"/>
        </pc:sldMkLst>
        <pc:spChg chg="mod">
          <ac:chgData name="Yoel Kortick" userId="167978f5-7f40-4909-85d5-d4149554ad4e" providerId="ADAL" clId="{D834B7A3-96BD-4DAA-BAF6-93E844C82C31}" dt="2023-08-27T08:22:55.533" v="2988"/>
          <ac:spMkLst>
            <pc:docMk/>
            <pc:sldMk cId="1132915173" sldId="742"/>
            <ac:spMk id="6" creationId="{FC137B9D-CCE8-1D3B-4207-4576FC1D2AA9}"/>
          </ac:spMkLst>
        </pc:spChg>
        <pc:spChg chg="mod">
          <ac:chgData name="Yoel Kortick" userId="167978f5-7f40-4909-85d5-d4149554ad4e" providerId="ADAL" clId="{D834B7A3-96BD-4DAA-BAF6-93E844C82C31}" dt="2023-08-27T08:17:09.362" v="2621" actId="14100"/>
          <ac:spMkLst>
            <pc:docMk/>
            <pc:sldMk cId="1132915173" sldId="742"/>
            <ac:spMk id="8" creationId="{C4A0D1AE-422E-428A-F7A9-834B36E2AC48}"/>
          </ac:spMkLst>
        </pc:spChg>
        <pc:spChg chg="del">
          <ac:chgData name="Yoel Kortick" userId="167978f5-7f40-4909-85d5-d4149554ad4e" providerId="ADAL" clId="{D834B7A3-96BD-4DAA-BAF6-93E844C82C31}" dt="2023-08-27T08:22:17.648" v="2979" actId="478"/>
          <ac:spMkLst>
            <pc:docMk/>
            <pc:sldMk cId="1132915173" sldId="742"/>
            <ac:spMk id="9" creationId="{A24C84AC-20C5-E5B7-C780-78C5E0FC128E}"/>
          </ac:spMkLst>
        </pc:spChg>
        <pc:spChg chg="add mod">
          <ac:chgData name="Yoel Kortick" userId="167978f5-7f40-4909-85d5-d4149554ad4e" providerId="ADAL" clId="{D834B7A3-96BD-4DAA-BAF6-93E844C82C31}" dt="2023-08-27T08:17:19.341" v="2659" actId="1036"/>
          <ac:spMkLst>
            <pc:docMk/>
            <pc:sldMk cId="1132915173" sldId="742"/>
            <ac:spMk id="10" creationId="{C9735E39-F108-1DD7-B466-6556DA64FB90}"/>
          </ac:spMkLst>
        </pc:spChg>
        <pc:spChg chg="add mod">
          <ac:chgData name="Yoel Kortick" userId="167978f5-7f40-4909-85d5-d4149554ad4e" providerId="ADAL" clId="{D834B7A3-96BD-4DAA-BAF6-93E844C82C31}" dt="2023-08-27T08:17:28.220" v="2699" actId="1036"/>
          <ac:spMkLst>
            <pc:docMk/>
            <pc:sldMk cId="1132915173" sldId="742"/>
            <ac:spMk id="11" creationId="{D6C032C0-E30C-4F3B-05CD-93AAD3A2F4B5}"/>
          </ac:spMkLst>
        </pc:spChg>
        <pc:spChg chg="add mod">
          <ac:chgData name="Yoel Kortick" userId="167978f5-7f40-4909-85d5-d4149554ad4e" providerId="ADAL" clId="{D834B7A3-96BD-4DAA-BAF6-93E844C82C31}" dt="2023-08-27T08:17:28.220" v="2699" actId="1036"/>
          <ac:spMkLst>
            <pc:docMk/>
            <pc:sldMk cId="1132915173" sldId="742"/>
            <ac:spMk id="12" creationId="{47DDA88D-24C6-D230-63A3-FE8B0D071EDD}"/>
          </ac:spMkLst>
        </pc:spChg>
        <pc:spChg chg="add mod">
          <ac:chgData name="Yoel Kortick" userId="167978f5-7f40-4909-85d5-d4149554ad4e" providerId="ADAL" clId="{D834B7A3-96BD-4DAA-BAF6-93E844C82C31}" dt="2023-08-27T08:17:36.856" v="2740" actId="1036"/>
          <ac:spMkLst>
            <pc:docMk/>
            <pc:sldMk cId="1132915173" sldId="742"/>
            <ac:spMk id="14" creationId="{973DC2BF-04C6-6A75-A056-7B04DBB0BA20}"/>
          </ac:spMkLst>
        </pc:spChg>
        <pc:spChg chg="add mod">
          <ac:chgData name="Yoel Kortick" userId="167978f5-7f40-4909-85d5-d4149554ad4e" providerId="ADAL" clId="{D834B7A3-96BD-4DAA-BAF6-93E844C82C31}" dt="2023-08-27T08:17:45.788" v="2771" actId="14100"/>
          <ac:spMkLst>
            <pc:docMk/>
            <pc:sldMk cId="1132915173" sldId="742"/>
            <ac:spMk id="15" creationId="{DC07D184-5385-8079-CF64-F2A3D46A6E3C}"/>
          </ac:spMkLst>
        </pc:spChg>
        <pc:spChg chg="add mod">
          <ac:chgData name="Yoel Kortick" userId="167978f5-7f40-4909-85d5-d4149554ad4e" providerId="ADAL" clId="{D834B7A3-96BD-4DAA-BAF6-93E844C82C31}" dt="2023-08-27T08:17:51.645" v="2798" actId="1036"/>
          <ac:spMkLst>
            <pc:docMk/>
            <pc:sldMk cId="1132915173" sldId="742"/>
            <ac:spMk id="16" creationId="{C7E3760A-A50E-BE15-5A88-3782B080CDB3}"/>
          </ac:spMkLst>
        </pc:spChg>
        <pc:spChg chg="add mod">
          <ac:chgData name="Yoel Kortick" userId="167978f5-7f40-4909-85d5-d4149554ad4e" providerId="ADAL" clId="{D834B7A3-96BD-4DAA-BAF6-93E844C82C31}" dt="2023-08-27T08:17:57.490" v="2836" actId="1036"/>
          <ac:spMkLst>
            <pc:docMk/>
            <pc:sldMk cId="1132915173" sldId="742"/>
            <ac:spMk id="17" creationId="{3CB47C32-4197-2F87-7F20-415722F90E4F}"/>
          </ac:spMkLst>
        </pc:spChg>
        <pc:picChg chg="add mod ord">
          <ac:chgData name="Yoel Kortick" userId="167978f5-7f40-4909-85d5-d4149554ad4e" providerId="ADAL" clId="{D834B7A3-96BD-4DAA-BAF6-93E844C82C31}" dt="2023-08-27T08:17:01.572" v="2619" actId="167"/>
          <ac:picMkLst>
            <pc:docMk/>
            <pc:sldMk cId="1132915173" sldId="742"/>
            <ac:picMk id="5" creationId="{FC85DEA4-0744-A257-95C6-EBCDA87ACE4A}"/>
          </ac:picMkLst>
        </pc:picChg>
        <pc:picChg chg="del">
          <ac:chgData name="Yoel Kortick" userId="167978f5-7f40-4909-85d5-d4149554ad4e" providerId="ADAL" clId="{D834B7A3-96BD-4DAA-BAF6-93E844C82C31}" dt="2023-08-27T08:16:57.727" v="2617" actId="478"/>
          <ac:picMkLst>
            <pc:docMk/>
            <pc:sldMk cId="1132915173" sldId="742"/>
            <ac:picMk id="7" creationId="{88109D41-AC66-78EB-A72C-F5A5833F0DC3}"/>
          </ac:picMkLst>
        </pc:picChg>
      </pc:sldChg>
      <pc:sldChg chg="addSp delSp modSp add mod">
        <pc:chgData name="Yoel Kortick" userId="167978f5-7f40-4909-85d5-d4149554ad4e" providerId="ADAL" clId="{D834B7A3-96BD-4DAA-BAF6-93E844C82C31}" dt="2023-08-27T09:07:18.213" v="4229" actId="1037"/>
        <pc:sldMkLst>
          <pc:docMk/>
          <pc:sldMk cId="1619086024" sldId="743"/>
        </pc:sldMkLst>
        <pc:spChg chg="mod">
          <ac:chgData name="Yoel Kortick" userId="167978f5-7f40-4909-85d5-d4149554ad4e" providerId="ADAL" clId="{D834B7A3-96BD-4DAA-BAF6-93E844C82C31}" dt="2023-08-27T08:23:00.510" v="2989"/>
          <ac:spMkLst>
            <pc:docMk/>
            <pc:sldMk cId="1619086024" sldId="743"/>
            <ac:spMk id="6" creationId="{FC137B9D-CCE8-1D3B-4207-4576FC1D2AA9}"/>
          </ac:spMkLst>
        </pc:spChg>
        <pc:spChg chg="add mod">
          <ac:chgData name="Yoel Kortick" userId="167978f5-7f40-4909-85d5-d4149554ad4e" providerId="ADAL" clId="{D834B7A3-96BD-4DAA-BAF6-93E844C82C31}" dt="2023-08-27T08:20:33.885" v="2959" actId="1037"/>
          <ac:spMkLst>
            <pc:docMk/>
            <pc:sldMk cId="1619086024" sldId="743"/>
            <ac:spMk id="14" creationId="{E199183D-120F-E4B4-7E16-98BECD76E519}"/>
          </ac:spMkLst>
        </pc:spChg>
        <pc:spChg chg="add mod">
          <ac:chgData name="Yoel Kortick" userId="167978f5-7f40-4909-85d5-d4149554ad4e" providerId="ADAL" clId="{D834B7A3-96BD-4DAA-BAF6-93E844C82C31}" dt="2023-08-27T09:07:18.213" v="4229" actId="1037"/>
          <ac:spMkLst>
            <pc:docMk/>
            <pc:sldMk cId="1619086024" sldId="743"/>
            <ac:spMk id="15" creationId="{54CA55B3-7BFE-8BAE-5C5C-20FCDD299041}"/>
          </ac:spMkLst>
        </pc:spChg>
        <pc:picChg chg="del">
          <ac:chgData name="Yoel Kortick" userId="167978f5-7f40-4909-85d5-d4149554ad4e" providerId="ADAL" clId="{D834B7A3-96BD-4DAA-BAF6-93E844C82C31}" dt="2023-08-27T08:19:52.393" v="2947" actId="478"/>
          <ac:picMkLst>
            <pc:docMk/>
            <pc:sldMk cId="1619086024" sldId="743"/>
            <ac:picMk id="7" creationId="{88109D41-AC66-78EB-A72C-F5A5833F0DC3}"/>
          </ac:picMkLst>
        </pc:picChg>
        <pc:picChg chg="add del">
          <ac:chgData name="Yoel Kortick" userId="167978f5-7f40-4909-85d5-d4149554ad4e" providerId="ADAL" clId="{D834B7A3-96BD-4DAA-BAF6-93E844C82C31}" dt="2023-08-27T08:19:54.873" v="2949" actId="22"/>
          <ac:picMkLst>
            <pc:docMk/>
            <pc:sldMk cId="1619086024" sldId="743"/>
            <ac:picMk id="10" creationId="{C40004CF-0EB8-6169-EB4F-D6A939401253}"/>
          </ac:picMkLst>
        </pc:picChg>
        <pc:picChg chg="add mod">
          <ac:chgData name="Yoel Kortick" userId="167978f5-7f40-4909-85d5-d4149554ad4e" providerId="ADAL" clId="{D834B7A3-96BD-4DAA-BAF6-93E844C82C31}" dt="2023-08-27T08:20:22.712" v="2955" actId="208"/>
          <ac:picMkLst>
            <pc:docMk/>
            <pc:sldMk cId="1619086024" sldId="743"/>
            <ac:picMk id="12" creationId="{8F0EB24E-07A6-E072-E6DC-56DA9AB30942}"/>
          </ac:picMkLst>
        </pc:picChg>
      </pc:sldChg>
      <pc:sldChg chg="modSp add mod">
        <pc:chgData name="Yoel Kortick" userId="167978f5-7f40-4909-85d5-d4149554ad4e" providerId="ADAL" clId="{D834B7A3-96BD-4DAA-BAF6-93E844C82C31}" dt="2023-08-27T08:33:15.497" v="3060" actId="20577"/>
        <pc:sldMkLst>
          <pc:docMk/>
          <pc:sldMk cId="1327834071" sldId="744"/>
        </pc:sldMkLst>
        <pc:spChg chg="mod">
          <ac:chgData name="Yoel Kortick" userId="167978f5-7f40-4909-85d5-d4149554ad4e" providerId="ADAL" clId="{D834B7A3-96BD-4DAA-BAF6-93E844C82C31}" dt="2023-08-27T08:33:15.497" v="3060" actId="20577"/>
          <ac:spMkLst>
            <pc:docMk/>
            <pc:sldMk cId="1327834071" sldId="744"/>
            <ac:spMk id="3" creationId="{C0DC44FE-FE73-18C6-BA0D-39ADF9F4DAF5}"/>
          </ac:spMkLst>
        </pc:spChg>
      </pc:sldChg>
      <pc:sldChg chg="addSp modSp add mod">
        <pc:chgData name="Yoel Kortick" userId="167978f5-7f40-4909-85d5-d4149554ad4e" providerId="ADAL" clId="{D834B7A3-96BD-4DAA-BAF6-93E844C82C31}" dt="2023-08-27T08:52:14.713" v="3313" actId="313"/>
        <pc:sldMkLst>
          <pc:docMk/>
          <pc:sldMk cId="1322471450" sldId="745"/>
        </pc:sldMkLst>
        <pc:spChg chg="mod">
          <ac:chgData name="Yoel Kortick" userId="167978f5-7f40-4909-85d5-d4149554ad4e" providerId="ADAL" clId="{D834B7A3-96BD-4DAA-BAF6-93E844C82C31}" dt="2023-08-27T08:33:23.604" v="3080" actId="20577"/>
          <ac:spMkLst>
            <pc:docMk/>
            <pc:sldMk cId="1322471450" sldId="745"/>
            <ac:spMk id="2" creationId="{FEDFB40A-FD68-C90C-FC94-AB562EC8C5F8}"/>
          </ac:spMkLst>
        </pc:spChg>
        <pc:spChg chg="mod">
          <ac:chgData name="Yoel Kortick" userId="167978f5-7f40-4909-85d5-d4149554ad4e" providerId="ADAL" clId="{D834B7A3-96BD-4DAA-BAF6-93E844C82C31}" dt="2023-08-27T08:33:28.632" v="3081"/>
          <ac:spMkLst>
            <pc:docMk/>
            <pc:sldMk cId="1322471450" sldId="745"/>
            <ac:spMk id="3" creationId="{1EEC3019-2DBF-2204-71BC-BA22E9B7D6C8}"/>
          </ac:spMkLst>
        </pc:spChg>
        <pc:spChg chg="mod">
          <ac:chgData name="Yoel Kortick" userId="167978f5-7f40-4909-85d5-d4149554ad4e" providerId="ADAL" clId="{D834B7A3-96BD-4DAA-BAF6-93E844C82C31}" dt="2023-08-27T08:52:14.713" v="3313" actId="313"/>
          <ac:spMkLst>
            <pc:docMk/>
            <pc:sldMk cId="1322471450" sldId="745"/>
            <ac:spMk id="6" creationId="{FC137B9D-CCE8-1D3B-4207-4576FC1D2AA9}"/>
          </ac:spMkLst>
        </pc:spChg>
        <pc:spChg chg="add">
          <ac:chgData name="Yoel Kortick" userId="167978f5-7f40-4909-85d5-d4149554ad4e" providerId="ADAL" clId="{D834B7A3-96BD-4DAA-BAF6-93E844C82C31}" dt="2023-08-27T08:51:10.500" v="3177" actId="11529"/>
          <ac:spMkLst>
            <pc:docMk/>
            <pc:sldMk cId="1322471450" sldId="745"/>
            <ac:spMk id="8" creationId="{7E41011A-84C2-B10D-C75C-0C46075DA8F7}"/>
          </ac:spMkLst>
        </pc:spChg>
        <pc:spChg chg="add mod">
          <ac:chgData name="Yoel Kortick" userId="167978f5-7f40-4909-85d5-d4149554ad4e" providerId="ADAL" clId="{D834B7A3-96BD-4DAA-BAF6-93E844C82C31}" dt="2023-08-27T08:51:18.621" v="3212" actId="1036"/>
          <ac:spMkLst>
            <pc:docMk/>
            <pc:sldMk cId="1322471450" sldId="745"/>
            <ac:spMk id="9" creationId="{0AD1B1E8-577E-DD9A-5D50-D9C1B85937A1}"/>
          </ac:spMkLst>
        </pc:spChg>
        <pc:spChg chg="add mod">
          <ac:chgData name="Yoel Kortick" userId="167978f5-7f40-4909-85d5-d4149554ad4e" providerId="ADAL" clId="{D834B7A3-96BD-4DAA-BAF6-93E844C82C31}" dt="2023-08-27T08:51:28.885" v="3246" actId="1035"/>
          <ac:spMkLst>
            <pc:docMk/>
            <pc:sldMk cId="1322471450" sldId="745"/>
            <ac:spMk id="10" creationId="{90C61D01-81D5-0B32-8CC7-B0EFACC64778}"/>
          </ac:spMkLst>
        </pc:spChg>
        <pc:spChg chg="add mod">
          <ac:chgData name="Yoel Kortick" userId="167978f5-7f40-4909-85d5-d4149554ad4e" providerId="ADAL" clId="{D834B7A3-96BD-4DAA-BAF6-93E844C82C31}" dt="2023-08-27T08:51:28.885" v="3246" actId="1035"/>
          <ac:spMkLst>
            <pc:docMk/>
            <pc:sldMk cId="1322471450" sldId="745"/>
            <ac:spMk id="11" creationId="{83AAE474-1C18-19E4-3835-51ACF5B14E95}"/>
          </ac:spMkLst>
        </pc:spChg>
        <pc:spChg chg="add mod">
          <ac:chgData name="Yoel Kortick" userId="167978f5-7f40-4909-85d5-d4149554ad4e" providerId="ADAL" clId="{D834B7A3-96BD-4DAA-BAF6-93E844C82C31}" dt="2023-08-27T08:51:47.972" v="3302" actId="14100"/>
          <ac:spMkLst>
            <pc:docMk/>
            <pc:sldMk cId="1322471450" sldId="745"/>
            <ac:spMk id="12" creationId="{D0620D35-5A2F-0C7B-C0F6-FCA3E7321331}"/>
          </ac:spMkLst>
        </pc:spChg>
        <pc:spChg chg="add mod">
          <ac:chgData name="Yoel Kortick" userId="167978f5-7f40-4909-85d5-d4149554ad4e" providerId="ADAL" clId="{D834B7A3-96BD-4DAA-BAF6-93E844C82C31}" dt="2023-08-27T08:51:51.038" v="3303" actId="14100"/>
          <ac:spMkLst>
            <pc:docMk/>
            <pc:sldMk cId="1322471450" sldId="745"/>
            <ac:spMk id="14" creationId="{2FF49668-7D09-14B7-1089-0C1FAA595D36}"/>
          </ac:spMkLst>
        </pc:spChg>
        <pc:picChg chg="add mod">
          <ac:chgData name="Yoel Kortick" userId="167978f5-7f40-4909-85d5-d4149554ad4e" providerId="ADAL" clId="{D834B7A3-96BD-4DAA-BAF6-93E844C82C31}" dt="2023-08-27T08:51:04.311" v="3176" actId="208"/>
          <ac:picMkLst>
            <pc:docMk/>
            <pc:sldMk cId="1322471450" sldId="745"/>
            <ac:picMk id="7" creationId="{FDA21CBF-8041-FD76-76D9-18DB544DAA39}"/>
          </ac:picMkLst>
        </pc:picChg>
      </pc:sldChg>
      <pc:sldChg chg="addSp delSp modSp add mod">
        <pc:chgData name="Yoel Kortick" userId="167978f5-7f40-4909-85d5-d4149554ad4e" providerId="ADAL" clId="{D834B7A3-96BD-4DAA-BAF6-93E844C82C31}" dt="2023-08-27T08:58:21.763" v="3706" actId="11529"/>
        <pc:sldMkLst>
          <pc:docMk/>
          <pc:sldMk cId="465329306" sldId="746"/>
        </pc:sldMkLst>
        <pc:spChg chg="mod">
          <ac:chgData name="Yoel Kortick" userId="167978f5-7f40-4909-85d5-d4149554ad4e" providerId="ADAL" clId="{D834B7A3-96BD-4DAA-BAF6-93E844C82C31}" dt="2023-08-27T08:52:40.348" v="3317" actId="1076"/>
          <ac:spMkLst>
            <pc:docMk/>
            <pc:sldMk cId="465329306" sldId="746"/>
            <ac:spMk id="3" creationId="{1EEC3019-2DBF-2204-71BC-BA22E9B7D6C8}"/>
          </ac:spMkLst>
        </pc:spChg>
        <pc:spChg chg="mod">
          <ac:chgData name="Yoel Kortick" userId="167978f5-7f40-4909-85d5-d4149554ad4e" providerId="ADAL" clId="{D834B7A3-96BD-4DAA-BAF6-93E844C82C31}" dt="2023-08-27T08:57:34.858" v="3701" actId="313"/>
          <ac:spMkLst>
            <pc:docMk/>
            <pc:sldMk cId="465329306" sldId="746"/>
            <ac:spMk id="6" creationId="{FC137B9D-CCE8-1D3B-4207-4576FC1D2AA9}"/>
          </ac:spMkLst>
        </pc:spChg>
        <pc:spChg chg="del">
          <ac:chgData name="Yoel Kortick" userId="167978f5-7f40-4909-85d5-d4149554ad4e" providerId="ADAL" clId="{D834B7A3-96BD-4DAA-BAF6-93E844C82C31}" dt="2023-08-27T08:52:43.569" v="3318" actId="478"/>
          <ac:spMkLst>
            <pc:docMk/>
            <pc:sldMk cId="465329306" sldId="746"/>
            <ac:spMk id="8" creationId="{7E41011A-84C2-B10D-C75C-0C46075DA8F7}"/>
          </ac:spMkLst>
        </pc:spChg>
        <pc:spChg chg="del">
          <ac:chgData name="Yoel Kortick" userId="167978f5-7f40-4909-85d5-d4149554ad4e" providerId="ADAL" clId="{D834B7A3-96BD-4DAA-BAF6-93E844C82C31}" dt="2023-08-27T08:52:43.569" v="3318" actId="478"/>
          <ac:spMkLst>
            <pc:docMk/>
            <pc:sldMk cId="465329306" sldId="746"/>
            <ac:spMk id="9" creationId="{0AD1B1E8-577E-DD9A-5D50-D9C1B85937A1}"/>
          </ac:spMkLst>
        </pc:spChg>
        <pc:spChg chg="del">
          <ac:chgData name="Yoel Kortick" userId="167978f5-7f40-4909-85d5-d4149554ad4e" providerId="ADAL" clId="{D834B7A3-96BD-4DAA-BAF6-93E844C82C31}" dt="2023-08-27T08:52:43.569" v="3318" actId="478"/>
          <ac:spMkLst>
            <pc:docMk/>
            <pc:sldMk cId="465329306" sldId="746"/>
            <ac:spMk id="10" creationId="{90C61D01-81D5-0B32-8CC7-B0EFACC64778}"/>
          </ac:spMkLst>
        </pc:spChg>
        <pc:spChg chg="del">
          <ac:chgData name="Yoel Kortick" userId="167978f5-7f40-4909-85d5-d4149554ad4e" providerId="ADAL" clId="{D834B7A3-96BD-4DAA-BAF6-93E844C82C31}" dt="2023-08-27T08:52:43.569" v="3318" actId="478"/>
          <ac:spMkLst>
            <pc:docMk/>
            <pc:sldMk cId="465329306" sldId="746"/>
            <ac:spMk id="11" creationId="{83AAE474-1C18-19E4-3835-51ACF5B14E95}"/>
          </ac:spMkLst>
        </pc:spChg>
        <pc:spChg chg="del">
          <ac:chgData name="Yoel Kortick" userId="167978f5-7f40-4909-85d5-d4149554ad4e" providerId="ADAL" clId="{D834B7A3-96BD-4DAA-BAF6-93E844C82C31}" dt="2023-08-27T08:52:43.569" v="3318" actId="478"/>
          <ac:spMkLst>
            <pc:docMk/>
            <pc:sldMk cId="465329306" sldId="746"/>
            <ac:spMk id="12" creationId="{D0620D35-5A2F-0C7B-C0F6-FCA3E7321331}"/>
          </ac:spMkLst>
        </pc:spChg>
        <pc:spChg chg="del">
          <ac:chgData name="Yoel Kortick" userId="167978f5-7f40-4909-85d5-d4149554ad4e" providerId="ADAL" clId="{D834B7A3-96BD-4DAA-BAF6-93E844C82C31}" dt="2023-08-27T08:52:43.569" v="3318" actId="478"/>
          <ac:spMkLst>
            <pc:docMk/>
            <pc:sldMk cId="465329306" sldId="746"/>
            <ac:spMk id="14" creationId="{2FF49668-7D09-14B7-1089-0C1FAA595D36}"/>
          </ac:spMkLst>
        </pc:spChg>
        <pc:spChg chg="add">
          <ac:chgData name="Yoel Kortick" userId="167978f5-7f40-4909-85d5-d4149554ad4e" providerId="ADAL" clId="{D834B7A3-96BD-4DAA-BAF6-93E844C82C31}" dt="2023-08-27T08:58:16.156" v="3705" actId="11529"/>
          <ac:spMkLst>
            <pc:docMk/>
            <pc:sldMk cId="465329306" sldId="746"/>
            <ac:spMk id="16" creationId="{357121D1-A03D-C0AB-E64D-4CCA6DF9A659}"/>
          </ac:spMkLst>
        </pc:spChg>
        <pc:spChg chg="add">
          <ac:chgData name="Yoel Kortick" userId="167978f5-7f40-4909-85d5-d4149554ad4e" providerId="ADAL" clId="{D834B7A3-96BD-4DAA-BAF6-93E844C82C31}" dt="2023-08-27T08:58:21.763" v="3706" actId="11529"/>
          <ac:spMkLst>
            <pc:docMk/>
            <pc:sldMk cId="465329306" sldId="746"/>
            <ac:spMk id="17" creationId="{6356D478-9A8C-E1BF-0B60-5B93AC2359D8}"/>
          </ac:spMkLst>
        </pc:spChg>
        <pc:picChg chg="del">
          <ac:chgData name="Yoel Kortick" userId="167978f5-7f40-4909-85d5-d4149554ad4e" providerId="ADAL" clId="{D834B7A3-96BD-4DAA-BAF6-93E844C82C31}" dt="2023-08-27T08:52:36.571" v="3315" actId="478"/>
          <ac:picMkLst>
            <pc:docMk/>
            <pc:sldMk cId="465329306" sldId="746"/>
            <ac:picMk id="7" creationId="{FDA21CBF-8041-FD76-76D9-18DB544DAA39}"/>
          </ac:picMkLst>
        </pc:picChg>
        <pc:picChg chg="add mod">
          <ac:chgData name="Yoel Kortick" userId="167978f5-7f40-4909-85d5-d4149554ad4e" providerId="ADAL" clId="{D834B7A3-96BD-4DAA-BAF6-93E844C82C31}" dt="2023-08-27T08:58:10.855" v="3704" actId="208"/>
          <ac:picMkLst>
            <pc:docMk/>
            <pc:sldMk cId="465329306" sldId="746"/>
            <ac:picMk id="15" creationId="{C70A9862-E84C-B93E-D86E-AFEE3BFEDFAF}"/>
          </ac:picMkLst>
        </pc:picChg>
      </pc:sldChg>
      <pc:sldChg chg="addSp delSp modSp add mod">
        <pc:chgData name="Yoel Kortick" userId="167978f5-7f40-4909-85d5-d4149554ad4e" providerId="ADAL" clId="{D834B7A3-96BD-4DAA-BAF6-93E844C82C31}" dt="2023-08-27T08:59:28.319" v="3744" actId="478"/>
        <pc:sldMkLst>
          <pc:docMk/>
          <pc:sldMk cId="2670592572" sldId="747"/>
        </pc:sldMkLst>
        <pc:spChg chg="mod">
          <ac:chgData name="Yoel Kortick" userId="167978f5-7f40-4909-85d5-d4149554ad4e" providerId="ADAL" clId="{D834B7A3-96BD-4DAA-BAF6-93E844C82C31}" dt="2023-08-27T08:59:12.269" v="3734" actId="14100"/>
          <ac:spMkLst>
            <pc:docMk/>
            <pc:sldMk cId="2670592572" sldId="747"/>
            <ac:spMk id="6" creationId="{FC137B9D-CCE8-1D3B-4207-4576FC1D2AA9}"/>
          </ac:spMkLst>
        </pc:spChg>
        <pc:spChg chg="mod">
          <ac:chgData name="Yoel Kortick" userId="167978f5-7f40-4909-85d5-d4149554ad4e" providerId="ADAL" clId="{D834B7A3-96BD-4DAA-BAF6-93E844C82C31}" dt="2023-08-27T08:59:26.470" v="3743" actId="14100"/>
          <ac:spMkLst>
            <pc:docMk/>
            <pc:sldMk cId="2670592572" sldId="747"/>
            <ac:spMk id="16" creationId="{357121D1-A03D-C0AB-E64D-4CCA6DF9A659}"/>
          </ac:spMkLst>
        </pc:spChg>
        <pc:spChg chg="del">
          <ac:chgData name="Yoel Kortick" userId="167978f5-7f40-4909-85d5-d4149554ad4e" providerId="ADAL" clId="{D834B7A3-96BD-4DAA-BAF6-93E844C82C31}" dt="2023-08-27T08:59:28.319" v="3744" actId="478"/>
          <ac:spMkLst>
            <pc:docMk/>
            <pc:sldMk cId="2670592572" sldId="747"/>
            <ac:spMk id="17" creationId="{6356D478-9A8C-E1BF-0B60-5B93AC2359D8}"/>
          </ac:spMkLst>
        </pc:spChg>
        <pc:picChg chg="add mod ord">
          <ac:chgData name="Yoel Kortick" userId="167978f5-7f40-4909-85d5-d4149554ad4e" providerId="ADAL" clId="{D834B7A3-96BD-4DAA-BAF6-93E844C82C31}" dt="2023-08-27T08:59:22.558" v="3741" actId="1076"/>
          <ac:picMkLst>
            <pc:docMk/>
            <pc:sldMk cId="2670592572" sldId="747"/>
            <ac:picMk id="7" creationId="{38F67845-E231-033F-B2AD-F7191D3DCDDF}"/>
          </ac:picMkLst>
        </pc:picChg>
        <pc:picChg chg="del">
          <ac:chgData name="Yoel Kortick" userId="167978f5-7f40-4909-85d5-d4149554ad4e" providerId="ADAL" clId="{D834B7A3-96BD-4DAA-BAF6-93E844C82C31}" dt="2023-08-27T08:59:13.621" v="3735" actId="478"/>
          <ac:picMkLst>
            <pc:docMk/>
            <pc:sldMk cId="2670592572" sldId="747"/>
            <ac:picMk id="15" creationId="{C70A9862-E84C-B93E-D86E-AFEE3BFEDFAF}"/>
          </ac:picMkLst>
        </pc:picChg>
      </pc:sldChg>
      <pc:sldChg chg="addSp delSp modSp add mod">
        <pc:chgData name="Yoel Kortick" userId="167978f5-7f40-4909-85d5-d4149554ad4e" providerId="ADAL" clId="{D834B7A3-96BD-4DAA-BAF6-93E844C82C31}" dt="2023-08-27T09:01:55.077" v="4108" actId="1038"/>
        <pc:sldMkLst>
          <pc:docMk/>
          <pc:sldMk cId="799653734" sldId="748"/>
        </pc:sldMkLst>
        <pc:spChg chg="mod">
          <ac:chgData name="Yoel Kortick" userId="167978f5-7f40-4909-85d5-d4149554ad4e" providerId="ADAL" clId="{D834B7A3-96BD-4DAA-BAF6-93E844C82C31}" dt="2023-08-27T09:00:15.835" v="3763" actId="14100"/>
          <ac:spMkLst>
            <pc:docMk/>
            <pc:sldMk cId="799653734" sldId="748"/>
            <ac:spMk id="6" creationId="{FC137B9D-CCE8-1D3B-4207-4576FC1D2AA9}"/>
          </ac:spMkLst>
        </pc:spChg>
        <pc:spChg chg="add mod">
          <ac:chgData name="Yoel Kortick" userId="167978f5-7f40-4909-85d5-d4149554ad4e" providerId="ADAL" clId="{D834B7A3-96BD-4DAA-BAF6-93E844C82C31}" dt="2023-08-27T09:00:53.333" v="3860" actId="20577"/>
          <ac:spMkLst>
            <pc:docMk/>
            <pc:sldMk cId="799653734" sldId="748"/>
            <ac:spMk id="9" creationId="{52195D26-607D-8BE4-902D-0DB1DD5E8AEB}"/>
          </ac:spMkLst>
        </pc:spChg>
        <pc:spChg chg="add del mod">
          <ac:chgData name="Yoel Kortick" userId="167978f5-7f40-4909-85d5-d4149554ad4e" providerId="ADAL" clId="{D834B7A3-96BD-4DAA-BAF6-93E844C82C31}" dt="2023-08-27T09:00:56.558" v="3862"/>
          <ac:spMkLst>
            <pc:docMk/>
            <pc:sldMk cId="799653734" sldId="748"/>
            <ac:spMk id="10" creationId="{66C52F81-0899-8745-6EE2-F817A1971900}"/>
          </ac:spMkLst>
        </pc:spChg>
        <pc:spChg chg="add">
          <ac:chgData name="Yoel Kortick" userId="167978f5-7f40-4909-85d5-d4149554ad4e" providerId="ADAL" clId="{D834B7A3-96BD-4DAA-BAF6-93E844C82C31}" dt="2023-08-27T09:01:19.860" v="3870" actId="11529"/>
          <ac:spMkLst>
            <pc:docMk/>
            <pc:sldMk cId="799653734" sldId="748"/>
            <ac:spMk id="14" creationId="{6D7A9805-BEE8-9130-6166-E96888A53A08}"/>
          </ac:spMkLst>
        </pc:spChg>
        <pc:spChg chg="add mod">
          <ac:chgData name="Yoel Kortick" userId="167978f5-7f40-4909-85d5-d4149554ad4e" providerId="ADAL" clId="{D834B7A3-96BD-4DAA-BAF6-93E844C82C31}" dt="2023-08-27T09:01:27.536" v="3904" actId="1035"/>
          <ac:spMkLst>
            <pc:docMk/>
            <pc:sldMk cId="799653734" sldId="748"/>
            <ac:spMk id="15" creationId="{1F30F00C-946D-EEB6-6FEF-F6F99E939410}"/>
          </ac:spMkLst>
        </pc:spChg>
        <pc:spChg chg="del">
          <ac:chgData name="Yoel Kortick" userId="167978f5-7f40-4909-85d5-d4149554ad4e" providerId="ADAL" clId="{D834B7A3-96BD-4DAA-BAF6-93E844C82C31}" dt="2023-08-27T08:59:58.879" v="3746" actId="478"/>
          <ac:spMkLst>
            <pc:docMk/>
            <pc:sldMk cId="799653734" sldId="748"/>
            <ac:spMk id="16" creationId="{357121D1-A03D-C0AB-E64D-4CCA6DF9A659}"/>
          </ac:spMkLst>
        </pc:spChg>
        <pc:spChg chg="add mod">
          <ac:chgData name="Yoel Kortick" userId="167978f5-7f40-4909-85d5-d4149554ad4e" providerId="ADAL" clId="{D834B7A3-96BD-4DAA-BAF6-93E844C82C31}" dt="2023-08-27T09:01:36.945" v="3956" actId="1036"/>
          <ac:spMkLst>
            <pc:docMk/>
            <pc:sldMk cId="799653734" sldId="748"/>
            <ac:spMk id="17" creationId="{CC53A181-F02F-3813-644C-434C1A5B064F}"/>
          </ac:spMkLst>
        </pc:spChg>
        <pc:spChg chg="add mod">
          <ac:chgData name="Yoel Kortick" userId="167978f5-7f40-4909-85d5-d4149554ad4e" providerId="ADAL" clId="{D834B7A3-96BD-4DAA-BAF6-93E844C82C31}" dt="2023-08-27T09:01:44.464" v="4008" actId="1036"/>
          <ac:spMkLst>
            <pc:docMk/>
            <pc:sldMk cId="799653734" sldId="748"/>
            <ac:spMk id="18" creationId="{E9997C7A-AB3E-A8B3-40BF-CCAD8F6837AF}"/>
          </ac:spMkLst>
        </pc:spChg>
        <pc:spChg chg="add mod">
          <ac:chgData name="Yoel Kortick" userId="167978f5-7f40-4909-85d5-d4149554ad4e" providerId="ADAL" clId="{D834B7A3-96BD-4DAA-BAF6-93E844C82C31}" dt="2023-08-27T09:01:55.077" v="4108" actId="1038"/>
          <ac:spMkLst>
            <pc:docMk/>
            <pc:sldMk cId="799653734" sldId="748"/>
            <ac:spMk id="19" creationId="{580EF505-8201-11BD-3506-A9A9E28BE71B}"/>
          </ac:spMkLst>
        </pc:spChg>
        <pc:picChg chg="del">
          <ac:chgData name="Yoel Kortick" userId="167978f5-7f40-4909-85d5-d4149554ad4e" providerId="ADAL" clId="{D834B7A3-96BD-4DAA-BAF6-93E844C82C31}" dt="2023-08-27T08:59:58.879" v="3746" actId="478"/>
          <ac:picMkLst>
            <pc:docMk/>
            <pc:sldMk cId="799653734" sldId="748"/>
            <ac:picMk id="7" creationId="{38F67845-E231-033F-B2AD-F7191D3DCDDF}"/>
          </ac:picMkLst>
        </pc:picChg>
        <pc:picChg chg="add mod">
          <ac:chgData name="Yoel Kortick" userId="167978f5-7f40-4909-85d5-d4149554ad4e" providerId="ADAL" clId="{D834B7A3-96BD-4DAA-BAF6-93E844C82C31}" dt="2023-08-27T09:01:15.295" v="3869" actId="208"/>
          <ac:picMkLst>
            <pc:docMk/>
            <pc:sldMk cId="799653734" sldId="748"/>
            <ac:picMk id="8" creationId="{6D5A2CDD-C052-775D-4D7D-56A84E862371}"/>
          </ac:picMkLst>
        </pc:picChg>
        <pc:picChg chg="add mod">
          <ac:chgData name="Yoel Kortick" userId="167978f5-7f40-4909-85d5-d4149554ad4e" providerId="ADAL" clId="{D834B7A3-96BD-4DAA-BAF6-93E844C82C31}" dt="2023-08-27T09:01:13.913" v="3867" actId="208"/>
          <ac:picMkLst>
            <pc:docMk/>
            <pc:sldMk cId="799653734" sldId="748"/>
            <ac:picMk id="12" creationId="{9628BEFD-AF16-3999-F5A2-3A985C94F2A0}"/>
          </ac:picMkLst>
        </pc:picChg>
      </pc:sldChg>
      <pc:sldChg chg="addSp delSp modSp add mod">
        <pc:chgData name="Yoel Kortick" userId="167978f5-7f40-4909-85d5-d4149554ad4e" providerId="ADAL" clId="{D834B7A3-96BD-4DAA-BAF6-93E844C82C31}" dt="2023-08-27T09:03:22.413" v="4178" actId="571"/>
        <pc:sldMkLst>
          <pc:docMk/>
          <pc:sldMk cId="2287688324" sldId="749"/>
        </pc:sldMkLst>
        <pc:spChg chg="del">
          <ac:chgData name="Yoel Kortick" userId="167978f5-7f40-4909-85d5-d4149554ad4e" providerId="ADAL" clId="{D834B7A3-96BD-4DAA-BAF6-93E844C82C31}" dt="2023-08-27T09:02:32.644" v="4110" actId="478"/>
          <ac:spMkLst>
            <pc:docMk/>
            <pc:sldMk cId="2287688324" sldId="749"/>
            <ac:spMk id="6" creationId="{FC137B9D-CCE8-1D3B-4207-4576FC1D2AA9}"/>
          </ac:spMkLst>
        </pc:spChg>
        <pc:spChg chg="add del mod">
          <ac:chgData name="Yoel Kortick" userId="167978f5-7f40-4909-85d5-d4149554ad4e" providerId="ADAL" clId="{D834B7A3-96BD-4DAA-BAF6-93E844C82C31}" dt="2023-08-27T09:02:35.703" v="4111" actId="478"/>
          <ac:spMkLst>
            <pc:docMk/>
            <pc:sldMk cId="2287688324" sldId="749"/>
            <ac:spMk id="7" creationId="{B2970C62-2CF8-D8A3-1E38-72E49A084A2A}"/>
          </ac:spMkLst>
        </pc:spChg>
        <pc:spChg chg="del">
          <ac:chgData name="Yoel Kortick" userId="167978f5-7f40-4909-85d5-d4149554ad4e" providerId="ADAL" clId="{D834B7A3-96BD-4DAA-BAF6-93E844C82C31}" dt="2023-08-27T09:02:32.644" v="4110" actId="478"/>
          <ac:spMkLst>
            <pc:docMk/>
            <pc:sldMk cId="2287688324" sldId="749"/>
            <ac:spMk id="9" creationId="{52195D26-607D-8BE4-902D-0DB1DD5E8AEB}"/>
          </ac:spMkLst>
        </pc:spChg>
        <pc:spChg chg="del">
          <ac:chgData name="Yoel Kortick" userId="167978f5-7f40-4909-85d5-d4149554ad4e" providerId="ADAL" clId="{D834B7A3-96BD-4DAA-BAF6-93E844C82C31}" dt="2023-08-27T09:02:32.644" v="4110" actId="478"/>
          <ac:spMkLst>
            <pc:docMk/>
            <pc:sldMk cId="2287688324" sldId="749"/>
            <ac:spMk id="14" creationId="{6D7A9805-BEE8-9130-6166-E96888A53A08}"/>
          </ac:spMkLst>
        </pc:spChg>
        <pc:spChg chg="del">
          <ac:chgData name="Yoel Kortick" userId="167978f5-7f40-4909-85d5-d4149554ad4e" providerId="ADAL" clId="{D834B7A3-96BD-4DAA-BAF6-93E844C82C31}" dt="2023-08-27T09:02:32.644" v="4110" actId="478"/>
          <ac:spMkLst>
            <pc:docMk/>
            <pc:sldMk cId="2287688324" sldId="749"/>
            <ac:spMk id="15" creationId="{1F30F00C-946D-EEB6-6FEF-F6F99E939410}"/>
          </ac:spMkLst>
        </pc:spChg>
        <pc:spChg chg="add mod">
          <ac:chgData name="Yoel Kortick" userId="167978f5-7f40-4909-85d5-d4149554ad4e" providerId="ADAL" clId="{D834B7A3-96BD-4DAA-BAF6-93E844C82C31}" dt="2023-08-27T09:03:02.951" v="4174" actId="313"/>
          <ac:spMkLst>
            <pc:docMk/>
            <pc:sldMk cId="2287688324" sldId="749"/>
            <ac:spMk id="16" creationId="{298B9917-71FA-7670-4F61-DF17BF5001EC}"/>
          </ac:spMkLst>
        </pc:spChg>
        <pc:spChg chg="del">
          <ac:chgData name="Yoel Kortick" userId="167978f5-7f40-4909-85d5-d4149554ad4e" providerId="ADAL" clId="{D834B7A3-96BD-4DAA-BAF6-93E844C82C31}" dt="2023-08-27T09:02:32.644" v="4110" actId="478"/>
          <ac:spMkLst>
            <pc:docMk/>
            <pc:sldMk cId="2287688324" sldId="749"/>
            <ac:spMk id="17" creationId="{CC53A181-F02F-3813-644C-434C1A5B064F}"/>
          </ac:spMkLst>
        </pc:spChg>
        <pc:spChg chg="del">
          <ac:chgData name="Yoel Kortick" userId="167978f5-7f40-4909-85d5-d4149554ad4e" providerId="ADAL" clId="{D834B7A3-96BD-4DAA-BAF6-93E844C82C31}" dt="2023-08-27T09:02:32.644" v="4110" actId="478"/>
          <ac:spMkLst>
            <pc:docMk/>
            <pc:sldMk cId="2287688324" sldId="749"/>
            <ac:spMk id="18" creationId="{E9997C7A-AB3E-A8B3-40BF-CCAD8F6837AF}"/>
          </ac:spMkLst>
        </pc:spChg>
        <pc:spChg chg="del">
          <ac:chgData name="Yoel Kortick" userId="167978f5-7f40-4909-85d5-d4149554ad4e" providerId="ADAL" clId="{D834B7A3-96BD-4DAA-BAF6-93E844C82C31}" dt="2023-08-27T09:02:32.644" v="4110" actId="478"/>
          <ac:spMkLst>
            <pc:docMk/>
            <pc:sldMk cId="2287688324" sldId="749"/>
            <ac:spMk id="19" creationId="{580EF505-8201-11BD-3506-A9A9E28BE71B}"/>
          </ac:spMkLst>
        </pc:spChg>
        <pc:picChg chg="del">
          <ac:chgData name="Yoel Kortick" userId="167978f5-7f40-4909-85d5-d4149554ad4e" providerId="ADAL" clId="{D834B7A3-96BD-4DAA-BAF6-93E844C82C31}" dt="2023-08-27T09:02:32.644" v="4110" actId="478"/>
          <ac:picMkLst>
            <pc:docMk/>
            <pc:sldMk cId="2287688324" sldId="749"/>
            <ac:picMk id="8" creationId="{6D5A2CDD-C052-775D-4D7D-56A84E862371}"/>
          </ac:picMkLst>
        </pc:picChg>
        <pc:picChg chg="add mod">
          <ac:chgData name="Yoel Kortick" userId="167978f5-7f40-4909-85d5-d4149554ad4e" providerId="ADAL" clId="{D834B7A3-96BD-4DAA-BAF6-93E844C82C31}" dt="2023-08-27T09:02:42.182" v="4115" actId="208"/>
          <ac:picMkLst>
            <pc:docMk/>
            <pc:sldMk cId="2287688324" sldId="749"/>
            <ac:picMk id="11" creationId="{FD3E2C68-972C-5493-EABE-6650BD6508A5}"/>
          </ac:picMkLst>
        </pc:picChg>
        <pc:picChg chg="del">
          <ac:chgData name="Yoel Kortick" userId="167978f5-7f40-4909-85d5-d4149554ad4e" providerId="ADAL" clId="{D834B7A3-96BD-4DAA-BAF6-93E844C82C31}" dt="2023-08-27T09:02:32.644" v="4110" actId="478"/>
          <ac:picMkLst>
            <pc:docMk/>
            <pc:sldMk cId="2287688324" sldId="749"/>
            <ac:picMk id="12" creationId="{9628BEFD-AF16-3999-F5A2-3A985C94F2A0}"/>
          </ac:picMkLst>
        </pc:picChg>
        <pc:cxnChg chg="add mod">
          <ac:chgData name="Yoel Kortick" userId="167978f5-7f40-4909-85d5-d4149554ad4e" providerId="ADAL" clId="{D834B7A3-96BD-4DAA-BAF6-93E844C82C31}" dt="2023-08-27T09:03:16.469" v="4177" actId="208"/>
          <ac:cxnSpMkLst>
            <pc:docMk/>
            <pc:sldMk cId="2287688324" sldId="749"/>
            <ac:cxnSpMk id="21" creationId="{98114AD8-5A5D-D615-7226-6400F150FC3C}"/>
          </ac:cxnSpMkLst>
        </pc:cxnChg>
        <pc:cxnChg chg="add mod">
          <ac:chgData name="Yoel Kortick" userId="167978f5-7f40-4909-85d5-d4149554ad4e" providerId="ADAL" clId="{D834B7A3-96BD-4DAA-BAF6-93E844C82C31}" dt="2023-08-27T09:03:22.413" v="4178" actId="571"/>
          <ac:cxnSpMkLst>
            <pc:docMk/>
            <pc:sldMk cId="2287688324" sldId="749"/>
            <ac:cxnSpMk id="22" creationId="{A68ED2B4-A207-1871-2CA2-F755FFCE3121}"/>
          </ac:cxnSpMkLst>
        </pc:cxnChg>
      </pc:sldChg>
      <pc:sldChg chg="addSp delSp modSp add mod">
        <pc:chgData name="Yoel Kortick" userId="167978f5-7f40-4909-85d5-d4149554ad4e" providerId="ADAL" clId="{D834B7A3-96BD-4DAA-BAF6-93E844C82C31}" dt="2023-09-07T13:09:53.289" v="4365" actId="20577"/>
        <pc:sldMkLst>
          <pc:docMk/>
          <pc:sldMk cId="439498674" sldId="750"/>
        </pc:sldMkLst>
        <pc:spChg chg="mod">
          <ac:chgData name="Yoel Kortick" userId="167978f5-7f40-4909-85d5-d4149554ad4e" providerId="ADAL" clId="{D834B7A3-96BD-4DAA-BAF6-93E844C82C31}" dt="2023-09-07T13:09:53.289" v="4365" actId="20577"/>
          <ac:spMkLst>
            <pc:docMk/>
            <pc:sldMk cId="439498674" sldId="750"/>
            <ac:spMk id="6" creationId="{FC137B9D-CCE8-1D3B-4207-4576FC1D2AA9}"/>
          </ac:spMkLst>
        </pc:spChg>
        <pc:spChg chg="add mod">
          <ac:chgData name="Yoel Kortick" userId="167978f5-7f40-4909-85d5-d4149554ad4e" providerId="ADAL" clId="{D834B7A3-96BD-4DAA-BAF6-93E844C82C31}" dt="2023-08-27T09:12:40.905" v="4362" actId="1076"/>
          <ac:spMkLst>
            <pc:docMk/>
            <pc:sldMk cId="439498674" sldId="750"/>
            <ac:spMk id="8" creationId="{CB4A8600-8E19-1B4B-EF64-430DFFEC94B7}"/>
          </ac:spMkLst>
        </pc:spChg>
        <pc:spChg chg="add mod">
          <ac:chgData name="Yoel Kortick" userId="167978f5-7f40-4909-85d5-d4149554ad4e" providerId="ADAL" clId="{D834B7A3-96BD-4DAA-BAF6-93E844C82C31}" dt="2023-08-27T09:11:51.092" v="4300" actId="1036"/>
          <ac:spMkLst>
            <pc:docMk/>
            <pc:sldMk cId="439498674" sldId="750"/>
            <ac:spMk id="9" creationId="{B179E3FD-1DEF-A4F5-05A3-93B46DBBA78D}"/>
          </ac:spMkLst>
        </pc:spChg>
        <pc:spChg chg="add mod">
          <ac:chgData name="Yoel Kortick" userId="167978f5-7f40-4909-85d5-d4149554ad4e" providerId="ADAL" clId="{D834B7A3-96BD-4DAA-BAF6-93E844C82C31}" dt="2023-08-27T09:11:51.092" v="4300" actId="1036"/>
          <ac:spMkLst>
            <pc:docMk/>
            <pc:sldMk cId="439498674" sldId="750"/>
            <ac:spMk id="10" creationId="{122248D4-EDE2-4823-9FC3-6CD143AC48F4}"/>
          </ac:spMkLst>
        </pc:spChg>
        <pc:spChg chg="add mod">
          <ac:chgData name="Yoel Kortick" userId="167978f5-7f40-4909-85d5-d4149554ad4e" providerId="ADAL" clId="{D834B7A3-96BD-4DAA-BAF6-93E844C82C31}" dt="2023-08-27T09:12:47.265" v="4363" actId="1076"/>
          <ac:spMkLst>
            <pc:docMk/>
            <pc:sldMk cId="439498674" sldId="750"/>
            <ac:spMk id="11" creationId="{54AFB327-51C3-B176-ECCF-1C5C48984174}"/>
          </ac:spMkLst>
        </pc:spChg>
        <pc:spChg chg="add mod">
          <ac:chgData name="Yoel Kortick" userId="167978f5-7f40-4909-85d5-d4149554ad4e" providerId="ADAL" clId="{D834B7A3-96BD-4DAA-BAF6-93E844C82C31}" dt="2023-08-27T09:06:03.116" v="4216" actId="1076"/>
          <ac:spMkLst>
            <pc:docMk/>
            <pc:sldMk cId="439498674" sldId="750"/>
            <ac:spMk id="12" creationId="{05015645-0E9F-602B-B696-0B6DD7BB2A76}"/>
          </ac:spMkLst>
        </pc:spChg>
        <pc:spChg chg="del">
          <ac:chgData name="Yoel Kortick" userId="167978f5-7f40-4909-85d5-d4149554ad4e" providerId="ADAL" clId="{D834B7A3-96BD-4DAA-BAF6-93E844C82C31}" dt="2023-08-27T09:04:19.837" v="4185" actId="478"/>
          <ac:spMkLst>
            <pc:docMk/>
            <pc:sldMk cId="439498674" sldId="750"/>
            <ac:spMk id="16" creationId="{357121D1-A03D-C0AB-E64D-4CCA6DF9A659}"/>
          </ac:spMkLst>
        </pc:spChg>
        <pc:spChg chg="del">
          <ac:chgData name="Yoel Kortick" userId="167978f5-7f40-4909-85d5-d4149554ad4e" providerId="ADAL" clId="{D834B7A3-96BD-4DAA-BAF6-93E844C82C31}" dt="2023-08-27T09:04:19.837" v="4185" actId="478"/>
          <ac:spMkLst>
            <pc:docMk/>
            <pc:sldMk cId="439498674" sldId="750"/>
            <ac:spMk id="17" creationId="{6356D478-9A8C-E1BF-0B60-5B93AC2359D8}"/>
          </ac:spMkLst>
        </pc:spChg>
        <pc:picChg chg="add mod">
          <ac:chgData name="Yoel Kortick" userId="167978f5-7f40-4909-85d5-d4149554ad4e" providerId="ADAL" clId="{D834B7A3-96BD-4DAA-BAF6-93E844C82C31}" dt="2023-08-27T09:11:42.668" v="4280" actId="14100"/>
          <ac:picMkLst>
            <pc:docMk/>
            <pc:sldMk cId="439498674" sldId="750"/>
            <ac:picMk id="5" creationId="{BC5C55DE-E252-75E7-C926-F6C71E1162A9}"/>
          </ac:picMkLst>
        </pc:picChg>
        <pc:picChg chg="add mod">
          <ac:chgData name="Yoel Kortick" userId="167978f5-7f40-4909-85d5-d4149554ad4e" providerId="ADAL" clId="{D834B7A3-96BD-4DAA-BAF6-93E844C82C31}" dt="2023-08-27T09:12:37.104" v="4361" actId="1076"/>
          <ac:picMkLst>
            <pc:docMk/>
            <pc:sldMk cId="439498674" sldId="750"/>
            <ac:picMk id="7" creationId="{E6412684-4B98-139E-0F48-D58ADDC48B33}"/>
          </ac:picMkLst>
        </pc:picChg>
        <pc:picChg chg="del">
          <ac:chgData name="Yoel Kortick" userId="167978f5-7f40-4909-85d5-d4149554ad4e" providerId="ADAL" clId="{D834B7A3-96BD-4DAA-BAF6-93E844C82C31}" dt="2023-08-27T09:04:19.837" v="4185" actId="478"/>
          <ac:picMkLst>
            <pc:docMk/>
            <pc:sldMk cId="439498674" sldId="750"/>
            <ac:picMk id="15" creationId="{C70A9862-E84C-B93E-D86E-AFEE3BFEDFAF}"/>
          </ac:picMkLst>
        </pc:picChg>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07/09/2023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07/09/2023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6.xml"/><Relationship Id="rId4" Type="http://schemas.openxmlformats.org/officeDocument/2006/relationships/image" Target="../media/image19.png"/></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8.xml"/><Relationship Id="rId4" Type="http://schemas.openxmlformats.org/officeDocument/2006/relationships/image" Target="../media/image21.png"/></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4.xml"/><Relationship Id="rId1" Type="http://schemas.openxmlformats.org/officeDocument/2006/relationships/tags" Target="../tags/tag22.xml"/><Relationship Id="rId4" Type="http://schemas.openxmlformats.org/officeDocument/2006/relationships/image" Target="../media/image25.png"/></Relationships>
</file>

<file path=ppt/slides/_rels/slide2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14.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14.xml"/><Relationship Id="rId1" Type="http://schemas.openxmlformats.org/officeDocument/2006/relationships/tags" Target="../tags/tag24.xml"/><Relationship Id="rId4" Type="http://schemas.openxmlformats.org/officeDocument/2006/relationships/image" Target="../media/image27.png"/></Relationships>
</file>

<file path=ppt/slides/_rels/slide2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14.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8.xml"/></Relationships>
</file>

<file path=ppt/slides/_rels/slide2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Layout" Target="../slideLayouts/slideLayout14.xml"/><Relationship Id="rId1" Type="http://schemas.openxmlformats.org/officeDocument/2006/relationships/tags" Target="../tags/tag29.xml"/></Relationships>
</file>

<file path=ppt/slides/_rels/slide2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Layout" Target="../slideLayouts/slideLayout14.xml"/><Relationship Id="rId1" Type="http://schemas.openxmlformats.org/officeDocument/2006/relationships/tags" Target="../tags/tag3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3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slideLayout" Target="../slideLayouts/slideLayout14.xml"/><Relationship Id="rId1" Type="http://schemas.openxmlformats.org/officeDocument/2006/relationships/tags" Target="../tags/tag31.xml"/></Relationships>
</file>

<file path=ppt/slides/_rels/slide3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Layout" Target="../slideLayouts/slideLayout14.xml"/><Relationship Id="rId1" Type="http://schemas.openxmlformats.org/officeDocument/2006/relationships/tags" Target="../tags/tag32.xml"/><Relationship Id="rId4" Type="http://schemas.openxmlformats.org/officeDocument/2006/relationships/image" Target="../media/image33.png"/></Relationships>
</file>

<file path=ppt/slides/_rels/slide32.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33.xml"/></Relationships>
</file>

<file path=ppt/slides/_rels/slide3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Layout" Target="../slideLayouts/slideLayout14.xml"/><Relationship Id="rId1" Type="http://schemas.openxmlformats.org/officeDocument/2006/relationships/tags" Target="../tags/tag34.xml"/></Relationships>
</file>

<file path=ppt/slides/_rels/slide3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slideLayout" Target="../slideLayouts/slideLayout14.xml"/><Relationship Id="rId1" Type="http://schemas.openxmlformats.org/officeDocument/2006/relationships/tags" Target="../tags/tag35.xml"/></Relationships>
</file>

<file path=ppt/slides/_rels/slide3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slideLayout" Target="../slideLayouts/slideLayout14.xml"/><Relationship Id="rId1" Type="http://schemas.openxmlformats.org/officeDocument/2006/relationships/tags" Target="../tags/tag36.xml"/></Relationships>
</file>

<file path=ppt/slides/_rels/slide3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Layout" Target="../slideLayouts/slideLayout14.xml"/><Relationship Id="rId1" Type="http://schemas.openxmlformats.org/officeDocument/2006/relationships/tags" Target="../tags/tag37.xml"/><Relationship Id="rId4" Type="http://schemas.openxmlformats.org/officeDocument/2006/relationships/image" Target="../media/image38.png"/></Relationships>
</file>

<file path=ppt/slides/_rels/slide3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slideLayout" Target="../slideLayouts/slideLayout14.xml"/><Relationship Id="rId1" Type="http://schemas.openxmlformats.org/officeDocument/2006/relationships/tags" Target="../tags/tag38.xml"/></Relationships>
</file>

<file path=ppt/slides/_rels/slide3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slideLayout" Target="../slideLayouts/slideLayout14.xml"/><Relationship Id="rId1" Type="http://schemas.openxmlformats.org/officeDocument/2006/relationships/tags" Target="../tags/tag39.xml"/><Relationship Id="rId4" Type="http://schemas.openxmlformats.org/officeDocument/2006/relationships/image" Target="../media/image41.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550863" y="1359707"/>
            <a:ext cx="11090275" cy="2169113"/>
          </a:xfrm>
        </p:spPr>
        <p:txBody>
          <a:bodyPr/>
          <a:lstStyle/>
          <a:p>
            <a:r>
              <a:rPr lang="en-US" sz="4800" dirty="0"/>
              <a:t>How to configure field display labels for Primo Digital Delivery and Primo Details</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Our example before we make a change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Our example before we make a change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ontent Placeholder 3">
            <a:extLst>
              <a:ext uri="{FF2B5EF4-FFF2-40B4-BE49-F238E27FC236}">
                <a16:creationId xmlns:a16="http://schemas.microsoft.com/office/drawing/2014/main" id="{BADEB02A-F588-AF19-8589-D34044A8E520}"/>
              </a:ext>
            </a:extLst>
          </p:cNvPr>
          <p:cNvSpPr txBox="1">
            <a:spLocks/>
          </p:cNvSpPr>
          <p:nvPr/>
        </p:nvSpPr>
        <p:spPr>
          <a:xfrm>
            <a:off x="179511" y="771551"/>
            <a:ext cx="11542685" cy="881160"/>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Here it is in the Alma Record View:</a:t>
            </a:r>
          </a:p>
        </p:txBody>
      </p:sp>
      <p:pic>
        <p:nvPicPr>
          <p:cNvPr id="6" name="Picture 5">
            <a:extLst>
              <a:ext uri="{FF2B5EF4-FFF2-40B4-BE49-F238E27FC236}">
                <a16:creationId xmlns:a16="http://schemas.microsoft.com/office/drawing/2014/main" id="{9B3E5F20-D70E-6C34-58B5-1A127EFBF5C2}"/>
              </a:ext>
            </a:extLst>
          </p:cNvPr>
          <p:cNvPicPr>
            <a:picLocks noChangeAspect="1"/>
          </p:cNvPicPr>
          <p:nvPr/>
        </p:nvPicPr>
        <p:blipFill>
          <a:blip r:embed="rId3"/>
          <a:stretch>
            <a:fillRect/>
          </a:stretch>
        </p:blipFill>
        <p:spPr>
          <a:xfrm>
            <a:off x="2367901" y="1510938"/>
            <a:ext cx="7456198" cy="4433815"/>
          </a:xfrm>
          <a:prstGeom prst="rect">
            <a:avLst/>
          </a:prstGeom>
          <a:ln>
            <a:solidFill>
              <a:schemeClr val="tx1"/>
            </a:solidFill>
          </a:ln>
        </p:spPr>
      </p:pic>
      <p:sp>
        <p:nvSpPr>
          <p:cNvPr id="7" name="Rectangle 6">
            <a:extLst>
              <a:ext uri="{FF2B5EF4-FFF2-40B4-BE49-F238E27FC236}">
                <a16:creationId xmlns:a16="http://schemas.microsoft.com/office/drawing/2014/main" id="{5F3618A8-5A03-3B92-AEDC-DE66C31A2AEB}"/>
              </a:ext>
            </a:extLst>
          </p:cNvPr>
          <p:cNvSpPr/>
          <p:nvPr/>
        </p:nvSpPr>
        <p:spPr>
          <a:xfrm>
            <a:off x="2401673" y="2976418"/>
            <a:ext cx="1722438" cy="40870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8" name="Rectangle 7">
            <a:extLst>
              <a:ext uri="{FF2B5EF4-FFF2-40B4-BE49-F238E27FC236}">
                <a16:creationId xmlns:a16="http://schemas.microsoft.com/office/drawing/2014/main" id="{884AAA74-9AA1-BDE0-F8A4-36AB3D4140FC}"/>
              </a:ext>
            </a:extLst>
          </p:cNvPr>
          <p:cNvSpPr/>
          <p:nvPr/>
        </p:nvSpPr>
        <p:spPr>
          <a:xfrm>
            <a:off x="2410848" y="5112331"/>
            <a:ext cx="1985668" cy="821310"/>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29202810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Our example before we make a change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Our example before we make a change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3">
            <a:extLst>
              <a:ext uri="{FF2B5EF4-FFF2-40B4-BE49-F238E27FC236}">
                <a16:creationId xmlns:a16="http://schemas.microsoft.com/office/drawing/2014/main" id="{4233041A-013A-2A03-96E9-73CE39F6FFB3}"/>
              </a:ext>
            </a:extLst>
          </p:cNvPr>
          <p:cNvSpPr txBox="1">
            <a:spLocks/>
          </p:cNvSpPr>
          <p:nvPr/>
        </p:nvSpPr>
        <p:spPr>
          <a:xfrm>
            <a:off x="323528" y="771551"/>
            <a:ext cx="11553398" cy="91341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 Primo Details view the 246 is “Other Title” and the 650 is “Subject”.</a:t>
            </a:r>
          </a:p>
        </p:txBody>
      </p:sp>
      <p:pic>
        <p:nvPicPr>
          <p:cNvPr id="9" name="Picture 8">
            <a:extLst>
              <a:ext uri="{FF2B5EF4-FFF2-40B4-BE49-F238E27FC236}">
                <a16:creationId xmlns:a16="http://schemas.microsoft.com/office/drawing/2014/main" id="{D56C9A0E-E53B-C2C6-20FB-26E33325A025}"/>
              </a:ext>
            </a:extLst>
          </p:cNvPr>
          <p:cNvPicPr>
            <a:picLocks noChangeAspect="1"/>
          </p:cNvPicPr>
          <p:nvPr/>
        </p:nvPicPr>
        <p:blipFill>
          <a:blip r:embed="rId3"/>
          <a:stretch>
            <a:fillRect/>
          </a:stretch>
        </p:blipFill>
        <p:spPr>
          <a:xfrm>
            <a:off x="2081212" y="1490662"/>
            <a:ext cx="8029575" cy="3876675"/>
          </a:xfrm>
          <a:prstGeom prst="rect">
            <a:avLst/>
          </a:prstGeom>
          <a:ln>
            <a:solidFill>
              <a:schemeClr val="tx1"/>
            </a:solidFill>
          </a:ln>
        </p:spPr>
      </p:pic>
      <p:sp>
        <p:nvSpPr>
          <p:cNvPr id="10" name="Rectangle 9">
            <a:extLst>
              <a:ext uri="{FF2B5EF4-FFF2-40B4-BE49-F238E27FC236}">
                <a16:creationId xmlns:a16="http://schemas.microsoft.com/office/drawing/2014/main" id="{F200CC5D-26E1-FE69-A50B-BC6094131F32}"/>
              </a:ext>
            </a:extLst>
          </p:cNvPr>
          <p:cNvSpPr/>
          <p:nvPr/>
        </p:nvSpPr>
        <p:spPr>
          <a:xfrm>
            <a:off x="2081212" y="3888509"/>
            <a:ext cx="828243" cy="33250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1" name="Rectangle 10">
            <a:extLst>
              <a:ext uri="{FF2B5EF4-FFF2-40B4-BE49-F238E27FC236}">
                <a16:creationId xmlns:a16="http://schemas.microsoft.com/office/drawing/2014/main" id="{EB2510FC-0177-516D-1076-1C51B4F50D32}"/>
              </a:ext>
            </a:extLst>
          </p:cNvPr>
          <p:cNvSpPr/>
          <p:nvPr/>
        </p:nvSpPr>
        <p:spPr>
          <a:xfrm>
            <a:off x="2081211" y="2330185"/>
            <a:ext cx="828243" cy="33250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99550360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C8812721-223B-B9ED-64F0-66A36E7CE0D2}"/>
              </a:ext>
            </a:extLst>
          </p:cNvPr>
          <p:cNvPicPr>
            <a:picLocks noChangeAspect="1"/>
          </p:cNvPicPr>
          <p:nvPr/>
        </p:nvPicPr>
        <p:blipFill>
          <a:blip r:embed="rId3"/>
          <a:stretch>
            <a:fillRect/>
          </a:stretch>
        </p:blipFill>
        <p:spPr>
          <a:xfrm>
            <a:off x="1147091" y="1411012"/>
            <a:ext cx="9897817" cy="4726148"/>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Our example before we make a change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Our example before we make a change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3">
            <a:extLst>
              <a:ext uri="{FF2B5EF4-FFF2-40B4-BE49-F238E27FC236}">
                <a16:creationId xmlns:a16="http://schemas.microsoft.com/office/drawing/2014/main" id="{4233041A-013A-2A03-96E9-73CE39F6FFB3}"/>
              </a:ext>
            </a:extLst>
          </p:cNvPr>
          <p:cNvSpPr txBox="1">
            <a:spLocks/>
          </p:cNvSpPr>
          <p:nvPr/>
        </p:nvSpPr>
        <p:spPr>
          <a:xfrm>
            <a:off x="323528" y="771551"/>
            <a:ext cx="11609852" cy="1278922"/>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 Primo Digital Delivery the 246 is “Alternative Title” and the 650 is “Subject”.</a:t>
            </a:r>
          </a:p>
        </p:txBody>
      </p:sp>
      <p:sp>
        <p:nvSpPr>
          <p:cNvPr id="10" name="Rectangle 9">
            <a:extLst>
              <a:ext uri="{FF2B5EF4-FFF2-40B4-BE49-F238E27FC236}">
                <a16:creationId xmlns:a16="http://schemas.microsoft.com/office/drawing/2014/main" id="{F200CC5D-26E1-FE69-A50B-BC6094131F32}"/>
              </a:ext>
            </a:extLst>
          </p:cNvPr>
          <p:cNvSpPr/>
          <p:nvPr/>
        </p:nvSpPr>
        <p:spPr>
          <a:xfrm>
            <a:off x="8915940" y="5275099"/>
            <a:ext cx="1068569" cy="862061"/>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1" name="Rectangle 10">
            <a:extLst>
              <a:ext uri="{FF2B5EF4-FFF2-40B4-BE49-F238E27FC236}">
                <a16:creationId xmlns:a16="http://schemas.microsoft.com/office/drawing/2014/main" id="{EB2510FC-0177-516D-1076-1C51B4F50D32}"/>
              </a:ext>
            </a:extLst>
          </p:cNvPr>
          <p:cNvSpPr/>
          <p:nvPr/>
        </p:nvSpPr>
        <p:spPr>
          <a:xfrm>
            <a:off x="8915940" y="2050473"/>
            <a:ext cx="1493442" cy="1662545"/>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117858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Our example before we make a change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Our example before we make a change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3">
            <a:extLst>
              <a:ext uri="{FF2B5EF4-FFF2-40B4-BE49-F238E27FC236}">
                <a16:creationId xmlns:a16="http://schemas.microsoft.com/office/drawing/2014/main" id="{123381C4-4B34-8EB6-E015-59F95F546553}"/>
              </a:ext>
            </a:extLst>
          </p:cNvPr>
          <p:cNvSpPr txBox="1">
            <a:spLocks/>
          </p:cNvSpPr>
          <p:nvPr/>
        </p:nvSpPr>
        <p:spPr>
          <a:xfrm>
            <a:off x="400692" y="770104"/>
            <a:ext cx="11198831" cy="944233"/>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Summary</a:t>
            </a:r>
          </a:p>
        </p:txBody>
      </p:sp>
      <p:graphicFrame>
        <p:nvGraphicFramePr>
          <p:cNvPr id="8" name="Table 8">
            <a:extLst>
              <a:ext uri="{FF2B5EF4-FFF2-40B4-BE49-F238E27FC236}">
                <a16:creationId xmlns:a16="http://schemas.microsoft.com/office/drawing/2014/main" id="{F512F318-48E4-71FB-E706-8340D5C2F710}"/>
              </a:ext>
            </a:extLst>
          </p:cNvPr>
          <p:cNvGraphicFramePr>
            <a:graphicFrameLocks noGrp="1"/>
          </p:cNvGraphicFramePr>
          <p:nvPr>
            <p:extLst>
              <p:ext uri="{D42A27DB-BD31-4B8C-83A1-F6EECF244321}">
                <p14:modId xmlns:p14="http://schemas.microsoft.com/office/powerpoint/2010/main" val="1281594296"/>
              </p:ext>
            </p:extLst>
          </p:nvPr>
        </p:nvGraphicFramePr>
        <p:xfrm>
          <a:off x="1754909" y="2751666"/>
          <a:ext cx="8127999" cy="1854200"/>
        </p:xfrm>
        <a:graphic>
          <a:graphicData uri="http://schemas.openxmlformats.org/drawingml/2006/table">
            <a:tbl>
              <a:tblPr firstRow="1" bandRow="1">
                <a:tableStyleId>{073A0DAA-6AF3-43AB-8588-CEC1D06C72B9}</a:tableStyleId>
              </a:tblPr>
              <a:tblGrid>
                <a:gridCol w="2709333">
                  <a:extLst>
                    <a:ext uri="{9D8B030D-6E8A-4147-A177-3AD203B41FA5}">
                      <a16:colId xmlns:a16="http://schemas.microsoft.com/office/drawing/2014/main" val="2787623581"/>
                    </a:ext>
                  </a:extLst>
                </a:gridCol>
                <a:gridCol w="2709333">
                  <a:extLst>
                    <a:ext uri="{9D8B030D-6E8A-4147-A177-3AD203B41FA5}">
                      <a16:colId xmlns:a16="http://schemas.microsoft.com/office/drawing/2014/main" val="2720984513"/>
                    </a:ext>
                  </a:extLst>
                </a:gridCol>
                <a:gridCol w="2709333">
                  <a:extLst>
                    <a:ext uri="{9D8B030D-6E8A-4147-A177-3AD203B41FA5}">
                      <a16:colId xmlns:a16="http://schemas.microsoft.com/office/drawing/2014/main" val="507145443"/>
                    </a:ext>
                  </a:extLst>
                </a:gridCol>
              </a:tblGrid>
              <a:tr h="370840">
                <a:tc>
                  <a:txBody>
                    <a:bodyPr/>
                    <a:lstStyle/>
                    <a:p>
                      <a:r>
                        <a:rPr lang="en-US" dirty="0"/>
                        <a:t>Field</a:t>
                      </a:r>
                    </a:p>
                  </a:txBody>
                  <a:tcPr/>
                </a:tc>
                <a:tc>
                  <a:txBody>
                    <a:bodyPr/>
                    <a:lstStyle/>
                    <a:p>
                      <a:r>
                        <a:rPr lang="en-US" dirty="0"/>
                        <a:t>Place</a:t>
                      </a:r>
                    </a:p>
                  </a:txBody>
                  <a:tcPr/>
                </a:tc>
                <a:tc>
                  <a:txBody>
                    <a:bodyPr/>
                    <a:lstStyle/>
                    <a:p>
                      <a:r>
                        <a:rPr lang="en-US" dirty="0"/>
                        <a:t>Name</a:t>
                      </a:r>
                    </a:p>
                  </a:txBody>
                  <a:tcPr/>
                </a:tc>
                <a:extLst>
                  <a:ext uri="{0D108BD9-81ED-4DB2-BD59-A6C34878D82A}">
                    <a16:rowId xmlns:a16="http://schemas.microsoft.com/office/drawing/2014/main" val="3454854963"/>
                  </a:ext>
                </a:extLst>
              </a:tr>
              <a:tr h="370840">
                <a:tc>
                  <a:txBody>
                    <a:bodyPr/>
                    <a:lstStyle/>
                    <a:p>
                      <a:r>
                        <a:rPr lang="en-US" dirty="0"/>
                        <a:t>246</a:t>
                      </a:r>
                    </a:p>
                  </a:txBody>
                  <a:tcPr/>
                </a:tc>
                <a:tc>
                  <a:txBody>
                    <a:bodyPr/>
                    <a:lstStyle/>
                    <a:p>
                      <a:r>
                        <a:rPr lang="en-US" dirty="0"/>
                        <a:t>Primo Details</a:t>
                      </a:r>
                    </a:p>
                  </a:txBody>
                  <a:tcPr/>
                </a:tc>
                <a:tc>
                  <a:txBody>
                    <a:bodyPr/>
                    <a:lstStyle/>
                    <a:p>
                      <a:r>
                        <a:rPr lang="en-US" dirty="0"/>
                        <a:t>Other Title</a:t>
                      </a:r>
                    </a:p>
                  </a:txBody>
                  <a:tcPr/>
                </a:tc>
                <a:extLst>
                  <a:ext uri="{0D108BD9-81ED-4DB2-BD59-A6C34878D82A}">
                    <a16:rowId xmlns:a16="http://schemas.microsoft.com/office/drawing/2014/main" val="867603030"/>
                  </a:ext>
                </a:extLst>
              </a:tr>
              <a:tr h="370840">
                <a:tc>
                  <a:txBody>
                    <a:bodyPr/>
                    <a:lstStyle/>
                    <a:p>
                      <a:r>
                        <a:rPr lang="en-US" dirty="0"/>
                        <a:t>246</a:t>
                      </a:r>
                    </a:p>
                  </a:txBody>
                  <a:tcPr/>
                </a:tc>
                <a:tc>
                  <a:txBody>
                    <a:bodyPr/>
                    <a:lstStyle/>
                    <a:p>
                      <a:r>
                        <a:rPr lang="en-US" dirty="0"/>
                        <a:t>Primo Digital Fulfillment</a:t>
                      </a:r>
                    </a:p>
                  </a:txBody>
                  <a:tcPr/>
                </a:tc>
                <a:tc>
                  <a:txBody>
                    <a:bodyPr/>
                    <a:lstStyle/>
                    <a:p>
                      <a:r>
                        <a:rPr lang="en-US" dirty="0"/>
                        <a:t>Alternative Title</a:t>
                      </a:r>
                    </a:p>
                  </a:txBody>
                  <a:tcPr/>
                </a:tc>
                <a:extLst>
                  <a:ext uri="{0D108BD9-81ED-4DB2-BD59-A6C34878D82A}">
                    <a16:rowId xmlns:a16="http://schemas.microsoft.com/office/drawing/2014/main" val="2212834873"/>
                  </a:ext>
                </a:extLst>
              </a:tr>
              <a:tr h="370840">
                <a:tc>
                  <a:txBody>
                    <a:bodyPr/>
                    <a:lstStyle/>
                    <a:p>
                      <a:r>
                        <a:rPr lang="en-US" dirty="0"/>
                        <a:t>650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Primo Details</a:t>
                      </a:r>
                    </a:p>
                  </a:txBody>
                  <a:tcPr/>
                </a:tc>
                <a:tc>
                  <a:txBody>
                    <a:bodyPr/>
                    <a:lstStyle/>
                    <a:p>
                      <a:r>
                        <a:rPr lang="en-US" dirty="0"/>
                        <a:t>Subject</a:t>
                      </a:r>
                    </a:p>
                  </a:txBody>
                  <a:tcPr/>
                </a:tc>
                <a:extLst>
                  <a:ext uri="{0D108BD9-81ED-4DB2-BD59-A6C34878D82A}">
                    <a16:rowId xmlns:a16="http://schemas.microsoft.com/office/drawing/2014/main" val="2284384881"/>
                  </a:ext>
                </a:extLst>
              </a:tr>
              <a:tr h="370840">
                <a:tc>
                  <a:txBody>
                    <a:bodyPr/>
                    <a:lstStyle/>
                    <a:p>
                      <a:r>
                        <a:rPr lang="en-US" dirty="0"/>
                        <a:t>650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Primo Digital Fulfillment</a:t>
                      </a:r>
                    </a:p>
                  </a:txBody>
                  <a:tcPr/>
                </a:tc>
                <a:tc>
                  <a:txBody>
                    <a:bodyPr/>
                    <a:lstStyle/>
                    <a:p>
                      <a:r>
                        <a:rPr lang="en-US" dirty="0"/>
                        <a:t>Subject</a:t>
                      </a:r>
                    </a:p>
                  </a:txBody>
                  <a:tcPr/>
                </a:tc>
                <a:extLst>
                  <a:ext uri="{0D108BD9-81ED-4DB2-BD59-A6C34878D82A}">
                    <a16:rowId xmlns:a16="http://schemas.microsoft.com/office/drawing/2014/main" val="3954909600"/>
                  </a:ext>
                </a:extLst>
              </a:tr>
            </a:tbl>
          </a:graphicData>
        </a:graphic>
      </p:graphicFrame>
      <p:sp>
        <p:nvSpPr>
          <p:cNvPr id="9" name="Rectangle 8">
            <a:extLst>
              <a:ext uri="{FF2B5EF4-FFF2-40B4-BE49-F238E27FC236}">
                <a16:creationId xmlns:a16="http://schemas.microsoft.com/office/drawing/2014/main" id="{9FB0FDFC-028F-7728-E00E-EF512455895C}"/>
              </a:ext>
            </a:extLst>
          </p:cNvPr>
          <p:cNvSpPr/>
          <p:nvPr/>
        </p:nvSpPr>
        <p:spPr>
          <a:xfrm>
            <a:off x="1754909" y="3121891"/>
            <a:ext cx="7287491" cy="76661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08100217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0" y="2442689"/>
            <a:ext cx="12191999" cy="1567891"/>
          </a:xfrm>
        </p:spPr>
        <p:txBody>
          <a:bodyPr/>
          <a:lstStyle/>
          <a:p>
            <a:r>
              <a:rPr lang="en-US" dirty="0"/>
              <a:t>How to control the field display for Primo digital delivery</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B9E0D17-00CA-EF93-2204-AF73385C9B2B}"/>
              </a:ext>
            </a:extLst>
          </p:cNvPr>
          <p:cNvPicPr>
            <a:picLocks noChangeAspect="1"/>
          </p:cNvPicPr>
          <p:nvPr/>
        </p:nvPicPr>
        <p:blipFill>
          <a:blip r:embed="rId3"/>
          <a:stretch>
            <a:fillRect/>
          </a:stretch>
        </p:blipFill>
        <p:spPr>
          <a:xfrm>
            <a:off x="1261196" y="2366007"/>
            <a:ext cx="2444424" cy="1771884"/>
          </a:xfrm>
          <a:prstGeom prst="rect">
            <a:avLst/>
          </a:prstGeom>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57307" cy="251885"/>
          </a:xfrm>
        </p:spPr>
        <p:txBody>
          <a:bodyPr/>
          <a:lstStyle/>
          <a:p>
            <a:r>
              <a:rPr lang="en-US" dirty="0"/>
              <a:t>How to control the field display for Primo digital delivery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821937"/>
          </a:xfrm>
        </p:spPr>
        <p:txBody>
          <a:bodyPr/>
          <a:lstStyle/>
          <a:p>
            <a:r>
              <a:rPr lang="en-US" sz="2400" dirty="0"/>
              <a:t>The display for the Primo Digital Delivery comes from the at “Configuration &gt; Fulfillment &gt; Digital Fulfillment &gt; Delivery Profiles Metadata”</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D21B7F74-B7AE-A24E-8013-6A407CE4AE9E}"/>
              </a:ext>
            </a:extLst>
          </p:cNvPr>
          <p:cNvSpPr/>
          <p:nvPr/>
        </p:nvSpPr>
        <p:spPr>
          <a:xfrm>
            <a:off x="1286188" y="3288144"/>
            <a:ext cx="2214394" cy="32237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9CD7AF78-FA9C-0475-5DF4-8D5C7003D334}"/>
              </a:ext>
            </a:extLst>
          </p:cNvPr>
          <p:cNvPicPr>
            <a:picLocks noChangeAspect="1"/>
          </p:cNvPicPr>
          <p:nvPr/>
        </p:nvPicPr>
        <p:blipFill>
          <a:blip r:embed="rId4"/>
          <a:stretch>
            <a:fillRect/>
          </a:stretch>
        </p:blipFill>
        <p:spPr>
          <a:xfrm>
            <a:off x="6968115" y="2232891"/>
            <a:ext cx="1876425" cy="1905000"/>
          </a:xfrm>
          <a:prstGeom prst="rect">
            <a:avLst/>
          </a:prstGeom>
          <a:ln>
            <a:solidFill>
              <a:schemeClr val="tx1"/>
            </a:solidFill>
          </a:ln>
        </p:spPr>
      </p:pic>
      <p:sp>
        <p:nvSpPr>
          <p:cNvPr id="12" name="Rectangle 11">
            <a:extLst>
              <a:ext uri="{FF2B5EF4-FFF2-40B4-BE49-F238E27FC236}">
                <a16:creationId xmlns:a16="http://schemas.microsoft.com/office/drawing/2014/main" id="{1FE6D3CE-19F4-3E0D-61DF-1A33F0BDC8FB}"/>
              </a:ext>
            </a:extLst>
          </p:cNvPr>
          <p:cNvSpPr/>
          <p:nvPr/>
        </p:nvSpPr>
        <p:spPr>
          <a:xfrm>
            <a:off x="6968115" y="2507901"/>
            <a:ext cx="1072573" cy="32327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ooter Placeholder 2">
            <a:extLst>
              <a:ext uri="{FF2B5EF4-FFF2-40B4-BE49-F238E27FC236}">
                <a16:creationId xmlns:a16="http://schemas.microsoft.com/office/drawing/2014/main" id="{CBDDDF2F-C421-D13C-CEE5-1AB0931DCAFC}"/>
              </a:ext>
            </a:extLst>
          </p:cNvPr>
          <p:cNvSpPr>
            <a:spLocks noGrp="1"/>
          </p:cNvSpPr>
          <p:nvPr>
            <p:ph type="ftr" sz="quarter" idx="10"/>
          </p:nvPr>
        </p:nvSpPr>
        <p:spPr>
          <a:xfrm>
            <a:off x="7065820" y="6348353"/>
            <a:ext cx="4267342" cy="212327"/>
          </a:xfrm>
        </p:spPr>
        <p:txBody>
          <a:bodyPr/>
          <a:lstStyle/>
          <a:p>
            <a:r>
              <a:rPr lang="en-US" dirty="0"/>
              <a:t>How to control the field display for Primo digital delivery</a:t>
            </a:r>
          </a:p>
        </p:txBody>
      </p:sp>
    </p:spTree>
    <p:custDataLst>
      <p:tags r:id="rId1"/>
    </p:custDataLst>
    <p:extLst>
      <p:ext uri="{BB962C8B-B14F-4D97-AF65-F5344CB8AC3E}">
        <p14:creationId xmlns:p14="http://schemas.microsoft.com/office/powerpoint/2010/main" val="382664731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57307" cy="251885"/>
          </a:xfrm>
        </p:spPr>
        <p:txBody>
          <a:bodyPr/>
          <a:lstStyle/>
          <a:p>
            <a:r>
              <a:rPr lang="en-US" dirty="0"/>
              <a:t>How to control the field display for Primo digital delivery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003459"/>
          </a:xfrm>
        </p:spPr>
        <p:txBody>
          <a:bodyPr/>
          <a:lstStyle/>
          <a:p>
            <a:r>
              <a:rPr lang="en-US" sz="2400" dirty="0"/>
              <a:t>This is the line controlling the display of the “Alternative Title”.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06DDE6B2-88D6-7687-7AB9-B458131F6A1E}"/>
              </a:ext>
            </a:extLst>
          </p:cNvPr>
          <p:cNvPicPr>
            <a:picLocks noChangeAspect="1"/>
          </p:cNvPicPr>
          <p:nvPr/>
        </p:nvPicPr>
        <p:blipFill>
          <a:blip r:embed="rId3"/>
          <a:stretch>
            <a:fillRect/>
          </a:stretch>
        </p:blipFill>
        <p:spPr>
          <a:xfrm>
            <a:off x="2943225" y="3128962"/>
            <a:ext cx="6305550" cy="600075"/>
          </a:xfrm>
          <a:prstGeom prst="rect">
            <a:avLst/>
          </a:prstGeom>
          <a:ln>
            <a:solidFill>
              <a:schemeClr val="tx1"/>
            </a:solidFill>
          </a:ln>
        </p:spPr>
      </p:pic>
      <p:sp>
        <p:nvSpPr>
          <p:cNvPr id="9" name="TextBox 8">
            <a:extLst>
              <a:ext uri="{FF2B5EF4-FFF2-40B4-BE49-F238E27FC236}">
                <a16:creationId xmlns:a16="http://schemas.microsoft.com/office/drawing/2014/main" id="{2C9865DB-DEF5-F957-62F6-78B472059165}"/>
              </a:ext>
            </a:extLst>
          </p:cNvPr>
          <p:cNvSpPr txBox="1"/>
          <p:nvPr/>
        </p:nvSpPr>
        <p:spPr>
          <a:xfrm>
            <a:off x="2346036" y="1676771"/>
            <a:ext cx="2290619" cy="946356"/>
          </a:xfrm>
          <a:prstGeom prst="rect">
            <a:avLst/>
          </a:prstGeom>
          <a:solidFill>
            <a:schemeClr val="bg1"/>
          </a:solidFill>
          <a:ln>
            <a:solidFill>
              <a:schemeClr val="tx1"/>
            </a:solidFill>
          </a:ln>
        </p:spPr>
        <p:txBody>
          <a:bodyPr wrap="square" rtlCol="0">
            <a:noAutofit/>
          </a:bodyPr>
          <a:lstStyle/>
          <a:p>
            <a:pPr algn="l"/>
            <a:r>
              <a:rPr lang="en-US" dirty="0"/>
              <a:t>Here we can toggle on and off the display of the field</a:t>
            </a:r>
          </a:p>
        </p:txBody>
      </p:sp>
      <p:cxnSp>
        <p:nvCxnSpPr>
          <p:cNvPr id="15" name="Straight Arrow Connector 14">
            <a:extLst>
              <a:ext uri="{FF2B5EF4-FFF2-40B4-BE49-F238E27FC236}">
                <a16:creationId xmlns:a16="http://schemas.microsoft.com/office/drawing/2014/main" id="{A59A69AF-1C06-B0C2-889F-C4B8F7909313}"/>
              </a:ext>
            </a:extLst>
          </p:cNvPr>
          <p:cNvCxnSpPr/>
          <p:nvPr/>
        </p:nvCxnSpPr>
        <p:spPr>
          <a:xfrm>
            <a:off x="3648364" y="2623127"/>
            <a:ext cx="0" cy="80587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8DAE9972-4164-8D13-2E74-1729F23DD14F}"/>
              </a:ext>
            </a:extLst>
          </p:cNvPr>
          <p:cNvSpPr txBox="1"/>
          <p:nvPr/>
        </p:nvSpPr>
        <p:spPr>
          <a:xfrm>
            <a:off x="5750069" y="1704480"/>
            <a:ext cx="2590367" cy="946356"/>
          </a:xfrm>
          <a:prstGeom prst="rect">
            <a:avLst/>
          </a:prstGeom>
          <a:solidFill>
            <a:schemeClr val="bg1"/>
          </a:solidFill>
          <a:ln>
            <a:solidFill>
              <a:schemeClr val="tx1"/>
            </a:solidFill>
          </a:ln>
        </p:spPr>
        <p:txBody>
          <a:bodyPr wrap="square" rtlCol="0">
            <a:noAutofit/>
          </a:bodyPr>
          <a:lstStyle/>
          <a:p>
            <a:pPr algn="l"/>
            <a:r>
              <a:rPr lang="en-US" dirty="0"/>
              <a:t>Here we can change the text of the display of the field</a:t>
            </a:r>
          </a:p>
        </p:txBody>
      </p:sp>
      <p:cxnSp>
        <p:nvCxnSpPr>
          <p:cNvPr id="17" name="Straight Arrow Connector 16">
            <a:extLst>
              <a:ext uri="{FF2B5EF4-FFF2-40B4-BE49-F238E27FC236}">
                <a16:creationId xmlns:a16="http://schemas.microsoft.com/office/drawing/2014/main" id="{D4A9F9EC-EE43-904C-8197-CA2E3B0B2321}"/>
              </a:ext>
            </a:extLst>
          </p:cNvPr>
          <p:cNvCxnSpPr/>
          <p:nvPr/>
        </p:nvCxnSpPr>
        <p:spPr>
          <a:xfrm>
            <a:off x="7052397" y="2650836"/>
            <a:ext cx="0" cy="80587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8" name="Footer Placeholder 2">
            <a:extLst>
              <a:ext uri="{FF2B5EF4-FFF2-40B4-BE49-F238E27FC236}">
                <a16:creationId xmlns:a16="http://schemas.microsoft.com/office/drawing/2014/main" id="{DD5D4E08-A03E-9CCA-B67A-407F59F77DB7}"/>
              </a:ext>
            </a:extLst>
          </p:cNvPr>
          <p:cNvSpPr>
            <a:spLocks noGrp="1"/>
          </p:cNvSpPr>
          <p:nvPr>
            <p:ph type="ftr" sz="quarter" idx="10"/>
          </p:nvPr>
        </p:nvSpPr>
        <p:spPr>
          <a:xfrm>
            <a:off x="7065820" y="6348353"/>
            <a:ext cx="4267342" cy="212327"/>
          </a:xfrm>
        </p:spPr>
        <p:txBody>
          <a:bodyPr/>
          <a:lstStyle/>
          <a:p>
            <a:r>
              <a:rPr lang="en-US" dirty="0"/>
              <a:t>How to control the field display for Primo digital delivery</a:t>
            </a:r>
          </a:p>
        </p:txBody>
      </p:sp>
    </p:spTree>
    <p:custDataLst>
      <p:tags r:id="rId1"/>
    </p:custDataLst>
    <p:extLst>
      <p:ext uri="{BB962C8B-B14F-4D97-AF65-F5344CB8AC3E}">
        <p14:creationId xmlns:p14="http://schemas.microsoft.com/office/powerpoint/2010/main" val="154731267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57307" cy="251885"/>
          </a:xfrm>
        </p:spPr>
        <p:txBody>
          <a:bodyPr/>
          <a:lstStyle/>
          <a:p>
            <a:r>
              <a:rPr lang="en-US" dirty="0"/>
              <a:t>How to control the field display for Primo digital delivery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003459"/>
          </a:xfrm>
        </p:spPr>
        <p:txBody>
          <a:bodyPr/>
          <a:lstStyle/>
          <a:p>
            <a:r>
              <a:rPr lang="en-US" sz="2400" dirty="0"/>
              <a:t>Now we have changed the display from “Alternative Title” to “Varying Form of Title”</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06DDE6B2-88D6-7687-7AB9-B458131F6A1E}"/>
              </a:ext>
            </a:extLst>
          </p:cNvPr>
          <p:cNvPicPr>
            <a:picLocks noChangeAspect="1"/>
          </p:cNvPicPr>
          <p:nvPr/>
        </p:nvPicPr>
        <p:blipFill>
          <a:blip r:embed="rId3"/>
          <a:stretch>
            <a:fillRect/>
          </a:stretch>
        </p:blipFill>
        <p:spPr>
          <a:xfrm>
            <a:off x="2943225" y="3128962"/>
            <a:ext cx="6305550" cy="600075"/>
          </a:xfrm>
          <a:prstGeom prst="rect">
            <a:avLst/>
          </a:prstGeom>
          <a:ln>
            <a:solidFill>
              <a:schemeClr val="bg2"/>
            </a:solidFill>
          </a:ln>
        </p:spPr>
      </p:pic>
      <p:pic>
        <p:nvPicPr>
          <p:cNvPr id="8" name="Picture 7">
            <a:extLst>
              <a:ext uri="{FF2B5EF4-FFF2-40B4-BE49-F238E27FC236}">
                <a16:creationId xmlns:a16="http://schemas.microsoft.com/office/drawing/2014/main" id="{5481C477-C52E-D025-2910-DB5C087E564A}"/>
              </a:ext>
            </a:extLst>
          </p:cNvPr>
          <p:cNvPicPr>
            <a:picLocks noChangeAspect="1"/>
          </p:cNvPicPr>
          <p:nvPr/>
        </p:nvPicPr>
        <p:blipFill>
          <a:blip r:embed="rId4"/>
          <a:stretch>
            <a:fillRect/>
          </a:stretch>
        </p:blipFill>
        <p:spPr>
          <a:xfrm>
            <a:off x="2924175" y="4404156"/>
            <a:ext cx="6343650" cy="561975"/>
          </a:xfrm>
          <a:prstGeom prst="rect">
            <a:avLst/>
          </a:prstGeom>
          <a:ln>
            <a:solidFill>
              <a:schemeClr val="bg2"/>
            </a:solidFill>
          </a:ln>
        </p:spPr>
      </p:pic>
      <p:sp>
        <p:nvSpPr>
          <p:cNvPr id="10" name="TextBox 9">
            <a:extLst>
              <a:ext uri="{FF2B5EF4-FFF2-40B4-BE49-F238E27FC236}">
                <a16:creationId xmlns:a16="http://schemas.microsoft.com/office/drawing/2014/main" id="{096C2C9C-AA00-0F65-E444-A182E6F845B1}"/>
              </a:ext>
            </a:extLst>
          </p:cNvPr>
          <p:cNvSpPr txBox="1"/>
          <p:nvPr/>
        </p:nvSpPr>
        <p:spPr>
          <a:xfrm>
            <a:off x="5098473" y="2493818"/>
            <a:ext cx="1819563" cy="393219"/>
          </a:xfrm>
          <a:prstGeom prst="rect">
            <a:avLst/>
          </a:prstGeom>
          <a:solidFill>
            <a:schemeClr val="bg1"/>
          </a:solidFill>
          <a:ln>
            <a:solidFill>
              <a:schemeClr val="accent2"/>
            </a:solidFill>
          </a:ln>
        </p:spPr>
        <p:txBody>
          <a:bodyPr wrap="square" rtlCol="0">
            <a:noAutofit/>
          </a:bodyPr>
          <a:lstStyle/>
          <a:p>
            <a:pPr algn="l"/>
            <a:r>
              <a:rPr lang="en-US" dirty="0"/>
              <a:t>Before</a:t>
            </a:r>
          </a:p>
        </p:txBody>
      </p:sp>
      <p:sp>
        <p:nvSpPr>
          <p:cNvPr id="11" name="TextBox 10">
            <a:extLst>
              <a:ext uri="{FF2B5EF4-FFF2-40B4-BE49-F238E27FC236}">
                <a16:creationId xmlns:a16="http://schemas.microsoft.com/office/drawing/2014/main" id="{2297D728-A3B2-A1F6-C08A-5E652D07C567}"/>
              </a:ext>
            </a:extLst>
          </p:cNvPr>
          <p:cNvSpPr txBox="1"/>
          <p:nvPr/>
        </p:nvSpPr>
        <p:spPr>
          <a:xfrm>
            <a:off x="5098473" y="3869987"/>
            <a:ext cx="1819563" cy="393219"/>
          </a:xfrm>
          <a:prstGeom prst="rect">
            <a:avLst/>
          </a:prstGeom>
          <a:solidFill>
            <a:schemeClr val="bg1"/>
          </a:solidFill>
          <a:ln>
            <a:solidFill>
              <a:schemeClr val="accent2"/>
            </a:solidFill>
          </a:ln>
        </p:spPr>
        <p:txBody>
          <a:bodyPr wrap="square" rtlCol="0">
            <a:noAutofit/>
          </a:bodyPr>
          <a:lstStyle/>
          <a:p>
            <a:pPr algn="l"/>
            <a:r>
              <a:rPr lang="en-US" dirty="0"/>
              <a:t>After</a:t>
            </a:r>
          </a:p>
        </p:txBody>
      </p:sp>
      <p:sp>
        <p:nvSpPr>
          <p:cNvPr id="12" name="Rectangle 11">
            <a:extLst>
              <a:ext uri="{FF2B5EF4-FFF2-40B4-BE49-F238E27FC236}">
                <a16:creationId xmlns:a16="http://schemas.microsoft.com/office/drawing/2014/main" id="{19E5981C-47AF-516C-ECD4-CCDC6E3A0E6C}"/>
              </a:ext>
            </a:extLst>
          </p:cNvPr>
          <p:cNvSpPr/>
          <p:nvPr/>
        </p:nvSpPr>
        <p:spPr>
          <a:xfrm>
            <a:off x="6622473" y="3428999"/>
            <a:ext cx="1173018" cy="30003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4" name="Rectangle 13">
            <a:extLst>
              <a:ext uri="{FF2B5EF4-FFF2-40B4-BE49-F238E27FC236}">
                <a16:creationId xmlns:a16="http://schemas.microsoft.com/office/drawing/2014/main" id="{9E3D2327-692A-A91E-3950-88830F9972A5}"/>
              </a:ext>
            </a:extLst>
          </p:cNvPr>
          <p:cNvSpPr/>
          <p:nvPr/>
        </p:nvSpPr>
        <p:spPr>
          <a:xfrm>
            <a:off x="6627096" y="4671289"/>
            <a:ext cx="1500903" cy="30003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8" name="Footer Placeholder 2">
            <a:extLst>
              <a:ext uri="{FF2B5EF4-FFF2-40B4-BE49-F238E27FC236}">
                <a16:creationId xmlns:a16="http://schemas.microsoft.com/office/drawing/2014/main" id="{FE1B9275-A7B3-DAC4-B194-B133CB828D64}"/>
              </a:ext>
            </a:extLst>
          </p:cNvPr>
          <p:cNvSpPr>
            <a:spLocks noGrp="1"/>
          </p:cNvSpPr>
          <p:nvPr>
            <p:ph type="ftr" sz="quarter" idx="10"/>
          </p:nvPr>
        </p:nvSpPr>
        <p:spPr>
          <a:xfrm>
            <a:off x="7065820" y="6348353"/>
            <a:ext cx="4267342" cy="212327"/>
          </a:xfrm>
        </p:spPr>
        <p:txBody>
          <a:bodyPr/>
          <a:lstStyle/>
          <a:p>
            <a:r>
              <a:rPr lang="en-US" dirty="0"/>
              <a:t>How to control the field display for Primo digital delivery</a:t>
            </a:r>
          </a:p>
        </p:txBody>
      </p:sp>
    </p:spTree>
    <p:custDataLst>
      <p:tags r:id="rId1"/>
    </p:custDataLst>
    <p:extLst>
      <p:ext uri="{BB962C8B-B14F-4D97-AF65-F5344CB8AC3E}">
        <p14:creationId xmlns:p14="http://schemas.microsoft.com/office/powerpoint/2010/main" val="136366617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5BEEE7D4-0157-3B1B-25F0-6F0B98F92A53}"/>
              </a:ext>
            </a:extLst>
          </p:cNvPr>
          <p:cNvPicPr>
            <a:picLocks noChangeAspect="1"/>
          </p:cNvPicPr>
          <p:nvPr/>
        </p:nvPicPr>
        <p:blipFill>
          <a:blip r:embed="rId3"/>
          <a:stretch>
            <a:fillRect/>
          </a:stretch>
        </p:blipFill>
        <p:spPr>
          <a:xfrm>
            <a:off x="1905000" y="1743075"/>
            <a:ext cx="8382000" cy="3371850"/>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74881" cy="251885"/>
          </a:xfrm>
        </p:spPr>
        <p:txBody>
          <a:bodyPr/>
          <a:lstStyle/>
          <a:p>
            <a:r>
              <a:rPr lang="en-US" dirty="0"/>
              <a:t>How to control the field display for Primo digital delivery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2400" dirty="0"/>
              <a:t>The “Details” display in Primo has not changed</a:t>
            </a:r>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E3A67E11-F9BF-1706-3879-A9760672797A}"/>
              </a:ext>
            </a:extLst>
          </p:cNvPr>
          <p:cNvSpPr/>
          <p:nvPr/>
        </p:nvSpPr>
        <p:spPr>
          <a:xfrm>
            <a:off x="1905000" y="3713664"/>
            <a:ext cx="764309" cy="285682"/>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1" name="Footer Placeholder 2">
            <a:extLst>
              <a:ext uri="{FF2B5EF4-FFF2-40B4-BE49-F238E27FC236}">
                <a16:creationId xmlns:a16="http://schemas.microsoft.com/office/drawing/2014/main" id="{F19B72A5-11A0-8FD1-FF18-139D99CB69EB}"/>
              </a:ext>
            </a:extLst>
          </p:cNvPr>
          <p:cNvSpPr>
            <a:spLocks noGrp="1"/>
          </p:cNvSpPr>
          <p:nvPr>
            <p:ph type="ftr" sz="quarter" idx="10"/>
          </p:nvPr>
        </p:nvSpPr>
        <p:spPr>
          <a:xfrm>
            <a:off x="7065820" y="6348353"/>
            <a:ext cx="4267342" cy="212327"/>
          </a:xfrm>
        </p:spPr>
        <p:txBody>
          <a:bodyPr/>
          <a:lstStyle/>
          <a:p>
            <a:r>
              <a:rPr lang="en-US" dirty="0"/>
              <a:t>How to control the field display for Primo digital delivery</a:t>
            </a:r>
          </a:p>
        </p:txBody>
      </p:sp>
    </p:spTree>
    <p:custDataLst>
      <p:tags r:id="rId1"/>
    </p:custDataLst>
    <p:extLst>
      <p:ext uri="{BB962C8B-B14F-4D97-AF65-F5344CB8AC3E}">
        <p14:creationId xmlns:p14="http://schemas.microsoft.com/office/powerpoint/2010/main" val="270097656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48F7332-3654-01B9-D184-79327B16826B}"/>
              </a:ext>
            </a:extLst>
          </p:cNvPr>
          <p:cNvPicPr>
            <a:picLocks noChangeAspect="1"/>
          </p:cNvPicPr>
          <p:nvPr/>
        </p:nvPicPr>
        <p:blipFill>
          <a:blip r:embed="rId3"/>
          <a:stretch>
            <a:fillRect/>
          </a:stretch>
        </p:blipFill>
        <p:spPr>
          <a:xfrm>
            <a:off x="2152073" y="1584972"/>
            <a:ext cx="8334157" cy="4404581"/>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74881" cy="251885"/>
          </a:xfrm>
        </p:spPr>
        <p:txBody>
          <a:bodyPr/>
          <a:lstStyle/>
          <a:p>
            <a:r>
              <a:rPr lang="en-US" dirty="0"/>
              <a:t>How to control the field display for Primo digital delivery</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7065820" y="6348353"/>
            <a:ext cx="4267342" cy="212327"/>
          </a:xfrm>
        </p:spPr>
        <p:txBody>
          <a:bodyPr/>
          <a:lstStyle/>
          <a:p>
            <a:r>
              <a:rPr lang="en-US" dirty="0"/>
              <a:t>How to control the field display for Primo digital delivery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2400" dirty="0"/>
              <a:t>But the “Digital Delivery” has changed</a:t>
            </a:r>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E3A67E11-F9BF-1706-3879-A9760672797A}"/>
              </a:ext>
            </a:extLst>
          </p:cNvPr>
          <p:cNvSpPr/>
          <p:nvPr/>
        </p:nvSpPr>
        <p:spPr>
          <a:xfrm>
            <a:off x="8321964" y="5190835"/>
            <a:ext cx="1154546" cy="783585"/>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2044375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29" name="Text Placeholder 28">
            <a:extLst>
              <a:ext uri="{FF2B5EF4-FFF2-40B4-BE49-F238E27FC236}">
                <a16:creationId xmlns:a16="http://schemas.microsoft.com/office/drawing/2014/main" id="{3141025E-8247-88B1-CD35-CE4D4323B146}"/>
              </a:ext>
            </a:extLst>
          </p:cNvPr>
          <p:cNvSpPr>
            <a:spLocks noGrp="1"/>
          </p:cNvSpPr>
          <p:nvPr>
            <p:ph type="body" sz="quarter" idx="13"/>
          </p:nvPr>
        </p:nvSpPr>
        <p:spPr/>
        <p:txBody>
          <a:bodyPr/>
          <a:lstStyle/>
          <a:p>
            <a:r>
              <a:rPr lang="en-US" dirty="0"/>
              <a:t>Introduction</a:t>
            </a:r>
          </a:p>
        </p:txBody>
      </p:sp>
      <p:sp>
        <p:nvSpPr>
          <p:cNvPr id="33" name="Text Placeholder 32">
            <a:extLst>
              <a:ext uri="{FF2B5EF4-FFF2-40B4-BE49-F238E27FC236}">
                <a16:creationId xmlns:a16="http://schemas.microsoft.com/office/drawing/2014/main" id="{10B19EF8-D548-5909-EC0A-0DAD29132EB0}"/>
              </a:ext>
            </a:extLst>
          </p:cNvPr>
          <p:cNvSpPr>
            <a:spLocks noGrp="1"/>
          </p:cNvSpPr>
          <p:nvPr>
            <p:ph type="body" sz="quarter" idx="23"/>
          </p:nvPr>
        </p:nvSpPr>
        <p:spPr/>
        <p:txBody>
          <a:bodyPr/>
          <a:lstStyle/>
          <a:p>
            <a:r>
              <a:rPr lang="en-US" dirty="0"/>
              <a:t>Our example before we make a change</a:t>
            </a:r>
          </a:p>
        </p:txBody>
      </p:sp>
      <p:sp>
        <p:nvSpPr>
          <p:cNvPr id="35" name="Text Placeholder 34">
            <a:extLst>
              <a:ext uri="{FF2B5EF4-FFF2-40B4-BE49-F238E27FC236}">
                <a16:creationId xmlns:a16="http://schemas.microsoft.com/office/drawing/2014/main" id="{2856D55B-FFE4-73A6-E96B-E8539E279BBE}"/>
              </a:ext>
            </a:extLst>
          </p:cNvPr>
          <p:cNvSpPr>
            <a:spLocks noGrp="1"/>
          </p:cNvSpPr>
          <p:nvPr>
            <p:ph type="body" sz="quarter" idx="25"/>
          </p:nvPr>
        </p:nvSpPr>
        <p:spPr/>
        <p:txBody>
          <a:bodyPr/>
          <a:lstStyle/>
          <a:p>
            <a:r>
              <a:rPr lang="en-US" dirty="0"/>
              <a:t>How to control the field display for Primo digital delivery</a:t>
            </a:r>
          </a:p>
        </p:txBody>
      </p:sp>
      <p:sp>
        <p:nvSpPr>
          <p:cNvPr id="37" name="Text Placeholder 36">
            <a:extLst>
              <a:ext uri="{FF2B5EF4-FFF2-40B4-BE49-F238E27FC236}">
                <a16:creationId xmlns:a16="http://schemas.microsoft.com/office/drawing/2014/main" id="{C8FC2611-6E43-0A65-5736-75EE135AF2B1}"/>
              </a:ext>
            </a:extLst>
          </p:cNvPr>
          <p:cNvSpPr>
            <a:spLocks noGrp="1"/>
          </p:cNvSpPr>
          <p:nvPr>
            <p:ph type="body" sz="quarter" idx="27"/>
          </p:nvPr>
        </p:nvSpPr>
        <p:spPr/>
        <p:txBody>
          <a:bodyPr/>
          <a:lstStyle/>
          <a:p>
            <a:r>
              <a:rPr lang="en-US" dirty="0"/>
              <a:t>How to control the field display for Primo details</a:t>
            </a:r>
          </a:p>
        </p:txBody>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
        <p:nvSpPr>
          <p:cNvPr id="2" name="Text Placeholder 38">
            <a:extLst>
              <a:ext uri="{FF2B5EF4-FFF2-40B4-BE49-F238E27FC236}">
                <a16:creationId xmlns:a16="http://schemas.microsoft.com/office/drawing/2014/main" id="{6AC47701-275D-9DBA-3089-1FB130F4005C}"/>
              </a:ext>
            </a:extLst>
          </p:cNvPr>
          <p:cNvSpPr txBox="1">
            <a:spLocks/>
          </p:cNvSpPr>
          <p:nvPr/>
        </p:nvSpPr>
        <p:spPr>
          <a:xfrm>
            <a:off x="5232400" y="4511770"/>
            <a:ext cx="2663825" cy="36036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1600" kern="1200">
                <a:solidFill>
                  <a:schemeClr val="bg2"/>
                </a:solidFill>
                <a:latin typeface="+mj-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Use Primo Metadata Fields for Delivery</a:t>
            </a:r>
          </a:p>
        </p:txBody>
      </p:sp>
      <p:sp>
        <p:nvSpPr>
          <p:cNvPr id="3" name="Text Placeholder 40">
            <a:extLst>
              <a:ext uri="{FF2B5EF4-FFF2-40B4-BE49-F238E27FC236}">
                <a16:creationId xmlns:a16="http://schemas.microsoft.com/office/drawing/2014/main" id="{CC4972BF-A460-9949-2795-8C59F27543B3}"/>
              </a:ext>
            </a:extLst>
          </p:cNvPr>
          <p:cNvSpPr txBox="1">
            <a:spLocks/>
          </p:cNvSpPr>
          <p:nvPr/>
        </p:nvSpPr>
        <p:spPr>
          <a:xfrm>
            <a:off x="5232400" y="5409501"/>
            <a:ext cx="2663825" cy="36036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1600" kern="1200">
                <a:solidFill>
                  <a:schemeClr val="bg2"/>
                </a:solidFill>
                <a:latin typeface="+mj-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Hide Repeated Labels</a:t>
            </a:r>
          </a:p>
          <a:p>
            <a:endParaRPr lang="en-US" dirty="0"/>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0" y="2442689"/>
            <a:ext cx="12192000" cy="1567891"/>
          </a:xfrm>
        </p:spPr>
        <p:txBody>
          <a:bodyPr/>
          <a:lstStyle/>
          <a:p>
            <a:r>
              <a:rPr lang="en-US" dirty="0"/>
              <a:t>How to control the field display for Primo details</a:t>
            </a:r>
          </a:p>
        </p:txBody>
      </p:sp>
    </p:spTree>
    <p:custDataLst>
      <p:tags r:id="rId1"/>
    </p:custDataLst>
    <p:extLst>
      <p:ext uri="{BB962C8B-B14F-4D97-AF65-F5344CB8AC3E}">
        <p14:creationId xmlns:p14="http://schemas.microsoft.com/office/powerpoint/2010/main" val="258307921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10C4EB6B-5BBA-E7CC-5835-87D43054F236}"/>
              </a:ext>
            </a:extLst>
          </p:cNvPr>
          <p:cNvPicPr>
            <a:picLocks noChangeAspect="1"/>
          </p:cNvPicPr>
          <p:nvPr/>
        </p:nvPicPr>
        <p:blipFill>
          <a:blip r:embed="rId3"/>
          <a:stretch>
            <a:fillRect/>
          </a:stretch>
        </p:blipFill>
        <p:spPr>
          <a:xfrm>
            <a:off x="2081647" y="4863074"/>
            <a:ext cx="7696200" cy="657225"/>
          </a:xfrm>
          <a:prstGeom prst="rect">
            <a:avLst/>
          </a:prstGeom>
          <a:ln>
            <a:solidFill>
              <a:schemeClr val="tx1"/>
            </a:solidFill>
          </a:ln>
        </p:spPr>
      </p:pic>
      <p:pic>
        <p:nvPicPr>
          <p:cNvPr id="20" name="Picture 19">
            <a:extLst>
              <a:ext uri="{FF2B5EF4-FFF2-40B4-BE49-F238E27FC236}">
                <a16:creationId xmlns:a16="http://schemas.microsoft.com/office/drawing/2014/main" id="{7C9B1EF2-0D69-09AF-CDAC-1255D68D7355}"/>
              </a:ext>
            </a:extLst>
          </p:cNvPr>
          <p:cNvPicPr>
            <a:picLocks noChangeAspect="1"/>
          </p:cNvPicPr>
          <p:nvPr/>
        </p:nvPicPr>
        <p:blipFill>
          <a:blip r:embed="rId4"/>
          <a:stretch>
            <a:fillRect/>
          </a:stretch>
        </p:blipFill>
        <p:spPr>
          <a:xfrm>
            <a:off x="4580225" y="1821303"/>
            <a:ext cx="2245447" cy="2794605"/>
          </a:xfrm>
          <a:prstGeom prst="rect">
            <a:avLst/>
          </a:prstGeom>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control the field display for Primo details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control the field display for Primo details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 Placeholder 5">
            <a:extLst>
              <a:ext uri="{FF2B5EF4-FFF2-40B4-BE49-F238E27FC236}">
                <a16:creationId xmlns:a16="http://schemas.microsoft.com/office/drawing/2014/main" id="{423536D0-0849-EC7C-1C34-FB9D64B9DEF5}"/>
              </a:ext>
            </a:extLst>
          </p:cNvPr>
          <p:cNvSpPr txBox="1">
            <a:spLocks/>
          </p:cNvSpPr>
          <p:nvPr/>
        </p:nvSpPr>
        <p:spPr>
          <a:xfrm>
            <a:off x="550863" y="883578"/>
            <a:ext cx="11171327" cy="2003459"/>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The display for the Primo details comes from “Configuration &gt; Discovery &gt; Display Configuration &gt; Labels &gt; Full Display Labels”.</a:t>
            </a:r>
          </a:p>
        </p:txBody>
      </p:sp>
      <p:sp>
        <p:nvSpPr>
          <p:cNvPr id="16" name="Rectangle 15">
            <a:extLst>
              <a:ext uri="{FF2B5EF4-FFF2-40B4-BE49-F238E27FC236}">
                <a16:creationId xmlns:a16="http://schemas.microsoft.com/office/drawing/2014/main" id="{9A88378E-F052-7061-968D-F5429B8DC396}"/>
              </a:ext>
            </a:extLst>
          </p:cNvPr>
          <p:cNvSpPr/>
          <p:nvPr/>
        </p:nvSpPr>
        <p:spPr>
          <a:xfrm>
            <a:off x="4611279" y="4058380"/>
            <a:ext cx="2214394" cy="28542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EDE19D0-3F79-D76A-52BD-24043068F20B}"/>
              </a:ext>
            </a:extLst>
          </p:cNvPr>
          <p:cNvSpPr/>
          <p:nvPr/>
        </p:nvSpPr>
        <p:spPr>
          <a:xfrm>
            <a:off x="2414153" y="5191686"/>
            <a:ext cx="1206502" cy="32327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99609409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C5CBACB-BDDB-C59D-30E6-D1E9510A1DF9}"/>
              </a:ext>
            </a:extLst>
          </p:cNvPr>
          <p:cNvPicPr>
            <a:picLocks noChangeAspect="1"/>
          </p:cNvPicPr>
          <p:nvPr/>
        </p:nvPicPr>
        <p:blipFill>
          <a:blip r:embed="rId3"/>
          <a:stretch>
            <a:fillRect/>
          </a:stretch>
        </p:blipFill>
        <p:spPr>
          <a:xfrm>
            <a:off x="2909887" y="3052762"/>
            <a:ext cx="6372225" cy="752475"/>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control the field display for Primo details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control the field display for Primo details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 Placeholder 5">
            <a:extLst>
              <a:ext uri="{FF2B5EF4-FFF2-40B4-BE49-F238E27FC236}">
                <a16:creationId xmlns:a16="http://schemas.microsoft.com/office/drawing/2014/main" id="{18A4B89C-01D4-EA0E-2DA7-6154F79EF493}"/>
              </a:ext>
            </a:extLst>
          </p:cNvPr>
          <p:cNvSpPr txBox="1">
            <a:spLocks/>
          </p:cNvSpPr>
          <p:nvPr/>
        </p:nvSpPr>
        <p:spPr>
          <a:xfrm>
            <a:off x="550863" y="883578"/>
            <a:ext cx="11171327" cy="2003459"/>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This is the line controlling the display of the “Other Title”. </a:t>
            </a:r>
          </a:p>
        </p:txBody>
      </p:sp>
      <p:sp>
        <p:nvSpPr>
          <p:cNvPr id="7" name="TextBox 6">
            <a:extLst>
              <a:ext uri="{FF2B5EF4-FFF2-40B4-BE49-F238E27FC236}">
                <a16:creationId xmlns:a16="http://schemas.microsoft.com/office/drawing/2014/main" id="{4339FE66-5792-4B34-3A77-261E83A1F012}"/>
              </a:ext>
            </a:extLst>
          </p:cNvPr>
          <p:cNvSpPr txBox="1"/>
          <p:nvPr/>
        </p:nvSpPr>
        <p:spPr>
          <a:xfrm>
            <a:off x="2355274" y="1676771"/>
            <a:ext cx="2290619" cy="946356"/>
          </a:xfrm>
          <a:prstGeom prst="rect">
            <a:avLst/>
          </a:prstGeom>
          <a:solidFill>
            <a:schemeClr val="bg1"/>
          </a:solidFill>
          <a:ln>
            <a:solidFill>
              <a:schemeClr val="tx1"/>
            </a:solidFill>
          </a:ln>
        </p:spPr>
        <p:txBody>
          <a:bodyPr wrap="square" rtlCol="0">
            <a:noAutofit/>
          </a:bodyPr>
          <a:lstStyle/>
          <a:p>
            <a:pPr algn="l"/>
            <a:r>
              <a:rPr lang="en-US" dirty="0"/>
              <a:t>Here we can toggle on and off the display of the field</a:t>
            </a:r>
          </a:p>
        </p:txBody>
      </p:sp>
      <p:cxnSp>
        <p:nvCxnSpPr>
          <p:cNvPr id="8" name="Straight Arrow Connector 7">
            <a:extLst>
              <a:ext uri="{FF2B5EF4-FFF2-40B4-BE49-F238E27FC236}">
                <a16:creationId xmlns:a16="http://schemas.microsoft.com/office/drawing/2014/main" id="{1A0613A2-20B8-8633-E915-9B5943C3DD86}"/>
              </a:ext>
            </a:extLst>
          </p:cNvPr>
          <p:cNvCxnSpPr/>
          <p:nvPr/>
        </p:nvCxnSpPr>
        <p:spPr>
          <a:xfrm>
            <a:off x="3657602" y="2623127"/>
            <a:ext cx="0" cy="80587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1C525278-0481-0F1A-62E0-201B0EA02B1C}"/>
              </a:ext>
            </a:extLst>
          </p:cNvPr>
          <p:cNvSpPr txBox="1"/>
          <p:nvPr/>
        </p:nvSpPr>
        <p:spPr>
          <a:xfrm>
            <a:off x="5750069" y="1704480"/>
            <a:ext cx="2590367" cy="946356"/>
          </a:xfrm>
          <a:prstGeom prst="rect">
            <a:avLst/>
          </a:prstGeom>
          <a:solidFill>
            <a:schemeClr val="bg1"/>
          </a:solidFill>
          <a:ln>
            <a:solidFill>
              <a:schemeClr val="tx1"/>
            </a:solidFill>
          </a:ln>
        </p:spPr>
        <p:txBody>
          <a:bodyPr wrap="square" rtlCol="0">
            <a:noAutofit/>
          </a:bodyPr>
          <a:lstStyle/>
          <a:p>
            <a:pPr algn="l"/>
            <a:r>
              <a:rPr lang="en-US" dirty="0"/>
              <a:t>Here we can change the text of the display of the field</a:t>
            </a:r>
          </a:p>
        </p:txBody>
      </p:sp>
      <p:cxnSp>
        <p:nvCxnSpPr>
          <p:cNvPr id="10" name="Straight Arrow Connector 9">
            <a:extLst>
              <a:ext uri="{FF2B5EF4-FFF2-40B4-BE49-F238E27FC236}">
                <a16:creationId xmlns:a16="http://schemas.microsoft.com/office/drawing/2014/main" id="{0A9EB958-9321-A5A6-FE67-5D3B5294BEBD}"/>
              </a:ext>
            </a:extLst>
          </p:cNvPr>
          <p:cNvCxnSpPr/>
          <p:nvPr/>
        </p:nvCxnSpPr>
        <p:spPr>
          <a:xfrm>
            <a:off x="7052397" y="2650836"/>
            <a:ext cx="0" cy="80587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22821929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E7AC87BF-9D8B-ABF8-1C9B-BF31B4E6854A}"/>
              </a:ext>
            </a:extLst>
          </p:cNvPr>
          <p:cNvPicPr>
            <a:picLocks noChangeAspect="1"/>
          </p:cNvPicPr>
          <p:nvPr/>
        </p:nvPicPr>
        <p:blipFill>
          <a:blip r:embed="rId3"/>
          <a:stretch>
            <a:fillRect/>
          </a:stretch>
        </p:blipFill>
        <p:spPr>
          <a:xfrm>
            <a:off x="2909887" y="2988110"/>
            <a:ext cx="6372225" cy="752475"/>
          </a:xfrm>
          <a:prstGeom prst="rect">
            <a:avLst/>
          </a:prstGeom>
          <a:ln>
            <a:solidFill>
              <a:schemeClr val="tx1"/>
            </a:solidFill>
          </a:ln>
        </p:spPr>
      </p:pic>
      <p:pic>
        <p:nvPicPr>
          <p:cNvPr id="14" name="Picture 13">
            <a:extLst>
              <a:ext uri="{FF2B5EF4-FFF2-40B4-BE49-F238E27FC236}">
                <a16:creationId xmlns:a16="http://schemas.microsoft.com/office/drawing/2014/main" id="{ACFB7BBC-DFCD-94DF-A5BB-E2A571A8FA61}"/>
              </a:ext>
            </a:extLst>
          </p:cNvPr>
          <p:cNvPicPr>
            <a:picLocks noChangeAspect="1"/>
          </p:cNvPicPr>
          <p:nvPr/>
        </p:nvPicPr>
        <p:blipFill>
          <a:blip r:embed="rId4"/>
          <a:stretch>
            <a:fillRect/>
          </a:stretch>
        </p:blipFill>
        <p:spPr>
          <a:xfrm>
            <a:off x="2919412" y="4244254"/>
            <a:ext cx="6353175" cy="752475"/>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control the field display for Primo details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control the field display for Primo details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 Placeholder 5">
            <a:extLst>
              <a:ext uri="{FF2B5EF4-FFF2-40B4-BE49-F238E27FC236}">
                <a16:creationId xmlns:a16="http://schemas.microsoft.com/office/drawing/2014/main" id="{924D9EA0-4FFA-3E24-D8A1-8EFCE05135E6}"/>
              </a:ext>
            </a:extLst>
          </p:cNvPr>
          <p:cNvSpPr txBox="1">
            <a:spLocks/>
          </p:cNvSpPr>
          <p:nvPr/>
        </p:nvSpPr>
        <p:spPr>
          <a:xfrm>
            <a:off x="550863" y="883578"/>
            <a:ext cx="11171327" cy="2003459"/>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Now we have changed the display from “Other Title” to “Other Form of Title”</a:t>
            </a:r>
          </a:p>
        </p:txBody>
      </p:sp>
      <p:sp>
        <p:nvSpPr>
          <p:cNvPr id="8" name="TextBox 7">
            <a:extLst>
              <a:ext uri="{FF2B5EF4-FFF2-40B4-BE49-F238E27FC236}">
                <a16:creationId xmlns:a16="http://schemas.microsoft.com/office/drawing/2014/main" id="{E9061836-80A9-75C0-3AA3-E8B02C52D814}"/>
              </a:ext>
            </a:extLst>
          </p:cNvPr>
          <p:cNvSpPr txBox="1"/>
          <p:nvPr/>
        </p:nvSpPr>
        <p:spPr>
          <a:xfrm>
            <a:off x="5098473" y="2429166"/>
            <a:ext cx="1819563" cy="393219"/>
          </a:xfrm>
          <a:prstGeom prst="rect">
            <a:avLst/>
          </a:prstGeom>
          <a:solidFill>
            <a:schemeClr val="bg1"/>
          </a:solidFill>
          <a:ln>
            <a:solidFill>
              <a:schemeClr val="accent2"/>
            </a:solidFill>
          </a:ln>
        </p:spPr>
        <p:txBody>
          <a:bodyPr wrap="square" rtlCol="0">
            <a:noAutofit/>
          </a:bodyPr>
          <a:lstStyle/>
          <a:p>
            <a:pPr algn="l"/>
            <a:r>
              <a:rPr lang="en-US" dirty="0"/>
              <a:t>Before</a:t>
            </a:r>
          </a:p>
        </p:txBody>
      </p:sp>
      <p:sp>
        <p:nvSpPr>
          <p:cNvPr id="9" name="TextBox 8">
            <a:extLst>
              <a:ext uri="{FF2B5EF4-FFF2-40B4-BE49-F238E27FC236}">
                <a16:creationId xmlns:a16="http://schemas.microsoft.com/office/drawing/2014/main" id="{F166C893-A354-94CF-454F-C175EF86E8BC}"/>
              </a:ext>
            </a:extLst>
          </p:cNvPr>
          <p:cNvSpPr txBox="1"/>
          <p:nvPr/>
        </p:nvSpPr>
        <p:spPr>
          <a:xfrm>
            <a:off x="5098473" y="3805335"/>
            <a:ext cx="1819563" cy="393219"/>
          </a:xfrm>
          <a:prstGeom prst="rect">
            <a:avLst/>
          </a:prstGeom>
          <a:solidFill>
            <a:schemeClr val="bg1"/>
          </a:solidFill>
          <a:ln>
            <a:solidFill>
              <a:schemeClr val="accent2"/>
            </a:solidFill>
          </a:ln>
        </p:spPr>
        <p:txBody>
          <a:bodyPr wrap="square" rtlCol="0">
            <a:noAutofit/>
          </a:bodyPr>
          <a:lstStyle/>
          <a:p>
            <a:pPr algn="l"/>
            <a:r>
              <a:rPr lang="en-US" dirty="0"/>
              <a:t>After</a:t>
            </a:r>
          </a:p>
        </p:txBody>
      </p:sp>
      <p:sp>
        <p:nvSpPr>
          <p:cNvPr id="10" name="Rectangle 9">
            <a:extLst>
              <a:ext uri="{FF2B5EF4-FFF2-40B4-BE49-F238E27FC236}">
                <a16:creationId xmlns:a16="http://schemas.microsoft.com/office/drawing/2014/main" id="{9D7A03BF-EB75-4ACB-A36E-43D3112105E0}"/>
              </a:ext>
            </a:extLst>
          </p:cNvPr>
          <p:cNvSpPr/>
          <p:nvPr/>
        </p:nvSpPr>
        <p:spPr>
          <a:xfrm>
            <a:off x="6622473" y="3428999"/>
            <a:ext cx="1173018" cy="30003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1" name="Rectangle 10">
            <a:extLst>
              <a:ext uri="{FF2B5EF4-FFF2-40B4-BE49-F238E27FC236}">
                <a16:creationId xmlns:a16="http://schemas.microsoft.com/office/drawing/2014/main" id="{5B50C3B2-D22C-38AA-F498-67C336A315FF}"/>
              </a:ext>
            </a:extLst>
          </p:cNvPr>
          <p:cNvSpPr/>
          <p:nvPr/>
        </p:nvSpPr>
        <p:spPr>
          <a:xfrm>
            <a:off x="6627096" y="4671289"/>
            <a:ext cx="1500903" cy="30003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111998859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4583706B-AF81-A0EB-A415-241109EFBFF6}"/>
              </a:ext>
            </a:extLst>
          </p:cNvPr>
          <p:cNvPicPr>
            <a:picLocks noChangeAspect="1"/>
          </p:cNvPicPr>
          <p:nvPr/>
        </p:nvPicPr>
        <p:blipFill>
          <a:blip r:embed="rId3"/>
          <a:stretch>
            <a:fillRect/>
          </a:stretch>
        </p:blipFill>
        <p:spPr>
          <a:xfrm>
            <a:off x="1919287" y="1690687"/>
            <a:ext cx="8353425" cy="3476625"/>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control the field display for Primo details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control the field display for Primo details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5">
            <a:extLst>
              <a:ext uri="{FF2B5EF4-FFF2-40B4-BE49-F238E27FC236}">
                <a16:creationId xmlns:a16="http://schemas.microsoft.com/office/drawing/2014/main" id="{4A850E2B-25CB-DC20-E3F1-1C205E7CF22C}"/>
              </a:ext>
            </a:extLst>
          </p:cNvPr>
          <p:cNvSpPr txBox="1">
            <a:spLocks/>
          </p:cNvSpPr>
          <p:nvPr/>
        </p:nvSpPr>
        <p:spPr>
          <a:xfrm>
            <a:off x="550863" y="883579"/>
            <a:ext cx="11171327" cy="991670"/>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The “Details” display in Primo has changed</a:t>
            </a:r>
          </a:p>
          <a:p>
            <a:endParaRPr lang="en-US" sz="2400" dirty="0"/>
          </a:p>
        </p:txBody>
      </p:sp>
      <p:sp>
        <p:nvSpPr>
          <p:cNvPr id="7" name="Rectangle 6">
            <a:extLst>
              <a:ext uri="{FF2B5EF4-FFF2-40B4-BE49-F238E27FC236}">
                <a16:creationId xmlns:a16="http://schemas.microsoft.com/office/drawing/2014/main" id="{11FD20C2-F9C9-104B-84EC-49CCD054C32B}"/>
              </a:ext>
            </a:extLst>
          </p:cNvPr>
          <p:cNvSpPr/>
          <p:nvPr/>
        </p:nvSpPr>
        <p:spPr>
          <a:xfrm>
            <a:off x="1905000" y="3713664"/>
            <a:ext cx="1263073" cy="285682"/>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09356049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How to control the field display for Primo details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How to control the field display for Primo details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74B04303-9EE1-E1E5-4642-D97654AFB479}"/>
              </a:ext>
            </a:extLst>
          </p:cNvPr>
          <p:cNvPicPr>
            <a:picLocks noChangeAspect="1"/>
          </p:cNvPicPr>
          <p:nvPr/>
        </p:nvPicPr>
        <p:blipFill>
          <a:blip r:embed="rId3"/>
          <a:stretch>
            <a:fillRect/>
          </a:stretch>
        </p:blipFill>
        <p:spPr>
          <a:xfrm>
            <a:off x="2152073" y="1584972"/>
            <a:ext cx="8334157" cy="4404581"/>
          </a:xfrm>
          <a:prstGeom prst="rect">
            <a:avLst/>
          </a:prstGeom>
          <a:ln>
            <a:solidFill>
              <a:schemeClr val="bg2"/>
            </a:solidFill>
          </a:ln>
        </p:spPr>
      </p:pic>
      <p:sp>
        <p:nvSpPr>
          <p:cNvPr id="6" name="Text Placeholder 5">
            <a:extLst>
              <a:ext uri="{FF2B5EF4-FFF2-40B4-BE49-F238E27FC236}">
                <a16:creationId xmlns:a16="http://schemas.microsoft.com/office/drawing/2014/main" id="{B0C9E132-04CE-45F0-B85D-7D9668E528C1}"/>
              </a:ext>
            </a:extLst>
          </p:cNvPr>
          <p:cNvSpPr txBox="1">
            <a:spLocks/>
          </p:cNvSpPr>
          <p:nvPr/>
        </p:nvSpPr>
        <p:spPr>
          <a:xfrm>
            <a:off x="550863" y="883579"/>
            <a:ext cx="11171327" cy="991670"/>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But the “Digital Delivery” has not changed</a:t>
            </a:r>
          </a:p>
          <a:p>
            <a:endParaRPr lang="en-US" sz="2400" dirty="0"/>
          </a:p>
        </p:txBody>
      </p:sp>
      <p:sp>
        <p:nvSpPr>
          <p:cNvPr id="7" name="Rectangle 6">
            <a:extLst>
              <a:ext uri="{FF2B5EF4-FFF2-40B4-BE49-F238E27FC236}">
                <a16:creationId xmlns:a16="http://schemas.microsoft.com/office/drawing/2014/main" id="{12F5EF16-F857-941B-F1A8-3182394E15D7}"/>
              </a:ext>
            </a:extLst>
          </p:cNvPr>
          <p:cNvSpPr/>
          <p:nvPr/>
        </p:nvSpPr>
        <p:spPr>
          <a:xfrm>
            <a:off x="8321964" y="5190835"/>
            <a:ext cx="1154546" cy="783585"/>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51806897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0" y="2442689"/>
            <a:ext cx="12192000" cy="1567891"/>
          </a:xfrm>
        </p:spPr>
        <p:txBody>
          <a:bodyPr/>
          <a:lstStyle/>
          <a:p>
            <a:r>
              <a:rPr lang="en-US" dirty="0"/>
              <a:t>Use Primo Metadata Fields for Delivery</a:t>
            </a:r>
          </a:p>
        </p:txBody>
      </p:sp>
    </p:spTree>
    <p:custDataLst>
      <p:tags r:id="rId1"/>
    </p:custDataLst>
    <p:extLst>
      <p:ext uri="{BB962C8B-B14F-4D97-AF65-F5344CB8AC3E}">
        <p14:creationId xmlns:p14="http://schemas.microsoft.com/office/powerpoint/2010/main" val="220405803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Use Primo Metadata Fields for Delivery</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Use Primo Metadata Fields for Delivery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 Placeholder 5">
            <a:extLst>
              <a:ext uri="{FF2B5EF4-FFF2-40B4-BE49-F238E27FC236}">
                <a16:creationId xmlns:a16="http://schemas.microsoft.com/office/drawing/2014/main" id="{423536D0-0849-EC7C-1C34-FB9D64B9DEF5}"/>
              </a:ext>
            </a:extLst>
          </p:cNvPr>
          <p:cNvSpPr txBox="1">
            <a:spLocks/>
          </p:cNvSpPr>
          <p:nvPr/>
        </p:nvSpPr>
        <p:spPr>
          <a:xfrm>
            <a:off x="550863" y="883578"/>
            <a:ext cx="11171327" cy="5138531"/>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Rather than maintaining two sets of field definitions as we have shown:</a:t>
            </a:r>
          </a:p>
          <a:p>
            <a:pPr marL="637200" lvl="1" indent="-457200">
              <a:buFont typeface="+mj-lt"/>
              <a:buAutoNum type="arabicPeriod"/>
            </a:pPr>
            <a:r>
              <a:rPr lang="en-US" sz="2400" dirty="0"/>
              <a:t>Primo Details: “Configuration &gt; Discovery &gt; Display Configuration &gt; Labels &gt; Full Display Labels”.</a:t>
            </a:r>
          </a:p>
          <a:p>
            <a:pPr marL="637200" lvl="1" indent="-457200">
              <a:buFont typeface="+mj-lt"/>
              <a:buAutoNum type="arabicPeriod"/>
            </a:pPr>
            <a:r>
              <a:rPr lang="en-US" sz="2400" dirty="0"/>
              <a:t>Primo Digital Delivery: “Configuration &gt; Fulfillment &gt; Digital Fulfillment &gt; Delivery Profiles Metadata”</a:t>
            </a:r>
          </a:p>
          <a:p>
            <a:r>
              <a:rPr lang="en-US" sz="2400" dirty="0"/>
              <a:t>It is possible to define the system to use the same fields as defined for “Primo Details” also for “Primo Digital Delivery”</a:t>
            </a:r>
          </a:p>
          <a:p>
            <a:endParaRPr lang="en-US" sz="2400" dirty="0"/>
          </a:p>
        </p:txBody>
      </p:sp>
    </p:spTree>
    <p:custDataLst>
      <p:tags r:id="rId1"/>
    </p:custDataLst>
    <p:extLst>
      <p:ext uri="{BB962C8B-B14F-4D97-AF65-F5344CB8AC3E}">
        <p14:creationId xmlns:p14="http://schemas.microsoft.com/office/powerpoint/2010/main" val="117402511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Use Primo Metadata Fields for Delivery</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Use Primo Metadata Fields for Delivery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 Placeholder 5">
            <a:extLst>
              <a:ext uri="{FF2B5EF4-FFF2-40B4-BE49-F238E27FC236}">
                <a16:creationId xmlns:a16="http://schemas.microsoft.com/office/drawing/2014/main" id="{423536D0-0849-EC7C-1C34-FB9D64B9DEF5}"/>
              </a:ext>
            </a:extLst>
          </p:cNvPr>
          <p:cNvSpPr txBox="1">
            <a:spLocks/>
          </p:cNvSpPr>
          <p:nvPr/>
        </p:nvSpPr>
        <p:spPr>
          <a:xfrm>
            <a:off x="347670" y="883579"/>
            <a:ext cx="11530301" cy="1194604"/>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This is done by checking “Use Primo Metadata Fields for Delivery” at “Configuration &gt; Fulfillment &gt; Discovery Interface Display Logic &gt; Other Settings”</a:t>
            </a:r>
          </a:p>
          <a:p>
            <a:endParaRPr lang="en-US" sz="2400" dirty="0"/>
          </a:p>
        </p:txBody>
      </p:sp>
      <p:pic>
        <p:nvPicPr>
          <p:cNvPr id="6" name="Picture 5">
            <a:extLst>
              <a:ext uri="{FF2B5EF4-FFF2-40B4-BE49-F238E27FC236}">
                <a16:creationId xmlns:a16="http://schemas.microsoft.com/office/drawing/2014/main" id="{E360FB54-087F-1050-E1CF-6D64CA20D0D9}"/>
              </a:ext>
            </a:extLst>
          </p:cNvPr>
          <p:cNvPicPr>
            <a:picLocks noChangeAspect="1"/>
          </p:cNvPicPr>
          <p:nvPr/>
        </p:nvPicPr>
        <p:blipFill>
          <a:blip r:embed="rId3"/>
          <a:stretch>
            <a:fillRect/>
          </a:stretch>
        </p:blipFill>
        <p:spPr>
          <a:xfrm>
            <a:off x="5335587" y="2637848"/>
            <a:ext cx="2219758" cy="2869742"/>
          </a:xfrm>
          <a:prstGeom prst="rect">
            <a:avLst/>
          </a:prstGeom>
        </p:spPr>
      </p:pic>
      <p:sp>
        <p:nvSpPr>
          <p:cNvPr id="7" name="Rectangle 6">
            <a:extLst>
              <a:ext uri="{FF2B5EF4-FFF2-40B4-BE49-F238E27FC236}">
                <a16:creationId xmlns:a16="http://schemas.microsoft.com/office/drawing/2014/main" id="{DFA3C74F-1EA8-53DF-D459-61EC8A7491DE}"/>
              </a:ext>
            </a:extLst>
          </p:cNvPr>
          <p:cNvSpPr/>
          <p:nvPr/>
        </p:nvSpPr>
        <p:spPr>
          <a:xfrm>
            <a:off x="5335587" y="4959927"/>
            <a:ext cx="1323831" cy="25861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25134769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265CBD21-292E-4A64-D7E2-B4019F9FE90B}"/>
              </a:ext>
            </a:extLst>
          </p:cNvPr>
          <p:cNvPicPr>
            <a:picLocks noChangeAspect="1"/>
          </p:cNvPicPr>
          <p:nvPr/>
        </p:nvPicPr>
        <p:blipFill>
          <a:blip r:embed="rId3"/>
          <a:stretch>
            <a:fillRect/>
          </a:stretch>
        </p:blipFill>
        <p:spPr>
          <a:xfrm>
            <a:off x="3131127" y="1730120"/>
            <a:ext cx="5701723" cy="4134537"/>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Use Primo Metadata Fields for Delivery</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Use Primo Metadata Fields for Delivery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 Placeholder 5">
            <a:extLst>
              <a:ext uri="{FF2B5EF4-FFF2-40B4-BE49-F238E27FC236}">
                <a16:creationId xmlns:a16="http://schemas.microsoft.com/office/drawing/2014/main" id="{423536D0-0849-EC7C-1C34-FB9D64B9DEF5}"/>
              </a:ext>
            </a:extLst>
          </p:cNvPr>
          <p:cNvSpPr txBox="1">
            <a:spLocks/>
          </p:cNvSpPr>
          <p:nvPr/>
        </p:nvSpPr>
        <p:spPr>
          <a:xfrm>
            <a:off x="550863" y="883579"/>
            <a:ext cx="11171327" cy="1194604"/>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Until now in our example “Use Primo Metadata Fields for Delivery” has not been checked</a:t>
            </a:r>
          </a:p>
          <a:p>
            <a:endParaRPr lang="en-US" sz="2400" dirty="0"/>
          </a:p>
        </p:txBody>
      </p:sp>
      <p:sp>
        <p:nvSpPr>
          <p:cNvPr id="7" name="Rectangle 6">
            <a:extLst>
              <a:ext uri="{FF2B5EF4-FFF2-40B4-BE49-F238E27FC236}">
                <a16:creationId xmlns:a16="http://schemas.microsoft.com/office/drawing/2014/main" id="{DFA3C74F-1EA8-53DF-D459-61EC8A7491DE}"/>
              </a:ext>
            </a:extLst>
          </p:cNvPr>
          <p:cNvSpPr/>
          <p:nvPr/>
        </p:nvSpPr>
        <p:spPr>
          <a:xfrm>
            <a:off x="3248169" y="4521200"/>
            <a:ext cx="1794886" cy="36483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40211349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2EC7AA6-C847-9BC8-8832-E9384E4B1BEE}"/>
              </a:ext>
            </a:extLst>
          </p:cNvPr>
          <p:cNvPicPr>
            <a:picLocks noChangeAspect="1"/>
          </p:cNvPicPr>
          <p:nvPr/>
        </p:nvPicPr>
        <p:blipFill>
          <a:blip r:embed="rId3"/>
          <a:stretch>
            <a:fillRect/>
          </a:stretch>
        </p:blipFill>
        <p:spPr>
          <a:xfrm>
            <a:off x="3136828" y="1788295"/>
            <a:ext cx="5918344" cy="4260223"/>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Use Primo Metadata Fields for Delivery</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Use Primo Metadata Fields for Delivery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 Placeholder 5">
            <a:extLst>
              <a:ext uri="{FF2B5EF4-FFF2-40B4-BE49-F238E27FC236}">
                <a16:creationId xmlns:a16="http://schemas.microsoft.com/office/drawing/2014/main" id="{423536D0-0849-EC7C-1C34-FB9D64B9DEF5}"/>
              </a:ext>
            </a:extLst>
          </p:cNvPr>
          <p:cNvSpPr txBox="1">
            <a:spLocks/>
          </p:cNvSpPr>
          <p:nvPr/>
        </p:nvSpPr>
        <p:spPr>
          <a:xfrm>
            <a:off x="550863" y="883579"/>
            <a:ext cx="11171327" cy="1194604"/>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Now we have checked “Use Primo Metadata Fields for Delivery”</a:t>
            </a:r>
          </a:p>
          <a:p>
            <a:endParaRPr lang="en-US" sz="2400" dirty="0"/>
          </a:p>
        </p:txBody>
      </p:sp>
      <p:sp>
        <p:nvSpPr>
          <p:cNvPr id="7" name="Rectangle 6">
            <a:extLst>
              <a:ext uri="{FF2B5EF4-FFF2-40B4-BE49-F238E27FC236}">
                <a16:creationId xmlns:a16="http://schemas.microsoft.com/office/drawing/2014/main" id="{DFA3C74F-1EA8-53DF-D459-61EC8A7491DE}"/>
              </a:ext>
            </a:extLst>
          </p:cNvPr>
          <p:cNvSpPr/>
          <p:nvPr/>
        </p:nvSpPr>
        <p:spPr>
          <a:xfrm>
            <a:off x="3266640" y="4742873"/>
            <a:ext cx="1868777" cy="30941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39582821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Use Primo Metadata Fields for Delivery</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Use Primo Metadata Fields for Delivery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 Placeholder 5">
            <a:extLst>
              <a:ext uri="{FF2B5EF4-FFF2-40B4-BE49-F238E27FC236}">
                <a16:creationId xmlns:a16="http://schemas.microsoft.com/office/drawing/2014/main" id="{423536D0-0849-EC7C-1C34-FB9D64B9DEF5}"/>
              </a:ext>
            </a:extLst>
          </p:cNvPr>
          <p:cNvSpPr txBox="1">
            <a:spLocks/>
          </p:cNvSpPr>
          <p:nvPr/>
        </p:nvSpPr>
        <p:spPr>
          <a:xfrm>
            <a:off x="467739" y="883579"/>
            <a:ext cx="11243970" cy="1194604"/>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200" dirty="0"/>
              <a:t>Now the “Primo Details” and “Primo Digital Delivery” are the same and both come from “Configuration &gt; Discovery &gt; Display Configuration &gt; Labels &gt; Full Display Labels”</a:t>
            </a:r>
          </a:p>
          <a:p>
            <a:endParaRPr lang="en-US" sz="2200" dirty="0"/>
          </a:p>
        </p:txBody>
      </p:sp>
      <p:sp>
        <p:nvSpPr>
          <p:cNvPr id="7" name="Rectangle 6">
            <a:extLst>
              <a:ext uri="{FF2B5EF4-FFF2-40B4-BE49-F238E27FC236}">
                <a16:creationId xmlns:a16="http://schemas.microsoft.com/office/drawing/2014/main" id="{DFA3C74F-1EA8-53DF-D459-61EC8A7491DE}"/>
              </a:ext>
            </a:extLst>
          </p:cNvPr>
          <p:cNvSpPr/>
          <p:nvPr/>
        </p:nvSpPr>
        <p:spPr>
          <a:xfrm>
            <a:off x="3266640" y="4742873"/>
            <a:ext cx="1868777" cy="30941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pic>
        <p:nvPicPr>
          <p:cNvPr id="8" name="Picture 7">
            <a:extLst>
              <a:ext uri="{FF2B5EF4-FFF2-40B4-BE49-F238E27FC236}">
                <a16:creationId xmlns:a16="http://schemas.microsoft.com/office/drawing/2014/main" id="{3F6C8A12-0F3A-EEF3-6A75-E14D878BC309}"/>
              </a:ext>
            </a:extLst>
          </p:cNvPr>
          <p:cNvPicPr>
            <a:picLocks noChangeAspect="1"/>
          </p:cNvPicPr>
          <p:nvPr/>
        </p:nvPicPr>
        <p:blipFill>
          <a:blip r:embed="rId3"/>
          <a:stretch>
            <a:fillRect/>
          </a:stretch>
        </p:blipFill>
        <p:spPr>
          <a:xfrm>
            <a:off x="550863" y="1923040"/>
            <a:ext cx="8324850" cy="3381375"/>
          </a:xfrm>
          <a:prstGeom prst="rect">
            <a:avLst/>
          </a:prstGeom>
          <a:ln>
            <a:solidFill>
              <a:schemeClr val="tx1"/>
            </a:solidFill>
          </a:ln>
        </p:spPr>
      </p:pic>
      <p:pic>
        <p:nvPicPr>
          <p:cNvPr id="10" name="Picture 9">
            <a:extLst>
              <a:ext uri="{FF2B5EF4-FFF2-40B4-BE49-F238E27FC236}">
                <a16:creationId xmlns:a16="http://schemas.microsoft.com/office/drawing/2014/main" id="{109AD063-A473-E282-917A-51516C419D37}"/>
              </a:ext>
            </a:extLst>
          </p:cNvPr>
          <p:cNvPicPr>
            <a:picLocks noChangeAspect="1"/>
          </p:cNvPicPr>
          <p:nvPr/>
        </p:nvPicPr>
        <p:blipFill>
          <a:blip r:embed="rId4"/>
          <a:stretch>
            <a:fillRect/>
          </a:stretch>
        </p:blipFill>
        <p:spPr>
          <a:xfrm>
            <a:off x="8127362" y="1705845"/>
            <a:ext cx="2546121" cy="4807759"/>
          </a:xfrm>
          <a:prstGeom prst="rect">
            <a:avLst/>
          </a:prstGeom>
          <a:ln>
            <a:solidFill>
              <a:schemeClr val="tx1"/>
            </a:solidFill>
          </a:ln>
        </p:spPr>
      </p:pic>
      <p:sp>
        <p:nvSpPr>
          <p:cNvPr id="11" name="Rectangle 10">
            <a:extLst>
              <a:ext uri="{FF2B5EF4-FFF2-40B4-BE49-F238E27FC236}">
                <a16:creationId xmlns:a16="http://schemas.microsoft.com/office/drawing/2014/main" id="{1E90D6FD-7F19-F18F-000B-34563BDF03FA}"/>
              </a:ext>
            </a:extLst>
          </p:cNvPr>
          <p:cNvSpPr/>
          <p:nvPr/>
        </p:nvSpPr>
        <p:spPr>
          <a:xfrm>
            <a:off x="550863" y="3971636"/>
            <a:ext cx="1204046" cy="314037"/>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2" name="Rectangle 11">
            <a:extLst>
              <a:ext uri="{FF2B5EF4-FFF2-40B4-BE49-F238E27FC236}">
                <a16:creationId xmlns:a16="http://schemas.microsoft.com/office/drawing/2014/main" id="{AF94471C-50E2-2F71-9DC8-632059488ACF}"/>
              </a:ext>
            </a:extLst>
          </p:cNvPr>
          <p:cNvSpPr/>
          <p:nvPr/>
        </p:nvSpPr>
        <p:spPr>
          <a:xfrm>
            <a:off x="8127362" y="4779818"/>
            <a:ext cx="1025874" cy="215901"/>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86047422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Hide Repeated Labels</a:t>
            </a:r>
          </a:p>
        </p:txBody>
      </p:sp>
    </p:spTree>
    <p:custDataLst>
      <p:tags r:id="rId1"/>
    </p:custDataLst>
    <p:extLst>
      <p:ext uri="{BB962C8B-B14F-4D97-AF65-F5344CB8AC3E}">
        <p14:creationId xmlns:p14="http://schemas.microsoft.com/office/powerpoint/2010/main" val="132783407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Hide Repeated Labels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Hide Repeated Labels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240146" y="883579"/>
            <a:ext cx="11702471" cy="400276"/>
          </a:xfrm>
        </p:spPr>
        <p:txBody>
          <a:bodyPr/>
          <a:lstStyle/>
          <a:p>
            <a:r>
              <a:rPr lang="en-US" sz="2000" dirty="0"/>
              <a:t>Here in the Alma Viewer the “Subject” and “Varying Form of Title” appear multiple times</a:t>
            </a:r>
          </a:p>
          <a:p>
            <a:endParaRPr lang="en-US" sz="20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FDA21CBF-8041-FD76-76D9-18DB544DAA39}"/>
              </a:ext>
            </a:extLst>
          </p:cNvPr>
          <p:cNvPicPr>
            <a:picLocks noChangeAspect="1"/>
          </p:cNvPicPr>
          <p:nvPr/>
        </p:nvPicPr>
        <p:blipFill>
          <a:blip r:embed="rId3"/>
          <a:stretch>
            <a:fillRect/>
          </a:stretch>
        </p:blipFill>
        <p:spPr>
          <a:xfrm>
            <a:off x="2111565" y="1519013"/>
            <a:ext cx="8319936" cy="4812821"/>
          </a:xfrm>
          <a:prstGeom prst="rect">
            <a:avLst/>
          </a:prstGeom>
          <a:ln>
            <a:solidFill>
              <a:schemeClr val="tx1"/>
            </a:solidFill>
          </a:ln>
        </p:spPr>
      </p:pic>
      <p:sp>
        <p:nvSpPr>
          <p:cNvPr id="8" name="Rectangle 7">
            <a:extLst>
              <a:ext uri="{FF2B5EF4-FFF2-40B4-BE49-F238E27FC236}">
                <a16:creationId xmlns:a16="http://schemas.microsoft.com/office/drawing/2014/main" id="{7E41011A-84C2-B10D-C75C-0C46075DA8F7}"/>
              </a:ext>
            </a:extLst>
          </p:cNvPr>
          <p:cNvSpPr/>
          <p:nvPr/>
        </p:nvSpPr>
        <p:spPr>
          <a:xfrm>
            <a:off x="8451273" y="2179782"/>
            <a:ext cx="517236" cy="21243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9" name="Rectangle 8">
            <a:extLst>
              <a:ext uri="{FF2B5EF4-FFF2-40B4-BE49-F238E27FC236}">
                <a16:creationId xmlns:a16="http://schemas.microsoft.com/office/drawing/2014/main" id="{0AD1B1E8-577E-DD9A-5D50-D9C1B85937A1}"/>
              </a:ext>
            </a:extLst>
          </p:cNvPr>
          <p:cNvSpPr/>
          <p:nvPr/>
        </p:nvSpPr>
        <p:spPr>
          <a:xfrm>
            <a:off x="8455895" y="2581559"/>
            <a:ext cx="517236" cy="21243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0" name="Rectangle 9">
            <a:extLst>
              <a:ext uri="{FF2B5EF4-FFF2-40B4-BE49-F238E27FC236}">
                <a16:creationId xmlns:a16="http://schemas.microsoft.com/office/drawing/2014/main" id="{90C61D01-81D5-0B32-8CC7-B0EFACC64778}"/>
              </a:ext>
            </a:extLst>
          </p:cNvPr>
          <p:cNvSpPr/>
          <p:nvPr/>
        </p:nvSpPr>
        <p:spPr>
          <a:xfrm>
            <a:off x="8455892" y="3024909"/>
            <a:ext cx="517236" cy="21243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1" name="Rectangle 10">
            <a:extLst>
              <a:ext uri="{FF2B5EF4-FFF2-40B4-BE49-F238E27FC236}">
                <a16:creationId xmlns:a16="http://schemas.microsoft.com/office/drawing/2014/main" id="{83AAE474-1C18-19E4-3835-51ACF5B14E95}"/>
              </a:ext>
            </a:extLst>
          </p:cNvPr>
          <p:cNvSpPr/>
          <p:nvPr/>
        </p:nvSpPr>
        <p:spPr>
          <a:xfrm>
            <a:off x="8460514" y="3426686"/>
            <a:ext cx="517236" cy="21243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2" name="Rectangle 11">
            <a:extLst>
              <a:ext uri="{FF2B5EF4-FFF2-40B4-BE49-F238E27FC236}">
                <a16:creationId xmlns:a16="http://schemas.microsoft.com/office/drawing/2014/main" id="{D0620D35-5A2F-0C7B-C0F6-FCA3E7321331}"/>
              </a:ext>
            </a:extLst>
          </p:cNvPr>
          <p:cNvSpPr/>
          <p:nvPr/>
        </p:nvSpPr>
        <p:spPr>
          <a:xfrm>
            <a:off x="8488221" y="5578765"/>
            <a:ext cx="942106" cy="21243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4" name="Rectangle 13">
            <a:extLst>
              <a:ext uri="{FF2B5EF4-FFF2-40B4-BE49-F238E27FC236}">
                <a16:creationId xmlns:a16="http://schemas.microsoft.com/office/drawing/2014/main" id="{2FF49668-7D09-14B7-1089-0C1FAA595D36}"/>
              </a:ext>
            </a:extLst>
          </p:cNvPr>
          <p:cNvSpPr/>
          <p:nvPr/>
        </p:nvSpPr>
        <p:spPr>
          <a:xfrm>
            <a:off x="8492843" y="5980542"/>
            <a:ext cx="937484" cy="21243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132247145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Hide Repeated Labels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Hide Repeated Labels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240146" y="883578"/>
            <a:ext cx="11702471" cy="2545421"/>
          </a:xfrm>
        </p:spPr>
        <p:txBody>
          <a:bodyPr/>
          <a:lstStyle/>
          <a:p>
            <a:r>
              <a:rPr lang="en-US" sz="2000" dirty="0"/>
              <a:t>For the Alma Viewer, instead of having the label appear multiple times, it can instead occur once.</a:t>
            </a:r>
          </a:p>
          <a:p>
            <a:r>
              <a:rPr lang="en-US" sz="2000" dirty="0"/>
              <a:t>When this is the case, each occurrence of the value of the label (the field contents) will appear after the label.</a:t>
            </a:r>
          </a:p>
          <a:p>
            <a:r>
              <a:rPr lang="en-US" sz="2000" dirty="0"/>
              <a:t>This can be done by checking the box “Hide Repeated Labels” at “Configuration &gt; Discovery Interface Display Logic &gt; Viewer Services &gt; Alma Viewer”</a:t>
            </a:r>
          </a:p>
          <a:p>
            <a:endParaRPr lang="en-US" sz="20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C70A9862-E84C-B93E-D86E-AFEE3BFEDFAF}"/>
              </a:ext>
            </a:extLst>
          </p:cNvPr>
          <p:cNvPicPr>
            <a:picLocks noChangeAspect="1"/>
          </p:cNvPicPr>
          <p:nvPr/>
        </p:nvPicPr>
        <p:blipFill>
          <a:blip r:embed="rId3"/>
          <a:stretch>
            <a:fillRect/>
          </a:stretch>
        </p:blipFill>
        <p:spPr>
          <a:xfrm>
            <a:off x="374700" y="2981469"/>
            <a:ext cx="11239500" cy="2409825"/>
          </a:xfrm>
          <a:prstGeom prst="rect">
            <a:avLst/>
          </a:prstGeom>
          <a:ln>
            <a:solidFill>
              <a:schemeClr val="tx1"/>
            </a:solidFill>
          </a:ln>
        </p:spPr>
      </p:pic>
      <p:sp>
        <p:nvSpPr>
          <p:cNvPr id="16" name="Rectangle 15">
            <a:extLst>
              <a:ext uri="{FF2B5EF4-FFF2-40B4-BE49-F238E27FC236}">
                <a16:creationId xmlns:a16="http://schemas.microsoft.com/office/drawing/2014/main" id="{357121D1-A03D-C0AB-E64D-4CCA6DF9A659}"/>
              </a:ext>
            </a:extLst>
          </p:cNvPr>
          <p:cNvSpPr/>
          <p:nvPr/>
        </p:nvSpPr>
        <p:spPr>
          <a:xfrm>
            <a:off x="2142836" y="4396509"/>
            <a:ext cx="960582" cy="286327"/>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7" name="Rectangle 16">
            <a:extLst>
              <a:ext uri="{FF2B5EF4-FFF2-40B4-BE49-F238E27FC236}">
                <a16:creationId xmlns:a16="http://schemas.microsoft.com/office/drawing/2014/main" id="{6356D478-9A8C-E1BF-0B60-5B93AC2359D8}"/>
              </a:ext>
            </a:extLst>
          </p:cNvPr>
          <p:cNvSpPr/>
          <p:nvPr/>
        </p:nvSpPr>
        <p:spPr>
          <a:xfrm>
            <a:off x="10381673" y="4682836"/>
            <a:ext cx="378691" cy="36021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46532930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8F67845-E231-033F-B2AD-F7191D3DCDDF}"/>
              </a:ext>
            </a:extLst>
          </p:cNvPr>
          <p:cNvPicPr>
            <a:picLocks noChangeAspect="1"/>
          </p:cNvPicPr>
          <p:nvPr/>
        </p:nvPicPr>
        <p:blipFill>
          <a:blip r:embed="rId3"/>
          <a:stretch>
            <a:fillRect/>
          </a:stretch>
        </p:blipFill>
        <p:spPr>
          <a:xfrm>
            <a:off x="868220" y="1599814"/>
            <a:ext cx="10263186" cy="4251278"/>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Hide Repeated Labels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Hide Repeated Labels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240146" y="883579"/>
            <a:ext cx="11702471" cy="583128"/>
          </a:xfrm>
        </p:spPr>
        <p:txBody>
          <a:bodyPr/>
          <a:lstStyle/>
          <a:p>
            <a:r>
              <a:rPr lang="en-US" sz="2000" dirty="0"/>
              <a:t>Now we have checked the box “Hide Repeated Labels”</a:t>
            </a:r>
          </a:p>
          <a:p>
            <a:endParaRPr lang="en-US" sz="20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357121D1-A03D-C0AB-E64D-4CCA6DF9A659}"/>
              </a:ext>
            </a:extLst>
          </p:cNvPr>
          <p:cNvSpPr/>
          <p:nvPr/>
        </p:nvSpPr>
        <p:spPr>
          <a:xfrm>
            <a:off x="1060594" y="4110182"/>
            <a:ext cx="1460933" cy="286327"/>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67059257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Hide Repeated Labels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Hide Repeated Labels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1573935" y="883579"/>
            <a:ext cx="1943821" cy="583128"/>
          </a:xfrm>
        </p:spPr>
        <p:txBody>
          <a:bodyPr/>
          <a:lstStyle/>
          <a:p>
            <a:r>
              <a:rPr lang="en-US" sz="2000" dirty="0"/>
              <a:t>Before</a:t>
            </a:r>
          </a:p>
          <a:p>
            <a:endParaRPr lang="en-US" sz="20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6D5A2CDD-C052-775D-4D7D-56A84E862371}"/>
              </a:ext>
            </a:extLst>
          </p:cNvPr>
          <p:cNvPicPr>
            <a:picLocks noChangeAspect="1"/>
          </p:cNvPicPr>
          <p:nvPr/>
        </p:nvPicPr>
        <p:blipFill>
          <a:blip r:embed="rId3"/>
          <a:stretch>
            <a:fillRect/>
          </a:stretch>
        </p:blipFill>
        <p:spPr>
          <a:xfrm>
            <a:off x="1647825" y="1383580"/>
            <a:ext cx="1943821" cy="4507714"/>
          </a:xfrm>
          <a:prstGeom prst="rect">
            <a:avLst/>
          </a:prstGeom>
          <a:ln>
            <a:solidFill>
              <a:schemeClr val="tx1"/>
            </a:solidFill>
          </a:ln>
        </p:spPr>
      </p:pic>
      <p:sp>
        <p:nvSpPr>
          <p:cNvPr id="9" name="Text Placeholder 5">
            <a:extLst>
              <a:ext uri="{FF2B5EF4-FFF2-40B4-BE49-F238E27FC236}">
                <a16:creationId xmlns:a16="http://schemas.microsoft.com/office/drawing/2014/main" id="{52195D26-607D-8BE4-902D-0DB1DD5E8AEB}"/>
              </a:ext>
            </a:extLst>
          </p:cNvPr>
          <p:cNvSpPr txBox="1">
            <a:spLocks/>
          </p:cNvSpPr>
          <p:nvPr/>
        </p:nvSpPr>
        <p:spPr>
          <a:xfrm>
            <a:off x="7323587" y="888203"/>
            <a:ext cx="1943821" cy="583128"/>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0" dirty="0"/>
              <a:t>After</a:t>
            </a:r>
          </a:p>
          <a:p>
            <a:endParaRPr lang="en-US" sz="2000" dirty="0"/>
          </a:p>
        </p:txBody>
      </p:sp>
      <p:pic>
        <p:nvPicPr>
          <p:cNvPr id="12" name="Picture 11">
            <a:extLst>
              <a:ext uri="{FF2B5EF4-FFF2-40B4-BE49-F238E27FC236}">
                <a16:creationId xmlns:a16="http://schemas.microsoft.com/office/drawing/2014/main" id="{9628BEFD-AF16-3999-F5A2-3A985C94F2A0}"/>
              </a:ext>
            </a:extLst>
          </p:cNvPr>
          <p:cNvPicPr>
            <a:picLocks noChangeAspect="1"/>
          </p:cNvPicPr>
          <p:nvPr/>
        </p:nvPicPr>
        <p:blipFill>
          <a:blip r:embed="rId4"/>
          <a:stretch>
            <a:fillRect/>
          </a:stretch>
        </p:blipFill>
        <p:spPr>
          <a:xfrm>
            <a:off x="7256971" y="1383580"/>
            <a:ext cx="1894966" cy="4503090"/>
          </a:xfrm>
          <a:prstGeom prst="rect">
            <a:avLst/>
          </a:prstGeom>
          <a:ln>
            <a:solidFill>
              <a:schemeClr val="tx1"/>
            </a:solidFill>
          </a:ln>
        </p:spPr>
      </p:pic>
      <p:sp>
        <p:nvSpPr>
          <p:cNvPr id="14" name="Rectangle 13">
            <a:extLst>
              <a:ext uri="{FF2B5EF4-FFF2-40B4-BE49-F238E27FC236}">
                <a16:creationId xmlns:a16="http://schemas.microsoft.com/office/drawing/2014/main" id="{6D7A9805-BEE8-9130-6166-E96888A53A08}"/>
              </a:ext>
            </a:extLst>
          </p:cNvPr>
          <p:cNvSpPr/>
          <p:nvPr/>
        </p:nvSpPr>
        <p:spPr>
          <a:xfrm>
            <a:off x="1754909" y="2179782"/>
            <a:ext cx="508000" cy="175491"/>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5" name="Rectangle 14">
            <a:extLst>
              <a:ext uri="{FF2B5EF4-FFF2-40B4-BE49-F238E27FC236}">
                <a16:creationId xmlns:a16="http://schemas.microsoft.com/office/drawing/2014/main" id="{1F30F00C-946D-EEB6-6FEF-F6F99E939410}"/>
              </a:ext>
            </a:extLst>
          </p:cNvPr>
          <p:cNvSpPr/>
          <p:nvPr/>
        </p:nvSpPr>
        <p:spPr>
          <a:xfrm>
            <a:off x="1750296" y="2636981"/>
            <a:ext cx="508000" cy="175491"/>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7" name="Rectangle 16">
            <a:extLst>
              <a:ext uri="{FF2B5EF4-FFF2-40B4-BE49-F238E27FC236}">
                <a16:creationId xmlns:a16="http://schemas.microsoft.com/office/drawing/2014/main" id="{CC53A181-F02F-3813-644C-434C1A5B064F}"/>
              </a:ext>
            </a:extLst>
          </p:cNvPr>
          <p:cNvSpPr/>
          <p:nvPr/>
        </p:nvSpPr>
        <p:spPr>
          <a:xfrm>
            <a:off x="1741058" y="3080319"/>
            <a:ext cx="508000" cy="175491"/>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8" name="Rectangle 17">
            <a:extLst>
              <a:ext uri="{FF2B5EF4-FFF2-40B4-BE49-F238E27FC236}">
                <a16:creationId xmlns:a16="http://schemas.microsoft.com/office/drawing/2014/main" id="{E9997C7A-AB3E-A8B3-40BF-CCAD8F6837AF}"/>
              </a:ext>
            </a:extLst>
          </p:cNvPr>
          <p:cNvSpPr/>
          <p:nvPr/>
        </p:nvSpPr>
        <p:spPr>
          <a:xfrm>
            <a:off x="1759531" y="3523668"/>
            <a:ext cx="508000" cy="175491"/>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9" name="Rectangle 18">
            <a:extLst>
              <a:ext uri="{FF2B5EF4-FFF2-40B4-BE49-F238E27FC236}">
                <a16:creationId xmlns:a16="http://schemas.microsoft.com/office/drawing/2014/main" id="{580EF505-8201-11BD-3506-A9A9E28BE71B}"/>
              </a:ext>
            </a:extLst>
          </p:cNvPr>
          <p:cNvSpPr/>
          <p:nvPr/>
        </p:nvSpPr>
        <p:spPr>
          <a:xfrm>
            <a:off x="7375250" y="2138226"/>
            <a:ext cx="508000" cy="175491"/>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79965373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Hide Repeated Labels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Hide Repeated Labels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FD3E2C68-972C-5493-EABE-6650BD6508A5}"/>
              </a:ext>
            </a:extLst>
          </p:cNvPr>
          <p:cNvPicPr>
            <a:picLocks noChangeAspect="1"/>
          </p:cNvPicPr>
          <p:nvPr/>
        </p:nvPicPr>
        <p:blipFill>
          <a:blip r:embed="rId3"/>
          <a:stretch>
            <a:fillRect/>
          </a:stretch>
        </p:blipFill>
        <p:spPr>
          <a:xfrm>
            <a:off x="1200727" y="784928"/>
            <a:ext cx="9344169" cy="5399210"/>
          </a:xfrm>
          <a:prstGeom prst="rect">
            <a:avLst/>
          </a:prstGeom>
          <a:ln>
            <a:solidFill>
              <a:schemeClr val="tx1"/>
            </a:solidFill>
          </a:ln>
        </p:spPr>
      </p:pic>
      <p:sp>
        <p:nvSpPr>
          <p:cNvPr id="16" name="TextBox 15">
            <a:extLst>
              <a:ext uri="{FF2B5EF4-FFF2-40B4-BE49-F238E27FC236}">
                <a16:creationId xmlns:a16="http://schemas.microsoft.com/office/drawing/2014/main" id="{298B9917-71FA-7670-4F61-DF17BF5001EC}"/>
              </a:ext>
            </a:extLst>
          </p:cNvPr>
          <p:cNvSpPr txBox="1"/>
          <p:nvPr/>
        </p:nvSpPr>
        <p:spPr>
          <a:xfrm>
            <a:off x="5671127" y="1006764"/>
            <a:ext cx="2475346" cy="868218"/>
          </a:xfrm>
          <a:prstGeom prst="rect">
            <a:avLst/>
          </a:prstGeom>
          <a:solidFill>
            <a:schemeClr val="bg1"/>
          </a:solidFill>
          <a:ln>
            <a:solidFill>
              <a:schemeClr val="accent2"/>
            </a:solidFill>
          </a:ln>
        </p:spPr>
        <p:txBody>
          <a:bodyPr wrap="square" rtlCol="0">
            <a:noAutofit/>
          </a:bodyPr>
          <a:lstStyle/>
          <a:p>
            <a:pPr algn="l"/>
            <a:r>
              <a:rPr lang="en-US" dirty="0"/>
              <a:t>One label appears for multiple occurrences of a field</a:t>
            </a:r>
          </a:p>
        </p:txBody>
      </p:sp>
      <p:cxnSp>
        <p:nvCxnSpPr>
          <p:cNvPr id="21" name="Straight Arrow Connector 20">
            <a:extLst>
              <a:ext uri="{FF2B5EF4-FFF2-40B4-BE49-F238E27FC236}">
                <a16:creationId xmlns:a16="http://schemas.microsoft.com/office/drawing/2014/main" id="{98114AD8-5A5D-D615-7226-6400F150FC3C}"/>
              </a:ext>
            </a:extLst>
          </p:cNvPr>
          <p:cNvCxnSpPr/>
          <p:nvPr/>
        </p:nvCxnSpPr>
        <p:spPr>
          <a:xfrm flipV="1">
            <a:off x="8040688" y="1874982"/>
            <a:ext cx="475239" cy="26785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A68ED2B4-A207-1871-2CA2-F755FFCE3121}"/>
              </a:ext>
            </a:extLst>
          </p:cNvPr>
          <p:cNvCxnSpPr/>
          <p:nvPr/>
        </p:nvCxnSpPr>
        <p:spPr>
          <a:xfrm flipV="1">
            <a:off x="7994506" y="5592782"/>
            <a:ext cx="475239" cy="26785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28768832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Hide Repeated Labels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Hide Repeated Labels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244764" y="846044"/>
            <a:ext cx="11702471" cy="1431951"/>
          </a:xfrm>
        </p:spPr>
        <p:txBody>
          <a:bodyPr/>
          <a:lstStyle/>
          <a:p>
            <a:pPr marL="285750" indent="-285750">
              <a:buFont typeface="Arial" panose="020B0604020202020204" pitchFamily="34" charset="0"/>
              <a:buChar char="•"/>
            </a:pPr>
            <a:r>
              <a:rPr lang="en-US" sz="2000" dirty="0"/>
              <a:t>Note that when “Use Primo Metadata Fields for Delivery” is checked the “Hide Repeated Labels” is removed from the Alma Viewer Service Details options.</a:t>
            </a:r>
          </a:p>
          <a:p>
            <a:pPr marL="285750" indent="-285750">
              <a:buFont typeface="Arial" panose="020B0604020202020204" pitchFamily="34" charset="0"/>
              <a:buChar char="•"/>
            </a:pPr>
            <a:r>
              <a:rPr lang="en-US" sz="2000"/>
              <a:t>This means </a:t>
            </a:r>
            <a:r>
              <a:rPr lang="en-US" sz="2000" dirty="0"/>
              <a:t>that “Use Primo Metadata Fields for Delivery” and “Hide Repeated Labels” cannot be used simultaneously.</a:t>
            </a:r>
          </a:p>
          <a:p>
            <a:pPr marL="0" indent="0">
              <a:buNone/>
            </a:pPr>
            <a:endParaRPr lang="en-US" sz="20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BC5C55DE-E252-75E7-C926-F6C71E1162A9}"/>
              </a:ext>
            </a:extLst>
          </p:cNvPr>
          <p:cNvPicPr>
            <a:picLocks noChangeAspect="1"/>
          </p:cNvPicPr>
          <p:nvPr/>
        </p:nvPicPr>
        <p:blipFill>
          <a:blip r:embed="rId3"/>
          <a:stretch>
            <a:fillRect/>
          </a:stretch>
        </p:blipFill>
        <p:spPr>
          <a:xfrm>
            <a:off x="1671782" y="2876701"/>
            <a:ext cx="2907368" cy="3177821"/>
          </a:xfrm>
          <a:prstGeom prst="rect">
            <a:avLst/>
          </a:prstGeom>
          <a:ln>
            <a:solidFill>
              <a:schemeClr val="tx1"/>
            </a:solidFill>
          </a:ln>
        </p:spPr>
      </p:pic>
      <p:pic>
        <p:nvPicPr>
          <p:cNvPr id="7" name="Picture 6">
            <a:extLst>
              <a:ext uri="{FF2B5EF4-FFF2-40B4-BE49-F238E27FC236}">
                <a16:creationId xmlns:a16="http://schemas.microsoft.com/office/drawing/2014/main" id="{E6412684-4B98-139E-0F48-D58ADDC48B33}"/>
              </a:ext>
            </a:extLst>
          </p:cNvPr>
          <p:cNvPicPr>
            <a:picLocks noChangeAspect="1"/>
          </p:cNvPicPr>
          <p:nvPr/>
        </p:nvPicPr>
        <p:blipFill>
          <a:blip r:embed="rId4"/>
          <a:stretch>
            <a:fillRect/>
          </a:stretch>
        </p:blipFill>
        <p:spPr>
          <a:xfrm>
            <a:off x="8040688" y="2856273"/>
            <a:ext cx="2663825" cy="3118737"/>
          </a:xfrm>
          <a:prstGeom prst="rect">
            <a:avLst/>
          </a:prstGeom>
          <a:ln>
            <a:solidFill>
              <a:schemeClr val="tx1"/>
            </a:solidFill>
          </a:ln>
        </p:spPr>
      </p:pic>
      <p:sp>
        <p:nvSpPr>
          <p:cNvPr id="8" name="Rectangle 7">
            <a:extLst>
              <a:ext uri="{FF2B5EF4-FFF2-40B4-BE49-F238E27FC236}">
                <a16:creationId xmlns:a16="http://schemas.microsoft.com/office/drawing/2014/main" id="{CB4A8600-8E19-1B4B-EF64-430DFFEC94B7}"/>
              </a:ext>
            </a:extLst>
          </p:cNvPr>
          <p:cNvSpPr/>
          <p:nvPr/>
        </p:nvSpPr>
        <p:spPr>
          <a:xfrm>
            <a:off x="8108012" y="4587268"/>
            <a:ext cx="1449676" cy="23302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B179E3FD-1DEF-A4F5-05A3-93B46DBBA78D}"/>
              </a:ext>
            </a:extLst>
          </p:cNvPr>
          <p:cNvSpPr txBox="1"/>
          <p:nvPr/>
        </p:nvSpPr>
        <p:spPr>
          <a:xfrm>
            <a:off x="550864" y="2441716"/>
            <a:ext cx="4681536" cy="307777"/>
          </a:xfrm>
          <a:prstGeom prst="rect">
            <a:avLst/>
          </a:prstGeom>
          <a:noFill/>
          <a:ln>
            <a:solidFill>
              <a:schemeClr val="tx1"/>
            </a:solidFill>
          </a:ln>
        </p:spPr>
        <p:txBody>
          <a:bodyPr wrap="square" rtlCol="0">
            <a:spAutoFit/>
          </a:bodyPr>
          <a:lstStyle/>
          <a:p>
            <a:r>
              <a:rPr lang="en-US" sz="1400" dirty="0"/>
              <a:t>“Use Primo Metadata Fields for Delivery” </a:t>
            </a:r>
            <a:r>
              <a:rPr lang="en-US" sz="1400" b="1" dirty="0"/>
              <a:t>is</a:t>
            </a:r>
            <a:r>
              <a:rPr lang="en-US" sz="1400" dirty="0"/>
              <a:t> checked</a:t>
            </a:r>
          </a:p>
        </p:txBody>
      </p:sp>
      <p:sp>
        <p:nvSpPr>
          <p:cNvPr id="10" name="TextBox 9">
            <a:extLst>
              <a:ext uri="{FF2B5EF4-FFF2-40B4-BE49-F238E27FC236}">
                <a16:creationId xmlns:a16="http://schemas.microsoft.com/office/drawing/2014/main" id="{122248D4-EDE2-4823-9FC3-6CD143AC48F4}"/>
              </a:ext>
            </a:extLst>
          </p:cNvPr>
          <p:cNvSpPr txBox="1"/>
          <p:nvPr/>
        </p:nvSpPr>
        <p:spPr>
          <a:xfrm>
            <a:off x="6890329" y="2457041"/>
            <a:ext cx="4750808" cy="307777"/>
          </a:xfrm>
          <a:prstGeom prst="rect">
            <a:avLst/>
          </a:prstGeom>
          <a:noFill/>
          <a:ln>
            <a:solidFill>
              <a:schemeClr val="tx1"/>
            </a:solidFill>
          </a:ln>
        </p:spPr>
        <p:txBody>
          <a:bodyPr wrap="square" rtlCol="0">
            <a:spAutoFit/>
          </a:bodyPr>
          <a:lstStyle/>
          <a:p>
            <a:r>
              <a:rPr lang="en-US" sz="1400" dirty="0"/>
              <a:t>“Use Primo Metadata Fields for Delivery” is </a:t>
            </a:r>
            <a:r>
              <a:rPr lang="en-US" sz="1400" b="1" dirty="0"/>
              <a:t>not</a:t>
            </a:r>
            <a:r>
              <a:rPr lang="en-US" sz="1400" dirty="0"/>
              <a:t> checked</a:t>
            </a:r>
          </a:p>
        </p:txBody>
      </p:sp>
      <p:sp>
        <p:nvSpPr>
          <p:cNvPr id="11" name="TextBox 10">
            <a:extLst>
              <a:ext uri="{FF2B5EF4-FFF2-40B4-BE49-F238E27FC236}">
                <a16:creationId xmlns:a16="http://schemas.microsoft.com/office/drawing/2014/main" id="{54AFB327-51C3-B176-ECCF-1C5C48984174}"/>
              </a:ext>
            </a:extLst>
          </p:cNvPr>
          <p:cNvSpPr txBox="1"/>
          <p:nvPr/>
        </p:nvSpPr>
        <p:spPr>
          <a:xfrm>
            <a:off x="158926" y="4098887"/>
            <a:ext cx="1250244" cy="962238"/>
          </a:xfrm>
          <a:prstGeom prst="rect">
            <a:avLst/>
          </a:prstGeom>
          <a:solidFill>
            <a:schemeClr val="bg1"/>
          </a:solidFill>
          <a:ln>
            <a:solidFill>
              <a:schemeClr val="tx1"/>
            </a:solidFill>
          </a:ln>
        </p:spPr>
        <p:txBody>
          <a:bodyPr wrap="square" rtlCol="0">
            <a:spAutoFit/>
          </a:bodyPr>
          <a:lstStyle/>
          <a:p>
            <a:r>
              <a:rPr lang="en-US" sz="1400" dirty="0"/>
              <a:t>“Hide repeated labels” does </a:t>
            </a:r>
            <a:r>
              <a:rPr lang="en-US" sz="1400" b="1" dirty="0"/>
              <a:t>not</a:t>
            </a:r>
            <a:r>
              <a:rPr lang="en-US" sz="1400" dirty="0"/>
              <a:t> appear</a:t>
            </a:r>
          </a:p>
        </p:txBody>
      </p:sp>
      <p:sp>
        <p:nvSpPr>
          <p:cNvPr id="12" name="TextBox 11">
            <a:extLst>
              <a:ext uri="{FF2B5EF4-FFF2-40B4-BE49-F238E27FC236}">
                <a16:creationId xmlns:a16="http://schemas.microsoft.com/office/drawing/2014/main" id="{05015645-0E9F-602B-B696-0B6DD7BB2A76}"/>
              </a:ext>
            </a:extLst>
          </p:cNvPr>
          <p:cNvSpPr txBox="1"/>
          <p:nvPr/>
        </p:nvSpPr>
        <p:spPr>
          <a:xfrm>
            <a:off x="6354619" y="4161072"/>
            <a:ext cx="1355785" cy="954107"/>
          </a:xfrm>
          <a:prstGeom prst="rect">
            <a:avLst/>
          </a:prstGeom>
          <a:solidFill>
            <a:schemeClr val="bg1"/>
          </a:solidFill>
          <a:ln>
            <a:solidFill>
              <a:schemeClr val="tx1"/>
            </a:solidFill>
          </a:ln>
        </p:spPr>
        <p:txBody>
          <a:bodyPr wrap="square" rtlCol="0">
            <a:spAutoFit/>
          </a:bodyPr>
          <a:lstStyle/>
          <a:p>
            <a:r>
              <a:rPr lang="en-US" sz="1400" dirty="0"/>
              <a:t>“Hide repeated labels” </a:t>
            </a:r>
            <a:r>
              <a:rPr lang="en-US" sz="1400" b="1" dirty="0"/>
              <a:t>does</a:t>
            </a:r>
            <a:r>
              <a:rPr lang="en-US" sz="1400" dirty="0"/>
              <a:t> appear</a:t>
            </a:r>
          </a:p>
        </p:txBody>
      </p:sp>
    </p:spTree>
    <p:custDataLst>
      <p:tags r:id="rId1"/>
    </p:custDataLst>
    <p:extLst>
      <p:ext uri="{BB962C8B-B14F-4D97-AF65-F5344CB8AC3E}">
        <p14:creationId xmlns:p14="http://schemas.microsoft.com/office/powerpoint/2010/main" val="43949867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It is possible to</a:t>
            </a:r>
          </a:p>
          <a:p>
            <a:pPr marL="694350" lvl="1" indent="-514350">
              <a:buFont typeface="+mj-lt"/>
              <a:buAutoNum type="arabicPeriod"/>
            </a:pPr>
            <a:r>
              <a:rPr lang="en-US" sz="2800" dirty="0"/>
              <a:t>Have different settings for the field display labels in “Primo Digital Delivery” and “Primo Details”.</a:t>
            </a:r>
            <a:br>
              <a:rPr lang="en-US" sz="2800" dirty="0"/>
            </a:br>
            <a:br>
              <a:rPr lang="en-US" sz="2800" dirty="0"/>
            </a:br>
            <a:r>
              <a:rPr lang="en-US" sz="2800" dirty="0"/>
              <a:t>OR</a:t>
            </a:r>
            <a:br>
              <a:rPr lang="en-US" sz="2800" dirty="0"/>
            </a:br>
            <a:endParaRPr lang="en-US" sz="2800" dirty="0"/>
          </a:p>
          <a:p>
            <a:pPr marL="694350" lvl="1" indent="-514350">
              <a:buFont typeface="+mj-lt"/>
              <a:buAutoNum type="arabicPeriod"/>
            </a:pPr>
            <a:r>
              <a:rPr lang="en-US" sz="2800" dirty="0"/>
              <a:t>Have the system use the definitions from “Primo Details” for “Primo Digital Delivery”.</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80930"/>
          </a:xfrm>
        </p:spPr>
        <p:txBody>
          <a:bodyPr/>
          <a:lstStyle/>
          <a:p>
            <a:r>
              <a:rPr lang="en-US" sz="2800" dirty="0"/>
              <a:t>When we state “Primo Digital Delivery” we mean the fields that display after the end user clicks a link to the digital object display, via the “Digital Version()s) Availability”</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88109D41-AC66-78EB-A72C-F5A5833F0DC3}"/>
              </a:ext>
            </a:extLst>
          </p:cNvPr>
          <p:cNvPicPr>
            <a:picLocks noChangeAspect="1"/>
          </p:cNvPicPr>
          <p:nvPr/>
        </p:nvPicPr>
        <p:blipFill>
          <a:blip r:embed="rId3"/>
          <a:stretch>
            <a:fillRect/>
          </a:stretch>
        </p:blipFill>
        <p:spPr>
          <a:xfrm>
            <a:off x="1919287" y="2647950"/>
            <a:ext cx="8353425" cy="1562100"/>
          </a:xfrm>
          <a:prstGeom prst="rect">
            <a:avLst/>
          </a:prstGeom>
          <a:ln>
            <a:solidFill>
              <a:schemeClr val="tx1"/>
            </a:solidFill>
          </a:ln>
        </p:spPr>
      </p:pic>
      <p:sp>
        <p:nvSpPr>
          <p:cNvPr id="8" name="Rectangle 7">
            <a:extLst>
              <a:ext uri="{FF2B5EF4-FFF2-40B4-BE49-F238E27FC236}">
                <a16:creationId xmlns:a16="http://schemas.microsoft.com/office/drawing/2014/main" id="{C4A0D1AE-422E-428A-F7A9-834B36E2AC48}"/>
              </a:ext>
            </a:extLst>
          </p:cNvPr>
          <p:cNvSpPr/>
          <p:nvPr/>
        </p:nvSpPr>
        <p:spPr>
          <a:xfrm>
            <a:off x="2087418" y="3158836"/>
            <a:ext cx="1302327" cy="43410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9" name="Rectangle 8">
            <a:extLst>
              <a:ext uri="{FF2B5EF4-FFF2-40B4-BE49-F238E27FC236}">
                <a16:creationId xmlns:a16="http://schemas.microsoft.com/office/drawing/2014/main" id="{A24C84AC-20C5-E5B7-C780-78C5E0FC128E}"/>
              </a:ext>
            </a:extLst>
          </p:cNvPr>
          <p:cNvSpPr/>
          <p:nvPr/>
        </p:nvSpPr>
        <p:spPr>
          <a:xfrm>
            <a:off x="2082806" y="3717635"/>
            <a:ext cx="1302327" cy="43410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0028438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C85DEA4-0744-A257-95C6-EBCDA87ACE4A}"/>
              </a:ext>
            </a:extLst>
          </p:cNvPr>
          <p:cNvPicPr>
            <a:picLocks noChangeAspect="1"/>
          </p:cNvPicPr>
          <p:nvPr/>
        </p:nvPicPr>
        <p:blipFill>
          <a:blip r:embed="rId3"/>
          <a:stretch>
            <a:fillRect/>
          </a:stretch>
        </p:blipFill>
        <p:spPr>
          <a:xfrm>
            <a:off x="1147091" y="1411012"/>
            <a:ext cx="9897817" cy="4726148"/>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80930"/>
          </a:xfrm>
        </p:spPr>
        <p:txBody>
          <a:bodyPr/>
          <a:lstStyle/>
          <a:p>
            <a:r>
              <a:rPr lang="en-US" sz="2800" dirty="0"/>
              <a:t>“Primo Digital Delivery”:</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C4A0D1AE-422E-428A-F7A9-834B36E2AC48}"/>
              </a:ext>
            </a:extLst>
          </p:cNvPr>
          <p:cNvSpPr/>
          <p:nvPr/>
        </p:nvSpPr>
        <p:spPr>
          <a:xfrm>
            <a:off x="8940800" y="2096655"/>
            <a:ext cx="543213" cy="19332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0" name="Rectangle 9">
            <a:extLst>
              <a:ext uri="{FF2B5EF4-FFF2-40B4-BE49-F238E27FC236}">
                <a16:creationId xmlns:a16="http://schemas.microsoft.com/office/drawing/2014/main" id="{C9735E39-F108-1DD7-B466-6556DA64FB90}"/>
              </a:ext>
            </a:extLst>
          </p:cNvPr>
          <p:cNvSpPr/>
          <p:nvPr/>
        </p:nvSpPr>
        <p:spPr>
          <a:xfrm>
            <a:off x="8936186" y="2498431"/>
            <a:ext cx="543213" cy="19332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1" name="Rectangle 10">
            <a:extLst>
              <a:ext uri="{FF2B5EF4-FFF2-40B4-BE49-F238E27FC236}">
                <a16:creationId xmlns:a16="http://schemas.microsoft.com/office/drawing/2014/main" id="{D6C032C0-E30C-4F3B-05CD-93AAD3A2F4B5}"/>
              </a:ext>
            </a:extLst>
          </p:cNvPr>
          <p:cNvSpPr/>
          <p:nvPr/>
        </p:nvSpPr>
        <p:spPr>
          <a:xfrm>
            <a:off x="8963892" y="2895594"/>
            <a:ext cx="543213" cy="19332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2" name="Rectangle 11">
            <a:extLst>
              <a:ext uri="{FF2B5EF4-FFF2-40B4-BE49-F238E27FC236}">
                <a16:creationId xmlns:a16="http://schemas.microsoft.com/office/drawing/2014/main" id="{47DDA88D-24C6-D230-63A3-FE8B0D071EDD}"/>
              </a:ext>
            </a:extLst>
          </p:cNvPr>
          <p:cNvSpPr/>
          <p:nvPr/>
        </p:nvSpPr>
        <p:spPr>
          <a:xfrm>
            <a:off x="8959278" y="3297370"/>
            <a:ext cx="543213" cy="19332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4" name="Rectangle 13">
            <a:extLst>
              <a:ext uri="{FF2B5EF4-FFF2-40B4-BE49-F238E27FC236}">
                <a16:creationId xmlns:a16="http://schemas.microsoft.com/office/drawing/2014/main" id="{973DC2BF-04C6-6A75-A056-7B04DBB0BA20}"/>
              </a:ext>
            </a:extLst>
          </p:cNvPr>
          <p:cNvSpPr/>
          <p:nvPr/>
        </p:nvSpPr>
        <p:spPr>
          <a:xfrm>
            <a:off x="8959278" y="3648353"/>
            <a:ext cx="543213" cy="19332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5" name="Rectangle 14">
            <a:extLst>
              <a:ext uri="{FF2B5EF4-FFF2-40B4-BE49-F238E27FC236}">
                <a16:creationId xmlns:a16="http://schemas.microsoft.com/office/drawing/2014/main" id="{DC07D184-5385-8079-CF64-F2A3D46A6E3C}"/>
              </a:ext>
            </a:extLst>
          </p:cNvPr>
          <p:cNvSpPr/>
          <p:nvPr/>
        </p:nvSpPr>
        <p:spPr>
          <a:xfrm>
            <a:off x="8954664" y="4973762"/>
            <a:ext cx="919009" cy="19332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6" name="Rectangle 15">
            <a:extLst>
              <a:ext uri="{FF2B5EF4-FFF2-40B4-BE49-F238E27FC236}">
                <a16:creationId xmlns:a16="http://schemas.microsoft.com/office/drawing/2014/main" id="{C7E3760A-A50E-BE15-5A88-3782B080CDB3}"/>
              </a:ext>
            </a:extLst>
          </p:cNvPr>
          <p:cNvSpPr/>
          <p:nvPr/>
        </p:nvSpPr>
        <p:spPr>
          <a:xfrm>
            <a:off x="8959283" y="5347831"/>
            <a:ext cx="919009" cy="19332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7" name="Rectangle 16">
            <a:extLst>
              <a:ext uri="{FF2B5EF4-FFF2-40B4-BE49-F238E27FC236}">
                <a16:creationId xmlns:a16="http://schemas.microsoft.com/office/drawing/2014/main" id="{3CB47C32-4197-2F87-7F20-415722F90E4F}"/>
              </a:ext>
            </a:extLst>
          </p:cNvPr>
          <p:cNvSpPr/>
          <p:nvPr/>
        </p:nvSpPr>
        <p:spPr>
          <a:xfrm>
            <a:off x="8959283" y="5735761"/>
            <a:ext cx="919009" cy="19332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113291517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80930"/>
          </a:xfrm>
        </p:spPr>
        <p:txBody>
          <a:bodyPr/>
          <a:lstStyle/>
          <a:p>
            <a:r>
              <a:rPr lang="en-US" sz="2400" dirty="0"/>
              <a:t>When we state “Primo Details” we mean the fields that display after the end user clicks “Details” or scrolls to the “Details” section on the Primo Record view screen:</a:t>
            </a:r>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C4A0D1AE-422E-428A-F7A9-834B36E2AC48}"/>
              </a:ext>
            </a:extLst>
          </p:cNvPr>
          <p:cNvSpPr/>
          <p:nvPr/>
        </p:nvSpPr>
        <p:spPr>
          <a:xfrm>
            <a:off x="2087418" y="3158836"/>
            <a:ext cx="1302327" cy="43410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9" name="Rectangle 8">
            <a:extLst>
              <a:ext uri="{FF2B5EF4-FFF2-40B4-BE49-F238E27FC236}">
                <a16:creationId xmlns:a16="http://schemas.microsoft.com/office/drawing/2014/main" id="{A24C84AC-20C5-E5B7-C780-78C5E0FC128E}"/>
              </a:ext>
            </a:extLst>
          </p:cNvPr>
          <p:cNvSpPr/>
          <p:nvPr/>
        </p:nvSpPr>
        <p:spPr>
          <a:xfrm>
            <a:off x="2082806" y="3717635"/>
            <a:ext cx="1302327" cy="43410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pic>
        <p:nvPicPr>
          <p:cNvPr id="12" name="Picture 11">
            <a:extLst>
              <a:ext uri="{FF2B5EF4-FFF2-40B4-BE49-F238E27FC236}">
                <a16:creationId xmlns:a16="http://schemas.microsoft.com/office/drawing/2014/main" id="{8F0EB24E-07A6-E072-E6DC-56DA9AB30942}"/>
              </a:ext>
            </a:extLst>
          </p:cNvPr>
          <p:cNvPicPr>
            <a:picLocks noChangeAspect="1"/>
          </p:cNvPicPr>
          <p:nvPr/>
        </p:nvPicPr>
        <p:blipFill>
          <a:blip r:embed="rId3"/>
          <a:stretch>
            <a:fillRect/>
          </a:stretch>
        </p:blipFill>
        <p:spPr>
          <a:xfrm>
            <a:off x="1414462" y="2091601"/>
            <a:ext cx="9363075" cy="3686175"/>
          </a:xfrm>
          <a:prstGeom prst="rect">
            <a:avLst/>
          </a:prstGeom>
          <a:ln>
            <a:solidFill>
              <a:schemeClr val="tx1"/>
            </a:solidFill>
          </a:ln>
        </p:spPr>
      </p:pic>
      <p:sp>
        <p:nvSpPr>
          <p:cNvPr id="14" name="Rectangle 13">
            <a:extLst>
              <a:ext uri="{FF2B5EF4-FFF2-40B4-BE49-F238E27FC236}">
                <a16:creationId xmlns:a16="http://schemas.microsoft.com/office/drawing/2014/main" id="{E199183D-120F-E4B4-7E16-98BECD76E519}"/>
              </a:ext>
            </a:extLst>
          </p:cNvPr>
          <p:cNvSpPr/>
          <p:nvPr/>
        </p:nvSpPr>
        <p:spPr>
          <a:xfrm>
            <a:off x="2475347" y="2761673"/>
            <a:ext cx="1302327" cy="290021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5" name="Rectangle 14">
            <a:extLst>
              <a:ext uri="{FF2B5EF4-FFF2-40B4-BE49-F238E27FC236}">
                <a16:creationId xmlns:a16="http://schemas.microsoft.com/office/drawing/2014/main" id="{54CA55B3-7BFE-8BAE-5C5C-20FCDD299041}"/>
              </a:ext>
            </a:extLst>
          </p:cNvPr>
          <p:cNvSpPr/>
          <p:nvPr/>
        </p:nvSpPr>
        <p:spPr>
          <a:xfrm>
            <a:off x="1413170" y="3329710"/>
            <a:ext cx="840503" cy="341745"/>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16190860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951346" y="2442689"/>
            <a:ext cx="10363200" cy="1567891"/>
          </a:xfrm>
        </p:spPr>
        <p:txBody>
          <a:bodyPr/>
          <a:lstStyle/>
          <a:p>
            <a:r>
              <a:rPr lang="en-US" dirty="0"/>
              <a:t>Our example before we make a change</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Our example before we make a change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Our example before we make a change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ontent Placeholder 3">
            <a:extLst>
              <a:ext uri="{FF2B5EF4-FFF2-40B4-BE49-F238E27FC236}">
                <a16:creationId xmlns:a16="http://schemas.microsoft.com/office/drawing/2014/main" id="{9129134B-0EC1-1161-A56F-50620ACD1DB6}"/>
              </a:ext>
            </a:extLst>
          </p:cNvPr>
          <p:cNvSpPr txBox="1">
            <a:spLocks/>
          </p:cNvSpPr>
          <p:nvPr/>
        </p:nvSpPr>
        <p:spPr>
          <a:xfrm>
            <a:off x="107504" y="771551"/>
            <a:ext cx="11687227" cy="1305568"/>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Digital Title "Prunus dulcis photographed 20200315" (MMSID 99257610600121) has, among other fields, two 246 fields and four 650 fields.</a:t>
            </a:r>
          </a:p>
          <a:p>
            <a:r>
              <a:rPr lang="en-US" sz="2400" dirty="0"/>
              <a:t>Here it is in the Metadata Editor:</a:t>
            </a:r>
          </a:p>
        </p:txBody>
      </p:sp>
      <p:pic>
        <p:nvPicPr>
          <p:cNvPr id="6" name="Picture 5">
            <a:extLst>
              <a:ext uri="{FF2B5EF4-FFF2-40B4-BE49-F238E27FC236}">
                <a16:creationId xmlns:a16="http://schemas.microsoft.com/office/drawing/2014/main" id="{696A5294-4876-5D41-1F0C-281A1F7804E7}"/>
              </a:ext>
            </a:extLst>
          </p:cNvPr>
          <p:cNvPicPr>
            <a:picLocks noChangeAspect="1"/>
          </p:cNvPicPr>
          <p:nvPr/>
        </p:nvPicPr>
        <p:blipFill>
          <a:blip r:embed="rId3"/>
          <a:stretch>
            <a:fillRect/>
          </a:stretch>
        </p:blipFill>
        <p:spPr>
          <a:xfrm>
            <a:off x="3126653" y="2051192"/>
            <a:ext cx="6086475" cy="4067175"/>
          </a:xfrm>
          <a:prstGeom prst="rect">
            <a:avLst/>
          </a:prstGeom>
          <a:ln>
            <a:solidFill>
              <a:schemeClr val="tx1"/>
            </a:solidFill>
          </a:ln>
        </p:spPr>
      </p:pic>
      <p:sp>
        <p:nvSpPr>
          <p:cNvPr id="7" name="Rectangle 6">
            <a:extLst>
              <a:ext uri="{FF2B5EF4-FFF2-40B4-BE49-F238E27FC236}">
                <a16:creationId xmlns:a16="http://schemas.microsoft.com/office/drawing/2014/main" id="{CAE41DFC-4B5C-280E-516D-514C53CBCE7E}"/>
              </a:ext>
            </a:extLst>
          </p:cNvPr>
          <p:cNvSpPr/>
          <p:nvPr/>
        </p:nvSpPr>
        <p:spPr>
          <a:xfrm>
            <a:off x="3126653" y="3398980"/>
            <a:ext cx="1722438" cy="40870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2" name="Rectangle 11">
            <a:extLst>
              <a:ext uri="{FF2B5EF4-FFF2-40B4-BE49-F238E27FC236}">
                <a16:creationId xmlns:a16="http://schemas.microsoft.com/office/drawing/2014/main" id="{64FBD0DA-EE9C-8F94-FC1D-73F66A98611C}"/>
              </a:ext>
            </a:extLst>
          </p:cNvPr>
          <p:cNvSpPr/>
          <p:nvPr/>
        </p:nvSpPr>
        <p:spPr>
          <a:xfrm>
            <a:off x="3131277" y="5297057"/>
            <a:ext cx="1985668" cy="821310"/>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160027332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customXml/itemProps2.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6AD91B9C-4E38-40A3-AA2F-E796D8728082}">
  <ds:schemaRefs>
    <ds:schemaRef ds:uri="http://schemas.microsoft.com/sharepoint/v3/contenttype/forms"/>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490</TotalTime>
  <Words>1278</Words>
  <Application>Microsoft Office PowerPoint</Application>
  <PresentationFormat>Widescreen</PresentationFormat>
  <Paragraphs>175</Paragraphs>
  <Slides>39</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39</vt:i4>
      </vt:variant>
    </vt:vector>
  </HeadingPairs>
  <TitlesOfParts>
    <vt:vector size="59"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Introduction</vt:lpstr>
      <vt:lpstr>Introduction</vt:lpstr>
      <vt:lpstr>Introduction</vt:lpstr>
      <vt:lpstr>PowerPoint Presentation</vt:lpstr>
      <vt:lpstr>Our example before we make a change</vt:lpstr>
      <vt:lpstr>Our example before we make a change</vt:lpstr>
      <vt:lpstr>Our example before we make a change</vt:lpstr>
      <vt:lpstr>Our example before we make a change</vt:lpstr>
      <vt:lpstr>Our example before we make a change</vt:lpstr>
      <vt:lpstr>PowerPoint Presentation</vt:lpstr>
      <vt:lpstr>How to control the field display for Primo digital delivery</vt:lpstr>
      <vt:lpstr>How to control the field display for Primo digital delivery</vt:lpstr>
      <vt:lpstr>How to control the field display for Primo digital delivery</vt:lpstr>
      <vt:lpstr>How to control the field display for Primo digital delivery</vt:lpstr>
      <vt:lpstr>How to control the field display for Primo digital delivery</vt:lpstr>
      <vt:lpstr>PowerPoint Presentation</vt:lpstr>
      <vt:lpstr>How to control the field display for Primo details</vt:lpstr>
      <vt:lpstr>How to control the field display for Primo details</vt:lpstr>
      <vt:lpstr>How to control the field display for Primo details</vt:lpstr>
      <vt:lpstr>How to control the field display for Primo details</vt:lpstr>
      <vt:lpstr>How to control the field display for Primo details</vt:lpstr>
      <vt:lpstr>PowerPoint Presentation</vt:lpstr>
      <vt:lpstr>Use Primo Metadata Fields for Delivery</vt:lpstr>
      <vt:lpstr>Use Primo Metadata Fields for Delivery</vt:lpstr>
      <vt:lpstr>Use Primo Metadata Fields for Delivery</vt:lpstr>
      <vt:lpstr>Use Primo Metadata Fields for Delivery</vt:lpstr>
      <vt:lpstr>Use Primo Metadata Fields for Delivery</vt:lpstr>
      <vt:lpstr>PowerPoint Presentation</vt:lpstr>
      <vt:lpstr>Hide Repeated Labels</vt:lpstr>
      <vt:lpstr>Hide Repeated Labels</vt:lpstr>
      <vt:lpstr>Hide Repeated Labels</vt:lpstr>
      <vt:lpstr>Hide Repeated Labels</vt:lpstr>
      <vt:lpstr>Hide Repeated Labels</vt:lpstr>
      <vt:lpstr>Hide Repeated Labels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2023-09-07T13:09:56Z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