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8"/>
  </p:notesMasterIdLst>
  <p:handoutMasterIdLst>
    <p:handoutMasterId r:id="rId49"/>
  </p:handoutMasterIdLst>
  <p:sldIdLst>
    <p:sldId id="574" r:id="rId18"/>
    <p:sldId id="389" r:id="rId19"/>
    <p:sldId id="696" r:id="rId20"/>
    <p:sldId id="403" r:id="rId21"/>
    <p:sldId id="697" r:id="rId22"/>
    <p:sldId id="698" r:id="rId23"/>
    <p:sldId id="746" r:id="rId24"/>
    <p:sldId id="747" r:id="rId25"/>
    <p:sldId id="748" r:id="rId26"/>
    <p:sldId id="749" r:id="rId27"/>
    <p:sldId id="750" r:id="rId28"/>
    <p:sldId id="751" r:id="rId29"/>
    <p:sldId id="752" r:id="rId30"/>
    <p:sldId id="753" r:id="rId31"/>
    <p:sldId id="754" r:id="rId32"/>
    <p:sldId id="755" r:id="rId33"/>
    <p:sldId id="704" r:id="rId34"/>
    <p:sldId id="705" r:id="rId35"/>
    <p:sldId id="756" r:id="rId36"/>
    <p:sldId id="758" r:id="rId37"/>
    <p:sldId id="757" r:id="rId38"/>
    <p:sldId id="759" r:id="rId39"/>
    <p:sldId id="711" r:id="rId40"/>
    <p:sldId id="709" r:id="rId41"/>
    <p:sldId id="731" r:id="rId42"/>
    <p:sldId id="732" r:id="rId43"/>
    <p:sldId id="760" r:id="rId44"/>
    <p:sldId id="761" r:id="rId45"/>
    <p:sldId id="762" r:id="rId46"/>
    <p:sldId id="616" r:id="rId47"/>
  </p:sldIdLst>
  <p:sldSz cx="12192000" cy="6858000"/>
  <p:notesSz cx="6858000" cy="9144000"/>
  <p:custDataLst>
    <p:tags r:id="rId5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16AB03"/>
    <a:srgbClr val="319AF0"/>
    <a:srgbClr val="FAF5FF"/>
    <a:srgbClr val="18A381"/>
    <a:srgbClr val="003F51"/>
    <a:srgbClr val="00DFCB"/>
    <a:srgbClr val="ED5564"/>
    <a:srgbClr val="F2F2F2"/>
    <a:srgbClr val="DFE1E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A348B1D-6E43-4D7E-9D69-69D53BC9DABE}" v="26" dt="2023-08-27T09:36:23.548"/>
    <p1510:client id="{D834B7A3-96BD-4DAA-BAF6-93E844C82C31}" v="64" dt="2023-08-27T09:07:12.421"/>
    <p1510:client id="{E413DB46-0A25-4B6E-8C27-0F31A8397883}" v="23" dt="2023-08-27T10:12:40.64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104" d="100"/>
          <a:sy n="104" d="100"/>
        </p:scale>
        <p:origin x="582" y="72"/>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tags" Target="tags/tag1.xml"/><Relationship Id="rId55" Type="http://schemas.microsoft.com/office/2016/11/relationships/changesInfo" Target="changesInfos/changesInfo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theme" Target="theme/theme1.xml"/><Relationship Id="rId5" Type="http://schemas.openxmlformats.org/officeDocument/2006/relationships/slideMaster" Target="slideMasters/slideMaster2.xml"/><Relationship Id="rId19" Type="http://schemas.openxmlformats.org/officeDocument/2006/relationships/slide" Target="slides/slide2.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notesMaster" Target="notesMasters/notesMaster1.xml"/><Relationship Id="rId56" Type="http://schemas.microsoft.com/office/2015/10/relationships/revisionInfo" Target="revisionInfo.xml"/><Relationship Id="rId8" Type="http://schemas.openxmlformats.org/officeDocument/2006/relationships/slideMaster" Target="slideMasters/slideMaster5.xml"/><Relationship Id="rId51"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handoutMaster" Target="handoutMasters/handoutMaster1.xml"/><Relationship Id="rId57" Type="http://schemas.microsoft.com/office/2018/10/relationships/authors" Target="authors.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33962DE9-A7B5-4C8B-8571-5BAEE0475229}"/>
    <pc:docChg chg="undo redo custSel addSld delSld modSld">
      <pc:chgData name="Yoel Kortick" userId="167978f5-7f40-4909-85d5-d4149554ad4e" providerId="ADAL" clId="{33962DE9-A7B5-4C8B-8571-5BAEE0475229}" dt="2023-08-25T14:02:08.517" v="658" actId="14100"/>
      <pc:docMkLst>
        <pc:docMk/>
      </pc:docMkLst>
      <pc:sldChg chg="addSp delSp modSp mod">
        <pc:chgData name="Yoel Kortick" userId="167978f5-7f40-4909-85d5-d4149554ad4e" providerId="ADAL" clId="{33962DE9-A7B5-4C8B-8571-5BAEE0475229}" dt="2023-08-24T14:39:14.290" v="22" actId="478"/>
        <pc:sldMkLst>
          <pc:docMk/>
          <pc:sldMk cId="481120056" sldId="389"/>
        </pc:sldMkLst>
        <pc:spChg chg="add del mod">
          <ac:chgData name="Yoel Kortick" userId="167978f5-7f40-4909-85d5-d4149554ad4e" providerId="ADAL" clId="{33962DE9-A7B5-4C8B-8571-5BAEE0475229}" dt="2023-08-24T14:39:14.290" v="22" actId="478"/>
          <ac:spMkLst>
            <pc:docMk/>
            <pc:sldMk cId="481120056" sldId="389"/>
            <ac:spMk id="3" creationId="{DD5AEF70-0BE4-BCE7-B307-7493E59B96D3}"/>
          </ac:spMkLst>
        </pc:spChg>
        <pc:spChg chg="mod">
          <ac:chgData name="Yoel Kortick" userId="167978f5-7f40-4909-85d5-d4149554ad4e" providerId="ADAL" clId="{33962DE9-A7B5-4C8B-8571-5BAEE0475229}" dt="2023-08-24T14:37:50.096" v="18"/>
          <ac:spMkLst>
            <pc:docMk/>
            <pc:sldMk cId="481120056" sldId="389"/>
            <ac:spMk id="33" creationId="{10B19EF8-D548-5909-EC0A-0DAD29132EB0}"/>
          </ac:spMkLst>
        </pc:spChg>
        <pc:spChg chg="mod">
          <ac:chgData name="Yoel Kortick" userId="167978f5-7f40-4909-85d5-d4149554ad4e" providerId="ADAL" clId="{33962DE9-A7B5-4C8B-8571-5BAEE0475229}" dt="2023-08-24T14:38:18.932" v="19"/>
          <ac:spMkLst>
            <pc:docMk/>
            <pc:sldMk cId="481120056" sldId="389"/>
            <ac:spMk id="35" creationId="{2856D55B-FFE4-73A6-E96B-E8539E279BBE}"/>
          </ac:spMkLst>
        </pc:spChg>
        <pc:spChg chg="mod">
          <ac:chgData name="Yoel Kortick" userId="167978f5-7f40-4909-85d5-d4149554ad4e" providerId="ADAL" clId="{33962DE9-A7B5-4C8B-8571-5BAEE0475229}" dt="2023-08-24T14:39:04.565" v="20"/>
          <ac:spMkLst>
            <pc:docMk/>
            <pc:sldMk cId="481120056" sldId="389"/>
            <ac:spMk id="37" creationId="{C8FC2611-6E43-0A65-5736-75EE135AF2B1}"/>
          </ac:spMkLst>
        </pc:spChg>
        <pc:spChg chg="del">
          <ac:chgData name="Yoel Kortick" userId="167978f5-7f40-4909-85d5-d4149554ad4e" providerId="ADAL" clId="{33962DE9-A7B5-4C8B-8571-5BAEE0475229}" dt="2023-08-24T14:39:11.617" v="21" actId="478"/>
          <ac:spMkLst>
            <pc:docMk/>
            <pc:sldMk cId="481120056" sldId="389"/>
            <ac:spMk id="39" creationId="{577BD32B-5C3F-E999-3258-09D20FE3480B}"/>
          </ac:spMkLst>
        </pc:spChg>
      </pc:sldChg>
      <pc:sldChg chg="modSp mod">
        <pc:chgData name="Yoel Kortick" userId="167978f5-7f40-4909-85d5-d4149554ad4e" providerId="ADAL" clId="{33962DE9-A7B5-4C8B-8571-5BAEE0475229}" dt="2023-08-25T13:34:04.062" v="71" actId="403"/>
        <pc:sldMkLst>
          <pc:docMk/>
          <pc:sldMk cId="3303321736" sldId="403"/>
        </pc:sldMkLst>
        <pc:spChg chg="mod">
          <ac:chgData name="Yoel Kortick" userId="167978f5-7f40-4909-85d5-d4149554ad4e" providerId="ADAL" clId="{33962DE9-A7B5-4C8B-8571-5BAEE0475229}" dt="2023-08-25T13:34:04.062" v="71" actId="403"/>
          <ac:spMkLst>
            <pc:docMk/>
            <pc:sldMk cId="3303321736" sldId="403"/>
            <ac:spMk id="6" creationId="{FC137B9D-CCE8-1D3B-4207-4576FC1D2AA9}"/>
          </ac:spMkLst>
        </pc:spChg>
      </pc:sldChg>
      <pc:sldChg chg="modSp mod">
        <pc:chgData name="Yoel Kortick" userId="167978f5-7f40-4909-85d5-d4149554ad4e" providerId="ADAL" clId="{33962DE9-A7B5-4C8B-8571-5BAEE0475229}" dt="2023-08-24T14:29:47.815" v="17"/>
        <pc:sldMkLst>
          <pc:docMk/>
          <pc:sldMk cId="2441513226" sldId="574"/>
        </pc:sldMkLst>
        <pc:spChg chg="mod">
          <ac:chgData name="Yoel Kortick" userId="167978f5-7f40-4909-85d5-d4149554ad4e" providerId="ADAL" clId="{33962DE9-A7B5-4C8B-8571-5BAEE0475229}" dt="2023-08-24T14:29:11.921" v="16" actId="14100"/>
          <ac:spMkLst>
            <pc:docMk/>
            <pc:sldMk cId="2441513226" sldId="574"/>
            <ac:spMk id="6" creationId="{234B1E83-CCD0-6E10-207E-A8FAE74F3265}"/>
          </ac:spMkLst>
        </pc:spChg>
        <pc:spChg chg="mod">
          <ac:chgData name="Yoel Kortick" userId="167978f5-7f40-4909-85d5-d4149554ad4e" providerId="ADAL" clId="{33962DE9-A7B5-4C8B-8571-5BAEE0475229}" dt="2023-08-24T14:29:47.815" v="17"/>
          <ac:spMkLst>
            <pc:docMk/>
            <pc:sldMk cId="2441513226" sldId="574"/>
            <ac:spMk id="7" creationId="{671CB76C-635B-9683-3B7D-79826B74B876}"/>
          </ac:spMkLst>
        </pc:spChg>
      </pc:sldChg>
      <pc:sldChg chg="delSp modSp mod">
        <pc:chgData name="Yoel Kortick" userId="167978f5-7f40-4909-85d5-d4149554ad4e" providerId="ADAL" clId="{33962DE9-A7B5-4C8B-8571-5BAEE0475229}" dt="2023-08-24T14:40:25.104" v="68" actId="6549"/>
        <pc:sldMkLst>
          <pc:docMk/>
          <pc:sldMk cId="970303957" sldId="616"/>
        </pc:sldMkLst>
        <pc:spChg chg="mod">
          <ac:chgData name="Yoel Kortick" userId="167978f5-7f40-4909-85d5-d4149554ad4e" providerId="ADAL" clId="{33962DE9-A7B5-4C8B-8571-5BAEE0475229}" dt="2023-08-24T14:39:49.810" v="35" actId="20577"/>
          <ac:spMkLst>
            <pc:docMk/>
            <pc:sldMk cId="970303957" sldId="616"/>
            <ac:spMk id="2" creationId="{C56A2450-AAE3-FBF2-60AB-F48F358C337E}"/>
          </ac:spMkLst>
        </pc:spChg>
        <pc:spChg chg="mod">
          <ac:chgData name="Yoel Kortick" userId="167978f5-7f40-4909-85d5-d4149554ad4e" providerId="ADAL" clId="{33962DE9-A7B5-4C8B-8571-5BAEE0475229}" dt="2023-08-24T14:40:25.104" v="68" actId="6549"/>
          <ac:spMkLst>
            <pc:docMk/>
            <pc:sldMk cId="970303957" sldId="616"/>
            <ac:spMk id="3" creationId="{EC9ABE05-4BFA-491C-1373-2F3D4FC2F824}"/>
          </ac:spMkLst>
        </pc:spChg>
        <pc:spChg chg="del">
          <ac:chgData name="Yoel Kortick" userId="167978f5-7f40-4909-85d5-d4149554ad4e" providerId="ADAL" clId="{33962DE9-A7B5-4C8B-8571-5BAEE0475229}" dt="2023-08-24T14:40:20.167" v="67" actId="478"/>
          <ac:spMkLst>
            <pc:docMk/>
            <pc:sldMk cId="970303957" sldId="616"/>
            <ac:spMk id="4" creationId="{2EF8D867-E4D5-8588-56D6-8190AD9885AF}"/>
          </ac:spMkLst>
        </pc:spChg>
      </pc:sldChg>
      <pc:sldChg chg="del">
        <pc:chgData name="Yoel Kortick" userId="167978f5-7f40-4909-85d5-d4149554ad4e" providerId="ADAL" clId="{33962DE9-A7B5-4C8B-8571-5BAEE0475229}" dt="2023-08-25T13:34:07.368" v="72" actId="47"/>
        <pc:sldMkLst>
          <pc:docMk/>
          <pc:sldMk cId="3395953961" sldId="695"/>
        </pc:sldMkLst>
      </pc:sldChg>
      <pc:sldChg chg="modSp">
        <pc:chgData name="Yoel Kortick" userId="167978f5-7f40-4909-85d5-d4149554ad4e" providerId="ADAL" clId="{33962DE9-A7B5-4C8B-8571-5BAEE0475229}" dt="2023-08-24T14:37:50.096" v="18"/>
        <pc:sldMkLst>
          <pc:docMk/>
          <pc:sldMk cId="3579353157" sldId="697"/>
        </pc:sldMkLst>
        <pc:spChg chg="mod">
          <ac:chgData name="Yoel Kortick" userId="167978f5-7f40-4909-85d5-d4149554ad4e" providerId="ADAL" clId="{33962DE9-A7B5-4C8B-8571-5BAEE0475229}" dt="2023-08-24T14:37:50.096" v="18"/>
          <ac:spMkLst>
            <pc:docMk/>
            <pc:sldMk cId="3579353157" sldId="697"/>
            <ac:spMk id="3" creationId="{C0DC44FE-FE73-18C6-BA0D-39ADF9F4DAF5}"/>
          </ac:spMkLst>
        </pc:spChg>
      </pc:sldChg>
      <pc:sldChg chg="addSp delSp modSp mod">
        <pc:chgData name="Yoel Kortick" userId="167978f5-7f40-4909-85d5-d4149554ad4e" providerId="ADAL" clId="{33962DE9-A7B5-4C8B-8571-5BAEE0475229}" dt="2023-08-25T13:35:49.584" v="101" actId="208"/>
        <pc:sldMkLst>
          <pc:docMk/>
          <pc:sldMk cId="1600273323" sldId="698"/>
        </pc:sldMkLst>
        <pc:spChg chg="mod">
          <ac:chgData name="Yoel Kortick" userId="167978f5-7f40-4909-85d5-d4149554ad4e" providerId="ADAL" clId="{33962DE9-A7B5-4C8B-8571-5BAEE0475229}" dt="2023-08-24T14:37:50.096" v="18"/>
          <ac:spMkLst>
            <pc:docMk/>
            <pc:sldMk cId="1600273323" sldId="698"/>
            <ac:spMk id="2" creationId="{FEDFB40A-FD68-C90C-FC94-AB562EC8C5F8}"/>
          </ac:spMkLst>
        </pc:spChg>
        <pc:spChg chg="mod">
          <ac:chgData name="Yoel Kortick" userId="167978f5-7f40-4909-85d5-d4149554ad4e" providerId="ADAL" clId="{33962DE9-A7B5-4C8B-8571-5BAEE0475229}" dt="2023-08-24T14:37:50.096" v="18"/>
          <ac:spMkLst>
            <pc:docMk/>
            <pc:sldMk cId="1600273323" sldId="698"/>
            <ac:spMk id="3" creationId="{1EEC3019-2DBF-2204-71BC-BA22E9B7D6C8}"/>
          </ac:spMkLst>
        </pc:spChg>
        <pc:spChg chg="del">
          <ac:chgData name="Yoel Kortick" userId="167978f5-7f40-4909-85d5-d4149554ad4e" providerId="ADAL" clId="{33962DE9-A7B5-4C8B-8571-5BAEE0475229}" dt="2023-08-25T13:34:26.671" v="74" actId="478"/>
          <ac:spMkLst>
            <pc:docMk/>
            <pc:sldMk cId="1600273323" sldId="698"/>
            <ac:spMk id="6" creationId="{FC137B9D-CCE8-1D3B-4207-4576FC1D2AA9}"/>
          </ac:spMkLst>
        </pc:spChg>
        <pc:spChg chg="add del mod">
          <ac:chgData name="Yoel Kortick" userId="167978f5-7f40-4909-85d5-d4149554ad4e" providerId="ADAL" clId="{33962DE9-A7B5-4C8B-8571-5BAEE0475229}" dt="2023-08-25T13:34:27.527" v="75" actId="478"/>
          <ac:spMkLst>
            <pc:docMk/>
            <pc:sldMk cId="1600273323" sldId="698"/>
            <ac:spMk id="7" creationId="{66817DD9-2F33-DFF0-548A-815081235472}"/>
          </ac:spMkLst>
        </pc:spChg>
        <pc:spChg chg="add mod">
          <ac:chgData name="Yoel Kortick" userId="167978f5-7f40-4909-85d5-d4149554ad4e" providerId="ADAL" clId="{33962DE9-A7B5-4C8B-8571-5BAEE0475229}" dt="2023-08-25T13:34:35.108" v="79" actId="403"/>
          <ac:spMkLst>
            <pc:docMk/>
            <pc:sldMk cId="1600273323" sldId="698"/>
            <ac:spMk id="9" creationId="{9129134B-0EC1-1161-A56F-50620ACD1DB6}"/>
          </ac:spMkLst>
        </pc:spChg>
        <pc:spChg chg="add mod">
          <ac:chgData name="Yoel Kortick" userId="167978f5-7f40-4909-85d5-d4149554ad4e" providerId="ADAL" clId="{33962DE9-A7B5-4C8B-8571-5BAEE0475229}" dt="2023-08-25T13:35:47.564" v="100" actId="208"/>
          <ac:spMkLst>
            <pc:docMk/>
            <pc:sldMk cId="1600273323" sldId="698"/>
            <ac:spMk id="11" creationId="{29B6BFB2-4B88-4A6F-2248-BBD411CB3C77}"/>
          </ac:spMkLst>
        </pc:spChg>
        <pc:picChg chg="add del mod">
          <ac:chgData name="Yoel Kortick" userId="167978f5-7f40-4909-85d5-d4149554ad4e" providerId="ADAL" clId="{33962DE9-A7B5-4C8B-8571-5BAEE0475229}" dt="2023-08-25T13:35:49.584" v="101" actId="208"/>
          <ac:picMkLst>
            <pc:docMk/>
            <pc:sldMk cId="1600273323" sldId="698"/>
            <ac:picMk id="8" creationId="{6778C878-FA31-D102-D5F2-FD380E4398E3}"/>
          </ac:picMkLst>
        </pc:picChg>
        <pc:cxnChg chg="add mod">
          <ac:chgData name="Yoel Kortick" userId="167978f5-7f40-4909-85d5-d4149554ad4e" providerId="ADAL" clId="{33962DE9-A7B5-4C8B-8571-5BAEE0475229}" dt="2023-08-25T13:35:00.175" v="90" actId="14100"/>
          <ac:cxnSpMkLst>
            <pc:docMk/>
            <pc:sldMk cId="1600273323" sldId="698"/>
            <ac:cxnSpMk id="10" creationId="{603EA2DC-CF86-4A0F-7C6F-B2D406354555}"/>
          </ac:cxnSpMkLst>
        </pc:cxnChg>
      </pc:sldChg>
      <pc:sldChg chg="addSp delSp modSp mod">
        <pc:chgData name="Yoel Kortick" userId="167978f5-7f40-4909-85d5-d4149554ad4e" providerId="ADAL" clId="{33962DE9-A7B5-4C8B-8571-5BAEE0475229}" dt="2023-08-25T13:36:17.076" v="110" actId="403"/>
        <pc:sldMkLst>
          <pc:docMk/>
          <pc:sldMk cId="3292028106" sldId="699"/>
        </pc:sldMkLst>
        <pc:spChg chg="mod">
          <ac:chgData name="Yoel Kortick" userId="167978f5-7f40-4909-85d5-d4149554ad4e" providerId="ADAL" clId="{33962DE9-A7B5-4C8B-8571-5BAEE0475229}" dt="2023-08-24T14:37:50.096" v="18"/>
          <ac:spMkLst>
            <pc:docMk/>
            <pc:sldMk cId="3292028106" sldId="699"/>
            <ac:spMk id="2" creationId="{FEDFB40A-FD68-C90C-FC94-AB562EC8C5F8}"/>
          </ac:spMkLst>
        </pc:spChg>
        <pc:spChg chg="mod">
          <ac:chgData name="Yoel Kortick" userId="167978f5-7f40-4909-85d5-d4149554ad4e" providerId="ADAL" clId="{33962DE9-A7B5-4C8B-8571-5BAEE0475229}" dt="2023-08-24T14:37:50.096" v="18"/>
          <ac:spMkLst>
            <pc:docMk/>
            <pc:sldMk cId="3292028106" sldId="699"/>
            <ac:spMk id="3" creationId="{1EEC3019-2DBF-2204-71BC-BA22E9B7D6C8}"/>
          </ac:spMkLst>
        </pc:spChg>
        <pc:spChg chg="del">
          <ac:chgData name="Yoel Kortick" userId="167978f5-7f40-4909-85d5-d4149554ad4e" providerId="ADAL" clId="{33962DE9-A7B5-4C8B-8571-5BAEE0475229}" dt="2023-08-25T13:35:05.439" v="91" actId="478"/>
          <ac:spMkLst>
            <pc:docMk/>
            <pc:sldMk cId="3292028106" sldId="699"/>
            <ac:spMk id="6" creationId="{FC137B9D-CCE8-1D3B-4207-4576FC1D2AA9}"/>
          </ac:spMkLst>
        </pc:spChg>
        <pc:spChg chg="add del mod">
          <ac:chgData name="Yoel Kortick" userId="167978f5-7f40-4909-85d5-d4149554ad4e" providerId="ADAL" clId="{33962DE9-A7B5-4C8B-8571-5BAEE0475229}" dt="2023-08-25T13:35:08.403" v="92" actId="478"/>
          <ac:spMkLst>
            <pc:docMk/>
            <pc:sldMk cId="3292028106" sldId="699"/>
            <ac:spMk id="8" creationId="{1787BAFF-D78C-2005-15F6-B781921A1B3C}"/>
          </ac:spMkLst>
        </pc:spChg>
        <pc:spChg chg="add mod">
          <ac:chgData name="Yoel Kortick" userId="167978f5-7f40-4909-85d5-d4149554ad4e" providerId="ADAL" clId="{33962DE9-A7B5-4C8B-8571-5BAEE0475229}" dt="2023-08-25T13:36:17.076" v="110" actId="403"/>
          <ac:spMkLst>
            <pc:docMk/>
            <pc:sldMk cId="3292028106" sldId="699"/>
            <ac:spMk id="10" creationId="{BADEB02A-F588-AF19-8589-D34044A8E520}"/>
          </ac:spMkLst>
        </pc:spChg>
        <pc:spChg chg="add mod">
          <ac:chgData name="Yoel Kortick" userId="167978f5-7f40-4909-85d5-d4149554ad4e" providerId="ADAL" clId="{33962DE9-A7B5-4C8B-8571-5BAEE0475229}" dt="2023-08-25T13:36:12.389" v="107" actId="14100"/>
          <ac:spMkLst>
            <pc:docMk/>
            <pc:sldMk cId="3292028106" sldId="699"/>
            <ac:spMk id="11" creationId="{2F819869-C40A-3350-FDB5-BA7A77135BBD}"/>
          </ac:spMkLst>
        </pc:spChg>
        <pc:picChg chg="del">
          <ac:chgData name="Yoel Kortick" userId="167978f5-7f40-4909-85d5-d4149554ad4e" providerId="ADAL" clId="{33962DE9-A7B5-4C8B-8571-5BAEE0475229}" dt="2023-08-25T13:35:05.439" v="91" actId="478"/>
          <ac:picMkLst>
            <pc:docMk/>
            <pc:sldMk cId="3292028106" sldId="699"/>
            <ac:picMk id="7" creationId="{E66959A8-8FAE-979B-0CC6-D06670C1D08B}"/>
          </ac:picMkLst>
        </pc:picChg>
        <pc:picChg chg="add mod">
          <ac:chgData name="Yoel Kortick" userId="167978f5-7f40-4909-85d5-d4149554ad4e" providerId="ADAL" clId="{33962DE9-A7B5-4C8B-8571-5BAEE0475229}" dt="2023-08-25T13:36:07.793" v="105" actId="1076"/>
          <ac:picMkLst>
            <pc:docMk/>
            <pc:sldMk cId="3292028106" sldId="699"/>
            <ac:picMk id="9" creationId="{00BF3F24-1A14-5A2F-7270-7E3884C6A1F1}"/>
          </ac:picMkLst>
        </pc:picChg>
      </pc:sldChg>
      <pc:sldChg chg="modSp del">
        <pc:chgData name="Yoel Kortick" userId="167978f5-7f40-4909-85d5-d4149554ad4e" providerId="ADAL" clId="{33962DE9-A7B5-4C8B-8571-5BAEE0475229}" dt="2023-08-25T13:35:31.484" v="95" actId="47"/>
        <pc:sldMkLst>
          <pc:docMk/>
          <pc:sldMk cId="1266406602" sldId="700"/>
        </pc:sldMkLst>
        <pc:spChg chg="mod">
          <ac:chgData name="Yoel Kortick" userId="167978f5-7f40-4909-85d5-d4149554ad4e" providerId="ADAL" clId="{33962DE9-A7B5-4C8B-8571-5BAEE0475229}" dt="2023-08-24T14:37:50.096" v="18"/>
          <ac:spMkLst>
            <pc:docMk/>
            <pc:sldMk cId="1266406602" sldId="700"/>
            <ac:spMk id="2" creationId="{FEDFB40A-FD68-C90C-FC94-AB562EC8C5F8}"/>
          </ac:spMkLst>
        </pc:spChg>
        <pc:spChg chg="mod">
          <ac:chgData name="Yoel Kortick" userId="167978f5-7f40-4909-85d5-d4149554ad4e" providerId="ADAL" clId="{33962DE9-A7B5-4C8B-8571-5BAEE0475229}" dt="2023-08-24T14:37:50.096" v="18"/>
          <ac:spMkLst>
            <pc:docMk/>
            <pc:sldMk cId="1266406602" sldId="700"/>
            <ac:spMk id="3" creationId="{1EEC3019-2DBF-2204-71BC-BA22E9B7D6C8}"/>
          </ac:spMkLst>
        </pc:spChg>
      </pc:sldChg>
      <pc:sldChg chg="modSp del">
        <pc:chgData name="Yoel Kortick" userId="167978f5-7f40-4909-85d5-d4149554ad4e" providerId="ADAL" clId="{33962DE9-A7B5-4C8B-8571-5BAEE0475229}" dt="2023-08-25T13:35:32.084" v="96" actId="47"/>
        <pc:sldMkLst>
          <pc:docMk/>
          <pc:sldMk cId="4163060952" sldId="701"/>
        </pc:sldMkLst>
        <pc:spChg chg="mod">
          <ac:chgData name="Yoel Kortick" userId="167978f5-7f40-4909-85d5-d4149554ad4e" providerId="ADAL" clId="{33962DE9-A7B5-4C8B-8571-5BAEE0475229}" dt="2023-08-24T14:37:50.096" v="18"/>
          <ac:spMkLst>
            <pc:docMk/>
            <pc:sldMk cId="4163060952" sldId="701"/>
            <ac:spMk id="2" creationId="{FEDFB40A-FD68-C90C-FC94-AB562EC8C5F8}"/>
          </ac:spMkLst>
        </pc:spChg>
        <pc:spChg chg="mod">
          <ac:chgData name="Yoel Kortick" userId="167978f5-7f40-4909-85d5-d4149554ad4e" providerId="ADAL" clId="{33962DE9-A7B5-4C8B-8571-5BAEE0475229}" dt="2023-08-24T14:37:50.096" v="18"/>
          <ac:spMkLst>
            <pc:docMk/>
            <pc:sldMk cId="4163060952" sldId="701"/>
            <ac:spMk id="3" creationId="{1EEC3019-2DBF-2204-71BC-BA22E9B7D6C8}"/>
          </ac:spMkLst>
        </pc:spChg>
      </pc:sldChg>
      <pc:sldChg chg="modSp del">
        <pc:chgData name="Yoel Kortick" userId="167978f5-7f40-4909-85d5-d4149554ad4e" providerId="ADAL" clId="{33962DE9-A7B5-4C8B-8571-5BAEE0475229}" dt="2023-08-25T13:35:32.920" v="97" actId="47"/>
        <pc:sldMkLst>
          <pc:docMk/>
          <pc:sldMk cId="1764632029" sldId="702"/>
        </pc:sldMkLst>
        <pc:spChg chg="mod">
          <ac:chgData name="Yoel Kortick" userId="167978f5-7f40-4909-85d5-d4149554ad4e" providerId="ADAL" clId="{33962DE9-A7B5-4C8B-8571-5BAEE0475229}" dt="2023-08-24T14:37:50.096" v="18"/>
          <ac:spMkLst>
            <pc:docMk/>
            <pc:sldMk cId="1764632029" sldId="702"/>
            <ac:spMk id="2" creationId="{FEDFB40A-FD68-C90C-FC94-AB562EC8C5F8}"/>
          </ac:spMkLst>
        </pc:spChg>
        <pc:spChg chg="mod">
          <ac:chgData name="Yoel Kortick" userId="167978f5-7f40-4909-85d5-d4149554ad4e" providerId="ADAL" clId="{33962DE9-A7B5-4C8B-8571-5BAEE0475229}" dt="2023-08-24T14:37:50.096" v="18"/>
          <ac:spMkLst>
            <pc:docMk/>
            <pc:sldMk cId="1764632029" sldId="702"/>
            <ac:spMk id="3" creationId="{1EEC3019-2DBF-2204-71BC-BA22E9B7D6C8}"/>
          </ac:spMkLst>
        </pc:spChg>
      </pc:sldChg>
      <pc:sldChg chg="modSp">
        <pc:chgData name="Yoel Kortick" userId="167978f5-7f40-4909-85d5-d4149554ad4e" providerId="ADAL" clId="{33962DE9-A7B5-4C8B-8571-5BAEE0475229}" dt="2023-08-24T14:38:18.932" v="19"/>
        <pc:sldMkLst>
          <pc:docMk/>
          <pc:sldMk cId="3753241301" sldId="704"/>
        </pc:sldMkLst>
        <pc:spChg chg="mod">
          <ac:chgData name="Yoel Kortick" userId="167978f5-7f40-4909-85d5-d4149554ad4e" providerId="ADAL" clId="{33962DE9-A7B5-4C8B-8571-5BAEE0475229}" dt="2023-08-24T14:38:18.932" v="19"/>
          <ac:spMkLst>
            <pc:docMk/>
            <pc:sldMk cId="3753241301" sldId="704"/>
            <ac:spMk id="3" creationId="{C0DC44FE-FE73-18C6-BA0D-39ADF9F4DAF5}"/>
          </ac:spMkLst>
        </pc:spChg>
      </pc:sldChg>
      <pc:sldChg chg="addSp delSp modSp mod">
        <pc:chgData name="Yoel Kortick" userId="167978f5-7f40-4909-85d5-d4149554ad4e" providerId="ADAL" clId="{33962DE9-A7B5-4C8B-8571-5BAEE0475229}" dt="2023-08-25T13:38:55.318" v="184" actId="14100"/>
        <pc:sldMkLst>
          <pc:docMk/>
          <pc:sldMk cId="3826647313" sldId="705"/>
        </pc:sldMkLst>
        <pc:spChg chg="mod">
          <ac:chgData name="Yoel Kortick" userId="167978f5-7f40-4909-85d5-d4149554ad4e" providerId="ADAL" clId="{33962DE9-A7B5-4C8B-8571-5BAEE0475229}" dt="2023-08-24T14:38:18.932" v="19"/>
          <ac:spMkLst>
            <pc:docMk/>
            <pc:sldMk cId="3826647313" sldId="705"/>
            <ac:spMk id="2" creationId="{FEDFB40A-FD68-C90C-FC94-AB562EC8C5F8}"/>
          </ac:spMkLst>
        </pc:spChg>
        <pc:spChg chg="mod">
          <ac:chgData name="Yoel Kortick" userId="167978f5-7f40-4909-85d5-d4149554ad4e" providerId="ADAL" clId="{33962DE9-A7B5-4C8B-8571-5BAEE0475229}" dt="2023-08-24T14:38:18.932" v="19"/>
          <ac:spMkLst>
            <pc:docMk/>
            <pc:sldMk cId="3826647313" sldId="705"/>
            <ac:spMk id="3" creationId="{1EEC3019-2DBF-2204-71BC-BA22E9B7D6C8}"/>
          </ac:spMkLst>
        </pc:spChg>
        <pc:spChg chg="mod">
          <ac:chgData name="Yoel Kortick" userId="167978f5-7f40-4909-85d5-d4149554ad4e" providerId="ADAL" clId="{33962DE9-A7B5-4C8B-8571-5BAEE0475229}" dt="2023-08-25T13:38:41.591" v="167" actId="255"/>
          <ac:spMkLst>
            <pc:docMk/>
            <pc:sldMk cId="3826647313" sldId="705"/>
            <ac:spMk id="6" creationId="{FC137B9D-CCE8-1D3B-4207-4576FC1D2AA9}"/>
          </ac:spMkLst>
        </pc:spChg>
        <pc:spChg chg="del">
          <ac:chgData name="Yoel Kortick" userId="167978f5-7f40-4909-85d5-d4149554ad4e" providerId="ADAL" clId="{33962DE9-A7B5-4C8B-8571-5BAEE0475229}" dt="2023-08-25T13:37:58.543" v="153" actId="478"/>
          <ac:spMkLst>
            <pc:docMk/>
            <pc:sldMk cId="3826647313" sldId="705"/>
            <ac:spMk id="8" creationId="{6BD835CC-996B-0617-6AF9-763648A8BBB7}"/>
          </ac:spMkLst>
        </pc:spChg>
        <pc:spChg chg="del">
          <ac:chgData name="Yoel Kortick" userId="167978f5-7f40-4909-85d5-d4149554ad4e" providerId="ADAL" clId="{33962DE9-A7B5-4C8B-8571-5BAEE0475229}" dt="2023-08-25T13:38:01.422" v="154" actId="478"/>
          <ac:spMkLst>
            <pc:docMk/>
            <pc:sldMk cId="3826647313" sldId="705"/>
            <ac:spMk id="9" creationId="{4830E9DC-AE83-4892-88BC-C7F7B5F041DC}"/>
          </ac:spMkLst>
        </pc:spChg>
        <pc:spChg chg="add mod">
          <ac:chgData name="Yoel Kortick" userId="167978f5-7f40-4909-85d5-d4149554ad4e" providerId="ADAL" clId="{33962DE9-A7B5-4C8B-8571-5BAEE0475229}" dt="2023-08-25T13:38:55.318" v="184" actId="14100"/>
          <ac:spMkLst>
            <pc:docMk/>
            <pc:sldMk cId="3826647313" sldId="705"/>
            <ac:spMk id="10" creationId="{D21B7F74-B7AE-A24E-8013-6A407CE4AE9E}"/>
          </ac:spMkLst>
        </pc:spChg>
        <pc:picChg chg="add mod">
          <ac:chgData name="Yoel Kortick" userId="167978f5-7f40-4909-85d5-d4149554ad4e" providerId="ADAL" clId="{33962DE9-A7B5-4C8B-8571-5BAEE0475229}" dt="2023-08-25T13:38:50.558" v="182" actId="1038"/>
          <ac:picMkLst>
            <pc:docMk/>
            <pc:sldMk cId="3826647313" sldId="705"/>
            <ac:picMk id="5" creationId="{33EBB14C-3F02-C32E-45A4-C42BD95547FE}"/>
          </ac:picMkLst>
        </pc:picChg>
        <pc:picChg chg="del">
          <ac:chgData name="Yoel Kortick" userId="167978f5-7f40-4909-85d5-d4149554ad4e" providerId="ADAL" clId="{33962DE9-A7B5-4C8B-8571-5BAEE0475229}" dt="2023-08-25T13:37:56.977" v="152" actId="478"/>
          <ac:picMkLst>
            <pc:docMk/>
            <pc:sldMk cId="3826647313" sldId="705"/>
            <ac:picMk id="7" creationId="{6FFA8486-4915-4774-7833-7856BA41B49C}"/>
          </ac:picMkLst>
        </pc:picChg>
      </pc:sldChg>
      <pc:sldChg chg="modSp del">
        <pc:chgData name="Yoel Kortick" userId="167978f5-7f40-4909-85d5-d4149554ad4e" providerId="ADAL" clId="{33962DE9-A7B5-4C8B-8571-5BAEE0475229}" dt="2023-08-25T13:38:05.575" v="155" actId="47"/>
        <pc:sldMkLst>
          <pc:docMk/>
          <pc:sldMk cId="57332723" sldId="706"/>
        </pc:sldMkLst>
        <pc:spChg chg="mod">
          <ac:chgData name="Yoel Kortick" userId="167978f5-7f40-4909-85d5-d4149554ad4e" providerId="ADAL" clId="{33962DE9-A7B5-4C8B-8571-5BAEE0475229}" dt="2023-08-24T14:38:18.932" v="19"/>
          <ac:spMkLst>
            <pc:docMk/>
            <pc:sldMk cId="57332723" sldId="706"/>
            <ac:spMk id="2" creationId="{FEDFB40A-FD68-C90C-FC94-AB562EC8C5F8}"/>
          </ac:spMkLst>
        </pc:spChg>
        <pc:spChg chg="mod">
          <ac:chgData name="Yoel Kortick" userId="167978f5-7f40-4909-85d5-d4149554ad4e" providerId="ADAL" clId="{33962DE9-A7B5-4C8B-8571-5BAEE0475229}" dt="2023-08-24T14:38:18.932" v="19"/>
          <ac:spMkLst>
            <pc:docMk/>
            <pc:sldMk cId="57332723" sldId="706"/>
            <ac:spMk id="3" creationId="{1EEC3019-2DBF-2204-71BC-BA22E9B7D6C8}"/>
          </ac:spMkLst>
        </pc:spChg>
      </pc:sldChg>
      <pc:sldChg chg="modSp del">
        <pc:chgData name="Yoel Kortick" userId="167978f5-7f40-4909-85d5-d4149554ad4e" providerId="ADAL" clId="{33962DE9-A7B5-4C8B-8571-5BAEE0475229}" dt="2023-08-25T13:38:07.875" v="157" actId="47"/>
        <pc:sldMkLst>
          <pc:docMk/>
          <pc:sldMk cId="3526932075" sldId="707"/>
        </pc:sldMkLst>
        <pc:spChg chg="mod">
          <ac:chgData name="Yoel Kortick" userId="167978f5-7f40-4909-85d5-d4149554ad4e" providerId="ADAL" clId="{33962DE9-A7B5-4C8B-8571-5BAEE0475229}" dt="2023-08-24T14:38:18.932" v="19"/>
          <ac:spMkLst>
            <pc:docMk/>
            <pc:sldMk cId="3526932075" sldId="707"/>
            <ac:spMk id="2" creationId="{FEDFB40A-FD68-C90C-FC94-AB562EC8C5F8}"/>
          </ac:spMkLst>
        </pc:spChg>
        <pc:spChg chg="mod">
          <ac:chgData name="Yoel Kortick" userId="167978f5-7f40-4909-85d5-d4149554ad4e" providerId="ADAL" clId="{33962DE9-A7B5-4C8B-8571-5BAEE0475229}" dt="2023-08-24T14:38:18.932" v="19"/>
          <ac:spMkLst>
            <pc:docMk/>
            <pc:sldMk cId="3526932075" sldId="707"/>
            <ac:spMk id="3" creationId="{1EEC3019-2DBF-2204-71BC-BA22E9B7D6C8}"/>
          </ac:spMkLst>
        </pc:spChg>
      </pc:sldChg>
      <pc:sldChg chg="addSp delSp modSp mod">
        <pc:chgData name="Yoel Kortick" userId="167978f5-7f40-4909-85d5-d4149554ad4e" providerId="ADAL" clId="{33962DE9-A7B5-4C8B-8571-5BAEE0475229}" dt="2023-08-25T14:00:25.261" v="597" actId="13926"/>
        <pc:sldMkLst>
          <pc:docMk/>
          <pc:sldMk cId="2996094099" sldId="709"/>
        </pc:sldMkLst>
        <pc:spChg chg="mod">
          <ac:chgData name="Yoel Kortick" userId="167978f5-7f40-4909-85d5-d4149554ad4e" providerId="ADAL" clId="{33962DE9-A7B5-4C8B-8571-5BAEE0475229}" dt="2023-08-24T14:39:04.565" v="20"/>
          <ac:spMkLst>
            <pc:docMk/>
            <pc:sldMk cId="2996094099" sldId="709"/>
            <ac:spMk id="2" creationId="{FEDFB40A-FD68-C90C-FC94-AB562EC8C5F8}"/>
          </ac:spMkLst>
        </pc:spChg>
        <pc:spChg chg="mod">
          <ac:chgData name="Yoel Kortick" userId="167978f5-7f40-4909-85d5-d4149554ad4e" providerId="ADAL" clId="{33962DE9-A7B5-4C8B-8571-5BAEE0475229}" dt="2023-08-24T14:39:04.565" v="20"/>
          <ac:spMkLst>
            <pc:docMk/>
            <pc:sldMk cId="2996094099" sldId="709"/>
            <ac:spMk id="3" creationId="{1EEC3019-2DBF-2204-71BC-BA22E9B7D6C8}"/>
          </ac:spMkLst>
        </pc:spChg>
        <pc:spChg chg="mod">
          <ac:chgData name="Yoel Kortick" userId="167978f5-7f40-4909-85d5-d4149554ad4e" providerId="ADAL" clId="{33962DE9-A7B5-4C8B-8571-5BAEE0475229}" dt="2023-08-25T14:00:25.261" v="597" actId="13926"/>
          <ac:spMkLst>
            <pc:docMk/>
            <pc:sldMk cId="2996094099" sldId="709"/>
            <ac:spMk id="6" creationId="{FC137B9D-CCE8-1D3B-4207-4576FC1D2AA9}"/>
          </ac:spMkLst>
        </pc:spChg>
        <pc:spChg chg="add mod">
          <ac:chgData name="Yoel Kortick" userId="167978f5-7f40-4909-85d5-d4149554ad4e" providerId="ADAL" clId="{33962DE9-A7B5-4C8B-8571-5BAEE0475229}" dt="2023-08-25T13:52:36.386" v="380" actId="1076"/>
          <ac:spMkLst>
            <pc:docMk/>
            <pc:sldMk cId="2996094099" sldId="709"/>
            <ac:spMk id="8" creationId="{B386DFE1-68CC-0883-6C09-4F087FD64EC4}"/>
          </ac:spMkLst>
        </pc:spChg>
        <pc:spChg chg="del">
          <ac:chgData name="Yoel Kortick" userId="167978f5-7f40-4909-85d5-d4149554ad4e" providerId="ADAL" clId="{33962DE9-A7B5-4C8B-8571-5BAEE0475229}" dt="2023-08-25T13:48:37.044" v="330" actId="478"/>
          <ac:spMkLst>
            <pc:docMk/>
            <pc:sldMk cId="2996094099" sldId="709"/>
            <ac:spMk id="10" creationId="{BC9CFCB8-DB03-373B-124C-DD3E3A8EEA43}"/>
          </ac:spMkLst>
        </pc:spChg>
        <pc:spChg chg="add mod">
          <ac:chgData name="Yoel Kortick" userId="167978f5-7f40-4909-85d5-d4149554ad4e" providerId="ADAL" clId="{33962DE9-A7B5-4C8B-8571-5BAEE0475229}" dt="2023-08-25T13:54:34.164" v="402" actId="1076"/>
          <ac:spMkLst>
            <pc:docMk/>
            <pc:sldMk cId="2996094099" sldId="709"/>
            <ac:spMk id="11" creationId="{972AFE1F-62F0-0BE7-6257-360D25CF7460}"/>
          </ac:spMkLst>
        </pc:spChg>
        <pc:picChg chg="add mod">
          <ac:chgData name="Yoel Kortick" userId="167978f5-7f40-4909-85d5-d4149554ad4e" providerId="ADAL" clId="{33962DE9-A7B5-4C8B-8571-5BAEE0475229}" dt="2023-08-25T13:54:46.480" v="407" actId="1076"/>
          <ac:picMkLst>
            <pc:docMk/>
            <pc:sldMk cId="2996094099" sldId="709"/>
            <ac:picMk id="5" creationId="{E0257560-CE96-E72E-C613-DA3B8D741515}"/>
          </ac:picMkLst>
        </pc:picChg>
        <pc:picChg chg="del">
          <ac:chgData name="Yoel Kortick" userId="167978f5-7f40-4909-85d5-d4149554ad4e" providerId="ADAL" clId="{33962DE9-A7B5-4C8B-8571-5BAEE0475229}" dt="2023-08-25T13:48:35.695" v="329" actId="478"/>
          <ac:picMkLst>
            <pc:docMk/>
            <pc:sldMk cId="2996094099" sldId="709"/>
            <ac:picMk id="7" creationId="{70AEDB24-8522-F2A2-2910-9B60232EF029}"/>
          </ac:picMkLst>
        </pc:picChg>
        <pc:cxnChg chg="add mod">
          <ac:chgData name="Yoel Kortick" userId="167978f5-7f40-4909-85d5-d4149554ad4e" providerId="ADAL" clId="{33962DE9-A7B5-4C8B-8571-5BAEE0475229}" dt="2023-08-25T13:54:48.759" v="408" actId="14100"/>
          <ac:cxnSpMkLst>
            <pc:docMk/>
            <pc:sldMk cId="2996094099" sldId="709"/>
            <ac:cxnSpMk id="9" creationId="{15B8780A-A80E-8D65-0019-E668C2907779}"/>
          </ac:cxnSpMkLst>
        </pc:cxnChg>
        <pc:cxnChg chg="add mod">
          <ac:chgData name="Yoel Kortick" userId="167978f5-7f40-4909-85d5-d4149554ad4e" providerId="ADAL" clId="{33962DE9-A7B5-4C8B-8571-5BAEE0475229}" dt="2023-08-25T13:54:38.134" v="403" actId="14100"/>
          <ac:cxnSpMkLst>
            <pc:docMk/>
            <pc:sldMk cId="2996094099" sldId="709"/>
            <ac:cxnSpMk id="12" creationId="{434DD89E-928C-CF62-7ED8-97EA9EAEC7E6}"/>
          </ac:cxnSpMkLst>
        </pc:cxnChg>
      </pc:sldChg>
      <pc:sldChg chg="modSp del">
        <pc:chgData name="Yoel Kortick" userId="167978f5-7f40-4909-85d5-d4149554ad4e" providerId="ADAL" clId="{33962DE9-A7B5-4C8B-8571-5BAEE0475229}" dt="2023-08-25T13:38:06.728" v="156" actId="47"/>
        <pc:sldMkLst>
          <pc:docMk/>
          <pc:sldMk cId="871470340" sldId="710"/>
        </pc:sldMkLst>
        <pc:spChg chg="mod">
          <ac:chgData name="Yoel Kortick" userId="167978f5-7f40-4909-85d5-d4149554ad4e" providerId="ADAL" clId="{33962DE9-A7B5-4C8B-8571-5BAEE0475229}" dt="2023-08-24T14:38:18.932" v="19"/>
          <ac:spMkLst>
            <pc:docMk/>
            <pc:sldMk cId="871470340" sldId="710"/>
            <ac:spMk id="2" creationId="{FEDFB40A-FD68-C90C-FC94-AB562EC8C5F8}"/>
          </ac:spMkLst>
        </pc:spChg>
        <pc:spChg chg="mod">
          <ac:chgData name="Yoel Kortick" userId="167978f5-7f40-4909-85d5-d4149554ad4e" providerId="ADAL" clId="{33962DE9-A7B5-4C8B-8571-5BAEE0475229}" dt="2023-08-24T14:38:18.932" v="19"/>
          <ac:spMkLst>
            <pc:docMk/>
            <pc:sldMk cId="871470340" sldId="710"/>
            <ac:spMk id="3" creationId="{1EEC3019-2DBF-2204-71BC-BA22E9B7D6C8}"/>
          </ac:spMkLst>
        </pc:spChg>
      </pc:sldChg>
      <pc:sldChg chg="modSp">
        <pc:chgData name="Yoel Kortick" userId="167978f5-7f40-4909-85d5-d4149554ad4e" providerId="ADAL" clId="{33962DE9-A7B5-4C8B-8571-5BAEE0475229}" dt="2023-08-24T14:39:04.565" v="20"/>
        <pc:sldMkLst>
          <pc:docMk/>
          <pc:sldMk cId="2583079210" sldId="711"/>
        </pc:sldMkLst>
        <pc:spChg chg="mod">
          <ac:chgData name="Yoel Kortick" userId="167978f5-7f40-4909-85d5-d4149554ad4e" providerId="ADAL" clId="{33962DE9-A7B5-4C8B-8571-5BAEE0475229}" dt="2023-08-24T14:39:04.565" v="20"/>
          <ac:spMkLst>
            <pc:docMk/>
            <pc:sldMk cId="2583079210" sldId="711"/>
            <ac:spMk id="3" creationId="{C0DC44FE-FE73-18C6-BA0D-39ADF9F4DAF5}"/>
          </ac:spMkLst>
        </pc:spChg>
      </pc:sldChg>
      <pc:sldChg chg="addSp delSp modSp mod">
        <pc:chgData name="Yoel Kortick" userId="167978f5-7f40-4909-85d5-d4149554ad4e" providerId="ADAL" clId="{33962DE9-A7B5-4C8B-8571-5BAEE0475229}" dt="2023-08-25T14:00:12.036" v="596" actId="13926"/>
        <pc:sldMkLst>
          <pc:docMk/>
          <pc:sldMk cId="3142257827" sldId="712"/>
        </pc:sldMkLst>
        <pc:spChg chg="mod">
          <ac:chgData name="Yoel Kortick" userId="167978f5-7f40-4909-85d5-d4149554ad4e" providerId="ADAL" clId="{33962DE9-A7B5-4C8B-8571-5BAEE0475229}" dt="2023-08-24T14:39:04.565" v="20"/>
          <ac:spMkLst>
            <pc:docMk/>
            <pc:sldMk cId="3142257827" sldId="712"/>
            <ac:spMk id="2" creationId="{FEDFB40A-FD68-C90C-FC94-AB562EC8C5F8}"/>
          </ac:spMkLst>
        </pc:spChg>
        <pc:spChg chg="mod">
          <ac:chgData name="Yoel Kortick" userId="167978f5-7f40-4909-85d5-d4149554ad4e" providerId="ADAL" clId="{33962DE9-A7B5-4C8B-8571-5BAEE0475229}" dt="2023-08-24T14:39:04.565" v="20"/>
          <ac:spMkLst>
            <pc:docMk/>
            <pc:sldMk cId="3142257827" sldId="712"/>
            <ac:spMk id="3" creationId="{1EEC3019-2DBF-2204-71BC-BA22E9B7D6C8}"/>
          </ac:spMkLst>
        </pc:spChg>
        <pc:spChg chg="add mod">
          <ac:chgData name="Yoel Kortick" userId="167978f5-7f40-4909-85d5-d4149554ad4e" providerId="ADAL" clId="{33962DE9-A7B5-4C8B-8571-5BAEE0475229}" dt="2023-08-25T13:53:01.524" v="387" actId="14100"/>
          <ac:spMkLst>
            <pc:docMk/>
            <pc:sldMk cId="3142257827" sldId="712"/>
            <ac:spMk id="5" creationId="{69DD99CE-D756-A871-BF77-10CE71E5E7AA}"/>
          </ac:spMkLst>
        </pc:spChg>
        <pc:spChg chg="mod">
          <ac:chgData name="Yoel Kortick" userId="167978f5-7f40-4909-85d5-d4149554ad4e" providerId="ADAL" clId="{33962DE9-A7B5-4C8B-8571-5BAEE0475229}" dt="2023-08-25T14:00:12.036" v="596" actId="13926"/>
          <ac:spMkLst>
            <pc:docMk/>
            <pc:sldMk cId="3142257827" sldId="712"/>
            <ac:spMk id="6" creationId="{FC137B9D-CCE8-1D3B-4207-4576FC1D2AA9}"/>
          </ac:spMkLst>
        </pc:spChg>
        <pc:spChg chg="del">
          <ac:chgData name="Yoel Kortick" userId="167978f5-7f40-4909-85d5-d4149554ad4e" providerId="ADAL" clId="{33962DE9-A7B5-4C8B-8571-5BAEE0475229}" dt="2023-08-25T13:49:11.045" v="335" actId="478"/>
          <ac:spMkLst>
            <pc:docMk/>
            <pc:sldMk cId="3142257827" sldId="712"/>
            <ac:spMk id="10" creationId="{BC9CFCB8-DB03-373B-124C-DD3E3A8EEA43}"/>
          </ac:spMkLst>
        </pc:spChg>
        <pc:spChg chg="del">
          <ac:chgData name="Yoel Kortick" userId="167978f5-7f40-4909-85d5-d4149554ad4e" providerId="ADAL" clId="{33962DE9-A7B5-4C8B-8571-5BAEE0475229}" dt="2023-08-25T13:49:11.045" v="335" actId="478"/>
          <ac:spMkLst>
            <pc:docMk/>
            <pc:sldMk cId="3142257827" sldId="712"/>
            <ac:spMk id="12" creationId="{9FD8A695-0307-E74E-1B65-9F8D89D3AE5B}"/>
          </ac:spMkLst>
        </pc:spChg>
        <pc:spChg chg="del">
          <ac:chgData name="Yoel Kortick" userId="167978f5-7f40-4909-85d5-d4149554ad4e" providerId="ADAL" clId="{33962DE9-A7B5-4C8B-8571-5BAEE0475229}" dt="2023-08-25T13:49:11.045" v="335" actId="478"/>
          <ac:spMkLst>
            <pc:docMk/>
            <pc:sldMk cId="3142257827" sldId="712"/>
            <ac:spMk id="14" creationId="{7249FF74-FA28-C7E5-EF4F-2E9B0EC410AA}"/>
          </ac:spMkLst>
        </pc:spChg>
        <pc:picChg chg="add mod">
          <ac:chgData name="Yoel Kortick" userId="167978f5-7f40-4909-85d5-d4149554ad4e" providerId="ADAL" clId="{33962DE9-A7B5-4C8B-8571-5BAEE0475229}" dt="2023-08-25T13:52:55.340" v="385" actId="1076"/>
          <ac:picMkLst>
            <pc:docMk/>
            <pc:sldMk cId="3142257827" sldId="712"/>
            <ac:picMk id="7" creationId="{82B9C29E-C177-5F10-D8FE-ACEF56FF92E3}"/>
          </ac:picMkLst>
        </pc:picChg>
        <pc:picChg chg="del">
          <ac:chgData name="Yoel Kortick" userId="167978f5-7f40-4909-85d5-d4149554ad4e" providerId="ADAL" clId="{33962DE9-A7B5-4C8B-8571-5BAEE0475229}" dt="2023-08-25T13:49:11.045" v="335" actId="478"/>
          <ac:picMkLst>
            <pc:docMk/>
            <pc:sldMk cId="3142257827" sldId="712"/>
            <ac:picMk id="11" creationId="{04EA9287-5281-D6A6-D9D9-70CEFED4C0F1}"/>
          </ac:picMkLst>
        </pc:picChg>
        <pc:cxnChg chg="del">
          <ac:chgData name="Yoel Kortick" userId="167978f5-7f40-4909-85d5-d4149554ad4e" providerId="ADAL" clId="{33962DE9-A7B5-4C8B-8571-5BAEE0475229}" dt="2023-08-25T13:49:11.045" v="335" actId="478"/>
          <ac:cxnSpMkLst>
            <pc:docMk/>
            <pc:sldMk cId="3142257827" sldId="712"/>
            <ac:cxnSpMk id="15" creationId="{9C5CDFA0-9A36-76CC-1E23-086CF281E784}"/>
          </ac:cxnSpMkLst>
        </pc:cxnChg>
        <pc:cxnChg chg="del">
          <ac:chgData name="Yoel Kortick" userId="167978f5-7f40-4909-85d5-d4149554ad4e" providerId="ADAL" clId="{33962DE9-A7B5-4C8B-8571-5BAEE0475229}" dt="2023-08-25T13:49:11.045" v="335" actId="478"/>
          <ac:cxnSpMkLst>
            <pc:docMk/>
            <pc:sldMk cId="3142257827" sldId="712"/>
            <ac:cxnSpMk id="16" creationId="{7CE1F413-61A8-3A9D-FBE4-0BD52780DFB7}"/>
          </ac:cxnSpMkLst>
        </pc:cxnChg>
      </pc:sldChg>
      <pc:sldChg chg="addSp delSp modSp mod">
        <pc:chgData name="Yoel Kortick" userId="167978f5-7f40-4909-85d5-d4149554ad4e" providerId="ADAL" clId="{33962DE9-A7B5-4C8B-8571-5BAEE0475229}" dt="2023-08-25T14:00:32.607" v="600" actId="403"/>
        <pc:sldMkLst>
          <pc:docMk/>
          <pc:sldMk cId="4138879421" sldId="713"/>
        </pc:sldMkLst>
        <pc:spChg chg="mod">
          <ac:chgData name="Yoel Kortick" userId="167978f5-7f40-4909-85d5-d4149554ad4e" providerId="ADAL" clId="{33962DE9-A7B5-4C8B-8571-5BAEE0475229}" dt="2023-08-24T14:39:04.565" v="20"/>
          <ac:spMkLst>
            <pc:docMk/>
            <pc:sldMk cId="4138879421" sldId="713"/>
            <ac:spMk id="2" creationId="{FEDFB40A-FD68-C90C-FC94-AB562EC8C5F8}"/>
          </ac:spMkLst>
        </pc:spChg>
        <pc:spChg chg="mod">
          <ac:chgData name="Yoel Kortick" userId="167978f5-7f40-4909-85d5-d4149554ad4e" providerId="ADAL" clId="{33962DE9-A7B5-4C8B-8571-5BAEE0475229}" dt="2023-08-24T14:39:04.565" v="20"/>
          <ac:spMkLst>
            <pc:docMk/>
            <pc:sldMk cId="4138879421" sldId="713"/>
            <ac:spMk id="3" creationId="{1EEC3019-2DBF-2204-71BC-BA22E9B7D6C8}"/>
          </ac:spMkLst>
        </pc:spChg>
        <pc:spChg chg="mod">
          <ac:chgData name="Yoel Kortick" userId="167978f5-7f40-4909-85d5-d4149554ad4e" providerId="ADAL" clId="{33962DE9-A7B5-4C8B-8571-5BAEE0475229}" dt="2023-08-25T14:00:32.607" v="600" actId="403"/>
          <ac:spMkLst>
            <pc:docMk/>
            <pc:sldMk cId="4138879421" sldId="713"/>
            <ac:spMk id="6" creationId="{FC137B9D-CCE8-1D3B-4207-4576FC1D2AA9}"/>
          </ac:spMkLst>
        </pc:spChg>
        <pc:spChg chg="del">
          <ac:chgData name="Yoel Kortick" userId="167978f5-7f40-4909-85d5-d4149554ad4e" providerId="ADAL" clId="{33962DE9-A7B5-4C8B-8571-5BAEE0475229}" dt="2023-08-25T13:49:35.283" v="345" actId="478"/>
          <ac:spMkLst>
            <pc:docMk/>
            <pc:sldMk cId="4138879421" sldId="713"/>
            <ac:spMk id="8" creationId="{6BE36915-D89C-52BD-8E11-E72B6B34C849}"/>
          </ac:spMkLst>
        </pc:spChg>
        <pc:spChg chg="del">
          <ac:chgData name="Yoel Kortick" userId="167978f5-7f40-4909-85d5-d4149554ad4e" providerId="ADAL" clId="{33962DE9-A7B5-4C8B-8571-5BAEE0475229}" dt="2023-08-25T13:49:35.283" v="345" actId="478"/>
          <ac:spMkLst>
            <pc:docMk/>
            <pc:sldMk cId="4138879421" sldId="713"/>
            <ac:spMk id="10" creationId="{BC9CFCB8-DB03-373B-124C-DD3E3A8EEA43}"/>
          </ac:spMkLst>
        </pc:spChg>
        <pc:spChg chg="del">
          <ac:chgData name="Yoel Kortick" userId="167978f5-7f40-4909-85d5-d4149554ad4e" providerId="ADAL" clId="{33962DE9-A7B5-4C8B-8571-5BAEE0475229}" dt="2023-08-25T13:49:35.283" v="345" actId="478"/>
          <ac:spMkLst>
            <pc:docMk/>
            <pc:sldMk cId="4138879421" sldId="713"/>
            <ac:spMk id="12" creationId="{9FD8A695-0307-E74E-1B65-9F8D89D3AE5B}"/>
          </ac:spMkLst>
        </pc:spChg>
        <pc:spChg chg="del">
          <ac:chgData name="Yoel Kortick" userId="167978f5-7f40-4909-85d5-d4149554ad4e" providerId="ADAL" clId="{33962DE9-A7B5-4C8B-8571-5BAEE0475229}" dt="2023-08-25T13:49:35.283" v="345" actId="478"/>
          <ac:spMkLst>
            <pc:docMk/>
            <pc:sldMk cId="4138879421" sldId="713"/>
            <ac:spMk id="14" creationId="{7249FF74-FA28-C7E5-EF4F-2E9B0EC410AA}"/>
          </ac:spMkLst>
        </pc:spChg>
        <pc:spChg chg="add mod">
          <ac:chgData name="Yoel Kortick" userId="167978f5-7f40-4909-85d5-d4149554ad4e" providerId="ADAL" clId="{33962DE9-A7B5-4C8B-8571-5BAEE0475229}" dt="2023-08-25T13:53:23.922" v="393" actId="14100"/>
          <ac:spMkLst>
            <pc:docMk/>
            <pc:sldMk cId="4138879421" sldId="713"/>
            <ac:spMk id="17" creationId="{360F6CF7-59E7-912C-5E68-AF5A58F9344D}"/>
          </ac:spMkLst>
        </pc:spChg>
        <pc:picChg chg="add mod">
          <ac:chgData name="Yoel Kortick" userId="167978f5-7f40-4909-85d5-d4149554ad4e" providerId="ADAL" clId="{33962DE9-A7B5-4C8B-8571-5BAEE0475229}" dt="2023-08-25T13:53:17.733" v="391" actId="1076"/>
          <ac:picMkLst>
            <pc:docMk/>
            <pc:sldMk cId="4138879421" sldId="713"/>
            <ac:picMk id="5" creationId="{3DBC8EB4-A087-B14F-F523-681636723F2D}"/>
          </ac:picMkLst>
        </pc:picChg>
        <pc:picChg chg="del">
          <ac:chgData name="Yoel Kortick" userId="167978f5-7f40-4909-85d5-d4149554ad4e" providerId="ADAL" clId="{33962DE9-A7B5-4C8B-8571-5BAEE0475229}" dt="2023-08-25T13:49:35.283" v="345" actId="478"/>
          <ac:picMkLst>
            <pc:docMk/>
            <pc:sldMk cId="4138879421" sldId="713"/>
            <ac:picMk id="7" creationId="{8BFABBC7-EF6D-D80A-FB14-204678B305E3}"/>
          </ac:picMkLst>
        </pc:picChg>
        <pc:cxnChg chg="del">
          <ac:chgData name="Yoel Kortick" userId="167978f5-7f40-4909-85d5-d4149554ad4e" providerId="ADAL" clId="{33962DE9-A7B5-4C8B-8571-5BAEE0475229}" dt="2023-08-25T13:49:35.283" v="345" actId="478"/>
          <ac:cxnSpMkLst>
            <pc:docMk/>
            <pc:sldMk cId="4138879421" sldId="713"/>
            <ac:cxnSpMk id="9" creationId="{2F15523D-5079-AC76-9123-CE9A20A50A50}"/>
          </ac:cxnSpMkLst>
        </pc:cxnChg>
        <pc:cxnChg chg="del">
          <ac:chgData name="Yoel Kortick" userId="167978f5-7f40-4909-85d5-d4149554ad4e" providerId="ADAL" clId="{33962DE9-A7B5-4C8B-8571-5BAEE0475229}" dt="2023-08-25T13:49:35.283" v="345" actId="478"/>
          <ac:cxnSpMkLst>
            <pc:docMk/>
            <pc:sldMk cId="4138879421" sldId="713"/>
            <ac:cxnSpMk id="11" creationId="{6DE4A79E-A7A2-46D0-B764-968FE75B4459}"/>
          </ac:cxnSpMkLst>
        </pc:cxnChg>
        <pc:cxnChg chg="del">
          <ac:chgData name="Yoel Kortick" userId="167978f5-7f40-4909-85d5-d4149554ad4e" providerId="ADAL" clId="{33962DE9-A7B5-4C8B-8571-5BAEE0475229}" dt="2023-08-25T13:49:35.283" v="345" actId="478"/>
          <ac:cxnSpMkLst>
            <pc:docMk/>
            <pc:sldMk cId="4138879421" sldId="713"/>
            <ac:cxnSpMk id="15" creationId="{9C5CDFA0-9A36-76CC-1E23-086CF281E784}"/>
          </ac:cxnSpMkLst>
        </pc:cxnChg>
        <pc:cxnChg chg="del">
          <ac:chgData name="Yoel Kortick" userId="167978f5-7f40-4909-85d5-d4149554ad4e" providerId="ADAL" clId="{33962DE9-A7B5-4C8B-8571-5BAEE0475229}" dt="2023-08-25T13:49:35.283" v="345" actId="478"/>
          <ac:cxnSpMkLst>
            <pc:docMk/>
            <pc:sldMk cId="4138879421" sldId="713"/>
            <ac:cxnSpMk id="16" creationId="{7CE1F413-61A8-3A9D-FBE4-0BD52780DFB7}"/>
          </ac:cxnSpMkLst>
        </pc:cxnChg>
      </pc:sldChg>
      <pc:sldChg chg="del">
        <pc:chgData name="Yoel Kortick" userId="167978f5-7f40-4909-85d5-d4149554ad4e" providerId="ADAL" clId="{33962DE9-A7B5-4C8B-8571-5BAEE0475229}" dt="2023-08-25T13:34:08.343" v="73" actId="47"/>
        <pc:sldMkLst>
          <pc:docMk/>
          <pc:sldMk cId="1631739187" sldId="714"/>
        </pc:sldMkLst>
      </pc:sldChg>
      <pc:sldChg chg="addSp modSp add mod">
        <pc:chgData name="Yoel Kortick" userId="167978f5-7f40-4909-85d5-d4149554ad4e" providerId="ADAL" clId="{33962DE9-A7B5-4C8B-8571-5BAEE0475229}" dt="2023-08-25T13:36:56.239" v="135" actId="403"/>
        <pc:sldMkLst>
          <pc:docMk/>
          <pc:sldMk cId="3995503609" sldId="714"/>
        </pc:sldMkLst>
        <pc:spChg chg="add mod">
          <ac:chgData name="Yoel Kortick" userId="167978f5-7f40-4909-85d5-d4149554ad4e" providerId="ADAL" clId="{33962DE9-A7B5-4C8B-8571-5BAEE0475229}" dt="2023-08-25T13:36:56.239" v="135" actId="403"/>
          <ac:spMkLst>
            <pc:docMk/>
            <pc:sldMk cId="3995503609" sldId="714"/>
            <ac:spMk id="6" creationId="{4233041A-013A-2A03-96E9-73CE39F6FFB3}"/>
          </ac:spMkLst>
        </pc:spChg>
        <pc:spChg chg="add mod">
          <ac:chgData name="Yoel Kortick" userId="167978f5-7f40-4909-85d5-d4149554ad4e" providerId="ADAL" clId="{33962DE9-A7B5-4C8B-8571-5BAEE0475229}" dt="2023-08-25T13:36:49.739" v="129" actId="1038"/>
          <ac:spMkLst>
            <pc:docMk/>
            <pc:sldMk cId="3995503609" sldId="714"/>
            <ac:spMk id="7" creationId="{3623F3DE-BE7B-E7E2-A39A-E905593E9697}"/>
          </ac:spMkLst>
        </pc:spChg>
        <pc:picChg chg="add mod">
          <ac:chgData name="Yoel Kortick" userId="167978f5-7f40-4909-85d5-d4149554ad4e" providerId="ADAL" clId="{33962DE9-A7B5-4C8B-8571-5BAEE0475229}" dt="2023-08-25T13:36:41.910" v="116" actId="1076"/>
          <ac:picMkLst>
            <pc:docMk/>
            <pc:sldMk cId="3995503609" sldId="714"/>
            <ac:picMk id="5" creationId="{75620B21-D2DF-10D1-2505-54A88669C89C}"/>
          </ac:picMkLst>
        </pc:picChg>
      </pc:sldChg>
      <pc:sldChg chg="addSp modSp add mod">
        <pc:chgData name="Yoel Kortick" userId="167978f5-7f40-4909-85d5-d4149554ad4e" providerId="ADAL" clId="{33962DE9-A7B5-4C8B-8571-5BAEE0475229}" dt="2023-08-25T13:37:37.622" v="151" actId="27636"/>
        <pc:sldMkLst>
          <pc:docMk/>
          <pc:sldMk cId="2081002177" sldId="715"/>
        </pc:sldMkLst>
        <pc:spChg chg="add mod">
          <ac:chgData name="Yoel Kortick" userId="167978f5-7f40-4909-85d5-d4149554ad4e" providerId="ADAL" clId="{33962DE9-A7B5-4C8B-8571-5BAEE0475229}" dt="2023-08-25T13:37:37.622" v="151" actId="27636"/>
          <ac:spMkLst>
            <pc:docMk/>
            <pc:sldMk cId="2081002177" sldId="715"/>
            <ac:spMk id="6" creationId="{123381C4-4B34-8EB6-E015-59F95F546553}"/>
          </ac:spMkLst>
        </pc:spChg>
        <pc:spChg chg="add mod">
          <ac:chgData name="Yoel Kortick" userId="167978f5-7f40-4909-85d5-d4149554ad4e" providerId="ADAL" clId="{33962DE9-A7B5-4C8B-8571-5BAEE0475229}" dt="2023-08-25T13:37:22.794" v="140" actId="14100"/>
          <ac:spMkLst>
            <pc:docMk/>
            <pc:sldMk cId="2081002177" sldId="715"/>
            <ac:spMk id="7" creationId="{725D086D-2183-2E62-818B-8857DB129BB6}"/>
          </ac:spMkLst>
        </pc:spChg>
        <pc:picChg chg="add mod">
          <ac:chgData name="Yoel Kortick" userId="167978f5-7f40-4909-85d5-d4149554ad4e" providerId="ADAL" clId="{33962DE9-A7B5-4C8B-8571-5BAEE0475229}" dt="2023-08-25T13:37:17.781" v="138" actId="14100"/>
          <ac:picMkLst>
            <pc:docMk/>
            <pc:sldMk cId="2081002177" sldId="715"/>
            <ac:picMk id="5" creationId="{8FC9195C-7D44-D955-DBC2-FE31A18E87D8}"/>
          </ac:picMkLst>
        </pc:picChg>
      </pc:sldChg>
      <pc:sldChg chg="del">
        <pc:chgData name="Yoel Kortick" userId="167978f5-7f40-4909-85d5-d4149554ad4e" providerId="ADAL" clId="{33962DE9-A7B5-4C8B-8571-5BAEE0475229}" dt="2023-08-24T14:39:41.681" v="23" actId="47"/>
        <pc:sldMkLst>
          <pc:docMk/>
          <pc:sldMk cId="2361637751" sldId="715"/>
        </pc:sldMkLst>
      </pc:sldChg>
      <pc:sldChg chg="addSp modSp add mod">
        <pc:chgData name="Yoel Kortick" userId="167978f5-7f40-4909-85d5-d4149554ad4e" providerId="ADAL" clId="{33962DE9-A7B5-4C8B-8571-5BAEE0475229}" dt="2023-08-25T13:58:42.551" v="575" actId="11529"/>
        <pc:sldMkLst>
          <pc:docMk/>
          <pc:sldMk cId="2700976561" sldId="716"/>
        </pc:sldMkLst>
        <pc:spChg chg="mod">
          <ac:chgData name="Yoel Kortick" userId="167978f5-7f40-4909-85d5-d4149554ad4e" providerId="ADAL" clId="{33962DE9-A7B5-4C8B-8571-5BAEE0475229}" dt="2023-08-25T13:39:10.781" v="186" actId="255"/>
          <ac:spMkLst>
            <pc:docMk/>
            <pc:sldMk cId="2700976561" sldId="716"/>
            <ac:spMk id="6" creationId="{FC137B9D-CCE8-1D3B-4207-4576FC1D2AA9}"/>
          </ac:spMkLst>
        </pc:spChg>
        <pc:spChg chg="add mod">
          <ac:chgData name="Yoel Kortick" userId="167978f5-7f40-4909-85d5-d4149554ad4e" providerId="ADAL" clId="{33962DE9-A7B5-4C8B-8571-5BAEE0475229}" dt="2023-08-25T13:39:28.624" v="190" actId="14100"/>
          <ac:spMkLst>
            <pc:docMk/>
            <pc:sldMk cId="2700976561" sldId="716"/>
            <ac:spMk id="7" creationId="{776A8C2C-C999-6306-158C-DA7E45BE67F2}"/>
          </ac:spMkLst>
        </pc:spChg>
        <pc:spChg chg="add">
          <ac:chgData name="Yoel Kortick" userId="167978f5-7f40-4909-85d5-d4149554ad4e" providerId="ADAL" clId="{33962DE9-A7B5-4C8B-8571-5BAEE0475229}" dt="2023-08-25T13:58:42.551" v="575" actId="11529"/>
          <ac:spMkLst>
            <pc:docMk/>
            <pc:sldMk cId="2700976561" sldId="716"/>
            <ac:spMk id="8" creationId="{E3A67E11-F9BF-1706-3879-A9760672797A}"/>
          </ac:spMkLst>
        </pc:spChg>
        <pc:picChg chg="add mod ord">
          <ac:chgData name="Yoel Kortick" userId="167978f5-7f40-4909-85d5-d4149554ad4e" providerId="ADAL" clId="{33962DE9-A7B5-4C8B-8571-5BAEE0475229}" dt="2023-08-25T13:58:29.688" v="574" actId="167"/>
          <ac:picMkLst>
            <pc:docMk/>
            <pc:sldMk cId="2700976561" sldId="716"/>
            <ac:picMk id="5" creationId="{9FC2F686-126A-857D-67C2-6D13CCD0A224}"/>
          </ac:picMkLst>
        </pc:picChg>
      </pc:sldChg>
      <pc:sldChg chg="del">
        <pc:chgData name="Yoel Kortick" userId="167978f5-7f40-4909-85d5-d4149554ad4e" providerId="ADAL" clId="{33962DE9-A7B5-4C8B-8571-5BAEE0475229}" dt="2023-08-24T14:39:41.681" v="23" actId="47"/>
        <pc:sldMkLst>
          <pc:docMk/>
          <pc:sldMk cId="3463319704" sldId="716"/>
        </pc:sldMkLst>
      </pc:sldChg>
      <pc:sldChg chg="del">
        <pc:chgData name="Yoel Kortick" userId="167978f5-7f40-4909-85d5-d4149554ad4e" providerId="ADAL" clId="{33962DE9-A7B5-4C8B-8571-5BAEE0475229}" dt="2023-08-24T14:39:41.681" v="23" actId="47"/>
        <pc:sldMkLst>
          <pc:docMk/>
          <pc:sldMk cId="1853750022" sldId="717"/>
        </pc:sldMkLst>
      </pc:sldChg>
      <pc:sldChg chg="addSp delSp modSp add mod">
        <pc:chgData name="Yoel Kortick" userId="167978f5-7f40-4909-85d5-d4149554ad4e" providerId="ADAL" clId="{33962DE9-A7B5-4C8B-8571-5BAEE0475229}" dt="2023-08-25T13:41:21.225" v="208" actId="14100"/>
        <pc:sldMkLst>
          <pc:docMk/>
          <pc:sldMk cId="3577209614" sldId="717"/>
        </pc:sldMkLst>
        <pc:spChg chg="mod">
          <ac:chgData name="Yoel Kortick" userId="167978f5-7f40-4909-85d5-d4149554ad4e" providerId="ADAL" clId="{33962DE9-A7B5-4C8B-8571-5BAEE0475229}" dt="2023-08-25T13:39:41.176" v="191"/>
          <ac:spMkLst>
            <pc:docMk/>
            <pc:sldMk cId="3577209614" sldId="717"/>
            <ac:spMk id="6" creationId="{FC137B9D-CCE8-1D3B-4207-4576FC1D2AA9}"/>
          </ac:spMkLst>
        </pc:spChg>
        <pc:spChg chg="add mod">
          <ac:chgData name="Yoel Kortick" userId="167978f5-7f40-4909-85d5-d4149554ad4e" providerId="ADAL" clId="{33962DE9-A7B5-4C8B-8571-5BAEE0475229}" dt="2023-08-25T13:40:06.128" v="195" actId="1076"/>
          <ac:spMkLst>
            <pc:docMk/>
            <pc:sldMk cId="3577209614" sldId="717"/>
            <ac:spMk id="8" creationId="{A6753EBB-A1E3-520F-3BED-68DF61B12D1D}"/>
          </ac:spMkLst>
        </pc:spChg>
        <pc:spChg chg="add mod">
          <ac:chgData name="Yoel Kortick" userId="167978f5-7f40-4909-85d5-d4149554ad4e" providerId="ADAL" clId="{33962DE9-A7B5-4C8B-8571-5BAEE0475229}" dt="2023-08-25T13:41:08.067" v="204" actId="208"/>
          <ac:spMkLst>
            <pc:docMk/>
            <pc:sldMk cId="3577209614" sldId="717"/>
            <ac:spMk id="10" creationId="{BDAD6876-1E8E-21FA-7564-86E3FA849F44}"/>
          </ac:spMkLst>
        </pc:spChg>
        <pc:spChg chg="add mod">
          <ac:chgData name="Yoel Kortick" userId="167978f5-7f40-4909-85d5-d4149554ad4e" providerId="ADAL" clId="{33962DE9-A7B5-4C8B-8571-5BAEE0475229}" dt="2023-08-25T13:40:58.315" v="203" actId="208"/>
          <ac:spMkLst>
            <pc:docMk/>
            <pc:sldMk cId="3577209614" sldId="717"/>
            <ac:spMk id="16" creationId="{CAF3D19A-401C-462C-B411-6E0848052B3B}"/>
          </ac:spMkLst>
        </pc:spChg>
        <pc:picChg chg="add mod">
          <ac:chgData name="Yoel Kortick" userId="167978f5-7f40-4909-85d5-d4149554ad4e" providerId="ADAL" clId="{33962DE9-A7B5-4C8B-8571-5BAEE0475229}" dt="2023-08-25T13:40:41.799" v="200" actId="1076"/>
          <ac:picMkLst>
            <pc:docMk/>
            <pc:sldMk cId="3577209614" sldId="717"/>
            <ac:picMk id="5" creationId="{12FA5F42-54F0-69D8-E093-2FEE8D082CB8}"/>
          </ac:picMkLst>
        </pc:picChg>
        <pc:cxnChg chg="add mod">
          <ac:chgData name="Yoel Kortick" userId="167978f5-7f40-4909-85d5-d4149554ad4e" providerId="ADAL" clId="{33962DE9-A7B5-4C8B-8571-5BAEE0475229}" dt="2023-08-25T13:40:23.933" v="197" actId="1076"/>
          <ac:cxnSpMkLst>
            <pc:docMk/>
            <pc:sldMk cId="3577209614" sldId="717"/>
            <ac:cxnSpMk id="7" creationId="{9984183D-20E9-3650-1C62-4603FC2EDCAF}"/>
          </ac:cxnSpMkLst>
        </pc:cxnChg>
        <pc:cxnChg chg="add mod">
          <ac:chgData name="Yoel Kortick" userId="167978f5-7f40-4909-85d5-d4149554ad4e" providerId="ADAL" clId="{33962DE9-A7B5-4C8B-8571-5BAEE0475229}" dt="2023-08-25T13:40:06.128" v="195" actId="1076"/>
          <ac:cxnSpMkLst>
            <pc:docMk/>
            <pc:sldMk cId="3577209614" sldId="717"/>
            <ac:cxnSpMk id="9" creationId="{FA81E634-D321-A3CF-0800-7E6D699E9F86}"/>
          </ac:cxnSpMkLst>
        </pc:cxnChg>
        <pc:cxnChg chg="add mod">
          <ac:chgData name="Yoel Kortick" userId="167978f5-7f40-4909-85d5-d4149554ad4e" providerId="ADAL" clId="{33962DE9-A7B5-4C8B-8571-5BAEE0475229}" dt="2023-08-25T13:41:21.225" v="208" actId="14100"/>
          <ac:cxnSpMkLst>
            <pc:docMk/>
            <pc:sldMk cId="3577209614" sldId="717"/>
            <ac:cxnSpMk id="11" creationId="{6B755DC4-2DC3-ABEC-33EC-EA6959D001DD}"/>
          </ac:cxnSpMkLst>
        </pc:cxnChg>
        <pc:cxnChg chg="add mod">
          <ac:chgData name="Yoel Kortick" userId="167978f5-7f40-4909-85d5-d4149554ad4e" providerId="ADAL" clId="{33962DE9-A7B5-4C8B-8571-5BAEE0475229}" dt="2023-08-25T13:41:14.345" v="206" actId="14100"/>
          <ac:cxnSpMkLst>
            <pc:docMk/>
            <pc:sldMk cId="3577209614" sldId="717"/>
            <ac:cxnSpMk id="12" creationId="{DB8BEBB8-7A1B-BAF8-F752-DAD0984F6640}"/>
          </ac:cxnSpMkLst>
        </pc:cxnChg>
        <pc:cxnChg chg="add mod">
          <ac:chgData name="Yoel Kortick" userId="167978f5-7f40-4909-85d5-d4149554ad4e" providerId="ADAL" clId="{33962DE9-A7B5-4C8B-8571-5BAEE0475229}" dt="2023-08-25T13:40:49.981" v="201" actId="1076"/>
          <ac:cxnSpMkLst>
            <pc:docMk/>
            <pc:sldMk cId="3577209614" sldId="717"/>
            <ac:cxnSpMk id="14" creationId="{56D0B03D-3949-7D13-CCEC-AC422EAB9114}"/>
          </ac:cxnSpMkLst>
        </pc:cxnChg>
        <pc:cxnChg chg="add del mod">
          <ac:chgData name="Yoel Kortick" userId="167978f5-7f40-4909-85d5-d4149554ad4e" providerId="ADAL" clId="{33962DE9-A7B5-4C8B-8571-5BAEE0475229}" dt="2023-08-25T13:40:26.006" v="198" actId="478"/>
          <ac:cxnSpMkLst>
            <pc:docMk/>
            <pc:sldMk cId="3577209614" sldId="717"/>
            <ac:cxnSpMk id="15" creationId="{5030EC99-F8D2-B0EF-7FDE-9705E063113A}"/>
          </ac:cxnSpMkLst>
        </pc:cxnChg>
      </pc:sldChg>
      <pc:sldChg chg="del">
        <pc:chgData name="Yoel Kortick" userId="167978f5-7f40-4909-85d5-d4149554ad4e" providerId="ADAL" clId="{33962DE9-A7B5-4C8B-8571-5BAEE0475229}" dt="2023-08-24T14:39:41.681" v="23" actId="47"/>
        <pc:sldMkLst>
          <pc:docMk/>
          <pc:sldMk cId="2728154078" sldId="718"/>
        </pc:sldMkLst>
      </pc:sldChg>
      <pc:sldChg chg="addSp delSp modSp add mod">
        <pc:chgData name="Yoel Kortick" userId="167978f5-7f40-4909-85d5-d4149554ad4e" providerId="ADAL" clId="{33962DE9-A7B5-4C8B-8571-5BAEE0475229}" dt="2023-08-25T13:42:57.740" v="255" actId="6549"/>
        <pc:sldMkLst>
          <pc:docMk/>
          <pc:sldMk cId="3712247233" sldId="718"/>
        </pc:sldMkLst>
        <pc:spChg chg="mod">
          <ac:chgData name="Yoel Kortick" userId="167978f5-7f40-4909-85d5-d4149554ad4e" providerId="ADAL" clId="{33962DE9-A7B5-4C8B-8571-5BAEE0475229}" dt="2023-08-25T13:41:47.408" v="209"/>
          <ac:spMkLst>
            <pc:docMk/>
            <pc:sldMk cId="3712247233" sldId="718"/>
            <ac:spMk id="6" creationId="{FC137B9D-CCE8-1D3B-4207-4576FC1D2AA9}"/>
          </ac:spMkLst>
        </pc:spChg>
        <pc:spChg chg="add mod">
          <ac:chgData name="Yoel Kortick" userId="167978f5-7f40-4909-85d5-d4149554ad4e" providerId="ADAL" clId="{33962DE9-A7B5-4C8B-8571-5BAEE0475229}" dt="2023-08-25T13:42:29.547" v="222" actId="6549"/>
          <ac:spMkLst>
            <pc:docMk/>
            <pc:sldMk cId="3712247233" sldId="718"/>
            <ac:spMk id="8" creationId="{1EE5B457-7C52-A90F-A8A5-B497FE4C9418}"/>
          </ac:spMkLst>
        </pc:spChg>
        <pc:spChg chg="add mod">
          <ac:chgData name="Yoel Kortick" userId="167978f5-7f40-4909-85d5-d4149554ad4e" providerId="ADAL" clId="{33962DE9-A7B5-4C8B-8571-5BAEE0475229}" dt="2023-08-25T13:42:48.775" v="251" actId="20577"/>
          <ac:spMkLst>
            <pc:docMk/>
            <pc:sldMk cId="3712247233" sldId="718"/>
            <ac:spMk id="10" creationId="{25AFC73B-C350-CD54-EBFE-C71791E669D8}"/>
          </ac:spMkLst>
        </pc:spChg>
        <pc:spChg chg="add mod">
          <ac:chgData name="Yoel Kortick" userId="167978f5-7f40-4909-85d5-d4149554ad4e" providerId="ADAL" clId="{33962DE9-A7B5-4C8B-8571-5BAEE0475229}" dt="2023-08-25T13:42:57.740" v="255" actId="6549"/>
          <ac:spMkLst>
            <pc:docMk/>
            <pc:sldMk cId="3712247233" sldId="718"/>
            <ac:spMk id="15" creationId="{BD916EF8-883E-1984-B1A8-429B00C2935D}"/>
          </ac:spMkLst>
        </pc:spChg>
        <pc:picChg chg="add del mod">
          <ac:chgData name="Yoel Kortick" userId="167978f5-7f40-4909-85d5-d4149554ad4e" providerId="ADAL" clId="{33962DE9-A7B5-4C8B-8571-5BAEE0475229}" dt="2023-08-25T13:41:58.260" v="211" actId="478"/>
          <ac:picMkLst>
            <pc:docMk/>
            <pc:sldMk cId="3712247233" sldId="718"/>
            <ac:picMk id="5" creationId="{D16F4B07-A5D7-6E52-953F-DDF2DA7AD23F}"/>
          </ac:picMkLst>
        </pc:picChg>
        <pc:picChg chg="add mod ord">
          <ac:chgData name="Yoel Kortick" userId="167978f5-7f40-4909-85d5-d4149554ad4e" providerId="ADAL" clId="{33962DE9-A7B5-4C8B-8571-5BAEE0475229}" dt="2023-08-25T13:42:11.970" v="215" actId="167"/>
          <ac:picMkLst>
            <pc:docMk/>
            <pc:sldMk cId="3712247233" sldId="718"/>
            <ac:picMk id="16" creationId="{EE6943D2-538B-D896-7304-BB64A9DBE3EA}"/>
          </ac:picMkLst>
        </pc:picChg>
        <pc:cxnChg chg="add mod">
          <ac:chgData name="Yoel Kortick" userId="167978f5-7f40-4909-85d5-d4149554ad4e" providerId="ADAL" clId="{33962DE9-A7B5-4C8B-8571-5BAEE0475229}" dt="2023-08-25T13:42:55.019" v="252" actId="1076"/>
          <ac:cxnSpMkLst>
            <pc:docMk/>
            <pc:sldMk cId="3712247233" sldId="718"/>
            <ac:cxnSpMk id="7" creationId="{66671A46-F2DD-04EE-3752-491BF7C53D53}"/>
          </ac:cxnSpMkLst>
        </pc:cxnChg>
        <pc:cxnChg chg="add mod">
          <ac:chgData name="Yoel Kortick" userId="167978f5-7f40-4909-85d5-d4149554ad4e" providerId="ADAL" clId="{33962DE9-A7B5-4C8B-8571-5BAEE0475229}" dt="2023-08-25T13:42:19.802" v="216" actId="1076"/>
          <ac:cxnSpMkLst>
            <pc:docMk/>
            <pc:sldMk cId="3712247233" sldId="718"/>
            <ac:cxnSpMk id="9" creationId="{93573E94-46E3-ADF1-14BD-70789BF2EDCF}"/>
          </ac:cxnSpMkLst>
        </pc:cxnChg>
        <pc:cxnChg chg="add mod">
          <ac:chgData name="Yoel Kortick" userId="167978f5-7f40-4909-85d5-d4149554ad4e" providerId="ADAL" clId="{33962DE9-A7B5-4C8B-8571-5BAEE0475229}" dt="2023-08-25T13:42:46.415" v="250" actId="1076"/>
          <ac:cxnSpMkLst>
            <pc:docMk/>
            <pc:sldMk cId="3712247233" sldId="718"/>
            <ac:cxnSpMk id="11" creationId="{D1339684-F6CD-D7AA-2240-78E01899BE81}"/>
          </ac:cxnSpMkLst>
        </pc:cxnChg>
        <pc:cxnChg chg="add mod">
          <ac:chgData name="Yoel Kortick" userId="167978f5-7f40-4909-85d5-d4149554ad4e" providerId="ADAL" clId="{33962DE9-A7B5-4C8B-8571-5BAEE0475229}" dt="2023-08-25T13:42:42.423" v="249" actId="1038"/>
          <ac:cxnSpMkLst>
            <pc:docMk/>
            <pc:sldMk cId="3712247233" sldId="718"/>
            <ac:cxnSpMk id="12" creationId="{6A933440-215D-6BE7-E5BC-98F9F8048A98}"/>
          </ac:cxnSpMkLst>
        </pc:cxnChg>
        <pc:cxnChg chg="add mod">
          <ac:chgData name="Yoel Kortick" userId="167978f5-7f40-4909-85d5-d4149554ad4e" providerId="ADAL" clId="{33962DE9-A7B5-4C8B-8571-5BAEE0475229}" dt="2023-08-25T13:42:42.423" v="249" actId="1038"/>
          <ac:cxnSpMkLst>
            <pc:docMk/>
            <pc:sldMk cId="3712247233" sldId="718"/>
            <ac:cxnSpMk id="14" creationId="{71185A00-8290-6B86-DEEF-5995C44EE09C}"/>
          </ac:cxnSpMkLst>
        </pc:cxnChg>
      </pc:sldChg>
      <pc:sldChg chg="addSp modSp add mod">
        <pc:chgData name="Yoel Kortick" userId="167978f5-7f40-4909-85d5-d4149554ad4e" providerId="ADAL" clId="{33962DE9-A7B5-4C8B-8571-5BAEE0475229}" dt="2023-08-25T13:43:29.081" v="280" actId="1036"/>
        <pc:sldMkLst>
          <pc:docMk/>
          <pc:sldMk cId="1696479872" sldId="719"/>
        </pc:sldMkLst>
        <pc:spChg chg="mod">
          <ac:chgData name="Yoel Kortick" userId="167978f5-7f40-4909-85d5-d4149554ad4e" providerId="ADAL" clId="{33962DE9-A7B5-4C8B-8571-5BAEE0475229}" dt="2023-08-25T13:43:17.202" v="257" actId="255"/>
          <ac:spMkLst>
            <pc:docMk/>
            <pc:sldMk cId="1696479872" sldId="719"/>
            <ac:spMk id="6" creationId="{FC137B9D-CCE8-1D3B-4207-4576FC1D2AA9}"/>
          </ac:spMkLst>
        </pc:spChg>
        <pc:picChg chg="add mod">
          <ac:chgData name="Yoel Kortick" userId="167978f5-7f40-4909-85d5-d4149554ad4e" providerId="ADAL" clId="{33962DE9-A7B5-4C8B-8571-5BAEE0475229}" dt="2023-08-25T13:43:29.081" v="280" actId="1036"/>
          <ac:picMkLst>
            <pc:docMk/>
            <pc:sldMk cId="1696479872" sldId="719"/>
            <ac:picMk id="5" creationId="{2A87EAEF-F8FE-68D6-854A-4E69C5797284}"/>
          </ac:picMkLst>
        </pc:picChg>
      </pc:sldChg>
      <pc:sldChg chg="del">
        <pc:chgData name="Yoel Kortick" userId="167978f5-7f40-4909-85d5-d4149554ad4e" providerId="ADAL" clId="{33962DE9-A7B5-4C8B-8571-5BAEE0475229}" dt="2023-08-24T14:39:41.681" v="23" actId="47"/>
        <pc:sldMkLst>
          <pc:docMk/>
          <pc:sldMk cId="2689582850" sldId="719"/>
        </pc:sldMkLst>
      </pc:sldChg>
      <pc:sldChg chg="del">
        <pc:chgData name="Yoel Kortick" userId="167978f5-7f40-4909-85d5-d4149554ad4e" providerId="ADAL" clId="{33962DE9-A7B5-4C8B-8571-5BAEE0475229}" dt="2023-08-24T14:39:41.681" v="23" actId="47"/>
        <pc:sldMkLst>
          <pc:docMk/>
          <pc:sldMk cId="1865385424" sldId="720"/>
        </pc:sldMkLst>
      </pc:sldChg>
      <pc:sldChg chg="addSp modSp add mod">
        <pc:chgData name="Yoel Kortick" userId="167978f5-7f40-4909-85d5-d4149554ad4e" providerId="ADAL" clId="{33962DE9-A7B5-4C8B-8571-5BAEE0475229}" dt="2023-08-25T13:48:01.177" v="326" actId="14100"/>
        <pc:sldMkLst>
          <pc:docMk/>
          <pc:sldMk cId="2430554533" sldId="720"/>
        </pc:sldMkLst>
        <pc:spChg chg="mod">
          <ac:chgData name="Yoel Kortick" userId="167978f5-7f40-4909-85d5-d4149554ad4e" providerId="ADAL" clId="{33962DE9-A7B5-4C8B-8571-5BAEE0475229}" dt="2023-08-25T13:43:49.620" v="284" actId="404"/>
          <ac:spMkLst>
            <pc:docMk/>
            <pc:sldMk cId="2430554533" sldId="720"/>
            <ac:spMk id="6" creationId="{FC137B9D-CCE8-1D3B-4207-4576FC1D2AA9}"/>
          </ac:spMkLst>
        </pc:spChg>
        <pc:spChg chg="add mod">
          <ac:chgData name="Yoel Kortick" userId="167978f5-7f40-4909-85d5-d4149554ad4e" providerId="ADAL" clId="{33962DE9-A7B5-4C8B-8571-5BAEE0475229}" dt="2023-08-25T13:47:55.004" v="324" actId="14100"/>
          <ac:spMkLst>
            <pc:docMk/>
            <pc:sldMk cId="2430554533" sldId="720"/>
            <ac:spMk id="7" creationId="{780C73CC-918D-D391-C1FA-34C8C3DABB20}"/>
          </ac:spMkLst>
        </pc:spChg>
        <pc:spChg chg="add mod">
          <ac:chgData name="Yoel Kortick" userId="167978f5-7f40-4909-85d5-d4149554ad4e" providerId="ADAL" clId="{33962DE9-A7B5-4C8B-8571-5BAEE0475229}" dt="2023-08-25T13:47:48.755" v="322" actId="14100"/>
          <ac:spMkLst>
            <pc:docMk/>
            <pc:sldMk cId="2430554533" sldId="720"/>
            <ac:spMk id="8" creationId="{51A9B7D3-3ADC-B6D2-DA41-B726392441CB}"/>
          </ac:spMkLst>
        </pc:spChg>
        <pc:spChg chg="add mod">
          <ac:chgData name="Yoel Kortick" userId="167978f5-7f40-4909-85d5-d4149554ad4e" providerId="ADAL" clId="{33962DE9-A7B5-4C8B-8571-5BAEE0475229}" dt="2023-08-25T13:48:01.177" v="326" actId="14100"/>
          <ac:spMkLst>
            <pc:docMk/>
            <pc:sldMk cId="2430554533" sldId="720"/>
            <ac:spMk id="9" creationId="{A48B0729-28BA-1E5A-5D6A-7BAD5FA3357D}"/>
          </ac:spMkLst>
        </pc:spChg>
        <pc:picChg chg="add mod">
          <ac:chgData name="Yoel Kortick" userId="167978f5-7f40-4909-85d5-d4149554ad4e" providerId="ADAL" clId="{33962DE9-A7B5-4C8B-8571-5BAEE0475229}" dt="2023-08-25T13:47:38.310" v="302" actId="1036"/>
          <ac:picMkLst>
            <pc:docMk/>
            <pc:sldMk cId="2430554533" sldId="720"/>
            <ac:picMk id="5" creationId="{C86B8CA5-1BA5-64AE-105C-0BB83E1A9BBD}"/>
          </ac:picMkLst>
        </pc:picChg>
      </pc:sldChg>
      <pc:sldChg chg="del">
        <pc:chgData name="Yoel Kortick" userId="167978f5-7f40-4909-85d5-d4149554ad4e" providerId="ADAL" clId="{33962DE9-A7B5-4C8B-8571-5BAEE0475229}" dt="2023-08-24T14:39:41.681" v="23" actId="47"/>
        <pc:sldMkLst>
          <pc:docMk/>
          <pc:sldMk cId="887252644" sldId="721"/>
        </pc:sldMkLst>
      </pc:sldChg>
      <pc:sldChg chg="addSp modSp add mod">
        <pc:chgData name="Yoel Kortick" userId="167978f5-7f40-4909-85d5-d4149554ad4e" providerId="ADAL" clId="{33962DE9-A7B5-4C8B-8571-5BAEE0475229}" dt="2023-08-25T14:00:52.132" v="604" actId="13926"/>
        <pc:sldMkLst>
          <pc:docMk/>
          <pc:sldMk cId="3827169100" sldId="721"/>
        </pc:sldMkLst>
        <pc:spChg chg="mod">
          <ac:chgData name="Yoel Kortick" userId="167978f5-7f40-4909-85d5-d4149554ad4e" providerId="ADAL" clId="{33962DE9-A7B5-4C8B-8571-5BAEE0475229}" dt="2023-08-25T14:00:52.132" v="604" actId="13926"/>
          <ac:spMkLst>
            <pc:docMk/>
            <pc:sldMk cId="3827169100" sldId="721"/>
            <ac:spMk id="6" creationId="{FC137B9D-CCE8-1D3B-4207-4576FC1D2AA9}"/>
          </ac:spMkLst>
        </pc:spChg>
        <pc:spChg chg="add mod">
          <ac:chgData name="Yoel Kortick" userId="167978f5-7f40-4909-85d5-d4149554ad4e" providerId="ADAL" clId="{33962DE9-A7B5-4C8B-8571-5BAEE0475229}" dt="2023-08-25T13:53:51.376" v="398" actId="1076"/>
          <ac:spMkLst>
            <pc:docMk/>
            <pc:sldMk cId="3827169100" sldId="721"/>
            <ac:spMk id="7" creationId="{B9A1B96B-B05E-AC26-F832-427CA498A435}"/>
          </ac:spMkLst>
        </pc:spChg>
        <pc:picChg chg="add mod">
          <ac:chgData name="Yoel Kortick" userId="167978f5-7f40-4909-85d5-d4149554ad4e" providerId="ADAL" clId="{33962DE9-A7B5-4C8B-8571-5BAEE0475229}" dt="2023-08-25T13:53:45.652" v="396" actId="14100"/>
          <ac:picMkLst>
            <pc:docMk/>
            <pc:sldMk cId="3827169100" sldId="721"/>
            <ac:picMk id="5" creationId="{85FA0DD9-D878-5F3B-D322-6088AD2987BB}"/>
          </ac:picMkLst>
        </pc:picChg>
        <pc:cxnChg chg="add mod">
          <ac:chgData name="Yoel Kortick" userId="167978f5-7f40-4909-85d5-d4149554ad4e" providerId="ADAL" clId="{33962DE9-A7B5-4C8B-8571-5BAEE0475229}" dt="2023-08-25T13:53:55.839" v="399" actId="1076"/>
          <ac:cxnSpMkLst>
            <pc:docMk/>
            <pc:sldMk cId="3827169100" sldId="721"/>
            <ac:cxnSpMk id="8" creationId="{65ACF3F6-E0AD-B93E-3AF3-F976F961BD4C}"/>
          </ac:cxnSpMkLst>
        </pc:cxnChg>
        <pc:cxnChg chg="add mod">
          <ac:chgData name="Yoel Kortick" userId="167978f5-7f40-4909-85d5-d4149554ad4e" providerId="ADAL" clId="{33962DE9-A7B5-4C8B-8571-5BAEE0475229}" dt="2023-08-25T13:53:58.604" v="400" actId="14100"/>
          <ac:cxnSpMkLst>
            <pc:docMk/>
            <pc:sldMk cId="3827169100" sldId="721"/>
            <ac:cxnSpMk id="9" creationId="{CD1A69EE-4F1E-0BD2-505E-40542C76A0DD}"/>
          </ac:cxnSpMkLst>
        </pc:cxnChg>
      </pc:sldChg>
      <pc:sldChg chg="del">
        <pc:chgData name="Yoel Kortick" userId="167978f5-7f40-4909-85d5-d4149554ad4e" providerId="ADAL" clId="{33962DE9-A7B5-4C8B-8571-5BAEE0475229}" dt="2023-08-24T14:39:41.681" v="23" actId="47"/>
        <pc:sldMkLst>
          <pc:docMk/>
          <pc:sldMk cId="2248536251" sldId="722"/>
        </pc:sldMkLst>
      </pc:sldChg>
      <pc:sldChg chg="addSp modSp add mod">
        <pc:chgData name="Yoel Kortick" userId="167978f5-7f40-4909-85d5-d4149554ad4e" providerId="ADAL" clId="{33962DE9-A7B5-4C8B-8571-5BAEE0475229}" dt="2023-08-25T14:01:05.376" v="606" actId="13926"/>
        <pc:sldMkLst>
          <pc:docMk/>
          <pc:sldMk cId="3970056979" sldId="722"/>
        </pc:sldMkLst>
        <pc:spChg chg="mod">
          <ac:chgData name="Yoel Kortick" userId="167978f5-7f40-4909-85d5-d4149554ad4e" providerId="ADAL" clId="{33962DE9-A7B5-4C8B-8571-5BAEE0475229}" dt="2023-08-25T14:01:05.376" v="606" actId="13926"/>
          <ac:spMkLst>
            <pc:docMk/>
            <pc:sldMk cId="3970056979" sldId="722"/>
            <ac:spMk id="6" creationId="{FC137B9D-CCE8-1D3B-4207-4576FC1D2AA9}"/>
          </ac:spMkLst>
        </pc:spChg>
        <pc:spChg chg="add mod">
          <ac:chgData name="Yoel Kortick" userId="167978f5-7f40-4909-85d5-d4149554ad4e" providerId="ADAL" clId="{33962DE9-A7B5-4C8B-8571-5BAEE0475229}" dt="2023-08-25T13:55:22.290" v="475" actId="1076"/>
          <ac:spMkLst>
            <pc:docMk/>
            <pc:sldMk cId="3970056979" sldId="722"/>
            <ac:spMk id="7" creationId="{A4D314BF-2008-03DC-AFBE-7F74F447E969}"/>
          </ac:spMkLst>
        </pc:spChg>
        <pc:spChg chg="add mod">
          <ac:chgData name="Yoel Kortick" userId="167978f5-7f40-4909-85d5-d4149554ad4e" providerId="ADAL" clId="{33962DE9-A7B5-4C8B-8571-5BAEE0475229}" dt="2023-08-25T13:55:14.896" v="472" actId="1076"/>
          <ac:spMkLst>
            <pc:docMk/>
            <pc:sldMk cId="3970056979" sldId="722"/>
            <ac:spMk id="9" creationId="{807630C7-B984-30D5-49EE-93F8CF3DBA16}"/>
          </ac:spMkLst>
        </pc:spChg>
        <pc:picChg chg="add mod">
          <ac:chgData name="Yoel Kortick" userId="167978f5-7f40-4909-85d5-d4149554ad4e" providerId="ADAL" clId="{33962DE9-A7B5-4C8B-8571-5BAEE0475229}" dt="2023-08-25T13:55:07.814" v="470" actId="1076"/>
          <ac:picMkLst>
            <pc:docMk/>
            <pc:sldMk cId="3970056979" sldId="722"/>
            <ac:picMk id="5" creationId="{6ACE68BD-0D69-DA5C-A694-76B112D32234}"/>
          </ac:picMkLst>
        </pc:picChg>
        <pc:cxnChg chg="add mod">
          <ac:chgData name="Yoel Kortick" userId="167978f5-7f40-4909-85d5-d4149554ad4e" providerId="ADAL" clId="{33962DE9-A7B5-4C8B-8571-5BAEE0475229}" dt="2023-08-25T13:55:26.330" v="477" actId="14100"/>
          <ac:cxnSpMkLst>
            <pc:docMk/>
            <pc:sldMk cId="3970056979" sldId="722"/>
            <ac:cxnSpMk id="8" creationId="{9E940D9B-76C6-2BB7-AB7E-44F9E5810076}"/>
          </ac:cxnSpMkLst>
        </pc:cxnChg>
        <pc:cxnChg chg="add mod">
          <ac:chgData name="Yoel Kortick" userId="167978f5-7f40-4909-85d5-d4149554ad4e" providerId="ADAL" clId="{33962DE9-A7B5-4C8B-8571-5BAEE0475229}" dt="2023-08-25T13:55:19.277" v="474" actId="14100"/>
          <ac:cxnSpMkLst>
            <pc:docMk/>
            <pc:sldMk cId="3970056979" sldId="722"/>
            <ac:cxnSpMk id="10" creationId="{3168C97F-7F8D-35D2-57A0-52B0055CED9D}"/>
          </ac:cxnSpMkLst>
        </pc:cxnChg>
      </pc:sldChg>
      <pc:sldChg chg="del">
        <pc:chgData name="Yoel Kortick" userId="167978f5-7f40-4909-85d5-d4149554ad4e" providerId="ADAL" clId="{33962DE9-A7B5-4C8B-8571-5BAEE0475229}" dt="2023-08-24T14:39:41.681" v="23" actId="47"/>
        <pc:sldMkLst>
          <pc:docMk/>
          <pc:sldMk cId="2077437268" sldId="723"/>
        </pc:sldMkLst>
      </pc:sldChg>
      <pc:sldChg chg="addSp modSp add mod">
        <pc:chgData name="Yoel Kortick" userId="167978f5-7f40-4909-85d5-d4149554ad4e" providerId="ADAL" clId="{33962DE9-A7B5-4C8B-8571-5BAEE0475229}" dt="2023-08-25T14:01:35.061" v="619" actId="1036"/>
        <pc:sldMkLst>
          <pc:docMk/>
          <pc:sldMk cId="2508666631" sldId="723"/>
        </pc:sldMkLst>
        <pc:spChg chg="mod">
          <ac:chgData name="Yoel Kortick" userId="167978f5-7f40-4909-85d5-d4149554ad4e" providerId="ADAL" clId="{33962DE9-A7B5-4C8B-8571-5BAEE0475229}" dt="2023-08-25T14:01:24.636" v="608" actId="13926"/>
          <ac:spMkLst>
            <pc:docMk/>
            <pc:sldMk cId="2508666631" sldId="723"/>
            <ac:spMk id="6" creationId="{FC137B9D-CCE8-1D3B-4207-4576FC1D2AA9}"/>
          </ac:spMkLst>
        </pc:spChg>
        <pc:spChg chg="add mod">
          <ac:chgData name="Yoel Kortick" userId="167978f5-7f40-4909-85d5-d4149554ad4e" providerId="ADAL" clId="{33962DE9-A7B5-4C8B-8571-5BAEE0475229}" dt="2023-08-25T14:01:35.061" v="619" actId="1036"/>
          <ac:spMkLst>
            <pc:docMk/>
            <pc:sldMk cId="2508666631" sldId="723"/>
            <ac:spMk id="7" creationId="{FA719A93-65D8-FF1A-D319-2D2E552FBFF6}"/>
          </ac:spMkLst>
        </pc:spChg>
        <pc:spChg chg="add mod">
          <ac:chgData name="Yoel Kortick" userId="167978f5-7f40-4909-85d5-d4149554ad4e" providerId="ADAL" clId="{33962DE9-A7B5-4C8B-8571-5BAEE0475229}" dt="2023-08-25T14:01:35.061" v="619" actId="1036"/>
          <ac:spMkLst>
            <pc:docMk/>
            <pc:sldMk cId="2508666631" sldId="723"/>
            <ac:spMk id="8" creationId="{4D8D7A03-1C66-A30D-4A0D-52C9A6E3CC93}"/>
          </ac:spMkLst>
        </pc:spChg>
        <pc:spChg chg="add mod">
          <ac:chgData name="Yoel Kortick" userId="167978f5-7f40-4909-85d5-d4149554ad4e" providerId="ADAL" clId="{33962DE9-A7B5-4C8B-8571-5BAEE0475229}" dt="2023-08-25T14:01:35.061" v="619" actId="1036"/>
          <ac:spMkLst>
            <pc:docMk/>
            <pc:sldMk cId="2508666631" sldId="723"/>
            <ac:spMk id="9" creationId="{F91D868D-6F83-3D36-2C37-8C35EBBD6DB7}"/>
          </ac:spMkLst>
        </pc:spChg>
        <pc:picChg chg="add mod">
          <ac:chgData name="Yoel Kortick" userId="167978f5-7f40-4909-85d5-d4149554ad4e" providerId="ADAL" clId="{33962DE9-A7B5-4C8B-8571-5BAEE0475229}" dt="2023-08-25T14:01:35.061" v="619" actId="1036"/>
          <ac:picMkLst>
            <pc:docMk/>
            <pc:sldMk cId="2508666631" sldId="723"/>
            <ac:picMk id="5" creationId="{4F2F600A-CBF1-485C-4468-A213B13A2E0A}"/>
          </ac:picMkLst>
        </pc:picChg>
      </pc:sldChg>
      <pc:sldChg chg="addSp modSp add mod">
        <pc:chgData name="Yoel Kortick" userId="167978f5-7f40-4909-85d5-d4149554ad4e" providerId="ADAL" clId="{33962DE9-A7B5-4C8B-8571-5BAEE0475229}" dt="2023-08-25T14:01:46.327" v="640" actId="6549"/>
        <pc:sldMkLst>
          <pc:docMk/>
          <pc:sldMk cId="2238338478" sldId="724"/>
        </pc:sldMkLst>
        <pc:spChg chg="mod">
          <ac:chgData name="Yoel Kortick" userId="167978f5-7f40-4909-85d5-d4149554ad4e" providerId="ADAL" clId="{33962DE9-A7B5-4C8B-8571-5BAEE0475229}" dt="2023-08-25T14:01:46.327" v="640" actId="6549"/>
          <ac:spMkLst>
            <pc:docMk/>
            <pc:sldMk cId="2238338478" sldId="724"/>
            <ac:spMk id="6" creationId="{FC137B9D-CCE8-1D3B-4207-4576FC1D2AA9}"/>
          </ac:spMkLst>
        </pc:spChg>
        <pc:spChg chg="add mod">
          <ac:chgData name="Yoel Kortick" userId="167978f5-7f40-4909-85d5-d4149554ad4e" providerId="ADAL" clId="{33962DE9-A7B5-4C8B-8571-5BAEE0475229}" dt="2023-08-25T13:57:16.851" v="549" actId="1076"/>
          <ac:spMkLst>
            <pc:docMk/>
            <pc:sldMk cId="2238338478" sldId="724"/>
            <ac:spMk id="7" creationId="{431EDF04-8C80-D0C3-B2EC-8A28BBE28DD4}"/>
          </ac:spMkLst>
        </pc:spChg>
        <pc:spChg chg="add mod">
          <ac:chgData name="Yoel Kortick" userId="167978f5-7f40-4909-85d5-d4149554ad4e" providerId="ADAL" clId="{33962DE9-A7B5-4C8B-8571-5BAEE0475229}" dt="2023-08-25T13:57:13.482" v="548" actId="1035"/>
          <ac:spMkLst>
            <pc:docMk/>
            <pc:sldMk cId="2238338478" sldId="724"/>
            <ac:spMk id="8" creationId="{EBF64C85-E1FD-E742-1F07-280902119408}"/>
          </ac:spMkLst>
        </pc:spChg>
        <pc:picChg chg="add mod">
          <ac:chgData name="Yoel Kortick" userId="167978f5-7f40-4909-85d5-d4149554ad4e" providerId="ADAL" clId="{33962DE9-A7B5-4C8B-8571-5BAEE0475229}" dt="2023-08-25T13:57:06.083" v="542" actId="1076"/>
          <ac:picMkLst>
            <pc:docMk/>
            <pc:sldMk cId="2238338478" sldId="724"/>
            <ac:picMk id="5" creationId="{C118A36B-5EE9-87E1-1603-B5F3B1952399}"/>
          </ac:picMkLst>
        </pc:picChg>
      </pc:sldChg>
      <pc:sldChg chg="del">
        <pc:chgData name="Yoel Kortick" userId="167978f5-7f40-4909-85d5-d4149554ad4e" providerId="ADAL" clId="{33962DE9-A7B5-4C8B-8571-5BAEE0475229}" dt="2023-08-24T14:39:41.681" v="23" actId="47"/>
        <pc:sldMkLst>
          <pc:docMk/>
          <pc:sldMk cId="2875742076" sldId="724"/>
        </pc:sldMkLst>
      </pc:sldChg>
      <pc:sldChg chg="addSp modSp add mod">
        <pc:chgData name="Yoel Kortick" userId="167978f5-7f40-4909-85d5-d4149554ad4e" providerId="ADAL" clId="{33962DE9-A7B5-4C8B-8571-5BAEE0475229}" dt="2023-08-25T14:02:08.517" v="658" actId="14100"/>
        <pc:sldMkLst>
          <pc:docMk/>
          <pc:sldMk cId="270030240" sldId="725"/>
        </pc:sldMkLst>
        <pc:spChg chg="mod">
          <ac:chgData name="Yoel Kortick" userId="167978f5-7f40-4909-85d5-d4149554ad4e" providerId="ADAL" clId="{33962DE9-A7B5-4C8B-8571-5BAEE0475229}" dt="2023-08-25T14:02:08.517" v="658" actId="14100"/>
          <ac:spMkLst>
            <pc:docMk/>
            <pc:sldMk cId="270030240" sldId="725"/>
            <ac:spMk id="6" creationId="{FC137B9D-CCE8-1D3B-4207-4576FC1D2AA9}"/>
          </ac:spMkLst>
        </pc:spChg>
        <pc:spChg chg="add mod">
          <ac:chgData name="Yoel Kortick" userId="167978f5-7f40-4909-85d5-d4149554ad4e" providerId="ADAL" clId="{33962DE9-A7B5-4C8B-8571-5BAEE0475229}" dt="2023-08-25T14:02:05.761" v="657" actId="1036"/>
          <ac:spMkLst>
            <pc:docMk/>
            <pc:sldMk cId="270030240" sldId="725"/>
            <ac:spMk id="8" creationId="{F3892ADE-4314-66EE-312F-3453EF172FD5}"/>
          </ac:spMkLst>
        </pc:spChg>
        <pc:picChg chg="add mod">
          <ac:chgData name="Yoel Kortick" userId="167978f5-7f40-4909-85d5-d4149554ad4e" providerId="ADAL" clId="{33962DE9-A7B5-4C8B-8571-5BAEE0475229}" dt="2023-08-25T14:02:05.761" v="657" actId="1036"/>
          <ac:picMkLst>
            <pc:docMk/>
            <pc:sldMk cId="270030240" sldId="725"/>
            <ac:picMk id="7" creationId="{F89F97C0-FF58-782E-E33B-CF2636E8A3E7}"/>
          </ac:picMkLst>
        </pc:picChg>
        <pc:cxnChg chg="add mod">
          <ac:chgData name="Yoel Kortick" userId="167978f5-7f40-4909-85d5-d4149554ad4e" providerId="ADAL" clId="{33962DE9-A7B5-4C8B-8571-5BAEE0475229}" dt="2023-08-25T14:02:05.761" v="657" actId="1036"/>
          <ac:cxnSpMkLst>
            <pc:docMk/>
            <pc:sldMk cId="270030240" sldId="725"/>
            <ac:cxnSpMk id="5" creationId="{1E0B61B6-5DAC-EDB9-C298-C1A264D4104E}"/>
          </ac:cxnSpMkLst>
        </pc:cxnChg>
      </pc:sldChg>
      <pc:sldChg chg="del">
        <pc:chgData name="Yoel Kortick" userId="167978f5-7f40-4909-85d5-d4149554ad4e" providerId="ADAL" clId="{33962DE9-A7B5-4C8B-8571-5BAEE0475229}" dt="2023-08-24T14:39:41.681" v="23" actId="47"/>
        <pc:sldMkLst>
          <pc:docMk/>
          <pc:sldMk cId="3379217569" sldId="725"/>
        </pc:sldMkLst>
      </pc:sldChg>
      <pc:sldChg chg="del">
        <pc:chgData name="Yoel Kortick" userId="167978f5-7f40-4909-85d5-d4149554ad4e" providerId="ADAL" clId="{33962DE9-A7B5-4C8B-8571-5BAEE0475229}" dt="2023-08-24T14:39:41.681" v="23" actId="47"/>
        <pc:sldMkLst>
          <pc:docMk/>
          <pc:sldMk cId="1732379544" sldId="726"/>
        </pc:sldMkLst>
      </pc:sldChg>
      <pc:sldChg chg="del">
        <pc:chgData name="Yoel Kortick" userId="167978f5-7f40-4909-85d5-d4149554ad4e" providerId="ADAL" clId="{33962DE9-A7B5-4C8B-8571-5BAEE0475229}" dt="2023-08-24T14:39:41.681" v="23" actId="47"/>
        <pc:sldMkLst>
          <pc:docMk/>
          <pc:sldMk cId="1585920538" sldId="727"/>
        </pc:sldMkLst>
      </pc:sldChg>
      <pc:sldChg chg="del">
        <pc:chgData name="Yoel Kortick" userId="167978f5-7f40-4909-85d5-d4149554ad4e" providerId="ADAL" clId="{33962DE9-A7B5-4C8B-8571-5BAEE0475229}" dt="2023-08-24T14:39:41.681" v="23" actId="47"/>
        <pc:sldMkLst>
          <pc:docMk/>
          <pc:sldMk cId="2443989024" sldId="728"/>
        </pc:sldMkLst>
      </pc:sldChg>
      <pc:sldChg chg="del">
        <pc:chgData name="Yoel Kortick" userId="167978f5-7f40-4909-85d5-d4149554ad4e" providerId="ADAL" clId="{33962DE9-A7B5-4C8B-8571-5BAEE0475229}" dt="2023-08-24T14:39:41.681" v="23" actId="47"/>
        <pc:sldMkLst>
          <pc:docMk/>
          <pc:sldMk cId="3768032821" sldId="729"/>
        </pc:sldMkLst>
      </pc:sldChg>
      <pc:sldChg chg="del">
        <pc:chgData name="Yoel Kortick" userId="167978f5-7f40-4909-85d5-d4149554ad4e" providerId="ADAL" clId="{33962DE9-A7B5-4C8B-8571-5BAEE0475229}" dt="2023-08-24T14:39:41.681" v="23" actId="47"/>
        <pc:sldMkLst>
          <pc:docMk/>
          <pc:sldMk cId="3544822907" sldId="730"/>
        </pc:sldMkLst>
      </pc:sldChg>
    </pc:docChg>
  </pc:docChgLst>
  <pc:docChgLst>
    <pc:chgData name="Yoel Kortick" userId="167978f5-7f40-4909-85d5-d4149554ad4e" providerId="ADAL" clId="{D834B7A3-96BD-4DAA-BAF6-93E844C82C31}"/>
    <pc:docChg chg="undo custSel addSld delSld modSld">
      <pc:chgData name="Yoel Kortick" userId="167978f5-7f40-4909-85d5-d4149554ad4e" providerId="ADAL" clId="{D834B7A3-96BD-4DAA-BAF6-93E844C82C31}" dt="2023-08-27T09:12:47.265" v="4363" actId="1076"/>
      <pc:docMkLst>
        <pc:docMk/>
      </pc:docMkLst>
      <pc:sldChg chg="addSp modSp mod">
        <pc:chgData name="Yoel Kortick" userId="167978f5-7f40-4909-85d5-d4149554ad4e" providerId="ADAL" clId="{D834B7A3-96BD-4DAA-BAF6-93E844C82C31}" dt="2023-08-27T08:32:41.611" v="3035" actId="20577"/>
        <pc:sldMkLst>
          <pc:docMk/>
          <pc:sldMk cId="481120056" sldId="389"/>
        </pc:sldMkLst>
        <pc:spChg chg="add mod">
          <ac:chgData name="Yoel Kortick" userId="167978f5-7f40-4909-85d5-d4149554ad4e" providerId="ADAL" clId="{D834B7A3-96BD-4DAA-BAF6-93E844C82C31}" dt="2023-08-27T07:57:12.287" v="1569"/>
          <ac:spMkLst>
            <pc:docMk/>
            <pc:sldMk cId="481120056" sldId="389"/>
            <ac:spMk id="2" creationId="{6AC47701-275D-9DBA-3089-1FB130F4005C}"/>
          </ac:spMkLst>
        </pc:spChg>
        <pc:spChg chg="add mod">
          <ac:chgData name="Yoel Kortick" userId="167978f5-7f40-4909-85d5-d4149554ad4e" providerId="ADAL" clId="{D834B7A3-96BD-4DAA-BAF6-93E844C82C31}" dt="2023-08-27T08:32:41.611" v="3035" actId="20577"/>
          <ac:spMkLst>
            <pc:docMk/>
            <pc:sldMk cId="481120056" sldId="389"/>
            <ac:spMk id="3" creationId="{CC4972BF-A460-9949-2795-8C59F27543B3}"/>
          </ac:spMkLst>
        </pc:spChg>
        <pc:spChg chg="mod">
          <ac:chgData name="Yoel Kortick" userId="167978f5-7f40-4909-85d5-d4149554ad4e" providerId="ADAL" clId="{D834B7A3-96BD-4DAA-BAF6-93E844C82C31}" dt="2023-08-27T06:44:52.829" v="4"/>
          <ac:spMkLst>
            <pc:docMk/>
            <pc:sldMk cId="481120056" sldId="389"/>
            <ac:spMk id="33" creationId="{10B19EF8-D548-5909-EC0A-0DAD29132EB0}"/>
          </ac:spMkLst>
        </pc:spChg>
        <pc:spChg chg="mod">
          <ac:chgData name="Yoel Kortick" userId="167978f5-7f40-4909-85d5-d4149554ad4e" providerId="ADAL" clId="{D834B7A3-96BD-4DAA-BAF6-93E844C82C31}" dt="2023-08-27T07:40:15.800" v="1125"/>
          <ac:spMkLst>
            <pc:docMk/>
            <pc:sldMk cId="481120056" sldId="389"/>
            <ac:spMk id="35" creationId="{2856D55B-FFE4-73A6-E96B-E8539E279BBE}"/>
          </ac:spMkLst>
        </pc:spChg>
        <pc:spChg chg="mod">
          <ac:chgData name="Yoel Kortick" userId="167978f5-7f40-4909-85d5-d4149554ad4e" providerId="ADAL" clId="{D834B7A3-96BD-4DAA-BAF6-93E844C82C31}" dt="2023-08-27T07:41:15.800" v="1129"/>
          <ac:spMkLst>
            <pc:docMk/>
            <pc:sldMk cId="481120056" sldId="389"/>
            <ac:spMk id="37" creationId="{C8FC2611-6E43-0A65-5736-75EE135AF2B1}"/>
          </ac:spMkLst>
        </pc:spChg>
      </pc:sldChg>
      <pc:sldChg chg="modSp mod">
        <pc:chgData name="Yoel Kortick" userId="167978f5-7f40-4909-85d5-d4149554ad4e" providerId="ADAL" clId="{D834B7A3-96BD-4DAA-BAF6-93E844C82C31}" dt="2023-08-27T08:22:49.063" v="2987"/>
        <pc:sldMkLst>
          <pc:docMk/>
          <pc:sldMk cId="3303321736" sldId="403"/>
        </pc:sldMkLst>
        <pc:spChg chg="mod">
          <ac:chgData name="Yoel Kortick" userId="167978f5-7f40-4909-85d5-d4149554ad4e" providerId="ADAL" clId="{D834B7A3-96BD-4DAA-BAF6-93E844C82C31}" dt="2023-08-27T08:22:49.063" v="2987"/>
          <ac:spMkLst>
            <pc:docMk/>
            <pc:sldMk cId="3303321736" sldId="403"/>
            <ac:spMk id="6" creationId="{FC137B9D-CCE8-1D3B-4207-4576FC1D2AA9}"/>
          </ac:spMkLst>
        </pc:spChg>
      </pc:sldChg>
      <pc:sldChg chg="modSp mod">
        <pc:chgData name="Yoel Kortick" userId="167978f5-7f40-4909-85d5-d4149554ad4e" providerId="ADAL" clId="{D834B7A3-96BD-4DAA-BAF6-93E844C82C31}" dt="2023-08-27T08:11:25.052" v="2178" actId="20577"/>
        <pc:sldMkLst>
          <pc:docMk/>
          <pc:sldMk cId="2441513226" sldId="574"/>
        </pc:sldMkLst>
        <pc:spChg chg="mod">
          <ac:chgData name="Yoel Kortick" userId="167978f5-7f40-4909-85d5-d4149554ad4e" providerId="ADAL" clId="{D834B7A3-96BD-4DAA-BAF6-93E844C82C31}" dt="2023-08-27T08:11:25.052" v="2178" actId="20577"/>
          <ac:spMkLst>
            <pc:docMk/>
            <pc:sldMk cId="2441513226" sldId="574"/>
            <ac:spMk id="6" creationId="{234B1E83-CCD0-6E10-207E-A8FAE74F3265}"/>
          </ac:spMkLst>
        </pc:spChg>
      </pc:sldChg>
      <pc:sldChg chg="modSp mod">
        <pc:chgData name="Yoel Kortick" userId="167978f5-7f40-4909-85d5-d4149554ad4e" providerId="ADAL" clId="{D834B7A3-96BD-4DAA-BAF6-93E844C82C31}" dt="2023-08-27T07:38:23.842" v="1123" actId="14100"/>
        <pc:sldMkLst>
          <pc:docMk/>
          <pc:sldMk cId="3579353157" sldId="697"/>
        </pc:sldMkLst>
        <pc:spChg chg="mod">
          <ac:chgData name="Yoel Kortick" userId="167978f5-7f40-4909-85d5-d4149554ad4e" providerId="ADAL" clId="{D834B7A3-96BD-4DAA-BAF6-93E844C82C31}" dt="2023-08-27T07:38:23.842" v="1123" actId="14100"/>
          <ac:spMkLst>
            <pc:docMk/>
            <pc:sldMk cId="3579353157" sldId="697"/>
            <ac:spMk id="3" creationId="{C0DC44FE-FE73-18C6-BA0D-39ADF9F4DAF5}"/>
          </ac:spMkLst>
        </pc:spChg>
      </pc:sldChg>
      <pc:sldChg chg="addSp delSp modSp mod">
        <pc:chgData name="Yoel Kortick" userId="167978f5-7f40-4909-85d5-d4149554ad4e" providerId="ADAL" clId="{D834B7A3-96BD-4DAA-BAF6-93E844C82C31}" dt="2023-08-27T06:47:56.279" v="138" actId="20577"/>
        <pc:sldMkLst>
          <pc:docMk/>
          <pc:sldMk cId="1600273323" sldId="698"/>
        </pc:sldMkLst>
        <pc:spChg chg="mod">
          <ac:chgData name="Yoel Kortick" userId="167978f5-7f40-4909-85d5-d4149554ad4e" providerId="ADAL" clId="{D834B7A3-96BD-4DAA-BAF6-93E844C82C31}" dt="2023-08-27T06:44:52.829" v="4"/>
          <ac:spMkLst>
            <pc:docMk/>
            <pc:sldMk cId="1600273323" sldId="698"/>
            <ac:spMk id="2" creationId="{FEDFB40A-FD68-C90C-FC94-AB562EC8C5F8}"/>
          </ac:spMkLst>
        </pc:spChg>
        <pc:spChg chg="mod">
          <ac:chgData name="Yoel Kortick" userId="167978f5-7f40-4909-85d5-d4149554ad4e" providerId="ADAL" clId="{D834B7A3-96BD-4DAA-BAF6-93E844C82C31}" dt="2023-08-27T06:44:52.829" v="4"/>
          <ac:spMkLst>
            <pc:docMk/>
            <pc:sldMk cId="1600273323" sldId="698"/>
            <ac:spMk id="3" creationId="{1EEC3019-2DBF-2204-71BC-BA22E9B7D6C8}"/>
          </ac:spMkLst>
        </pc:spChg>
        <pc:spChg chg="add mod">
          <ac:chgData name="Yoel Kortick" userId="167978f5-7f40-4909-85d5-d4149554ad4e" providerId="ADAL" clId="{D834B7A3-96BD-4DAA-BAF6-93E844C82C31}" dt="2023-08-27T06:47:35.119" v="101" actId="1036"/>
          <ac:spMkLst>
            <pc:docMk/>
            <pc:sldMk cId="1600273323" sldId="698"/>
            <ac:spMk id="7" creationId="{CAE41DFC-4B5C-280E-516D-514C53CBCE7E}"/>
          </ac:spMkLst>
        </pc:spChg>
        <pc:spChg chg="mod">
          <ac:chgData name="Yoel Kortick" userId="167978f5-7f40-4909-85d5-d4149554ad4e" providerId="ADAL" clId="{D834B7A3-96BD-4DAA-BAF6-93E844C82C31}" dt="2023-08-27T06:47:56.279" v="138" actId="20577"/>
          <ac:spMkLst>
            <pc:docMk/>
            <pc:sldMk cId="1600273323" sldId="698"/>
            <ac:spMk id="9" creationId="{9129134B-0EC1-1161-A56F-50620ACD1DB6}"/>
          </ac:spMkLst>
        </pc:spChg>
        <pc:spChg chg="del">
          <ac:chgData name="Yoel Kortick" userId="167978f5-7f40-4909-85d5-d4149554ad4e" providerId="ADAL" clId="{D834B7A3-96BD-4DAA-BAF6-93E844C82C31}" dt="2023-08-27T06:45:26.103" v="9" actId="478"/>
          <ac:spMkLst>
            <pc:docMk/>
            <pc:sldMk cId="1600273323" sldId="698"/>
            <ac:spMk id="11" creationId="{29B6BFB2-4B88-4A6F-2248-BBD411CB3C77}"/>
          </ac:spMkLst>
        </pc:spChg>
        <pc:spChg chg="add mod">
          <ac:chgData name="Yoel Kortick" userId="167978f5-7f40-4909-85d5-d4149554ad4e" providerId="ADAL" clId="{D834B7A3-96BD-4DAA-BAF6-93E844C82C31}" dt="2023-08-27T06:47:35.119" v="101" actId="1036"/>
          <ac:spMkLst>
            <pc:docMk/>
            <pc:sldMk cId="1600273323" sldId="698"/>
            <ac:spMk id="12" creationId="{64FBD0DA-EE9C-8F94-FC1D-73F66A98611C}"/>
          </ac:spMkLst>
        </pc:spChg>
        <pc:picChg chg="add mod">
          <ac:chgData name="Yoel Kortick" userId="167978f5-7f40-4909-85d5-d4149554ad4e" providerId="ADAL" clId="{D834B7A3-96BD-4DAA-BAF6-93E844C82C31}" dt="2023-08-27T06:47:35.119" v="101" actId="1036"/>
          <ac:picMkLst>
            <pc:docMk/>
            <pc:sldMk cId="1600273323" sldId="698"/>
            <ac:picMk id="6" creationId="{696A5294-4876-5D41-1F0C-281A1F7804E7}"/>
          </ac:picMkLst>
        </pc:picChg>
        <pc:picChg chg="del">
          <ac:chgData name="Yoel Kortick" userId="167978f5-7f40-4909-85d5-d4149554ad4e" providerId="ADAL" clId="{D834B7A3-96BD-4DAA-BAF6-93E844C82C31}" dt="2023-08-27T06:46:56.140" v="11" actId="478"/>
          <ac:picMkLst>
            <pc:docMk/>
            <pc:sldMk cId="1600273323" sldId="698"/>
            <ac:picMk id="8" creationId="{6778C878-FA31-D102-D5F2-FD380E4398E3}"/>
          </ac:picMkLst>
        </pc:picChg>
        <pc:cxnChg chg="del">
          <ac:chgData name="Yoel Kortick" userId="167978f5-7f40-4909-85d5-d4149554ad4e" providerId="ADAL" clId="{D834B7A3-96BD-4DAA-BAF6-93E844C82C31}" dt="2023-08-27T06:45:27.280" v="10" actId="478"/>
          <ac:cxnSpMkLst>
            <pc:docMk/>
            <pc:sldMk cId="1600273323" sldId="698"/>
            <ac:cxnSpMk id="10" creationId="{603EA2DC-CF86-4A0F-7C6F-B2D406354555}"/>
          </ac:cxnSpMkLst>
        </pc:cxnChg>
      </pc:sldChg>
      <pc:sldChg chg="addSp delSp modSp mod">
        <pc:chgData name="Yoel Kortick" userId="167978f5-7f40-4909-85d5-d4149554ad4e" providerId="ADAL" clId="{D834B7A3-96BD-4DAA-BAF6-93E844C82C31}" dt="2023-08-27T06:49:41.796" v="217" actId="1036"/>
        <pc:sldMkLst>
          <pc:docMk/>
          <pc:sldMk cId="3292028106" sldId="699"/>
        </pc:sldMkLst>
        <pc:spChg chg="mod">
          <ac:chgData name="Yoel Kortick" userId="167978f5-7f40-4909-85d5-d4149554ad4e" providerId="ADAL" clId="{D834B7A3-96BD-4DAA-BAF6-93E844C82C31}" dt="2023-08-27T06:44:52.829" v="4"/>
          <ac:spMkLst>
            <pc:docMk/>
            <pc:sldMk cId="3292028106" sldId="699"/>
            <ac:spMk id="2" creationId="{FEDFB40A-FD68-C90C-FC94-AB562EC8C5F8}"/>
          </ac:spMkLst>
        </pc:spChg>
        <pc:spChg chg="mod">
          <ac:chgData name="Yoel Kortick" userId="167978f5-7f40-4909-85d5-d4149554ad4e" providerId="ADAL" clId="{D834B7A3-96BD-4DAA-BAF6-93E844C82C31}" dt="2023-08-27T06:44:52.829" v="4"/>
          <ac:spMkLst>
            <pc:docMk/>
            <pc:sldMk cId="3292028106" sldId="699"/>
            <ac:spMk id="3" creationId="{1EEC3019-2DBF-2204-71BC-BA22E9B7D6C8}"/>
          </ac:spMkLst>
        </pc:spChg>
        <pc:spChg chg="add mod">
          <ac:chgData name="Yoel Kortick" userId="167978f5-7f40-4909-85d5-d4149554ad4e" providerId="ADAL" clId="{D834B7A3-96BD-4DAA-BAF6-93E844C82C31}" dt="2023-08-27T06:49:31.883" v="171" actId="1035"/>
          <ac:spMkLst>
            <pc:docMk/>
            <pc:sldMk cId="3292028106" sldId="699"/>
            <ac:spMk id="7" creationId="{5F3618A8-5A03-3B92-AEDC-DE66C31A2AEB}"/>
          </ac:spMkLst>
        </pc:spChg>
        <pc:spChg chg="add mod">
          <ac:chgData name="Yoel Kortick" userId="167978f5-7f40-4909-85d5-d4149554ad4e" providerId="ADAL" clId="{D834B7A3-96BD-4DAA-BAF6-93E844C82C31}" dt="2023-08-27T06:49:41.796" v="217" actId="1036"/>
          <ac:spMkLst>
            <pc:docMk/>
            <pc:sldMk cId="3292028106" sldId="699"/>
            <ac:spMk id="8" creationId="{884AAA74-9AA1-BDE0-F8A4-36AB3D4140FC}"/>
          </ac:spMkLst>
        </pc:spChg>
        <pc:spChg chg="mod">
          <ac:chgData name="Yoel Kortick" userId="167978f5-7f40-4909-85d5-d4149554ad4e" providerId="ADAL" clId="{D834B7A3-96BD-4DAA-BAF6-93E844C82C31}" dt="2023-08-27T06:48:29.993" v="157" actId="404"/>
          <ac:spMkLst>
            <pc:docMk/>
            <pc:sldMk cId="3292028106" sldId="699"/>
            <ac:spMk id="10" creationId="{BADEB02A-F588-AF19-8589-D34044A8E520}"/>
          </ac:spMkLst>
        </pc:spChg>
        <pc:spChg chg="del">
          <ac:chgData name="Yoel Kortick" userId="167978f5-7f40-4909-85d5-d4149554ad4e" providerId="ADAL" clId="{D834B7A3-96BD-4DAA-BAF6-93E844C82C31}" dt="2023-08-27T06:48:37.056" v="159" actId="478"/>
          <ac:spMkLst>
            <pc:docMk/>
            <pc:sldMk cId="3292028106" sldId="699"/>
            <ac:spMk id="11" creationId="{2F819869-C40A-3350-FDB5-BA7A77135BBD}"/>
          </ac:spMkLst>
        </pc:spChg>
        <pc:picChg chg="add mod">
          <ac:chgData name="Yoel Kortick" userId="167978f5-7f40-4909-85d5-d4149554ad4e" providerId="ADAL" clId="{D834B7A3-96BD-4DAA-BAF6-93E844C82C31}" dt="2023-08-27T06:49:18.323" v="165" actId="208"/>
          <ac:picMkLst>
            <pc:docMk/>
            <pc:sldMk cId="3292028106" sldId="699"/>
            <ac:picMk id="6" creationId="{9B3E5F20-D70E-6C34-58B5-1A127EFBF5C2}"/>
          </ac:picMkLst>
        </pc:picChg>
        <pc:picChg chg="del">
          <ac:chgData name="Yoel Kortick" userId="167978f5-7f40-4909-85d5-d4149554ad4e" providerId="ADAL" clId="{D834B7A3-96BD-4DAA-BAF6-93E844C82C31}" dt="2023-08-27T06:48:34.368" v="158" actId="478"/>
          <ac:picMkLst>
            <pc:docMk/>
            <pc:sldMk cId="3292028106" sldId="699"/>
            <ac:picMk id="9" creationId="{00BF3F24-1A14-5A2F-7270-7E3884C6A1F1}"/>
          </ac:picMkLst>
        </pc:picChg>
      </pc:sldChg>
      <pc:sldChg chg="modSp mod">
        <pc:chgData name="Yoel Kortick" userId="167978f5-7f40-4909-85d5-d4149554ad4e" providerId="ADAL" clId="{D834B7A3-96BD-4DAA-BAF6-93E844C82C31}" dt="2023-08-27T07:40:36.039" v="1128" actId="14100"/>
        <pc:sldMkLst>
          <pc:docMk/>
          <pc:sldMk cId="3753241301" sldId="704"/>
        </pc:sldMkLst>
        <pc:spChg chg="mod">
          <ac:chgData name="Yoel Kortick" userId="167978f5-7f40-4909-85d5-d4149554ad4e" providerId="ADAL" clId="{D834B7A3-96BD-4DAA-BAF6-93E844C82C31}" dt="2023-08-27T07:40:36.039" v="1128" actId="14100"/>
          <ac:spMkLst>
            <pc:docMk/>
            <pc:sldMk cId="3753241301" sldId="704"/>
            <ac:spMk id="3" creationId="{C0DC44FE-FE73-18C6-BA0D-39ADF9F4DAF5}"/>
          </ac:spMkLst>
        </pc:spChg>
      </pc:sldChg>
      <pc:sldChg chg="addSp delSp modSp mod">
        <pc:chgData name="Yoel Kortick" userId="167978f5-7f40-4909-85d5-d4149554ad4e" providerId="ADAL" clId="{D834B7A3-96BD-4DAA-BAF6-93E844C82C31}" dt="2023-08-27T09:08:10.859" v="4236" actId="14100"/>
        <pc:sldMkLst>
          <pc:docMk/>
          <pc:sldMk cId="3826647313" sldId="705"/>
        </pc:sldMkLst>
        <pc:spChg chg="mod">
          <ac:chgData name="Yoel Kortick" userId="167978f5-7f40-4909-85d5-d4149554ad4e" providerId="ADAL" clId="{D834B7A3-96BD-4DAA-BAF6-93E844C82C31}" dt="2023-08-27T07:40:15.800" v="1125"/>
          <ac:spMkLst>
            <pc:docMk/>
            <pc:sldMk cId="3826647313" sldId="705"/>
            <ac:spMk id="2" creationId="{FEDFB40A-FD68-C90C-FC94-AB562EC8C5F8}"/>
          </ac:spMkLst>
        </pc:spChg>
        <pc:spChg chg="del mod">
          <ac:chgData name="Yoel Kortick" userId="167978f5-7f40-4909-85d5-d4149554ad4e" providerId="ADAL" clId="{D834B7A3-96BD-4DAA-BAF6-93E844C82C31}" dt="2023-08-27T07:36:08.493" v="1120" actId="478"/>
          <ac:spMkLst>
            <pc:docMk/>
            <pc:sldMk cId="3826647313" sldId="705"/>
            <ac:spMk id="3" creationId="{1EEC3019-2DBF-2204-71BC-BA22E9B7D6C8}"/>
          </ac:spMkLst>
        </pc:spChg>
        <pc:spChg chg="mod">
          <ac:chgData name="Yoel Kortick" userId="167978f5-7f40-4909-85d5-d4149554ad4e" providerId="ADAL" clId="{D834B7A3-96BD-4DAA-BAF6-93E844C82C31}" dt="2023-08-27T09:08:10.859" v="4236" actId="14100"/>
          <ac:spMkLst>
            <pc:docMk/>
            <pc:sldMk cId="3826647313" sldId="705"/>
            <ac:spMk id="6" creationId="{FC137B9D-CCE8-1D3B-4207-4576FC1D2AA9}"/>
          </ac:spMkLst>
        </pc:spChg>
        <pc:spChg chg="mod">
          <ac:chgData name="Yoel Kortick" userId="167978f5-7f40-4909-85d5-d4149554ad4e" providerId="ADAL" clId="{D834B7A3-96BD-4DAA-BAF6-93E844C82C31}" dt="2023-08-27T07:24:30.466" v="657" actId="14100"/>
          <ac:spMkLst>
            <pc:docMk/>
            <pc:sldMk cId="3826647313" sldId="705"/>
            <ac:spMk id="10" creationId="{D21B7F74-B7AE-A24E-8013-6A407CE4AE9E}"/>
          </ac:spMkLst>
        </pc:spChg>
        <pc:spChg chg="add mod">
          <ac:chgData name="Yoel Kortick" userId="167978f5-7f40-4909-85d5-d4149554ad4e" providerId="ADAL" clId="{D834B7A3-96BD-4DAA-BAF6-93E844C82C31}" dt="2023-08-27T07:25:07.658" v="662" actId="14100"/>
          <ac:spMkLst>
            <pc:docMk/>
            <pc:sldMk cId="3826647313" sldId="705"/>
            <ac:spMk id="12" creationId="{1FE6D3CE-19F4-3E0D-61DF-1A33F0BDC8FB}"/>
          </ac:spMkLst>
        </pc:spChg>
        <pc:spChg chg="add mod">
          <ac:chgData name="Yoel Kortick" userId="167978f5-7f40-4909-85d5-d4149554ad4e" providerId="ADAL" clId="{D834B7A3-96BD-4DAA-BAF6-93E844C82C31}" dt="2023-08-27T07:40:15.800" v="1125"/>
          <ac:spMkLst>
            <pc:docMk/>
            <pc:sldMk cId="3826647313" sldId="705"/>
            <ac:spMk id="16" creationId="{CBDDDF2F-C421-D13C-CEE5-1AB0931DCAFC}"/>
          </ac:spMkLst>
        </pc:spChg>
        <pc:picChg chg="del">
          <ac:chgData name="Yoel Kortick" userId="167978f5-7f40-4909-85d5-d4149554ad4e" providerId="ADAL" clId="{D834B7A3-96BD-4DAA-BAF6-93E844C82C31}" dt="2023-08-27T07:23:48.026" v="652" actId="478"/>
          <ac:picMkLst>
            <pc:docMk/>
            <pc:sldMk cId="3826647313" sldId="705"/>
            <ac:picMk id="5" creationId="{33EBB14C-3F02-C32E-45A4-C42BD95547FE}"/>
          </ac:picMkLst>
        </pc:picChg>
        <pc:picChg chg="add mod ord">
          <ac:chgData name="Yoel Kortick" userId="167978f5-7f40-4909-85d5-d4149554ad4e" providerId="ADAL" clId="{D834B7A3-96BD-4DAA-BAF6-93E844C82C31}" dt="2023-08-27T07:24:33.856" v="658" actId="167"/>
          <ac:picMkLst>
            <pc:docMk/>
            <pc:sldMk cId="3826647313" sldId="705"/>
            <ac:picMk id="8" creationId="{DB9E0D17-00CA-EF93-2204-AF73385C9B2B}"/>
          </ac:picMkLst>
        </pc:picChg>
        <pc:picChg chg="add mod">
          <ac:chgData name="Yoel Kortick" userId="167978f5-7f40-4909-85d5-d4149554ad4e" providerId="ADAL" clId="{D834B7A3-96BD-4DAA-BAF6-93E844C82C31}" dt="2023-08-27T07:25:12.027" v="663" actId="208"/>
          <ac:picMkLst>
            <pc:docMk/>
            <pc:sldMk cId="3826647313" sldId="705"/>
            <ac:picMk id="11" creationId="{9CD7AF78-FA9C-0475-5DF4-8D5C7003D334}"/>
          </ac:picMkLst>
        </pc:picChg>
        <pc:picChg chg="add del mod">
          <ac:chgData name="Yoel Kortick" userId="167978f5-7f40-4909-85d5-d4149554ad4e" providerId="ADAL" clId="{D834B7A3-96BD-4DAA-BAF6-93E844C82C31}" dt="2023-08-27T07:26:57.393" v="666" actId="478"/>
          <ac:picMkLst>
            <pc:docMk/>
            <pc:sldMk cId="3826647313" sldId="705"/>
            <ac:picMk id="15" creationId="{946CE98A-A338-1661-B211-935AE25E5708}"/>
          </ac:picMkLst>
        </pc:picChg>
      </pc:sldChg>
      <pc:sldChg chg="addSp delSp modSp mod">
        <pc:chgData name="Yoel Kortick" userId="167978f5-7f40-4909-85d5-d4149554ad4e" providerId="ADAL" clId="{D834B7A3-96BD-4DAA-BAF6-93E844C82C31}" dt="2023-08-27T07:46:22.349" v="1328" actId="6549"/>
        <pc:sldMkLst>
          <pc:docMk/>
          <pc:sldMk cId="2996094099" sldId="709"/>
        </pc:sldMkLst>
        <pc:spChg chg="mod">
          <ac:chgData name="Yoel Kortick" userId="167978f5-7f40-4909-85d5-d4149554ad4e" providerId="ADAL" clId="{D834B7A3-96BD-4DAA-BAF6-93E844C82C31}" dt="2023-08-27T07:41:15.800" v="1129"/>
          <ac:spMkLst>
            <pc:docMk/>
            <pc:sldMk cId="2996094099" sldId="709"/>
            <ac:spMk id="2" creationId="{FEDFB40A-FD68-C90C-FC94-AB562EC8C5F8}"/>
          </ac:spMkLst>
        </pc:spChg>
        <pc:spChg chg="mod">
          <ac:chgData name="Yoel Kortick" userId="167978f5-7f40-4909-85d5-d4149554ad4e" providerId="ADAL" clId="{D834B7A3-96BD-4DAA-BAF6-93E844C82C31}" dt="2023-08-27T07:41:15.800" v="1129"/>
          <ac:spMkLst>
            <pc:docMk/>
            <pc:sldMk cId="2996094099" sldId="709"/>
            <ac:spMk id="3" creationId="{1EEC3019-2DBF-2204-71BC-BA22E9B7D6C8}"/>
          </ac:spMkLst>
        </pc:spChg>
        <pc:spChg chg="del mod">
          <ac:chgData name="Yoel Kortick" userId="167978f5-7f40-4909-85d5-d4149554ad4e" providerId="ADAL" clId="{D834B7A3-96BD-4DAA-BAF6-93E844C82C31}" dt="2023-08-27T07:41:52.716" v="1178" actId="478"/>
          <ac:spMkLst>
            <pc:docMk/>
            <pc:sldMk cId="2996094099" sldId="709"/>
            <ac:spMk id="6" creationId="{FC137B9D-CCE8-1D3B-4207-4576FC1D2AA9}"/>
          </ac:spMkLst>
        </pc:spChg>
        <pc:spChg chg="del">
          <ac:chgData name="Yoel Kortick" userId="167978f5-7f40-4909-85d5-d4149554ad4e" providerId="ADAL" clId="{D834B7A3-96BD-4DAA-BAF6-93E844C82C31}" dt="2023-08-27T07:41:57.133" v="1180" actId="478"/>
          <ac:spMkLst>
            <pc:docMk/>
            <pc:sldMk cId="2996094099" sldId="709"/>
            <ac:spMk id="8" creationId="{B386DFE1-68CC-0883-6C09-4F087FD64EC4}"/>
          </ac:spMkLst>
        </pc:spChg>
        <pc:spChg chg="add del mod">
          <ac:chgData name="Yoel Kortick" userId="167978f5-7f40-4909-85d5-d4149554ad4e" providerId="ADAL" clId="{D834B7A3-96BD-4DAA-BAF6-93E844C82C31}" dt="2023-08-27T07:41:55.062" v="1179" actId="478"/>
          <ac:spMkLst>
            <pc:docMk/>
            <pc:sldMk cId="2996094099" sldId="709"/>
            <ac:spMk id="10" creationId="{11171B1E-360A-B760-F4E2-C2996F8764D6}"/>
          </ac:spMkLst>
        </pc:spChg>
        <pc:spChg chg="del">
          <ac:chgData name="Yoel Kortick" userId="167978f5-7f40-4909-85d5-d4149554ad4e" providerId="ADAL" clId="{D834B7A3-96BD-4DAA-BAF6-93E844C82C31}" dt="2023-08-27T07:41:57.133" v="1180" actId="478"/>
          <ac:spMkLst>
            <pc:docMk/>
            <pc:sldMk cId="2996094099" sldId="709"/>
            <ac:spMk id="11" creationId="{972AFE1F-62F0-0BE7-6257-360D25CF7460}"/>
          </ac:spMkLst>
        </pc:spChg>
        <pc:spChg chg="add mod">
          <ac:chgData name="Yoel Kortick" userId="167978f5-7f40-4909-85d5-d4149554ad4e" providerId="ADAL" clId="{D834B7A3-96BD-4DAA-BAF6-93E844C82C31}" dt="2023-08-27T07:46:22.349" v="1328" actId="6549"/>
          <ac:spMkLst>
            <pc:docMk/>
            <pc:sldMk cId="2996094099" sldId="709"/>
            <ac:spMk id="15" creationId="{423536D0-0849-EC7C-1C34-FB9D64B9DEF5}"/>
          </ac:spMkLst>
        </pc:spChg>
        <pc:spChg chg="add mod">
          <ac:chgData name="Yoel Kortick" userId="167978f5-7f40-4909-85d5-d4149554ad4e" providerId="ADAL" clId="{D834B7A3-96BD-4DAA-BAF6-93E844C82C31}" dt="2023-08-27T07:45:37.787" v="1284" actId="1076"/>
          <ac:spMkLst>
            <pc:docMk/>
            <pc:sldMk cId="2996094099" sldId="709"/>
            <ac:spMk id="16" creationId="{9A88378E-F052-7061-968D-F5429B8DC396}"/>
          </ac:spMkLst>
        </pc:spChg>
        <pc:spChg chg="add mod">
          <ac:chgData name="Yoel Kortick" userId="167978f5-7f40-4909-85d5-d4149554ad4e" providerId="ADAL" clId="{D834B7A3-96BD-4DAA-BAF6-93E844C82C31}" dt="2023-08-27T07:45:49.445" v="1320" actId="14100"/>
          <ac:spMkLst>
            <pc:docMk/>
            <pc:sldMk cId="2996094099" sldId="709"/>
            <ac:spMk id="18" creationId="{6EDE19D0-3F79-D76A-52BD-24043068F20B}"/>
          </ac:spMkLst>
        </pc:spChg>
        <pc:picChg chg="del">
          <ac:chgData name="Yoel Kortick" userId="167978f5-7f40-4909-85d5-d4149554ad4e" providerId="ADAL" clId="{D834B7A3-96BD-4DAA-BAF6-93E844C82C31}" dt="2023-08-27T07:41:51.053" v="1177" actId="478"/>
          <ac:picMkLst>
            <pc:docMk/>
            <pc:sldMk cId="2996094099" sldId="709"/>
            <ac:picMk id="5" creationId="{E0257560-CE96-E72E-C613-DA3B8D741515}"/>
          </ac:picMkLst>
        </pc:picChg>
        <pc:picChg chg="add del mod">
          <ac:chgData name="Yoel Kortick" userId="167978f5-7f40-4909-85d5-d4149554ad4e" providerId="ADAL" clId="{D834B7A3-96BD-4DAA-BAF6-93E844C82C31}" dt="2023-08-27T07:43:38.900" v="1204" actId="478"/>
          <ac:picMkLst>
            <pc:docMk/>
            <pc:sldMk cId="2996094099" sldId="709"/>
            <ac:picMk id="14" creationId="{7E1EED73-F6AB-E5AD-10C5-529AC03EFBD6}"/>
          </ac:picMkLst>
        </pc:picChg>
        <pc:picChg chg="add del mod">
          <ac:chgData name="Yoel Kortick" userId="167978f5-7f40-4909-85d5-d4149554ad4e" providerId="ADAL" clId="{D834B7A3-96BD-4DAA-BAF6-93E844C82C31}" dt="2023-08-27T07:44:57.273" v="1281" actId="478"/>
          <ac:picMkLst>
            <pc:docMk/>
            <pc:sldMk cId="2996094099" sldId="709"/>
            <ac:picMk id="17" creationId="{17A57B33-8709-504E-51AA-4EA038D88FBD}"/>
          </ac:picMkLst>
        </pc:picChg>
        <pc:picChg chg="add mod ord">
          <ac:chgData name="Yoel Kortick" userId="167978f5-7f40-4909-85d5-d4149554ad4e" providerId="ADAL" clId="{D834B7A3-96BD-4DAA-BAF6-93E844C82C31}" dt="2023-08-27T07:45:37.787" v="1284" actId="1076"/>
          <ac:picMkLst>
            <pc:docMk/>
            <pc:sldMk cId="2996094099" sldId="709"/>
            <ac:picMk id="20" creationId="{7C9B1EF2-0D69-09AF-CDAC-1255D68D7355}"/>
          </ac:picMkLst>
        </pc:picChg>
        <pc:picChg chg="add mod ord">
          <ac:chgData name="Yoel Kortick" userId="167978f5-7f40-4909-85d5-d4149554ad4e" providerId="ADAL" clId="{D834B7A3-96BD-4DAA-BAF6-93E844C82C31}" dt="2023-08-27T07:45:57.304" v="1322" actId="167"/>
          <ac:picMkLst>
            <pc:docMk/>
            <pc:sldMk cId="2996094099" sldId="709"/>
            <ac:picMk id="22" creationId="{10C4EB6B-5BBA-E7CC-5835-87D43054F236}"/>
          </ac:picMkLst>
        </pc:picChg>
        <pc:cxnChg chg="del">
          <ac:chgData name="Yoel Kortick" userId="167978f5-7f40-4909-85d5-d4149554ad4e" providerId="ADAL" clId="{D834B7A3-96BD-4DAA-BAF6-93E844C82C31}" dt="2023-08-27T07:41:57.133" v="1180" actId="478"/>
          <ac:cxnSpMkLst>
            <pc:docMk/>
            <pc:sldMk cId="2996094099" sldId="709"/>
            <ac:cxnSpMk id="9" creationId="{15B8780A-A80E-8D65-0019-E668C2907779}"/>
          </ac:cxnSpMkLst>
        </pc:cxnChg>
        <pc:cxnChg chg="del mod">
          <ac:chgData name="Yoel Kortick" userId="167978f5-7f40-4909-85d5-d4149554ad4e" providerId="ADAL" clId="{D834B7A3-96BD-4DAA-BAF6-93E844C82C31}" dt="2023-08-27T07:41:57.133" v="1180" actId="478"/>
          <ac:cxnSpMkLst>
            <pc:docMk/>
            <pc:sldMk cId="2996094099" sldId="709"/>
            <ac:cxnSpMk id="12" creationId="{434DD89E-928C-CF62-7ED8-97EA9EAEC7E6}"/>
          </ac:cxnSpMkLst>
        </pc:cxnChg>
      </pc:sldChg>
      <pc:sldChg chg="modSp mod">
        <pc:chgData name="Yoel Kortick" userId="167978f5-7f40-4909-85d5-d4149554ad4e" providerId="ADAL" clId="{D834B7A3-96BD-4DAA-BAF6-93E844C82C31}" dt="2023-08-27T07:41:21.571" v="1131" actId="14100"/>
        <pc:sldMkLst>
          <pc:docMk/>
          <pc:sldMk cId="2583079210" sldId="711"/>
        </pc:sldMkLst>
        <pc:spChg chg="mod">
          <ac:chgData name="Yoel Kortick" userId="167978f5-7f40-4909-85d5-d4149554ad4e" providerId="ADAL" clId="{D834B7A3-96BD-4DAA-BAF6-93E844C82C31}" dt="2023-08-27T07:41:21.571" v="1131" actId="14100"/>
          <ac:spMkLst>
            <pc:docMk/>
            <pc:sldMk cId="2583079210" sldId="711"/>
            <ac:spMk id="3" creationId="{C0DC44FE-FE73-18C6-BA0D-39ADF9F4DAF5}"/>
          </ac:spMkLst>
        </pc:spChg>
      </pc:sldChg>
      <pc:sldChg chg="modSp del">
        <pc:chgData name="Yoel Kortick" userId="167978f5-7f40-4909-85d5-d4149554ad4e" providerId="ADAL" clId="{D834B7A3-96BD-4DAA-BAF6-93E844C82C31}" dt="2023-08-27T07:42:06.288" v="1185" actId="47"/>
        <pc:sldMkLst>
          <pc:docMk/>
          <pc:sldMk cId="3142257827" sldId="712"/>
        </pc:sldMkLst>
        <pc:spChg chg="mod">
          <ac:chgData name="Yoel Kortick" userId="167978f5-7f40-4909-85d5-d4149554ad4e" providerId="ADAL" clId="{D834B7A3-96BD-4DAA-BAF6-93E844C82C31}" dt="2023-08-27T07:41:15.800" v="1129"/>
          <ac:spMkLst>
            <pc:docMk/>
            <pc:sldMk cId="3142257827" sldId="712"/>
            <ac:spMk id="2" creationId="{FEDFB40A-FD68-C90C-FC94-AB562EC8C5F8}"/>
          </ac:spMkLst>
        </pc:spChg>
        <pc:spChg chg="mod">
          <ac:chgData name="Yoel Kortick" userId="167978f5-7f40-4909-85d5-d4149554ad4e" providerId="ADAL" clId="{D834B7A3-96BD-4DAA-BAF6-93E844C82C31}" dt="2023-08-27T07:41:15.800" v="1129"/>
          <ac:spMkLst>
            <pc:docMk/>
            <pc:sldMk cId="3142257827" sldId="712"/>
            <ac:spMk id="3" creationId="{1EEC3019-2DBF-2204-71BC-BA22E9B7D6C8}"/>
          </ac:spMkLst>
        </pc:spChg>
      </pc:sldChg>
      <pc:sldChg chg="modSp del">
        <pc:chgData name="Yoel Kortick" userId="167978f5-7f40-4909-85d5-d4149554ad4e" providerId="ADAL" clId="{D834B7A3-96BD-4DAA-BAF6-93E844C82C31}" dt="2023-08-27T07:42:06.890" v="1186" actId="47"/>
        <pc:sldMkLst>
          <pc:docMk/>
          <pc:sldMk cId="4138879421" sldId="713"/>
        </pc:sldMkLst>
        <pc:spChg chg="mod">
          <ac:chgData name="Yoel Kortick" userId="167978f5-7f40-4909-85d5-d4149554ad4e" providerId="ADAL" clId="{D834B7A3-96BD-4DAA-BAF6-93E844C82C31}" dt="2023-08-27T07:41:15.800" v="1129"/>
          <ac:spMkLst>
            <pc:docMk/>
            <pc:sldMk cId="4138879421" sldId="713"/>
            <ac:spMk id="2" creationId="{FEDFB40A-FD68-C90C-FC94-AB562EC8C5F8}"/>
          </ac:spMkLst>
        </pc:spChg>
        <pc:spChg chg="mod">
          <ac:chgData name="Yoel Kortick" userId="167978f5-7f40-4909-85d5-d4149554ad4e" providerId="ADAL" clId="{D834B7A3-96BD-4DAA-BAF6-93E844C82C31}" dt="2023-08-27T07:41:15.800" v="1129"/>
          <ac:spMkLst>
            <pc:docMk/>
            <pc:sldMk cId="4138879421" sldId="713"/>
            <ac:spMk id="3" creationId="{1EEC3019-2DBF-2204-71BC-BA22E9B7D6C8}"/>
          </ac:spMkLst>
        </pc:spChg>
      </pc:sldChg>
      <pc:sldChg chg="addSp delSp modSp mod">
        <pc:chgData name="Yoel Kortick" userId="167978f5-7f40-4909-85d5-d4149554ad4e" providerId="ADAL" clId="{D834B7A3-96BD-4DAA-BAF6-93E844C82C31}" dt="2023-08-27T08:23:20.607" v="2990"/>
        <pc:sldMkLst>
          <pc:docMk/>
          <pc:sldMk cId="3995503609" sldId="714"/>
        </pc:sldMkLst>
        <pc:spChg chg="mod">
          <ac:chgData name="Yoel Kortick" userId="167978f5-7f40-4909-85d5-d4149554ad4e" providerId="ADAL" clId="{D834B7A3-96BD-4DAA-BAF6-93E844C82C31}" dt="2023-08-27T06:44:52.829" v="4"/>
          <ac:spMkLst>
            <pc:docMk/>
            <pc:sldMk cId="3995503609" sldId="714"/>
            <ac:spMk id="2" creationId="{FEDFB40A-FD68-C90C-FC94-AB562EC8C5F8}"/>
          </ac:spMkLst>
        </pc:spChg>
        <pc:spChg chg="mod">
          <ac:chgData name="Yoel Kortick" userId="167978f5-7f40-4909-85d5-d4149554ad4e" providerId="ADAL" clId="{D834B7A3-96BD-4DAA-BAF6-93E844C82C31}" dt="2023-08-27T06:44:52.829" v="4"/>
          <ac:spMkLst>
            <pc:docMk/>
            <pc:sldMk cId="3995503609" sldId="714"/>
            <ac:spMk id="3" creationId="{1EEC3019-2DBF-2204-71BC-BA22E9B7D6C8}"/>
          </ac:spMkLst>
        </pc:spChg>
        <pc:spChg chg="mod">
          <ac:chgData name="Yoel Kortick" userId="167978f5-7f40-4909-85d5-d4149554ad4e" providerId="ADAL" clId="{D834B7A3-96BD-4DAA-BAF6-93E844C82C31}" dt="2023-08-27T08:23:20.607" v="2990"/>
          <ac:spMkLst>
            <pc:docMk/>
            <pc:sldMk cId="3995503609" sldId="714"/>
            <ac:spMk id="6" creationId="{4233041A-013A-2A03-96E9-73CE39F6FFB3}"/>
          </ac:spMkLst>
        </pc:spChg>
        <pc:spChg chg="del">
          <ac:chgData name="Yoel Kortick" userId="167978f5-7f40-4909-85d5-d4149554ad4e" providerId="ADAL" clId="{D834B7A3-96BD-4DAA-BAF6-93E844C82C31}" dt="2023-08-27T06:51:43.223" v="308" actId="478"/>
          <ac:spMkLst>
            <pc:docMk/>
            <pc:sldMk cId="3995503609" sldId="714"/>
            <ac:spMk id="7" creationId="{3623F3DE-BE7B-E7E2-A39A-E905593E9697}"/>
          </ac:spMkLst>
        </pc:spChg>
        <pc:spChg chg="add">
          <ac:chgData name="Yoel Kortick" userId="167978f5-7f40-4909-85d5-d4149554ad4e" providerId="ADAL" clId="{D834B7A3-96BD-4DAA-BAF6-93E844C82C31}" dt="2023-08-27T06:52:27.277" v="311" actId="11529"/>
          <ac:spMkLst>
            <pc:docMk/>
            <pc:sldMk cId="3995503609" sldId="714"/>
            <ac:spMk id="10" creationId="{F200CC5D-26E1-FE69-A50B-BC6094131F32}"/>
          </ac:spMkLst>
        </pc:spChg>
        <pc:spChg chg="add mod">
          <ac:chgData name="Yoel Kortick" userId="167978f5-7f40-4909-85d5-d4149554ad4e" providerId="ADAL" clId="{D834B7A3-96BD-4DAA-BAF6-93E844C82C31}" dt="2023-08-27T06:52:34.929" v="319" actId="1035"/>
          <ac:spMkLst>
            <pc:docMk/>
            <pc:sldMk cId="3995503609" sldId="714"/>
            <ac:spMk id="11" creationId="{EB2510FC-0177-516D-1076-1C51B4F50D32}"/>
          </ac:spMkLst>
        </pc:spChg>
        <pc:picChg chg="del">
          <ac:chgData name="Yoel Kortick" userId="167978f5-7f40-4909-85d5-d4149554ad4e" providerId="ADAL" clId="{D834B7A3-96BD-4DAA-BAF6-93E844C82C31}" dt="2023-08-27T06:51:40.695" v="307" actId="478"/>
          <ac:picMkLst>
            <pc:docMk/>
            <pc:sldMk cId="3995503609" sldId="714"/>
            <ac:picMk id="5" creationId="{75620B21-D2DF-10D1-2505-54A88669C89C}"/>
          </ac:picMkLst>
        </pc:picChg>
        <pc:picChg chg="add mod">
          <ac:chgData name="Yoel Kortick" userId="167978f5-7f40-4909-85d5-d4149554ad4e" providerId="ADAL" clId="{D834B7A3-96BD-4DAA-BAF6-93E844C82C31}" dt="2023-08-27T06:52:16.320" v="310" actId="208"/>
          <ac:picMkLst>
            <pc:docMk/>
            <pc:sldMk cId="3995503609" sldId="714"/>
            <ac:picMk id="9" creationId="{D56C9A0E-E53B-C2C6-20FB-26E33325A025}"/>
          </ac:picMkLst>
        </pc:picChg>
      </pc:sldChg>
      <pc:sldChg chg="addSp delSp modSp mod">
        <pc:chgData name="Yoel Kortick" userId="167978f5-7f40-4909-85d5-d4149554ad4e" providerId="ADAL" clId="{D834B7A3-96BD-4DAA-BAF6-93E844C82C31}" dt="2023-08-27T07:21:05.237" v="574" actId="11529"/>
        <pc:sldMkLst>
          <pc:docMk/>
          <pc:sldMk cId="2081002177" sldId="715"/>
        </pc:sldMkLst>
        <pc:spChg chg="mod">
          <ac:chgData name="Yoel Kortick" userId="167978f5-7f40-4909-85d5-d4149554ad4e" providerId="ADAL" clId="{D834B7A3-96BD-4DAA-BAF6-93E844C82C31}" dt="2023-08-27T06:44:52.829" v="4"/>
          <ac:spMkLst>
            <pc:docMk/>
            <pc:sldMk cId="2081002177" sldId="715"/>
            <ac:spMk id="2" creationId="{FEDFB40A-FD68-C90C-FC94-AB562EC8C5F8}"/>
          </ac:spMkLst>
        </pc:spChg>
        <pc:spChg chg="mod">
          <ac:chgData name="Yoel Kortick" userId="167978f5-7f40-4909-85d5-d4149554ad4e" providerId="ADAL" clId="{D834B7A3-96BD-4DAA-BAF6-93E844C82C31}" dt="2023-08-27T06:44:52.829" v="4"/>
          <ac:spMkLst>
            <pc:docMk/>
            <pc:sldMk cId="2081002177" sldId="715"/>
            <ac:spMk id="3" creationId="{1EEC3019-2DBF-2204-71BC-BA22E9B7D6C8}"/>
          </ac:spMkLst>
        </pc:spChg>
        <pc:spChg chg="mod">
          <ac:chgData name="Yoel Kortick" userId="167978f5-7f40-4909-85d5-d4149554ad4e" providerId="ADAL" clId="{D834B7A3-96BD-4DAA-BAF6-93E844C82C31}" dt="2023-08-27T07:16:56.879" v="436" actId="404"/>
          <ac:spMkLst>
            <pc:docMk/>
            <pc:sldMk cId="2081002177" sldId="715"/>
            <ac:spMk id="6" creationId="{123381C4-4B34-8EB6-E015-59F95F546553}"/>
          </ac:spMkLst>
        </pc:spChg>
        <pc:spChg chg="del">
          <ac:chgData name="Yoel Kortick" userId="167978f5-7f40-4909-85d5-d4149554ad4e" providerId="ADAL" clId="{D834B7A3-96BD-4DAA-BAF6-93E844C82C31}" dt="2023-08-27T07:14:41.811" v="407" actId="478"/>
          <ac:spMkLst>
            <pc:docMk/>
            <pc:sldMk cId="2081002177" sldId="715"/>
            <ac:spMk id="7" creationId="{725D086D-2183-2E62-818B-8857DB129BB6}"/>
          </ac:spMkLst>
        </pc:spChg>
        <pc:spChg chg="add">
          <ac:chgData name="Yoel Kortick" userId="167978f5-7f40-4909-85d5-d4149554ad4e" providerId="ADAL" clId="{D834B7A3-96BD-4DAA-BAF6-93E844C82C31}" dt="2023-08-27T07:21:05.237" v="574" actId="11529"/>
          <ac:spMkLst>
            <pc:docMk/>
            <pc:sldMk cId="2081002177" sldId="715"/>
            <ac:spMk id="9" creationId="{9FB0FDFC-028F-7728-E00E-EF512455895C}"/>
          </ac:spMkLst>
        </pc:spChg>
        <pc:graphicFrameChg chg="add mod modGraphic">
          <ac:chgData name="Yoel Kortick" userId="167978f5-7f40-4909-85d5-d4149554ad4e" providerId="ADAL" clId="{D834B7A3-96BD-4DAA-BAF6-93E844C82C31}" dt="2023-08-27T07:20:52.882" v="573"/>
          <ac:graphicFrameMkLst>
            <pc:docMk/>
            <pc:sldMk cId="2081002177" sldId="715"/>
            <ac:graphicFrameMk id="8" creationId="{F512F318-48E4-71FB-E706-8340D5C2F710}"/>
          </ac:graphicFrameMkLst>
        </pc:graphicFrameChg>
        <pc:picChg chg="del">
          <ac:chgData name="Yoel Kortick" userId="167978f5-7f40-4909-85d5-d4149554ad4e" providerId="ADAL" clId="{D834B7A3-96BD-4DAA-BAF6-93E844C82C31}" dt="2023-08-27T07:14:41.811" v="407" actId="478"/>
          <ac:picMkLst>
            <pc:docMk/>
            <pc:sldMk cId="2081002177" sldId="715"/>
            <ac:picMk id="5" creationId="{8FC9195C-7D44-D955-DBC2-FE31A18E87D8}"/>
          </ac:picMkLst>
        </pc:picChg>
      </pc:sldChg>
      <pc:sldChg chg="addSp delSp modSp mod">
        <pc:chgData name="Yoel Kortick" userId="167978f5-7f40-4909-85d5-d4149554ad4e" providerId="ADAL" clId="{D834B7A3-96BD-4DAA-BAF6-93E844C82C31}" dt="2023-08-27T09:08:30.796" v="4246" actId="20577"/>
        <pc:sldMkLst>
          <pc:docMk/>
          <pc:sldMk cId="2700976561" sldId="716"/>
        </pc:sldMkLst>
        <pc:spChg chg="mod">
          <ac:chgData name="Yoel Kortick" userId="167978f5-7f40-4909-85d5-d4149554ad4e" providerId="ADAL" clId="{D834B7A3-96BD-4DAA-BAF6-93E844C82C31}" dt="2023-08-27T07:40:15.800" v="1125"/>
          <ac:spMkLst>
            <pc:docMk/>
            <pc:sldMk cId="2700976561" sldId="716"/>
            <ac:spMk id="2" creationId="{FEDFB40A-FD68-C90C-FC94-AB562EC8C5F8}"/>
          </ac:spMkLst>
        </pc:spChg>
        <pc:spChg chg="del mod">
          <ac:chgData name="Yoel Kortick" userId="167978f5-7f40-4909-85d5-d4149554ad4e" providerId="ADAL" clId="{D834B7A3-96BD-4DAA-BAF6-93E844C82C31}" dt="2023-08-27T07:35:50.500" v="1114" actId="478"/>
          <ac:spMkLst>
            <pc:docMk/>
            <pc:sldMk cId="2700976561" sldId="716"/>
            <ac:spMk id="3" creationId="{1EEC3019-2DBF-2204-71BC-BA22E9B7D6C8}"/>
          </ac:spMkLst>
        </pc:spChg>
        <pc:spChg chg="mod">
          <ac:chgData name="Yoel Kortick" userId="167978f5-7f40-4909-85d5-d4149554ad4e" providerId="ADAL" clId="{D834B7A3-96BD-4DAA-BAF6-93E844C82C31}" dt="2023-08-27T09:08:30.796" v="4246" actId="20577"/>
          <ac:spMkLst>
            <pc:docMk/>
            <pc:sldMk cId="2700976561" sldId="716"/>
            <ac:spMk id="6" creationId="{FC137B9D-CCE8-1D3B-4207-4576FC1D2AA9}"/>
          </ac:spMkLst>
        </pc:spChg>
        <pc:spChg chg="del">
          <ac:chgData name="Yoel Kortick" userId="167978f5-7f40-4909-85d5-d4149554ad4e" providerId="ADAL" clId="{D834B7A3-96BD-4DAA-BAF6-93E844C82C31}" dt="2023-08-27T07:32:27.128" v="1044" actId="478"/>
          <ac:spMkLst>
            <pc:docMk/>
            <pc:sldMk cId="2700976561" sldId="716"/>
            <ac:spMk id="7" creationId="{776A8C2C-C999-6306-158C-DA7E45BE67F2}"/>
          </ac:spMkLst>
        </pc:spChg>
        <pc:spChg chg="mod">
          <ac:chgData name="Yoel Kortick" userId="167978f5-7f40-4909-85d5-d4149554ad4e" providerId="ADAL" clId="{D834B7A3-96BD-4DAA-BAF6-93E844C82C31}" dt="2023-08-27T07:32:25.392" v="1043" actId="14100"/>
          <ac:spMkLst>
            <pc:docMk/>
            <pc:sldMk cId="2700976561" sldId="716"/>
            <ac:spMk id="8" creationId="{E3A67E11-F9BF-1706-3879-A9760672797A}"/>
          </ac:spMkLst>
        </pc:spChg>
        <pc:spChg chg="add mod">
          <ac:chgData name="Yoel Kortick" userId="167978f5-7f40-4909-85d5-d4149554ad4e" providerId="ADAL" clId="{D834B7A3-96BD-4DAA-BAF6-93E844C82C31}" dt="2023-08-27T07:40:15.800" v="1125"/>
          <ac:spMkLst>
            <pc:docMk/>
            <pc:sldMk cId="2700976561" sldId="716"/>
            <ac:spMk id="11" creationId="{F19B72A5-11A0-8FD1-FF18-139D99CB69EB}"/>
          </ac:spMkLst>
        </pc:spChg>
        <pc:picChg chg="del">
          <ac:chgData name="Yoel Kortick" userId="167978f5-7f40-4909-85d5-d4149554ad4e" providerId="ADAL" clId="{D834B7A3-96BD-4DAA-BAF6-93E844C82C31}" dt="2023-08-27T07:32:13.085" v="1038" actId="478"/>
          <ac:picMkLst>
            <pc:docMk/>
            <pc:sldMk cId="2700976561" sldId="716"/>
            <ac:picMk id="5" creationId="{9FC2F686-126A-857D-67C2-6D13CCD0A224}"/>
          </ac:picMkLst>
        </pc:picChg>
        <pc:picChg chg="add mod ord">
          <ac:chgData name="Yoel Kortick" userId="167978f5-7f40-4909-85d5-d4149554ad4e" providerId="ADAL" clId="{D834B7A3-96BD-4DAA-BAF6-93E844C82C31}" dt="2023-08-27T07:32:19.126" v="1041" actId="208"/>
          <ac:picMkLst>
            <pc:docMk/>
            <pc:sldMk cId="2700976561" sldId="716"/>
            <ac:picMk id="10" creationId="{5BEEE7D4-0157-3B1B-25F0-6F0B98F92A53}"/>
          </ac:picMkLst>
        </pc:picChg>
      </pc:sldChg>
      <pc:sldChg chg="modSp del mod">
        <pc:chgData name="Yoel Kortick" userId="167978f5-7f40-4909-85d5-d4149554ad4e" providerId="ADAL" clId="{D834B7A3-96BD-4DAA-BAF6-93E844C82C31}" dt="2023-08-27T07:35:32.219" v="1109" actId="47"/>
        <pc:sldMkLst>
          <pc:docMk/>
          <pc:sldMk cId="3577209614" sldId="717"/>
        </pc:sldMkLst>
        <pc:spChg chg="mod">
          <ac:chgData name="Yoel Kortick" userId="167978f5-7f40-4909-85d5-d4149554ad4e" providerId="ADAL" clId="{D834B7A3-96BD-4DAA-BAF6-93E844C82C31}" dt="2023-08-27T07:35:04.303" v="1108" actId="14100"/>
          <ac:spMkLst>
            <pc:docMk/>
            <pc:sldMk cId="3577209614" sldId="717"/>
            <ac:spMk id="2" creationId="{FEDFB40A-FD68-C90C-FC94-AB562EC8C5F8}"/>
          </ac:spMkLst>
        </pc:spChg>
        <pc:spChg chg="mod">
          <ac:chgData name="Yoel Kortick" userId="167978f5-7f40-4909-85d5-d4149554ad4e" providerId="ADAL" clId="{D834B7A3-96BD-4DAA-BAF6-93E844C82C31}" dt="2023-08-27T07:22:37.346" v="575"/>
          <ac:spMkLst>
            <pc:docMk/>
            <pc:sldMk cId="3577209614" sldId="717"/>
            <ac:spMk id="3" creationId="{1EEC3019-2DBF-2204-71BC-BA22E9B7D6C8}"/>
          </ac:spMkLst>
        </pc:spChg>
      </pc:sldChg>
      <pc:sldChg chg="modSp del">
        <pc:chgData name="Yoel Kortick" userId="167978f5-7f40-4909-85d5-d4149554ad4e" providerId="ADAL" clId="{D834B7A3-96BD-4DAA-BAF6-93E844C82C31}" dt="2023-08-27T07:35:33.100" v="1110" actId="47"/>
        <pc:sldMkLst>
          <pc:docMk/>
          <pc:sldMk cId="3712247233" sldId="718"/>
        </pc:sldMkLst>
        <pc:spChg chg="mod">
          <ac:chgData name="Yoel Kortick" userId="167978f5-7f40-4909-85d5-d4149554ad4e" providerId="ADAL" clId="{D834B7A3-96BD-4DAA-BAF6-93E844C82C31}" dt="2023-08-27T07:22:37.346" v="575"/>
          <ac:spMkLst>
            <pc:docMk/>
            <pc:sldMk cId="3712247233" sldId="718"/>
            <ac:spMk id="2" creationId="{FEDFB40A-FD68-C90C-FC94-AB562EC8C5F8}"/>
          </ac:spMkLst>
        </pc:spChg>
        <pc:spChg chg="mod">
          <ac:chgData name="Yoel Kortick" userId="167978f5-7f40-4909-85d5-d4149554ad4e" providerId="ADAL" clId="{D834B7A3-96BD-4DAA-BAF6-93E844C82C31}" dt="2023-08-27T07:22:37.346" v="575"/>
          <ac:spMkLst>
            <pc:docMk/>
            <pc:sldMk cId="3712247233" sldId="718"/>
            <ac:spMk id="3" creationId="{1EEC3019-2DBF-2204-71BC-BA22E9B7D6C8}"/>
          </ac:spMkLst>
        </pc:spChg>
      </pc:sldChg>
      <pc:sldChg chg="modSp del">
        <pc:chgData name="Yoel Kortick" userId="167978f5-7f40-4909-85d5-d4149554ad4e" providerId="ADAL" clId="{D834B7A3-96BD-4DAA-BAF6-93E844C82C31}" dt="2023-08-27T07:35:34.272" v="1111" actId="47"/>
        <pc:sldMkLst>
          <pc:docMk/>
          <pc:sldMk cId="1696479872" sldId="719"/>
        </pc:sldMkLst>
        <pc:spChg chg="mod">
          <ac:chgData name="Yoel Kortick" userId="167978f5-7f40-4909-85d5-d4149554ad4e" providerId="ADAL" clId="{D834B7A3-96BD-4DAA-BAF6-93E844C82C31}" dt="2023-08-27T07:22:37.346" v="575"/>
          <ac:spMkLst>
            <pc:docMk/>
            <pc:sldMk cId="1696479872" sldId="719"/>
            <ac:spMk id="2" creationId="{FEDFB40A-FD68-C90C-FC94-AB562EC8C5F8}"/>
          </ac:spMkLst>
        </pc:spChg>
        <pc:spChg chg="mod">
          <ac:chgData name="Yoel Kortick" userId="167978f5-7f40-4909-85d5-d4149554ad4e" providerId="ADAL" clId="{D834B7A3-96BD-4DAA-BAF6-93E844C82C31}" dt="2023-08-27T07:22:37.346" v="575"/>
          <ac:spMkLst>
            <pc:docMk/>
            <pc:sldMk cId="1696479872" sldId="719"/>
            <ac:spMk id="3" creationId="{1EEC3019-2DBF-2204-71BC-BA22E9B7D6C8}"/>
          </ac:spMkLst>
        </pc:spChg>
      </pc:sldChg>
      <pc:sldChg chg="modSp del">
        <pc:chgData name="Yoel Kortick" userId="167978f5-7f40-4909-85d5-d4149554ad4e" providerId="ADAL" clId="{D834B7A3-96BD-4DAA-BAF6-93E844C82C31}" dt="2023-08-27T07:35:35.744" v="1112" actId="47"/>
        <pc:sldMkLst>
          <pc:docMk/>
          <pc:sldMk cId="2430554533" sldId="720"/>
        </pc:sldMkLst>
        <pc:spChg chg="mod">
          <ac:chgData name="Yoel Kortick" userId="167978f5-7f40-4909-85d5-d4149554ad4e" providerId="ADAL" clId="{D834B7A3-96BD-4DAA-BAF6-93E844C82C31}" dt="2023-08-27T07:22:37.346" v="575"/>
          <ac:spMkLst>
            <pc:docMk/>
            <pc:sldMk cId="2430554533" sldId="720"/>
            <ac:spMk id="2" creationId="{FEDFB40A-FD68-C90C-FC94-AB562EC8C5F8}"/>
          </ac:spMkLst>
        </pc:spChg>
        <pc:spChg chg="mod">
          <ac:chgData name="Yoel Kortick" userId="167978f5-7f40-4909-85d5-d4149554ad4e" providerId="ADAL" clId="{D834B7A3-96BD-4DAA-BAF6-93E844C82C31}" dt="2023-08-27T07:22:37.346" v="575"/>
          <ac:spMkLst>
            <pc:docMk/>
            <pc:sldMk cId="2430554533" sldId="720"/>
            <ac:spMk id="3" creationId="{1EEC3019-2DBF-2204-71BC-BA22E9B7D6C8}"/>
          </ac:spMkLst>
        </pc:spChg>
      </pc:sldChg>
      <pc:sldChg chg="modSp del">
        <pc:chgData name="Yoel Kortick" userId="167978f5-7f40-4909-85d5-d4149554ad4e" providerId="ADAL" clId="{D834B7A3-96BD-4DAA-BAF6-93E844C82C31}" dt="2023-08-27T07:42:07.575" v="1187" actId="47"/>
        <pc:sldMkLst>
          <pc:docMk/>
          <pc:sldMk cId="3827169100" sldId="721"/>
        </pc:sldMkLst>
        <pc:spChg chg="mod">
          <ac:chgData name="Yoel Kortick" userId="167978f5-7f40-4909-85d5-d4149554ad4e" providerId="ADAL" clId="{D834B7A3-96BD-4DAA-BAF6-93E844C82C31}" dt="2023-08-27T07:41:15.800" v="1129"/>
          <ac:spMkLst>
            <pc:docMk/>
            <pc:sldMk cId="3827169100" sldId="721"/>
            <ac:spMk id="2" creationId="{FEDFB40A-FD68-C90C-FC94-AB562EC8C5F8}"/>
          </ac:spMkLst>
        </pc:spChg>
        <pc:spChg chg="mod">
          <ac:chgData name="Yoel Kortick" userId="167978f5-7f40-4909-85d5-d4149554ad4e" providerId="ADAL" clId="{D834B7A3-96BD-4DAA-BAF6-93E844C82C31}" dt="2023-08-27T07:41:15.800" v="1129"/>
          <ac:spMkLst>
            <pc:docMk/>
            <pc:sldMk cId="3827169100" sldId="721"/>
            <ac:spMk id="3" creationId="{1EEC3019-2DBF-2204-71BC-BA22E9B7D6C8}"/>
          </ac:spMkLst>
        </pc:spChg>
      </pc:sldChg>
      <pc:sldChg chg="modSp del">
        <pc:chgData name="Yoel Kortick" userId="167978f5-7f40-4909-85d5-d4149554ad4e" providerId="ADAL" clId="{D834B7A3-96BD-4DAA-BAF6-93E844C82C31}" dt="2023-08-27T07:42:08.149" v="1188" actId="47"/>
        <pc:sldMkLst>
          <pc:docMk/>
          <pc:sldMk cId="3970056979" sldId="722"/>
        </pc:sldMkLst>
        <pc:spChg chg="mod">
          <ac:chgData name="Yoel Kortick" userId="167978f5-7f40-4909-85d5-d4149554ad4e" providerId="ADAL" clId="{D834B7A3-96BD-4DAA-BAF6-93E844C82C31}" dt="2023-08-27T07:41:15.800" v="1129"/>
          <ac:spMkLst>
            <pc:docMk/>
            <pc:sldMk cId="3970056979" sldId="722"/>
            <ac:spMk id="2" creationId="{FEDFB40A-FD68-C90C-FC94-AB562EC8C5F8}"/>
          </ac:spMkLst>
        </pc:spChg>
        <pc:spChg chg="mod">
          <ac:chgData name="Yoel Kortick" userId="167978f5-7f40-4909-85d5-d4149554ad4e" providerId="ADAL" clId="{D834B7A3-96BD-4DAA-BAF6-93E844C82C31}" dt="2023-08-27T07:41:15.800" v="1129"/>
          <ac:spMkLst>
            <pc:docMk/>
            <pc:sldMk cId="3970056979" sldId="722"/>
            <ac:spMk id="3" creationId="{1EEC3019-2DBF-2204-71BC-BA22E9B7D6C8}"/>
          </ac:spMkLst>
        </pc:spChg>
      </pc:sldChg>
      <pc:sldChg chg="modSp del">
        <pc:chgData name="Yoel Kortick" userId="167978f5-7f40-4909-85d5-d4149554ad4e" providerId="ADAL" clId="{D834B7A3-96BD-4DAA-BAF6-93E844C82C31}" dt="2023-08-27T07:42:08.733" v="1189" actId="47"/>
        <pc:sldMkLst>
          <pc:docMk/>
          <pc:sldMk cId="2508666631" sldId="723"/>
        </pc:sldMkLst>
        <pc:spChg chg="mod">
          <ac:chgData name="Yoel Kortick" userId="167978f5-7f40-4909-85d5-d4149554ad4e" providerId="ADAL" clId="{D834B7A3-96BD-4DAA-BAF6-93E844C82C31}" dt="2023-08-27T07:41:15.800" v="1129"/>
          <ac:spMkLst>
            <pc:docMk/>
            <pc:sldMk cId="2508666631" sldId="723"/>
            <ac:spMk id="2" creationId="{FEDFB40A-FD68-C90C-FC94-AB562EC8C5F8}"/>
          </ac:spMkLst>
        </pc:spChg>
        <pc:spChg chg="mod">
          <ac:chgData name="Yoel Kortick" userId="167978f5-7f40-4909-85d5-d4149554ad4e" providerId="ADAL" clId="{D834B7A3-96BD-4DAA-BAF6-93E844C82C31}" dt="2023-08-27T07:41:15.800" v="1129"/>
          <ac:spMkLst>
            <pc:docMk/>
            <pc:sldMk cId="2508666631" sldId="723"/>
            <ac:spMk id="3" creationId="{1EEC3019-2DBF-2204-71BC-BA22E9B7D6C8}"/>
          </ac:spMkLst>
        </pc:spChg>
      </pc:sldChg>
      <pc:sldChg chg="modSp del">
        <pc:chgData name="Yoel Kortick" userId="167978f5-7f40-4909-85d5-d4149554ad4e" providerId="ADAL" clId="{D834B7A3-96BD-4DAA-BAF6-93E844C82C31}" dt="2023-08-27T07:42:10.181" v="1190" actId="47"/>
        <pc:sldMkLst>
          <pc:docMk/>
          <pc:sldMk cId="2238338478" sldId="724"/>
        </pc:sldMkLst>
        <pc:spChg chg="mod">
          <ac:chgData name="Yoel Kortick" userId="167978f5-7f40-4909-85d5-d4149554ad4e" providerId="ADAL" clId="{D834B7A3-96BD-4DAA-BAF6-93E844C82C31}" dt="2023-08-27T07:41:15.800" v="1129"/>
          <ac:spMkLst>
            <pc:docMk/>
            <pc:sldMk cId="2238338478" sldId="724"/>
            <ac:spMk id="2" creationId="{FEDFB40A-FD68-C90C-FC94-AB562EC8C5F8}"/>
          </ac:spMkLst>
        </pc:spChg>
        <pc:spChg chg="mod">
          <ac:chgData name="Yoel Kortick" userId="167978f5-7f40-4909-85d5-d4149554ad4e" providerId="ADAL" clId="{D834B7A3-96BD-4DAA-BAF6-93E844C82C31}" dt="2023-08-27T07:41:15.800" v="1129"/>
          <ac:spMkLst>
            <pc:docMk/>
            <pc:sldMk cId="2238338478" sldId="724"/>
            <ac:spMk id="3" creationId="{1EEC3019-2DBF-2204-71BC-BA22E9B7D6C8}"/>
          </ac:spMkLst>
        </pc:spChg>
      </pc:sldChg>
      <pc:sldChg chg="modSp del">
        <pc:chgData name="Yoel Kortick" userId="167978f5-7f40-4909-85d5-d4149554ad4e" providerId="ADAL" clId="{D834B7A3-96BD-4DAA-BAF6-93E844C82C31}" dt="2023-08-27T07:42:11.831" v="1191" actId="47"/>
        <pc:sldMkLst>
          <pc:docMk/>
          <pc:sldMk cId="270030240" sldId="725"/>
        </pc:sldMkLst>
        <pc:spChg chg="mod">
          <ac:chgData name="Yoel Kortick" userId="167978f5-7f40-4909-85d5-d4149554ad4e" providerId="ADAL" clId="{D834B7A3-96BD-4DAA-BAF6-93E844C82C31}" dt="2023-08-27T07:41:15.800" v="1129"/>
          <ac:spMkLst>
            <pc:docMk/>
            <pc:sldMk cId="270030240" sldId="725"/>
            <ac:spMk id="2" creationId="{FEDFB40A-FD68-C90C-FC94-AB562EC8C5F8}"/>
          </ac:spMkLst>
        </pc:spChg>
        <pc:spChg chg="mod">
          <ac:chgData name="Yoel Kortick" userId="167978f5-7f40-4909-85d5-d4149554ad4e" providerId="ADAL" clId="{D834B7A3-96BD-4DAA-BAF6-93E844C82C31}" dt="2023-08-27T07:41:15.800" v="1129"/>
          <ac:spMkLst>
            <pc:docMk/>
            <pc:sldMk cId="270030240" sldId="725"/>
            <ac:spMk id="3" creationId="{1EEC3019-2DBF-2204-71BC-BA22E9B7D6C8}"/>
          </ac:spMkLst>
        </pc:spChg>
      </pc:sldChg>
      <pc:sldChg chg="add del">
        <pc:chgData name="Yoel Kortick" userId="167978f5-7f40-4909-85d5-d4149554ad4e" providerId="ADAL" clId="{D834B7A3-96BD-4DAA-BAF6-93E844C82C31}" dt="2023-08-27T07:38:35.033" v="1124" actId="47"/>
        <pc:sldMkLst>
          <pc:docMk/>
          <pc:sldMk cId="3010550313" sldId="726"/>
        </pc:sldMkLst>
      </pc:sldChg>
      <pc:sldChg chg="addSp delSp modSp add mod">
        <pc:chgData name="Yoel Kortick" userId="167978f5-7f40-4909-85d5-d4149554ad4e" providerId="ADAL" clId="{D834B7A3-96BD-4DAA-BAF6-93E844C82C31}" dt="2023-08-27T08:23:27.639" v="2991"/>
        <pc:sldMkLst>
          <pc:docMk/>
          <pc:sldMk cId="211785812" sldId="727"/>
        </pc:sldMkLst>
        <pc:spChg chg="mod">
          <ac:chgData name="Yoel Kortick" userId="167978f5-7f40-4909-85d5-d4149554ad4e" providerId="ADAL" clId="{D834B7A3-96BD-4DAA-BAF6-93E844C82C31}" dt="2023-08-27T08:23:27.639" v="2991"/>
          <ac:spMkLst>
            <pc:docMk/>
            <pc:sldMk cId="211785812" sldId="727"/>
            <ac:spMk id="6" creationId="{4233041A-013A-2A03-96E9-73CE39F6FFB3}"/>
          </ac:spMkLst>
        </pc:spChg>
        <pc:spChg chg="mod">
          <ac:chgData name="Yoel Kortick" userId="167978f5-7f40-4909-85d5-d4149554ad4e" providerId="ADAL" clId="{D834B7A3-96BD-4DAA-BAF6-93E844C82C31}" dt="2023-08-27T07:14:28.606" v="399" actId="14100"/>
          <ac:spMkLst>
            <pc:docMk/>
            <pc:sldMk cId="211785812" sldId="727"/>
            <ac:spMk id="10" creationId="{F200CC5D-26E1-FE69-A50B-BC6094131F32}"/>
          </ac:spMkLst>
        </pc:spChg>
        <pc:spChg chg="mod">
          <ac:chgData name="Yoel Kortick" userId="167978f5-7f40-4909-85d5-d4149554ad4e" providerId="ADAL" clId="{D834B7A3-96BD-4DAA-BAF6-93E844C82C31}" dt="2023-08-27T07:14:14.760" v="396" actId="14100"/>
          <ac:spMkLst>
            <pc:docMk/>
            <pc:sldMk cId="211785812" sldId="727"/>
            <ac:spMk id="11" creationId="{EB2510FC-0177-516D-1076-1C51B4F50D32}"/>
          </ac:spMkLst>
        </pc:spChg>
        <pc:picChg chg="add del mod ord">
          <ac:chgData name="Yoel Kortick" userId="167978f5-7f40-4909-85d5-d4149554ad4e" providerId="ADAL" clId="{D834B7A3-96BD-4DAA-BAF6-93E844C82C31}" dt="2023-08-27T07:13:55.699" v="389" actId="478"/>
          <ac:picMkLst>
            <pc:docMk/>
            <pc:sldMk cId="211785812" sldId="727"/>
            <ac:picMk id="7" creationId="{882DF9B6-FC49-3981-5223-2E4C4676FB35}"/>
          </ac:picMkLst>
        </pc:picChg>
        <pc:picChg chg="del">
          <ac:chgData name="Yoel Kortick" userId="167978f5-7f40-4909-85d5-d4149554ad4e" providerId="ADAL" clId="{D834B7A3-96BD-4DAA-BAF6-93E844C82C31}" dt="2023-08-27T07:11:17.193" v="368" actId="478"/>
          <ac:picMkLst>
            <pc:docMk/>
            <pc:sldMk cId="211785812" sldId="727"/>
            <ac:picMk id="9" creationId="{D56C9A0E-E53B-C2C6-20FB-26E33325A025}"/>
          </ac:picMkLst>
        </pc:picChg>
        <pc:picChg chg="add del">
          <ac:chgData name="Yoel Kortick" userId="167978f5-7f40-4909-85d5-d4149554ad4e" providerId="ADAL" clId="{D834B7A3-96BD-4DAA-BAF6-93E844C82C31}" dt="2023-08-27T07:13:42.463" v="388" actId="22"/>
          <ac:picMkLst>
            <pc:docMk/>
            <pc:sldMk cId="211785812" sldId="727"/>
            <ac:picMk id="12" creationId="{4B933183-91AD-BC58-C43D-26E057AB6370}"/>
          </ac:picMkLst>
        </pc:picChg>
        <pc:picChg chg="add mod ord">
          <ac:chgData name="Yoel Kortick" userId="167978f5-7f40-4909-85d5-d4149554ad4e" providerId="ADAL" clId="{D834B7A3-96BD-4DAA-BAF6-93E844C82C31}" dt="2023-08-27T07:14:20.920" v="398" actId="208"/>
          <ac:picMkLst>
            <pc:docMk/>
            <pc:sldMk cId="211785812" sldId="727"/>
            <ac:picMk id="15" creationId="{C8812721-223B-B9ED-64F0-66A36E7CE0D2}"/>
          </ac:picMkLst>
        </pc:picChg>
      </pc:sldChg>
      <pc:sldChg chg="addSp delSp modSp add mod">
        <pc:chgData name="Yoel Kortick" userId="167978f5-7f40-4909-85d5-d4149554ad4e" providerId="ADAL" clId="{D834B7A3-96BD-4DAA-BAF6-93E844C82C31}" dt="2023-08-27T08:23:50.307" v="2992" actId="208"/>
        <pc:sldMkLst>
          <pc:docMk/>
          <pc:sldMk cId="1547312675" sldId="728"/>
        </pc:sldMkLst>
        <pc:spChg chg="mod">
          <ac:chgData name="Yoel Kortick" userId="167978f5-7f40-4909-85d5-d4149554ad4e" providerId="ADAL" clId="{D834B7A3-96BD-4DAA-BAF6-93E844C82C31}" dt="2023-08-27T07:40:15.800" v="1125"/>
          <ac:spMkLst>
            <pc:docMk/>
            <pc:sldMk cId="1547312675" sldId="728"/>
            <ac:spMk id="2" creationId="{FEDFB40A-FD68-C90C-FC94-AB562EC8C5F8}"/>
          </ac:spMkLst>
        </pc:spChg>
        <pc:spChg chg="del">
          <ac:chgData name="Yoel Kortick" userId="167978f5-7f40-4909-85d5-d4149554ad4e" providerId="ADAL" clId="{D834B7A3-96BD-4DAA-BAF6-93E844C82C31}" dt="2023-08-27T07:36:03.288" v="1118" actId="478"/>
          <ac:spMkLst>
            <pc:docMk/>
            <pc:sldMk cId="1547312675" sldId="728"/>
            <ac:spMk id="3" creationId="{1EEC3019-2DBF-2204-71BC-BA22E9B7D6C8}"/>
          </ac:spMkLst>
        </pc:spChg>
        <pc:spChg chg="mod">
          <ac:chgData name="Yoel Kortick" userId="167978f5-7f40-4909-85d5-d4149554ad4e" providerId="ADAL" clId="{D834B7A3-96BD-4DAA-BAF6-93E844C82C31}" dt="2023-08-27T07:27:59.678" v="754" actId="20577"/>
          <ac:spMkLst>
            <pc:docMk/>
            <pc:sldMk cId="1547312675" sldId="728"/>
            <ac:spMk id="6" creationId="{FC137B9D-CCE8-1D3B-4207-4576FC1D2AA9}"/>
          </ac:spMkLst>
        </pc:spChg>
        <pc:spChg chg="add mod">
          <ac:chgData name="Yoel Kortick" userId="167978f5-7f40-4909-85d5-d4149554ad4e" providerId="ADAL" clId="{D834B7A3-96BD-4DAA-BAF6-93E844C82C31}" dt="2023-08-27T07:28:26.892" v="823" actId="208"/>
          <ac:spMkLst>
            <pc:docMk/>
            <pc:sldMk cId="1547312675" sldId="728"/>
            <ac:spMk id="9" creationId="{2C9865DB-DEF5-F957-62F6-78B472059165}"/>
          </ac:spMkLst>
        </pc:spChg>
        <pc:spChg chg="del">
          <ac:chgData name="Yoel Kortick" userId="167978f5-7f40-4909-85d5-d4149554ad4e" providerId="ADAL" clId="{D834B7A3-96BD-4DAA-BAF6-93E844C82C31}" dt="2023-08-27T07:27:44.992" v="730" actId="478"/>
          <ac:spMkLst>
            <pc:docMk/>
            <pc:sldMk cId="1547312675" sldId="728"/>
            <ac:spMk id="10" creationId="{D21B7F74-B7AE-A24E-8013-6A407CE4AE9E}"/>
          </ac:spMkLst>
        </pc:spChg>
        <pc:spChg chg="del">
          <ac:chgData name="Yoel Kortick" userId="167978f5-7f40-4909-85d5-d4149554ad4e" providerId="ADAL" clId="{D834B7A3-96BD-4DAA-BAF6-93E844C82C31}" dt="2023-08-27T07:27:44.992" v="730" actId="478"/>
          <ac:spMkLst>
            <pc:docMk/>
            <pc:sldMk cId="1547312675" sldId="728"/>
            <ac:spMk id="12" creationId="{1FE6D3CE-19F4-3E0D-61DF-1A33F0BDC8FB}"/>
          </ac:spMkLst>
        </pc:spChg>
        <pc:spChg chg="add mod">
          <ac:chgData name="Yoel Kortick" userId="167978f5-7f40-4909-85d5-d4149554ad4e" providerId="ADAL" clId="{D834B7A3-96BD-4DAA-BAF6-93E844C82C31}" dt="2023-08-27T07:29:09.344" v="851" actId="14100"/>
          <ac:spMkLst>
            <pc:docMk/>
            <pc:sldMk cId="1547312675" sldId="728"/>
            <ac:spMk id="16" creationId="{8DAE9972-4164-8D13-2E74-1729F23DD14F}"/>
          </ac:spMkLst>
        </pc:spChg>
        <pc:spChg chg="add mod">
          <ac:chgData name="Yoel Kortick" userId="167978f5-7f40-4909-85d5-d4149554ad4e" providerId="ADAL" clId="{D834B7A3-96BD-4DAA-BAF6-93E844C82C31}" dt="2023-08-27T07:40:15.800" v="1125"/>
          <ac:spMkLst>
            <pc:docMk/>
            <pc:sldMk cId="1547312675" sldId="728"/>
            <ac:spMk id="18" creationId="{DD5D4E08-A03E-9CCA-B67A-407F59F77DB7}"/>
          </ac:spMkLst>
        </pc:spChg>
        <pc:picChg chg="add mod">
          <ac:chgData name="Yoel Kortick" userId="167978f5-7f40-4909-85d5-d4149554ad4e" providerId="ADAL" clId="{D834B7A3-96BD-4DAA-BAF6-93E844C82C31}" dt="2023-08-27T08:23:50.307" v="2992" actId="208"/>
          <ac:picMkLst>
            <pc:docMk/>
            <pc:sldMk cId="1547312675" sldId="728"/>
            <ac:picMk id="7" creationId="{06DDE6B2-88D6-7687-7AB9-B458131F6A1E}"/>
          </ac:picMkLst>
        </pc:picChg>
        <pc:picChg chg="del">
          <ac:chgData name="Yoel Kortick" userId="167978f5-7f40-4909-85d5-d4149554ad4e" providerId="ADAL" clId="{D834B7A3-96BD-4DAA-BAF6-93E844C82C31}" dt="2023-08-27T07:27:44.992" v="730" actId="478"/>
          <ac:picMkLst>
            <pc:docMk/>
            <pc:sldMk cId="1547312675" sldId="728"/>
            <ac:picMk id="8" creationId="{DB9E0D17-00CA-EF93-2204-AF73385C9B2B}"/>
          </ac:picMkLst>
        </pc:picChg>
        <pc:picChg chg="del">
          <ac:chgData name="Yoel Kortick" userId="167978f5-7f40-4909-85d5-d4149554ad4e" providerId="ADAL" clId="{D834B7A3-96BD-4DAA-BAF6-93E844C82C31}" dt="2023-08-27T07:27:44.992" v="730" actId="478"/>
          <ac:picMkLst>
            <pc:docMk/>
            <pc:sldMk cId="1547312675" sldId="728"/>
            <ac:picMk id="11" creationId="{9CD7AF78-FA9C-0475-5DF4-8D5C7003D334}"/>
          </ac:picMkLst>
        </pc:picChg>
        <pc:cxnChg chg="add mod">
          <ac:chgData name="Yoel Kortick" userId="167978f5-7f40-4909-85d5-d4149554ad4e" providerId="ADAL" clId="{D834B7A3-96BD-4DAA-BAF6-93E844C82C31}" dt="2023-08-27T07:28:43.360" v="826" actId="1582"/>
          <ac:cxnSpMkLst>
            <pc:docMk/>
            <pc:sldMk cId="1547312675" sldId="728"/>
            <ac:cxnSpMk id="15" creationId="{A59A69AF-1C06-B0C2-889F-C4B8F7909313}"/>
          </ac:cxnSpMkLst>
        </pc:cxnChg>
        <pc:cxnChg chg="add mod">
          <ac:chgData name="Yoel Kortick" userId="167978f5-7f40-4909-85d5-d4149554ad4e" providerId="ADAL" clId="{D834B7A3-96BD-4DAA-BAF6-93E844C82C31}" dt="2023-08-27T07:28:48.815" v="827" actId="571"/>
          <ac:cxnSpMkLst>
            <pc:docMk/>
            <pc:sldMk cId="1547312675" sldId="728"/>
            <ac:cxnSpMk id="17" creationId="{D4A9F9EC-EE43-904C-8197-CA2E3B0B2321}"/>
          </ac:cxnSpMkLst>
        </pc:cxnChg>
      </pc:sldChg>
      <pc:sldChg chg="addSp delSp modSp add mod">
        <pc:chgData name="Yoel Kortick" userId="167978f5-7f40-4909-85d5-d4149554ad4e" providerId="ADAL" clId="{D834B7A3-96BD-4DAA-BAF6-93E844C82C31}" dt="2023-08-27T07:40:15.800" v="1125"/>
        <pc:sldMkLst>
          <pc:docMk/>
          <pc:sldMk cId="1363666176" sldId="729"/>
        </pc:sldMkLst>
        <pc:spChg chg="mod">
          <ac:chgData name="Yoel Kortick" userId="167978f5-7f40-4909-85d5-d4149554ad4e" providerId="ADAL" clId="{D834B7A3-96BD-4DAA-BAF6-93E844C82C31}" dt="2023-08-27T07:40:15.800" v="1125"/>
          <ac:spMkLst>
            <pc:docMk/>
            <pc:sldMk cId="1363666176" sldId="729"/>
            <ac:spMk id="2" creationId="{FEDFB40A-FD68-C90C-FC94-AB562EC8C5F8}"/>
          </ac:spMkLst>
        </pc:spChg>
        <pc:spChg chg="del">
          <ac:chgData name="Yoel Kortick" userId="167978f5-7f40-4909-85d5-d4149554ad4e" providerId="ADAL" clId="{D834B7A3-96BD-4DAA-BAF6-93E844C82C31}" dt="2023-08-27T07:35:56.536" v="1116" actId="478"/>
          <ac:spMkLst>
            <pc:docMk/>
            <pc:sldMk cId="1363666176" sldId="729"/>
            <ac:spMk id="3" creationId="{1EEC3019-2DBF-2204-71BC-BA22E9B7D6C8}"/>
          </ac:spMkLst>
        </pc:spChg>
        <pc:spChg chg="mod">
          <ac:chgData name="Yoel Kortick" userId="167978f5-7f40-4909-85d5-d4149554ad4e" providerId="ADAL" clId="{D834B7A3-96BD-4DAA-BAF6-93E844C82C31}" dt="2023-08-27T07:30:25.587" v="931" actId="313"/>
          <ac:spMkLst>
            <pc:docMk/>
            <pc:sldMk cId="1363666176" sldId="729"/>
            <ac:spMk id="6" creationId="{FC137B9D-CCE8-1D3B-4207-4576FC1D2AA9}"/>
          </ac:spMkLst>
        </pc:spChg>
        <pc:spChg chg="del">
          <ac:chgData name="Yoel Kortick" userId="167978f5-7f40-4909-85d5-d4149554ad4e" providerId="ADAL" clId="{D834B7A3-96BD-4DAA-BAF6-93E844C82C31}" dt="2023-08-27T07:30:31.983" v="933" actId="478"/>
          <ac:spMkLst>
            <pc:docMk/>
            <pc:sldMk cId="1363666176" sldId="729"/>
            <ac:spMk id="9" creationId="{2C9865DB-DEF5-F957-62F6-78B472059165}"/>
          </ac:spMkLst>
        </pc:spChg>
        <pc:spChg chg="add mod">
          <ac:chgData name="Yoel Kortick" userId="167978f5-7f40-4909-85d5-d4149554ad4e" providerId="ADAL" clId="{D834B7A3-96BD-4DAA-BAF6-93E844C82C31}" dt="2023-08-27T07:30:41.621" v="942" actId="20577"/>
          <ac:spMkLst>
            <pc:docMk/>
            <pc:sldMk cId="1363666176" sldId="729"/>
            <ac:spMk id="10" creationId="{096C2C9C-AA00-0F65-E444-A182E6F845B1}"/>
          </ac:spMkLst>
        </pc:spChg>
        <pc:spChg chg="add mod">
          <ac:chgData name="Yoel Kortick" userId="167978f5-7f40-4909-85d5-d4149554ad4e" providerId="ADAL" clId="{D834B7A3-96BD-4DAA-BAF6-93E844C82C31}" dt="2023-08-27T07:30:46.899" v="948" actId="20577"/>
          <ac:spMkLst>
            <pc:docMk/>
            <pc:sldMk cId="1363666176" sldId="729"/>
            <ac:spMk id="11" creationId="{2297D728-A3B2-A1F6-C08A-5E652D07C567}"/>
          </ac:spMkLst>
        </pc:spChg>
        <pc:spChg chg="add">
          <ac:chgData name="Yoel Kortick" userId="167978f5-7f40-4909-85d5-d4149554ad4e" providerId="ADAL" clId="{D834B7A3-96BD-4DAA-BAF6-93E844C82C31}" dt="2023-08-27T07:31:06.727" v="949" actId="11529"/>
          <ac:spMkLst>
            <pc:docMk/>
            <pc:sldMk cId="1363666176" sldId="729"/>
            <ac:spMk id="12" creationId="{19E5981C-47AF-516C-ECD4-CCDC6E3A0E6C}"/>
          </ac:spMkLst>
        </pc:spChg>
        <pc:spChg chg="add mod">
          <ac:chgData name="Yoel Kortick" userId="167978f5-7f40-4909-85d5-d4149554ad4e" providerId="ADAL" clId="{D834B7A3-96BD-4DAA-BAF6-93E844C82C31}" dt="2023-08-27T07:31:16.082" v="993" actId="14100"/>
          <ac:spMkLst>
            <pc:docMk/>
            <pc:sldMk cId="1363666176" sldId="729"/>
            <ac:spMk id="14" creationId="{9E3D2327-692A-A91E-3950-88830F9972A5}"/>
          </ac:spMkLst>
        </pc:spChg>
        <pc:spChg chg="del">
          <ac:chgData name="Yoel Kortick" userId="167978f5-7f40-4909-85d5-d4149554ad4e" providerId="ADAL" clId="{D834B7A3-96BD-4DAA-BAF6-93E844C82C31}" dt="2023-08-27T07:30:30.679" v="932" actId="478"/>
          <ac:spMkLst>
            <pc:docMk/>
            <pc:sldMk cId="1363666176" sldId="729"/>
            <ac:spMk id="16" creationId="{8DAE9972-4164-8D13-2E74-1729F23DD14F}"/>
          </ac:spMkLst>
        </pc:spChg>
        <pc:spChg chg="add mod">
          <ac:chgData name="Yoel Kortick" userId="167978f5-7f40-4909-85d5-d4149554ad4e" providerId="ADAL" clId="{D834B7A3-96BD-4DAA-BAF6-93E844C82C31}" dt="2023-08-27T07:40:15.800" v="1125"/>
          <ac:spMkLst>
            <pc:docMk/>
            <pc:sldMk cId="1363666176" sldId="729"/>
            <ac:spMk id="18" creationId="{FE1B9275-A7B3-DAC4-B194-B133CB828D64}"/>
          </ac:spMkLst>
        </pc:spChg>
        <pc:picChg chg="mod">
          <ac:chgData name="Yoel Kortick" userId="167978f5-7f40-4909-85d5-d4149554ad4e" providerId="ADAL" clId="{D834B7A3-96BD-4DAA-BAF6-93E844C82C31}" dt="2023-08-27T07:31:19.843" v="994" actId="208"/>
          <ac:picMkLst>
            <pc:docMk/>
            <pc:sldMk cId="1363666176" sldId="729"/>
            <ac:picMk id="7" creationId="{06DDE6B2-88D6-7687-7AB9-B458131F6A1E}"/>
          </ac:picMkLst>
        </pc:picChg>
        <pc:picChg chg="add mod">
          <ac:chgData name="Yoel Kortick" userId="167978f5-7f40-4909-85d5-d4149554ad4e" providerId="ADAL" clId="{D834B7A3-96BD-4DAA-BAF6-93E844C82C31}" dt="2023-08-27T07:31:21.996" v="995" actId="208"/>
          <ac:picMkLst>
            <pc:docMk/>
            <pc:sldMk cId="1363666176" sldId="729"/>
            <ac:picMk id="8" creationId="{5481C477-C52E-D025-2910-DB5C087E564A}"/>
          </ac:picMkLst>
        </pc:picChg>
        <pc:cxnChg chg="del">
          <ac:chgData name="Yoel Kortick" userId="167978f5-7f40-4909-85d5-d4149554ad4e" providerId="ADAL" clId="{D834B7A3-96BD-4DAA-BAF6-93E844C82C31}" dt="2023-08-27T07:30:33.787" v="934" actId="478"/>
          <ac:cxnSpMkLst>
            <pc:docMk/>
            <pc:sldMk cId="1363666176" sldId="729"/>
            <ac:cxnSpMk id="15" creationId="{A59A69AF-1C06-B0C2-889F-C4B8F7909313}"/>
          </ac:cxnSpMkLst>
        </pc:cxnChg>
        <pc:cxnChg chg="del">
          <ac:chgData name="Yoel Kortick" userId="167978f5-7f40-4909-85d5-d4149554ad4e" providerId="ADAL" clId="{D834B7A3-96BD-4DAA-BAF6-93E844C82C31}" dt="2023-08-27T07:30:35.190" v="935" actId="478"/>
          <ac:cxnSpMkLst>
            <pc:docMk/>
            <pc:sldMk cId="1363666176" sldId="729"/>
            <ac:cxnSpMk id="17" creationId="{D4A9F9EC-EE43-904C-8197-CA2E3B0B2321}"/>
          </ac:cxnSpMkLst>
        </pc:cxnChg>
      </pc:sldChg>
      <pc:sldChg chg="addSp delSp modSp add mod">
        <pc:chgData name="Yoel Kortick" userId="167978f5-7f40-4909-85d5-d4149554ad4e" providerId="ADAL" clId="{D834B7A3-96BD-4DAA-BAF6-93E844C82C31}" dt="2023-08-27T07:40:15.800" v="1125"/>
        <pc:sldMkLst>
          <pc:docMk/>
          <pc:sldMk cId="220443758" sldId="730"/>
        </pc:sldMkLst>
        <pc:spChg chg="mod">
          <ac:chgData name="Yoel Kortick" userId="167978f5-7f40-4909-85d5-d4149554ad4e" providerId="ADAL" clId="{D834B7A3-96BD-4DAA-BAF6-93E844C82C31}" dt="2023-08-27T07:40:15.800" v="1125"/>
          <ac:spMkLst>
            <pc:docMk/>
            <pc:sldMk cId="220443758" sldId="730"/>
            <ac:spMk id="2" creationId="{FEDFB40A-FD68-C90C-FC94-AB562EC8C5F8}"/>
          </ac:spMkLst>
        </pc:spChg>
        <pc:spChg chg="mod">
          <ac:chgData name="Yoel Kortick" userId="167978f5-7f40-4909-85d5-d4149554ad4e" providerId="ADAL" clId="{D834B7A3-96BD-4DAA-BAF6-93E844C82C31}" dt="2023-08-27T07:40:15.800" v="1125"/>
          <ac:spMkLst>
            <pc:docMk/>
            <pc:sldMk cId="220443758" sldId="730"/>
            <ac:spMk id="3" creationId="{1EEC3019-2DBF-2204-71BC-BA22E9B7D6C8}"/>
          </ac:spMkLst>
        </pc:spChg>
        <pc:spChg chg="mod">
          <ac:chgData name="Yoel Kortick" userId="167978f5-7f40-4909-85d5-d4149554ad4e" providerId="ADAL" clId="{D834B7A3-96BD-4DAA-BAF6-93E844C82C31}" dt="2023-08-27T07:32:45.960" v="1087" actId="20577"/>
          <ac:spMkLst>
            <pc:docMk/>
            <pc:sldMk cId="220443758" sldId="730"/>
            <ac:spMk id="6" creationId="{FC137B9D-CCE8-1D3B-4207-4576FC1D2AA9}"/>
          </ac:spMkLst>
        </pc:spChg>
        <pc:spChg chg="mod">
          <ac:chgData name="Yoel Kortick" userId="167978f5-7f40-4909-85d5-d4149554ad4e" providerId="ADAL" clId="{D834B7A3-96BD-4DAA-BAF6-93E844C82C31}" dt="2023-08-27T07:34:49.025" v="1106" actId="208"/>
          <ac:spMkLst>
            <pc:docMk/>
            <pc:sldMk cId="220443758" sldId="730"/>
            <ac:spMk id="8" creationId="{E3A67E11-F9BF-1706-3879-A9760672797A}"/>
          </ac:spMkLst>
        </pc:spChg>
        <pc:picChg chg="add mod ord">
          <ac:chgData name="Yoel Kortick" userId="167978f5-7f40-4909-85d5-d4149554ad4e" providerId="ADAL" clId="{D834B7A3-96BD-4DAA-BAF6-93E844C82C31}" dt="2023-08-27T07:34:52.081" v="1107" actId="167"/>
          <ac:picMkLst>
            <pc:docMk/>
            <pc:sldMk cId="220443758" sldId="730"/>
            <ac:picMk id="7" creationId="{F48F7332-3654-01B9-D184-79327B16826B}"/>
          </ac:picMkLst>
        </pc:picChg>
        <pc:picChg chg="del">
          <ac:chgData name="Yoel Kortick" userId="167978f5-7f40-4909-85d5-d4149554ad4e" providerId="ADAL" clId="{D834B7A3-96BD-4DAA-BAF6-93E844C82C31}" dt="2023-08-27T07:33:29.396" v="1088" actId="478"/>
          <ac:picMkLst>
            <pc:docMk/>
            <pc:sldMk cId="220443758" sldId="730"/>
            <ac:picMk id="10" creationId="{5BEEE7D4-0157-3B1B-25F0-6F0B98F92A53}"/>
          </ac:picMkLst>
        </pc:picChg>
      </pc:sldChg>
      <pc:sldChg chg="addSp delSp modSp add mod">
        <pc:chgData name="Yoel Kortick" userId="167978f5-7f40-4909-85d5-d4149554ad4e" providerId="ADAL" clId="{D834B7A3-96BD-4DAA-BAF6-93E844C82C31}" dt="2023-08-27T09:09:05.440" v="4269" actId="1037"/>
        <pc:sldMkLst>
          <pc:docMk/>
          <pc:sldMk cId="1228219291" sldId="731"/>
        </pc:sldMkLst>
        <pc:spChg chg="add mod">
          <ac:chgData name="Yoel Kortick" userId="167978f5-7f40-4909-85d5-d4149554ad4e" providerId="ADAL" clId="{D834B7A3-96BD-4DAA-BAF6-93E844C82C31}" dt="2023-08-27T07:48:13.352" v="1334" actId="20577"/>
          <ac:spMkLst>
            <pc:docMk/>
            <pc:sldMk cId="1228219291" sldId="731"/>
            <ac:spMk id="5" creationId="{18A4B89C-01D4-EA0E-2DA7-6154F79EF493}"/>
          </ac:spMkLst>
        </pc:spChg>
        <pc:spChg chg="add mod">
          <ac:chgData name="Yoel Kortick" userId="167978f5-7f40-4909-85d5-d4149554ad4e" providerId="ADAL" clId="{D834B7A3-96BD-4DAA-BAF6-93E844C82C31}" dt="2023-08-27T09:09:05.440" v="4269" actId="1037"/>
          <ac:spMkLst>
            <pc:docMk/>
            <pc:sldMk cId="1228219291" sldId="731"/>
            <ac:spMk id="7" creationId="{4339FE66-5792-4B34-3A77-261E83A1F012}"/>
          </ac:spMkLst>
        </pc:spChg>
        <pc:spChg chg="add mod">
          <ac:chgData name="Yoel Kortick" userId="167978f5-7f40-4909-85d5-d4149554ad4e" providerId="ADAL" clId="{D834B7A3-96BD-4DAA-BAF6-93E844C82C31}" dt="2023-08-27T07:48:08.460" v="1329"/>
          <ac:spMkLst>
            <pc:docMk/>
            <pc:sldMk cId="1228219291" sldId="731"/>
            <ac:spMk id="9" creationId="{1C525278-0481-0F1A-62E0-201B0EA02B1C}"/>
          </ac:spMkLst>
        </pc:spChg>
        <pc:picChg chg="add del mod">
          <ac:chgData name="Yoel Kortick" userId="167978f5-7f40-4909-85d5-d4149554ad4e" providerId="ADAL" clId="{D834B7A3-96BD-4DAA-BAF6-93E844C82C31}" dt="2023-08-27T07:48:28.938" v="1335" actId="478"/>
          <ac:picMkLst>
            <pc:docMk/>
            <pc:sldMk cId="1228219291" sldId="731"/>
            <ac:picMk id="6" creationId="{052A2E75-4771-07EF-7AE2-CB45CE5D91F8}"/>
          </ac:picMkLst>
        </pc:picChg>
        <pc:picChg chg="add del mod ord">
          <ac:chgData name="Yoel Kortick" userId="167978f5-7f40-4909-85d5-d4149554ad4e" providerId="ADAL" clId="{D834B7A3-96BD-4DAA-BAF6-93E844C82C31}" dt="2023-08-27T07:50:24.203" v="1401" actId="478"/>
          <ac:picMkLst>
            <pc:docMk/>
            <pc:sldMk cId="1228219291" sldId="731"/>
            <ac:picMk id="12" creationId="{0F4563AF-7833-0A3E-645C-A99810AF2AEA}"/>
          </ac:picMkLst>
        </pc:picChg>
        <pc:picChg chg="add mod ord">
          <ac:chgData name="Yoel Kortick" userId="167978f5-7f40-4909-85d5-d4149554ad4e" providerId="ADAL" clId="{D834B7A3-96BD-4DAA-BAF6-93E844C82C31}" dt="2023-08-27T07:50:37.706" v="1433" actId="208"/>
          <ac:picMkLst>
            <pc:docMk/>
            <pc:sldMk cId="1228219291" sldId="731"/>
            <ac:picMk id="15" creationId="{9C5CBACB-BDDB-C59D-30E6-D1E9510A1DF9}"/>
          </ac:picMkLst>
        </pc:picChg>
        <pc:cxnChg chg="add mod">
          <ac:chgData name="Yoel Kortick" userId="167978f5-7f40-4909-85d5-d4149554ad4e" providerId="ADAL" clId="{D834B7A3-96BD-4DAA-BAF6-93E844C82C31}" dt="2023-08-27T09:09:05.440" v="4269" actId="1037"/>
          <ac:cxnSpMkLst>
            <pc:docMk/>
            <pc:sldMk cId="1228219291" sldId="731"/>
            <ac:cxnSpMk id="8" creationId="{1A0613A2-20B8-8633-E915-9B5943C3DD86}"/>
          </ac:cxnSpMkLst>
        </pc:cxnChg>
        <pc:cxnChg chg="add mod">
          <ac:chgData name="Yoel Kortick" userId="167978f5-7f40-4909-85d5-d4149554ad4e" providerId="ADAL" clId="{D834B7A3-96BD-4DAA-BAF6-93E844C82C31}" dt="2023-08-27T07:48:08.460" v="1329"/>
          <ac:cxnSpMkLst>
            <pc:docMk/>
            <pc:sldMk cId="1228219291" sldId="731"/>
            <ac:cxnSpMk id="10" creationId="{0A9EB958-9321-A5A6-FE67-5D3B5294BEBD}"/>
          </ac:cxnSpMkLst>
        </pc:cxnChg>
      </pc:sldChg>
      <pc:sldChg chg="addSp delSp modSp add mod">
        <pc:chgData name="Yoel Kortick" userId="167978f5-7f40-4909-85d5-d4149554ad4e" providerId="ADAL" clId="{D834B7A3-96BD-4DAA-BAF6-93E844C82C31}" dt="2023-08-27T07:51:03.500" v="1446" actId="208"/>
        <pc:sldMkLst>
          <pc:docMk/>
          <pc:sldMk cId="1119988591" sldId="732"/>
        </pc:sldMkLst>
        <pc:spChg chg="add mod">
          <ac:chgData name="Yoel Kortick" userId="167978f5-7f40-4909-85d5-d4149554ad4e" providerId="ADAL" clId="{D834B7A3-96BD-4DAA-BAF6-93E844C82C31}" dt="2023-08-27T07:49:26.222" v="1370" actId="6549"/>
          <ac:spMkLst>
            <pc:docMk/>
            <pc:sldMk cId="1119988591" sldId="732"/>
            <ac:spMk id="5" creationId="{924D9EA0-4FFA-3E24-D8A1-8EFCE05135E6}"/>
          </ac:spMkLst>
        </pc:spChg>
        <pc:spChg chg="add mod">
          <ac:chgData name="Yoel Kortick" userId="167978f5-7f40-4909-85d5-d4149554ad4e" providerId="ADAL" clId="{D834B7A3-96BD-4DAA-BAF6-93E844C82C31}" dt="2023-08-27T07:50:56.306" v="1444" actId="1035"/>
          <ac:spMkLst>
            <pc:docMk/>
            <pc:sldMk cId="1119988591" sldId="732"/>
            <ac:spMk id="8" creationId="{E9061836-80A9-75C0-3AA3-E8B02C52D814}"/>
          </ac:spMkLst>
        </pc:spChg>
        <pc:spChg chg="add mod">
          <ac:chgData name="Yoel Kortick" userId="167978f5-7f40-4909-85d5-d4149554ad4e" providerId="ADAL" clId="{D834B7A3-96BD-4DAA-BAF6-93E844C82C31}" dt="2023-08-27T07:50:56.306" v="1444" actId="1035"/>
          <ac:spMkLst>
            <pc:docMk/>
            <pc:sldMk cId="1119988591" sldId="732"/>
            <ac:spMk id="9" creationId="{F166C893-A354-94CF-454F-C175EF86E8BC}"/>
          </ac:spMkLst>
        </pc:spChg>
        <pc:spChg chg="add mod">
          <ac:chgData name="Yoel Kortick" userId="167978f5-7f40-4909-85d5-d4149554ad4e" providerId="ADAL" clId="{D834B7A3-96BD-4DAA-BAF6-93E844C82C31}" dt="2023-08-27T07:49:09.254" v="1356"/>
          <ac:spMkLst>
            <pc:docMk/>
            <pc:sldMk cId="1119988591" sldId="732"/>
            <ac:spMk id="10" creationId="{9D7A03BF-EB75-4ACB-A36E-43D3112105E0}"/>
          </ac:spMkLst>
        </pc:spChg>
        <pc:spChg chg="add mod">
          <ac:chgData name="Yoel Kortick" userId="167978f5-7f40-4909-85d5-d4149554ad4e" providerId="ADAL" clId="{D834B7A3-96BD-4DAA-BAF6-93E844C82C31}" dt="2023-08-27T07:49:09.254" v="1356"/>
          <ac:spMkLst>
            <pc:docMk/>
            <pc:sldMk cId="1119988591" sldId="732"/>
            <ac:spMk id="11" creationId="{5B50C3B2-D22C-38AA-F498-67C336A315FF}"/>
          </ac:spMkLst>
        </pc:spChg>
        <pc:picChg chg="add del mod">
          <ac:chgData name="Yoel Kortick" userId="167978f5-7f40-4909-85d5-d4149554ad4e" providerId="ADAL" clId="{D834B7A3-96BD-4DAA-BAF6-93E844C82C31}" dt="2023-08-27T07:50:40.527" v="1434" actId="478"/>
          <ac:picMkLst>
            <pc:docMk/>
            <pc:sldMk cId="1119988591" sldId="732"/>
            <ac:picMk id="6" creationId="{9C4E7065-A985-3C8D-F7F7-C7EC097F2502}"/>
          </ac:picMkLst>
        </pc:picChg>
        <pc:picChg chg="add del mod">
          <ac:chgData name="Yoel Kortick" userId="167978f5-7f40-4909-85d5-d4149554ad4e" providerId="ADAL" clId="{D834B7A3-96BD-4DAA-BAF6-93E844C82C31}" dt="2023-08-27T07:50:01.877" v="1371" actId="478"/>
          <ac:picMkLst>
            <pc:docMk/>
            <pc:sldMk cId="1119988591" sldId="732"/>
            <ac:picMk id="7" creationId="{B156F438-FA93-87C9-BF49-24AA0B7E54EC}"/>
          </ac:picMkLst>
        </pc:picChg>
        <pc:picChg chg="add mod ord">
          <ac:chgData name="Yoel Kortick" userId="167978f5-7f40-4909-85d5-d4149554ad4e" providerId="ADAL" clId="{D834B7A3-96BD-4DAA-BAF6-93E844C82C31}" dt="2023-08-27T07:51:03.500" v="1446" actId="208"/>
          <ac:picMkLst>
            <pc:docMk/>
            <pc:sldMk cId="1119988591" sldId="732"/>
            <ac:picMk id="14" creationId="{ACFB7BBC-DFCD-94DF-A5BB-E2A571A8FA61}"/>
          </ac:picMkLst>
        </pc:picChg>
        <pc:picChg chg="add mod ord">
          <ac:chgData name="Yoel Kortick" userId="167978f5-7f40-4909-85d5-d4149554ad4e" providerId="ADAL" clId="{D834B7A3-96BD-4DAA-BAF6-93E844C82C31}" dt="2023-08-27T07:51:01.165" v="1445" actId="208"/>
          <ac:picMkLst>
            <pc:docMk/>
            <pc:sldMk cId="1119988591" sldId="732"/>
            <ac:picMk id="16" creationId="{E7AC87BF-9D8B-ABF8-1C9B-BF31B4E6854A}"/>
          </ac:picMkLst>
        </pc:picChg>
      </pc:sldChg>
      <pc:sldChg chg="addSp delSp modSp add mod">
        <pc:chgData name="Yoel Kortick" userId="167978f5-7f40-4909-85d5-d4149554ad4e" providerId="ADAL" clId="{D834B7A3-96BD-4DAA-BAF6-93E844C82C31}" dt="2023-08-27T09:09:25.992" v="4279" actId="6549"/>
        <pc:sldMkLst>
          <pc:docMk/>
          <pc:sldMk cId="2093560494" sldId="733"/>
        </pc:sldMkLst>
        <pc:spChg chg="add mod">
          <ac:chgData name="Yoel Kortick" userId="167978f5-7f40-4909-85d5-d4149554ad4e" providerId="ADAL" clId="{D834B7A3-96BD-4DAA-BAF6-93E844C82C31}" dt="2023-08-27T09:09:25.992" v="4279" actId="6549"/>
          <ac:spMkLst>
            <pc:docMk/>
            <pc:sldMk cId="2093560494" sldId="733"/>
            <ac:spMk id="6" creationId="{4A850E2B-25CB-DC20-E3F1-1C205E7CF22C}"/>
          </ac:spMkLst>
        </pc:spChg>
        <pc:spChg chg="add mod">
          <ac:chgData name="Yoel Kortick" userId="167978f5-7f40-4909-85d5-d4149554ad4e" providerId="ADAL" clId="{D834B7A3-96BD-4DAA-BAF6-93E844C82C31}" dt="2023-08-27T07:52:00.945" v="1452" actId="14100"/>
          <ac:spMkLst>
            <pc:docMk/>
            <pc:sldMk cId="2093560494" sldId="733"/>
            <ac:spMk id="7" creationId="{11FD20C2-F9C9-104B-84EC-49CCD054C32B}"/>
          </ac:spMkLst>
        </pc:spChg>
        <pc:picChg chg="add del mod">
          <ac:chgData name="Yoel Kortick" userId="167978f5-7f40-4909-85d5-d4149554ad4e" providerId="ADAL" clId="{D834B7A3-96BD-4DAA-BAF6-93E844C82C31}" dt="2023-08-27T07:51:55.062" v="1449" actId="478"/>
          <ac:picMkLst>
            <pc:docMk/>
            <pc:sldMk cId="2093560494" sldId="733"/>
            <ac:picMk id="5" creationId="{A9463ACA-0B90-A9BD-4C7C-6A2D2289D605}"/>
          </ac:picMkLst>
        </pc:picChg>
        <pc:picChg chg="add mod ord">
          <ac:chgData name="Yoel Kortick" userId="167978f5-7f40-4909-85d5-d4149554ad4e" providerId="ADAL" clId="{D834B7A3-96BD-4DAA-BAF6-93E844C82C31}" dt="2023-08-27T07:52:05.708" v="1453" actId="208"/>
          <ac:picMkLst>
            <pc:docMk/>
            <pc:sldMk cId="2093560494" sldId="733"/>
            <ac:picMk id="9" creationId="{4583706B-AF81-A0EB-A415-241109EFBFF6}"/>
          </ac:picMkLst>
        </pc:picChg>
      </pc:sldChg>
      <pc:sldChg chg="addSp modSp add mod">
        <pc:chgData name="Yoel Kortick" userId="167978f5-7f40-4909-85d5-d4149554ad4e" providerId="ADAL" clId="{D834B7A3-96BD-4DAA-BAF6-93E844C82C31}" dt="2023-08-27T07:52:30.357" v="1460" actId="5793"/>
        <pc:sldMkLst>
          <pc:docMk/>
          <pc:sldMk cId="518068977" sldId="734"/>
        </pc:sldMkLst>
        <pc:spChg chg="add mod">
          <ac:chgData name="Yoel Kortick" userId="167978f5-7f40-4909-85d5-d4149554ad4e" providerId="ADAL" clId="{D834B7A3-96BD-4DAA-BAF6-93E844C82C31}" dt="2023-08-27T07:52:30.357" v="1460" actId="5793"/>
          <ac:spMkLst>
            <pc:docMk/>
            <pc:sldMk cId="518068977" sldId="734"/>
            <ac:spMk id="6" creationId="{B0C9E132-04CE-45F0-B85D-7D9668E528C1}"/>
          </ac:spMkLst>
        </pc:spChg>
        <pc:spChg chg="add mod">
          <ac:chgData name="Yoel Kortick" userId="167978f5-7f40-4909-85d5-d4149554ad4e" providerId="ADAL" clId="{D834B7A3-96BD-4DAA-BAF6-93E844C82C31}" dt="2023-08-27T07:52:25.435" v="1454"/>
          <ac:spMkLst>
            <pc:docMk/>
            <pc:sldMk cId="518068977" sldId="734"/>
            <ac:spMk id="7" creationId="{12F5EF16-F857-941B-F1A8-3182394E15D7}"/>
          </ac:spMkLst>
        </pc:spChg>
        <pc:picChg chg="add mod">
          <ac:chgData name="Yoel Kortick" userId="167978f5-7f40-4909-85d5-d4149554ad4e" providerId="ADAL" clId="{D834B7A3-96BD-4DAA-BAF6-93E844C82C31}" dt="2023-08-27T07:52:25.435" v="1454"/>
          <ac:picMkLst>
            <pc:docMk/>
            <pc:sldMk cId="518068977" sldId="734"/>
            <ac:picMk id="5" creationId="{74B04303-9EE1-E1E5-4642-D97654AFB479}"/>
          </ac:picMkLst>
        </pc:picChg>
      </pc:sldChg>
      <pc:sldChg chg="modSp add mod">
        <pc:chgData name="Yoel Kortick" userId="167978f5-7f40-4909-85d5-d4149554ad4e" providerId="ADAL" clId="{D834B7A3-96BD-4DAA-BAF6-93E844C82C31}" dt="2023-08-27T07:54:02.194" v="1462"/>
        <pc:sldMkLst>
          <pc:docMk/>
          <pc:sldMk cId="2204058033" sldId="735"/>
        </pc:sldMkLst>
        <pc:spChg chg="mod">
          <ac:chgData name="Yoel Kortick" userId="167978f5-7f40-4909-85d5-d4149554ad4e" providerId="ADAL" clId="{D834B7A3-96BD-4DAA-BAF6-93E844C82C31}" dt="2023-08-27T07:54:02.194" v="1462"/>
          <ac:spMkLst>
            <pc:docMk/>
            <pc:sldMk cId="2204058033" sldId="735"/>
            <ac:spMk id="3" creationId="{C0DC44FE-FE73-18C6-BA0D-39ADF9F4DAF5}"/>
          </ac:spMkLst>
        </pc:spChg>
      </pc:sldChg>
      <pc:sldChg chg="delSp modSp add mod">
        <pc:chgData name="Yoel Kortick" userId="167978f5-7f40-4909-85d5-d4149554ad4e" providerId="ADAL" clId="{D834B7A3-96BD-4DAA-BAF6-93E844C82C31}" dt="2023-08-27T07:59:00.043" v="1743" actId="15"/>
        <pc:sldMkLst>
          <pc:docMk/>
          <pc:sldMk cId="1174025114" sldId="736"/>
        </pc:sldMkLst>
        <pc:spChg chg="mod">
          <ac:chgData name="Yoel Kortick" userId="167978f5-7f40-4909-85d5-d4149554ad4e" providerId="ADAL" clId="{D834B7A3-96BD-4DAA-BAF6-93E844C82C31}" dt="2023-08-27T07:56:08.864" v="1565"/>
          <ac:spMkLst>
            <pc:docMk/>
            <pc:sldMk cId="1174025114" sldId="736"/>
            <ac:spMk id="2" creationId="{FEDFB40A-FD68-C90C-FC94-AB562EC8C5F8}"/>
          </ac:spMkLst>
        </pc:spChg>
        <pc:spChg chg="mod">
          <ac:chgData name="Yoel Kortick" userId="167978f5-7f40-4909-85d5-d4149554ad4e" providerId="ADAL" clId="{D834B7A3-96BD-4DAA-BAF6-93E844C82C31}" dt="2023-08-27T07:54:06.817" v="1463"/>
          <ac:spMkLst>
            <pc:docMk/>
            <pc:sldMk cId="1174025114" sldId="736"/>
            <ac:spMk id="3" creationId="{1EEC3019-2DBF-2204-71BC-BA22E9B7D6C8}"/>
          </ac:spMkLst>
        </pc:spChg>
        <pc:spChg chg="mod">
          <ac:chgData name="Yoel Kortick" userId="167978f5-7f40-4909-85d5-d4149554ad4e" providerId="ADAL" clId="{D834B7A3-96BD-4DAA-BAF6-93E844C82C31}" dt="2023-08-27T07:59:00.043" v="1743" actId="15"/>
          <ac:spMkLst>
            <pc:docMk/>
            <pc:sldMk cId="1174025114" sldId="736"/>
            <ac:spMk id="15" creationId="{423536D0-0849-EC7C-1C34-FB9D64B9DEF5}"/>
          </ac:spMkLst>
        </pc:spChg>
        <pc:spChg chg="del">
          <ac:chgData name="Yoel Kortick" userId="167978f5-7f40-4909-85d5-d4149554ad4e" providerId="ADAL" clId="{D834B7A3-96BD-4DAA-BAF6-93E844C82C31}" dt="2023-08-27T07:55:19.838" v="1547" actId="478"/>
          <ac:spMkLst>
            <pc:docMk/>
            <pc:sldMk cId="1174025114" sldId="736"/>
            <ac:spMk id="16" creationId="{9A88378E-F052-7061-968D-F5429B8DC396}"/>
          </ac:spMkLst>
        </pc:spChg>
        <pc:spChg chg="del">
          <ac:chgData name="Yoel Kortick" userId="167978f5-7f40-4909-85d5-d4149554ad4e" providerId="ADAL" clId="{D834B7A3-96BD-4DAA-BAF6-93E844C82C31}" dt="2023-08-27T07:55:19.838" v="1547" actId="478"/>
          <ac:spMkLst>
            <pc:docMk/>
            <pc:sldMk cId="1174025114" sldId="736"/>
            <ac:spMk id="18" creationId="{6EDE19D0-3F79-D76A-52BD-24043068F20B}"/>
          </ac:spMkLst>
        </pc:spChg>
        <pc:picChg chg="del">
          <ac:chgData name="Yoel Kortick" userId="167978f5-7f40-4909-85d5-d4149554ad4e" providerId="ADAL" clId="{D834B7A3-96BD-4DAA-BAF6-93E844C82C31}" dt="2023-08-27T07:54:40.045" v="1464" actId="478"/>
          <ac:picMkLst>
            <pc:docMk/>
            <pc:sldMk cId="1174025114" sldId="736"/>
            <ac:picMk id="20" creationId="{7C9B1EF2-0D69-09AF-CDAC-1255D68D7355}"/>
          </ac:picMkLst>
        </pc:picChg>
        <pc:picChg chg="del">
          <ac:chgData name="Yoel Kortick" userId="167978f5-7f40-4909-85d5-d4149554ad4e" providerId="ADAL" clId="{D834B7A3-96BD-4DAA-BAF6-93E844C82C31}" dt="2023-08-27T07:55:19.838" v="1547" actId="478"/>
          <ac:picMkLst>
            <pc:docMk/>
            <pc:sldMk cId="1174025114" sldId="736"/>
            <ac:picMk id="22" creationId="{10C4EB6B-5BBA-E7CC-5835-87D43054F236}"/>
          </ac:picMkLst>
        </pc:picChg>
      </pc:sldChg>
      <pc:sldChg chg="addSp modSp add mod">
        <pc:chgData name="Yoel Kortick" userId="167978f5-7f40-4909-85d5-d4149554ad4e" providerId="ADAL" clId="{D834B7A3-96BD-4DAA-BAF6-93E844C82C31}" dt="2023-08-27T08:24:48.717" v="3014" actId="1037"/>
        <pc:sldMkLst>
          <pc:docMk/>
          <pc:sldMk cId="2251347690" sldId="737"/>
        </pc:sldMkLst>
        <pc:spChg chg="add">
          <ac:chgData name="Yoel Kortick" userId="167978f5-7f40-4909-85d5-d4149554ad4e" providerId="ADAL" clId="{D834B7A3-96BD-4DAA-BAF6-93E844C82C31}" dt="2023-08-27T08:02:18.455" v="1859" actId="11529"/>
          <ac:spMkLst>
            <pc:docMk/>
            <pc:sldMk cId="2251347690" sldId="737"/>
            <ac:spMk id="7" creationId="{DFA3C74F-1EA8-53DF-D459-61EC8A7491DE}"/>
          </ac:spMkLst>
        </pc:spChg>
        <pc:spChg chg="mod">
          <ac:chgData name="Yoel Kortick" userId="167978f5-7f40-4909-85d5-d4149554ad4e" providerId="ADAL" clId="{D834B7A3-96BD-4DAA-BAF6-93E844C82C31}" dt="2023-08-27T08:24:48.717" v="3014" actId="1037"/>
          <ac:spMkLst>
            <pc:docMk/>
            <pc:sldMk cId="2251347690" sldId="737"/>
            <ac:spMk id="15" creationId="{423536D0-0849-EC7C-1C34-FB9D64B9DEF5}"/>
          </ac:spMkLst>
        </pc:spChg>
        <pc:picChg chg="add mod">
          <ac:chgData name="Yoel Kortick" userId="167978f5-7f40-4909-85d5-d4149554ad4e" providerId="ADAL" clId="{D834B7A3-96BD-4DAA-BAF6-93E844C82C31}" dt="2023-08-27T08:01:33.084" v="1851" actId="1076"/>
          <ac:picMkLst>
            <pc:docMk/>
            <pc:sldMk cId="2251347690" sldId="737"/>
            <ac:picMk id="6" creationId="{E360FB54-087F-1050-E1CF-6D64CA20D0D9}"/>
          </ac:picMkLst>
        </pc:picChg>
      </pc:sldChg>
      <pc:sldChg chg="addSp delSp modSp add mod">
        <pc:chgData name="Yoel Kortick" userId="167978f5-7f40-4909-85d5-d4149554ad4e" providerId="ADAL" clId="{D834B7A3-96BD-4DAA-BAF6-93E844C82C31}" dt="2023-08-27T08:03:23.131" v="1915" actId="14100"/>
        <pc:sldMkLst>
          <pc:docMk/>
          <pc:sldMk cId="3402113496" sldId="738"/>
        </pc:sldMkLst>
        <pc:spChg chg="mod">
          <ac:chgData name="Yoel Kortick" userId="167978f5-7f40-4909-85d5-d4149554ad4e" providerId="ADAL" clId="{D834B7A3-96BD-4DAA-BAF6-93E844C82C31}" dt="2023-08-27T08:03:23.131" v="1915" actId="14100"/>
          <ac:spMkLst>
            <pc:docMk/>
            <pc:sldMk cId="3402113496" sldId="738"/>
            <ac:spMk id="7" creationId="{DFA3C74F-1EA8-53DF-D459-61EC8A7491DE}"/>
          </ac:spMkLst>
        </pc:spChg>
        <pc:spChg chg="mod">
          <ac:chgData name="Yoel Kortick" userId="167978f5-7f40-4909-85d5-d4149554ad4e" providerId="ADAL" clId="{D834B7A3-96BD-4DAA-BAF6-93E844C82C31}" dt="2023-08-27T08:03:05.992" v="1907" actId="20577"/>
          <ac:spMkLst>
            <pc:docMk/>
            <pc:sldMk cId="3402113496" sldId="738"/>
            <ac:spMk id="15" creationId="{423536D0-0849-EC7C-1C34-FB9D64B9DEF5}"/>
          </ac:spMkLst>
        </pc:spChg>
        <pc:picChg chg="del">
          <ac:chgData name="Yoel Kortick" userId="167978f5-7f40-4909-85d5-d4149554ad4e" providerId="ADAL" clId="{D834B7A3-96BD-4DAA-BAF6-93E844C82C31}" dt="2023-08-27T08:03:08.182" v="1908" actId="478"/>
          <ac:picMkLst>
            <pc:docMk/>
            <pc:sldMk cId="3402113496" sldId="738"/>
            <ac:picMk id="6" creationId="{E360FB54-087F-1050-E1CF-6D64CA20D0D9}"/>
          </ac:picMkLst>
        </pc:picChg>
        <pc:picChg chg="add mod ord">
          <ac:chgData name="Yoel Kortick" userId="167978f5-7f40-4909-85d5-d4149554ad4e" providerId="ADAL" clId="{D834B7A3-96BD-4DAA-BAF6-93E844C82C31}" dt="2023-08-27T08:03:17.427" v="1913" actId="167"/>
          <ac:picMkLst>
            <pc:docMk/>
            <pc:sldMk cId="3402113496" sldId="738"/>
            <ac:picMk id="8" creationId="{265CBD21-292E-4A64-D7E2-B4019F9FE90B}"/>
          </ac:picMkLst>
        </pc:picChg>
      </pc:sldChg>
      <pc:sldChg chg="addSp delSp modSp add mod">
        <pc:chgData name="Yoel Kortick" userId="167978f5-7f40-4909-85d5-d4149554ad4e" providerId="ADAL" clId="{D834B7A3-96BD-4DAA-BAF6-93E844C82C31}" dt="2023-08-27T08:04:23.522" v="1948" actId="6549"/>
        <pc:sldMkLst>
          <pc:docMk/>
          <pc:sldMk cId="3395828217" sldId="739"/>
        </pc:sldMkLst>
        <pc:spChg chg="mod">
          <ac:chgData name="Yoel Kortick" userId="167978f5-7f40-4909-85d5-d4149554ad4e" providerId="ADAL" clId="{D834B7A3-96BD-4DAA-BAF6-93E844C82C31}" dt="2023-08-27T08:04:11.852" v="1926" actId="1035"/>
          <ac:spMkLst>
            <pc:docMk/>
            <pc:sldMk cId="3395828217" sldId="739"/>
            <ac:spMk id="7" creationId="{DFA3C74F-1EA8-53DF-D459-61EC8A7491DE}"/>
          </ac:spMkLst>
        </pc:spChg>
        <pc:spChg chg="mod">
          <ac:chgData name="Yoel Kortick" userId="167978f5-7f40-4909-85d5-d4149554ad4e" providerId="ADAL" clId="{D834B7A3-96BD-4DAA-BAF6-93E844C82C31}" dt="2023-08-27T08:04:23.522" v="1948" actId="6549"/>
          <ac:spMkLst>
            <pc:docMk/>
            <pc:sldMk cId="3395828217" sldId="739"/>
            <ac:spMk id="15" creationId="{423536D0-0849-EC7C-1C34-FB9D64B9DEF5}"/>
          </ac:spMkLst>
        </pc:spChg>
        <pc:picChg chg="add mod ord">
          <ac:chgData name="Yoel Kortick" userId="167978f5-7f40-4909-85d5-d4149554ad4e" providerId="ADAL" clId="{D834B7A3-96BD-4DAA-BAF6-93E844C82C31}" dt="2023-08-27T08:04:14.105" v="1927" actId="208"/>
          <ac:picMkLst>
            <pc:docMk/>
            <pc:sldMk cId="3395828217" sldId="739"/>
            <ac:picMk id="6" creationId="{F2EC7AA6-C847-9BC8-8832-E9384E4B1BEE}"/>
          </ac:picMkLst>
        </pc:picChg>
        <pc:picChg chg="del">
          <ac:chgData name="Yoel Kortick" userId="167978f5-7f40-4909-85d5-d4149554ad4e" providerId="ADAL" clId="{D834B7A3-96BD-4DAA-BAF6-93E844C82C31}" dt="2023-08-27T08:03:54.168" v="1917" actId="478"/>
          <ac:picMkLst>
            <pc:docMk/>
            <pc:sldMk cId="3395828217" sldId="739"/>
            <ac:picMk id="8" creationId="{265CBD21-292E-4A64-D7E2-B4019F9FE90B}"/>
          </ac:picMkLst>
        </pc:picChg>
      </pc:sldChg>
      <pc:sldChg chg="addSp delSp modSp add mod">
        <pc:chgData name="Yoel Kortick" userId="167978f5-7f40-4909-85d5-d4149554ad4e" providerId="ADAL" clId="{D834B7A3-96BD-4DAA-BAF6-93E844C82C31}" dt="2023-08-27T08:08:20.469" v="2090" actId="11529"/>
        <pc:sldMkLst>
          <pc:docMk/>
          <pc:sldMk cId="2860474224" sldId="740"/>
        </pc:sldMkLst>
        <pc:spChg chg="add">
          <ac:chgData name="Yoel Kortick" userId="167978f5-7f40-4909-85d5-d4149554ad4e" providerId="ADAL" clId="{D834B7A3-96BD-4DAA-BAF6-93E844C82C31}" dt="2023-08-27T08:08:09.827" v="2089" actId="11529"/>
          <ac:spMkLst>
            <pc:docMk/>
            <pc:sldMk cId="2860474224" sldId="740"/>
            <ac:spMk id="11" creationId="{1E90D6FD-7F19-F18F-000B-34563BDF03FA}"/>
          </ac:spMkLst>
        </pc:spChg>
        <pc:spChg chg="add">
          <ac:chgData name="Yoel Kortick" userId="167978f5-7f40-4909-85d5-d4149554ad4e" providerId="ADAL" clId="{D834B7A3-96BD-4DAA-BAF6-93E844C82C31}" dt="2023-08-27T08:08:20.469" v="2090" actId="11529"/>
          <ac:spMkLst>
            <pc:docMk/>
            <pc:sldMk cId="2860474224" sldId="740"/>
            <ac:spMk id="12" creationId="{AF94471C-50E2-2F71-9DC8-632059488ACF}"/>
          </ac:spMkLst>
        </pc:spChg>
        <pc:spChg chg="mod">
          <ac:chgData name="Yoel Kortick" userId="167978f5-7f40-4909-85d5-d4149554ad4e" providerId="ADAL" clId="{D834B7A3-96BD-4DAA-BAF6-93E844C82C31}" dt="2023-08-27T08:07:30.077" v="2083" actId="1037"/>
          <ac:spMkLst>
            <pc:docMk/>
            <pc:sldMk cId="2860474224" sldId="740"/>
            <ac:spMk id="15" creationId="{423536D0-0849-EC7C-1C34-FB9D64B9DEF5}"/>
          </ac:spMkLst>
        </pc:spChg>
        <pc:picChg chg="del">
          <ac:chgData name="Yoel Kortick" userId="167978f5-7f40-4909-85d5-d4149554ad4e" providerId="ADAL" clId="{D834B7A3-96BD-4DAA-BAF6-93E844C82C31}" dt="2023-08-27T08:06:57.094" v="2067" actId="478"/>
          <ac:picMkLst>
            <pc:docMk/>
            <pc:sldMk cId="2860474224" sldId="740"/>
            <ac:picMk id="6" creationId="{F2EC7AA6-C847-9BC8-8832-E9384E4B1BEE}"/>
          </ac:picMkLst>
        </pc:picChg>
        <pc:picChg chg="add mod">
          <ac:chgData name="Yoel Kortick" userId="167978f5-7f40-4909-85d5-d4149554ad4e" providerId="ADAL" clId="{D834B7A3-96BD-4DAA-BAF6-93E844C82C31}" dt="2023-08-27T08:07:01.346" v="2070" actId="208"/>
          <ac:picMkLst>
            <pc:docMk/>
            <pc:sldMk cId="2860474224" sldId="740"/>
            <ac:picMk id="8" creationId="{3F6C8A12-0F3A-EEF3-6A75-E14D878BC309}"/>
          </ac:picMkLst>
        </pc:picChg>
        <pc:picChg chg="add mod">
          <ac:chgData name="Yoel Kortick" userId="167978f5-7f40-4909-85d5-d4149554ad4e" providerId="ADAL" clId="{D834B7A3-96BD-4DAA-BAF6-93E844C82C31}" dt="2023-08-27T08:07:58.433" v="2088" actId="208"/>
          <ac:picMkLst>
            <pc:docMk/>
            <pc:sldMk cId="2860474224" sldId="740"/>
            <ac:picMk id="10" creationId="{109AD063-A473-E282-917A-51516C419D37}"/>
          </ac:picMkLst>
        </pc:picChg>
      </pc:sldChg>
      <pc:sldChg chg="addSp modSp add mod">
        <pc:chgData name="Yoel Kortick" userId="167978f5-7f40-4909-85d5-d4149554ad4e" providerId="ADAL" clId="{D834B7A3-96BD-4DAA-BAF6-93E844C82C31}" dt="2023-08-27T09:06:57.344" v="4220" actId="313"/>
        <pc:sldMkLst>
          <pc:docMk/>
          <pc:sldMk cId="3002843875" sldId="741"/>
        </pc:sldMkLst>
        <pc:spChg chg="mod">
          <ac:chgData name="Yoel Kortick" userId="167978f5-7f40-4909-85d5-d4149554ad4e" providerId="ADAL" clId="{D834B7A3-96BD-4DAA-BAF6-93E844C82C31}" dt="2023-08-27T09:06:57.344" v="4220" actId="313"/>
          <ac:spMkLst>
            <pc:docMk/>
            <pc:sldMk cId="3002843875" sldId="741"/>
            <ac:spMk id="6" creationId="{FC137B9D-CCE8-1D3B-4207-4576FC1D2AA9}"/>
          </ac:spMkLst>
        </pc:spChg>
        <pc:spChg chg="add">
          <ac:chgData name="Yoel Kortick" userId="167978f5-7f40-4909-85d5-d4149554ad4e" providerId="ADAL" clId="{D834B7A3-96BD-4DAA-BAF6-93E844C82C31}" dt="2023-08-27T08:15:43.430" v="2576" actId="11529"/>
          <ac:spMkLst>
            <pc:docMk/>
            <pc:sldMk cId="3002843875" sldId="741"/>
            <ac:spMk id="8" creationId="{C4A0D1AE-422E-428A-F7A9-834B36E2AC48}"/>
          </ac:spMkLst>
        </pc:spChg>
        <pc:spChg chg="add mod">
          <ac:chgData name="Yoel Kortick" userId="167978f5-7f40-4909-85d5-d4149554ad4e" providerId="ADAL" clId="{D834B7A3-96BD-4DAA-BAF6-93E844C82C31}" dt="2023-08-27T08:15:51.154" v="2612" actId="1035"/>
          <ac:spMkLst>
            <pc:docMk/>
            <pc:sldMk cId="3002843875" sldId="741"/>
            <ac:spMk id="9" creationId="{A24C84AC-20C5-E5B7-C780-78C5E0FC128E}"/>
          </ac:spMkLst>
        </pc:spChg>
        <pc:picChg chg="add mod">
          <ac:chgData name="Yoel Kortick" userId="167978f5-7f40-4909-85d5-d4149554ad4e" providerId="ADAL" clId="{D834B7A3-96BD-4DAA-BAF6-93E844C82C31}" dt="2023-08-27T08:14:37.957" v="2575" actId="208"/>
          <ac:picMkLst>
            <pc:docMk/>
            <pc:sldMk cId="3002843875" sldId="741"/>
            <ac:picMk id="7" creationId="{88109D41-AC66-78EB-A72C-F5A5833F0DC3}"/>
          </ac:picMkLst>
        </pc:picChg>
      </pc:sldChg>
      <pc:sldChg chg="addSp delSp modSp add mod">
        <pc:chgData name="Yoel Kortick" userId="167978f5-7f40-4909-85d5-d4149554ad4e" providerId="ADAL" clId="{D834B7A3-96BD-4DAA-BAF6-93E844C82C31}" dt="2023-08-27T08:22:55.533" v="2988"/>
        <pc:sldMkLst>
          <pc:docMk/>
          <pc:sldMk cId="1132915173" sldId="742"/>
        </pc:sldMkLst>
        <pc:spChg chg="mod">
          <ac:chgData name="Yoel Kortick" userId="167978f5-7f40-4909-85d5-d4149554ad4e" providerId="ADAL" clId="{D834B7A3-96BD-4DAA-BAF6-93E844C82C31}" dt="2023-08-27T08:22:55.533" v="2988"/>
          <ac:spMkLst>
            <pc:docMk/>
            <pc:sldMk cId="1132915173" sldId="742"/>
            <ac:spMk id="6" creationId="{FC137B9D-CCE8-1D3B-4207-4576FC1D2AA9}"/>
          </ac:spMkLst>
        </pc:spChg>
        <pc:spChg chg="mod">
          <ac:chgData name="Yoel Kortick" userId="167978f5-7f40-4909-85d5-d4149554ad4e" providerId="ADAL" clId="{D834B7A3-96BD-4DAA-BAF6-93E844C82C31}" dt="2023-08-27T08:17:09.362" v="2621" actId="14100"/>
          <ac:spMkLst>
            <pc:docMk/>
            <pc:sldMk cId="1132915173" sldId="742"/>
            <ac:spMk id="8" creationId="{C4A0D1AE-422E-428A-F7A9-834B36E2AC48}"/>
          </ac:spMkLst>
        </pc:spChg>
        <pc:spChg chg="del">
          <ac:chgData name="Yoel Kortick" userId="167978f5-7f40-4909-85d5-d4149554ad4e" providerId="ADAL" clId="{D834B7A3-96BD-4DAA-BAF6-93E844C82C31}" dt="2023-08-27T08:22:17.648" v="2979" actId="478"/>
          <ac:spMkLst>
            <pc:docMk/>
            <pc:sldMk cId="1132915173" sldId="742"/>
            <ac:spMk id="9" creationId="{A24C84AC-20C5-E5B7-C780-78C5E0FC128E}"/>
          </ac:spMkLst>
        </pc:spChg>
        <pc:spChg chg="add mod">
          <ac:chgData name="Yoel Kortick" userId="167978f5-7f40-4909-85d5-d4149554ad4e" providerId="ADAL" clId="{D834B7A3-96BD-4DAA-BAF6-93E844C82C31}" dt="2023-08-27T08:17:19.341" v="2659" actId="1036"/>
          <ac:spMkLst>
            <pc:docMk/>
            <pc:sldMk cId="1132915173" sldId="742"/>
            <ac:spMk id="10" creationId="{C9735E39-F108-1DD7-B466-6556DA64FB90}"/>
          </ac:spMkLst>
        </pc:spChg>
        <pc:spChg chg="add mod">
          <ac:chgData name="Yoel Kortick" userId="167978f5-7f40-4909-85d5-d4149554ad4e" providerId="ADAL" clId="{D834B7A3-96BD-4DAA-BAF6-93E844C82C31}" dt="2023-08-27T08:17:28.220" v="2699" actId="1036"/>
          <ac:spMkLst>
            <pc:docMk/>
            <pc:sldMk cId="1132915173" sldId="742"/>
            <ac:spMk id="11" creationId="{D6C032C0-E30C-4F3B-05CD-93AAD3A2F4B5}"/>
          </ac:spMkLst>
        </pc:spChg>
        <pc:spChg chg="add mod">
          <ac:chgData name="Yoel Kortick" userId="167978f5-7f40-4909-85d5-d4149554ad4e" providerId="ADAL" clId="{D834B7A3-96BD-4DAA-BAF6-93E844C82C31}" dt="2023-08-27T08:17:28.220" v="2699" actId="1036"/>
          <ac:spMkLst>
            <pc:docMk/>
            <pc:sldMk cId="1132915173" sldId="742"/>
            <ac:spMk id="12" creationId="{47DDA88D-24C6-D230-63A3-FE8B0D071EDD}"/>
          </ac:spMkLst>
        </pc:spChg>
        <pc:spChg chg="add mod">
          <ac:chgData name="Yoel Kortick" userId="167978f5-7f40-4909-85d5-d4149554ad4e" providerId="ADAL" clId="{D834B7A3-96BD-4DAA-BAF6-93E844C82C31}" dt="2023-08-27T08:17:36.856" v="2740" actId="1036"/>
          <ac:spMkLst>
            <pc:docMk/>
            <pc:sldMk cId="1132915173" sldId="742"/>
            <ac:spMk id="14" creationId="{973DC2BF-04C6-6A75-A056-7B04DBB0BA20}"/>
          </ac:spMkLst>
        </pc:spChg>
        <pc:spChg chg="add mod">
          <ac:chgData name="Yoel Kortick" userId="167978f5-7f40-4909-85d5-d4149554ad4e" providerId="ADAL" clId="{D834B7A3-96BD-4DAA-BAF6-93E844C82C31}" dt="2023-08-27T08:17:45.788" v="2771" actId="14100"/>
          <ac:spMkLst>
            <pc:docMk/>
            <pc:sldMk cId="1132915173" sldId="742"/>
            <ac:spMk id="15" creationId="{DC07D184-5385-8079-CF64-F2A3D46A6E3C}"/>
          </ac:spMkLst>
        </pc:spChg>
        <pc:spChg chg="add mod">
          <ac:chgData name="Yoel Kortick" userId="167978f5-7f40-4909-85d5-d4149554ad4e" providerId="ADAL" clId="{D834B7A3-96BD-4DAA-BAF6-93E844C82C31}" dt="2023-08-27T08:17:51.645" v="2798" actId="1036"/>
          <ac:spMkLst>
            <pc:docMk/>
            <pc:sldMk cId="1132915173" sldId="742"/>
            <ac:spMk id="16" creationId="{C7E3760A-A50E-BE15-5A88-3782B080CDB3}"/>
          </ac:spMkLst>
        </pc:spChg>
        <pc:spChg chg="add mod">
          <ac:chgData name="Yoel Kortick" userId="167978f5-7f40-4909-85d5-d4149554ad4e" providerId="ADAL" clId="{D834B7A3-96BD-4DAA-BAF6-93E844C82C31}" dt="2023-08-27T08:17:57.490" v="2836" actId="1036"/>
          <ac:spMkLst>
            <pc:docMk/>
            <pc:sldMk cId="1132915173" sldId="742"/>
            <ac:spMk id="17" creationId="{3CB47C32-4197-2F87-7F20-415722F90E4F}"/>
          </ac:spMkLst>
        </pc:spChg>
        <pc:picChg chg="add mod ord">
          <ac:chgData name="Yoel Kortick" userId="167978f5-7f40-4909-85d5-d4149554ad4e" providerId="ADAL" clId="{D834B7A3-96BD-4DAA-BAF6-93E844C82C31}" dt="2023-08-27T08:17:01.572" v="2619" actId="167"/>
          <ac:picMkLst>
            <pc:docMk/>
            <pc:sldMk cId="1132915173" sldId="742"/>
            <ac:picMk id="5" creationId="{FC85DEA4-0744-A257-95C6-EBCDA87ACE4A}"/>
          </ac:picMkLst>
        </pc:picChg>
        <pc:picChg chg="del">
          <ac:chgData name="Yoel Kortick" userId="167978f5-7f40-4909-85d5-d4149554ad4e" providerId="ADAL" clId="{D834B7A3-96BD-4DAA-BAF6-93E844C82C31}" dt="2023-08-27T08:16:57.727" v="2617" actId="478"/>
          <ac:picMkLst>
            <pc:docMk/>
            <pc:sldMk cId="1132915173" sldId="742"/>
            <ac:picMk id="7" creationId="{88109D41-AC66-78EB-A72C-F5A5833F0DC3}"/>
          </ac:picMkLst>
        </pc:picChg>
      </pc:sldChg>
      <pc:sldChg chg="addSp delSp modSp add mod">
        <pc:chgData name="Yoel Kortick" userId="167978f5-7f40-4909-85d5-d4149554ad4e" providerId="ADAL" clId="{D834B7A3-96BD-4DAA-BAF6-93E844C82C31}" dt="2023-08-27T09:07:18.213" v="4229" actId="1037"/>
        <pc:sldMkLst>
          <pc:docMk/>
          <pc:sldMk cId="1619086024" sldId="743"/>
        </pc:sldMkLst>
        <pc:spChg chg="mod">
          <ac:chgData name="Yoel Kortick" userId="167978f5-7f40-4909-85d5-d4149554ad4e" providerId="ADAL" clId="{D834B7A3-96BD-4DAA-BAF6-93E844C82C31}" dt="2023-08-27T08:23:00.510" v="2989"/>
          <ac:spMkLst>
            <pc:docMk/>
            <pc:sldMk cId="1619086024" sldId="743"/>
            <ac:spMk id="6" creationId="{FC137B9D-CCE8-1D3B-4207-4576FC1D2AA9}"/>
          </ac:spMkLst>
        </pc:spChg>
        <pc:spChg chg="add mod">
          <ac:chgData name="Yoel Kortick" userId="167978f5-7f40-4909-85d5-d4149554ad4e" providerId="ADAL" clId="{D834B7A3-96BD-4DAA-BAF6-93E844C82C31}" dt="2023-08-27T08:20:33.885" v="2959" actId="1037"/>
          <ac:spMkLst>
            <pc:docMk/>
            <pc:sldMk cId="1619086024" sldId="743"/>
            <ac:spMk id="14" creationId="{E199183D-120F-E4B4-7E16-98BECD76E519}"/>
          </ac:spMkLst>
        </pc:spChg>
        <pc:spChg chg="add mod">
          <ac:chgData name="Yoel Kortick" userId="167978f5-7f40-4909-85d5-d4149554ad4e" providerId="ADAL" clId="{D834B7A3-96BD-4DAA-BAF6-93E844C82C31}" dt="2023-08-27T09:07:18.213" v="4229" actId="1037"/>
          <ac:spMkLst>
            <pc:docMk/>
            <pc:sldMk cId="1619086024" sldId="743"/>
            <ac:spMk id="15" creationId="{54CA55B3-7BFE-8BAE-5C5C-20FCDD299041}"/>
          </ac:spMkLst>
        </pc:spChg>
        <pc:picChg chg="del">
          <ac:chgData name="Yoel Kortick" userId="167978f5-7f40-4909-85d5-d4149554ad4e" providerId="ADAL" clId="{D834B7A3-96BD-4DAA-BAF6-93E844C82C31}" dt="2023-08-27T08:19:52.393" v="2947" actId="478"/>
          <ac:picMkLst>
            <pc:docMk/>
            <pc:sldMk cId="1619086024" sldId="743"/>
            <ac:picMk id="7" creationId="{88109D41-AC66-78EB-A72C-F5A5833F0DC3}"/>
          </ac:picMkLst>
        </pc:picChg>
        <pc:picChg chg="add del">
          <ac:chgData name="Yoel Kortick" userId="167978f5-7f40-4909-85d5-d4149554ad4e" providerId="ADAL" clId="{D834B7A3-96BD-4DAA-BAF6-93E844C82C31}" dt="2023-08-27T08:19:54.873" v="2949" actId="22"/>
          <ac:picMkLst>
            <pc:docMk/>
            <pc:sldMk cId="1619086024" sldId="743"/>
            <ac:picMk id="10" creationId="{C40004CF-0EB8-6169-EB4F-D6A939401253}"/>
          </ac:picMkLst>
        </pc:picChg>
        <pc:picChg chg="add mod">
          <ac:chgData name="Yoel Kortick" userId="167978f5-7f40-4909-85d5-d4149554ad4e" providerId="ADAL" clId="{D834B7A3-96BD-4DAA-BAF6-93E844C82C31}" dt="2023-08-27T08:20:22.712" v="2955" actId="208"/>
          <ac:picMkLst>
            <pc:docMk/>
            <pc:sldMk cId="1619086024" sldId="743"/>
            <ac:picMk id="12" creationId="{8F0EB24E-07A6-E072-E6DC-56DA9AB30942}"/>
          </ac:picMkLst>
        </pc:picChg>
      </pc:sldChg>
      <pc:sldChg chg="modSp add mod">
        <pc:chgData name="Yoel Kortick" userId="167978f5-7f40-4909-85d5-d4149554ad4e" providerId="ADAL" clId="{D834B7A3-96BD-4DAA-BAF6-93E844C82C31}" dt="2023-08-27T08:33:15.497" v="3060" actId="20577"/>
        <pc:sldMkLst>
          <pc:docMk/>
          <pc:sldMk cId="1327834071" sldId="744"/>
        </pc:sldMkLst>
        <pc:spChg chg="mod">
          <ac:chgData name="Yoel Kortick" userId="167978f5-7f40-4909-85d5-d4149554ad4e" providerId="ADAL" clId="{D834B7A3-96BD-4DAA-BAF6-93E844C82C31}" dt="2023-08-27T08:33:15.497" v="3060" actId="20577"/>
          <ac:spMkLst>
            <pc:docMk/>
            <pc:sldMk cId="1327834071" sldId="744"/>
            <ac:spMk id="3" creationId="{C0DC44FE-FE73-18C6-BA0D-39ADF9F4DAF5}"/>
          </ac:spMkLst>
        </pc:spChg>
      </pc:sldChg>
      <pc:sldChg chg="addSp modSp add mod">
        <pc:chgData name="Yoel Kortick" userId="167978f5-7f40-4909-85d5-d4149554ad4e" providerId="ADAL" clId="{D834B7A3-96BD-4DAA-BAF6-93E844C82C31}" dt="2023-08-27T08:52:14.713" v="3313" actId="313"/>
        <pc:sldMkLst>
          <pc:docMk/>
          <pc:sldMk cId="1322471450" sldId="745"/>
        </pc:sldMkLst>
        <pc:spChg chg="mod">
          <ac:chgData name="Yoel Kortick" userId="167978f5-7f40-4909-85d5-d4149554ad4e" providerId="ADAL" clId="{D834B7A3-96BD-4DAA-BAF6-93E844C82C31}" dt="2023-08-27T08:33:23.604" v="3080" actId="20577"/>
          <ac:spMkLst>
            <pc:docMk/>
            <pc:sldMk cId="1322471450" sldId="745"/>
            <ac:spMk id="2" creationId="{FEDFB40A-FD68-C90C-FC94-AB562EC8C5F8}"/>
          </ac:spMkLst>
        </pc:spChg>
        <pc:spChg chg="mod">
          <ac:chgData name="Yoel Kortick" userId="167978f5-7f40-4909-85d5-d4149554ad4e" providerId="ADAL" clId="{D834B7A3-96BD-4DAA-BAF6-93E844C82C31}" dt="2023-08-27T08:33:28.632" v="3081"/>
          <ac:spMkLst>
            <pc:docMk/>
            <pc:sldMk cId="1322471450" sldId="745"/>
            <ac:spMk id="3" creationId="{1EEC3019-2DBF-2204-71BC-BA22E9B7D6C8}"/>
          </ac:spMkLst>
        </pc:spChg>
        <pc:spChg chg="mod">
          <ac:chgData name="Yoel Kortick" userId="167978f5-7f40-4909-85d5-d4149554ad4e" providerId="ADAL" clId="{D834B7A3-96BD-4DAA-BAF6-93E844C82C31}" dt="2023-08-27T08:52:14.713" v="3313" actId="313"/>
          <ac:spMkLst>
            <pc:docMk/>
            <pc:sldMk cId="1322471450" sldId="745"/>
            <ac:spMk id="6" creationId="{FC137B9D-CCE8-1D3B-4207-4576FC1D2AA9}"/>
          </ac:spMkLst>
        </pc:spChg>
        <pc:spChg chg="add">
          <ac:chgData name="Yoel Kortick" userId="167978f5-7f40-4909-85d5-d4149554ad4e" providerId="ADAL" clId="{D834B7A3-96BD-4DAA-BAF6-93E844C82C31}" dt="2023-08-27T08:51:10.500" v="3177" actId="11529"/>
          <ac:spMkLst>
            <pc:docMk/>
            <pc:sldMk cId="1322471450" sldId="745"/>
            <ac:spMk id="8" creationId="{7E41011A-84C2-B10D-C75C-0C46075DA8F7}"/>
          </ac:spMkLst>
        </pc:spChg>
        <pc:spChg chg="add mod">
          <ac:chgData name="Yoel Kortick" userId="167978f5-7f40-4909-85d5-d4149554ad4e" providerId="ADAL" clId="{D834B7A3-96BD-4DAA-BAF6-93E844C82C31}" dt="2023-08-27T08:51:18.621" v="3212" actId="1036"/>
          <ac:spMkLst>
            <pc:docMk/>
            <pc:sldMk cId="1322471450" sldId="745"/>
            <ac:spMk id="9" creationId="{0AD1B1E8-577E-DD9A-5D50-D9C1B85937A1}"/>
          </ac:spMkLst>
        </pc:spChg>
        <pc:spChg chg="add mod">
          <ac:chgData name="Yoel Kortick" userId="167978f5-7f40-4909-85d5-d4149554ad4e" providerId="ADAL" clId="{D834B7A3-96BD-4DAA-BAF6-93E844C82C31}" dt="2023-08-27T08:51:28.885" v="3246" actId="1035"/>
          <ac:spMkLst>
            <pc:docMk/>
            <pc:sldMk cId="1322471450" sldId="745"/>
            <ac:spMk id="10" creationId="{90C61D01-81D5-0B32-8CC7-B0EFACC64778}"/>
          </ac:spMkLst>
        </pc:spChg>
        <pc:spChg chg="add mod">
          <ac:chgData name="Yoel Kortick" userId="167978f5-7f40-4909-85d5-d4149554ad4e" providerId="ADAL" clId="{D834B7A3-96BD-4DAA-BAF6-93E844C82C31}" dt="2023-08-27T08:51:28.885" v="3246" actId="1035"/>
          <ac:spMkLst>
            <pc:docMk/>
            <pc:sldMk cId="1322471450" sldId="745"/>
            <ac:spMk id="11" creationId="{83AAE474-1C18-19E4-3835-51ACF5B14E95}"/>
          </ac:spMkLst>
        </pc:spChg>
        <pc:spChg chg="add mod">
          <ac:chgData name="Yoel Kortick" userId="167978f5-7f40-4909-85d5-d4149554ad4e" providerId="ADAL" clId="{D834B7A3-96BD-4DAA-BAF6-93E844C82C31}" dt="2023-08-27T08:51:47.972" v="3302" actId="14100"/>
          <ac:spMkLst>
            <pc:docMk/>
            <pc:sldMk cId="1322471450" sldId="745"/>
            <ac:spMk id="12" creationId="{D0620D35-5A2F-0C7B-C0F6-FCA3E7321331}"/>
          </ac:spMkLst>
        </pc:spChg>
        <pc:spChg chg="add mod">
          <ac:chgData name="Yoel Kortick" userId="167978f5-7f40-4909-85d5-d4149554ad4e" providerId="ADAL" clId="{D834B7A3-96BD-4DAA-BAF6-93E844C82C31}" dt="2023-08-27T08:51:51.038" v="3303" actId="14100"/>
          <ac:spMkLst>
            <pc:docMk/>
            <pc:sldMk cId="1322471450" sldId="745"/>
            <ac:spMk id="14" creationId="{2FF49668-7D09-14B7-1089-0C1FAA595D36}"/>
          </ac:spMkLst>
        </pc:spChg>
        <pc:picChg chg="add mod">
          <ac:chgData name="Yoel Kortick" userId="167978f5-7f40-4909-85d5-d4149554ad4e" providerId="ADAL" clId="{D834B7A3-96BD-4DAA-BAF6-93E844C82C31}" dt="2023-08-27T08:51:04.311" v="3176" actId="208"/>
          <ac:picMkLst>
            <pc:docMk/>
            <pc:sldMk cId="1322471450" sldId="745"/>
            <ac:picMk id="7" creationId="{FDA21CBF-8041-FD76-76D9-18DB544DAA39}"/>
          </ac:picMkLst>
        </pc:picChg>
      </pc:sldChg>
      <pc:sldChg chg="addSp delSp modSp add mod">
        <pc:chgData name="Yoel Kortick" userId="167978f5-7f40-4909-85d5-d4149554ad4e" providerId="ADAL" clId="{D834B7A3-96BD-4DAA-BAF6-93E844C82C31}" dt="2023-08-27T08:58:21.763" v="3706" actId="11529"/>
        <pc:sldMkLst>
          <pc:docMk/>
          <pc:sldMk cId="465329306" sldId="746"/>
        </pc:sldMkLst>
        <pc:spChg chg="mod">
          <ac:chgData name="Yoel Kortick" userId="167978f5-7f40-4909-85d5-d4149554ad4e" providerId="ADAL" clId="{D834B7A3-96BD-4DAA-BAF6-93E844C82C31}" dt="2023-08-27T08:52:40.348" v="3317" actId="1076"/>
          <ac:spMkLst>
            <pc:docMk/>
            <pc:sldMk cId="465329306" sldId="746"/>
            <ac:spMk id="3" creationId="{1EEC3019-2DBF-2204-71BC-BA22E9B7D6C8}"/>
          </ac:spMkLst>
        </pc:spChg>
        <pc:spChg chg="mod">
          <ac:chgData name="Yoel Kortick" userId="167978f5-7f40-4909-85d5-d4149554ad4e" providerId="ADAL" clId="{D834B7A3-96BD-4DAA-BAF6-93E844C82C31}" dt="2023-08-27T08:57:34.858" v="3701" actId="313"/>
          <ac:spMkLst>
            <pc:docMk/>
            <pc:sldMk cId="465329306" sldId="746"/>
            <ac:spMk id="6" creationId="{FC137B9D-CCE8-1D3B-4207-4576FC1D2AA9}"/>
          </ac:spMkLst>
        </pc:spChg>
        <pc:spChg chg="del">
          <ac:chgData name="Yoel Kortick" userId="167978f5-7f40-4909-85d5-d4149554ad4e" providerId="ADAL" clId="{D834B7A3-96BD-4DAA-BAF6-93E844C82C31}" dt="2023-08-27T08:52:43.569" v="3318" actId="478"/>
          <ac:spMkLst>
            <pc:docMk/>
            <pc:sldMk cId="465329306" sldId="746"/>
            <ac:spMk id="8" creationId="{7E41011A-84C2-B10D-C75C-0C46075DA8F7}"/>
          </ac:spMkLst>
        </pc:spChg>
        <pc:spChg chg="del">
          <ac:chgData name="Yoel Kortick" userId="167978f5-7f40-4909-85d5-d4149554ad4e" providerId="ADAL" clId="{D834B7A3-96BD-4DAA-BAF6-93E844C82C31}" dt="2023-08-27T08:52:43.569" v="3318" actId="478"/>
          <ac:spMkLst>
            <pc:docMk/>
            <pc:sldMk cId="465329306" sldId="746"/>
            <ac:spMk id="9" creationId="{0AD1B1E8-577E-DD9A-5D50-D9C1B85937A1}"/>
          </ac:spMkLst>
        </pc:spChg>
        <pc:spChg chg="del">
          <ac:chgData name="Yoel Kortick" userId="167978f5-7f40-4909-85d5-d4149554ad4e" providerId="ADAL" clId="{D834B7A3-96BD-4DAA-BAF6-93E844C82C31}" dt="2023-08-27T08:52:43.569" v="3318" actId="478"/>
          <ac:spMkLst>
            <pc:docMk/>
            <pc:sldMk cId="465329306" sldId="746"/>
            <ac:spMk id="10" creationId="{90C61D01-81D5-0B32-8CC7-B0EFACC64778}"/>
          </ac:spMkLst>
        </pc:spChg>
        <pc:spChg chg="del">
          <ac:chgData name="Yoel Kortick" userId="167978f5-7f40-4909-85d5-d4149554ad4e" providerId="ADAL" clId="{D834B7A3-96BD-4DAA-BAF6-93E844C82C31}" dt="2023-08-27T08:52:43.569" v="3318" actId="478"/>
          <ac:spMkLst>
            <pc:docMk/>
            <pc:sldMk cId="465329306" sldId="746"/>
            <ac:spMk id="11" creationId="{83AAE474-1C18-19E4-3835-51ACF5B14E95}"/>
          </ac:spMkLst>
        </pc:spChg>
        <pc:spChg chg="del">
          <ac:chgData name="Yoel Kortick" userId="167978f5-7f40-4909-85d5-d4149554ad4e" providerId="ADAL" clId="{D834B7A3-96BD-4DAA-BAF6-93E844C82C31}" dt="2023-08-27T08:52:43.569" v="3318" actId="478"/>
          <ac:spMkLst>
            <pc:docMk/>
            <pc:sldMk cId="465329306" sldId="746"/>
            <ac:spMk id="12" creationId="{D0620D35-5A2F-0C7B-C0F6-FCA3E7321331}"/>
          </ac:spMkLst>
        </pc:spChg>
        <pc:spChg chg="del">
          <ac:chgData name="Yoel Kortick" userId="167978f5-7f40-4909-85d5-d4149554ad4e" providerId="ADAL" clId="{D834B7A3-96BD-4DAA-BAF6-93E844C82C31}" dt="2023-08-27T08:52:43.569" v="3318" actId="478"/>
          <ac:spMkLst>
            <pc:docMk/>
            <pc:sldMk cId="465329306" sldId="746"/>
            <ac:spMk id="14" creationId="{2FF49668-7D09-14B7-1089-0C1FAA595D36}"/>
          </ac:spMkLst>
        </pc:spChg>
        <pc:spChg chg="add">
          <ac:chgData name="Yoel Kortick" userId="167978f5-7f40-4909-85d5-d4149554ad4e" providerId="ADAL" clId="{D834B7A3-96BD-4DAA-BAF6-93E844C82C31}" dt="2023-08-27T08:58:16.156" v="3705" actId="11529"/>
          <ac:spMkLst>
            <pc:docMk/>
            <pc:sldMk cId="465329306" sldId="746"/>
            <ac:spMk id="16" creationId="{357121D1-A03D-C0AB-E64D-4CCA6DF9A659}"/>
          </ac:spMkLst>
        </pc:spChg>
        <pc:spChg chg="add">
          <ac:chgData name="Yoel Kortick" userId="167978f5-7f40-4909-85d5-d4149554ad4e" providerId="ADAL" clId="{D834B7A3-96BD-4DAA-BAF6-93E844C82C31}" dt="2023-08-27T08:58:21.763" v="3706" actId="11529"/>
          <ac:spMkLst>
            <pc:docMk/>
            <pc:sldMk cId="465329306" sldId="746"/>
            <ac:spMk id="17" creationId="{6356D478-9A8C-E1BF-0B60-5B93AC2359D8}"/>
          </ac:spMkLst>
        </pc:spChg>
        <pc:picChg chg="del">
          <ac:chgData name="Yoel Kortick" userId="167978f5-7f40-4909-85d5-d4149554ad4e" providerId="ADAL" clId="{D834B7A3-96BD-4DAA-BAF6-93E844C82C31}" dt="2023-08-27T08:52:36.571" v="3315" actId="478"/>
          <ac:picMkLst>
            <pc:docMk/>
            <pc:sldMk cId="465329306" sldId="746"/>
            <ac:picMk id="7" creationId="{FDA21CBF-8041-FD76-76D9-18DB544DAA39}"/>
          </ac:picMkLst>
        </pc:picChg>
        <pc:picChg chg="add mod">
          <ac:chgData name="Yoel Kortick" userId="167978f5-7f40-4909-85d5-d4149554ad4e" providerId="ADAL" clId="{D834B7A3-96BD-4DAA-BAF6-93E844C82C31}" dt="2023-08-27T08:58:10.855" v="3704" actId="208"/>
          <ac:picMkLst>
            <pc:docMk/>
            <pc:sldMk cId="465329306" sldId="746"/>
            <ac:picMk id="15" creationId="{C70A9862-E84C-B93E-D86E-AFEE3BFEDFAF}"/>
          </ac:picMkLst>
        </pc:picChg>
      </pc:sldChg>
      <pc:sldChg chg="addSp delSp modSp add mod">
        <pc:chgData name="Yoel Kortick" userId="167978f5-7f40-4909-85d5-d4149554ad4e" providerId="ADAL" clId="{D834B7A3-96BD-4DAA-BAF6-93E844C82C31}" dt="2023-08-27T08:59:28.319" v="3744" actId="478"/>
        <pc:sldMkLst>
          <pc:docMk/>
          <pc:sldMk cId="2670592572" sldId="747"/>
        </pc:sldMkLst>
        <pc:spChg chg="mod">
          <ac:chgData name="Yoel Kortick" userId="167978f5-7f40-4909-85d5-d4149554ad4e" providerId="ADAL" clId="{D834B7A3-96BD-4DAA-BAF6-93E844C82C31}" dt="2023-08-27T08:59:12.269" v="3734" actId="14100"/>
          <ac:spMkLst>
            <pc:docMk/>
            <pc:sldMk cId="2670592572" sldId="747"/>
            <ac:spMk id="6" creationId="{FC137B9D-CCE8-1D3B-4207-4576FC1D2AA9}"/>
          </ac:spMkLst>
        </pc:spChg>
        <pc:spChg chg="mod">
          <ac:chgData name="Yoel Kortick" userId="167978f5-7f40-4909-85d5-d4149554ad4e" providerId="ADAL" clId="{D834B7A3-96BD-4DAA-BAF6-93E844C82C31}" dt="2023-08-27T08:59:26.470" v="3743" actId="14100"/>
          <ac:spMkLst>
            <pc:docMk/>
            <pc:sldMk cId="2670592572" sldId="747"/>
            <ac:spMk id="16" creationId="{357121D1-A03D-C0AB-E64D-4CCA6DF9A659}"/>
          </ac:spMkLst>
        </pc:spChg>
        <pc:spChg chg="del">
          <ac:chgData name="Yoel Kortick" userId="167978f5-7f40-4909-85d5-d4149554ad4e" providerId="ADAL" clId="{D834B7A3-96BD-4DAA-BAF6-93E844C82C31}" dt="2023-08-27T08:59:28.319" v="3744" actId="478"/>
          <ac:spMkLst>
            <pc:docMk/>
            <pc:sldMk cId="2670592572" sldId="747"/>
            <ac:spMk id="17" creationId="{6356D478-9A8C-E1BF-0B60-5B93AC2359D8}"/>
          </ac:spMkLst>
        </pc:spChg>
        <pc:picChg chg="add mod ord">
          <ac:chgData name="Yoel Kortick" userId="167978f5-7f40-4909-85d5-d4149554ad4e" providerId="ADAL" clId="{D834B7A3-96BD-4DAA-BAF6-93E844C82C31}" dt="2023-08-27T08:59:22.558" v="3741" actId="1076"/>
          <ac:picMkLst>
            <pc:docMk/>
            <pc:sldMk cId="2670592572" sldId="747"/>
            <ac:picMk id="7" creationId="{38F67845-E231-033F-B2AD-F7191D3DCDDF}"/>
          </ac:picMkLst>
        </pc:picChg>
        <pc:picChg chg="del">
          <ac:chgData name="Yoel Kortick" userId="167978f5-7f40-4909-85d5-d4149554ad4e" providerId="ADAL" clId="{D834B7A3-96BD-4DAA-BAF6-93E844C82C31}" dt="2023-08-27T08:59:13.621" v="3735" actId="478"/>
          <ac:picMkLst>
            <pc:docMk/>
            <pc:sldMk cId="2670592572" sldId="747"/>
            <ac:picMk id="15" creationId="{C70A9862-E84C-B93E-D86E-AFEE3BFEDFAF}"/>
          </ac:picMkLst>
        </pc:picChg>
      </pc:sldChg>
      <pc:sldChg chg="addSp delSp modSp add mod">
        <pc:chgData name="Yoel Kortick" userId="167978f5-7f40-4909-85d5-d4149554ad4e" providerId="ADAL" clId="{D834B7A3-96BD-4DAA-BAF6-93E844C82C31}" dt="2023-08-27T09:01:55.077" v="4108" actId="1038"/>
        <pc:sldMkLst>
          <pc:docMk/>
          <pc:sldMk cId="799653734" sldId="748"/>
        </pc:sldMkLst>
        <pc:spChg chg="mod">
          <ac:chgData name="Yoel Kortick" userId="167978f5-7f40-4909-85d5-d4149554ad4e" providerId="ADAL" clId="{D834B7A3-96BD-4DAA-BAF6-93E844C82C31}" dt="2023-08-27T09:00:15.835" v="3763" actId="14100"/>
          <ac:spMkLst>
            <pc:docMk/>
            <pc:sldMk cId="799653734" sldId="748"/>
            <ac:spMk id="6" creationId="{FC137B9D-CCE8-1D3B-4207-4576FC1D2AA9}"/>
          </ac:spMkLst>
        </pc:spChg>
        <pc:spChg chg="add mod">
          <ac:chgData name="Yoel Kortick" userId="167978f5-7f40-4909-85d5-d4149554ad4e" providerId="ADAL" clId="{D834B7A3-96BD-4DAA-BAF6-93E844C82C31}" dt="2023-08-27T09:00:53.333" v="3860" actId="20577"/>
          <ac:spMkLst>
            <pc:docMk/>
            <pc:sldMk cId="799653734" sldId="748"/>
            <ac:spMk id="9" creationId="{52195D26-607D-8BE4-902D-0DB1DD5E8AEB}"/>
          </ac:spMkLst>
        </pc:spChg>
        <pc:spChg chg="add del mod">
          <ac:chgData name="Yoel Kortick" userId="167978f5-7f40-4909-85d5-d4149554ad4e" providerId="ADAL" clId="{D834B7A3-96BD-4DAA-BAF6-93E844C82C31}" dt="2023-08-27T09:00:56.558" v="3862"/>
          <ac:spMkLst>
            <pc:docMk/>
            <pc:sldMk cId="799653734" sldId="748"/>
            <ac:spMk id="10" creationId="{66C52F81-0899-8745-6EE2-F817A1971900}"/>
          </ac:spMkLst>
        </pc:spChg>
        <pc:spChg chg="add">
          <ac:chgData name="Yoel Kortick" userId="167978f5-7f40-4909-85d5-d4149554ad4e" providerId="ADAL" clId="{D834B7A3-96BD-4DAA-BAF6-93E844C82C31}" dt="2023-08-27T09:01:19.860" v="3870" actId="11529"/>
          <ac:spMkLst>
            <pc:docMk/>
            <pc:sldMk cId="799653734" sldId="748"/>
            <ac:spMk id="14" creationId="{6D7A9805-BEE8-9130-6166-E96888A53A08}"/>
          </ac:spMkLst>
        </pc:spChg>
        <pc:spChg chg="add mod">
          <ac:chgData name="Yoel Kortick" userId="167978f5-7f40-4909-85d5-d4149554ad4e" providerId="ADAL" clId="{D834B7A3-96BD-4DAA-BAF6-93E844C82C31}" dt="2023-08-27T09:01:27.536" v="3904" actId="1035"/>
          <ac:spMkLst>
            <pc:docMk/>
            <pc:sldMk cId="799653734" sldId="748"/>
            <ac:spMk id="15" creationId="{1F30F00C-946D-EEB6-6FEF-F6F99E939410}"/>
          </ac:spMkLst>
        </pc:spChg>
        <pc:spChg chg="del">
          <ac:chgData name="Yoel Kortick" userId="167978f5-7f40-4909-85d5-d4149554ad4e" providerId="ADAL" clId="{D834B7A3-96BD-4DAA-BAF6-93E844C82C31}" dt="2023-08-27T08:59:58.879" v="3746" actId="478"/>
          <ac:spMkLst>
            <pc:docMk/>
            <pc:sldMk cId="799653734" sldId="748"/>
            <ac:spMk id="16" creationId="{357121D1-A03D-C0AB-E64D-4CCA6DF9A659}"/>
          </ac:spMkLst>
        </pc:spChg>
        <pc:spChg chg="add mod">
          <ac:chgData name="Yoel Kortick" userId="167978f5-7f40-4909-85d5-d4149554ad4e" providerId="ADAL" clId="{D834B7A3-96BD-4DAA-BAF6-93E844C82C31}" dt="2023-08-27T09:01:36.945" v="3956" actId="1036"/>
          <ac:spMkLst>
            <pc:docMk/>
            <pc:sldMk cId="799653734" sldId="748"/>
            <ac:spMk id="17" creationId="{CC53A181-F02F-3813-644C-434C1A5B064F}"/>
          </ac:spMkLst>
        </pc:spChg>
        <pc:spChg chg="add mod">
          <ac:chgData name="Yoel Kortick" userId="167978f5-7f40-4909-85d5-d4149554ad4e" providerId="ADAL" clId="{D834B7A3-96BD-4DAA-BAF6-93E844C82C31}" dt="2023-08-27T09:01:44.464" v="4008" actId="1036"/>
          <ac:spMkLst>
            <pc:docMk/>
            <pc:sldMk cId="799653734" sldId="748"/>
            <ac:spMk id="18" creationId="{E9997C7A-AB3E-A8B3-40BF-CCAD8F6837AF}"/>
          </ac:spMkLst>
        </pc:spChg>
        <pc:spChg chg="add mod">
          <ac:chgData name="Yoel Kortick" userId="167978f5-7f40-4909-85d5-d4149554ad4e" providerId="ADAL" clId="{D834B7A3-96BD-4DAA-BAF6-93E844C82C31}" dt="2023-08-27T09:01:55.077" v="4108" actId="1038"/>
          <ac:spMkLst>
            <pc:docMk/>
            <pc:sldMk cId="799653734" sldId="748"/>
            <ac:spMk id="19" creationId="{580EF505-8201-11BD-3506-A9A9E28BE71B}"/>
          </ac:spMkLst>
        </pc:spChg>
        <pc:picChg chg="del">
          <ac:chgData name="Yoel Kortick" userId="167978f5-7f40-4909-85d5-d4149554ad4e" providerId="ADAL" clId="{D834B7A3-96BD-4DAA-BAF6-93E844C82C31}" dt="2023-08-27T08:59:58.879" v="3746" actId="478"/>
          <ac:picMkLst>
            <pc:docMk/>
            <pc:sldMk cId="799653734" sldId="748"/>
            <ac:picMk id="7" creationId="{38F67845-E231-033F-B2AD-F7191D3DCDDF}"/>
          </ac:picMkLst>
        </pc:picChg>
        <pc:picChg chg="add mod">
          <ac:chgData name="Yoel Kortick" userId="167978f5-7f40-4909-85d5-d4149554ad4e" providerId="ADAL" clId="{D834B7A3-96BD-4DAA-BAF6-93E844C82C31}" dt="2023-08-27T09:01:15.295" v="3869" actId="208"/>
          <ac:picMkLst>
            <pc:docMk/>
            <pc:sldMk cId="799653734" sldId="748"/>
            <ac:picMk id="8" creationId="{6D5A2CDD-C052-775D-4D7D-56A84E862371}"/>
          </ac:picMkLst>
        </pc:picChg>
        <pc:picChg chg="add mod">
          <ac:chgData name="Yoel Kortick" userId="167978f5-7f40-4909-85d5-d4149554ad4e" providerId="ADAL" clId="{D834B7A3-96BD-4DAA-BAF6-93E844C82C31}" dt="2023-08-27T09:01:13.913" v="3867" actId="208"/>
          <ac:picMkLst>
            <pc:docMk/>
            <pc:sldMk cId="799653734" sldId="748"/>
            <ac:picMk id="12" creationId="{9628BEFD-AF16-3999-F5A2-3A985C94F2A0}"/>
          </ac:picMkLst>
        </pc:picChg>
      </pc:sldChg>
      <pc:sldChg chg="addSp delSp modSp add mod">
        <pc:chgData name="Yoel Kortick" userId="167978f5-7f40-4909-85d5-d4149554ad4e" providerId="ADAL" clId="{D834B7A3-96BD-4DAA-BAF6-93E844C82C31}" dt="2023-08-27T09:03:22.413" v="4178" actId="571"/>
        <pc:sldMkLst>
          <pc:docMk/>
          <pc:sldMk cId="2287688324" sldId="749"/>
        </pc:sldMkLst>
        <pc:spChg chg="del">
          <ac:chgData name="Yoel Kortick" userId="167978f5-7f40-4909-85d5-d4149554ad4e" providerId="ADAL" clId="{D834B7A3-96BD-4DAA-BAF6-93E844C82C31}" dt="2023-08-27T09:02:32.644" v="4110" actId="478"/>
          <ac:spMkLst>
            <pc:docMk/>
            <pc:sldMk cId="2287688324" sldId="749"/>
            <ac:spMk id="6" creationId="{FC137B9D-CCE8-1D3B-4207-4576FC1D2AA9}"/>
          </ac:spMkLst>
        </pc:spChg>
        <pc:spChg chg="add del mod">
          <ac:chgData name="Yoel Kortick" userId="167978f5-7f40-4909-85d5-d4149554ad4e" providerId="ADAL" clId="{D834B7A3-96BD-4DAA-BAF6-93E844C82C31}" dt="2023-08-27T09:02:35.703" v="4111" actId="478"/>
          <ac:spMkLst>
            <pc:docMk/>
            <pc:sldMk cId="2287688324" sldId="749"/>
            <ac:spMk id="7" creationId="{B2970C62-2CF8-D8A3-1E38-72E49A084A2A}"/>
          </ac:spMkLst>
        </pc:spChg>
        <pc:spChg chg="del">
          <ac:chgData name="Yoel Kortick" userId="167978f5-7f40-4909-85d5-d4149554ad4e" providerId="ADAL" clId="{D834B7A3-96BD-4DAA-BAF6-93E844C82C31}" dt="2023-08-27T09:02:32.644" v="4110" actId="478"/>
          <ac:spMkLst>
            <pc:docMk/>
            <pc:sldMk cId="2287688324" sldId="749"/>
            <ac:spMk id="9" creationId="{52195D26-607D-8BE4-902D-0DB1DD5E8AEB}"/>
          </ac:spMkLst>
        </pc:spChg>
        <pc:spChg chg="del">
          <ac:chgData name="Yoel Kortick" userId="167978f5-7f40-4909-85d5-d4149554ad4e" providerId="ADAL" clId="{D834B7A3-96BD-4DAA-BAF6-93E844C82C31}" dt="2023-08-27T09:02:32.644" v="4110" actId="478"/>
          <ac:spMkLst>
            <pc:docMk/>
            <pc:sldMk cId="2287688324" sldId="749"/>
            <ac:spMk id="14" creationId="{6D7A9805-BEE8-9130-6166-E96888A53A08}"/>
          </ac:spMkLst>
        </pc:spChg>
        <pc:spChg chg="del">
          <ac:chgData name="Yoel Kortick" userId="167978f5-7f40-4909-85d5-d4149554ad4e" providerId="ADAL" clId="{D834B7A3-96BD-4DAA-BAF6-93E844C82C31}" dt="2023-08-27T09:02:32.644" v="4110" actId="478"/>
          <ac:spMkLst>
            <pc:docMk/>
            <pc:sldMk cId="2287688324" sldId="749"/>
            <ac:spMk id="15" creationId="{1F30F00C-946D-EEB6-6FEF-F6F99E939410}"/>
          </ac:spMkLst>
        </pc:spChg>
        <pc:spChg chg="add mod">
          <ac:chgData name="Yoel Kortick" userId="167978f5-7f40-4909-85d5-d4149554ad4e" providerId="ADAL" clId="{D834B7A3-96BD-4DAA-BAF6-93E844C82C31}" dt="2023-08-27T09:03:02.951" v="4174" actId="313"/>
          <ac:spMkLst>
            <pc:docMk/>
            <pc:sldMk cId="2287688324" sldId="749"/>
            <ac:spMk id="16" creationId="{298B9917-71FA-7670-4F61-DF17BF5001EC}"/>
          </ac:spMkLst>
        </pc:spChg>
        <pc:spChg chg="del">
          <ac:chgData name="Yoel Kortick" userId="167978f5-7f40-4909-85d5-d4149554ad4e" providerId="ADAL" clId="{D834B7A3-96BD-4DAA-BAF6-93E844C82C31}" dt="2023-08-27T09:02:32.644" v="4110" actId="478"/>
          <ac:spMkLst>
            <pc:docMk/>
            <pc:sldMk cId="2287688324" sldId="749"/>
            <ac:spMk id="17" creationId="{CC53A181-F02F-3813-644C-434C1A5B064F}"/>
          </ac:spMkLst>
        </pc:spChg>
        <pc:spChg chg="del">
          <ac:chgData name="Yoel Kortick" userId="167978f5-7f40-4909-85d5-d4149554ad4e" providerId="ADAL" clId="{D834B7A3-96BD-4DAA-BAF6-93E844C82C31}" dt="2023-08-27T09:02:32.644" v="4110" actId="478"/>
          <ac:spMkLst>
            <pc:docMk/>
            <pc:sldMk cId="2287688324" sldId="749"/>
            <ac:spMk id="18" creationId="{E9997C7A-AB3E-A8B3-40BF-CCAD8F6837AF}"/>
          </ac:spMkLst>
        </pc:spChg>
        <pc:spChg chg="del">
          <ac:chgData name="Yoel Kortick" userId="167978f5-7f40-4909-85d5-d4149554ad4e" providerId="ADAL" clId="{D834B7A3-96BD-4DAA-BAF6-93E844C82C31}" dt="2023-08-27T09:02:32.644" v="4110" actId="478"/>
          <ac:spMkLst>
            <pc:docMk/>
            <pc:sldMk cId="2287688324" sldId="749"/>
            <ac:spMk id="19" creationId="{580EF505-8201-11BD-3506-A9A9E28BE71B}"/>
          </ac:spMkLst>
        </pc:spChg>
        <pc:picChg chg="del">
          <ac:chgData name="Yoel Kortick" userId="167978f5-7f40-4909-85d5-d4149554ad4e" providerId="ADAL" clId="{D834B7A3-96BD-4DAA-BAF6-93E844C82C31}" dt="2023-08-27T09:02:32.644" v="4110" actId="478"/>
          <ac:picMkLst>
            <pc:docMk/>
            <pc:sldMk cId="2287688324" sldId="749"/>
            <ac:picMk id="8" creationId="{6D5A2CDD-C052-775D-4D7D-56A84E862371}"/>
          </ac:picMkLst>
        </pc:picChg>
        <pc:picChg chg="add mod">
          <ac:chgData name="Yoel Kortick" userId="167978f5-7f40-4909-85d5-d4149554ad4e" providerId="ADAL" clId="{D834B7A3-96BD-4DAA-BAF6-93E844C82C31}" dt="2023-08-27T09:02:42.182" v="4115" actId="208"/>
          <ac:picMkLst>
            <pc:docMk/>
            <pc:sldMk cId="2287688324" sldId="749"/>
            <ac:picMk id="11" creationId="{FD3E2C68-972C-5493-EABE-6650BD6508A5}"/>
          </ac:picMkLst>
        </pc:picChg>
        <pc:picChg chg="del">
          <ac:chgData name="Yoel Kortick" userId="167978f5-7f40-4909-85d5-d4149554ad4e" providerId="ADAL" clId="{D834B7A3-96BD-4DAA-BAF6-93E844C82C31}" dt="2023-08-27T09:02:32.644" v="4110" actId="478"/>
          <ac:picMkLst>
            <pc:docMk/>
            <pc:sldMk cId="2287688324" sldId="749"/>
            <ac:picMk id="12" creationId="{9628BEFD-AF16-3999-F5A2-3A985C94F2A0}"/>
          </ac:picMkLst>
        </pc:picChg>
        <pc:cxnChg chg="add mod">
          <ac:chgData name="Yoel Kortick" userId="167978f5-7f40-4909-85d5-d4149554ad4e" providerId="ADAL" clId="{D834B7A3-96BD-4DAA-BAF6-93E844C82C31}" dt="2023-08-27T09:03:16.469" v="4177" actId="208"/>
          <ac:cxnSpMkLst>
            <pc:docMk/>
            <pc:sldMk cId="2287688324" sldId="749"/>
            <ac:cxnSpMk id="21" creationId="{98114AD8-5A5D-D615-7226-6400F150FC3C}"/>
          </ac:cxnSpMkLst>
        </pc:cxnChg>
        <pc:cxnChg chg="add mod">
          <ac:chgData name="Yoel Kortick" userId="167978f5-7f40-4909-85d5-d4149554ad4e" providerId="ADAL" clId="{D834B7A3-96BD-4DAA-BAF6-93E844C82C31}" dt="2023-08-27T09:03:22.413" v="4178" actId="571"/>
          <ac:cxnSpMkLst>
            <pc:docMk/>
            <pc:sldMk cId="2287688324" sldId="749"/>
            <ac:cxnSpMk id="22" creationId="{A68ED2B4-A207-1871-2CA2-F755FFCE3121}"/>
          </ac:cxnSpMkLst>
        </pc:cxnChg>
      </pc:sldChg>
      <pc:sldChg chg="addSp delSp modSp add mod">
        <pc:chgData name="Yoel Kortick" userId="167978f5-7f40-4909-85d5-d4149554ad4e" providerId="ADAL" clId="{D834B7A3-96BD-4DAA-BAF6-93E844C82C31}" dt="2023-08-27T09:12:47.265" v="4363" actId="1076"/>
        <pc:sldMkLst>
          <pc:docMk/>
          <pc:sldMk cId="439498674" sldId="750"/>
        </pc:sldMkLst>
        <pc:spChg chg="mod">
          <ac:chgData name="Yoel Kortick" userId="167978f5-7f40-4909-85d5-d4149554ad4e" providerId="ADAL" clId="{D834B7A3-96BD-4DAA-BAF6-93E844C82C31}" dt="2023-08-27T09:12:32.511" v="4360" actId="20577"/>
          <ac:spMkLst>
            <pc:docMk/>
            <pc:sldMk cId="439498674" sldId="750"/>
            <ac:spMk id="6" creationId="{FC137B9D-CCE8-1D3B-4207-4576FC1D2AA9}"/>
          </ac:spMkLst>
        </pc:spChg>
        <pc:spChg chg="add mod">
          <ac:chgData name="Yoel Kortick" userId="167978f5-7f40-4909-85d5-d4149554ad4e" providerId="ADAL" clId="{D834B7A3-96BD-4DAA-BAF6-93E844C82C31}" dt="2023-08-27T09:12:40.905" v="4362" actId="1076"/>
          <ac:spMkLst>
            <pc:docMk/>
            <pc:sldMk cId="439498674" sldId="750"/>
            <ac:spMk id="8" creationId="{CB4A8600-8E19-1B4B-EF64-430DFFEC94B7}"/>
          </ac:spMkLst>
        </pc:spChg>
        <pc:spChg chg="add mod">
          <ac:chgData name="Yoel Kortick" userId="167978f5-7f40-4909-85d5-d4149554ad4e" providerId="ADAL" clId="{D834B7A3-96BD-4DAA-BAF6-93E844C82C31}" dt="2023-08-27T09:11:51.092" v="4300" actId="1036"/>
          <ac:spMkLst>
            <pc:docMk/>
            <pc:sldMk cId="439498674" sldId="750"/>
            <ac:spMk id="9" creationId="{B179E3FD-1DEF-A4F5-05A3-93B46DBBA78D}"/>
          </ac:spMkLst>
        </pc:spChg>
        <pc:spChg chg="add mod">
          <ac:chgData name="Yoel Kortick" userId="167978f5-7f40-4909-85d5-d4149554ad4e" providerId="ADAL" clId="{D834B7A3-96BD-4DAA-BAF6-93E844C82C31}" dt="2023-08-27T09:11:51.092" v="4300" actId="1036"/>
          <ac:spMkLst>
            <pc:docMk/>
            <pc:sldMk cId="439498674" sldId="750"/>
            <ac:spMk id="10" creationId="{122248D4-EDE2-4823-9FC3-6CD143AC48F4}"/>
          </ac:spMkLst>
        </pc:spChg>
        <pc:spChg chg="add mod">
          <ac:chgData name="Yoel Kortick" userId="167978f5-7f40-4909-85d5-d4149554ad4e" providerId="ADAL" clId="{D834B7A3-96BD-4DAA-BAF6-93E844C82C31}" dt="2023-08-27T09:12:47.265" v="4363" actId="1076"/>
          <ac:spMkLst>
            <pc:docMk/>
            <pc:sldMk cId="439498674" sldId="750"/>
            <ac:spMk id="11" creationId="{54AFB327-51C3-B176-ECCF-1C5C48984174}"/>
          </ac:spMkLst>
        </pc:spChg>
        <pc:spChg chg="add mod">
          <ac:chgData name="Yoel Kortick" userId="167978f5-7f40-4909-85d5-d4149554ad4e" providerId="ADAL" clId="{D834B7A3-96BD-4DAA-BAF6-93E844C82C31}" dt="2023-08-27T09:06:03.116" v="4216" actId="1076"/>
          <ac:spMkLst>
            <pc:docMk/>
            <pc:sldMk cId="439498674" sldId="750"/>
            <ac:spMk id="12" creationId="{05015645-0E9F-602B-B696-0B6DD7BB2A76}"/>
          </ac:spMkLst>
        </pc:spChg>
        <pc:spChg chg="del">
          <ac:chgData name="Yoel Kortick" userId="167978f5-7f40-4909-85d5-d4149554ad4e" providerId="ADAL" clId="{D834B7A3-96BD-4DAA-BAF6-93E844C82C31}" dt="2023-08-27T09:04:19.837" v="4185" actId="478"/>
          <ac:spMkLst>
            <pc:docMk/>
            <pc:sldMk cId="439498674" sldId="750"/>
            <ac:spMk id="16" creationId="{357121D1-A03D-C0AB-E64D-4CCA6DF9A659}"/>
          </ac:spMkLst>
        </pc:spChg>
        <pc:spChg chg="del">
          <ac:chgData name="Yoel Kortick" userId="167978f5-7f40-4909-85d5-d4149554ad4e" providerId="ADAL" clId="{D834B7A3-96BD-4DAA-BAF6-93E844C82C31}" dt="2023-08-27T09:04:19.837" v="4185" actId="478"/>
          <ac:spMkLst>
            <pc:docMk/>
            <pc:sldMk cId="439498674" sldId="750"/>
            <ac:spMk id="17" creationId="{6356D478-9A8C-E1BF-0B60-5B93AC2359D8}"/>
          </ac:spMkLst>
        </pc:spChg>
        <pc:picChg chg="add mod">
          <ac:chgData name="Yoel Kortick" userId="167978f5-7f40-4909-85d5-d4149554ad4e" providerId="ADAL" clId="{D834B7A3-96BD-4DAA-BAF6-93E844C82C31}" dt="2023-08-27T09:11:42.668" v="4280" actId="14100"/>
          <ac:picMkLst>
            <pc:docMk/>
            <pc:sldMk cId="439498674" sldId="750"/>
            <ac:picMk id="5" creationId="{BC5C55DE-E252-75E7-C926-F6C71E1162A9}"/>
          </ac:picMkLst>
        </pc:picChg>
        <pc:picChg chg="add mod">
          <ac:chgData name="Yoel Kortick" userId="167978f5-7f40-4909-85d5-d4149554ad4e" providerId="ADAL" clId="{D834B7A3-96BD-4DAA-BAF6-93E844C82C31}" dt="2023-08-27T09:12:37.104" v="4361" actId="1076"/>
          <ac:picMkLst>
            <pc:docMk/>
            <pc:sldMk cId="439498674" sldId="750"/>
            <ac:picMk id="7" creationId="{E6412684-4B98-139E-0F48-D58ADDC48B33}"/>
          </ac:picMkLst>
        </pc:picChg>
        <pc:picChg chg="del">
          <ac:chgData name="Yoel Kortick" userId="167978f5-7f40-4909-85d5-d4149554ad4e" providerId="ADAL" clId="{D834B7A3-96BD-4DAA-BAF6-93E844C82C31}" dt="2023-08-27T09:04:19.837" v="4185" actId="478"/>
          <ac:picMkLst>
            <pc:docMk/>
            <pc:sldMk cId="439498674" sldId="750"/>
            <ac:picMk id="15" creationId="{C70A9862-E84C-B93E-D86E-AFEE3BFEDFAF}"/>
          </ac:picMkLst>
        </pc:pic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E413DB46-0A25-4B6E-8C27-0F31A8397883}"/>
    <pc:docChg chg="custSel addSld delSld modSld">
      <pc:chgData name="Yoel Kortick" userId="167978f5-7f40-4909-85d5-d4149554ad4e" providerId="ADAL" clId="{E413DB46-0A25-4B6E-8C27-0F31A8397883}" dt="2023-08-27T10:34:59.245" v="441" actId="20577"/>
      <pc:docMkLst>
        <pc:docMk/>
      </pc:docMkLst>
      <pc:sldChg chg="delSp modSp mod">
        <pc:chgData name="Yoel Kortick" userId="167978f5-7f40-4909-85d5-d4149554ad4e" providerId="ADAL" clId="{E413DB46-0A25-4B6E-8C27-0F31A8397883}" dt="2023-08-27T09:57:19.299" v="76" actId="313"/>
        <pc:sldMkLst>
          <pc:docMk/>
          <pc:sldMk cId="481120056" sldId="389"/>
        </pc:sldMkLst>
        <pc:spChg chg="del">
          <ac:chgData name="Yoel Kortick" userId="167978f5-7f40-4909-85d5-d4149554ad4e" providerId="ADAL" clId="{E413DB46-0A25-4B6E-8C27-0F31A8397883}" dt="2023-08-27T09:51:07.373" v="11" actId="478"/>
          <ac:spMkLst>
            <pc:docMk/>
            <pc:sldMk cId="481120056" sldId="389"/>
            <ac:spMk id="2" creationId="{6AC47701-275D-9DBA-3089-1FB130F4005C}"/>
          </ac:spMkLst>
        </pc:spChg>
        <pc:spChg chg="mod">
          <ac:chgData name="Yoel Kortick" userId="167978f5-7f40-4909-85d5-d4149554ad4e" providerId="ADAL" clId="{E413DB46-0A25-4B6E-8C27-0F31A8397883}" dt="2023-08-27T09:57:19.299" v="76" actId="313"/>
          <ac:spMkLst>
            <pc:docMk/>
            <pc:sldMk cId="481120056" sldId="389"/>
            <ac:spMk id="33" creationId="{10B19EF8-D548-5909-EC0A-0DAD29132EB0}"/>
          </ac:spMkLst>
        </pc:spChg>
        <pc:spChg chg="mod">
          <ac:chgData name="Yoel Kortick" userId="167978f5-7f40-4909-85d5-d4149554ad4e" providerId="ADAL" clId="{E413DB46-0A25-4B6E-8C27-0F31A8397883}" dt="2023-08-27T09:50:45.906" v="9"/>
          <ac:spMkLst>
            <pc:docMk/>
            <pc:sldMk cId="481120056" sldId="389"/>
            <ac:spMk id="35" creationId="{2856D55B-FFE4-73A6-E96B-E8539E279BBE}"/>
          </ac:spMkLst>
        </pc:spChg>
        <pc:spChg chg="mod">
          <ac:chgData name="Yoel Kortick" userId="167978f5-7f40-4909-85d5-d4149554ad4e" providerId="ADAL" clId="{E413DB46-0A25-4B6E-8C27-0F31A8397883}" dt="2023-08-27T09:51:04.005" v="10"/>
          <ac:spMkLst>
            <pc:docMk/>
            <pc:sldMk cId="481120056" sldId="389"/>
            <ac:spMk id="37" creationId="{C8FC2611-6E43-0A65-5736-75EE135AF2B1}"/>
          </ac:spMkLst>
        </pc:spChg>
      </pc:sldChg>
      <pc:sldChg chg="modSp mod">
        <pc:chgData name="Yoel Kortick" userId="167978f5-7f40-4909-85d5-d4149554ad4e" providerId="ADAL" clId="{E413DB46-0A25-4B6E-8C27-0F31A8397883}" dt="2023-08-27T10:13:45.022" v="406" actId="14100"/>
        <pc:sldMkLst>
          <pc:docMk/>
          <pc:sldMk cId="3303321736" sldId="403"/>
        </pc:sldMkLst>
        <pc:spChg chg="mod">
          <ac:chgData name="Yoel Kortick" userId="167978f5-7f40-4909-85d5-d4149554ad4e" providerId="ADAL" clId="{E413DB46-0A25-4B6E-8C27-0F31A8397883}" dt="2023-08-27T10:13:45.022" v="406" actId="14100"/>
          <ac:spMkLst>
            <pc:docMk/>
            <pc:sldMk cId="3303321736" sldId="403"/>
            <ac:spMk id="6" creationId="{FC137B9D-CCE8-1D3B-4207-4576FC1D2AA9}"/>
          </ac:spMkLst>
        </pc:spChg>
      </pc:sldChg>
      <pc:sldChg chg="modSp mod">
        <pc:chgData name="Yoel Kortick" userId="167978f5-7f40-4909-85d5-d4149554ad4e" providerId="ADAL" clId="{E413DB46-0A25-4B6E-8C27-0F31A8397883}" dt="2023-08-27T10:34:59.245" v="441" actId="20577"/>
        <pc:sldMkLst>
          <pc:docMk/>
          <pc:sldMk cId="2441513226" sldId="574"/>
        </pc:sldMkLst>
        <pc:spChg chg="mod">
          <ac:chgData name="Yoel Kortick" userId="167978f5-7f40-4909-85d5-d4149554ad4e" providerId="ADAL" clId="{E413DB46-0A25-4B6E-8C27-0F31A8397883}" dt="2023-08-27T10:34:59.245" v="441" actId="20577"/>
          <ac:spMkLst>
            <pc:docMk/>
            <pc:sldMk cId="2441513226" sldId="574"/>
            <ac:spMk id="6" creationId="{234B1E83-CCD0-6E10-207E-A8FAE74F3265}"/>
          </ac:spMkLst>
        </pc:spChg>
      </pc:sldChg>
      <pc:sldChg chg="modSp mod">
        <pc:chgData name="Yoel Kortick" userId="167978f5-7f40-4909-85d5-d4149554ad4e" providerId="ADAL" clId="{E413DB46-0A25-4B6E-8C27-0F31A8397883}" dt="2023-08-27T09:57:30.120" v="79" actId="313"/>
        <pc:sldMkLst>
          <pc:docMk/>
          <pc:sldMk cId="3579353157" sldId="697"/>
        </pc:sldMkLst>
        <pc:spChg chg="mod">
          <ac:chgData name="Yoel Kortick" userId="167978f5-7f40-4909-85d5-d4149554ad4e" providerId="ADAL" clId="{E413DB46-0A25-4B6E-8C27-0F31A8397883}" dt="2023-08-27T09:57:30.120" v="79" actId="313"/>
          <ac:spMkLst>
            <pc:docMk/>
            <pc:sldMk cId="3579353157" sldId="697"/>
            <ac:spMk id="3" creationId="{C0DC44FE-FE73-18C6-BA0D-39ADF9F4DAF5}"/>
          </ac:spMkLst>
        </pc:spChg>
      </pc:sldChg>
      <pc:sldChg chg="modSp mod">
        <pc:chgData name="Yoel Kortick" userId="167978f5-7f40-4909-85d5-d4149554ad4e" providerId="ADAL" clId="{E413DB46-0A25-4B6E-8C27-0F31A8397883}" dt="2023-08-27T10:14:01.471" v="407" actId="20577"/>
        <pc:sldMkLst>
          <pc:docMk/>
          <pc:sldMk cId="1600273323" sldId="698"/>
        </pc:sldMkLst>
        <pc:spChg chg="mod">
          <ac:chgData name="Yoel Kortick" userId="167978f5-7f40-4909-85d5-d4149554ad4e" providerId="ADAL" clId="{E413DB46-0A25-4B6E-8C27-0F31A8397883}" dt="2023-08-27T09:57:30.936" v="80" actId="313"/>
          <ac:spMkLst>
            <pc:docMk/>
            <pc:sldMk cId="1600273323" sldId="698"/>
            <ac:spMk id="2" creationId="{FEDFB40A-FD68-C90C-FC94-AB562EC8C5F8}"/>
          </ac:spMkLst>
        </pc:spChg>
        <pc:spChg chg="mod">
          <ac:chgData name="Yoel Kortick" userId="167978f5-7f40-4909-85d5-d4149554ad4e" providerId="ADAL" clId="{E413DB46-0A25-4B6E-8C27-0F31A8397883}" dt="2023-08-27T09:57:32.473" v="81" actId="313"/>
          <ac:spMkLst>
            <pc:docMk/>
            <pc:sldMk cId="1600273323" sldId="698"/>
            <ac:spMk id="3" creationId="{1EEC3019-2DBF-2204-71BC-BA22E9B7D6C8}"/>
          </ac:spMkLst>
        </pc:spChg>
        <pc:spChg chg="mod">
          <ac:chgData name="Yoel Kortick" userId="167978f5-7f40-4909-85d5-d4149554ad4e" providerId="ADAL" clId="{E413DB46-0A25-4B6E-8C27-0F31A8397883}" dt="2023-08-27T10:14:01.471" v="407" actId="20577"/>
          <ac:spMkLst>
            <pc:docMk/>
            <pc:sldMk cId="1600273323" sldId="698"/>
            <ac:spMk id="9" creationId="{9129134B-0EC1-1161-A56F-50620ACD1DB6}"/>
          </ac:spMkLst>
        </pc:spChg>
      </pc:sldChg>
      <pc:sldChg chg="modSp">
        <pc:chgData name="Yoel Kortick" userId="167978f5-7f40-4909-85d5-d4149554ad4e" providerId="ADAL" clId="{E413DB46-0A25-4B6E-8C27-0F31A8397883}" dt="2023-08-27T09:50:45.906" v="9"/>
        <pc:sldMkLst>
          <pc:docMk/>
          <pc:sldMk cId="3753241301" sldId="704"/>
        </pc:sldMkLst>
        <pc:spChg chg="mod">
          <ac:chgData name="Yoel Kortick" userId="167978f5-7f40-4909-85d5-d4149554ad4e" providerId="ADAL" clId="{E413DB46-0A25-4B6E-8C27-0F31A8397883}" dt="2023-08-27T09:50:45.906" v="9"/>
          <ac:spMkLst>
            <pc:docMk/>
            <pc:sldMk cId="3753241301" sldId="704"/>
            <ac:spMk id="3" creationId="{C0DC44FE-FE73-18C6-BA0D-39ADF9F4DAF5}"/>
          </ac:spMkLst>
        </pc:spChg>
      </pc:sldChg>
      <pc:sldChg chg="addSp delSp modSp mod">
        <pc:chgData name="Yoel Kortick" userId="167978f5-7f40-4909-85d5-d4149554ad4e" providerId="ADAL" clId="{E413DB46-0A25-4B6E-8C27-0F31A8397883}" dt="2023-08-27T10:05:24.240" v="273" actId="11529"/>
        <pc:sldMkLst>
          <pc:docMk/>
          <pc:sldMk cId="3826647313" sldId="705"/>
        </pc:sldMkLst>
        <pc:spChg chg="mod">
          <ac:chgData name="Yoel Kortick" userId="167978f5-7f40-4909-85d5-d4149554ad4e" providerId="ADAL" clId="{E413DB46-0A25-4B6E-8C27-0F31A8397883}" dt="2023-08-27T09:50:45.906" v="9"/>
          <ac:spMkLst>
            <pc:docMk/>
            <pc:sldMk cId="3826647313" sldId="705"/>
            <ac:spMk id="2" creationId="{FEDFB40A-FD68-C90C-FC94-AB562EC8C5F8}"/>
          </ac:spMkLst>
        </pc:spChg>
        <pc:spChg chg="del">
          <ac:chgData name="Yoel Kortick" userId="167978f5-7f40-4909-85d5-d4149554ad4e" providerId="ADAL" clId="{E413DB46-0A25-4B6E-8C27-0F31A8397883}" dt="2023-08-27T10:04:15.946" v="252" actId="478"/>
          <ac:spMkLst>
            <pc:docMk/>
            <pc:sldMk cId="3826647313" sldId="705"/>
            <ac:spMk id="6" creationId="{FC137B9D-CCE8-1D3B-4207-4576FC1D2AA9}"/>
          </ac:spMkLst>
        </pc:spChg>
        <pc:spChg chg="add del mod">
          <ac:chgData name="Yoel Kortick" userId="167978f5-7f40-4909-85d5-d4149554ad4e" providerId="ADAL" clId="{E413DB46-0A25-4B6E-8C27-0F31A8397883}" dt="2023-08-27T10:04:18.501" v="253" actId="478"/>
          <ac:spMkLst>
            <pc:docMk/>
            <pc:sldMk cId="3826647313" sldId="705"/>
            <ac:spMk id="7" creationId="{C796AC2D-5706-FBD0-1B16-7251C6B2E453}"/>
          </ac:spMkLst>
        </pc:spChg>
        <pc:spChg chg="add mod">
          <ac:chgData name="Yoel Kortick" userId="167978f5-7f40-4909-85d5-d4149554ad4e" providerId="ADAL" clId="{E413DB46-0A25-4B6E-8C27-0F31A8397883}" dt="2023-08-27T10:04:46.585" v="264" actId="403"/>
          <ac:spMkLst>
            <pc:docMk/>
            <pc:sldMk cId="3826647313" sldId="705"/>
            <ac:spMk id="9" creationId="{9C4EEA1D-CF61-266A-C00D-88B157BB408A}"/>
          </ac:spMkLst>
        </pc:spChg>
        <pc:spChg chg="add mod">
          <ac:chgData name="Yoel Kortick" userId="167978f5-7f40-4909-85d5-d4149554ad4e" providerId="ADAL" clId="{E413DB46-0A25-4B6E-8C27-0F31A8397883}" dt="2023-08-27T10:05:15.875" v="271" actId="208"/>
          <ac:spMkLst>
            <pc:docMk/>
            <pc:sldMk cId="3826647313" sldId="705"/>
            <ac:spMk id="10" creationId="{D40DBBDC-D38B-5D60-CC32-79F4DAD1973C}"/>
          </ac:spMkLst>
        </pc:spChg>
        <pc:spChg chg="add mod">
          <ac:chgData name="Yoel Kortick" userId="167978f5-7f40-4909-85d5-d4149554ad4e" providerId="ADAL" clId="{E413DB46-0A25-4B6E-8C27-0F31A8397883}" dt="2023-08-27T10:04:53.934" v="268" actId="208"/>
          <ac:spMkLst>
            <pc:docMk/>
            <pc:sldMk cId="3826647313" sldId="705"/>
            <ac:spMk id="11" creationId="{9BDDC859-11C1-40E3-B51A-FBEC20AEB374}"/>
          </ac:spMkLst>
        </pc:spChg>
        <pc:spChg chg="add">
          <ac:chgData name="Yoel Kortick" userId="167978f5-7f40-4909-85d5-d4149554ad4e" providerId="ADAL" clId="{E413DB46-0A25-4B6E-8C27-0F31A8397883}" dt="2023-08-27T10:05:24.240" v="273" actId="11529"/>
          <ac:spMkLst>
            <pc:docMk/>
            <pc:sldMk cId="3826647313" sldId="705"/>
            <ac:spMk id="14" creationId="{822142F4-6F2D-725B-FB69-DAE1A5DD47B4}"/>
          </ac:spMkLst>
        </pc:spChg>
        <pc:spChg chg="mod">
          <ac:chgData name="Yoel Kortick" userId="167978f5-7f40-4909-85d5-d4149554ad4e" providerId="ADAL" clId="{E413DB46-0A25-4B6E-8C27-0F31A8397883}" dt="2023-08-27T09:50:45.906" v="9"/>
          <ac:spMkLst>
            <pc:docMk/>
            <pc:sldMk cId="3826647313" sldId="705"/>
            <ac:spMk id="16" creationId="{CBDDDF2F-C421-D13C-CEE5-1AB0931DCAFC}"/>
          </ac:spMkLst>
        </pc:spChg>
        <pc:picChg chg="del">
          <ac:chgData name="Yoel Kortick" userId="167978f5-7f40-4909-85d5-d4149554ad4e" providerId="ADAL" clId="{E413DB46-0A25-4B6E-8C27-0F31A8397883}" dt="2023-08-27T10:04:14.391" v="251" actId="478"/>
          <ac:picMkLst>
            <pc:docMk/>
            <pc:sldMk cId="3826647313" sldId="705"/>
            <ac:picMk id="3" creationId="{F374901F-7A9C-F03A-8F7E-1BF1CF7E9252}"/>
          </ac:picMkLst>
        </pc:picChg>
        <pc:picChg chg="add mod ord">
          <ac:chgData name="Yoel Kortick" userId="167978f5-7f40-4909-85d5-d4149554ad4e" providerId="ADAL" clId="{E413DB46-0A25-4B6E-8C27-0F31A8397883}" dt="2023-08-27T10:05:20.238" v="272" actId="167"/>
          <ac:picMkLst>
            <pc:docMk/>
            <pc:sldMk cId="3826647313" sldId="705"/>
            <ac:picMk id="8" creationId="{91950BB3-4427-6B92-77A0-412C4362B545}"/>
          </ac:picMkLst>
        </pc:picChg>
        <pc:cxnChg chg="add mod">
          <ac:chgData name="Yoel Kortick" userId="167978f5-7f40-4909-85d5-d4149554ad4e" providerId="ADAL" clId="{E413DB46-0A25-4B6E-8C27-0F31A8397883}" dt="2023-08-27T10:04:38.629" v="258" actId="1076"/>
          <ac:cxnSpMkLst>
            <pc:docMk/>
            <pc:sldMk cId="3826647313" sldId="705"/>
            <ac:cxnSpMk id="12" creationId="{EDB54224-316E-B929-4713-0B5CEB08FE1C}"/>
          </ac:cxnSpMkLst>
        </pc:cxnChg>
      </pc:sldChg>
      <pc:sldChg chg="delSp modSp mod">
        <pc:chgData name="Yoel Kortick" userId="167978f5-7f40-4909-85d5-d4149554ad4e" providerId="ADAL" clId="{E413DB46-0A25-4B6E-8C27-0F31A8397883}" dt="2023-08-27T10:08:57.715" v="337" actId="14100"/>
        <pc:sldMkLst>
          <pc:docMk/>
          <pc:sldMk cId="2996094099" sldId="709"/>
        </pc:sldMkLst>
        <pc:spChg chg="mod">
          <ac:chgData name="Yoel Kortick" userId="167978f5-7f40-4909-85d5-d4149554ad4e" providerId="ADAL" clId="{E413DB46-0A25-4B6E-8C27-0F31A8397883}" dt="2023-08-27T09:51:04.005" v="10"/>
          <ac:spMkLst>
            <pc:docMk/>
            <pc:sldMk cId="2996094099" sldId="709"/>
            <ac:spMk id="2" creationId="{FEDFB40A-FD68-C90C-FC94-AB562EC8C5F8}"/>
          </ac:spMkLst>
        </pc:spChg>
        <pc:spChg chg="mod">
          <ac:chgData name="Yoel Kortick" userId="167978f5-7f40-4909-85d5-d4149554ad4e" providerId="ADAL" clId="{E413DB46-0A25-4B6E-8C27-0F31A8397883}" dt="2023-08-27T09:51:04.005" v="10"/>
          <ac:spMkLst>
            <pc:docMk/>
            <pc:sldMk cId="2996094099" sldId="709"/>
            <ac:spMk id="3" creationId="{1EEC3019-2DBF-2204-71BC-BA22E9B7D6C8}"/>
          </ac:spMkLst>
        </pc:spChg>
        <pc:spChg chg="mod">
          <ac:chgData name="Yoel Kortick" userId="167978f5-7f40-4909-85d5-d4149554ad4e" providerId="ADAL" clId="{E413DB46-0A25-4B6E-8C27-0F31A8397883}" dt="2023-08-27T10:08:57.715" v="337" actId="14100"/>
          <ac:spMkLst>
            <pc:docMk/>
            <pc:sldMk cId="2996094099" sldId="709"/>
            <ac:spMk id="15" creationId="{423536D0-0849-EC7C-1C34-FB9D64B9DEF5}"/>
          </ac:spMkLst>
        </pc:spChg>
        <pc:picChg chg="del">
          <ac:chgData name="Yoel Kortick" userId="167978f5-7f40-4909-85d5-d4149554ad4e" providerId="ADAL" clId="{E413DB46-0A25-4B6E-8C27-0F31A8397883}" dt="2023-08-27T10:08:38.059" v="330" actId="478"/>
          <ac:picMkLst>
            <pc:docMk/>
            <pc:sldMk cId="2996094099" sldId="709"/>
            <ac:picMk id="5" creationId="{756712F9-D060-3BEB-E805-EEDBE85A95FB}"/>
          </ac:picMkLst>
        </pc:picChg>
      </pc:sldChg>
      <pc:sldChg chg="modSp">
        <pc:chgData name="Yoel Kortick" userId="167978f5-7f40-4909-85d5-d4149554ad4e" providerId="ADAL" clId="{E413DB46-0A25-4B6E-8C27-0F31A8397883}" dt="2023-08-27T09:51:04.005" v="10"/>
        <pc:sldMkLst>
          <pc:docMk/>
          <pc:sldMk cId="2583079210" sldId="711"/>
        </pc:sldMkLst>
        <pc:spChg chg="mod">
          <ac:chgData name="Yoel Kortick" userId="167978f5-7f40-4909-85d5-d4149554ad4e" providerId="ADAL" clId="{E413DB46-0A25-4B6E-8C27-0F31A8397883}" dt="2023-08-27T09:51:04.005" v="10"/>
          <ac:spMkLst>
            <pc:docMk/>
            <pc:sldMk cId="2583079210" sldId="711"/>
            <ac:spMk id="3" creationId="{C0DC44FE-FE73-18C6-BA0D-39ADF9F4DAF5}"/>
          </ac:spMkLst>
        </pc:spChg>
      </pc:sldChg>
      <pc:sldChg chg="modSp del">
        <pc:chgData name="Yoel Kortick" userId="167978f5-7f40-4909-85d5-d4149554ad4e" providerId="ADAL" clId="{E413DB46-0A25-4B6E-8C27-0F31A8397883}" dt="2023-08-27T10:08:19.186" v="328" actId="47"/>
        <pc:sldMkLst>
          <pc:docMk/>
          <pc:sldMk cId="1547312675" sldId="728"/>
        </pc:sldMkLst>
        <pc:spChg chg="mod">
          <ac:chgData name="Yoel Kortick" userId="167978f5-7f40-4909-85d5-d4149554ad4e" providerId="ADAL" clId="{E413DB46-0A25-4B6E-8C27-0F31A8397883}" dt="2023-08-27T09:50:45.906" v="9"/>
          <ac:spMkLst>
            <pc:docMk/>
            <pc:sldMk cId="1547312675" sldId="728"/>
            <ac:spMk id="2" creationId="{FEDFB40A-FD68-C90C-FC94-AB562EC8C5F8}"/>
          </ac:spMkLst>
        </pc:spChg>
        <pc:spChg chg="mod">
          <ac:chgData name="Yoel Kortick" userId="167978f5-7f40-4909-85d5-d4149554ad4e" providerId="ADAL" clId="{E413DB46-0A25-4B6E-8C27-0F31A8397883}" dt="2023-08-27T09:50:45.906" v="9"/>
          <ac:spMkLst>
            <pc:docMk/>
            <pc:sldMk cId="1547312675" sldId="728"/>
            <ac:spMk id="18" creationId="{DD5D4E08-A03E-9CCA-B67A-407F59F77DB7}"/>
          </ac:spMkLst>
        </pc:spChg>
      </pc:sldChg>
      <pc:sldChg chg="modSp del">
        <pc:chgData name="Yoel Kortick" userId="167978f5-7f40-4909-85d5-d4149554ad4e" providerId="ADAL" clId="{E413DB46-0A25-4B6E-8C27-0F31A8397883}" dt="2023-08-27T10:08:21.006" v="329" actId="47"/>
        <pc:sldMkLst>
          <pc:docMk/>
          <pc:sldMk cId="1363666176" sldId="729"/>
        </pc:sldMkLst>
        <pc:spChg chg="mod">
          <ac:chgData name="Yoel Kortick" userId="167978f5-7f40-4909-85d5-d4149554ad4e" providerId="ADAL" clId="{E413DB46-0A25-4B6E-8C27-0F31A8397883}" dt="2023-08-27T09:50:45.906" v="9"/>
          <ac:spMkLst>
            <pc:docMk/>
            <pc:sldMk cId="1363666176" sldId="729"/>
            <ac:spMk id="2" creationId="{FEDFB40A-FD68-C90C-FC94-AB562EC8C5F8}"/>
          </ac:spMkLst>
        </pc:spChg>
        <pc:spChg chg="mod">
          <ac:chgData name="Yoel Kortick" userId="167978f5-7f40-4909-85d5-d4149554ad4e" providerId="ADAL" clId="{E413DB46-0A25-4B6E-8C27-0F31A8397883}" dt="2023-08-27T09:50:45.906" v="9"/>
          <ac:spMkLst>
            <pc:docMk/>
            <pc:sldMk cId="1363666176" sldId="729"/>
            <ac:spMk id="18" creationId="{FE1B9275-A7B3-DAC4-B194-B133CB828D64}"/>
          </ac:spMkLst>
        </pc:spChg>
      </pc:sldChg>
      <pc:sldChg chg="addSp delSp modSp mod">
        <pc:chgData name="Yoel Kortick" userId="167978f5-7f40-4909-85d5-d4149554ad4e" providerId="ADAL" clId="{E413DB46-0A25-4B6E-8C27-0F31A8397883}" dt="2023-08-27T10:09:39.121" v="347" actId="14100"/>
        <pc:sldMkLst>
          <pc:docMk/>
          <pc:sldMk cId="1228219291" sldId="731"/>
        </pc:sldMkLst>
        <pc:spChg chg="mod">
          <ac:chgData name="Yoel Kortick" userId="167978f5-7f40-4909-85d5-d4149554ad4e" providerId="ADAL" clId="{E413DB46-0A25-4B6E-8C27-0F31A8397883}" dt="2023-08-27T09:51:04.005" v="10"/>
          <ac:spMkLst>
            <pc:docMk/>
            <pc:sldMk cId="1228219291" sldId="731"/>
            <ac:spMk id="2" creationId="{FEDFB40A-FD68-C90C-FC94-AB562EC8C5F8}"/>
          </ac:spMkLst>
        </pc:spChg>
        <pc:spChg chg="mod">
          <ac:chgData name="Yoel Kortick" userId="167978f5-7f40-4909-85d5-d4149554ad4e" providerId="ADAL" clId="{E413DB46-0A25-4B6E-8C27-0F31A8397883}" dt="2023-08-27T09:51:04.005" v="10"/>
          <ac:spMkLst>
            <pc:docMk/>
            <pc:sldMk cId="1228219291" sldId="731"/>
            <ac:spMk id="3" creationId="{1EEC3019-2DBF-2204-71BC-BA22E9B7D6C8}"/>
          </ac:spMkLst>
        </pc:spChg>
        <pc:spChg chg="mod">
          <ac:chgData name="Yoel Kortick" userId="167978f5-7f40-4909-85d5-d4149554ad4e" providerId="ADAL" clId="{E413DB46-0A25-4B6E-8C27-0F31A8397883}" dt="2023-08-27T10:09:12.320" v="339" actId="255"/>
          <ac:spMkLst>
            <pc:docMk/>
            <pc:sldMk cId="1228219291" sldId="731"/>
            <ac:spMk id="5" creationId="{18A4B89C-01D4-EA0E-2DA7-6154F79EF493}"/>
          </ac:spMkLst>
        </pc:spChg>
        <pc:spChg chg="mod">
          <ac:chgData name="Yoel Kortick" userId="167978f5-7f40-4909-85d5-d4149554ad4e" providerId="ADAL" clId="{E413DB46-0A25-4B6E-8C27-0F31A8397883}" dt="2023-08-27T10:09:39.121" v="347" actId="14100"/>
          <ac:spMkLst>
            <pc:docMk/>
            <pc:sldMk cId="1228219291" sldId="731"/>
            <ac:spMk id="11" creationId="{84941925-289E-13F1-DDD7-CE75F7CA4C5D}"/>
          </ac:spMkLst>
        </pc:spChg>
        <pc:picChg chg="del">
          <ac:chgData name="Yoel Kortick" userId="167978f5-7f40-4909-85d5-d4149554ad4e" providerId="ADAL" clId="{E413DB46-0A25-4B6E-8C27-0F31A8397883}" dt="2023-08-27T10:09:14.489" v="340" actId="478"/>
          <ac:picMkLst>
            <pc:docMk/>
            <pc:sldMk cId="1228219291" sldId="731"/>
            <ac:picMk id="6" creationId="{70DA50DB-1B1A-8ADF-5EBD-F3727BAACB7C}"/>
          </ac:picMkLst>
        </pc:picChg>
        <pc:picChg chg="add mod ord">
          <ac:chgData name="Yoel Kortick" userId="167978f5-7f40-4909-85d5-d4149554ad4e" providerId="ADAL" clId="{E413DB46-0A25-4B6E-8C27-0F31A8397883}" dt="2023-08-27T10:09:29.453" v="345" actId="167"/>
          <ac:picMkLst>
            <pc:docMk/>
            <pc:sldMk cId="1228219291" sldId="731"/>
            <ac:picMk id="7" creationId="{1FC98D40-E3AA-728D-4D10-67DAD829D1AF}"/>
          </ac:picMkLst>
        </pc:picChg>
      </pc:sldChg>
      <pc:sldChg chg="addSp delSp modSp mod">
        <pc:chgData name="Yoel Kortick" userId="167978f5-7f40-4909-85d5-d4149554ad4e" providerId="ADAL" clId="{E413DB46-0A25-4B6E-8C27-0F31A8397883}" dt="2023-08-27T10:10:34.488" v="362" actId="478"/>
        <pc:sldMkLst>
          <pc:docMk/>
          <pc:sldMk cId="1119988591" sldId="732"/>
        </pc:sldMkLst>
        <pc:spChg chg="mod">
          <ac:chgData name="Yoel Kortick" userId="167978f5-7f40-4909-85d5-d4149554ad4e" providerId="ADAL" clId="{E413DB46-0A25-4B6E-8C27-0F31A8397883}" dt="2023-08-27T09:51:04.005" v="10"/>
          <ac:spMkLst>
            <pc:docMk/>
            <pc:sldMk cId="1119988591" sldId="732"/>
            <ac:spMk id="2" creationId="{FEDFB40A-FD68-C90C-FC94-AB562EC8C5F8}"/>
          </ac:spMkLst>
        </pc:spChg>
        <pc:spChg chg="mod">
          <ac:chgData name="Yoel Kortick" userId="167978f5-7f40-4909-85d5-d4149554ad4e" providerId="ADAL" clId="{E413DB46-0A25-4B6E-8C27-0F31A8397883}" dt="2023-08-27T09:51:04.005" v="10"/>
          <ac:spMkLst>
            <pc:docMk/>
            <pc:sldMk cId="1119988591" sldId="732"/>
            <ac:spMk id="3" creationId="{1EEC3019-2DBF-2204-71BC-BA22E9B7D6C8}"/>
          </ac:spMkLst>
        </pc:spChg>
        <pc:spChg chg="mod">
          <ac:chgData name="Yoel Kortick" userId="167978f5-7f40-4909-85d5-d4149554ad4e" providerId="ADAL" clId="{E413DB46-0A25-4B6E-8C27-0F31A8397883}" dt="2023-08-27T10:09:54.170" v="351" actId="404"/>
          <ac:spMkLst>
            <pc:docMk/>
            <pc:sldMk cId="1119988591" sldId="732"/>
            <ac:spMk id="5" creationId="{924D9EA0-4FFA-3E24-D8A1-8EFCE05135E6}"/>
          </ac:spMkLst>
        </pc:spChg>
        <pc:spChg chg="del">
          <ac:chgData name="Yoel Kortick" userId="167978f5-7f40-4909-85d5-d4149554ad4e" providerId="ADAL" clId="{E413DB46-0A25-4B6E-8C27-0F31A8397883}" dt="2023-08-27T10:10:34.488" v="362" actId="478"/>
          <ac:spMkLst>
            <pc:docMk/>
            <pc:sldMk cId="1119988591" sldId="732"/>
            <ac:spMk id="7" creationId="{056898A3-5113-1AD1-2278-4503E216E889}"/>
          </ac:spMkLst>
        </pc:spChg>
        <pc:spChg chg="add mod">
          <ac:chgData name="Yoel Kortick" userId="167978f5-7f40-4909-85d5-d4149554ad4e" providerId="ADAL" clId="{E413DB46-0A25-4B6E-8C27-0F31A8397883}" dt="2023-08-27T10:10:31.704" v="360" actId="1582"/>
          <ac:spMkLst>
            <pc:docMk/>
            <pc:sldMk cId="1119988591" sldId="732"/>
            <ac:spMk id="9" creationId="{0E2D4D90-7046-E0BC-C8B7-EC3A802F912A}"/>
          </ac:spMkLst>
        </pc:spChg>
        <pc:spChg chg="add mod">
          <ac:chgData name="Yoel Kortick" userId="167978f5-7f40-4909-85d5-d4149554ad4e" providerId="ADAL" clId="{E413DB46-0A25-4B6E-8C27-0F31A8397883}" dt="2023-08-27T10:10:31.704" v="360" actId="1582"/>
          <ac:spMkLst>
            <pc:docMk/>
            <pc:sldMk cId="1119988591" sldId="732"/>
            <ac:spMk id="10" creationId="{BD9C5C1A-BD4D-006C-8079-A63F440139D4}"/>
          </ac:spMkLst>
        </pc:spChg>
        <pc:picChg chg="del">
          <ac:chgData name="Yoel Kortick" userId="167978f5-7f40-4909-85d5-d4149554ad4e" providerId="ADAL" clId="{E413DB46-0A25-4B6E-8C27-0F31A8397883}" dt="2023-08-27T10:09:56.949" v="352" actId="478"/>
          <ac:picMkLst>
            <pc:docMk/>
            <pc:sldMk cId="1119988591" sldId="732"/>
            <ac:picMk id="6" creationId="{2C7A8BD4-561F-932D-00BF-E9B2710FA515}"/>
          </ac:picMkLst>
        </pc:picChg>
        <pc:picChg chg="add mod ord">
          <ac:chgData name="Yoel Kortick" userId="167978f5-7f40-4909-85d5-d4149554ad4e" providerId="ADAL" clId="{E413DB46-0A25-4B6E-8C27-0F31A8397883}" dt="2023-08-27T10:10:32.951" v="361" actId="208"/>
          <ac:picMkLst>
            <pc:docMk/>
            <pc:sldMk cId="1119988591" sldId="732"/>
            <ac:picMk id="8" creationId="{9218E9D3-3358-11AC-781E-B2DB8E71E7DE}"/>
          </ac:picMkLst>
        </pc:picChg>
      </pc:sldChg>
      <pc:sldChg chg="modSp del">
        <pc:chgData name="Yoel Kortick" userId="167978f5-7f40-4909-85d5-d4149554ad4e" providerId="ADAL" clId="{E413DB46-0A25-4B6E-8C27-0F31A8397883}" dt="2023-08-27T10:12:56.329" v="398" actId="47"/>
        <pc:sldMkLst>
          <pc:docMk/>
          <pc:sldMk cId="2093560494" sldId="733"/>
        </pc:sldMkLst>
        <pc:spChg chg="mod">
          <ac:chgData name="Yoel Kortick" userId="167978f5-7f40-4909-85d5-d4149554ad4e" providerId="ADAL" clId="{E413DB46-0A25-4B6E-8C27-0F31A8397883}" dt="2023-08-27T09:51:04.005" v="10"/>
          <ac:spMkLst>
            <pc:docMk/>
            <pc:sldMk cId="2093560494" sldId="733"/>
            <ac:spMk id="2" creationId="{FEDFB40A-FD68-C90C-FC94-AB562EC8C5F8}"/>
          </ac:spMkLst>
        </pc:spChg>
        <pc:spChg chg="mod">
          <ac:chgData name="Yoel Kortick" userId="167978f5-7f40-4909-85d5-d4149554ad4e" providerId="ADAL" clId="{E413DB46-0A25-4B6E-8C27-0F31A8397883}" dt="2023-08-27T09:51:04.005" v="10"/>
          <ac:spMkLst>
            <pc:docMk/>
            <pc:sldMk cId="2093560494" sldId="733"/>
            <ac:spMk id="3" creationId="{1EEC3019-2DBF-2204-71BC-BA22E9B7D6C8}"/>
          </ac:spMkLst>
        </pc:spChg>
      </pc:sldChg>
      <pc:sldChg chg="modSp del">
        <pc:chgData name="Yoel Kortick" userId="167978f5-7f40-4909-85d5-d4149554ad4e" providerId="ADAL" clId="{E413DB46-0A25-4B6E-8C27-0F31A8397883}" dt="2023-08-27T10:12:57.147" v="399" actId="47"/>
        <pc:sldMkLst>
          <pc:docMk/>
          <pc:sldMk cId="518068977" sldId="734"/>
        </pc:sldMkLst>
        <pc:spChg chg="mod">
          <ac:chgData name="Yoel Kortick" userId="167978f5-7f40-4909-85d5-d4149554ad4e" providerId="ADAL" clId="{E413DB46-0A25-4B6E-8C27-0F31A8397883}" dt="2023-08-27T09:51:04.005" v="10"/>
          <ac:spMkLst>
            <pc:docMk/>
            <pc:sldMk cId="518068977" sldId="734"/>
            <ac:spMk id="2" creationId="{FEDFB40A-FD68-C90C-FC94-AB562EC8C5F8}"/>
          </ac:spMkLst>
        </pc:spChg>
        <pc:spChg chg="mod">
          <ac:chgData name="Yoel Kortick" userId="167978f5-7f40-4909-85d5-d4149554ad4e" providerId="ADAL" clId="{E413DB46-0A25-4B6E-8C27-0F31A8397883}" dt="2023-08-27T09:51:04.005" v="10"/>
          <ac:spMkLst>
            <pc:docMk/>
            <pc:sldMk cId="518068977" sldId="734"/>
            <ac:spMk id="3" creationId="{1EEC3019-2DBF-2204-71BC-BA22E9B7D6C8}"/>
          </ac:spMkLst>
        </pc:spChg>
      </pc:sldChg>
      <pc:sldChg chg="del">
        <pc:chgData name="Yoel Kortick" userId="167978f5-7f40-4909-85d5-d4149554ad4e" providerId="ADAL" clId="{E413DB46-0A25-4B6E-8C27-0F31A8397883}" dt="2023-08-27T09:51:13.383" v="12" actId="47"/>
        <pc:sldMkLst>
          <pc:docMk/>
          <pc:sldMk cId="2204058033" sldId="735"/>
        </pc:sldMkLst>
      </pc:sldChg>
      <pc:sldChg chg="del">
        <pc:chgData name="Yoel Kortick" userId="167978f5-7f40-4909-85d5-d4149554ad4e" providerId="ADAL" clId="{E413DB46-0A25-4B6E-8C27-0F31A8397883}" dt="2023-08-27T09:51:13.383" v="12" actId="47"/>
        <pc:sldMkLst>
          <pc:docMk/>
          <pc:sldMk cId="1174025114" sldId="736"/>
        </pc:sldMkLst>
      </pc:sldChg>
      <pc:sldChg chg="del">
        <pc:chgData name="Yoel Kortick" userId="167978f5-7f40-4909-85d5-d4149554ad4e" providerId="ADAL" clId="{E413DB46-0A25-4B6E-8C27-0F31A8397883}" dt="2023-08-27T09:51:13.383" v="12" actId="47"/>
        <pc:sldMkLst>
          <pc:docMk/>
          <pc:sldMk cId="2251347690" sldId="737"/>
        </pc:sldMkLst>
      </pc:sldChg>
      <pc:sldChg chg="del">
        <pc:chgData name="Yoel Kortick" userId="167978f5-7f40-4909-85d5-d4149554ad4e" providerId="ADAL" clId="{E413DB46-0A25-4B6E-8C27-0F31A8397883}" dt="2023-08-27T09:51:13.383" v="12" actId="47"/>
        <pc:sldMkLst>
          <pc:docMk/>
          <pc:sldMk cId="3402113496" sldId="738"/>
        </pc:sldMkLst>
      </pc:sldChg>
      <pc:sldChg chg="del">
        <pc:chgData name="Yoel Kortick" userId="167978f5-7f40-4909-85d5-d4149554ad4e" providerId="ADAL" clId="{E413DB46-0A25-4B6E-8C27-0F31A8397883}" dt="2023-08-27T09:51:13.383" v="12" actId="47"/>
        <pc:sldMkLst>
          <pc:docMk/>
          <pc:sldMk cId="3395828217" sldId="739"/>
        </pc:sldMkLst>
      </pc:sldChg>
      <pc:sldChg chg="del">
        <pc:chgData name="Yoel Kortick" userId="167978f5-7f40-4909-85d5-d4149554ad4e" providerId="ADAL" clId="{E413DB46-0A25-4B6E-8C27-0F31A8397883}" dt="2023-08-27T09:51:13.383" v="12" actId="47"/>
        <pc:sldMkLst>
          <pc:docMk/>
          <pc:sldMk cId="2860474224" sldId="740"/>
        </pc:sldMkLst>
      </pc:sldChg>
      <pc:sldChg chg="modSp del">
        <pc:chgData name="Yoel Kortick" userId="167978f5-7f40-4909-85d5-d4149554ad4e" providerId="ADAL" clId="{E413DB46-0A25-4B6E-8C27-0F31A8397883}" dt="2023-08-27T10:12:57.527" v="400" actId="47"/>
        <pc:sldMkLst>
          <pc:docMk/>
          <pc:sldMk cId="610145946" sldId="741"/>
        </pc:sldMkLst>
        <pc:spChg chg="mod">
          <ac:chgData name="Yoel Kortick" userId="167978f5-7f40-4909-85d5-d4149554ad4e" providerId="ADAL" clId="{E413DB46-0A25-4B6E-8C27-0F31A8397883}" dt="2023-08-27T09:51:04.005" v="10"/>
          <ac:spMkLst>
            <pc:docMk/>
            <pc:sldMk cId="610145946" sldId="741"/>
            <ac:spMk id="2" creationId="{FEDFB40A-FD68-C90C-FC94-AB562EC8C5F8}"/>
          </ac:spMkLst>
        </pc:spChg>
        <pc:spChg chg="mod">
          <ac:chgData name="Yoel Kortick" userId="167978f5-7f40-4909-85d5-d4149554ad4e" providerId="ADAL" clId="{E413DB46-0A25-4B6E-8C27-0F31A8397883}" dt="2023-08-27T09:51:04.005" v="10"/>
          <ac:spMkLst>
            <pc:docMk/>
            <pc:sldMk cId="610145946" sldId="741"/>
            <ac:spMk id="3" creationId="{1EEC3019-2DBF-2204-71BC-BA22E9B7D6C8}"/>
          </ac:spMkLst>
        </pc:spChg>
      </pc:sldChg>
      <pc:sldChg chg="modSp del">
        <pc:chgData name="Yoel Kortick" userId="167978f5-7f40-4909-85d5-d4149554ad4e" providerId="ADAL" clId="{E413DB46-0A25-4B6E-8C27-0F31A8397883}" dt="2023-08-27T10:12:59.076" v="401" actId="47"/>
        <pc:sldMkLst>
          <pc:docMk/>
          <pc:sldMk cId="1937817169" sldId="742"/>
        </pc:sldMkLst>
        <pc:spChg chg="mod">
          <ac:chgData name="Yoel Kortick" userId="167978f5-7f40-4909-85d5-d4149554ad4e" providerId="ADAL" clId="{E413DB46-0A25-4B6E-8C27-0F31A8397883}" dt="2023-08-27T09:51:04.005" v="10"/>
          <ac:spMkLst>
            <pc:docMk/>
            <pc:sldMk cId="1937817169" sldId="742"/>
            <ac:spMk id="2" creationId="{FEDFB40A-FD68-C90C-FC94-AB562EC8C5F8}"/>
          </ac:spMkLst>
        </pc:spChg>
        <pc:spChg chg="mod">
          <ac:chgData name="Yoel Kortick" userId="167978f5-7f40-4909-85d5-d4149554ad4e" providerId="ADAL" clId="{E413DB46-0A25-4B6E-8C27-0F31A8397883}" dt="2023-08-27T09:51:04.005" v="10"/>
          <ac:spMkLst>
            <pc:docMk/>
            <pc:sldMk cId="1937817169" sldId="742"/>
            <ac:spMk id="3" creationId="{1EEC3019-2DBF-2204-71BC-BA22E9B7D6C8}"/>
          </ac:spMkLst>
        </pc:spChg>
      </pc:sldChg>
      <pc:sldChg chg="modSp del">
        <pc:chgData name="Yoel Kortick" userId="167978f5-7f40-4909-85d5-d4149554ad4e" providerId="ADAL" clId="{E413DB46-0A25-4B6E-8C27-0F31A8397883}" dt="2023-08-27T10:13:06.196" v="404" actId="47"/>
        <pc:sldMkLst>
          <pc:docMk/>
          <pc:sldMk cId="1335441451" sldId="743"/>
        </pc:sldMkLst>
        <pc:spChg chg="mod">
          <ac:chgData name="Yoel Kortick" userId="167978f5-7f40-4909-85d5-d4149554ad4e" providerId="ADAL" clId="{E413DB46-0A25-4B6E-8C27-0F31A8397883}" dt="2023-08-27T09:51:04.005" v="10"/>
          <ac:spMkLst>
            <pc:docMk/>
            <pc:sldMk cId="1335441451" sldId="743"/>
            <ac:spMk id="2" creationId="{FEDFB40A-FD68-C90C-FC94-AB562EC8C5F8}"/>
          </ac:spMkLst>
        </pc:spChg>
        <pc:spChg chg="mod">
          <ac:chgData name="Yoel Kortick" userId="167978f5-7f40-4909-85d5-d4149554ad4e" providerId="ADAL" clId="{E413DB46-0A25-4B6E-8C27-0F31A8397883}" dt="2023-08-27T09:51:04.005" v="10"/>
          <ac:spMkLst>
            <pc:docMk/>
            <pc:sldMk cId="1335441451" sldId="743"/>
            <ac:spMk id="3" creationId="{1EEC3019-2DBF-2204-71BC-BA22E9B7D6C8}"/>
          </ac:spMkLst>
        </pc:spChg>
      </pc:sldChg>
      <pc:sldChg chg="modSp del">
        <pc:chgData name="Yoel Kortick" userId="167978f5-7f40-4909-85d5-d4149554ad4e" providerId="ADAL" clId="{E413DB46-0A25-4B6E-8C27-0F31A8397883}" dt="2023-08-27T10:12:59.885" v="402" actId="47"/>
        <pc:sldMkLst>
          <pc:docMk/>
          <pc:sldMk cId="587222794" sldId="744"/>
        </pc:sldMkLst>
        <pc:spChg chg="mod">
          <ac:chgData name="Yoel Kortick" userId="167978f5-7f40-4909-85d5-d4149554ad4e" providerId="ADAL" clId="{E413DB46-0A25-4B6E-8C27-0F31A8397883}" dt="2023-08-27T09:51:04.005" v="10"/>
          <ac:spMkLst>
            <pc:docMk/>
            <pc:sldMk cId="587222794" sldId="744"/>
            <ac:spMk id="2" creationId="{FEDFB40A-FD68-C90C-FC94-AB562EC8C5F8}"/>
          </ac:spMkLst>
        </pc:spChg>
        <pc:spChg chg="mod">
          <ac:chgData name="Yoel Kortick" userId="167978f5-7f40-4909-85d5-d4149554ad4e" providerId="ADAL" clId="{E413DB46-0A25-4B6E-8C27-0F31A8397883}" dt="2023-08-27T09:51:04.005" v="10"/>
          <ac:spMkLst>
            <pc:docMk/>
            <pc:sldMk cId="587222794" sldId="744"/>
            <ac:spMk id="3" creationId="{1EEC3019-2DBF-2204-71BC-BA22E9B7D6C8}"/>
          </ac:spMkLst>
        </pc:spChg>
      </pc:sldChg>
      <pc:sldChg chg="modSp del">
        <pc:chgData name="Yoel Kortick" userId="167978f5-7f40-4909-85d5-d4149554ad4e" providerId="ADAL" clId="{E413DB46-0A25-4B6E-8C27-0F31A8397883}" dt="2023-08-27T10:13:00.586" v="403" actId="47"/>
        <pc:sldMkLst>
          <pc:docMk/>
          <pc:sldMk cId="3261514331" sldId="745"/>
        </pc:sldMkLst>
        <pc:spChg chg="mod">
          <ac:chgData name="Yoel Kortick" userId="167978f5-7f40-4909-85d5-d4149554ad4e" providerId="ADAL" clId="{E413DB46-0A25-4B6E-8C27-0F31A8397883}" dt="2023-08-27T09:51:04.005" v="10"/>
          <ac:spMkLst>
            <pc:docMk/>
            <pc:sldMk cId="3261514331" sldId="745"/>
            <ac:spMk id="2" creationId="{FEDFB40A-FD68-C90C-FC94-AB562EC8C5F8}"/>
          </ac:spMkLst>
        </pc:spChg>
        <pc:spChg chg="mod">
          <ac:chgData name="Yoel Kortick" userId="167978f5-7f40-4909-85d5-d4149554ad4e" providerId="ADAL" clId="{E413DB46-0A25-4B6E-8C27-0F31A8397883}" dt="2023-08-27T09:51:04.005" v="10"/>
          <ac:spMkLst>
            <pc:docMk/>
            <pc:sldMk cId="3261514331" sldId="745"/>
            <ac:spMk id="3" creationId="{1EEC3019-2DBF-2204-71BC-BA22E9B7D6C8}"/>
          </ac:spMkLst>
        </pc:spChg>
      </pc:sldChg>
      <pc:sldChg chg="modSp add mod">
        <pc:chgData name="Yoel Kortick" userId="167978f5-7f40-4909-85d5-d4149554ad4e" providerId="ADAL" clId="{E413DB46-0A25-4B6E-8C27-0F31A8397883}" dt="2023-08-27T09:57:42.726" v="86" actId="313"/>
        <pc:sldMkLst>
          <pc:docMk/>
          <pc:sldMk cId="288693409" sldId="746"/>
        </pc:sldMkLst>
        <pc:spChg chg="mod">
          <ac:chgData name="Yoel Kortick" userId="167978f5-7f40-4909-85d5-d4149554ad4e" providerId="ADAL" clId="{E413DB46-0A25-4B6E-8C27-0F31A8397883}" dt="2023-08-27T09:57:41.329" v="85" actId="313"/>
          <ac:spMkLst>
            <pc:docMk/>
            <pc:sldMk cId="288693409" sldId="746"/>
            <ac:spMk id="2" creationId="{FEDFB40A-FD68-C90C-FC94-AB562EC8C5F8}"/>
          </ac:spMkLst>
        </pc:spChg>
        <pc:spChg chg="mod">
          <ac:chgData name="Yoel Kortick" userId="167978f5-7f40-4909-85d5-d4149554ad4e" providerId="ADAL" clId="{E413DB46-0A25-4B6E-8C27-0F31A8397883}" dt="2023-08-27T09:57:42.726" v="86" actId="313"/>
          <ac:spMkLst>
            <pc:docMk/>
            <pc:sldMk cId="288693409" sldId="746"/>
            <ac:spMk id="3" creationId="{1EEC3019-2DBF-2204-71BC-BA22E9B7D6C8}"/>
          </ac:spMkLst>
        </pc:spChg>
        <pc:spChg chg="mod">
          <ac:chgData name="Yoel Kortick" userId="167978f5-7f40-4909-85d5-d4149554ad4e" providerId="ADAL" clId="{E413DB46-0A25-4B6E-8C27-0F31A8397883}" dt="2023-08-27T09:52:03.934" v="24" actId="404"/>
          <ac:spMkLst>
            <pc:docMk/>
            <pc:sldMk cId="288693409" sldId="746"/>
            <ac:spMk id="9" creationId="{9129134B-0EC1-1161-A56F-50620ACD1DB6}"/>
          </ac:spMkLst>
        </pc:spChg>
      </pc:sldChg>
      <pc:sldChg chg="addSp modSp add mod">
        <pc:chgData name="Yoel Kortick" userId="167978f5-7f40-4909-85d5-d4149554ad4e" providerId="ADAL" clId="{E413DB46-0A25-4B6E-8C27-0F31A8397883}" dt="2023-08-27T10:15:02.577" v="412" actId="14100"/>
        <pc:sldMkLst>
          <pc:docMk/>
          <pc:sldMk cId="687853258" sldId="747"/>
        </pc:sldMkLst>
        <pc:spChg chg="mod">
          <ac:chgData name="Yoel Kortick" userId="167978f5-7f40-4909-85d5-d4149554ad4e" providerId="ADAL" clId="{E413DB46-0A25-4B6E-8C27-0F31A8397883}" dt="2023-08-27T09:57:43.868" v="87" actId="313"/>
          <ac:spMkLst>
            <pc:docMk/>
            <pc:sldMk cId="687853258" sldId="747"/>
            <ac:spMk id="2" creationId="{FEDFB40A-FD68-C90C-FC94-AB562EC8C5F8}"/>
          </ac:spMkLst>
        </pc:spChg>
        <pc:spChg chg="mod">
          <ac:chgData name="Yoel Kortick" userId="167978f5-7f40-4909-85d5-d4149554ad4e" providerId="ADAL" clId="{E413DB46-0A25-4B6E-8C27-0F31A8397883}" dt="2023-08-27T09:57:44.932" v="88" actId="313"/>
          <ac:spMkLst>
            <pc:docMk/>
            <pc:sldMk cId="687853258" sldId="747"/>
            <ac:spMk id="3" creationId="{1EEC3019-2DBF-2204-71BC-BA22E9B7D6C8}"/>
          </ac:spMkLst>
        </pc:spChg>
        <pc:spChg chg="add mod">
          <ac:chgData name="Yoel Kortick" userId="167978f5-7f40-4909-85d5-d4149554ad4e" providerId="ADAL" clId="{E413DB46-0A25-4B6E-8C27-0F31A8397883}" dt="2023-08-27T10:14:59.379" v="410" actId="1582"/>
          <ac:spMkLst>
            <pc:docMk/>
            <pc:sldMk cId="687853258" sldId="747"/>
            <ac:spMk id="6" creationId="{E9BFD256-759F-0F7B-7A9F-7C566A79CA46}"/>
          </ac:spMkLst>
        </pc:spChg>
        <pc:spChg chg="add mod">
          <ac:chgData name="Yoel Kortick" userId="167978f5-7f40-4909-85d5-d4149554ad4e" providerId="ADAL" clId="{E413DB46-0A25-4B6E-8C27-0F31A8397883}" dt="2023-08-27T09:52:39.149" v="36" actId="208"/>
          <ac:spMkLst>
            <pc:docMk/>
            <pc:sldMk cId="687853258" sldId="747"/>
            <ac:spMk id="7" creationId="{64571D3E-B2CE-C3F7-13C4-CC5A5680CC91}"/>
          </ac:spMkLst>
        </pc:spChg>
        <pc:spChg chg="mod">
          <ac:chgData name="Yoel Kortick" userId="167978f5-7f40-4909-85d5-d4149554ad4e" providerId="ADAL" clId="{E413DB46-0A25-4B6E-8C27-0F31A8397883}" dt="2023-08-27T09:57:46.919" v="90" actId="27636"/>
          <ac:spMkLst>
            <pc:docMk/>
            <pc:sldMk cId="687853258" sldId="747"/>
            <ac:spMk id="9" creationId="{9129134B-0EC1-1161-A56F-50620ACD1DB6}"/>
          </ac:spMkLst>
        </pc:spChg>
        <pc:picChg chg="add mod">
          <ac:chgData name="Yoel Kortick" userId="167978f5-7f40-4909-85d5-d4149554ad4e" providerId="ADAL" clId="{E413DB46-0A25-4B6E-8C27-0F31A8397883}" dt="2023-08-27T09:52:52.805" v="39" actId="208"/>
          <ac:picMkLst>
            <pc:docMk/>
            <pc:sldMk cId="687853258" sldId="747"/>
            <ac:picMk id="5" creationId="{50D29642-7001-3624-ECA0-BC60F9820113}"/>
          </ac:picMkLst>
        </pc:picChg>
        <pc:cxnChg chg="add mod">
          <ac:chgData name="Yoel Kortick" userId="167978f5-7f40-4909-85d5-d4149554ad4e" providerId="ADAL" clId="{E413DB46-0A25-4B6E-8C27-0F31A8397883}" dt="2023-08-27T10:15:02.577" v="412" actId="14100"/>
          <ac:cxnSpMkLst>
            <pc:docMk/>
            <pc:sldMk cId="687853258" sldId="747"/>
            <ac:cxnSpMk id="8" creationId="{0D49D02A-4429-AE3B-7A08-57D98E1658D5}"/>
          </ac:cxnSpMkLst>
        </pc:cxnChg>
      </pc:sldChg>
      <pc:sldChg chg="addSp delSp modSp add mod">
        <pc:chgData name="Yoel Kortick" userId="167978f5-7f40-4909-85d5-d4149554ad4e" providerId="ADAL" clId="{E413DB46-0A25-4B6E-8C27-0F31A8397883}" dt="2023-08-27T10:15:22.347" v="416" actId="11529"/>
        <pc:sldMkLst>
          <pc:docMk/>
          <pc:sldMk cId="2415774393" sldId="748"/>
        </pc:sldMkLst>
        <pc:spChg chg="mod">
          <ac:chgData name="Yoel Kortick" userId="167978f5-7f40-4909-85d5-d4149554ad4e" providerId="ADAL" clId="{E413DB46-0A25-4B6E-8C27-0F31A8397883}" dt="2023-08-27T09:57:48.807" v="91" actId="313"/>
          <ac:spMkLst>
            <pc:docMk/>
            <pc:sldMk cId="2415774393" sldId="748"/>
            <ac:spMk id="2" creationId="{FEDFB40A-FD68-C90C-FC94-AB562EC8C5F8}"/>
          </ac:spMkLst>
        </pc:spChg>
        <pc:spChg chg="mod">
          <ac:chgData name="Yoel Kortick" userId="167978f5-7f40-4909-85d5-d4149554ad4e" providerId="ADAL" clId="{E413DB46-0A25-4B6E-8C27-0F31A8397883}" dt="2023-08-27T09:57:49.780" v="92" actId="313"/>
          <ac:spMkLst>
            <pc:docMk/>
            <pc:sldMk cId="2415774393" sldId="748"/>
            <ac:spMk id="3" creationId="{1EEC3019-2DBF-2204-71BC-BA22E9B7D6C8}"/>
          </ac:spMkLst>
        </pc:spChg>
        <pc:spChg chg="del">
          <ac:chgData name="Yoel Kortick" userId="167978f5-7f40-4909-85d5-d4149554ad4e" providerId="ADAL" clId="{E413DB46-0A25-4B6E-8C27-0F31A8397883}" dt="2023-08-27T09:53:45.325" v="57" actId="478"/>
          <ac:spMkLst>
            <pc:docMk/>
            <pc:sldMk cId="2415774393" sldId="748"/>
            <ac:spMk id="6" creationId="{E9BFD256-759F-0F7B-7A9F-7C566A79CA46}"/>
          </ac:spMkLst>
        </pc:spChg>
        <pc:spChg chg="del mod">
          <ac:chgData name="Yoel Kortick" userId="167978f5-7f40-4909-85d5-d4149554ad4e" providerId="ADAL" clId="{E413DB46-0A25-4B6E-8C27-0F31A8397883}" dt="2023-08-27T09:56:16.648" v="60" actId="478"/>
          <ac:spMkLst>
            <pc:docMk/>
            <pc:sldMk cId="2415774393" sldId="748"/>
            <ac:spMk id="7" creationId="{64571D3E-B2CE-C3F7-13C4-CC5A5680CC91}"/>
          </ac:spMkLst>
        </pc:spChg>
        <pc:spChg chg="mod">
          <ac:chgData name="Yoel Kortick" userId="167978f5-7f40-4909-85d5-d4149554ad4e" providerId="ADAL" clId="{E413DB46-0A25-4B6E-8C27-0F31A8397883}" dt="2023-08-27T09:57:55.315" v="94" actId="313"/>
          <ac:spMkLst>
            <pc:docMk/>
            <pc:sldMk cId="2415774393" sldId="748"/>
            <ac:spMk id="9" creationId="{9129134B-0EC1-1161-A56F-50620ACD1DB6}"/>
          </ac:spMkLst>
        </pc:spChg>
        <pc:spChg chg="add del mod">
          <ac:chgData name="Yoel Kortick" userId="167978f5-7f40-4909-85d5-d4149554ad4e" providerId="ADAL" clId="{E413DB46-0A25-4B6E-8C27-0F31A8397883}" dt="2023-08-27T10:15:11.332" v="413" actId="478"/>
          <ac:spMkLst>
            <pc:docMk/>
            <pc:sldMk cId="2415774393" sldId="748"/>
            <ac:spMk id="11" creationId="{9FA03140-9FA7-89B4-3E21-FDD1BC01E9A8}"/>
          </ac:spMkLst>
        </pc:spChg>
        <pc:spChg chg="add">
          <ac:chgData name="Yoel Kortick" userId="167978f5-7f40-4909-85d5-d4149554ad4e" providerId="ADAL" clId="{E413DB46-0A25-4B6E-8C27-0F31A8397883}" dt="2023-08-27T10:15:22.347" v="416" actId="11529"/>
          <ac:spMkLst>
            <pc:docMk/>
            <pc:sldMk cId="2415774393" sldId="748"/>
            <ac:spMk id="12" creationId="{6223FFCE-B2A8-FE15-8CB3-3F41A823D456}"/>
          </ac:spMkLst>
        </pc:spChg>
        <pc:picChg chg="del">
          <ac:chgData name="Yoel Kortick" userId="167978f5-7f40-4909-85d5-d4149554ad4e" providerId="ADAL" clId="{E413DB46-0A25-4B6E-8C27-0F31A8397883}" dt="2023-08-27T09:53:20.788" v="50" actId="478"/>
          <ac:picMkLst>
            <pc:docMk/>
            <pc:sldMk cId="2415774393" sldId="748"/>
            <ac:picMk id="5" creationId="{50D29642-7001-3624-ECA0-BC60F9820113}"/>
          </ac:picMkLst>
        </pc:picChg>
        <pc:picChg chg="add mod ord">
          <ac:chgData name="Yoel Kortick" userId="167978f5-7f40-4909-85d5-d4149554ad4e" providerId="ADAL" clId="{E413DB46-0A25-4B6E-8C27-0F31A8397883}" dt="2023-08-27T10:15:13.890" v="414" actId="167"/>
          <ac:picMkLst>
            <pc:docMk/>
            <pc:sldMk cId="2415774393" sldId="748"/>
            <ac:picMk id="10" creationId="{23C65270-10DA-001A-E552-7E5236635182}"/>
          </ac:picMkLst>
        </pc:picChg>
        <pc:cxnChg chg="mod">
          <ac:chgData name="Yoel Kortick" userId="167978f5-7f40-4909-85d5-d4149554ad4e" providerId="ADAL" clId="{E413DB46-0A25-4B6E-8C27-0F31A8397883}" dt="2023-08-27T10:15:16.436" v="415" actId="1076"/>
          <ac:cxnSpMkLst>
            <pc:docMk/>
            <pc:sldMk cId="2415774393" sldId="748"/>
            <ac:cxnSpMk id="8" creationId="{0D49D02A-4429-AE3B-7A08-57D98E1658D5}"/>
          </ac:cxnSpMkLst>
        </pc:cxnChg>
      </pc:sldChg>
      <pc:sldChg chg="addSp delSp modSp add mod">
        <pc:chgData name="Yoel Kortick" userId="167978f5-7f40-4909-85d5-d4149554ad4e" providerId="ADAL" clId="{E413DB46-0A25-4B6E-8C27-0F31A8397883}" dt="2023-08-27T09:57:57.286" v="96" actId="313"/>
        <pc:sldMkLst>
          <pc:docMk/>
          <pc:sldMk cId="315280159" sldId="749"/>
        </pc:sldMkLst>
        <pc:spChg chg="mod">
          <ac:chgData name="Yoel Kortick" userId="167978f5-7f40-4909-85d5-d4149554ad4e" providerId="ADAL" clId="{E413DB46-0A25-4B6E-8C27-0F31A8397883}" dt="2023-08-27T09:57:56.235" v="95" actId="313"/>
          <ac:spMkLst>
            <pc:docMk/>
            <pc:sldMk cId="315280159" sldId="749"/>
            <ac:spMk id="2" creationId="{FEDFB40A-FD68-C90C-FC94-AB562EC8C5F8}"/>
          </ac:spMkLst>
        </pc:spChg>
        <pc:spChg chg="mod">
          <ac:chgData name="Yoel Kortick" userId="167978f5-7f40-4909-85d5-d4149554ad4e" providerId="ADAL" clId="{E413DB46-0A25-4B6E-8C27-0F31A8397883}" dt="2023-08-27T09:57:57.286" v="96" actId="313"/>
          <ac:spMkLst>
            <pc:docMk/>
            <pc:sldMk cId="315280159" sldId="749"/>
            <ac:spMk id="3" creationId="{1EEC3019-2DBF-2204-71BC-BA22E9B7D6C8}"/>
          </ac:spMkLst>
        </pc:spChg>
        <pc:spChg chg="add mod">
          <ac:chgData name="Yoel Kortick" userId="167978f5-7f40-4909-85d5-d4149554ad4e" providerId="ADAL" clId="{E413DB46-0A25-4B6E-8C27-0F31A8397883}" dt="2023-08-27T09:57:03.458" v="75" actId="208"/>
          <ac:spMkLst>
            <pc:docMk/>
            <pc:sldMk cId="315280159" sldId="749"/>
            <ac:spMk id="6" creationId="{453EAE23-2E27-EF15-0E8D-13BDF4C88E02}"/>
          </ac:spMkLst>
        </pc:spChg>
        <pc:spChg chg="add mod">
          <ac:chgData name="Yoel Kortick" userId="167978f5-7f40-4909-85d5-d4149554ad4e" providerId="ADAL" clId="{E413DB46-0A25-4B6E-8C27-0F31A8397883}" dt="2023-08-27T09:56:57.319" v="71" actId="1582"/>
          <ac:spMkLst>
            <pc:docMk/>
            <pc:sldMk cId="315280159" sldId="749"/>
            <ac:spMk id="7" creationId="{D8CCB8CC-D82D-3AD8-3934-B37D8B9E2CFF}"/>
          </ac:spMkLst>
        </pc:spChg>
        <pc:spChg chg="del">
          <ac:chgData name="Yoel Kortick" userId="167978f5-7f40-4909-85d5-d4149554ad4e" providerId="ADAL" clId="{E413DB46-0A25-4B6E-8C27-0F31A8397883}" dt="2023-08-27T09:56:40.895" v="64" actId="478"/>
          <ac:spMkLst>
            <pc:docMk/>
            <pc:sldMk cId="315280159" sldId="749"/>
            <ac:spMk id="9" creationId="{9129134B-0EC1-1161-A56F-50620ACD1DB6}"/>
          </ac:spMkLst>
        </pc:spChg>
        <pc:spChg chg="del">
          <ac:chgData name="Yoel Kortick" userId="167978f5-7f40-4909-85d5-d4149554ad4e" providerId="ADAL" clId="{E413DB46-0A25-4B6E-8C27-0F31A8397883}" dt="2023-08-27T09:56:38.431" v="63" actId="478"/>
          <ac:spMkLst>
            <pc:docMk/>
            <pc:sldMk cId="315280159" sldId="749"/>
            <ac:spMk id="11" creationId="{9FA03140-9FA7-89B4-3E21-FDD1BC01E9A8}"/>
          </ac:spMkLst>
        </pc:spChg>
        <pc:picChg chg="add mod">
          <ac:chgData name="Yoel Kortick" userId="167978f5-7f40-4909-85d5-d4149554ad4e" providerId="ADAL" clId="{E413DB46-0A25-4B6E-8C27-0F31A8397883}" dt="2023-08-27T09:56:59.048" v="72" actId="208"/>
          <ac:picMkLst>
            <pc:docMk/>
            <pc:sldMk cId="315280159" sldId="749"/>
            <ac:picMk id="5" creationId="{29F3450F-CB29-C24C-4689-30A5290AEEC1}"/>
          </ac:picMkLst>
        </pc:picChg>
        <pc:picChg chg="del">
          <ac:chgData name="Yoel Kortick" userId="167978f5-7f40-4909-85d5-d4149554ad4e" providerId="ADAL" clId="{E413DB46-0A25-4B6E-8C27-0F31A8397883}" dt="2023-08-27T09:56:36.165" v="62" actId="478"/>
          <ac:picMkLst>
            <pc:docMk/>
            <pc:sldMk cId="315280159" sldId="749"/>
            <ac:picMk id="10" creationId="{23C65270-10DA-001A-E552-7E5236635182}"/>
          </ac:picMkLst>
        </pc:picChg>
        <pc:cxnChg chg="del">
          <ac:chgData name="Yoel Kortick" userId="167978f5-7f40-4909-85d5-d4149554ad4e" providerId="ADAL" clId="{E413DB46-0A25-4B6E-8C27-0F31A8397883}" dt="2023-08-27T09:56:38.431" v="63" actId="478"/>
          <ac:cxnSpMkLst>
            <pc:docMk/>
            <pc:sldMk cId="315280159" sldId="749"/>
            <ac:cxnSpMk id="8" creationId="{0D49D02A-4429-AE3B-7A08-57D98E1658D5}"/>
          </ac:cxnSpMkLst>
        </pc:cxnChg>
      </pc:sldChg>
      <pc:sldChg chg="addSp delSp modSp add mod">
        <pc:chgData name="Yoel Kortick" userId="167978f5-7f40-4909-85d5-d4149554ad4e" providerId="ADAL" clId="{E413DB46-0A25-4B6E-8C27-0F31A8397883}" dt="2023-08-27T09:59:58.374" v="137" actId="14100"/>
        <pc:sldMkLst>
          <pc:docMk/>
          <pc:sldMk cId="3901970605" sldId="750"/>
        </pc:sldMkLst>
        <pc:spChg chg="del">
          <ac:chgData name="Yoel Kortick" userId="167978f5-7f40-4909-85d5-d4149554ad4e" providerId="ADAL" clId="{E413DB46-0A25-4B6E-8C27-0F31A8397883}" dt="2023-08-27T09:58:55.149" v="98" actId="478"/>
          <ac:spMkLst>
            <pc:docMk/>
            <pc:sldMk cId="3901970605" sldId="750"/>
            <ac:spMk id="6" creationId="{453EAE23-2E27-EF15-0E8D-13BDF4C88E02}"/>
          </ac:spMkLst>
        </pc:spChg>
        <pc:spChg chg="del">
          <ac:chgData name="Yoel Kortick" userId="167978f5-7f40-4909-85d5-d4149554ad4e" providerId="ADAL" clId="{E413DB46-0A25-4B6E-8C27-0F31A8397883}" dt="2023-08-27T09:58:55.149" v="98" actId="478"/>
          <ac:spMkLst>
            <pc:docMk/>
            <pc:sldMk cId="3901970605" sldId="750"/>
            <ac:spMk id="7" creationId="{D8CCB8CC-D82D-3AD8-3934-B37D8B9E2CFF}"/>
          </ac:spMkLst>
        </pc:spChg>
        <pc:spChg chg="add mod">
          <ac:chgData name="Yoel Kortick" userId="167978f5-7f40-4909-85d5-d4149554ad4e" providerId="ADAL" clId="{E413DB46-0A25-4B6E-8C27-0F31A8397883}" dt="2023-08-27T09:59:07.067" v="124" actId="403"/>
          <ac:spMkLst>
            <pc:docMk/>
            <pc:sldMk cId="3901970605" sldId="750"/>
            <ac:spMk id="8" creationId="{DAC54F3F-4F0A-C935-4892-35D203390892}"/>
          </ac:spMkLst>
        </pc:spChg>
        <pc:spChg chg="add mod">
          <ac:chgData name="Yoel Kortick" userId="167978f5-7f40-4909-85d5-d4149554ad4e" providerId="ADAL" clId="{E413DB46-0A25-4B6E-8C27-0F31A8397883}" dt="2023-08-27T09:59:55.644" v="136" actId="1076"/>
          <ac:spMkLst>
            <pc:docMk/>
            <pc:sldMk cId="3901970605" sldId="750"/>
            <ac:spMk id="11" creationId="{333EF12B-BCC9-C228-3B8A-9D071D8F13D7}"/>
          </ac:spMkLst>
        </pc:spChg>
        <pc:spChg chg="add mod">
          <ac:chgData name="Yoel Kortick" userId="167978f5-7f40-4909-85d5-d4149554ad4e" providerId="ADAL" clId="{E413DB46-0A25-4B6E-8C27-0F31A8397883}" dt="2023-08-27T09:59:46.945" v="134" actId="1582"/>
          <ac:spMkLst>
            <pc:docMk/>
            <pc:sldMk cId="3901970605" sldId="750"/>
            <ac:spMk id="12" creationId="{DC4154F9-6C9A-FCCE-8170-56E415066855}"/>
          </ac:spMkLst>
        </pc:spChg>
        <pc:picChg chg="del">
          <ac:chgData name="Yoel Kortick" userId="167978f5-7f40-4909-85d5-d4149554ad4e" providerId="ADAL" clId="{E413DB46-0A25-4B6E-8C27-0F31A8397883}" dt="2023-08-27T09:58:55.149" v="98" actId="478"/>
          <ac:picMkLst>
            <pc:docMk/>
            <pc:sldMk cId="3901970605" sldId="750"/>
            <ac:picMk id="5" creationId="{29F3450F-CB29-C24C-4689-30A5290AEEC1}"/>
          </ac:picMkLst>
        </pc:picChg>
        <pc:picChg chg="add mod">
          <ac:chgData name="Yoel Kortick" userId="167978f5-7f40-4909-85d5-d4149554ad4e" providerId="ADAL" clId="{E413DB46-0A25-4B6E-8C27-0F31A8397883}" dt="2023-08-27T09:59:29.386" v="131" actId="208"/>
          <ac:picMkLst>
            <pc:docMk/>
            <pc:sldMk cId="3901970605" sldId="750"/>
            <ac:picMk id="9" creationId="{A17A0E16-360E-1E1E-9A7B-BC6D456D906A}"/>
          </ac:picMkLst>
        </pc:picChg>
        <pc:cxnChg chg="add mod">
          <ac:chgData name="Yoel Kortick" userId="167978f5-7f40-4909-85d5-d4149554ad4e" providerId="ADAL" clId="{E413DB46-0A25-4B6E-8C27-0F31A8397883}" dt="2023-08-27T09:59:58.374" v="137" actId="14100"/>
          <ac:cxnSpMkLst>
            <pc:docMk/>
            <pc:sldMk cId="3901970605" sldId="750"/>
            <ac:cxnSpMk id="10" creationId="{D8F3FAFE-9A17-90D9-AAF5-72D91C14B516}"/>
          </ac:cxnSpMkLst>
        </pc:cxnChg>
      </pc:sldChg>
      <pc:sldChg chg="addSp delSp modSp add mod">
        <pc:chgData name="Yoel Kortick" userId="167978f5-7f40-4909-85d5-d4149554ad4e" providerId="ADAL" clId="{E413DB46-0A25-4B6E-8C27-0F31A8397883}" dt="2023-08-27T10:01:11.435" v="176" actId="1582"/>
        <pc:sldMkLst>
          <pc:docMk/>
          <pc:sldMk cId="3326469956" sldId="751"/>
        </pc:sldMkLst>
        <pc:spChg chg="add mod">
          <ac:chgData name="Yoel Kortick" userId="167978f5-7f40-4909-85d5-d4149554ad4e" providerId="ADAL" clId="{E413DB46-0A25-4B6E-8C27-0F31A8397883}" dt="2023-08-27T10:01:04.065" v="174" actId="208"/>
          <ac:spMkLst>
            <pc:docMk/>
            <pc:sldMk cId="3326469956" sldId="751"/>
            <ac:spMk id="7" creationId="{B2968FE9-CD6F-B08F-414A-319C77C3A73A}"/>
          </ac:spMkLst>
        </pc:spChg>
        <pc:spChg chg="del">
          <ac:chgData name="Yoel Kortick" userId="167978f5-7f40-4909-85d5-d4149554ad4e" providerId="ADAL" clId="{E413DB46-0A25-4B6E-8C27-0F31A8397883}" dt="2023-08-27T10:00:28.349" v="139" actId="478"/>
          <ac:spMkLst>
            <pc:docMk/>
            <pc:sldMk cId="3326469956" sldId="751"/>
            <ac:spMk id="8" creationId="{DAC54F3F-4F0A-C935-4892-35D203390892}"/>
          </ac:spMkLst>
        </pc:spChg>
        <pc:spChg chg="del">
          <ac:chgData name="Yoel Kortick" userId="167978f5-7f40-4909-85d5-d4149554ad4e" providerId="ADAL" clId="{E413DB46-0A25-4B6E-8C27-0F31A8397883}" dt="2023-08-27T10:00:28.349" v="139" actId="478"/>
          <ac:spMkLst>
            <pc:docMk/>
            <pc:sldMk cId="3326469956" sldId="751"/>
            <ac:spMk id="11" creationId="{333EF12B-BCC9-C228-3B8A-9D071D8F13D7}"/>
          </ac:spMkLst>
        </pc:spChg>
        <pc:spChg chg="del">
          <ac:chgData name="Yoel Kortick" userId="167978f5-7f40-4909-85d5-d4149554ad4e" providerId="ADAL" clId="{E413DB46-0A25-4B6E-8C27-0F31A8397883}" dt="2023-08-27T10:00:28.349" v="139" actId="478"/>
          <ac:spMkLst>
            <pc:docMk/>
            <pc:sldMk cId="3326469956" sldId="751"/>
            <ac:spMk id="12" creationId="{DC4154F9-6C9A-FCCE-8170-56E415066855}"/>
          </ac:spMkLst>
        </pc:spChg>
        <pc:spChg chg="add mod">
          <ac:chgData name="Yoel Kortick" userId="167978f5-7f40-4909-85d5-d4149554ad4e" providerId="ADAL" clId="{E413DB46-0A25-4B6E-8C27-0F31A8397883}" dt="2023-08-27T10:01:01.613" v="173" actId="1582"/>
          <ac:spMkLst>
            <pc:docMk/>
            <pc:sldMk cId="3326469956" sldId="751"/>
            <ac:spMk id="14" creationId="{D4C63288-E589-78DA-FAE9-D379D54EF5DF}"/>
          </ac:spMkLst>
        </pc:spChg>
        <pc:spChg chg="add mod">
          <ac:chgData name="Yoel Kortick" userId="167978f5-7f40-4909-85d5-d4149554ad4e" providerId="ADAL" clId="{E413DB46-0A25-4B6E-8C27-0F31A8397883}" dt="2023-08-27T10:01:11.435" v="176" actId="1582"/>
          <ac:spMkLst>
            <pc:docMk/>
            <pc:sldMk cId="3326469956" sldId="751"/>
            <ac:spMk id="15" creationId="{B4D31093-AB2C-8E71-6661-A13FC4887F6E}"/>
          </ac:spMkLst>
        </pc:spChg>
        <pc:picChg chg="add mod">
          <ac:chgData name="Yoel Kortick" userId="167978f5-7f40-4909-85d5-d4149554ad4e" providerId="ADAL" clId="{E413DB46-0A25-4B6E-8C27-0F31A8397883}" dt="2023-08-27T10:01:05.502" v="175" actId="208"/>
          <ac:picMkLst>
            <pc:docMk/>
            <pc:sldMk cId="3326469956" sldId="751"/>
            <ac:picMk id="5" creationId="{5E953B4B-E546-C225-3F6C-841A85E5466D}"/>
          </ac:picMkLst>
        </pc:picChg>
        <pc:picChg chg="del">
          <ac:chgData name="Yoel Kortick" userId="167978f5-7f40-4909-85d5-d4149554ad4e" providerId="ADAL" clId="{E413DB46-0A25-4B6E-8C27-0F31A8397883}" dt="2023-08-27T10:00:28.349" v="139" actId="478"/>
          <ac:picMkLst>
            <pc:docMk/>
            <pc:sldMk cId="3326469956" sldId="751"/>
            <ac:picMk id="9" creationId="{A17A0E16-360E-1E1E-9A7B-BC6D456D906A}"/>
          </ac:picMkLst>
        </pc:picChg>
        <pc:cxnChg chg="add mod">
          <ac:chgData name="Yoel Kortick" userId="167978f5-7f40-4909-85d5-d4149554ad4e" providerId="ADAL" clId="{E413DB46-0A25-4B6E-8C27-0F31A8397883}" dt="2023-08-27T10:00:58.487" v="172" actId="14100"/>
          <ac:cxnSpMkLst>
            <pc:docMk/>
            <pc:sldMk cId="3326469956" sldId="751"/>
            <ac:cxnSpMk id="6" creationId="{1AB6B554-8054-6A52-2930-ABB74CD0606C}"/>
          </ac:cxnSpMkLst>
        </pc:cxnChg>
        <pc:cxnChg chg="del mod">
          <ac:chgData name="Yoel Kortick" userId="167978f5-7f40-4909-85d5-d4149554ad4e" providerId="ADAL" clId="{E413DB46-0A25-4B6E-8C27-0F31A8397883}" dt="2023-08-27T10:00:28.349" v="139" actId="478"/>
          <ac:cxnSpMkLst>
            <pc:docMk/>
            <pc:sldMk cId="3326469956" sldId="751"/>
            <ac:cxnSpMk id="10" creationId="{D8F3FAFE-9A17-90D9-AAF5-72D91C14B516}"/>
          </ac:cxnSpMkLst>
        </pc:cxnChg>
      </pc:sldChg>
      <pc:sldChg chg="addSp delSp modSp add mod">
        <pc:chgData name="Yoel Kortick" userId="167978f5-7f40-4909-85d5-d4149554ad4e" providerId="ADAL" clId="{E413DB46-0A25-4B6E-8C27-0F31A8397883}" dt="2023-08-27T10:01:45.200" v="201" actId="208"/>
        <pc:sldMkLst>
          <pc:docMk/>
          <pc:sldMk cId="701375383" sldId="752"/>
        </pc:sldMkLst>
        <pc:spChg chg="del">
          <ac:chgData name="Yoel Kortick" userId="167978f5-7f40-4909-85d5-d4149554ad4e" providerId="ADAL" clId="{E413DB46-0A25-4B6E-8C27-0F31A8397883}" dt="2023-08-27T10:01:28.112" v="178" actId="478"/>
          <ac:spMkLst>
            <pc:docMk/>
            <pc:sldMk cId="701375383" sldId="752"/>
            <ac:spMk id="7" creationId="{B2968FE9-CD6F-B08F-414A-319C77C3A73A}"/>
          </ac:spMkLst>
        </pc:spChg>
        <pc:spChg chg="add mod">
          <ac:chgData name="Yoel Kortick" userId="167978f5-7f40-4909-85d5-d4149554ad4e" providerId="ADAL" clId="{E413DB46-0A25-4B6E-8C27-0F31A8397883}" dt="2023-08-27T10:01:40.452" v="198" actId="403"/>
          <ac:spMkLst>
            <pc:docMk/>
            <pc:sldMk cId="701375383" sldId="752"/>
            <ac:spMk id="8" creationId="{EB139023-13F0-D474-0A84-83FD281F48B0}"/>
          </ac:spMkLst>
        </pc:spChg>
        <pc:spChg chg="del">
          <ac:chgData name="Yoel Kortick" userId="167978f5-7f40-4909-85d5-d4149554ad4e" providerId="ADAL" clId="{E413DB46-0A25-4B6E-8C27-0F31A8397883}" dt="2023-08-27T10:01:28.112" v="178" actId="478"/>
          <ac:spMkLst>
            <pc:docMk/>
            <pc:sldMk cId="701375383" sldId="752"/>
            <ac:spMk id="14" creationId="{D4C63288-E589-78DA-FAE9-D379D54EF5DF}"/>
          </ac:spMkLst>
        </pc:spChg>
        <pc:spChg chg="del">
          <ac:chgData name="Yoel Kortick" userId="167978f5-7f40-4909-85d5-d4149554ad4e" providerId="ADAL" clId="{E413DB46-0A25-4B6E-8C27-0F31A8397883}" dt="2023-08-27T10:01:28.112" v="178" actId="478"/>
          <ac:spMkLst>
            <pc:docMk/>
            <pc:sldMk cId="701375383" sldId="752"/>
            <ac:spMk id="15" creationId="{B4D31093-AB2C-8E71-6661-A13FC4887F6E}"/>
          </ac:spMkLst>
        </pc:spChg>
        <pc:picChg chg="del">
          <ac:chgData name="Yoel Kortick" userId="167978f5-7f40-4909-85d5-d4149554ad4e" providerId="ADAL" clId="{E413DB46-0A25-4B6E-8C27-0F31A8397883}" dt="2023-08-27T10:01:28.112" v="178" actId="478"/>
          <ac:picMkLst>
            <pc:docMk/>
            <pc:sldMk cId="701375383" sldId="752"/>
            <ac:picMk id="5" creationId="{5E953B4B-E546-C225-3F6C-841A85E5466D}"/>
          </ac:picMkLst>
        </pc:picChg>
        <pc:picChg chg="add mod">
          <ac:chgData name="Yoel Kortick" userId="167978f5-7f40-4909-85d5-d4149554ad4e" providerId="ADAL" clId="{E413DB46-0A25-4B6E-8C27-0F31A8397883}" dt="2023-08-27T10:01:45.200" v="201" actId="208"/>
          <ac:picMkLst>
            <pc:docMk/>
            <pc:sldMk cId="701375383" sldId="752"/>
            <ac:picMk id="9" creationId="{519C24B5-26B1-3AFF-6E2F-8B4DAC1027F0}"/>
          </ac:picMkLst>
        </pc:picChg>
        <pc:cxnChg chg="del mod">
          <ac:chgData name="Yoel Kortick" userId="167978f5-7f40-4909-85d5-d4149554ad4e" providerId="ADAL" clId="{E413DB46-0A25-4B6E-8C27-0F31A8397883}" dt="2023-08-27T10:01:28.112" v="178" actId="478"/>
          <ac:cxnSpMkLst>
            <pc:docMk/>
            <pc:sldMk cId="701375383" sldId="752"/>
            <ac:cxnSpMk id="6" creationId="{1AB6B554-8054-6A52-2930-ABB74CD0606C}"/>
          </ac:cxnSpMkLst>
        </pc:cxnChg>
      </pc:sldChg>
      <pc:sldChg chg="addSp delSp modSp add mod">
        <pc:chgData name="Yoel Kortick" userId="167978f5-7f40-4909-85d5-d4149554ad4e" providerId="ADAL" clId="{E413DB46-0A25-4B6E-8C27-0F31A8397883}" dt="2023-08-27T10:02:36.751" v="227" actId="1036"/>
        <pc:sldMkLst>
          <pc:docMk/>
          <pc:sldMk cId="3106021633" sldId="753"/>
        </pc:sldMkLst>
        <pc:spChg chg="add mod">
          <ac:chgData name="Yoel Kortick" userId="167978f5-7f40-4909-85d5-d4149554ad4e" providerId="ADAL" clId="{E413DB46-0A25-4B6E-8C27-0F31A8397883}" dt="2023-08-27T10:02:31.046" v="217" actId="255"/>
          <ac:spMkLst>
            <pc:docMk/>
            <pc:sldMk cId="3106021633" sldId="753"/>
            <ac:spMk id="5" creationId="{2E01EDBE-67C4-D557-2C98-6F1622F16684}"/>
          </ac:spMkLst>
        </pc:spChg>
        <pc:spChg chg="del">
          <ac:chgData name="Yoel Kortick" userId="167978f5-7f40-4909-85d5-d4149554ad4e" providerId="ADAL" clId="{E413DB46-0A25-4B6E-8C27-0F31A8397883}" dt="2023-08-27T10:02:05.352" v="203" actId="478"/>
          <ac:spMkLst>
            <pc:docMk/>
            <pc:sldMk cId="3106021633" sldId="753"/>
            <ac:spMk id="8" creationId="{EB139023-13F0-D474-0A84-83FD281F48B0}"/>
          </ac:spMkLst>
        </pc:spChg>
        <pc:spChg chg="add mod">
          <ac:chgData name="Yoel Kortick" userId="167978f5-7f40-4909-85d5-d4149554ad4e" providerId="ADAL" clId="{E413DB46-0A25-4B6E-8C27-0F31A8397883}" dt="2023-08-27T10:02:36.751" v="227" actId="1036"/>
          <ac:spMkLst>
            <pc:docMk/>
            <pc:sldMk cId="3106021633" sldId="753"/>
            <ac:spMk id="10" creationId="{593840C2-E851-7CFA-D5F3-C8737567BE86}"/>
          </ac:spMkLst>
        </pc:spChg>
        <pc:picChg chg="add mod">
          <ac:chgData name="Yoel Kortick" userId="167978f5-7f40-4909-85d5-d4149554ad4e" providerId="ADAL" clId="{E413DB46-0A25-4B6E-8C27-0F31A8397883}" dt="2023-08-27T10:02:36.751" v="227" actId="1036"/>
          <ac:picMkLst>
            <pc:docMk/>
            <pc:sldMk cId="3106021633" sldId="753"/>
            <ac:picMk id="6" creationId="{0FE12FD2-576A-5E6A-90F5-19AC27617811}"/>
          </ac:picMkLst>
        </pc:picChg>
        <pc:picChg chg="del">
          <ac:chgData name="Yoel Kortick" userId="167978f5-7f40-4909-85d5-d4149554ad4e" providerId="ADAL" clId="{E413DB46-0A25-4B6E-8C27-0F31A8397883}" dt="2023-08-27T10:02:05.352" v="203" actId="478"/>
          <ac:picMkLst>
            <pc:docMk/>
            <pc:sldMk cId="3106021633" sldId="753"/>
            <ac:picMk id="9" creationId="{519C24B5-26B1-3AFF-6E2F-8B4DAC1027F0}"/>
          </ac:picMkLst>
        </pc:picChg>
        <pc:cxnChg chg="add mod">
          <ac:chgData name="Yoel Kortick" userId="167978f5-7f40-4909-85d5-d4149554ad4e" providerId="ADAL" clId="{E413DB46-0A25-4B6E-8C27-0F31A8397883}" dt="2023-08-27T10:02:36.751" v="227" actId="1036"/>
          <ac:cxnSpMkLst>
            <pc:docMk/>
            <pc:sldMk cId="3106021633" sldId="753"/>
            <ac:cxnSpMk id="7" creationId="{6405144E-5951-CC60-A06B-25CE1EAB22CD}"/>
          </ac:cxnSpMkLst>
        </pc:cxnChg>
      </pc:sldChg>
      <pc:sldChg chg="addSp delSp modSp add mod">
        <pc:chgData name="Yoel Kortick" userId="167978f5-7f40-4909-85d5-d4149554ad4e" providerId="ADAL" clId="{E413DB46-0A25-4B6E-8C27-0F31A8397883}" dt="2023-08-27T10:16:14.159" v="422" actId="1036"/>
        <pc:sldMkLst>
          <pc:docMk/>
          <pc:sldMk cId="4173787835" sldId="754"/>
        </pc:sldMkLst>
        <pc:spChg chg="del">
          <ac:chgData name="Yoel Kortick" userId="167978f5-7f40-4909-85d5-d4149554ad4e" providerId="ADAL" clId="{E413DB46-0A25-4B6E-8C27-0F31A8397883}" dt="2023-08-27T10:02:58.244" v="229" actId="478"/>
          <ac:spMkLst>
            <pc:docMk/>
            <pc:sldMk cId="4173787835" sldId="754"/>
            <ac:spMk id="5" creationId="{2E01EDBE-67C4-D557-2C98-6F1622F16684}"/>
          </ac:spMkLst>
        </pc:spChg>
        <pc:spChg chg="add mod">
          <ac:chgData name="Yoel Kortick" userId="167978f5-7f40-4909-85d5-d4149554ad4e" providerId="ADAL" clId="{E413DB46-0A25-4B6E-8C27-0F31A8397883}" dt="2023-08-27T10:03:25.559" v="243" actId="255"/>
          <ac:spMkLst>
            <pc:docMk/>
            <pc:sldMk cId="4173787835" sldId="754"/>
            <ac:spMk id="9" creationId="{7ADB7669-CD2E-7B42-A7FE-6E22CFE0131A}"/>
          </ac:spMkLst>
        </pc:spChg>
        <pc:spChg chg="del">
          <ac:chgData name="Yoel Kortick" userId="167978f5-7f40-4909-85d5-d4149554ad4e" providerId="ADAL" clId="{E413DB46-0A25-4B6E-8C27-0F31A8397883}" dt="2023-08-27T10:02:58.244" v="229" actId="478"/>
          <ac:spMkLst>
            <pc:docMk/>
            <pc:sldMk cId="4173787835" sldId="754"/>
            <ac:spMk id="10" creationId="{593840C2-E851-7CFA-D5F3-C8737567BE86}"/>
          </ac:spMkLst>
        </pc:spChg>
        <pc:spChg chg="add mod">
          <ac:chgData name="Yoel Kortick" userId="167978f5-7f40-4909-85d5-d4149554ad4e" providerId="ADAL" clId="{E413DB46-0A25-4B6E-8C27-0F31A8397883}" dt="2023-08-27T10:03:17.521" v="239" actId="1582"/>
          <ac:spMkLst>
            <pc:docMk/>
            <pc:sldMk cId="4173787835" sldId="754"/>
            <ac:spMk id="12" creationId="{A6FDF81E-523D-2F72-6808-008AE8A97338}"/>
          </ac:spMkLst>
        </pc:spChg>
        <pc:picChg chg="del">
          <ac:chgData name="Yoel Kortick" userId="167978f5-7f40-4909-85d5-d4149554ad4e" providerId="ADAL" clId="{E413DB46-0A25-4B6E-8C27-0F31A8397883}" dt="2023-08-27T10:02:58.244" v="229" actId="478"/>
          <ac:picMkLst>
            <pc:docMk/>
            <pc:sldMk cId="4173787835" sldId="754"/>
            <ac:picMk id="6" creationId="{0FE12FD2-576A-5E6A-90F5-19AC27617811}"/>
          </ac:picMkLst>
        </pc:picChg>
        <pc:picChg chg="add mod">
          <ac:chgData name="Yoel Kortick" userId="167978f5-7f40-4909-85d5-d4149554ad4e" providerId="ADAL" clId="{E413DB46-0A25-4B6E-8C27-0F31A8397883}" dt="2023-08-27T10:03:05.709" v="235" actId="208"/>
          <ac:picMkLst>
            <pc:docMk/>
            <pc:sldMk cId="4173787835" sldId="754"/>
            <ac:picMk id="8" creationId="{E4CB0C97-C941-B4C3-23B0-8CD74F6986D7}"/>
          </ac:picMkLst>
        </pc:picChg>
        <pc:cxnChg chg="del">
          <ac:chgData name="Yoel Kortick" userId="167978f5-7f40-4909-85d5-d4149554ad4e" providerId="ADAL" clId="{E413DB46-0A25-4B6E-8C27-0F31A8397883}" dt="2023-08-27T10:02:58.244" v="229" actId="478"/>
          <ac:cxnSpMkLst>
            <pc:docMk/>
            <pc:sldMk cId="4173787835" sldId="754"/>
            <ac:cxnSpMk id="7" creationId="{6405144E-5951-CC60-A06B-25CE1EAB22CD}"/>
          </ac:cxnSpMkLst>
        </pc:cxnChg>
        <pc:cxnChg chg="add mod">
          <ac:chgData name="Yoel Kortick" userId="167978f5-7f40-4909-85d5-d4149554ad4e" providerId="ADAL" clId="{E413DB46-0A25-4B6E-8C27-0F31A8397883}" dt="2023-08-27T10:16:14.159" v="422" actId="1036"/>
          <ac:cxnSpMkLst>
            <pc:docMk/>
            <pc:sldMk cId="4173787835" sldId="754"/>
            <ac:cxnSpMk id="11" creationId="{B35F0672-B7B3-983E-0D25-F7D2F09E0CB9}"/>
          </ac:cxnSpMkLst>
        </pc:cxnChg>
      </pc:sldChg>
      <pc:sldChg chg="addSp delSp modSp add mod">
        <pc:chgData name="Yoel Kortick" userId="167978f5-7f40-4909-85d5-d4149554ad4e" providerId="ADAL" clId="{E413DB46-0A25-4B6E-8C27-0F31A8397883}" dt="2023-08-27T10:03:58.647" v="250" actId="208"/>
        <pc:sldMkLst>
          <pc:docMk/>
          <pc:sldMk cId="2745281180" sldId="755"/>
        </pc:sldMkLst>
        <pc:spChg chg="add mod">
          <ac:chgData name="Yoel Kortick" userId="167978f5-7f40-4909-85d5-d4149554ad4e" providerId="ADAL" clId="{E413DB46-0A25-4B6E-8C27-0F31A8397883}" dt="2023-08-27T10:03:58.647" v="250" actId="208"/>
          <ac:spMkLst>
            <pc:docMk/>
            <pc:sldMk cId="2745281180" sldId="755"/>
            <ac:spMk id="5" creationId="{51946608-7828-A9FE-627F-4BC0F5B32907}"/>
          </ac:spMkLst>
        </pc:spChg>
        <pc:spChg chg="mod">
          <ac:chgData name="Yoel Kortick" userId="167978f5-7f40-4909-85d5-d4149554ad4e" providerId="ADAL" clId="{E413DB46-0A25-4B6E-8C27-0F31A8397883}" dt="2023-08-27T10:03:42.543" v="245"/>
          <ac:spMkLst>
            <pc:docMk/>
            <pc:sldMk cId="2745281180" sldId="755"/>
            <ac:spMk id="9" creationId="{7ADB7669-CD2E-7B42-A7FE-6E22CFE0131A}"/>
          </ac:spMkLst>
        </pc:spChg>
        <pc:spChg chg="del">
          <ac:chgData name="Yoel Kortick" userId="167978f5-7f40-4909-85d5-d4149554ad4e" providerId="ADAL" clId="{E413DB46-0A25-4B6E-8C27-0F31A8397883}" dt="2023-08-27T10:03:53.778" v="247" actId="478"/>
          <ac:spMkLst>
            <pc:docMk/>
            <pc:sldMk cId="2745281180" sldId="755"/>
            <ac:spMk id="12" creationId="{A6FDF81E-523D-2F72-6808-008AE8A97338}"/>
          </ac:spMkLst>
        </pc:spChg>
        <pc:picChg chg="del">
          <ac:chgData name="Yoel Kortick" userId="167978f5-7f40-4909-85d5-d4149554ad4e" providerId="ADAL" clId="{E413DB46-0A25-4B6E-8C27-0F31A8397883}" dt="2023-08-27T10:03:52.438" v="246" actId="478"/>
          <ac:picMkLst>
            <pc:docMk/>
            <pc:sldMk cId="2745281180" sldId="755"/>
            <ac:picMk id="8" creationId="{E4CB0C97-C941-B4C3-23B0-8CD74F6986D7}"/>
          </ac:picMkLst>
        </pc:picChg>
        <pc:cxnChg chg="del">
          <ac:chgData name="Yoel Kortick" userId="167978f5-7f40-4909-85d5-d4149554ad4e" providerId="ADAL" clId="{E413DB46-0A25-4B6E-8C27-0F31A8397883}" dt="2023-08-27T10:03:53.778" v="247" actId="478"/>
          <ac:cxnSpMkLst>
            <pc:docMk/>
            <pc:sldMk cId="2745281180" sldId="755"/>
            <ac:cxnSpMk id="11" creationId="{B35F0672-B7B3-983E-0D25-F7D2F09E0CB9}"/>
          </ac:cxnSpMkLst>
        </pc:cxnChg>
      </pc:sldChg>
      <pc:sldChg chg="addSp modSp add mod">
        <pc:chgData name="Yoel Kortick" userId="167978f5-7f40-4909-85d5-d4149554ad4e" providerId="ADAL" clId="{E413DB46-0A25-4B6E-8C27-0F31A8397883}" dt="2023-08-27T10:06:33.833" v="291" actId="403"/>
        <pc:sldMkLst>
          <pc:docMk/>
          <pc:sldMk cId="660297982" sldId="756"/>
        </pc:sldMkLst>
        <pc:spChg chg="add mod">
          <ac:chgData name="Yoel Kortick" userId="167978f5-7f40-4909-85d5-d4149554ad4e" providerId="ADAL" clId="{E413DB46-0A25-4B6E-8C27-0F31A8397883}" dt="2023-08-27T10:06:33.833" v="291" actId="403"/>
          <ac:spMkLst>
            <pc:docMk/>
            <pc:sldMk cId="660297982" sldId="756"/>
            <ac:spMk id="5" creationId="{0B95D957-F1E4-53A9-0D48-B67CD6BB1270}"/>
          </ac:spMkLst>
        </pc:spChg>
        <pc:spChg chg="add mod">
          <ac:chgData name="Yoel Kortick" userId="167978f5-7f40-4909-85d5-d4149554ad4e" providerId="ADAL" clId="{E413DB46-0A25-4B6E-8C27-0F31A8397883}" dt="2023-08-27T10:06:04.573" v="284" actId="1582"/>
          <ac:spMkLst>
            <pc:docMk/>
            <pc:sldMk cId="660297982" sldId="756"/>
            <ac:spMk id="6" creationId="{EA003671-BC1E-72F3-A316-BB5397A9CCA1}"/>
          </ac:spMkLst>
        </pc:spChg>
        <pc:spChg chg="add mod">
          <ac:chgData name="Yoel Kortick" userId="167978f5-7f40-4909-85d5-d4149554ad4e" providerId="ADAL" clId="{E413DB46-0A25-4B6E-8C27-0F31A8397883}" dt="2023-08-27T10:06:07.682" v="285" actId="208"/>
          <ac:spMkLst>
            <pc:docMk/>
            <pc:sldMk cId="660297982" sldId="756"/>
            <ac:spMk id="7" creationId="{628E9D0E-97D6-460B-F989-4296CF44EB2B}"/>
          </ac:spMkLst>
        </pc:spChg>
        <pc:picChg chg="add mod">
          <ac:chgData name="Yoel Kortick" userId="167978f5-7f40-4909-85d5-d4149554ad4e" providerId="ADAL" clId="{E413DB46-0A25-4B6E-8C27-0F31A8397883}" dt="2023-08-27T10:05:46.476" v="279" actId="208"/>
          <ac:picMkLst>
            <pc:docMk/>
            <pc:sldMk cId="660297982" sldId="756"/>
            <ac:picMk id="3" creationId="{EBA3F2FA-2E3C-5BD0-6E8B-6C046EE9AA55}"/>
          </ac:picMkLst>
        </pc:picChg>
        <pc:cxnChg chg="add mod">
          <ac:chgData name="Yoel Kortick" userId="167978f5-7f40-4909-85d5-d4149554ad4e" providerId="ADAL" clId="{E413DB46-0A25-4B6E-8C27-0F31A8397883}" dt="2023-08-27T10:05:51.360" v="280" actId="1076"/>
          <ac:cxnSpMkLst>
            <pc:docMk/>
            <pc:sldMk cId="660297982" sldId="756"/>
            <ac:cxnSpMk id="8" creationId="{D39D0506-E089-08CD-1E46-6270BF19E63A}"/>
          </ac:cxnSpMkLst>
        </pc:cxnChg>
      </pc:sldChg>
      <pc:sldChg chg="addSp modSp add mod">
        <pc:chgData name="Yoel Kortick" userId="167978f5-7f40-4909-85d5-d4149554ad4e" providerId="ADAL" clId="{E413DB46-0A25-4B6E-8C27-0F31A8397883}" dt="2023-08-27T10:07:47.243" v="318" actId="1076"/>
        <pc:sldMkLst>
          <pc:docMk/>
          <pc:sldMk cId="2363945934" sldId="757"/>
        </pc:sldMkLst>
        <pc:spChg chg="add mod">
          <ac:chgData name="Yoel Kortick" userId="167978f5-7f40-4909-85d5-d4149554ad4e" providerId="ADAL" clId="{E413DB46-0A25-4B6E-8C27-0F31A8397883}" dt="2023-08-27T10:07:47.243" v="318" actId="1076"/>
          <ac:spMkLst>
            <pc:docMk/>
            <pc:sldMk cId="2363945934" sldId="757"/>
            <ac:spMk id="5" creationId="{CC73AC41-551E-CEC2-5BD0-F1CA8AD2BB78}"/>
          </ac:spMkLst>
        </pc:spChg>
        <pc:picChg chg="add mod">
          <ac:chgData name="Yoel Kortick" userId="167978f5-7f40-4909-85d5-d4149554ad4e" providerId="ADAL" clId="{E413DB46-0A25-4B6E-8C27-0F31A8397883}" dt="2023-08-27T10:07:41.091" v="317" actId="208"/>
          <ac:picMkLst>
            <pc:docMk/>
            <pc:sldMk cId="2363945934" sldId="757"/>
            <ac:picMk id="3" creationId="{C871134D-3B5B-D45B-276B-146F5CBF2E71}"/>
          </ac:picMkLst>
        </pc:picChg>
        <pc:cxnChg chg="add mod">
          <ac:chgData name="Yoel Kortick" userId="167978f5-7f40-4909-85d5-d4149554ad4e" providerId="ADAL" clId="{E413DB46-0A25-4B6E-8C27-0F31A8397883}" dt="2023-08-27T10:07:47.243" v="318" actId="1076"/>
          <ac:cxnSpMkLst>
            <pc:docMk/>
            <pc:sldMk cId="2363945934" sldId="757"/>
            <ac:cxnSpMk id="6" creationId="{DFD7A163-0D4B-D80D-419B-C48038B84BB8}"/>
          </ac:cxnSpMkLst>
        </pc:cxnChg>
      </pc:sldChg>
      <pc:sldChg chg="addSp delSp modSp add mod">
        <pc:chgData name="Yoel Kortick" userId="167978f5-7f40-4909-85d5-d4149554ad4e" providerId="ADAL" clId="{E413DB46-0A25-4B6E-8C27-0F31A8397883}" dt="2023-08-27T10:07:21.677" v="313" actId="14100"/>
        <pc:sldMkLst>
          <pc:docMk/>
          <pc:sldMk cId="1893284714" sldId="758"/>
        </pc:sldMkLst>
        <pc:spChg chg="mod">
          <ac:chgData name="Yoel Kortick" userId="167978f5-7f40-4909-85d5-d4149554ad4e" providerId="ADAL" clId="{E413DB46-0A25-4B6E-8C27-0F31A8397883}" dt="2023-08-27T10:06:44.941" v="297" actId="403"/>
          <ac:spMkLst>
            <pc:docMk/>
            <pc:sldMk cId="1893284714" sldId="758"/>
            <ac:spMk id="5" creationId="{0B95D957-F1E4-53A9-0D48-B67CD6BB1270}"/>
          </ac:spMkLst>
        </pc:spChg>
        <pc:spChg chg="mod">
          <ac:chgData name="Yoel Kortick" userId="167978f5-7f40-4909-85d5-d4149554ad4e" providerId="ADAL" clId="{E413DB46-0A25-4B6E-8C27-0F31A8397883}" dt="2023-08-27T10:07:08.169" v="308" actId="14100"/>
          <ac:spMkLst>
            <pc:docMk/>
            <pc:sldMk cId="1893284714" sldId="758"/>
            <ac:spMk id="6" creationId="{EA003671-BC1E-72F3-A316-BB5397A9CCA1}"/>
          </ac:spMkLst>
        </pc:spChg>
        <pc:spChg chg="del">
          <ac:chgData name="Yoel Kortick" userId="167978f5-7f40-4909-85d5-d4149554ad4e" providerId="ADAL" clId="{E413DB46-0A25-4B6E-8C27-0F31A8397883}" dt="2023-08-27T10:06:49.001" v="300" actId="478"/>
          <ac:spMkLst>
            <pc:docMk/>
            <pc:sldMk cId="1893284714" sldId="758"/>
            <ac:spMk id="7" creationId="{628E9D0E-97D6-460B-F989-4296CF44EB2B}"/>
          </ac:spMkLst>
        </pc:spChg>
        <pc:spChg chg="add mod">
          <ac:chgData name="Yoel Kortick" userId="167978f5-7f40-4909-85d5-d4149554ad4e" providerId="ADAL" clId="{E413DB46-0A25-4B6E-8C27-0F31A8397883}" dt="2023-08-27T10:07:21.677" v="313" actId="14100"/>
          <ac:spMkLst>
            <pc:docMk/>
            <pc:sldMk cId="1893284714" sldId="758"/>
            <ac:spMk id="10" creationId="{B6F8CBF7-21AB-6C80-20FF-C44C63659751}"/>
          </ac:spMkLst>
        </pc:spChg>
        <pc:picChg chg="del">
          <ac:chgData name="Yoel Kortick" userId="167978f5-7f40-4909-85d5-d4149554ad4e" providerId="ADAL" clId="{E413DB46-0A25-4B6E-8C27-0F31A8397883}" dt="2023-08-27T10:06:46.981" v="298" actId="478"/>
          <ac:picMkLst>
            <pc:docMk/>
            <pc:sldMk cId="1893284714" sldId="758"/>
            <ac:picMk id="3" creationId="{EBA3F2FA-2E3C-5BD0-6E8B-6C046EE9AA55}"/>
          </ac:picMkLst>
        </pc:picChg>
        <pc:picChg chg="add mod ord">
          <ac:chgData name="Yoel Kortick" userId="167978f5-7f40-4909-85d5-d4149554ad4e" providerId="ADAL" clId="{E413DB46-0A25-4B6E-8C27-0F31A8397883}" dt="2023-08-27T10:07:16.050" v="312" actId="167"/>
          <ac:picMkLst>
            <pc:docMk/>
            <pc:sldMk cId="1893284714" sldId="758"/>
            <ac:picMk id="9" creationId="{CF49DDA4-FF33-7BB7-5944-1B0D62A1C9E0}"/>
          </ac:picMkLst>
        </pc:picChg>
        <pc:cxnChg chg="del">
          <ac:chgData name="Yoel Kortick" userId="167978f5-7f40-4909-85d5-d4149554ad4e" providerId="ADAL" clId="{E413DB46-0A25-4B6E-8C27-0F31A8397883}" dt="2023-08-27T10:06:48.235" v="299" actId="478"/>
          <ac:cxnSpMkLst>
            <pc:docMk/>
            <pc:sldMk cId="1893284714" sldId="758"/>
            <ac:cxnSpMk id="8" creationId="{D39D0506-E089-08CD-1E46-6270BF19E63A}"/>
          </ac:cxnSpMkLst>
        </pc:cxnChg>
      </pc:sldChg>
      <pc:sldChg chg="addSp delSp modSp add mod">
        <pc:chgData name="Yoel Kortick" userId="167978f5-7f40-4909-85d5-d4149554ad4e" providerId="ADAL" clId="{E413DB46-0A25-4B6E-8C27-0F31A8397883}" dt="2023-08-27T10:08:13.038" v="327" actId="1076"/>
        <pc:sldMkLst>
          <pc:docMk/>
          <pc:sldMk cId="1872932325" sldId="759"/>
        </pc:sldMkLst>
        <pc:spChg chg="del">
          <ac:chgData name="Yoel Kortick" userId="167978f5-7f40-4909-85d5-d4149554ad4e" providerId="ADAL" clId="{E413DB46-0A25-4B6E-8C27-0F31A8397883}" dt="2023-08-27T10:08:05.040" v="321" actId="478"/>
          <ac:spMkLst>
            <pc:docMk/>
            <pc:sldMk cId="1872932325" sldId="759"/>
            <ac:spMk id="5" creationId="{CC73AC41-551E-CEC2-5BD0-F1CA8AD2BB78}"/>
          </ac:spMkLst>
        </pc:spChg>
        <pc:spChg chg="add mod">
          <ac:chgData name="Yoel Kortick" userId="167978f5-7f40-4909-85d5-d4149554ad4e" providerId="ADAL" clId="{E413DB46-0A25-4B6E-8C27-0F31A8397883}" dt="2023-08-27T10:08:13.038" v="327" actId="1076"/>
          <ac:spMkLst>
            <pc:docMk/>
            <pc:sldMk cId="1872932325" sldId="759"/>
            <ac:spMk id="8" creationId="{9BF36E8E-30D7-7DF2-60DD-F34546227C4C}"/>
          </ac:spMkLst>
        </pc:spChg>
        <pc:picChg chg="del">
          <ac:chgData name="Yoel Kortick" userId="167978f5-7f40-4909-85d5-d4149554ad4e" providerId="ADAL" clId="{E413DB46-0A25-4B6E-8C27-0F31A8397883}" dt="2023-08-27T10:08:04.089" v="320" actId="478"/>
          <ac:picMkLst>
            <pc:docMk/>
            <pc:sldMk cId="1872932325" sldId="759"/>
            <ac:picMk id="3" creationId="{C871134D-3B5B-D45B-276B-146F5CBF2E71}"/>
          </ac:picMkLst>
        </pc:picChg>
        <pc:picChg chg="add mod">
          <ac:chgData name="Yoel Kortick" userId="167978f5-7f40-4909-85d5-d4149554ad4e" providerId="ADAL" clId="{E413DB46-0A25-4B6E-8C27-0F31A8397883}" dt="2023-08-27T10:08:11.170" v="326" actId="1076"/>
          <ac:picMkLst>
            <pc:docMk/>
            <pc:sldMk cId="1872932325" sldId="759"/>
            <ac:picMk id="7" creationId="{9C06EBC3-3025-932C-5EE5-16293E7F953B}"/>
          </ac:picMkLst>
        </pc:picChg>
        <pc:cxnChg chg="del mod">
          <ac:chgData name="Yoel Kortick" userId="167978f5-7f40-4909-85d5-d4149554ad4e" providerId="ADAL" clId="{E413DB46-0A25-4B6E-8C27-0F31A8397883}" dt="2023-08-27T10:08:06.778" v="322" actId="478"/>
          <ac:cxnSpMkLst>
            <pc:docMk/>
            <pc:sldMk cId="1872932325" sldId="759"/>
            <ac:cxnSpMk id="6" creationId="{DFD7A163-0D4B-D80D-419B-C48038B84BB8}"/>
          </ac:cxnSpMkLst>
        </pc:cxnChg>
      </pc:sldChg>
      <pc:sldChg chg="addSp delSp modSp add mod">
        <pc:chgData name="Yoel Kortick" userId="167978f5-7f40-4909-85d5-d4149554ad4e" providerId="ADAL" clId="{E413DB46-0A25-4B6E-8C27-0F31A8397883}" dt="2023-08-27T10:11:32.631" v="377" actId="404"/>
        <pc:sldMkLst>
          <pc:docMk/>
          <pc:sldMk cId="3821263037" sldId="760"/>
        </pc:sldMkLst>
        <pc:spChg chg="mod">
          <ac:chgData name="Yoel Kortick" userId="167978f5-7f40-4909-85d5-d4149554ad4e" providerId="ADAL" clId="{E413DB46-0A25-4B6E-8C27-0F31A8397883}" dt="2023-08-27T10:11:32.631" v="377" actId="404"/>
          <ac:spMkLst>
            <pc:docMk/>
            <pc:sldMk cId="3821263037" sldId="760"/>
            <ac:spMk id="5" creationId="{924D9EA0-4FFA-3E24-D8A1-8EFCE05135E6}"/>
          </ac:spMkLst>
        </pc:spChg>
        <pc:spChg chg="add mod">
          <ac:chgData name="Yoel Kortick" userId="167978f5-7f40-4909-85d5-d4149554ad4e" providerId="ADAL" clId="{E413DB46-0A25-4B6E-8C27-0F31A8397883}" dt="2023-08-27T10:11:13.266" v="372" actId="1582"/>
          <ac:spMkLst>
            <pc:docMk/>
            <pc:sldMk cId="3821263037" sldId="760"/>
            <ac:spMk id="7" creationId="{2830F602-B773-4775-154A-353235D80F19}"/>
          </ac:spMkLst>
        </pc:spChg>
        <pc:spChg chg="del">
          <ac:chgData name="Yoel Kortick" userId="167978f5-7f40-4909-85d5-d4149554ad4e" providerId="ADAL" clId="{E413DB46-0A25-4B6E-8C27-0F31A8397883}" dt="2023-08-27T10:10:50.422" v="364" actId="478"/>
          <ac:spMkLst>
            <pc:docMk/>
            <pc:sldMk cId="3821263037" sldId="760"/>
            <ac:spMk id="9" creationId="{0E2D4D90-7046-E0BC-C8B7-EC3A802F912A}"/>
          </ac:spMkLst>
        </pc:spChg>
        <pc:spChg chg="del">
          <ac:chgData name="Yoel Kortick" userId="167978f5-7f40-4909-85d5-d4149554ad4e" providerId="ADAL" clId="{E413DB46-0A25-4B6E-8C27-0F31A8397883}" dt="2023-08-27T10:10:50.422" v="364" actId="478"/>
          <ac:spMkLst>
            <pc:docMk/>
            <pc:sldMk cId="3821263037" sldId="760"/>
            <ac:spMk id="10" creationId="{BD9C5C1A-BD4D-006C-8079-A63F440139D4}"/>
          </ac:spMkLst>
        </pc:spChg>
        <pc:spChg chg="add mod">
          <ac:chgData name="Yoel Kortick" userId="167978f5-7f40-4909-85d5-d4149554ad4e" providerId="ADAL" clId="{E413DB46-0A25-4B6E-8C27-0F31A8397883}" dt="2023-08-27T10:11:13.266" v="372" actId="1582"/>
          <ac:spMkLst>
            <pc:docMk/>
            <pc:sldMk cId="3821263037" sldId="760"/>
            <ac:spMk id="11" creationId="{181F8AE3-03A9-D6C3-4A16-5F38589F3994}"/>
          </ac:spMkLst>
        </pc:spChg>
        <pc:picChg chg="add mod">
          <ac:chgData name="Yoel Kortick" userId="167978f5-7f40-4909-85d5-d4149554ad4e" providerId="ADAL" clId="{E413DB46-0A25-4B6E-8C27-0F31A8397883}" dt="2023-08-27T10:11:15.014" v="373" actId="208"/>
          <ac:picMkLst>
            <pc:docMk/>
            <pc:sldMk cId="3821263037" sldId="760"/>
            <ac:picMk id="6" creationId="{23574951-9E96-AA11-A6A4-FBBCD4BDC7E8}"/>
          </ac:picMkLst>
        </pc:picChg>
        <pc:picChg chg="del">
          <ac:chgData name="Yoel Kortick" userId="167978f5-7f40-4909-85d5-d4149554ad4e" providerId="ADAL" clId="{E413DB46-0A25-4B6E-8C27-0F31A8397883}" dt="2023-08-27T10:10:50.422" v="364" actId="478"/>
          <ac:picMkLst>
            <pc:docMk/>
            <pc:sldMk cId="3821263037" sldId="760"/>
            <ac:picMk id="8" creationId="{9218E9D3-3358-11AC-781E-B2DB8E71E7DE}"/>
          </ac:picMkLst>
        </pc:picChg>
      </pc:sldChg>
      <pc:sldChg chg="addSp delSp modSp add mod">
        <pc:chgData name="Yoel Kortick" userId="167978f5-7f40-4909-85d5-d4149554ad4e" providerId="ADAL" clId="{E413DB46-0A25-4B6E-8C27-0F31A8397883}" dt="2023-08-27T10:17:29.167" v="424" actId="113"/>
        <pc:sldMkLst>
          <pc:docMk/>
          <pc:sldMk cId="3792342010" sldId="761"/>
        </pc:sldMkLst>
        <pc:spChg chg="mod">
          <ac:chgData name="Yoel Kortick" userId="167978f5-7f40-4909-85d5-d4149554ad4e" providerId="ADAL" clId="{E413DB46-0A25-4B6E-8C27-0F31A8397883}" dt="2023-08-27T10:17:29.167" v="424" actId="113"/>
          <ac:spMkLst>
            <pc:docMk/>
            <pc:sldMk cId="3792342010" sldId="761"/>
            <ac:spMk id="5" creationId="{924D9EA0-4FFA-3E24-D8A1-8EFCE05135E6}"/>
          </ac:spMkLst>
        </pc:spChg>
        <pc:spChg chg="del">
          <ac:chgData name="Yoel Kortick" userId="167978f5-7f40-4909-85d5-d4149554ad4e" providerId="ADAL" clId="{E413DB46-0A25-4B6E-8C27-0F31A8397883}" dt="2023-08-27T10:11:51.738" v="380" actId="478"/>
          <ac:spMkLst>
            <pc:docMk/>
            <pc:sldMk cId="3792342010" sldId="761"/>
            <ac:spMk id="7" creationId="{2830F602-B773-4775-154A-353235D80F19}"/>
          </ac:spMkLst>
        </pc:spChg>
        <pc:spChg chg="del">
          <ac:chgData name="Yoel Kortick" userId="167978f5-7f40-4909-85d5-d4149554ad4e" providerId="ADAL" clId="{E413DB46-0A25-4B6E-8C27-0F31A8397883}" dt="2023-08-27T10:11:52.673" v="381" actId="478"/>
          <ac:spMkLst>
            <pc:docMk/>
            <pc:sldMk cId="3792342010" sldId="761"/>
            <ac:spMk id="11" creationId="{181F8AE3-03A9-D6C3-4A16-5F38589F3994}"/>
          </ac:spMkLst>
        </pc:spChg>
        <pc:picChg chg="del">
          <ac:chgData name="Yoel Kortick" userId="167978f5-7f40-4909-85d5-d4149554ad4e" providerId="ADAL" clId="{E413DB46-0A25-4B6E-8C27-0F31A8397883}" dt="2023-08-27T10:11:50.855" v="379" actId="478"/>
          <ac:picMkLst>
            <pc:docMk/>
            <pc:sldMk cId="3792342010" sldId="761"/>
            <ac:picMk id="6" creationId="{23574951-9E96-AA11-A6A4-FBBCD4BDC7E8}"/>
          </ac:picMkLst>
        </pc:picChg>
        <pc:picChg chg="add mod">
          <ac:chgData name="Yoel Kortick" userId="167978f5-7f40-4909-85d5-d4149554ad4e" providerId="ADAL" clId="{E413DB46-0A25-4B6E-8C27-0F31A8397883}" dt="2023-08-27T10:12:14.917" v="389" actId="208"/>
          <ac:picMkLst>
            <pc:docMk/>
            <pc:sldMk cId="3792342010" sldId="761"/>
            <ac:picMk id="8" creationId="{175BCD25-5CB5-4963-E2DE-699A45910235}"/>
          </ac:picMkLst>
        </pc:picChg>
      </pc:sldChg>
      <pc:sldChg chg="addSp delSp modSp add mod">
        <pc:chgData name="Yoel Kortick" userId="167978f5-7f40-4909-85d5-d4149554ad4e" providerId="ADAL" clId="{E413DB46-0A25-4B6E-8C27-0F31A8397883}" dt="2023-08-27T10:12:45.862" v="397" actId="208"/>
        <pc:sldMkLst>
          <pc:docMk/>
          <pc:sldMk cId="2676808676" sldId="762"/>
        </pc:sldMkLst>
        <pc:spChg chg="mod">
          <ac:chgData name="Yoel Kortick" userId="167978f5-7f40-4909-85d5-d4149554ad4e" providerId="ADAL" clId="{E413DB46-0A25-4B6E-8C27-0F31A8397883}" dt="2023-08-27T10:12:29.611" v="392" actId="20577"/>
          <ac:spMkLst>
            <pc:docMk/>
            <pc:sldMk cId="2676808676" sldId="762"/>
            <ac:spMk id="5" creationId="{924D9EA0-4FFA-3E24-D8A1-8EFCE05135E6}"/>
          </ac:spMkLst>
        </pc:spChg>
        <pc:picChg chg="add mod">
          <ac:chgData name="Yoel Kortick" userId="167978f5-7f40-4909-85d5-d4149554ad4e" providerId="ADAL" clId="{E413DB46-0A25-4B6E-8C27-0F31A8397883}" dt="2023-08-27T10:12:45.862" v="397" actId="208"/>
          <ac:picMkLst>
            <pc:docMk/>
            <pc:sldMk cId="2676808676" sldId="762"/>
            <ac:picMk id="6" creationId="{3D73592A-D609-9124-1C26-30548A01757B}"/>
          </ac:picMkLst>
        </pc:picChg>
        <pc:picChg chg="del">
          <ac:chgData name="Yoel Kortick" userId="167978f5-7f40-4909-85d5-d4149554ad4e" providerId="ADAL" clId="{E413DB46-0A25-4B6E-8C27-0F31A8397883}" dt="2023-08-27T10:12:31.385" v="393" actId="478"/>
          <ac:picMkLst>
            <pc:docMk/>
            <pc:sldMk cId="2676808676" sldId="762"/>
            <ac:picMk id="8" creationId="{175BCD25-5CB5-4963-E2DE-699A45910235}"/>
          </ac:picMkLst>
        </pc:picChg>
      </pc:sldChg>
    </pc:docChg>
  </pc:docChgLst>
  <pc:docChgLst>
    <pc:chgData name="Yoel Kortick" userId="167978f5-7f40-4909-85d5-d4149554ad4e" providerId="ADAL" clId="{2A348B1D-6E43-4D7E-9D69-69D53BC9DABE}"/>
    <pc:docChg chg="undo custSel addSld delSld modSld">
      <pc:chgData name="Yoel Kortick" userId="167978f5-7f40-4909-85d5-d4149554ad4e" providerId="ADAL" clId="{2A348B1D-6E43-4D7E-9D69-69D53BC9DABE}" dt="2023-08-27T09:36:34.804" v="405" actId="208"/>
      <pc:docMkLst>
        <pc:docMk/>
      </pc:docMkLst>
      <pc:sldChg chg="delSp modSp mod">
        <pc:chgData name="Yoel Kortick" userId="167978f5-7f40-4909-85d5-d4149554ad4e" providerId="ADAL" clId="{2A348B1D-6E43-4D7E-9D69-69D53BC9DABE}" dt="2023-08-27T09:16:16.576" v="5" actId="478"/>
        <pc:sldMkLst>
          <pc:docMk/>
          <pc:sldMk cId="481120056" sldId="389"/>
        </pc:sldMkLst>
        <pc:spChg chg="mod">
          <ac:chgData name="Yoel Kortick" userId="167978f5-7f40-4909-85d5-d4149554ad4e" providerId="ADAL" clId="{2A348B1D-6E43-4D7E-9D69-69D53BC9DABE}" dt="2023-08-27T09:16:14.265" v="4"/>
          <ac:spMkLst>
            <pc:docMk/>
            <pc:sldMk cId="481120056" sldId="389"/>
            <ac:spMk id="2" creationId="{6AC47701-275D-9DBA-3089-1FB130F4005C}"/>
          </ac:spMkLst>
        </pc:spChg>
        <pc:spChg chg="del">
          <ac:chgData name="Yoel Kortick" userId="167978f5-7f40-4909-85d5-d4149554ad4e" providerId="ADAL" clId="{2A348B1D-6E43-4D7E-9D69-69D53BC9DABE}" dt="2023-08-27T09:16:16.576" v="5" actId="478"/>
          <ac:spMkLst>
            <pc:docMk/>
            <pc:sldMk cId="481120056" sldId="389"/>
            <ac:spMk id="3" creationId="{CC4972BF-A460-9949-2795-8C59F27543B3}"/>
          </ac:spMkLst>
        </pc:spChg>
        <pc:spChg chg="mod">
          <ac:chgData name="Yoel Kortick" userId="167978f5-7f40-4909-85d5-d4149554ad4e" providerId="ADAL" clId="{2A348B1D-6E43-4D7E-9D69-69D53BC9DABE}" dt="2023-08-27T09:15:23.002" v="1"/>
          <ac:spMkLst>
            <pc:docMk/>
            <pc:sldMk cId="481120056" sldId="389"/>
            <ac:spMk id="33" creationId="{10B19EF8-D548-5909-EC0A-0DAD29132EB0}"/>
          </ac:spMkLst>
        </pc:spChg>
        <pc:spChg chg="mod">
          <ac:chgData name="Yoel Kortick" userId="167978f5-7f40-4909-85d5-d4149554ad4e" providerId="ADAL" clId="{2A348B1D-6E43-4D7E-9D69-69D53BC9DABE}" dt="2023-08-27T09:15:38.299" v="2"/>
          <ac:spMkLst>
            <pc:docMk/>
            <pc:sldMk cId="481120056" sldId="389"/>
            <ac:spMk id="35" creationId="{2856D55B-FFE4-73A6-E96B-E8539E279BBE}"/>
          </ac:spMkLst>
        </pc:spChg>
        <pc:spChg chg="mod">
          <ac:chgData name="Yoel Kortick" userId="167978f5-7f40-4909-85d5-d4149554ad4e" providerId="ADAL" clId="{2A348B1D-6E43-4D7E-9D69-69D53BC9DABE}" dt="2023-08-27T09:15:54.740" v="3"/>
          <ac:spMkLst>
            <pc:docMk/>
            <pc:sldMk cId="481120056" sldId="389"/>
            <ac:spMk id="37" creationId="{C8FC2611-6E43-0A65-5736-75EE135AF2B1}"/>
          </ac:spMkLst>
        </pc:spChg>
      </pc:sldChg>
      <pc:sldChg chg="modSp mod">
        <pc:chgData name="Yoel Kortick" userId="167978f5-7f40-4909-85d5-d4149554ad4e" providerId="ADAL" clId="{2A348B1D-6E43-4D7E-9D69-69D53BC9DABE}" dt="2023-08-27T09:16:53.773" v="8" actId="255"/>
        <pc:sldMkLst>
          <pc:docMk/>
          <pc:sldMk cId="3303321736" sldId="403"/>
        </pc:sldMkLst>
        <pc:spChg chg="mod">
          <ac:chgData name="Yoel Kortick" userId="167978f5-7f40-4909-85d5-d4149554ad4e" providerId="ADAL" clId="{2A348B1D-6E43-4D7E-9D69-69D53BC9DABE}" dt="2023-08-27T09:16:53.773" v="8" actId="255"/>
          <ac:spMkLst>
            <pc:docMk/>
            <pc:sldMk cId="3303321736" sldId="403"/>
            <ac:spMk id="6" creationId="{FC137B9D-CCE8-1D3B-4207-4576FC1D2AA9}"/>
          </ac:spMkLst>
        </pc:spChg>
      </pc:sldChg>
      <pc:sldChg chg="modSp mod">
        <pc:chgData name="Yoel Kortick" userId="167978f5-7f40-4909-85d5-d4149554ad4e" providerId="ADAL" clId="{2A348B1D-6E43-4D7E-9D69-69D53BC9DABE}" dt="2023-08-27T09:14:51.810" v="0"/>
        <pc:sldMkLst>
          <pc:docMk/>
          <pc:sldMk cId="2441513226" sldId="574"/>
        </pc:sldMkLst>
        <pc:spChg chg="mod">
          <ac:chgData name="Yoel Kortick" userId="167978f5-7f40-4909-85d5-d4149554ad4e" providerId="ADAL" clId="{2A348B1D-6E43-4D7E-9D69-69D53BC9DABE}" dt="2023-08-27T09:14:51.810" v="0"/>
          <ac:spMkLst>
            <pc:docMk/>
            <pc:sldMk cId="2441513226" sldId="574"/>
            <ac:spMk id="6" creationId="{234B1E83-CCD0-6E10-207E-A8FAE74F3265}"/>
          </ac:spMkLst>
        </pc:spChg>
      </pc:sldChg>
      <pc:sldChg chg="modSp mod">
        <pc:chgData name="Yoel Kortick" userId="167978f5-7f40-4909-85d5-d4149554ad4e" providerId="ADAL" clId="{2A348B1D-6E43-4D7E-9D69-69D53BC9DABE}" dt="2023-08-27T09:17:12.615" v="13" actId="14100"/>
        <pc:sldMkLst>
          <pc:docMk/>
          <pc:sldMk cId="3579353157" sldId="697"/>
        </pc:sldMkLst>
        <pc:spChg chg="mod">
          <ac:chgData name="Yoel Kortick" userId="167978f5-7f40-4909-85d5-d4149554ad4e" providerId="ADAL" clId="{2A348B1D-6E43-4D7E-9D69-69D53BC9DABE}" dt="2023-08-27T09:17:12.615" v="13" actId="14100"/>
          <ac:spMkLst>
            <pc:docMk/>
            <pc:sldMk cId="3579353157" sldId="697"/>
            <ac:spMk id="3" creationId="{C0DC44FE-FE73-18C6-BA0D-39ADF9F4DAF5}"/>
          </ac:spMkLst>
        </pc:spChg>
      </pc:sldChg>
      <pc:sldChg chg="delSp modSp mod">
        <pc:chgData name="Yoel Kortick" userId="167978f5-7f40-4909-85d5-d4149554ad4e" providerId="ADAL" clId="{2A348B1D-6E43-4D7E-9D69-69D53BC9DABE}" dt="2023-08-27T09:17:36.882" v="20" actId="255"/>
        <pc:sldMkLst>
          <pc:docMk/>
          <pc:sldMk cId="1600273323" sldId="698"/>
        </pc:sldMkLst>
        <pc:spChg chg="mod">
          <ac:chgData name="Yoel Kortick" userId="167978f5-7f40-4909-85d5-d4149554ad4e" providerId="ADAL" clId="{2A348B1D-6E43-4D7E-9D69-69D53BC9DABE}" dt="2023-08-27T09:15:23.002" v="1"/>
          <ac:spMkLst>
            <pc:docMk/>
            <pc:sldMk cId="1600273323" sldId="698"/>
            <ac:spMk id="2" creationId="{FEDFB40A-FD68-C90C-FC94-AB562EC8C5F8}"/>
          </ac:spMkLst>
        </pc:spChg>
        <pc:spChg chg="mod">
          <ac:chgData name="Yoel Kortick" userId="167978f5-7f40-4909-85d5-d4149554ad4e" providerId="ADAL" clId="{2A348B1D-6E43-4D7E-9D69-69D53BC9DABE}" dt="2023-08-27T09:15:23.002" v="1"/>
          <ac:spMkLst>
            <pc:docMk/>
            <pc:sldMk cId="1600273323" sldId="698"/>
            <ac:spMk id="3" creationId="{1EEC3019-2DBF-2204-71BC-BA22E9B7D6C8}"/>
          </ac:spMkLst>
        </pc:spChg>
        <pc:spChg chg="del">
          <ac:chgData name="Yoel Kortick" userId="167978f5-7f40-4909-85d5-d4149554ad4e" providerId="ADAL" clId="{2A348B1D-6E43-4D7E-9D69-69D53BC9DABE}" dt="2023-08-27T09:17:27.898" v="15" actId="478"/>
          <ac:spMkLst>
            <pc:docMk/>
            <pc:sldMk cId="1600273323" sldId="698"/>
            <ac:spMk id="7" creationId="{CAE41DFC-4B5C-280E-516D-514C53CBCE7E}"/>
          </ac:spMkLst>
        </pc:spChg>
        <pc:spChg chg="mod">
          <ac:chgData name="Yoel Kortick" userId="167978f5-7f40-4909-85d5-d4149554ad4e" providerId="ADAL" clId="{2A348B1D-6E43-4D7E-9D69-69D53BC9DABE}" dt="2023-08-27T09:17:36.882" v="20" actId="255"/>
          <ac:spMkLst>
            <pc:docMk/>
            <pc:sldMk cId="1600273323" sldId="698"/>
            <ac:spMk id="9" creationId="{9129134B-0EC1-1161-A56F-50620ACD1DB6}"/>
          </ac:spMkLst>
        </pc:spChg>
        <pc:spChg chg="del">
          <ac:chgData name="Yoel Kortick" userId="167978f5-7f40-4909-85d5-d4149554ad4e" providerId="ADAL" clId="{2A348B1D-6E43-4D7E-9D69-69D53BC9DABE}" dt="2023-08-27T09:17:27.898" v="15" actId="478"/>
          <ac:spMkLst>
            <pc:docMk/>
            <pc:sldMk cId="1600273323" sldId="698"/>
            <ac:spMk id="12" creationId="{64FBD0DA-EE9C-8F94-FC1D-73F66A98611C}"/>
          </ac:spMkLst>
        </pc:spChg>
        <pc:picChg chg="del">
          <ac:chgData name="Yoel Kortick" userId="167978f5-7f40-4909-85d5-d4149554ad4e" providerId="ADAL" clId="{2A348B1D-6E43-4D7E-9D69-69D53BC9DABE}" dt="2023-08-27T09:17:25.188" v="14" actId="478"/>
          <ac:picMkLst>
            <pc:docMk/>
            <pc:sldMk cId="1600273323" sldId="698"/>
            <ac:picMk id="6" creationId="{696A5294-4876-5D41-1F0C-281A1F7804E7}"/>
          </ac:picMkLst>
        </pc:picChg>
      </pc:sldChg>
      <pc:sldChg chg="modSp del">
        <pc:chgData name="Yoel Kortick" userId="167978f5-7f40-4909-85d5-d4149554ad4e" providerId="ADAL" clId="{2A348B1D-6E43-4D7E-9D69-69D53BC9DABE}" dt="2023-08-27T09:18:00.070" v="21" actId="47"/>
        <pc:sldMkLst>
          <pc:docMk/>
          <pc:sldMk cId="3292028106" sldId="699"/>
        </pc:sldMkLst>
        <pc:spChg chg="mod">
          <ac:chgData name="Yoel Kortick" userId="167978f5-7f40-4909-85d5-d4149554ad4e" providerId="ADAL" clId="{2A348B1D-6E43-4D7E-9D69-69D53BC9DABE}" dt="2023-08-27T09:15:23.002" v="1"/>
          <ac:spMkLst>
            <pc:docMk/>
            <pc:sldMk cId="3292028106" sldId="699"/>
            <ac:spMk id="2" creationId="{FEDFB40A-FD68-C90C-FC94-AB562EC8C5F8}"/>
          </ac:spMkLst>
        </pc:spChg>
        <pc:spChg chg="mod">
          <ac:chgData name="Yoel Kortick" userId="167978f5-7f40-4909-85d5-d4149554ad4e" providerId="ADAL" clId="{2A348B1D-6E43-4D7E-9D69-69D53BC9DABE}" dt="2023-08-27T09:15:23.002" v="1"/>
          <ac:spMkLst>
            <pc:docMk/>
            <pc:sldMk cId="3292028106" sldId="699"/>
            <ac:spMk id="3" creationId="{1EEC3019-2DBF-2204-71BC-BA22E9B7D6C8}"/>
          </ac:spMkLst>
        </pc:spChg>
      </pc:sldChg>
      <pc:sldChg chg="modSp">
        <pc:chgData name="Yoel Kortick" userId="167978f5-7f40-4909-85d5-d4149554ad4e" providerId="ADAL" clId="{2A348B1D-6E43-4D7E-9D69-69D53BC9DABE}" dt="2023-08-27T09:15:38.299" v="2"/>
        <pc:sldMkLst>
          <pc:docMk/>
          <pc:sldMk cId="3753241301" sldId="704"/>
        </pc:sldMkLst>
        <pc:spChg chg="mod">
          <ac:chgData name="Yoel Kortick" userId="167978f5-7f40-4909-85d5-d4149554ad4e" providerId="ADAL" clId="{2A348B1D-6E43-4D7E-9D69-69D53BC9DABE}" dt="2023-08-27T09:15:38.299" v="2"/>
          <ac:spMkLst>
            <pc:docMk/>
            <pc:sldMk cId="3753241301" sldId="704"/>
            <ac:spMk id="3" creationId="{C0DC44FE-FE73-18C6-BA0D-39ADF9F4DAF5}"/>
          </ac:spMkLst>
        </pc:spChg>
      </pc:sldChg>
      <pc:sldChg chg="addSp delSp modSp mod">
        <pc:chgData name="Yoel Kortick" userId="167978f5-7f40-4909-85d5-d4149554ad4e" providerId="ADAL" clId="{2A348B1D-6E43-4D7E-9D69-69D53BC9DABE}" dt="2023-08-27T09:18:19.940" v="31" actId="208"/>
        <pc:sldMkLst>
          <pc:docMk/>
          <pc:sldMk cId="3826647313" sldId="705"/>
        </pc:sldMkLst>
        <pc:spChg chg="mod">
          <ac:chgData name="Yoel Kortick" userId="167978f5-7f40-4909-85d5-d4149554ad4e" providerId="ADAL" clId="{2A348B1D-6E43-4D7E-9D69-69D53BC9DABE}" dt="2023-08-27T09:15:38.299" v="2"/>
          <ac:spMkLst>
            <pc:docMk/>
            <pc:sldMk cId="3826647313" sldId="705"/>
            <ac:spMk id="2" creationId="{FEDFB40A-FD68-C90C-FC94-AB562EC8C5F8}"/>
          </ac:spMkLst>
        </pc:spChg>
        <pc:spChg chg="mod">
          <ac:chgData name="Yoel Kortick" userId="167978f5-7f40-4909-85d5-d4149554ad4e" providerId="ADAL" clId="{2A348B1D-6E43-4D7E-9D69-69D53BC9DABE}" dt="2023-08-27T09:18:05.889" v="25"/>
          <ac:spMkLst>
            <pc:docMk/>
            <pc:sldMk cId="3826647313" sldId="705"/>
            <ac:spMk id="6" creationId="{FC137B9D-CCE8-1D3B-4207-4576FC1D2AA9}"/>
          </ac:spMkLst>
        </pc:spChg>
        <pc:spChg chg="del">
          <ac:chgData name="Yoel Kortick" userId="167978f5-7f40-4909-85d5-d4149554ad4e" providerId="ADAL" clId="{2A348B1D-6E43-4D7E-9D69-69D53BC9DABE}" dt="2023-08-27T09:18:08.438" v="26" actId="478"/>
          <ac:spMkLst>
            <pc:docMk/>
            <pc:sldMk cId="3826647313" sldId="705"/>
            <ac:spMk id="10" creationId="{D21B7F74-B7AE-A24E-8013-6A407CE4AE9E}"/>
          </ac:spMkLst>
        </pc:spChg>
        <pc:spChg chg="del">
          <ac:chgData name="Yoel Kortick" userId="167978f5-7f40-4909-85d5-d4149554ad4e" providerId="ADAL" clId="{2A348B1D-6E43-4D7E-9D69-69D53BC9DABE}" dt="2023-08-27T09:18:08.438" v="26" actId="478"/>
          <ac:spMkLst>
            <pc:docMk/>
            <pc:sldMk cId="3826647313" sldId="705"/>
            <ac:spMk id="12" creationId="{1FE6D3CE-19F4-3E0D-61DF-1A33F0BDC8FB}"/>
          </ac:spMkLst>
        </pc:spChg>
        <pc:spChg chg="mod">
          <ac:chgData name="Yoel Kortick" userId="167978f5-7f40-4909-85d5-d4149554ad4e" providerId="ADAL" clId="{2A348B1D-6E43-4D7E-9D69-69D53BC9DABE}" dt="2023-08-27T09:15:38.299" v="2"/>
          <ac:spMkLst>
            <pc:docMk/>
            <pc:sldMk cId="3826647313" sldId="705"/>
            <ac:spMk id="16" creationId="{CBDDDF2F-C421-D13C-CEE5-1AB0931DCAFC}"/>
          </ac:spMkLst>
        </pc:spChg>
        <pc:picChg chg="add mod">
          <ac:chgData name="Yoel Kortick" userId="167978f5-7f40-4909-85d5-d4149554ad4e" providerId="ADAL" clId="{2A348B1D-6E43-4D7E-9D69-69D53BC9DABE}" dt="2023-08-27T09:18:19.940" v="31" actId="208"/>
          <ac:picMkLst>
            <pc:docMk/>
            <pc:sldMk cId="3826647313" sldId="705"/>
            <ac:picMk id="3" creationId="{F374901F-7A9C-F03A-8F7E-1BF1CF7E9252}"/>
          </ac:picMkLst>
        </pc:picChg>
        <pc:picChg chg="del">
          <ac:chgData name="Yoel Kortick" userId="167978f5-7f40-4909-85d5-d4149554ad4e" providerId="ADAL" clId="{2A348B1D-6E43-4D7E-9D69-69D53BC9DABE}" dt="2023-08-27T09:18:08.438" v="26" actId="478"/>
          <ac:picMkLst>
            <pc:docMk/>
            <pc:sldMk cId="3826647313" sldId="705"/>
            <ac:picMk id="8" creationId="{DB9E0D17-00CA-EF93-2204-AF73385C9B2B}"/>
          </ac:picMkLst>
        </pc:picChg>
        <pc:picChg chg="del">
          <ac:chgData name="Yoel Kortick" userId="167978f5-7f40-4909-85d5-d4149554ad4e" providerId="ADAL" clId="{2A348B1D-6E43-4D7E-9D69-69D53BC9DABE}" dt="2023-08-27T09:18:08.438" v="26" actId="478"/>
          <ac:picMkLst>
            <pc:docMk/>
            <pc:sldMk cId="3826647313" sldId="705"/>
            <ac:picMk id="11" creationId="{9CD7AF78-FA9C-0475-5DF4-8D5C7003D334}"/>
          </ac:picMkLst>
        </pc:picChg>
      </pc:sldChg>
      <pc:sldChg chg="addSp delSp modSp mod">
        <pc:chgData name="Yoel Kortick" userId="167978f5-7f40-4909-85d5-d4149554ad4e" providerId="ADAL" clId="{2A348B1D-6E43-4D7E-9D69-69D53BC9DABE}" dt="2023-08-27T09:19:48.924" v="54" actId="1076"/>
        <pc:sldMkLst>
          <pc:docMk/>
          <pc:sldMk cId="2996094099" sldId="709"/>
        </pc:sldMkLst>
        <pc:spChg chg="mod">
          <ac:chgData name="Yoel Kortick" userId="167978f5-7f40-4909-85d5-d4149554ad4e" providerId="ADAL" clId="{2A348B1D-6E43-4D7E-9D69-69D53BC9DABE}" dt="2023-08-27T09:15:54.740" v="3"/>
          <ac:spMkLst>
            <pc:docMk/>
            <pc:sldMk cId="2996094099" sldId="709"/>
            <ac:spMk id="2" creationId="{FEDFB40A-FD68-C90C-FC94-AB562EC8C5F8}"/>
          </ac:spMkLst>
        </pc:spChg>
        <pc:spChg chg="mod">
          <ac:chgData name="Yoel Kortick" userId="167978f5-7f40-4909-85d5-d4149554ad4e" providerId="ADAL" clId="{2A348B1D-6E43-4D7E-9D69-69D53BC9DABE}" dt="2023-08-27T09:15:54.740" v="3"/>
          <ac:spMkLst>
            <pc:docMk/>
            <pc:sldMk cId="2996094099" sldId="709"/>
            <ac:spMk id="3" creationId="{1EEC3019-2DBF-2204-71BC-BA22E9B7D6C8}"/>
          </ac:spMkLst>
        </pc:spChg>
        <pc:spChg chg="mod">
          <ac:chgData name="Yoel Kortick" userId="167978f5-7f40-4909-85d5-d4149554ad4e" providerId="ADAL" clId="{2A348B1D-6E43-4D7E-9D69-69D53BC9DABE}" dt="2023-08-27T09:19:36.575" v="48" actId="255"/>
          <ac:spMkLst>
            <pc:docMk/>
            <pc:sldMk cId="2996094099" sldId="709"/>
            <ac:spMk id="15" creationId="{423536D0-0849-EC7C-1C34-FB9D64B9DEF5}"/>
          </ac:spMkLst>
        </pc:spChg>
        <pc:spChg chg="del">
          <ac:chgData name="Yoel Kortick" userId="167978f5-7f40-4909-85d5-d4149554ad4e" providerId="ADAL" clId="{2A348B1D-6E43-4D7E-9D69-69D53BC9DABE}" dt="2023-08-27T09:19:40.801" v="50" actId="478"/>
          <ac:spMkLst>
            <pc:docMk/>
            <pc:sldMk cId="2996094099" sldId="709"/>
            <ac:spMk id="16" creationId="{9A88378E-F052-7061-968D-F5429B8DC396}"/>
          </ac:spMkLst>
        </pc:spChg>
        <pc:spChg chg="del">
          <ac:chgData name="Yoel Kortick" userId="167978f5-7f40-4909-85d5-d4149554ad4e" providerId="ADAL" clId="{2A348B1D-6E43-4D7E-9D69-69D53BC9DABE}" dt="2023-08-27T09:19:40.801" v="50" actId="478"/>
          <ac:spMkLst>
            <pc:docMk/>
            <pc:sldMk cId="2996094099" sldId="709"/>
            <ac:spMk id="18" creationId="{6EDE19D0-3F79-D76A-52BD-24043068F20B}"/>
          </ac:spMkLst>
        </pc:spChg>
        <pc:picChg chg="add mod">
          <ac:chgData name="Yoel Kortick" userId="167978f5-7f40-4909-85d5-d4149554ad4e" providerId="ADAL" clId="{2A348B1D-6E43-4D7E-9D69-69D53BC9DABE}" dt="2023-08-27T09:19:48.924" v="54" actId="1076"/>
          <ac:picMkLst>
            <pc:docMk/>
            <pc:sldMk cId="2996094099" sldId="709"/>
            <ac:picMk id="5" creationId="{756712F9-D060-3BEB-E805-EEDBE85A95FB}"/>
          </ac:picMkLst>
        </pc:picChg>
        <pc:picChg chg="del">
          <ac:chgData name="Yoel Kortick" userId="167978f5-7f40-4909-85d5-d4149554ad4e" providerId="ADAL" clId="{2A348B1D-6E43-4D7E-9D69-69D53BC9DABE}" dt="2023-08-27T09:19:39.072" v="49" actId="478"/>
          <ac:picMkLst>
            <pc:docMk/>
            <pc:sldMk cId="2996094099" sldId="709"/>
            <ac:picMk id="20" creationId="{7C9B1EF2-0D69-09AF-CDAC-1255D68D7355}"/>
          </ac:picMkLst>
        </pc:picChg>
        <pc:picChg chg="del">
          <ac:chgData name="Yoel Kortick" userId="167978f5-7f40-4909-85d5-d4149554ad4e" providerId="ADAL" clId="{2A348B1D-6E43-4D7E-9D69-69D53BC9DABE}" dt="2023-08-27T09:19:40.801" v="50" actId="478"/>
          <ac:picMkLst>
            <pc:docMk/>
            <pc:sldMk cId="2996094099" sldId="709"/>
            <ac:picMk id="22" creationId="{10C4EB6B-5BBA-E7CC-5835-87D43054F236}"/>
          </ac:picMkLst>
        </pc:picChg>
      </pc:sldChg>
      <pc:sldChg chg="modSp">
        <pc:chgData name="Yoel Kortick" userId="167978f5-7f40-4909-85d5-d4149554ad4e" providerId="ADAL" clId="{2A348B1D-6E43-4D7E-9D69-69D53BC9DABE}" dt="2023-08-27T09:15:54.740" v="3"/>
        <pc:sldMkLst>
          <pc:docMk/>
          <pc:sldMk cId="2583079210" sldId="711"/>
        </pc:sldMkLst>
        <pc:spChg chg="mod">
          <ac:chgData name="Yoel Kortick" userId="167978f5-7f40-4909-85d5-d4149554ad4e" providerId="ADAL" clId="{2A348B1D-6E43-4D7E-9D69-69D53BC9DABE}" dt="2023-08-27T09:15:54.740" v="3"/>
          <ac:spMkLst>
            <pc:docMk/>
            <pc:sldMk cId="2583079210" sldId="711"/>
            <ac:spMk id="3" creationId="{C0DC44FE-FE73-18C6-BA0D-39ADF9F4DAF5}"/>
          </ac:spMkLst>
        </pc:spChg>
      </pc:sldChg>
      <pc:sldChg chg="modSp del">
        <pc:chgData name="Yoel Kortick" userId="167978f5-7f40-4909-85d5-d4149554ad4e" providerId="ADAL" clId="{2A348B1D-6E43-4D7E-9D69-69D53BC9DABE}" dt="2023-08-27T09:18:00.803" v="22" actId="47"/>
        <pc:sldMkLst>
          <pc:docMk/>
          <pc:sldMk cId="3995503609" sldId="714"/>
        </pc:sldMkLst>
        <pc:spChg chg="mod">
          <ac:chgData name="Yoel Kortick" userId="167978f5-7f40-4909-85d5-d4149554ad4e" providerId="ADAL" clId="{2A348B1D-6E43-4D7E-9D69-69D53BC9DABE}" dt="2023-08-27T09:15:23.002" v="1"/>
          <ac:spMkLst>
            <pc:docMk/>
            <pc:sldMk cId="3995503609" sldId="714"/>
            <ac:spMk id="2" creationId="{FEDFB40A-FD68-C90C-FC94-AB562EC8C5F8}"/>
          </ac:spMkLst>
        </pc:spChg>
        <pc:spChg chg="mod">
          <ac:chgData name="Yoel Kortick" userId="167978f5-7f40-4909-85d5-d4149554ad4e" providerId="ADAL" clId="{2A348B1D-6E43-4D7E-9D69-69D53BC9DABE}" dt="2023-08-27T09:15:23.002" v="1"/>
          <ac:spMkLst>
            <pc:docMk/>
            <pc:sldMk cId="3995503609" sldId="714"/>
            <ac:spMk id="3" creationId="{1EEC3019-2DBF-2204-71BC-BA22E9B7D6C8}"/>
          </ac:spMkLst>
        </pc:spChg>
      </pc:sldChg>
      <pc:sldChg chg="modSp del">
        <pc:chgData name="Yoel Kortick" userId="167978f5-7f40-4909-85d5-d4149554ad4e" providerId="ADAL" clId="{2A348B1D-6E43-4D7E-9D69-69D53BC9DABE}" dt="2023-08-27T09:18:02.120" v="24" actId="47"/>
        <pc:sldMkLst>
          <pc:docMk/>
          <pc:sldMk cId="2081002177" sldId="715"/>
        </pc:sldMkLst>
        <pc:spChg chg="mod">
          <ac:chgData name="Yoel Kortick" userId="167978f5-7f40-4909-85d5-d4149554ad4e" providerId="ADAL" clId="{2A348B1D-6E43-4D7E-9D69-69D53BC9DABE}" dt="2023-08-27T09:15:23.002" v="1"/>
          <ac:spMkLst>
            <pc:docMk/>
            <pc:sldMk cId="2081002177" sldId="715"/>
            <ac:spMk id="2" creationId="{FEDFB40A-FD68-C90C-FC94-AB562EC8C5F8}"/>
          </ac:spMkLst>
        </pc:spChg>
        <pc:spChg chg="mod">
          <ac:chgData name="Yoel Kortick" userId="167978f5-7f40-4909-85d5-d4149554ad4e" providerId="ADAL" clId="{2A348B1D-6E43-4D7E-9D69-69D53BC9DABE}" dt="2023-08-27T09:15:23.002" v="1"/>
          <ac:spMkLst>
            <pc:docMk/>
            <pc:sldMk cId="2081002177" sldId="715"/>
            <ac:spMk id="3" creationId="{1EEC3019-2DBF-2204-71BC-BA22E9B7D6C8}"/>
          </ac:spMkLst>
        </pc:spChg>
      </pc:sldChg>
      <pc:sldChg chg="modSp del">
        <pc:chgData name="Yoel Kortick" userId="167978f5-7f40-4909-85d5-d4149554ad4e" providerId="ADAL" clId="{2A348B1D-6E43-4D7E-9D69-69D53BC9DABE}" dt="2023-08-27T09:19:15.417" v="45" actId="47"/>
        <pc:sldMkLst>
          <pc:docMk/>
          <pc:sldMk cId="2700976561" sldId="716"/>
        </pc:sldMkLst>
        <pc:spChg chg="mod">
          <ac:chgData name="Yoel Kortick" userId="167978f5-7f40-4909-85d5-d4149554ad4e" providerId="ADAL" clId="{2A348B1D-6E43-4D7E-9D69-69D53BC9DABE}" dt="2023-08-27T09:15:38.299" v="2"/>
          <ac:spMkLst>
            <pc:docMk/>
            <pc:sldMk cId="2700976561" sldId="716"/>
            <ac:spMk id="2" creationId="{FEDFB40A-FD68-C90C-FC94-AB562EC8C5F8}"/>
          </ac:spMkLst>
        </pc:spChg>
        <pc:spChg chg="mod">
          <ac:chgData name="Yoel Kortick" userId="167978f5-7f40-4909-85d5-d4149554ad4e" providerId="ADAL" clId="{2A348B1D-6E43-4D7E-9D69-69D53BC9DABE}" dt="2023-08-27T09:15:38.299" v="2"/>
          <ac:spMkLst>
            <pc:docMk/>
            <pc:sldMk cId="2700976561" sldId="716"/>
            <ac:spMk id="11" creationId="{F19B72A5-11A0-8FD1-FF18-139D99CB69EB}"/>
          </ac:spMkLst>
        </pc:spChg>
      </pc:sldChg>
      <pc:sldChg chg="modSp del">
        <pc:chgData name="Yoel Kortick" userId="167978f5-7f40-4909-85d5-d4149554ad4e" providerId="ADAL" clId="{2A348B1D-6E43-4D7E-9D69-69D53BC9DABE}" dt="2023-08-27T09:18:01.572" v="23" actId="47"/>
        <pc:sldMkLst>
          <pc:docMk/>
          <pc:sldMk cId="211785812" sldId="727"/>
        </pc:sldMkLst>
        <pc:spChg chg="mod">
          <ac:chgData name="Yoel Kortick" userId="167978f5-7f40-4909-85d5-d4149554ad4e" providerId="ADAL" clId="{2A348B1D-6E43-4D7E-9D69-69D53BC9DABE}" dt="2023-08-27T09:15:23.002" v="1"/>
          <ac:spMkLst>
            <pc:docMk/>
            <pc:sldMk cId="211785812" sldId="727"/>
            <ac:spMk id="2" creationId="{FEDFB40A-FD68-C90C-FC94-AB562EC8C5F8}"/>
          </ac:spMkLst>
        </pc:spChg>
        <pc:spChg chg="mod">
          <ac:chgData name="Yoel Kortick" userId="167978f5-7f40-4909-85d5-d4149554ad4e" providerId="ADAL" clId="{2A348B1D-6E43-4D7E-9D69-69D53BC9DABE}" dt="2023-08-27T09:15:23.002" v="1"/>
          <ac:spMkLst>
            <pc:docMk/>
            <pc:sldMk cId="211785812" sldId="727"/>
            <ac:spMk id="3" creationId="{1EEC3019-2DBF-2204-71BC-BA22E9B7D6C8}"/>
          </ac:spMkLst>
        </pc:spChg>
      </pc:sldChg>
      <pc:sldChg chg="addSp delSp modSp mod">
        <pc:chgData name="Yoel Kortick" userId="167978f5-7f40-4909-85d5-d4149554ad4e" providerId="ADAL" clId="{2A348B1D-6E43-4D7E-9D69-69D53BC9DABE}" dt="2023-08-27T09:18:45.185" v="38" actId="208"/>
        <pc:sldMkLst>
          <pc:docMk/>
          <pc:sldMk cId="1547312675" sldId="728"/>
        </pc:sldMkLst>
        <pc:spChg chg="mod">
          <ac:chgData name="Yoel Kortick" userId="167978f5-7f40-4909-85d5-d4149554ad4e" providerId="ADAL" clId="{2A348B1D-6E43-4D7E-9D69-69D53BC9DABE}" dt="2023-08-27T09:15:38.299" v="2"/>
          <ac:spMkLst>
            <pc:docMk/>
            <pc:sldMk cId="1547312675" sldId="728"/>
            <ac:spMk id="2" creationId="{FEDFB40A-FD68-C90C-FC94-AB562EC8C5F8}"/>
          </ac:spMkLst>
        </pc:spChg>
        <pc:spChg chg="mod">
          <ac:chgData name="Yoel Kortick" userId="167978f5-7f40-4909-85d5-d4149554ad4e" providerId="ADAL" clId="{2A348B1D-6E43-4D7E-9D69-69D53BC9DABE}" dt="2023-08-27T09:18:31.540" v="32"/>
          <ac:spMkLst>
            <pc:docMk/>
            <pc:sldMk cId="1547312675" sldId="728"/>
            <ac:spMk id="6" creationId="{FC137B9D-CCE8-1D3B-4207-4576FC1D2AA9}"/>
          </ac:spMkLst>
        </pc:spChg>
        <pc:spChg chg="del">
          <ac:chgData name="Yoel Kortick" userId="167978f5-7f40-4909-85d5-d4149554ad4e" providerId="ADAL" clId="{2A348B1D-6E43-4D7E-9D69-69D53BC9DABE}" dt="2023-08-27T09:18:39.471" v="33" actId="478"/>
          <ac:spMkLst>
            <pc:docMk/>
            <pc:sldMk cId="1547312675" sldId="728"/>
            <ac:spMk id="9" creationId="{2C9865DB-DEF5-F957-62F6-78B472059165}"/>
          </ac:spMkLst>
        </pc:spChg>
        <pc:spChg chg="del">
          <ac:chgData name="Yoel Kortick" userId="167978f5-7f40-4909-85d5-d4149554ad4e" providerId="ADAL" clId="{2A348B1D-6E43-4D7E-9D69-69D53BC9DABE}" dt="2023-08-27T09:18:39.471" v="33" actId="478"/>
          <ac:spMkLst>
            <pc:docMk/>
            <pc:sldMk cId="1547312675" sldId="728"/>
            <ac:spMk id="16" creationId="{8DAE9972-4164-8D13-2E74-1729F23DD14F}"/>
          </ac:spMkLst>
        </pc:spChg>
        <pc:spChg chg="mod">
          <ac:chgData name="Yoel Kortick" userId="167978f5-7f40-4909-85d5-d4149554ad4e" providerId="ADAL" clId="{2A348B1D-6E43-4D7E-9D69-69D53BC9DABE}" dt="2023-08-27T09:15:38.299" v="2"/>
          <ac:spMkLst>
            <pc:docMk/>
            <pc:sldMk cId="1547312675" sldId="728"/>
            <ac:spMk id="18" creationId="{DD5D4E08-A03E-9CCA-B67A-407F59F77DB7}"/>
          </ac:spMkLst>
        </pc:spChg>
        <pc:picChg chg="add mod">
          <ac:chgData name="Yoel Kortick" userId="167978f5-7f40-4909-85d5-d4149554ad4e" providerId="ADAL" clId="{2A348B1D-6E43-4D7E-9D69-69D53BC9DABE}" dt="2023-08-27T09:18:45.185" v="38" actId="208"/>
          <ac:picMkLst>
            <pc:docMk/>
            <pc:sldMk cId="1547312675" sldId="728"/>
            <ac:picMk id="3" creationId="{B7DCF62D-E17F-FD0D-424F-8DAFD39C2DCC}"/>
          </ac:picMkLst>
        </pc:picChg>
        <pc:picChg chg="del">
          <ac:chgData name="Yoel Kortick" userId="167978f5-7f40-4909-85d5-d4149554ad4e" providerId="ADAL" clId="{2A348B1D-6E43-4D7E-9D69-69D53BC9DABE}" dt="2023-08-27T09:18:39.471" v="33" actId="478"/>
          <ac:picMkLst>
            <pc:docMk/>
            <pc:sldMk cId="1547312675" sldId="728"/>
            <ac:picMk id="7" creationId="{06DDE6B2-88D6-7687-7AB9-B458131F6A1E}"/>
          </ac:picMkLst>
        </pc:picChg>
        <pc:cxnChg chg="del">
          <ac:chgData name="Yoel Kortick" userId="167978f5-7f40-4909-85d5-d4149554ad4e" providerId="ADAL" clId="{2A348B1D-6E43-4D7E-9D69-69D53BC9DABE}" dt="2023-08-27T09:18:39.471" v="33" actId="478"/>
          <ac:cxnSpMkLst>
            <pc:docMk/>
            <pc:sldMk cId="1547312675" sldId="728"/>
            <ac:cxnSpMk id="15" creationId="{A59A69AF-1C06-B0C2-889F-C4B8F7909313}"/>
          </ac:cxnSpMkLst>
        </pc:cxnChg>
        <pc:cxnChg chg="del">
          <ac:chgData name="Yoel Kortick" userId="167978f5-7f40-4909-85d5-d4149554ad4e" providerId="ADAL" clId="{2A348B1D-6E43-4D7E-9D69-69D53BC9DABE}" dt="2023-08-27T09:18:39.471" v="33" actId="478"/>
          <ac:cxnSpMkLst>
            <pc:docMk/>
            <pc:sldMk cId="1547312675" sldId="728"/>
            <ac:cxnSpMk id="17" creationId="{D4A9F9EC-EE43-904C-8197-CA2E3B0B2321}"/>
          </ac:cxnSpMkLst>
        </pc:cxnChg>
      </pc:sldChg>
      <pc:sldChg chg="addSp delSp modSp mod">
        <pc:chgData name="Yoel Kortick" userId="167978f5-7f40-4909-85d5-d4149554ad4e" providerId="ADAL" clId="{2A348B1D-6E43-4D7E-9D69-69D53BC9DABE}" dt="2023-08-27T09:19:07.206" v="44" actId="1076"/>
        <pc:sldMkLst>
          <pc:docMk/>
          <pc:sldMk cId="1363666176" sldId="729"/>
        </pc:sldMkLst>
        <pc:spChg chg="mod">
          <ac:chgData name="Yoel Kortick" userId="167978f5-7f40-4909-85d5-d4149554ad4e" providerId="ADAL" clId="{2A348B1D-6E43-4D7E-9D69-69D53BC9DABE}" dt="2023-08-27T09:15:38.299" v="2"/>
          <ac:spMkLst>
            <pc:docMk/>
            <pc:sldMk cId="1363666176" sldId="729"/>
            <ac:spMk id="2" creationId="{FEDFB40A-FD68-C90C-FC94-AB562EC8C5F8}"/>
          </ac:spMkLst>
        </pc:spChg>
        <pc:spChg chg="mod">
          <ac:chgData name="Yoel Kortick" userId="167978f5-7f40-4909-85d5-d4149554ad4e" providerId="ADAL" clId="{2A348B1D-6E43-4D7E-9D69-69D53BC9DABE}" dt="2023-08-27T09:18:55.669" v="39"/>
          <ac:spMkLst>
            <pc:docMk/>
            <pc:sldMk cId="1363666176" sldId="729"/>
            <ac:spMk id="6" creationId="{FC137B9D-CCE8-1D3B-4207-4576FC1D2AA9}"/>
          </ac:spMkLst>
        </pc:spChg>
        <pc:spChg chg="del">
          <ac:chgData name="Yoel Kortick" userId="167978f5-7f40-4909-85d5-d4149554ad4e" providerId="ADAL" clId="{2A348B1D-6E43-4D7E-9D69-69D53BC9DABE}" dt="2023-08-27T09:18:58.043" v="40" actId="478"/>
          <ac:spMkLst>
            <pc:docMk/>
            <pc:sldMk cId="1363666176" sldId="729"/>
            <ac:spMk id="10" creationId="{096C2C9C-AA00-0F65-E444-A182E6F845B1}"/>
          </ac:spMkLst>
        </pc:spChg>
        <pc:spChg chg="del">
          <ac:chgData name="Yoel Kortick" userId="167978f5-7f40-4909-85d5-d4149554ad4e" providerId="ADAL" clId="{2A348B1D-6E43-4D7E-9D69-69D53BC9DABE}" dt="2023-08-27T09:18:58.043" v="40" actId="478"/>
          <ac:spMkLst>
            <pc:docMk/>
            <pc:sldMk cId="1363666176" sldId="729"/>
            <ac:spMk id="11" creationId="{2297D728-A3B2-A1F6-C08A-5E652D07C567}"/>
          </ac:spMkLst>
        </pc:spChg>
        <pc:spChg chg="del">
          <ac:chgData name="Yoel Kortick" userId="167978f5-7f40-4909-85d5-d4149554ad4e" providerId="ADAL" clId="{2A348B1D-6E43-4D7E-9D69-69D53BC9DABE}" dt="2023-08-27T09:18:58.043" v="40" actId="478"/>
          <ac:spMkLst>
            <pc:docMk/>
            <pc:sldMk cId="1363666176" sldId="729"/>
            <ac:spMk id="12" creationId="{19E5981C-47AF-516C-ECD4-CCDC6E3A0E6C}"/>
          </ac:spMkLst>
        </pc:spChg>
        <pc:spChg chg="del">
          <ac:chgData name="Yoel Kortick" userId="167978f5-7f40-4909-85d5-d4149554ad4e" providerId="ADAL" clId="{2A348B1D-6E43-4D7E-9D69-69D53BC9DABE}" dt="2023-08-27T09:18:58.043" v="40" actId="478"/>
          <ac:spMkLst>
            <pc:docMk/>
            <pc:sldMk cId="1363666176" sldId="729"/>
            <ac:spMk id="14" creationId="{9E3D2327-692A-A91E-3950-88830F9972A5}"/>
          </ac:spMkLst>
        </pc:spChg>
        <pc:spChg chg="mod">
          <ac:chgData name="Yoel Kortick" userId="167978f5-7f40-4909-85d5-d4149554ad4e" providerId="ADAL" clId="{2A348B1D-6E43-4D7E-9D69-69D53BC9DABE}" dt="2023-08-27T09:15:38.299" v="2"/>
          <ac:spMkLst>
            <pc:docMk/>
            <pc:sldMk cId="1363666176" sldId="729"/>
            <ac:spMk id="18" creationId="{FE1B9275-A7B3-DAC4-B194-B133CB828D64}"/>
          </ac:spMkLst>
        </pc:spChg>
        <pc:picChg chg="add mod">
          <ac:chgData name="Yoel Kortick" userId="167978f5-7f40-4909-85d5-d4149554ad4e" providerId="ADAL" clId="{2A348B1D-6E43-4D7E-9D69-69D53BC9DABE}" dt="2023-08-27T09:19:07.206" v="44" actId="1076"/>
          <ac:picMkLst>
            <pc:docMk/>
            <pc:sldMk cId="1363666176" sldId="729"/>
            <ac:picMk id="3" creationId="{6F0697CF-10E6-2561-5F18-6E7BDBA96699}"/>
          </ac:picMkLst>
        </pc:picChg>
        <pc:picChg chg="del">
          <ac:chgData name="Yoel Kortick" userId="167978f5-7f40-4909-85d5-d4149554ad4e" providerId="ADAL" clId="{2A348B1D-6E43-4D7E-9D69-69D53BC9DABE}" dt="2023-08-27T09:18:58.043" v="40" actId="478"/>
          <ac:picMkLst>
            <pc:docMk/>
            <pc:sldMk cId="1363666176" sldId="729"/>
            <ac:picMk id="7" creationId="{06DDE6B2-88D6-7687-7AB9-B458131F6A1E}"/>
          </ac:picMkLst>
        </pc:picChg>
        <pc:picChg chg="del">
          <ac:chgData name="Yoel Kortick" userId="167978f5-7f40-4909-85d5-d4149554ad4e" providerId="ADAL" clId="{2A348B1D-6E43-4D7E-9D69-69D53BC9DABE}" dt="2023-08-27T09:18:58.043" v="40" actId="478"/>
          <ac:picMkLst>
            <pc:docMk/>
            <pc:sldMk cId="1363666176" sldId="729"/>
            <ac:picMk id="8" creationId="{5481C477-C52E-D025-2910-DB5C087E564A}"/>
          </ac:picMkLst>
        </pc:picChg>
      </pc:sldChg>
      <pc:sldChg chg="modSp del">
        <pc:chgData name="Yoel Kortick" userId="167978f5-7f40-4909-85d5-d4149554ad4e" providerId="ADAL" clId="{2A348B1D-6E43-4D7E-9D69-69D53BC9DABE}" dt="2023-08-27T09:19:16.065" v="46" actId="47"/>
        <pc:sldMkLst>
          <pc:docMk/>
          <pc:sldMk cId="220443758" sldId="730"/>
        </pc:sldMkLst>
        <pc:spChg chg="mod">
          <ac:chgData name="Yoel Kortick" userId="167978f5-7f40-4909-85d5-d4149554ad4e" providerId="ADAL" clId="{2A348B1D-6E43-4D7E-9D69-69D53BC9DABE}" dt="2023-08-27T09:15:38.299" v="2"/>
          <ac:spMkLst>
            <pc:docMk/>
            <pc:sldMk cId="220443758" sldId="730"/>
            <ac:spMk id="2" creationId="{FEDFB40A-FD68-C90C-FC94-AB562EC8C5F8}"/>
          </ac:spMkLst>
        </pc:spChg>
        <pc:spChg chg="mod">
          <ac:chgData name="Yoel Kortick" userId="167978f5-7f40-4909-85d5-d4149554ad4e" providerId="ADAL" clId="{2A348B1D-6E43-4D7E-9D69-69D53BC9DABE}" dt="2023-08-27T09:15:38.299" v="2"/>
          <ac:spMkLst>
            <pc:docMk/>
            <pc:sldMk cId="220443758" sldId="730"/>
            <ac:spMk id="3" creationId="{1EEC3019-2DBF-2204-71BC-BA22E9B7D6C8}"/>
          </ac:spMkLst>
        </pc:spChg>
      </pc:sldChg>
      <pc:sldChg chg="addSp delSp modSp mod">
        <pc:chgData name="Yoel Kortick" userId="167978f5-7f40-4909-85d5-d4149554ad4e" providerId="ADAL" clId="{2A348B1D-6E43-4D7E-9D69-69D53BC9DABE}" dt="2023-08-27T09:20:29.809" v="63" actId="1582"/>
        <pc:sldMkLst>
          <pc:docMk/>
          <pc:sldMk cId="1228219291" sldId="731"/>
        </pc:sldMkLst>
        <pc:spChg chg="mod">
          <ac:chgData name="Yoel Kortick" userId="167978f5-7f40-4909-85d5-d4149554ad4e" providerId="ADAL" clId="{2A348B1D-6E43-4D7E-9D69-69D53BC9DABE}" dt="2023-08-27T09:15:54.740" v="3"/>
          <ac:spMkLst>
            <pc:docMk/>
            <pc:sldMk cId="1228219291" sldId="731"/>
            <ac:spMk id="2" creationId="{FEDFB40A-FD68-C90C-FC94-AB562EC8C5F8}"/>
          </ac:spMkLst>
        </pc:spChg>
        <pc:spChg chg="mod">
          <ac:chgData name="Yoel Kortick" userId="167978f5-7f40-4909-85d5-d4149554ad4e" providerId="ADAL" clId="{2A348B1D-6E43-4D7E-9D69-69D53BC9DABE}" dt="2023-08-27T09:15:54.740" v="3"/>
          <ac:spMkLst>
            <pc:docMk/>
            <pc:sldMk cId="1228219291" sldId="731"/>
            <ac:spMk id="3" creationId="{1EEC3019-2DBF-2204-71BC-BA22E9B7D6C8}"/>
          </ac:spMkLst>
        </pc:spChg>
        <pc:spChg chg="mod">
          <ac:chgData name="Yoel Kortick" userId="167978f5-7f40-4909-85d5-d4149554ad4e" providerId="ADAL" clId="{2A348B1D-6E43-4D7E-9D69-69D53BC9DABE}" dt="2023-08-27T09:20:04.740" v="56" actId="255"/>
          <ac:spMkLst>
            <pc:docMk/>
            <pc:sldMk cId="1228219291" sldId="731"/>
            <ac:spMk id="5" creationId="{18A4B89C-01D4-EA0E-2DA7-6154F79EF493}"/>
          </ac:spMkLst>
        </pc:spChg>
        <pc:spChg chg="del">
          <ac:chgData name="Yoel Kortick" userId="167978f5-7f40-4909-85d5-d4149554ad4e" providerId="ADAL" clId="{2A348B1D-6E43-4D7E-9D69-69D53BC9DABE}" dt="2023-08-27T09:20:08.249" v="57" actId="478"/>
          <ac:spMkLst>
            <pc:docMk/>
            <pc:sldMk cId="1228219291" sldId="731"/>
            <ac:spMk id="7" creationId="{4339FE66-5792-4B34-3A77-261E83A1F012}"/>
          </ac:spMkLst>
        </pc:spChg>
        <pc:spChg chg="del">
          <ac:chgData name="Yoel Kortick" userId="167978f5-7f40-4909-85d5-d4149554ad4e" providerId="ADAL" clId="{2A348B1D-6E43-4D7E-9D69-69D53BC9DABE}" dt="2023-08-27T09:20:08.249" v="57" actId="478"/>
          <ac:spMkLst>
            <pc:docMk/>
            <pc:sldMk cId="1228219291" sldId="731"/>
            <ac:spMk id="9" creationId="{1C525278-0481-0F1A-62E0-201B0EA02B1C}"/>
          </ac:spMkLst>
        </pc:spChg>
        <pc:spChg chg="add mod">
          <ac:chgData name="Yoel Kortick" userId="167978f5-7f40-4909-85d5-d4149554ad4e" providerId="ADAL" clId="{2A348B1D-6E43-4D7E-9D69-69D53BC9DABE}" dt="2023-08-27T09:20:29.809" v="63" actId="1582"/>
          <ac:spMkLst>
            <pc:docMk/>
            <pc:sldMk cId="1228219291" sldId="731"/>
            <ac:spMk id="11" creationId="{84941925-289E-13F1-DDD7-CE75F7CA4C5D}"/>
          </ac:spMkLst>
        </pc:spChg>
        <pc:picChg chg="add mod">
          <ac:chgData name="Yoel Kortick" userId="167978f5-7f40-4909-85d5-d4149554ad4e" providerId="ADAL" clId="{2A348B1D-6E43-4D7E-9D69-69D53BC9DABE}" dt="2023-08-27T09:20:20.860" v="61" actId="1076"/>
          <ac:picMkLst>
            <pc:docMk/>
            <pc:sldMk cId="1228219291" sldId="731"/>
            <ac:picMk id="6" creationId="{70DA50DB-1B1A-8ADF-5EBD-F3727BAACB7C}"/>
          </ac:picMkLst>
        </pc:picChg>
        <pc:picChg chg="del">
          <ac:chgData name="Yoel Kortick" userId="167978f5-7f40-4909-85d5-d4149554ad4e" providerId="ADAL" clId="{2A348B1D-6E43-4D7E-9D69-69D53BC9DABE}" dt="2023-08-27T09:20:08.249" v="57" actId="478"/>
          <ac:picMkLst>
            <pc:docMk/>
            <pc:sldMk cId="1228219291" sldId="731"/>
            <ac:picMk id="15" creationId="{9C5CBACB-BDDB-C59D-30E6-D1E9510A1DF9}"/>
          </ac:picMkLst>
        </pc:picChg>
        <pc:cxnChg chg="del">
          <ac:chgData name="Yoel Kortick" userId="167978f5-7f40-4909-85d5-d4149554ad4e" providerId="ADAL" clId="{2A348B1D-6E43-4D7E-9D69-69D53BC9DABE}" dt="2023-08-27T09:20:08.249" v="57" actId="478"/>
          <ac:cxnSpMkLst>
            <pc:docMk/>
            <pc:sldMk cId="1228219291" sldId="731"/>
            <ac:cxnSpMk id="8" creationId="{1A0613A2-20B8-8633-E915-9B5943C3DD86}"/>
          </ac:cxnSpMkLst>
        </pc:cxnChg>
        <pc:cxnChg chg="del">
          <ac:chgData name="Yoel Kortick" userId="167978f5-7f40-4909-85d5-d4149554ad4e" providerId="ADAL" clId="{2A348B1D-6E43-4D7E-9D69-69D53BC9DABE}" dt="2023-08-27T09:20:08.249" v="57" actId="478"/>
          <ac:cxnSpMkLst>
            <pc:docMk/>
            <pc:sldMk cId="1228219291" sldId="731"/>
            <ac:cxnSpMk id="10" creationId="{0A9EB958-9321-A5A6-FE67-5D3B5294BEBD}"/>
          </ac:cxnSpMkLst>
        </pc:cxnChg>
      </pc:sldChg>
      <pc:sldChg chg="addSp delSp modSp mod">
        <pc:chgData name="Yoel Kortick" userId="167978f5-7f40-4909-85d5-d4149554ad4e" providerId="ADAL" clId="{2A348B1D-6E43-4D7E-9D69-69D53BC9DABE}" dt="2023-08-27T09:21:12.125" v="86" actId="1582"/>
        <pc:sldMkLst>
          <pc:docMk/>
          <pc:sldMk cId="1119988591" sldId="732"/>
        </pc:sldMkLst>
        <pc:spChg chg="mod">
          <ac:chgData name="Yoel Kortick" userId="167978f5-7f40-4909-85d5-d4149554ad4e" providerId="ADAL" clId="{2A348B1D-6E43-4D7E-9D69-69D53BC9DABE}" dt="2023-08-27T09:15:54.740" v="3"/>
          <ac:spMkLst>
            <pc:docMk/>
            <pc:sldMk cId="1119988591" sldId="732"/>
            <ac:spMk id="2" creationId="{FEDFB40A-FD68-C90C-FC94-AB562EC8C5F8}"/>
          </ac:spMkLst>
        </pc:spChg>
        <pc:spChg chg="mod">
          <ac:chgData name="Yoel Kortick" userId="167978f5-7f40-4909-85d5-d4149554ad4e" providerId="ADAL" clId="{2A348B1D-6E43-4D7E-9D69-69D53BC9DABE}" dt="2023-08-27T09:15:54.740" v="3"/>
          <ac:spMkLst>
            <pc:docMk/>
            <pc:sldMk cId="1119988591" sldId="732"/>
            <ac:spMk id="3" creationId="{1EEC3019-2DBF-2204-71BC-BA22E9B7D6C8}"/>
          </ac:spMkLst>
        </pc:spChg>
        <pc:spChg chg="mod">
          <ac:chgData name="Yoel Kortick" userId="167978f5-7f40-4909-85d5-d4149554ad4e" providerId="ADAL" clId="{2A348B1D-6E43-4D7E-9D69-69D53BC9DABE}" dt="2023-08-27T09:20:45.425" v="65" actId="255"/>
          <ac:spMkLst>
            <pc:docMk/>
            <pc:sldMk cId="1119988591" sldId="732"/>
            <ac:spMk id="5" creationId="{924D9EA0-4FFA-3E24-D8A1-8EFCE05135E6}"/>
          </ac:spMkLst>
        </pc:spChg>
        <pc:spChg chg="add mod">
          <ac:chgData name="Yoel Kortick" userId="167978f5-7f40-4909-85d5-d4149554ad4e" providerId="ADAL" clId="{2A348B1D-6E43-4D7E-9D69-69D53BC9DABE}" dt="2023-08-27T09:21:12.125" v="86" actId="1582"/>
          <ac:spMkLst>
            <pc:docMk/>
            <pc:sldMk cId="1119988591" sldId="732"/>
            <ac:spMk id="7" creationId="{056898A3-5113-1AD1-2278-4503E216E889}"/>
          </ac:spMkLst>
        </pc:spChg>
        <pc:spChg chg="del">
          <ac:chgData name="Yoel Kortick" userId="167978f5-7f40-4909-85d5-d4149554ad4e" providerId="ADAL" clId="{2A348B1D-6E43-4D7E-9D69-69D53BC9DABE}" dt="2023-08-27T09:20:48.465" v="66" actId="478"/>
          <ac:spMkLst>
            <pc:docMk/>
            <pc:sldMk cId="1119988591" sldId="732"/>
            <ac:spMk id="8" creationId="{E9061836-80A9-75C0-3AA3-E8B02C52D814}"/>
          </ac:spMkLst>
        </pc:spChg>
        <pc:spChg chg="del">
          <ac:chgData name="Yoel Kortick" userId="167978f5-7f40-4909-85d5-d4149554ad4e" providerId="ADAL" clId="{2A348B1D-6E43-4D7E-9D69-69D53BC9DABE}" dt="2023-08-27T09:20:48.465" v="66" actId="478"/>
          <ac:spMkLst>
            <pc:docMk/>
            <pc:sldMk cId="1119988591" sldId="732"/>
            <ac:spMk id="9" creationId="{F166C893-A354-94CF-454F-C175EF86E8BC}"/>
          </ac:spMkLst>
        </pc:spChg>
        <pc:spChg chg="del">
          <ac:chgData name="Yoel Kortick" userId="167978f5-7f40-4909-85d5-d4149554ad4e" providerId="ADAL" clId="{2A348B1D-6E43-4D7E-9D69-69D53BC9DABE}" dt="2023-08-27T09:20:48.465" v="66" actId="478"/>
          <ac:spMkLst>
            <pc:docMk/>
            <pc:sldMk cId="1119988591" sldId="732"/>
            <ac:spMk id="10" creationId="{9D7A03BF-EB75-4ACB-A36E-43D3112105E0}"/>
          </ac:spMkLst>
        </pc:spChg>
        <pc:spChg chg="del">
          <ac:chgData name="Yoel Kortick" userId="167978f5-7f40-4909-85d5-d4149554ad4e" providerId="ADAL" clId="{2A348B1D-6E43-4D7E-9D69-69D53BC9DABE}" dt="2023-08-27T09:20:48.465" v="66" actId="478"/>
          <ac:spMkLst>
            <pc:docMk/>
            <pc:sldMk cId="1119988591" sldId="732"/>
            <ac:spMk id="11" creationId="{5B50C3B2-D22C-38AA-F498-67C336A315FF}"/>
          </ac:spMkLst>
        </pc:spChg>
        <pc:picChg chg="add mod">
          <ac:chgData name="Yoel Kortick" userId="167978f5-7f40-4909-85d5-d4149554ad4e" providerId="ADAL" clId="{2A348B1D-6E43-4D7E-9D69-69D53BC9DABE}" dt="2023-08-27T09:21:03.339" v="83" actId="208"/>
          <ac:picMkLst>
            <pc:docMk/>
            <pc:sldMk cId="1119988591" sldId="732"/>
            <ac:picMk id="6" creationId="{2C7A8BD4-561F-932D-00BF-E9B2710FA515}"/>
          </ac:picMkLst>
        </pc:picChg>
        <pc:picChg chg="del">
          <ac:chgData name="Yoel Kortick" userId="167978f5-7f40-4909-85d5-d4149554ad4e" providerId="ADAL" clId="{2A348B1D-6E43-4D7E-9D69-69D53BC9DABE}" dt="2023-08-27T09:20:48.465" v="66" actId="478"/>
          <ac:picMkLst>
            <pc:docMk/>
            <pc:sldMk cId="1119988591" sldId="732"/>
            <ac:picMk id="14" creationId="{ACFB7BBC-DFCD-94DF-A5BB-E2A571A8FA61}"/>
          </ac:picMkLst>
        </pc:picChg>
        <pc:picChg chg="del">
          <ac:chgData name="Yoel Kortick" userId="167978f5-7f40-4909-85d5-d4149554ad4e" providerId="ADAL" clId="{2A348B1D-6E43-4D7E-9D69-69D53BC9DABE}" dt="2023-08-27T09:20:48.465" v="66" actId="478"/>
          <ac:picMkLst>
            <pc:docMk/>
            <pc:sldMk cId="1119988591" sldId="732"/>
            <ac:picMk id="16" creationId="{E7AC87BF-9D8B-ABF8-1C9B-BF31B4E6854A}"/>
          </ac:picMkLst>
        </pc:picChg>
      </pc:sldChg>
      <pc:sldChg chg="addSp delSp modSp mod">
        <pc:chgData name="Yoel Kortick" userId="167978f5-7f40-4909-85d5-d4149554ad4e" providerId="ADAL" clId="{2A348B1D-6E43-4D7E-9D69-69D53BC9DABE}" dt="2023-08-27T09:22:20.110" v="174" actId="14100"/>
        <pc:sldMkLst>
          <pc:docMk/>
          <pc:sldMk cId="2093560494" sldId="733"/>
        </pc:sldMkLst>
        <pc:spChg chg="mod">
          <ac:chgData name="Yoel Kortick" userId="167978f5-7f40-4909-85d5-d4149554ad4e" providerId="ADAL" clId="{2A348B1D-6E43-4D7E-9D69-69D53BC9DABE}" dt="2023-08-27T09:15:54.740" v="3"/>
          <ac:spMkLst>
            <pc:docMk/>
            <pc:sldMk cId="2093560494" sldId="733"/>
            <ac:spMk id="2" creationId="{FEDFB40A-FD68-C90C-FC94-AB562EC8C5F8}"/>
          </ac:spMkLst>
        </pc:spChg>
        <pc:spChg chg="mod">
          <ac:chgData name="Yoel Kortick" userId="167978f5-7f40-4909-85d5-d4149554ad4e" providerId="ADAL" clId="{2A348B1D-6E43-4D7E-9D69-69D53BC9DABE}" dt="2023-08-27T09:15:54.740" v="3"/>
          <ac:spMkLst>
            <pc:docMk/>
            <pc:sldMk cId="2093560494" sldId="733"/>
            <ac:spMk id="3" creationId="{1EEC3019-2DBF-2204-71BC-BA22E9B7D6C8}"/>
          </ac:spMkLst>
        </pc:spChg>
        <pc:spChg chg="del">
          <ac:chgData name="Yoel Kortick" userId="167978f5-7f40-4909-85d5-d4149554ad4e" providerId="ADAL" clId="{2A348B1D-6E43-4D7E-9D69-69D53BC9DABE}" dt="2023-08-27T09:21:45.914" v="87" actId="478"/>
          <ac:spMkLst>
            <pc:docMk/>
            <pc:sldMk cId="2093560494" sldId="733"/>
            <ac:spMk id="6" creationId="{4A850E2B-25CB-DC20-E3F1-1C205E7CF22C}"/>
          </ac:spMkLst>
        </pc:spChg>
        <pc:spChg chg="del">
          <ac:chgData name="Yoel Kortick" userId="167978f5-7f40-4909-85d5-d4149554ad4e" providerId="ADAL" clId="{2A348B1D-6E43-4D7E-9D69-69D53BC9DABE}" dt="2023-08-27T09:21:45.914" v="87" actId="478"/>
          <ac:spMkLst>
            <pc:docMk/>
            <pc:sldMk cId="2093560494" sldId="733"/>
            <ac:spMk id="7" creationId="{11FD20C2-F9C9-104B-84EC-49CCD054C32B}"/>
          </ac:spMkLst>
        </pc:spChg>
        <pc:spChg chg="add mod">
          <ac:chgData name="Yoel Kortick" userId="167978f5-7f40-4909-85d5-d4149554ad4e" providerId="ADAL" clId="{2A348B1D-6E43-4D7E-9D69-69D53BC9DABE}" dt="2023-08-27T09:22:16.634" v="173" actId="1037"/>
          <ac:spMkLst>
            <pc:docMk/>
            <pc:sldMk cId="2093560494" sldId="733"/>
            <ac:spMk id="8" creationId="{DAF91C4A-A4D5-3595-4279-A48D466ADF1E}"/>
          </ac:spMkLst>
        </pc:spChg>
        <pc:spChg chg="add mod">
          <ac:chgData name="Yoel Kortick" userId="167978f5-7f40-4909-85d5-d4149554ad4e" providerId="ADAL" clId="{2A348B1D-6E43-4D7E-9D69-69D53BC9DABE}" dt="2023-08-27T09:22:16.634" v="173" actId="1037"/>
          <ac:spMkLst>
            <pc:docMk/>
            <pc:sldMk cId="2093560494" sldId="733"/>
            <ac:spMk id="11" creationId="{E9AD9067-8EE3-9A53-DB12-B595713B24FE}"/>
          </ac:spMkLst>
        </pc:spChg>
        <pc:picChg chg="add mod">
          <ac:chgData name="Yoel Kortick" userId="167978f5-7f40-4909-85d5-d4149554ad4e" providerId="ADAL" clId="{2A348B1D-6E43-4D7E-9D69-69D53BC9DABE}" dt="2023-08-27T09:21:56.038" v="141" actId="208"/>
          <ac:picMkLst>
            <pc:docMk/>
            <pc:sldMk cId="2093560494" sldId="733"/>
            <ac:picMk id="5" creationId="{0373216F-601F-4FB2-CE35-9A0562769695}"/>
          </ac:picMkLst>
        </pc:picChg>
        <pc:picChg chg="del">
          <ac:chgData name="Yoel Kortick" userId="167978f5-7f40-4909-85d5-d4149554ad4e" providerId="ADAL" clId="{2A348B1D-6E43-4D7E-9D69-69D53BC9DABE}" dt="2023-08-27T09:21:45.914" v="87" actId="478"/>
          <ac:picMkLst>
            <pc:docMk/>
            <pc:sldMk cId="2093560494" sldId="733"/>
            <ac:picMk id="9" creationId="{4583706B-AF81-A0EB-A415-241109EFBFF6}"/>
          </ac:picMkLst>
        </pc:picChg>
        <pc:cxnChg chg="add mod">
          <ac:chgData name="Yoel Kortick" userId="167978f5-7f40-4909-85d5-d4149554ad4e" providerId="ADAL" clId="{2A348B1D-6E43-4D7E-9D69-69D53BC9DABE}" dt="2023-08-27T09:22:20.110" v="174" actId="14100"/>
          <ac:cxnSpMkLst>
            <pc:docMk/>
            <pc:sldMk cId="2093560494" sldId="733"/>
            <ac:cxnSpMk id="10" creationId="{534D3047-7011-75A5-58AC-6B9EDB483D36}"/>
          </ac:cxnSpMkLst>
        </pc:cxnChg>
        <pc:cxnChg chg="add mod">
          <ac:chgData name="Yoel Kortick" userId="167978f5-7f40-4909-85d5-d4149554ad4e" providerId="ADAL" clId="{2A348B1D-6E43-4D7E-9D69-69D53BC9DABE}" dt="2023-08-27T09:22:16.634" v="173" actId="1037"/>
          <ac:cxnSpMkLst>
            <pc:docMk/>
            <pc:sldMk cId="2093560494" sldId="733"/>
            <ac:cxnSpMk id="12" creationId="{AD445A17-EECE-C030-61F9-4A9A7639BFA9}"/>
          </ac:cxnSpMkLst>
        </pc:cxnChg>
        <pc:cxnChg chg="add mod">
          <ac:chgData name="Yoel Kortick" userId="167978f5-7f40-4909-85d5-d4149554ad4e" providerId="ADAL" clId="{2A348B1D-6E43-4D7E-9D69-69D53BC9DABE}" dt="2023-08-27T09:22:16.634" v="173" actId="1037"/>
          <ac:cxnSpMkLst>
            <pc:docMk/>
            <pc:sldMk cId="2093560494" sldId="733"/>
            <ac:cxnSpMk id="14" creationId="{19F73EC3-09FC-104F-A3D5-6225C0C10684}"/>
          </ac:cxnSpMkLst>
        </pc:cxnChg>
      </pc:sldChg>
      <pc:sldChg chg="addSp delSp modSp mod">
        <pc:chgData name="Yoel Kortick" userId="167978f5-7f40-4909-85d5-d4149554ad4e" providerId="ADAL" clId="{2A348B1D-6E43-4D7E-9D69-69D53BC9DABE}" dt="2023-08-27T09:23:04.454" v="203" actId="167"/>
        <pc:sldMkLst>
          <pc:docMk/>
          <pc:sldMk cId="518068977" sldId="734"/>
        </pc:sldMkLst>
        <pc:spChg chg="mod">
          <ac:chgData name="Yoel Kortick" userId="167978f5-7f40-4909-85d5-d4149554ad4e" providerId="ADAL" clId="{2A348B1D-6E43-4D7E-9D69-69D53BC9DABE}" dt="2023-08-27T09:15:54.740" v="3"/>
          <ac:spMkLst>
            <pc:docMk/>
            <pc:sldMk cId="518068977" sldId="734"/>
            <ac:spMk id="2" creationId="{FEDFB40A-FD68-C90C-FC94-AB562EC8C5F8}"/>
          </ac:spMkLst>
        </pc:spChg>
        <pc:spChg chg="mod">
          <ac:chgData name="Yoel Kortick" userId="167978f5-7f40-4909-85d5-d4149554ad4e" providerId="ADAL" clId="{2A348B1D-6E43-4D7E-9D69-69D53BC9DABE}" dt="2023-08-27T09:15:54.740" v="3"/>
          <ac:spMkLst>
            <pc:docMk/>
            <pc:sldMk cId="518068977" sldId="734"/>
            <ac:spMk id="3" creationId="{1EEC3019-2DBF-2204-71BC-BA22E9B7D6C8}"/>
          </ac:spMkLst>
        </pc:spChg>
        <pc:spChg chg="mod">
          <ac:chgData name="Yoel Kortick" userId="167978f5-7f40-4909-85d5-d4149554ad4e" providerId="ADAL" clId="{2A348B1D-6E43-4D7E-9D69-69D53BC9DABE}" dt="2023-08-27T09:22:36.225" v="176" actId="255"/>
          <ac:spMkLst>
            <pc:docMk/>
            <pc:sldMk cId="518068977" sldId="734"/>
            <ac:spMk id="6" creationId="{B0C9E132-04CE-45F0-B85D-7D9668E528C1}"/>
          </ac:spMkLst>
        </pc:spChg>
        <pc:spChg chg="mod">
          <ac:chgData name="Yoel Kortick" userId="167978f5-7f40-4909-85d5-d4149554ad4e" providerId="ADAL" clId="{2A348B1D-6E43-4D7E-9D69-69D53BC9DABE}" dt="2023-08-27T09:23:01.877" v="202" actId="1035"/>
          <ac:spMkLst>
            <pc:docMk/>
            <pc:sldMk cId="518068977" sldId="734"/>
            <ac:spMk id="7" creationId="{12F5EF16-F857-941B-F1A8-3182394E15D7}"/>
          </ac:spMkLst>
        </pc:spChg>
        <pc:picChg chg="del">
          <ac:chgData name="Yoel Kortick" userId="167978f5-7f40-4909-85d5-d4149554ad4e" providerId="ADAL" clId="{2A348B1D-6E43-4D7E-9D69-69D53BC9DABE}" dt="2023-08-27T09:22:39.317" v="177" actId="478"/>
          <ac:picMkLst>
            <pc:docMk/>
            <pc:sldMk cId="518068977" sldId="734"/>
            <ac:picMk id="5" creationId="{74B04303-9EE1-E1E5-4642-D97654AFB479}"/>
          </ac:picMkLst>
        </pc:picChg>
        <pc:picChg chg="add mod ord">
          <ac:chgData name="Yoel Kortick" userId="167978f5-7f40-4909-85d5-d4149554ad4e" providerId="ADAL" clId="{2A348B1D-6E43-4D7E-9D69-69D53BC9DABE}" dt="2023-08-27T09:23:04.454" v="203" actId="167"/>
          <ac:picMkLst>
            <pc:docMk/>
            <pc:sldMk cId="518068977" sldId="734"/>
            <ac:picMk id="8" creationId="{1020CF30-10F0-4C9D-BD4C-471538A43840}"/>
          </ac:picMkLst>
        </pc:picChg>
      </pc:sldChg>
      <pc:sldChg chg="modSp">
        <pc:chgData name="Yoel Kortick" userId="167978f5-7f40-4909-85d5-d4149554ad4e" providerId="ADAL" clId="{2A348B1D-6E43-4D7E-9D69-69D53BC9DABE}" dt="2023-08-27T09:16:14.265" v="4"/>
        <pc:sldMkLst>
          <pc:docMk/>
          <pc:sldMk cId="2204058033" sldId="735"/>
        </pc:sldMkLst>
        <pc:spChg chg="mod">
          <ac:chgData name="Yoel Kortick" userId="167978f5-7f40-4909-85d5-d4149554ad4e" providerId="ADAL" clId="{2A348B1D-6E43-4D7E-9D69-69D53BC9DABE}" dt="2023-08-27T09:16:14.265" v="4"/>
          <ac:spMkLst>
            <pc:docMk/>
            <pc:sldMk cId="2204058033" sldId="735"/>
            <ac:spMk id="3" creationId="{C0DC44FE-FE73-18C6-BA0D-39ADF9F4DAF5}"/>
          </ac:spMkLst>
        </pc:spChg>
      </pc:sldChg>
      <pc:sldChg chg="addSp delSp modSp mod">
        <pc:chgData name="Yoel Kortick" userId="167978f5-7f40-4909-85d5-d4149554ad4e" providerId="ADAL" clId="{2A348B1D-6E43-4D7E-9D69-69D53BC9DABE}" dt="2023-08-27T09:32:03.518" v="335" actId="208"/>
        <pc:sldMkLst>
          <pc:docMk/>
          <pc:sldMk cId="1174025114" sldId="736"/>
        </pc:sldMkLst>
        <pc:spChg chg="mod">
          <ac:chgData name="Yoel Kortick" userId="167978f5-7f40-4909-85d5-d4149554ad4e" providerId="ADAL" clId="{2A348B1D-6E43-4D7E-9D69-69D53BC9DABE}" dt="2023-08-27T09:16:14.265" v="4"/>
          <ac:spMkLst>
            <pc:docMk/>
            <pc:sldMk cId="1174025114" sldId="736"/>
            <ac:spMk id="2" creationId="{FEDFB40A-FD68-C90C-FC94-AB562EC8C5F8}"/>
          </ac:spMkLst>
        </pc:spChg>
        <pc:spChg chg="mod">
          <ac:chgData name="Yoel Kortick" userId="167978f5-7f40-4909-85d5-d4149554ad4e" providerId="ADAL" clId="{2A348B1D-6E43-4D7E-9D69-69D53BC9DABE}" dt="2023-08-27T09:16:14.265" v="4"/>
          <ac:spMkLst>
            <pc:docMk/>
            <pc:sldMk cId="1174025114" sldId="736"/>
            <ac:spMk id="3" creationId="{1EEC3019-2DBF-2204-71BC-BA22E9B7D6C8}"/>
          </ac:spMkLst>
        </pc:spChg>
        <pc:spChg chg="add mod">
          <ac:chgData name="Yoel Kortick" userId="167978f5-7f40-4909-85d5-d4149554ad4e" providerId="ADAL" clId="{2A348B1D-6E43-4D7E-9D69-69D53BC9DABE}" dt="2023-08-27T09:31:58.599" v="333" actId="208"/>
          <ac:spMkLst>
            <pc:docMk/>
            <pc:sldMk cId="1174025114" sldId="736"/>
            <ac:spMk id="6" creationId="{28A8C8D4-89AB-C448-7EAA-69217FF0E96B}"/>
          </ac:spMkLst>
        </pc:spChg>
        <pc:spChg chg="del">
          <ac:chgData name="Yoel Kortick" userId="167978f5-7f40-4909-85d5-d4149554ad4e" providerId="ADAL" clId="{2A348B1D-6E43-4D7E-9D69-69D53BC9DABE}" dt="2023-08-27T09:31:44.113" v="327" actId="478"/>
          <ac:spMkLst>
            <pc:docMk/>
            <pc:sldMk cId="1174025114" sldId="736"/>
            <ac:spMk id="15" creationId="{423536D0-0849-EC7C-1C34-FB9D64B9DEF5}"/>
          </ac:spMkLst>
        </pc:spChg>
        <pc:picChg chg="add mod">
          <ac:chgData name="Yoel Kortick" userId="167978f5-7f40-4909-85d5-d4149554ad4e" providerId="ADAL" clId="{2A348B1D-6E43-4D7E-9D69-69D53BC9DABE}" dt="2023-08-27T09:32:03.518" v="335" actId="208"/>
          <ac:picMkLst>
            <pc:docMk/>
            <pc:sldMk cId="1174025114" sldId="736"/>
            <ac:picMk id="5" creationId="{22906A4D-088B-F029-F8B8-26F2B60C1689}"/>
          </ac:picMkLst>
        </pc:picChg>
        <pc:cxnChg chg="add mod">
          <ac:chgData name="Yoel Kortick" userId="167978f5-7f40-4909-85d5-d4149554ad4e" providerId="ADAL" clId="{2A348B1D-6E43-4D7E-9D69-69D53BC9DABE}" dt="2023-08-27T09:32:02.035" v="334" actId="14100"/>
          <ac:cxnSpMkLst>
            <pc:docMk/>
            <pc:sldMk cId="1174025114" sldId="736"/>
            <ac:cxnSpMk id="7" creationId="{7E475796-8E09-299C-7715-BA84342AEDD4}"/>
          </ac:cxnSpMkLst>
        </pc:cxnChg>
      </pc:sldChg>
      <pc:sldChg chg="addSp delSp modSp mod">
        <pc:chgData name="Yoel Kortick" userId="167978f5-7f40-4909-85d5-d4149554ad4e" providerId="ADAL" clId="{2A348B1D-6E43-4D7E-9D69-69D53BC9DABE}" dt="2023-08-27T09:34:24.879" v="359" actId="1582"/>
        <pc:sldMkLst>
          <pc:docMk/>
          <pc:sldMk cId="2251347690" sldId="737"/>
        </pc:sldMkLst>
        <pc:spChg chg="mod">
          <ac:chgData name="Yoel Kortick" userId="167978f5-7f40-4909-85d5-d4149554ad4e" providerId="ADAL" clId="{2A348B1D-6E43-4D7E-9D69-69D53BC9DABE}" dt="2023-08-27T09:16:14.265" v="4"/>
          <ac:spMkLst>
            <pc:docMk/>
            <pc:sldMk cId="2251347690" sldId="737"/>
            <ac:spMk id="2" creationId="{FEDFB40A-FD68-C90C-FC94-AB562EC8C5F8}"/>
          </ac:spMkLst>
        </pc:spChg>
        <pc:spChg chg="mod">
          <ac:chgData name="Yoel Kortick" userId="167978f5-7f40-4909-85d5-d4149554ad4e" providerId="ADAL" clId="{2A348B1D-6E43-4D7E-9D69-69D53BC9DABE}" dt="2023-08-27T09:16:14.265" v="4"/>
          <ac:spMkLst>
            <pc:docMk/>
            <pc:sldMk cId="2251347690" sldId="737"/>
            <ac:spMk id="3" creationId="{1EEC3019-2DBF-2204-71BC-BA22E9B7D6C8}"/>
          </ac:spMkLst>
        </pc:spChg>
        <pc:spChg chg="del">
          <ac:chgData name="Yoel Kortick" userId="167978f5-7f40-4909-85d5-d4149554ad4e" providerId="ADAL" clId="{2A348B1D-6E43-4D7E-9D69-69D53BC9DABE}" dt="2023-08-27T09:32:26.620" v="337" actId="478"/>
          <ac:spMkLst>
            <pc:docMk/>
            <pc:sldMk cId="2251347690" sldId="737"/>
            <ac:spMk id="7" creationId="{DFA3C74F-1EA8-53DF-D459-61EC8A7491DE}"/>
          </ac:spMkLst>
        </pc:spChg>
        <pc:spChg chg="add mod">
          <ac:chgData name="Yoel Kortick" userId="167978f5-7f40-4909-85d5-d4149554ad4e" providerId="ADAL" clId="{2A348B1D-6E43-4D7E-9D69-69D53BC9DABE}" dt="2023-08-27T09:34:24.879" v="359" actId="1582"/>
          <ac:spMkLst>
            <pc:docMk/>
            <pc:sldMk cId="2251347690" sldId="737"/>
            <ac:spMk id="8" creationId="{1A1B6919-F880-6B34-CD8C-E2A14FBB1956}"/>
          </ac:spMkLst>
        </pc:spChg>
        <pc:spChg chg="mod">
          <ac:chgData name="Yoel Kortick" userId="167978f5-7f40-4909-85d5-d4149554ad4e" providerId="ADAL" clId="{2A348B1D-6E43-4D7E-9D69-69D53BC9DABE}" dt="2023-08-27T09:32:17.219" v="336"/>
          <ac:spMkLst>
            <pc:docMk/>
            <pc:sldMk cId="2251347690" sldId="737"/>
            <ac:spMk id="15" creationId="{423536D0-0849-EC7C-1C34-FB9D64B9DEF5}"/>
          </ac:spMkLst>
        </pc:spChg>
        <pc:picChg chg="add mod">
          <ac:chgData name="Yoel Kortick" userId="167978f5-7f40-4909-85d5-d4149554ad4e" providerId="ADAL" clId="{2A348B1D-6E43-4D7E-9D69-69D53BC9DABE}" dt="2023-08-27T09:32:31.662" v="340" actId="208"/>
          <ac:picMkLst>
            <pc:docMk/>
            <pc:sldMk cId="2251347690" sldId="737"/>
            <ac:picMk id="5" creationId="{13933297-02CA-E610-2A70-A8FFE2E6BD35}"/>
          </ac:picMkLst>
        </pc:picChg>
        <pc:picChg chg="del">
          <ac:chgData name="Yoel Kortick" userId="167978f5-7f40-4909-85d5-d4149554ad4e" providerId="ADAL" clId="{2A348B1D-6E43-4D7E-9D69-69D53BC9DABE}" dt="2023-08-27T09:32:26.620" v="337" actId="478"/>
          <ac:picMkLst>
            <pc:docMk/>
            <pc:sldMk cId="2251347690" sldId="737"/>
            <ac:picMk id="6" creationId="{E360FB54-087F-1050-E1CF-6D64CA20D0D9}"/>
          </ac:picMkLst>
        </pc:picChg>
      </pc:sldChg>
      <pc:sldChg chg="addSp delSp modSp mod">
        <pc:chgData name="Yoel Kortick" userId="167978f5-7f40-4909-85d5-d4149554ad4e" providerId="ADAL" clId="{2A348B1D-6E43-4D7E-9D69-69D53BC9DABE}" dt="2023-08-27T09:35:18.076" v="370" actId="208"/>
        <pc:sldMkLst>
          <pc:docMk/>
          <pc:sldMk cId="3402113496" sldId="738"/>
        </pc:sldMkLst>
        <pc:spChg chg="mod">
          <ac:chgData name="Yoel Kortick" userId="167978f5-7f40-4909-85d5-d4149554ad4e" providerId="ADAL" clId="{2A348B1D-6E43-4D7E-9D69-69D53BC9DABE}" dt="2023-08-27T09:16:14.265" v="4"/>
          <ac:spMkLst>
            <pc:docMk/>
            <pc:sldMk cId="3402113496" sldId="738"/>
            <ac:spMk id="2" creationId="{FEDFB40A-FD68-C90C-FC94-AB562EC8C5F8}"/>
          </ac:spMkLst>
        </pc:spChg>
        <pc:spChg chg="mod">
          <ac:chgData name="Yoel Kortick" userId="167978f5-7f40-4909-85d5-d4149554ad4e" providerId="ADAL" clId="{2A348B1D-6E43-4D7E-9D69-69D53BC9DABE}" dt="2023-08-27T09:16:14.265" v="4"/>
          <ac:spMkLst>
            <pc:docMk/>
            <pc:sldMk cId="3402113496" sldId="738"/>
            <ac:spMk id="3" creationId="{1EEC3019-2DBF-2204-71BC-BA22E9B7D6C8}"/>
          </ac:spMkLst>
        </pc:spChg>
        <pc:spChg chg="add mod">
          <ac:chgData name="Yoel Kortick" userId="167978f5-7f40-4909-85d5-d4149554ad4e" providerId="ADAL" clId="{2A348B1D-6E43-4D7E-9D69-69D53BC9DABE}" dt="2023-08-27T09:35:18.076" v="370" actId="208"/>
          <ac:spMkLst>
            <pc:docMk/>
            <pc:sldMk cId="3402113496" sldId="738"/>
            <ac:spMk id="6" creationId="{5115213F-18B2-6390-2D9F-BE11FC34BFEB}"/>
          </ac:spMkLst>
        </pc:spChg>
        <pc:spChg chg="del">
          <ac:chgData name="Yoel Kortick" userId="167978f5-7f40-4909-85d5-d4149554ad4e" providerId="ADAL" clId="{2A348B1D-6E43-4D7E-9D69-69D53BC9DABE}" dt="2023-08-27T09:34:56.267" v="364" actId="478"/>
          <ac:spMkLst>
            <pc:docMk/>
            <pc:sldMk cId="3402113496" sldId="738"/>
            <ac:spMk id="7" creationId="{DFA3C74F-1EA8-53DF-D459-61EC8A7491DE}"/>
          </ac:spMkLst>
        </pc:spChg>
        <pc:spChg chg="del mod">
          <ac:chgData name="Yoel Kortick" userId="167978f5-7f40-4909-85d5-d4149554ad4e" providerId="ADAL" clId="{2A348B1D-6E43-4D7E-9D69-69D53BC9DABE}" dt="2023-08-27T09:34:44.566" v="361" actId="478"/>
          <ac:spMkLst>
            <pc:docMk/>
            <pc:sldMk cId="3402113496" sldId="738"/>
            <ac:spMk id="15" creationId="{423536D0-0849-EC7C-1C34-FB9D64B9DEF5}"/>
          </ac:spMkLst>
        </pc:spChg>
        <pc:picChg chg="add mod">
          <ac:chgData name="Yoel Kortick" userId="167978f5-7f40-4909-85d5-d4149554ad4e" providerId="ADAL" clId="{2A348B1D-6E43-4D7E-9D69-69D53BC9DABE}" dt="2023-08-27T09:34:58.824" v="366" actId="1076"/>
          <ac:picMkLst>
            <pc:docMk/>
            <pc:sldMk cId="3402113496" sldId="738"/>
            <ac:picMk id="5" creationId="{53B3312E-F225-BEC8-EE35-FCE9A0A931E9}"/>
          </ac:picMkLst>
        </pc:picChg>
        <pc:picChg chg="del">
          <ac:chgData name="Yoel Kortick" userId="167978f5-7f40-4909-85d5-d4149554ad4e" providerId="ADAL" clId="{2A348B1D-6E43-4D7E-9D69-69D53BC9DABE}" dt="2023-08-27T09:34:42.517" v="360" actId="478"/>
          <ac:picMkLst>
            <pc:docMk/>
            <pc:sldMk cId="3402113496" sldId="738"/>
            <ac:picMk id="8" creationId="{265CBD21-292E-4A64-D7E2-B4019F9FE90B}"/>
          </ac:picMkLst>
        </pc:picChg>
        <pc:cxnChg chg="add mod">
          <ac:chgData name="Yoel Kortick" userId="167978f5-7f40-4909-85d5-d4149554ad4e" providerId="ADAL" clId="{2A348B1D-6E43-4D7E-9D69-69D53BC9DABE}" dt="2023-08-27T09:35:16.020" v="369" actId="14100"/>
          <ac:cxnSpMkLst>
            <pc:docMk/>
            <pc:sldMk cId="3402113496" sldId="738"/>
            <ac:cxnSpMk id="9" creationId="{BDEA1AE4-B502-E717-864C-4B6EBEFD5A4A}"/>
          </ac:cxnSpMkLst>
        </pc:cxnChg>
      </pc:sldChg>
      <pc:sldChg chg="addSp delSp modSp mod">
        <pc:chgData name="Yoel Kortick" userId="167978f5-7f40-4909-85d5-d4149554ad4e" providerId="ADAL" clId="{2A348B1D-6E43-4D7E-9D69-69D53BC9DABE}" dt="2023-08-27T09:35:59.223" v="397" actId="1038"/>
        <pc:sldMkLst>
          <pc:docMk/>
          <pc:sldMk cId="3395828217" sldId="739"/>
        </pc:sldMkLst>
        <pc:spChg chg="mod">
          <ac:chgData name="Yoel Kortick" userId="167978f5-7f40-4909-85d5-d4149554ad4e" providerId="ADAL" clId="{2A348B1D-6E43-4D7E-9D69-69D53BC9DABE}" dt="2023-08-27T09:16:14.265" v="4"/>
          <ac:spMkLst>
            <pc:docMk/>
            <pc:sldMk cId="3395828217" sldId="739"/>
            <ac:spMk id="2" creationId="{FEDFB40A-FD68-C90C-FC94-AB562EC8C5F8}"/>
          </ac:spMkLst>
        </pc:spChg>
        <pc:spChg chg="mod">
          <ac:chgData name="Yoel Kortick" userId="167978f5-7f40-4909-85d5-d4149554ad4e" providerId="ADAL" clId="{2A348B1D-6E43-4D7E-9D69-69D53BC9DABE}" dt="2023-08-27T09:16:14.265" v="4"/>
          <ac:spMkLst>
            <pc:docMk/>
            <pc:sldMk cId="3395828217" sldId="739"/>
            <ac:spMk id="3" creationId="{1EEC3019-2DBF-2204-71BC-BA22E9B7D6C8}"/>
          </ac:spMkLst>
        </pc:spChg>
        <pc:spChg chg="del">
          <ac:chgData name="Yoel Kortick" userId="167978f5-7f40-4909-85d5-d4149554ad4e" providerId="ADAL" clId="{2A348B1D-6E43-4D7E-9D69-69D53BC9DABE}" dt="2023-08-27T09:32:52.685" v="343" actId="478"/>
          <ac:spMkLst>
            <pc:docMk/>
            <pc:sldMk cId="3395828217" sldId="739"/>
            <ac:spMk id="7" creationId="{DFA3C74F-1EA8-53DF-D459-61EC8A7491DE}"/>
          </ac:spMkLst>
        </pc:spChg>
        <pc:spChg chg="add del mod">
          <ac:chgData name="Yoel Kortick" userId="167978f5-7f40-4909-85d5-d4149554ad4e" providerId="ADAL" clId="{2A348B1D-6E43-4D7E-9D69-69D53BC9DABE}" dt="2023-08-27T09:35:40.982" v="373" actId="478"/>
          <ac:spMkLst>
            <pc:docMk/>
            <pc:sldMk cId="3395828217" sldId="739"/>
            <ac:spMk id="8" creationId="{C3FF4AA5-4C98-2215-FA2C-03C67015050E}"/>
          </ac:spMkLst>
        </pc:spChg>
        <pc:spChg chg="add mod">
          <ac:chgData name="Yoel Kortick" userId="167978f5-7f40-4909-85d5-d4149554ad4e" providerId="ADAL" clId="{2A348B1D-6E43-4D7E-9D69-69D53BC9DABE}" dt="2023-08-27T09:35:59.223" v="397" actId="1038"/>
          <ac:spMkLst>
            <pc:docMk/>
            <pc:sldMk cId="3395828217" sldId="739"/>
            <ac:spMk id="12" creationId="{185A222E-FFF7-74E8-56E7-1AE41B11F6FF}"/>
          </ac:spMkLst>
        </pc:spChg>
        <pc:spChg chg="mod">
          <ac:chgData name="Yoel Kortick" userId="167978f5-7f40-4909-85d5-d4149554ad4e" providerId="ADAL" clId="{2A348B1D-6E43-4D7E-9D69-69D53BC9DABE}" dt="2023-08-27T09:35:30.381" v="371"/>
          <ac:spMkLst>
            <pc:docMk/>
            <pc:sldMk cId="3395828217" sldId="739"/>
            <ac:spMk id="15" creationId="{423536D0-0849-EC7C-1C34-FB9D64B9DEF5}"/>
          </ac:spMkLst>
        </pc:spChg>
        <pc:picChg chg="add del mod">
          <ac:chgData name="Yoel Kortick" userId="167978f5-7f40-4909-85d5-d4149554ad4e" providerId="ADAL" clId="{2A348B1D-6E43-4D7E-9D69-69D53BC9DABE}" dt="2023-08-27T09:35:38.895" v="372" actId="478"/>
          <ac:picMkLst>
            <pc:docMk/>
            <pc:sldMk cId="3395828217" sldId="739"/>
            <ac:picMk id="5" creationId="{44235220-889E-8FA6-7A1F-6883F47BF1A9}"/>
          </ac:picMkLst>
        </pc:picChg>
        <pc:picChg chg="del">
          <ac:chgData name="Yoel Kortick" userId="167978f5-7f40-4909-85d5-d4149554ad4e" providerId="ADAL" clId="{2A348B1D-6E43-4D7E-9D69-69D53BC9DABE}" dt="2023-08-27T09:32:48.099" v="341" actId="478"/>
          <ac:picMkLst>
            <pc:docMk/>
            <pc:sldMk cId="3395828217" sldId="739"/>
            <ac:picMk id="6" creationId="{F2EC7AA6-C847-9BC8-8832-E9384E4B1BEE}"/>
          </ac:picMkLst>
        </pc:picChg>
        <pc:picChg chg="add mod">
          <ac:chgData name="Yoel Kortick" userId="167978f5-7f40-4909-85d5-d4149554ad4e" providerId="ADAL" clId="{2A348B1D-6E43-4D7E-9D69-69D53BC9DABE}" dt="2023-08-27T09:35:59.223" v="397" actId="1038"/>
          <ac:picMkLst>
            <pc:docMk/>
            <pc:sldMk cId="3395828217" sldId="739"/>
            <ac:picMk id="11" creationId="{D26829DA-61E7-E0E1-D9D7-B9C969972EA4}"/>
          </ac:picMkLst>
        </pc:picChg>
        <pc:cxnChg chg="add del mod">
          <ac:chgData name="Yoel Kortick" userId="167978f5-7f40-4909-85d5-d4149554ad4e" providerId="ADAL" clId="{2A348B1D-6E43-4D7E-9D69-69D53BC9DABE}" dt="2023-08-27T09:35:41.692" v="374" actId="478"/>
          <ac:cxnSpMkLst>
            <pc:docMk/>
            <pc:sldMk cId="3395828217" sldId="739"/>
            <ac:cxnSpMk id="9" creationId="{689F442A-3BC3-623F-409E-DD57BE2A59A0}"/>
          </ac:cxnSpMkLst>
        </pc:cxnChg>
      </pc:sldChg>
      <pc:sldChg chg="addSp delSp modSp mod">
        <pc:chgData name="Yoel Kortick" userId="167978f5-7f40-4909-85d5-d4149554ad4e" providerId="ADAL" clId="{2A348B1D-6E43-4D7E-9D69-69D53BC9DABE}" dt="2023-08-27T09:36:34.804" v="405" actId="208"/>
        <pc:sldMkLst>
          <pc:docMk/>
          <pc:sldMk cId="2860474224" sldId="740"/>
        </pc:sldMkLst>
        <pc:spChg chg="mod">
          <ac:chgData name="Yoel Kortick" userId="167978f5-7f40-4909-85d5-d4149554ad4e" providerId="ADAL" clId="{2A348B1D-6E43-4D7E-9D69-69D53BC9DABE}" dt="2023-08-27T09:16:14.265" v="4"/>
          <ac:spMkLst>
            <pc:docMk/>
            <pc:sldMk cId="2860474224" sldId="740"/>
            <ac:spMk id="2" creationId="{FEDFB40A-FD68-C90C-FC94-AB562EC8C5F8}"/>
          </ac:spMkLst>
        </pc:spChg>
        <pc:spChg chg="mod">
          <ac:chgData name="Yoel Kortick" userId="167978f5-7f40-4909-85d5-d4149554ad4e" providerId="ADAL" clId="{2A348B1D-6E43-4D7E-9D69-69D53BC9DABE}" dt="2023-08-27T09:16:14.265" v="4"/>
          <ac:spMkLst>
            <pc:docMk/>
            <pc:sldMk cId="2860474224" sldId="740"/>
            <ac:spMk id="3" creationId="{1EEC3019-2DBF-2204-71BC-BA22E9B7D6C8}"/>
          </ac:spMkLst>
        </pc:spChg>
        <pc:spChg chg="add mod">
          <ac:chgData name="Yoel Kortick" userId="167978f5-7f40-4909-85d5-d4149554ad4e" providerId="ADAL" clId="{2A348B1D-6E43-4D7E-9D69-69D53BC9DABE}" dt="2023-08-27T09:36:34.804" v="405" actId="208"/>
          <ac:spMkLst>
            <pc:docMk/>
            <pc:sldMk cId="2860474224" sldId="740"/>
            <ac:spMk id="6" creationId="{15DD2BCD-0B3D-55C0-7C11-9A5F49EB5D4C}"/>
          </ac:spMkLst>
        </pc:spChg>
        <pc:spChg chg="del">
          <ac:chgData name="Yoel Kortick" userId="167978f5-7f40-4909-85d5-d4149554ad4e" providerId="ADAL" clId="{2A348B1D-6E43-4D7E-9D69-69D53BC9DABE}" dt="2023-08-27T09:36:19.455" v="398" actId="478"/>
          <ac:spMkLst>
            <pc:docMk/>
            <pc:sldMk cId="2860474224" sldId="740"/>
            <ac:spMk id="7" creationId="{DFA3C74F-1EA8-53DF-D459-61EC8A7491DE}"/>
          </ac:spMkLst>
        </pc:spChg>
        <pc:spChg chg="del">
          <ac:chgData name="Yoel Kortick" userId="167978f5-7f40-4909-85d5-d4149554ad4e" providerId="ADAL" clId="{2A348B1D-6E43-4D7E-9D69-69D53BC9DABE}" dt="2023-08-27T09:36:19.455" v="398" actId="478"/>
          <ac:spMkLst>
            <pc:docMk/>
            <pc:sldMk cId="2860474224" sldId="740"/>
            <ac:spMk id="11" creationId="{1E90D6FD-7F19-F18F-000B-34563BDF03FA}"/>
          </ac:spMkLst>
        </pc:spChg>
        <pc:spChg chg="del">
          <ac:chgData name="Yoel Kortick" userId="167978f5-7f40-4909-85d5-d4149554ad4e" providerId="ADAL" clId="{2A348B1D-6E43-4D7E-9D69-69D53BC9DABE}" dt="2023-08-27T09:36:19.455" v="398" actId="478"/>
          <ac:spMkLst>
            <pc:docMk/>
            <pc:sldMk cId="2860474224" sldId="740"/>
            <ac:spMk id="12" creationId="{AF94471C-50E2-2F71-9DC8-632059488ACF}"/>
          </ac:spMkLst>
        </pc:spChg>
        <pc:spChg chg="del">
          <ac:chgData name="Yoel Kortick" userId="167978f5-7f40-4909-85d5-d4149554ad4e" providerId="ADAL" clId="{2A348B1D-6E43-4D7E-9D69-69D53BC9DABE}" dt="2023-08-27T09:36:22.513" v="400" actId="478"/>
          <ac:spMkLst>
            <pc:docMk/>
            <pc:sldMk cId="2860474224" sldId="740"/>
            <ac:spMk id="15" creationId="{423536D0-0849-EC7C-1C34-FB9D64B9DEF5}"/>
          </ac:spMkLst>
        </pc:spChg>
        <pc:picChg chg="add mod">
          <ac:chgData name="Yoel Kortick" userId="167978f5-7f40-4909-85d5-d4149554ad4e" providerId="ADAL" clId="{2A348B1D-6E43-4D7E-9D69-69D53BC9DABE}" dt="2023-08-27T09:36:26.606" v="403" actId="1076"/>
          <ac:picMkLst>
            <pc:docMk/>
            <pc:sldMk cId="2860474224" sldId="740"/>
            <ac:picMk id="5" creationId="{C7AA82E9-FD97-E807-6E75-7E5D2A5A80F2}"/>
          </ac:picMkLst>
        </pc:picChg>
        <pc:picChg chg="del">
          <ac:chgData name="Yoel Kortick" userId="167978f5-7f40-4909-85d5-d4149554ad4e" providerId="ADAL" clId="{2A348B1D-6E43-4D7E-9D69-69D53BC9DABE}" dt="2023-08-27T09:36:19.455" v="398" actId="478"/>
          <ac:picMkLst>
            <pc:docMk/>
            <pc:sldMk cId="2860474224" sldId="740"/>
            <ac:picMk id="8" creationId="{3F6C8A12-0F3A-EEF3-6A75-E14D878BC309}"/>
          </ac:picMkLst>
        </pc:picChg>
        <pc:picChg chg="del">
          <ac:chgData name="Yoel Kortick" userId="167978f5-7f40-4909-85d5-d4149554ad4e" providerId="ADAL" clId="{2A348B1D-6E43-4D7E-9D69-69D53BC9DABE}" dt="2023-08-27T09:36:21.127" v="399" actId="478"/>
          <ac:picMkLst>
            <pc:docMk/>
            <pc:sldMk cId="2860474224" sldId="740"/>
            <ac:picMk id="10" creationId="{109AD063-A473-E282-917A-51516C419D37}"/>
          </ac:picMkLst>
        </pc:picChg>
        <pc:cxnChg chg="add mod">
          <ac:chgData name="Yoel Kortick" userId="167978f5-7f40-4909-85d5-d4149554ad4e" providerId="ADAL" clId="{2A348B1D-6E43-4D7E-9D69-69D53BC9DABE}" dt="2023-08-27T09:36:32.015" v="404" actId="1076"/>
          <ac:cxnSpMkLst>
            <pc:docMk/>
            <pc:sldMk cId="2860474224" sldId="740"/>
            <ac:cxnSpMk id="9" creationId="{2EF5E4EE-2261-C7E5-450F-0C2F3C9B446D}"/>
          </ac:cxnSpMkLst>
        </pc:cxnChg>
      </pc:sldChg>
      <pc:sldChg chg="addSp delSp modSp add mod">
        <pc:chgData name="Yoel Kortick" userId="167978f5-7f40-4909-85d5-d4149554ad4e" providerId="ADAL" clId="{2A348B1D-6E43-4D7E-9D69-69D53BC9DABE}" dt="2023-08-27T09:24:47.887" v="234" actId="1038"/>
        <pc:sldMkLst>
          <pc:docMk/>
          <pc:sldMk cId="610145946" sldId="741"/>
        </pc:sldMkLst>
        <pc:spChg chg="mod">
          <ac:chgData name="Yoel Kortick" userId="167978f5-7f40-4909-85d5-d4149554ad4e" providerId="ADAL" clId="{2A348B1D-6E43-4D7E-9D69-69D53BC9DABE}" dt="2023-08-27T09:24:08.005" v="210" actId="403"/>
          <ac:spMkLst>
            <pc:docMk/>
            <pc:sldMk cId="610145946" sldId="741"/>
            <ac:spMk id="6" creationId="{B0C9E132-04CE-45F0-B85D-7D9668E528C1}"/>
          </ac:spMkLst>
        </pc:spChg>
        <pc:spChg chg="mod">
          <ac:chgData name="Yoel Kortick" userId="167978f5-7f40-4909-85d5-d4149554ad4e" providerId="ADAL" clId="{2A348B1D-6E43-4D7E-9D69-69D53BC9DABE}" dt="2023-08-27T09:24:47.887" v="234" actId="1038"/>
          <ac:spMkLst>
            <pc:docMk/>
            <pc:sldMk cId="610145946" sldId="741"/>
            <ac:spMk id="7" creationId="{12F5EF16-F857-941B-F1A8-3182394E15D7}"/>
          </ac:spMkLst>
        </pc:spChg>
        <pc:spChg chg="add del mod">
          <ac:chgData name="Yoel Kortick" userId="167978f5-7f40-4909-85d5-d4149554ad4e" providerId="ADAL" clId="{2A348B1D-6E43-4D7E-9D69-69D53BC9DABE}" dt="2023-08-27T09:24:22.210" v="213" actId="478"/>
          <ac:spMkLst>
            <pc:docMk/>
            <pc:sldMk cId="610145946" sldId="741"/>
            <ac:spMk id="9" creationId="{AB8490EB-C422-7A25-172C-29DF6708FA7D}"/>
          </ac:spMkLst>
        </pc:spChg>
        <pc:picChg chg="add mod ord">
          <ac:chgData name="Yoel Kortick" userId="167978f5-7f40-4909-85d5-d4149554ad4e" providerId="ADAL" clId="{2A348B1D-6E43-4D7E-9D69-69D53BC9DABE}" dt="2023-08-27T09:24:41.453" v="232" actId="167"/>
          <ac:picMkLst>
            <pc:docMk/>
            <pc:sldMk cId="610145946" sldId="741"/>
            <ac:picMk id="5" creationId="{0A1BBA5B-DC7B-EF71-2DDC-67BF7219645B}"/>
          </ac:picMkLst>
        </pc:picChg>
        <pc:picChg chg="del">
          <ac:chgData name="Yoel Kortick" userId="167978f5-7f40-4909-85d5-d4149554ad4e" providerId="ADAL" clId="{2A348B1D-6E43-4D7E-9D69-69D53BC9DABE}" dt="2023-08-27T09:24:17.437" v="211" actId="478"/>
          <ac:picMkLst>
            <pc:docMk/>
            <pc:sldMk cId="610145946" sldId="741"/>
            <ac:picMk id="8" creationId="{1020CF30-10F0-4C9D-BD4C-471538A43840}"/>
          </ac:picMkLst>
        </pc:picChg>
      </pc:sldChg>
      <pc:sldChg chg="del">
        <pc:chgData name="Yoel Kortick" userId="167978f5-7f40-4909-85d5-d4149554ad4e" providerId="ADAL" clId="{2A348B1D-6E43-4D7E-9D69-69D53BC9DABE}" dt="2023-08-27T09:17:03.916" v="9" actId="47"/>
        <pc:sldMkLst>
          <pc:docMk/>
          <pc:sldMk cId="3002843875" sldId="741"/>
        </pc:sldMkLst>
      </pc:sldChg>
      <pc:sldChg chg="del">
        <pc:chgData name="Yoel Kortick" userId="167978f5-7f40-4909-85d5-d4149554ad4e" providerId="ADAL" clId="{2A348B1D-6E43-4D7E-9D69-69D53BC9DABE}" dt="2023-08-27T09:17:05.449" v="10" actId="47"/>
        <pc:sldMkLst>
          <pc:docMk/>
          <pc:sldMk cId="1132915173" sldId="742"/>
        </pc:sldMkLst>
      </pc:sldChg>
      <pc:sldChg chg="addSp delSp modSp add mod">
        <pc:chgData name="Yoel Kortick" userId="167978f5-7f40-4909-85d5-d4149554ad4e" providerId="ADAL" clId="{2A348B1D-6E43-4D7E-9D69-69D53BC9DABE}" dt="2023-08-27T09:25:55.251" v="250" actId="478"/>
        <pc:sldMkLst>
          <pc:docMk/>
          <pc:sldMk cId="1937817169" sldId="742"/>
        </pc:sldMkLst>
        <pc:spChg chg="mod">
          <ac:chgData name="Yoel Kortick" userId="167978f5-7f40-4909-85d5-d4149554ad4e" providerId="ADAL" clId="{2A348B1D-6E43-4D7E-9D69-69D53BC9DABE}" dt="2023-08-27T09:25:06.555" v="239" actId="404"/>
          <ac:spMkLst>
            <pc:docMk/>
            <pc:sldMk cId="1937817169" sldId="742"/>
            <ac:spMk id="6" creationId="{B0C9E132-04CE-45F0-B85D-7D9668E528C1}"/>
          </ac:spMkLst>
        </pc:spChg>
        <pc:spChg chg="del">
          <ac:chgData name="Yoel Kortick" userId="167978f5-7f40-4909-85d5-d4149554ad4e" providerId="ADAL" clId="{2A348B1D-6E43-4D7E-9D69-69D53BC9DABE}" dt="2023-08-27T09:25:55.251" v="250" actId="478"/>
          <ac:spMkLst>
            <pc:docMk/>
            <pc:sldMk cId="1937817169" sldId="742"/>
            <ac:spMk id="7" creationId="{12F5EF16-F857-941B-F1A8-3182394E15D7}"/>
          </ac:spMkLst>
        </pc:spChg>
        <pc:spChg chg="add mod ord">
          <ac:chgData name="Yoel Kortick" userId="167978f5-7f40-4909-85d5-d4149554ad4e" providerId="ADAL" clId="{2A348B1D-6E43-4D7E-9D69-69D53BC9DABE}" dt="2023-08-27T09:25:52.046" v="249" actId="1582"/>
          <ac:spMkLst>
            <pc:docMk/>
            <pc:sldMk cId="1937817169" sldId="742"/>
            <ac:spMk id="9" creationId="{5107DAE4-1957-87BB-F92D-315E2899F83F}"/>
          </ac:spMkLst>
        </pc:spChg>
        <pc:spChg chg="add mod ord">
          <ac:chgData name="Yoel Kortick" userId="167978f5-7f40-4909-85d5-d4149554ad4e" providerId="ADAL" clId="{2A348B1D-6E43-4D7E-9D69-69D53BC9DABE}" dt="2023-08-27T09:25:52.046" v="249" actId="1582"/>
          <ac:spMkLst>
            <pc:docMk/>
            <pc:sldMk cId="1937817169" sldId="742"/>
            <ac:spMk id="10" creationId="{4E993D69-D4C5-CE36-7902-4FC167665D7A}"/>
          </ac:spMkLst>
        </pc:spChg>
        <pc:picChg chg="del">
          <ac:chgData name="Yoel Kortick" userId="167978f5-7f40-4909-85d5-d4149554ad4e" providerId="ADAL" clId="{2A348B1D-6E43-4D7E-9D69-69D53BC9DABE}" dt="2023-08-27T09:25:08.151" v="240" actId="478"/>
          <ac:picMkLst>
            <pc:docMk/>
            <pc:sldMk cId="1937817169" sldId="742"/>
            <ac:picMk id="5" creationId="{0A1BBA5B-DC7B-EF71-2DDC-67BF7219645B}"/>
          </ac:picMkLst>
        </pc:picChg>
        <pc:picChg chg="add mod ord">
          <ac:chgData name="Yoel Kortick" userId="167978f5-7f40-4909-85d5-d4149554ad4e" providerId="ADAL" clId="{2A348B1D-6E43-4D7E-9D69-69D53BC9DABE}" dt="2023-08-27T09:25:28.902" v="245" actId="208"/>
          <ac:picMkLst>
            <pc:docMk/>
            <pc:sldMk cId="1937817169" sldId="742"/>
            <ac:picMk id="8" creationId="{E07D595A-7B9E-3632-5C6C-AC58805213E0}"/>
          </ac:picMkLst>
        </pc:picChg>
      </pc:sldChg>
      <pc:sldChg chg="addSp delSp modSp add mod">
        <pc:chgData name="Yoel Kortick" userId="167978f5-7f40-4909-85d5-d4149554ad4e" providerId="ADAL" clId="{2A348B1D-6E43-4D7E-9D69-69D53BC9DABE}" dt="2023-08-27T09:27:11.905" v="280" actId="1035"/>
        <pc:sldMkLst>
          <pc:docMk/>
          <pc:sldMk cId="1335441451" sldId="743"/>
        </pc:sldMkLst>
        <pc:spChg chg="mod">
          <ac:chgData name="Yoel Kortick" userId="167978f5-7f40-4909-85d5-d4149554ad4e" providerId="ADAL" clId="{2A348B1D-6E43-4D7E-9D69-69D53BC9DABE}" dt="2023-08-27T09:26:10.106" v="252"/>
          <ac:spMkLst>
            <pc:docMk/>
            <pc:sldMk cId="1335441451" sldId="743"/>
            <ac:spMk id="6" creationId="{B0C9E132-04CE-45F0-B85D-7D9668E528C1}"/>
          </ac:spMkLst>
        </pc:spChg>
        <pc:spChg chg="add mod">
          <ac:chgData name="Yoel Kortick" userId="167978f5-7f40-4909-85d5-d4149554ad4e" providerId="ADAL" clId="{2A348B1D-6E43-4D7E-9D69-69D53BC9DABE}" dt="2023-08-27T09:27:11.905" v="280" actId="1035"/>
          <ac:spMkLst>
            <pc:docMk/>
            <pc:sldMk cId="1335441451" sldId="743"/>
            <ac:spMk id="7" creationId="{4604B3B9-F787-B9F0-4781-E82907D044B8}"/>
          </ac:spMkLst>
        </pc:spChg>
        <pc:spChg chg="del">
          <ac:chgData name="Yoel Kortick" userId="167978f5-7f40-4909-85d5-d4149554ad4e" providerId="ADAL" clId="{2A348B1D-6E43-4D7E-9D69-69D53BC9DABE}" dt="2023-08-27T09:26:16.151" v="253" actId="478"/>
          <ac:spMkLst>
            <pc:docMk/>
            <pc:sldMk cId="1335441451" sldId="743"/>
            <ac:spMk id="9" creationId="{5107DAE4-1957-87BB-F92D-315E2899F83F}"/>
          </ac:spMkLst>
        </pc:spChg>
        <pc:spChg chg="del">
          <ac:chgData name="Yoel Kortick" userId="167978f5-7f40-4909-85d5-d4149554ad4e" providerId="ADAL" clId="{2A348B1D-6E43-4D7E-9D69-69D53BC9DABE}" dt="2023-08-27T09:26:16.151" v="253" actId="478"/>
          <ac:spMkLst>
            <pc:docMk/>
            <pc:sldMk cId="1335441451" sldId="743"/>
            <ac:spMk id="10" creationId="{4E993D69-D4C5-CE36-7902-4FC167665D7A}"/>
          </ac:spMkLst>
        </pc:spChg>
        <pc:spChg chg="add mod">
          <ac:chgData name="Yoel Kortick" userId="167978f5-7f40-4909-85d5-d4149554ad4e" providerId="ADAL" clId="{2A348B1D-6E43-4D7E-9D69-69D53BC9DABE}" dt="2023-08-27T09:27:00.566" v="266" actId="1076"/>
          <ac:spMkLst>
            <pc:docMk/>
            <pc:sldMk cId="1335441451" sldId="743"/>
            <ac:spMk id="11" creationId="{AE8B4E97-E0EF-5DB2-4A92-13131E55C2B1}"/>
          </ac:spMkLst>
        </pc:spChg>
        <pc:spChg chg="add mod">
          <ac:chgData name="Yoel Kortick" userId="167978f5-7f40-4909-85d5-d4149554ad4e" providerId="ADAL" clId="{2A348B1D-6E43-4D7E-9D69-69D53BC9DABE}" dt="2023-08-27T09:26:40.367" v="258" actId="1076"/>
          <ac:spMkLst>
            <pc:docMk/>
            <pc:sldMk cId="1335441451" sldId="743"/>
            <ac:spMk id="14" creationId="{1038A958-FFB9-93FF-A976-1CC71D004862}"/>
          </ac:spMkLst>
        </pc:spChg>
        <pc:picChg chg="add mod">
          <ac:chgData name="Yoel Kortick" userId="167978f5-7f40-4909-85d5-d4149554ad4e" providerId="ADAL" clId="{2A348B1D-6E43-4D7E-9D69-69D53BC9DABE}" dt="2023-08-27T09:26:48.592" v="262" actId="1076"/>
          <ac:picMkLst>
            <pc:docMk/>
            <pc:sldMk cId="1335441451" sldId="743"/>
            <ac:picMk id="5" creationId="{0CD33569-BEA3-4437-CF2D-3BB9ED3F4965}"/>
          </ac:picMkLst>
        </pc:picChg>
        <pc:picChg chg="del">
          <ac:chgData name="Yoel Kortick" userId="167978f5-7f40-4909-85d5-d4149554ad4e" providerId="ADAL" clId="{2A348B1D-6E43-4D7E-9D69-69D53BC9DABE}" dt="2023-08-27T09:26:16.151" v="253" actId="478"/>
          <ac:picMkLst>
            <pc:docMk/>
            <pc:sldMk cId="1335441451" sldId="743"/>
            <ac:picMk id="8" creationId="{E07D595A-7B9E-3632-5C6C-AC58805213E0}"/>
          </ac:picMkLst>
        </pc:picChg>
        <pc:cxnChg chg="add mod">
          <ac:chgData name="Yoel Kortick" userId="167978f5-7f40-4909-85d5-d4149554ad4e" providerId="ADAL" clId="{2A348B1D-6E43-4D7E-9D69-69D53BC9DABE}" dt="2023-08-27T09:27:03.978" v="268" actId="14100"/>
          <ac:cxnSpMkLst>
            <pc:docMk/>
            <pc:sldMk cId="1335441451" sldId="743"/>
            <ac:cxnSpMk id="12" creationId="{8F37BB33-8BF4-CA38-4CFA-EAFD9015A488}"/>
          </ac:cxnSpMkLst>
        </pc:cxnChg>
        <pc:cxnChg chg="add mod">
          <ac:chgData name="Yoel Kortick" userId="167978f5-7f40-4909-85d5-d4149554ad4e" providerId="ADAL" clId="{2A348B1D-6E43-4D7E-9D69-69D53BC9DABE}" dt="2023-08-27T09:26:40.367" v="258" actId="1076"/>
          <ac:cxnSpMkLst>
            <pc:docMk/>
            <pc:sldMk cId="1335441451" sldId="743"/>
            <ac:cxnSpMk id="15" creationId="{D9479217-9544-A804-ECBD-5B8E1437A23C}"/>
          </ac:cxnSpMkLst>
        </pc:cxnChg>
      </pc:sldChg>
      <pc:sldChg chg="del">
        <pc:chgData name="Yoel Kortick" userId="167978f5-7f40-4909-85d5-d4149554ad4e" providerId="ADAL" clId="{2A348B1D-6E43-4D7E-9D69-69D53BC9DABE}" dt="2023-08-27T09:17:06.065" v="11" actId="47"/>
        <pc:sldMkLst>
          <pc:docMk/>
          <pc:sldMk cId="1619086024" sldId="743"/>
        </pc:sldMkLst>
      </pc:sldChg>
      <pc:sldChg chg="addSp delSp modSp add mod">
        <pc:chgData name="Yoel Kortick" userId="167978f5-7f40-4909-85d5-d4149554ad4e" providerId="ADAL" clId="{2A348B1D-6E43-4D7E-9D69-69D53BC9DABE}" dt="2023-08-27T09:31:02.410" v="325" actId="21"/>
        <pc:sldMkLst>
          <pc:docMk/>
          <pc:sldMk cId="587222794" sldId="744"/>
        </pc:sldMkLst>
        <pc:spChg chg="mod">
          <ac:chgData name="Yoel Kortick" userId="167978f5-7f40-4909-85d5-d4149554ad4e" providerId="ADAL" clId="{2A348B1D-6E43-4D7E-9D69-69D53BC9DABE}" dt="2023-08-27T09:28:04.860" v="284"/>
          <ac:spMkLst>
            <pc:docMk/>
            <pc:sldMk cId="587222794" sldId="744"/>
            <ac:spMk id="6" creationId="{B0C9E132-04CE-45F0-B85D-7D9668E528C1}"/>
          </ac:spMkLst>
        </pc:spChg>
        <pc:spChg chg="add del mod">
          <ac:chgData name="Yoel Kortick" userId="167978f5-7f40-4909-85d5-d4149554ad4e" providerId="ADAL" clId="{2A348B1D-6E43-4D7E-9D69-69D53BC9DABE}" dt="2023-08-27T09:31:02.410" v="325" actId="21"/>
          <ac:spMkLst>
            <pc:docMk/>
            <pc:sldMk cId="587222794" sldId="744"/>
            <ac:spMk id="7" creationId="{905978C3-132E-1497-B5A1-51CCDE0002E8}"/>
          </ac:spMkLst>
        </pc:spChg>
        <pc:spChg chg="del">
          <ac:chgData name="Yoel Kortick" userId="167978f5-7f40-4909-85d5-d4149554ad4e" providerId="ADAL" clId="{2A348B1D-6E43-4D7E-9D69-69D53BC9DABE}" dt="2023-08-27T09:28:19.559" v="285" actId="478"/>
          <ac:spMkLst>
            <pc:docMk/>
            <pc:sldMk cId="587222794" sldId="744"/>
            <ac:spMk id="9" creationId="{5107DAE4-1957-87BB-F92D-315E2899F83F}"/>
          </ac:spMkLst>
        </pc:spChg>
        <pc:spChg chg="del">
          <ac:chgData name="Yoel Kortick" userId="167978f5-7f40-4909-85d5-d4149554ad4e" providerId="ADAL" clId="{2A348B1D-6E43-4D7E-9D69-69D53BC9DABE}" dt="2023-08-27T09:28:19.559" v="285" actId="478"/>
          <ac:spMkLst>
            <pc:docMk/>
            <pc:sldMk cId="587222794" sldId="744"/>
            <ac:spMk id="10" creationId="{4E993D69-D4C5-CE36-7902-4FC167665D7A}"/>
          </ac:spMkLst>
        </pc:spChg>
        <pc:spChg chg="add del mod">
          <ac:chgData name="Yoel Kortick" userId="167978f5-7f40-4909-85d5-d4149554ad4e" providerId="ADAL" clId="{2A348B1D-6E43-4D7E-9D69-69D53BC9DABE}" dt="2023-08-27T09:29:26.163" v="313" actId="478"/>
          <ac:spMkLst>
            <pc:docMk/>
            <pc:sldMk cId="587222794" sldId="744"/>
            <ac:spMk id="11" creationId="{59110D74-E544-D041-9D44-CF8F7ED1EFFD}"/>
          </ac:spMkLst>
        </pc:spChg>
        <pc:spChg chg="add mod">
          <ac:chgData name="Yoel Kortick" userId="167978f5-7f40-4909-85d5-d4149554ad4e" providerId="ADAL" clId="{2A348B1D-6E43-4D7E-9D69-69D53BC9DABE}" dt="2023-08-27T09:30:45.655" v="322"/>
          <ac:spMkLst>
            <pc:docMk/>
            <pc:sldMk cId="587222794" sldId="744"/>
            <ac:spMk id="16" creationId="{30EB0CDD-3784-724C-FA18-ED4DD8ED5932}"/>
          </ac:spMkLst>
        </pc:spChg>
        <pc:spChg chg="add mod">
          <ac:chgData name="Yoel Kortick" userId="167978f5-7f40-4909-85d5-d4149554ad4e" providerId="ADAL" clId="{2A348B1D-6E43-4D7E-9D69-69D53BC9DABE}" dt="2023-08-27T09:30:45.655" v="322"/>
          <ac:spMkLst>
            <pc:docMk/>
            <pc:sldMk cId="587222794" sldId="744"/>
            <ac:spMk id="17" creationId="{3FC920D8-C493-6B1A-3D6B-8755790FDF56}"/>
          </ac:spMkLst>
        </pc:spChg>
        <pc:picChg chg="add del mod">
          <ac:chgData name="Yoel Kortick" userId="167978f5-7f40-4909-85d5-d4149554ad4e" providerId="ADAL" clId="{2A348B1D-6E43-4D7E-9D69-69D53BC9DABE}" dt="2023-08-27T09:29:23.374" v="312" actId="478"/>
          <ac:picMkLst>
            <pc:docMk/>
            <pc:sldMk cId="587222794" sldId="744"/>
            <ac:picMk id="5" creationId="{AE632875-B086-AE51-9219-B2069ADA0431}"/>
          </ac:picMkLst>
        </pc:picChg>
        <pc:picChg chg="del">
          <ac:chgData name="Yoel Kortick" userId="167978f5-7f40-4909-85d5-d4149554ad4e" providerId="ADAL" clId="{2A348B1D-6E43-4D7E-9D69-69D53BC9DABE}" dt="2023-08-27T09:28:19.559" v="285" actId="478"/>
          <ac:picMkLst>
            <pc:docMk/>
            <pc:sldMk cId="587222794" sldId="744"/>
            <ac:picMk id="8" creationId="{E07D595A-7B9E-3632-5C6C-AC58805213E0}"/>
          </ac:picMkLst>
        </pc:picChg>
        <pc:picChg chg="add del mod ord">
          <ac:chgData name="Yoel Kortick" userId="167978f5-7f40-4909-85d5-d4149554ad4e" providerId="ADAL" clId="{2A348B1D-6E43-4D7E-9D69-69D53BC9DABE}" dt="2023-08-27T09:30:48.604" v="323" actId="21"/>
          <ac:picMkLst>
            <pc:docMk/>
            <pc:sldMk cId="587222794" sldId="744"/>
            <ac:picMk id="14" creationId="{E9652477-0DC2-7AEA-74FE-B2F2798C909C}"/>
          </ac:picMkLst>
        </pc:picChg>
        <pc:picChg chg="add mod">
          <ac:chgData name="Yoel Kortick" userId="167978f5-7f40-4909-85d5-d4149554ad4e" providerId="ADAL" clId="{2A348B1D-6E43-4D7E-9D69-69D53BC9DABE}" dt="2023-08-27T09:30:45.655" v="322"/>
          <ac:picMkLst>
            <pc:docMk/>
            <pc:sldMk cId="587222794" sldId="744"/>
            <ac:picMk id="15" creationId="{FDEEA96A-5464-6C2D-98FC-D5C98ECFFB7E}"/>
          </ac:picMkLst>
        </pc:picChg>
        <pc:cxnChg chg="add del mod">
          <ac:chgData name="Yoel Kortick" userId="167978f5-7f40-4909-85d5-d4149554ad4e" providerId="ADAL" clId="{2A348B1D-6E43-4D7E-9D69-69D53BC9DABE}" dt="2023-08-27T09:29:26.163" v="313" actId="478"/>
          <ac:cxnSpMkLst>
            <pc:docMk/>
            <pc:sldMk cId="587222794" sldId="744"/>
            <ac:cxnSpMk id="12" creationId="{940813C3-3F35-7B4A-BBA6-FC732E578FC0}"/>
          </ac:cxnSpMkLst>
        </pc:cxnChg>
        <pc:cxnChg chg="add mod">
          <ac:chgData name="Yoel Kortick" userId="167978f5-7f40-4909-85d5-d4149554ad4e" providerId="ADAL" clId="{2A348B1D-6E43-4D7E-9D69-69D53BC9DABE}" dt="2023-08-27T09:30:45.655" v="322"/>
          <ac:cxnSpMkLst>
            <pc:docMk/>
            <pc:sldMk cId="587222794" sldId="744"/>
            <ac:cxnSpMk id="18" creationId="{DA429235-5F28-FB06-A9C3-E56F837E14E1}"/>
          </ac:cxnSpMkLst>
        </pc:cxnChg>
      </pc:sldChg>
      <pc:sldChg chg="del">
        <pc:chgData name="Yoel Kortick" userId="167978f5-7f40-4909-85d5-d4149554ad4e" providerId="ADAL" clId="{2A348B1D-6E43-4D7E-9D69-69D53BC9DABE}" dt="2023-08-27T09:16:27.069" v="6" actId="47"/>
        <pc:sldMkLst>
          <pc:docMk/>
          <pc:sldMk cId="1327834071" sldId="744"/>
        </pc:sldMkLst>
      </pc:sldChg>
      <pc:sldChg chg="del">
        <pc:chgData name="Yoel Kortick" userId="167978f5-7f40-4909-85d5-d4149554ad4e" providerId="ADAL" clId="{2A348B1D-6E43-4D7E-9D69-69D53BC9DABE}" dt="2023-08-27T09:16:27.069" v="6" actId="47"/>
        <pc:sldMkLst>
          <pc:docMk/>
          <pc:sldMk cId="1322471450" sldId="745"/>
        </pc:sldMkLst>
      </pc:sldChg>
      <pc:sldChg chg="addSp delSp modSp add mod">
        <pc:chgData name="Yoel Kortick" userId="167978f5-7f40-4909-85d5-d4149554ad4e" providerId="ADAL" clId="{2A348B1D-6E43-4D7E-9D69-69D53BC9DABE}" dt="2023-08-27T09:31:04.995" v="326"/>
        <pc:sldMkLst>
          <pc:docMk/>
          <pc:sldMk cId="3261514331" sldId="745"/>
        </pc:sldMkLst>
        <pc:spChg chg="mod">
          <ac:chgData name="Yoel Kortick" userId="167978f5-7f40-4909-85d5-d4149554ad4e" providerId="ADAL" clId="{2A348B1D-6E43-4D7E-9D69-69D53BC9DABE}" dt="2023-08-27T09:29:10.966" v="311"/>
          <ac:spMkLst>
            <pc:docMk/>
            <pc:sldMk cId="3261514331" sldId="745"/>
            <ac:spMk id="6" creationId="{B0C9E132-04CE-45F0-B85D-7D9668E528C1}"/>
          </ac:spMkLst>
        </pc:spChg>
        <pc:spChg chg="del">
          <ac:chgData name="Yoel Kortick" userId="167978f5-7f40-4909-85d5-d4149554ad4e" providerId="ADAL" clId="{2A348B1D-6E43-4D7E-9D69-69D53BC9DABE}" dt="2023-08-27T09:30:42.354" v="321" actId="21"/>
          <ac:spMkLst>
            <pc:docMk/>
            <pc:sldMk cId="3261514331" sldId="745"/>
            <ac:spMk id="7" creationId="{905978C3-132E-1497-B5A1-51CCDE0002E8}"/>
          </ac:spMkLst>
        </pc:spChg>
        <pc:spChg chg="add mod">
          <ac:chgData name="Yoel Kortick" userId="167978f5-7f40-4909-85d5-d4149554ad4e" providerId="ADAL" clId="{2A348B1D-6E43-4D7E-9D69-69D53BC9DABE}" dt="2023-08-27T09:31:04.995" v="326"/>
          <ac:spMkLst>
            <pc:docMk/>
            <pc:sldMk cId="3261514331" sldId="745"/>
            <ac:spMk id="9" creationId="{32246896-7828-9BA8-B984-A3C2B3027F64}"/>
          </ac:spMkLst>
        </pc:spChg>
        <pc:spChg chg="del">
          <ac:chgData name="Yoel Kortick" userId="167978f5-7f40-4909-85d5-d4149554ad4e" providerId="ADAL" clId="{2A348B1D-6E43-4D7E-9D69-69D53BC9DABE}" dt="2023-08-27T09:30:42.354" v="321" actId="21"/>
          <ac:spMkLst>
            <pc:docMk/>
            <pc:sldMk cId="3261514331" sldId="745"/>
            <ac:spMk id="11" creationId="{59110D74-E544-D041-9D44-CF8F7ED1EFFD}"/>
          </ac:spMkLst>
        </pc:spChg>
        <pc:picChg chg="del">
          <ac:chgData name="Yoel Kortick" userId="167978f5-7f40-4909-85d5-d4149554ad4e" providerId="ADAL" clId="{2A348B1D-6E43-4D7E-9D69-69D53BC9DABE}" dt="2023-08-27T09:30:42.354" v="321" actId="21"/>
          <ac:picMkLst>
            <pc:docMk/>
            <pc:sldMk cId="3261514331" sldId="745"/>
            <ac:picMk id="5" creationId="{AE632875-B086-AE51-9219-B2069ADA0431}"/>
          </ac:picMkLst>
        </pc:picChg>
        <pc:picChg chg="add mod">
          <ac:chgData name="Yoel Kortick" userId="167978f5-7f40-4909-85d5-d4149554ad4e" providerId="ADAL" clId="{2A348B1D-6E43-4D7E-9D69-69D53BC9DABE}" dt="2023-08-27T09:30:58.151" v="324"/>
          <ac:picMkLst>
            <pc:docMk/>
            <pc:sldMk cId="3261514331" sldId="745"/>
            <ac:picMk id="8" creationId="{1BE1AA90-3A73-A934-49D3-2C84D808E3B7}"/>
          </ac:picMkLst>
        </pc:picChg>
        <pc:cxnChg chg="del">
          <ac:chgData name="Yoel Kortick" userId="167978f5-7f40-4909-85d5-d4149554ad4e" providerId="ADAL" clId="{2A348B1D-6E43-4D7E-9D69-69D53BC9DABE}" dt="2023-08-27T09:30:42.354" v="321" actId="21"/>
          <ac:cxnSpMkLst>
            <pc:docMk/>
            <pc:sldMk cId="3261514331" sldId="745"/>
            <ac:cxnSpMk id="12" creationId="{940813C3-3F35-7B4A-BBA6-FC732E578FC0}"/>
          </ac:cxnSpMkLst>
        </pc:cxnChg>
      </pc:sldChg>
      <pc:sldChg chg="del">
        <pc:chgData name="Yoel Kortick" userId="167978f5-7f40-4909-85d5-d4149554ad4e" providerId="ADAL" clId="{2A348B1D-6E43-4D7E-9D69-69D53BC9DABE}" dt="2023-08-27T09:16:27.069" v="6" actId="47"/>
        <pc:sldMkLst>
          <pc:docMk/>
          <pc:sldMk cId="465329306" sldId="746"/>
        </pc:sldMkLst>
      </pc:sldChg>
      <pc:sldChg chg="del">
        <pc:chgData name="Yoel Kortick" userId="167978f5-7f40-4909-85d5-d4149554ad4e" providerId="ADAL" clId="{2A348B1D-6E43-4D7E-9D69-69D53BC9DABE}" dt="2023-08-27T09:16:27.069" v="6" actId="47"/>
        <pc:sldMkLst>
          <pc:docMk/>
          <pc:sldMk cId="2670592572" sldId="747"/>
        </pc:sldMkLst>
      </pc:sldChg>
      <pc:sldChg chg="del">
        <pc:chgData name="Yoel Kortick" userId="167978f5-7f40-4909-85d5-d4149554ad4e" providerId="ADAL" clId="{2A348B1D-6E43-4D7E-9D69-69D53BC9DABE}" dt="2023-08-27T09:16:27.069" v="6" actId="47"/>
        <pc:sldMkLst>
          <pc:docMk/>
          <pc:sldMk cId="799653734" sldId="748"/>
        </pc:sldMkLst>
      </pc:sldChg>
      <pc:sldChg chg="del">
        <pc:chgData name="Yoel Kortick" userId="167978f5-7f40-4909-85d5-d4149554ad4e" providerId="ADAL" clId="{2A348B1D-6E43-4D7E-9D69-69D53BC9DABE}" dt="2023-08-27T09:16:27.069" v="6" actId="47"/>
        <pc:sldMkLst>
          <pc:docMk/>
          <pc:sldMk cId="2287688324" sldId="749"/>
        </pc:sldMkLst>
      </pc:sldChg>
      <pc:sldChg chg="modSp del">
        <pc:chgData name="Yoel Kortick" userId="167978f5-7f40-4909-85d5-d4149554ad4e" providerId="ADAL" clId="{2A348B1D-6E43-4D7E-9D69-69D53BC9DABE}" dt="2023-08-27T09:16:27.069" v="6" actId="47"/>
        <pc:sldMkLst>
          <pc:docMk/>
          <pc:sldMk cId="439498674" sldId="750"/>
        </pc:sldMkLst>
        <pc:spChg chg="mod">
          <ac:chgData name="Yoel Kortick" userId="167978f5-7f40-4909-85d5-d4149554ad4e" providerId="ADAL" clId="{2A348B1D-6E43-4D7E-9D69-69D53BC9DABE}" dt="2023-08-27T09:16:14.265" v="4"/>
          <ac:spMkLst>
            <pc:docMk/>
            <pc:sldMk cId="439498674" sldId="750"/>
            <ac:spMk id="6" creationId="{FC137B9D-CCE8-1D3B-4207-4576FC1D2AA9}"/>
          </ac:spMkLst>
        </pc:spChg>
        <pc:spChg chg="mod">
          <ac:chgData name="Yoel Kortick" userId="167978f5-7f40-4909-85d5-d4149554ad4e" providerId="ADAL" clId="{2A348B1D-6E43-4D7E-9D69-69D53BC9DABE}" dt="2023-08-27T09:16:14.265" v="4"/>
          <ac:spMkLst>
            <pc:docMk/>
            <pc:sldMk cId="439498674" sldId="750"/>
            <ac:spMk id="9" creationId="{B179E3FD-1DEF-A4F5-05A3-93B46DBBA78D}"/>
          </ac:spMkLst>
        </pc:spChg>
        <pc:spChg chg="mod">
          <ac:chgData name="Yoel Kortick" userId="167978f5-7f40-4909-85d5-d4149554ad4e" providerId="ADAL" clId="{2A348B1D-6E43-4D7E-9D69-69D53BC9DABE}" dt="2023-08-27T09:16:14.265" v="4"/>
          <ac:spMkLst>
            <pc:docMk/>
            <pc:sldMk cId="439498674" sldId="750"/>
            <ac:spMk id="10" creationId="{122248D4-EDE2-4823-9FC3-6CD143AC48F4}"/>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27/08/2023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27/08/2023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4.xml.rels><?xml version="1.0" encoding="UTF-8" standalone="yes"?>
<Relationships xmlns="http://schemas.openxmlformats.org/package/2006/relationships"><Relationship Id="rId3" Type="http://schemas.openxmlformats.org/officeDocument/2006/relationships/hyperlink" Target="https://knowledge.exlibrisgroup.com/Alma/Product_Documentation/010Alma_Online_Help_(English)/030Fulfillment/080Configuring_Fulfillment/080General/Configuring_Copyright_Management#Configuring_Copyright_Statements_.E2.80.93_Digital" TargetMode="External"/><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550863" y="1359707"/>
            <a:ext cx="11090275" cy="2169113"/>
          </a:xfrm>
        </p:spPr>
        <p:txBody>
          <a:bodyPr/>
          <a:lstStyle/>
          <a:p>
            <a:r>
              <a:rPr lang="en-US" sz="4800" dirty="0"/>
              <a:t>How </a:t>
            </a:r>
            <a:r>
              <a:rPr lang="en-US" sz="4800"/>
              <a:t>to configure Copyrights </a:t>
            </a:r>
            <a:r>
              <a:rPr lang="en-US" sz="4800" dirty="0"/>
              <a:t>Statements for digital objects</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9F3450F-CB29-C24C-4689-30A5290AEEC1}"/>
              </a:ext>
            </a:extLst>
          </p:cNvPr>
          <p:cNvPicPr>
            <a:picLocks noChangeAspect="1"/>
          </p:cNvPicPr>
          <p:nvPr/>
        </p:nvPicPr>
        <p:blipFill>
          <a:blip r:embed="rId3"/>
          <a:stretch>
            <a:fillRect/>
          </a:stretch>
        </p:blipFill>
        <p:spPr>
          <a:xfrm>
            <a:off x="100809" y="1505863"/>
            <a:ext cx="11797066" cy="3658111"/>
          </a:xfrm>
          <a:prstGeom prst="rect">
            <a:avLst/>
          </a:prstGeom>
          <a:ln>
            <a:solidFill>
              <a:schemeClr val="tx1"/>
            </a:solidFill>
          </a:ln>
        </p:spPr>
      </p:pic>
      <p:sp>
        <p:nvSpPr>
          <p:cNvPr id="6" name="TextBox 5">
            <a:extLst>
              <a:ext uri="{FF2B5EF4-FFF2-40B4-BE49-F238E27FC236}">
                <a16:creationId xmlns:a16="http://schemas.microsoft.com/office/drawing/2014/main" id="{453EAE23-2E27-EF15-0E8D-13BDF4C88E02}"/>
              </a:ext>
            </a:extLst>
          </p:cNvPr>
          <p:cNvSpPr txBox="1"/>
          <p:nvPr/>
        </p:nvSpPr>
        <p:spPr>
          <a:xfrm>
            <a:off x="3301592" y="1232361"/>
            <a:ext cx="2997608" cy="923330"/>
          </a:xfrm>
          <a:prstGeom prst="rect">
            <a:avLst/>
          </a:prstGeom>
          <a:solidFill>
            <a:schemeClr val="bg1"/>
          </a:solidFill>
          <a:ln>
            <a:solidFill>
              <a:schemeClr val="tx1"/>
            </a:solidFill>
          </a:ln>
        </p:spPr>
        <p:txBody>
          <a:bodyPr wrap="square" rtlCol="0">
            <a:spAutoFit/>
          </a:bodyPr>
          <a:lstStyle/>
          <a:p>
            <a:r>
              <a:rPr lang="en-US" dirty="0"/>
              <a:t>In the “Boilerplate” section there are default ready to use Copyrights Statements</a:t>
            </a:r>
          </a:p>
        </p:txBody>
      </p:sp>
      <p:sp>
        <p:nvSpPr>
          <p:cNvPr id="7" name="Rectangle 6">
            <a:extLst>
              <a:ext uri="{FF2B5EF4-FFF2-40B4-BE49-F238E27FC236}">
                <a16:creationId xmlns:a16="http://schemas.microsoft.com/office/drawing/2014/main" id="{D8CCB8CC-D82D-3AD8-3934-B37D8B9E2CFF}"/>
              </a:ext>
            </a:extLst>
          </p:cNvPr>
          <p:cNvSpPr/>
          <p:nvPr/>
        </p:nvSpPr>
        <p:spPr>
          <a:xfrm>
            <a:off x="101723" y="1505863"/>
            <a:ext cx="1699368" cy="29522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152801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DAC54F3F-4F0A-C935-4892-35D203390892}"/>
              </a:ext>
            </a:extLst>
          </p:cNvPr>
          <p:cNvSpPr txBox="1">
            <a:spLocks/>
          </p:cNvSpPr>
          <p:nvPr/>
        </p:nvSpPr>
        <p:spPr>
          <a:xfrm>
            <a:off x="271617" y="975674"/>
            <a:ext cx="11450583" cy="90954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 the Boilerplate Copyrights Statements it is possible to change the “Obtrusive” checkbox and the Watermark, but not the Name, URI or Content.</a:t>
            </a:r>
          </a:p>
        </p:txBody>
      </p:sp>
      <p:pic>
        <p:nvPicPr>
          <p:cNvPr id="9" name="Picture 8">
            <a:extLst>
              <a:ext uri="{FF2B5EF4-FFF2-40B4-BE49-F238E27FC236}">
                <a16:creationId xmlns:a16="http://schemas.microsoft.com/office/drawing/2014/main" id="{A17A0E16-360E-1E1E-9A7B-BC6D456D906A}"/>
              </a:ext>
            </a:extLst>
          </p:cNvPr>
          <p:cNvPicPr>
            <a:picLocks noChangeAspect="1"/>
          </p:cNvPicPr>
          <p:nvPr/>
        </p:nvPicPr>
        <p:blipFill>
          <a:blip r:embed="rId3"/>
          <a:stretch>
            <a:fillRect/>
          </a:stretch>
        </p:blipFill>
        <p:spPr>
          <a:xfrm>
            <a:off x="-1" y="2361524"/>
            <a:ext cx="11816301" cy="2238185"/>
          </a:xfrm>
          <a:prstGeom prst="rect">
            <a:avLst/>
          </a:prstGeom>
          <a:ln>
            <a:solidFill>
              <a:schemeClr val="tx1"/>
            </a:solidFill>
          </a:ln>
        </p:spPr>
      </p:pic>
      <p:cxnSp>
        <p:nvCxnSpPr>
          <p:cNvPr id="10" name="Straight Arrow Connector 9">
            <a:extLst>
              <a:ext uri="{FF2B5EF4-FFF2-40B4-BE49-F238E27FC236}">
                <a16:creationId xmlns:a16="http://schemas.microsoft.com/office/drawing/2014/main" id="{D8F3FAFE-9A17-90D9-AAF5-72D91C14B516}"/>
              </a:ext>
            </a:extLst>
          </p:cNvPr>
          <p:cNvCxnSpPr>
            <a:cxnSpLocks/>
            <a:stCxn id="11" idx="1"/>
          </p:cNvCxnSpPr>
          <p:nvPr/>
        </p:nvCxnSpPr>
        <p:spPr>
          <a:xfrm flipH="1" flipV="1">
            <a:off x="3759200" y="4599708"/>
            <a:ext cx="851715" cy="98483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33EF12B-BCC9-C228-3B8A-9D071D8F13D7}"/>
              </a:ext>
            </a:extLst>
          </p:cNvPr>
          <p:cNvSpPr txBox="1"/>
          <p:nvPr/>
        </p:nvSpPr>
        <p:spPr>
          <a:xfrm>
            <a:off x="4610915" y="5122874"/>
            <a:ext cx="3821885" cy="923330"/>
          </a:xfrm>
          <a:prstGeom prst="rect">
            <a:avLst/>
          </a:prstGeom>
          <a:solidFill>
            <a:schemeClr val="bg1"/>
          </a:solidFill>
          <a:ln>
            <a:solidFill>
              <a:schemeClr val="tx1"/>
            </a:solidFill>
          </a:ln>
        </p:spPr>
        <p:txBody>
          <a:bodyPr wrap="square" rtlCol="0">
            <a:spAutoFit/>
          </a:bodyPr>
          <a:lstStyle/>
          <a:p>
            <a:r>
              <a:rPr lang="en-US" dirty="0"/>
              <a:t>T</a:t>
            </a:r>
            <a:r>
              <a:rPr lang="en-US" sz="1800" dirty="0"/>
              <a:t>he “Obtrusive” checkbox and the Watermark can be changed in the Boilerplate Copyrights Statements</a:t>
            </a:r>
            <a:endParaRPr lang="en-US" dirty="0"/>
          </a:p>
        </p:txBody>
      </p:sp>
      <p:sp>
        <p:nvSpPr>
          <p:cNvPr id="12" name="Rectangle 11">
            <a:extLst>
              <a:ext uri="{FF2B5EF4-FFF2-40B4-BE49-F238E27FC236}">
                <a16:creationId xmlns:a16="http://schemas.microsoft.com/office/drawing/2014/main" id="{DC4154F9-6C9A-FCCE-8170-56E415066855}"/>
              </a:ext>
            </a:extLst>
          </p:cNvPr>
          <p:cNvSpPr/>
          <p:nvPr/>
        </p:nvSpPr>
        <p:spPr>
          <a:xfrm>
            <a:off x="951423" y="4035297"/>
            <a:ext cx="10049086" cy="5644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9019706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E953B4B-E546-C225-3F6C-841A85E5466D}"/>
              </a:ext>
            </a:extLst>
          </p:cNvPr>
          <p:cNvPicPr>
            <a:picLocks noChangeAspect="1"/>
          </p:cNvPicPr>
          <p:nvPr/>
        </p:nvPicPr>
        <p:blipFill>
          <a:blip r:embed="rId3"/>
          <a:stretch>
            <a:fillRect/>
          </a:stretch>
        </p:blipFill>
        <p:spPr>
          <a:xfrm>
            <a:off x="138543" y="1604024"/>
            <a:ext cx="11878645" cy="3522156"/>
          </a:xfrm>
          <a:prstGeom prst="rect">
            <a:avLst/>
          </a:prstGeom>
          <a:ln>
            <a:solidFill>
              <a:schemeClr val="tx1"/>
            </a:solidFill>
          </a:ln>
        </p:spPr>
      </p:pic>
      <p:cxnSp>
        <p:nvCxnSpPr>
          <p:cNvPr id="6" name="Straight Arrow Connector 5">
            <a:extLst>
              <a:ext uri="{FF2B5EF4-FFF2-40B4-BE49-F238E27FC236}">
                <a16:creationId xmlns:a16="http://schemas.microsoft.com/office/drawing/2014/main" id="{1AB6B554-8054-6A52-2930-ABB74CD0606C}"/>
              </a:ext>
            </a:extLst>
          </p:cNvPr>
          <p:cNvCxnSpPr>
            <a:cxnSpLocks/>
            <a:endCxn id="14" idx="1"/>
          </p:cNvCxnSpPr>
          <p:nvPr/>
        </p:nvCxnSpPr>
        <p:spPr>
          <a:xfrm>
            <a:off x="7779610" y="1648706"/>
            <a:ext cx="2106478" cy="44460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B2968FE9-CD6F-B08F-414A-319C77C3A73A}"/>
              </a:ext>
            </a:extLst>
          </p:cNvPr>
          <p:cNvSpPr txBox="1"/>
          <p:nvPr/>
        </p:nvSpPr>
        <p:spPr>
          <a:xfrm>
            <a:off x="4931441" y="1187041"/>
            <a:ext cx="2794408" cy="923330"/>
          </a:xfrm>
          <a:prstGeom prst="rect">
            <a:avLst/>
          </a:prstGeom>
          <a:solidFill>
            <a:schemeClr val="bg1"/>
          </a:solidFill>
          <a:ln>
            <a:solidFill>
              <a:schemeClr val="tx1"/>
            </a:solidFill>
          </a:ln>
        </p:spPr>
        <p:txBody>
          <a:bodyPr wrap="square" rtlCol="0">
            <a:spAutoFit/>
          </a:bodyPr>
          <a:lstStyle/>
          <a:p>
            <a:r>
              <a:rPr lang="en-US" dirty="0"/>
              <a:t>In the “Custom” section a new Copyright Statement can be added</a:t>
            </a:r>
          </a:p>
        </p:txBody>
      </p:sp>
      <p:sp>
        <p:nvSpPr>
          <p:cNvPr id="14" name="Rectangle 13">
            <a:extLst>
              <a:ext uri="{FF2B5EF4-FFF2-40B4-BE49-F238E27FC236}">
                <a16:creationId xmlns:a16="http://schemas.microsoft.com/office/drawing/2014/main" id="{D4C63288-E589-78DA-FAE9-D379D54EF5DF}"/>
              </a:ext>
            </a:extLst>
          </p:cNvPr>
          <p:cNvSpPr/>
          <p:nvPr/>
        </p:nvSpPr>
        <p:spPr>
          <a:xfrm>
            <a:off x="9886088" y="1979129"/>
            <a:ext cx="1534387" cy="22836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B4D31093-AB2C-8E71-6661-A13FC4887F6E}"/>
              </a:ext>
            </a:extLst>
          </p:cNvPr>
          <p:cNvSpPr/>
          <p:nvPr/>
        </p:nvSpPr>
        <p:spPr>
          <a:xfrm>
            <a:off x="174812" y="1622872"/>
            <a:ext cx="576065" cy="24505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3264699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EB139023-13F0-D474-0A84-83FD281F48B0}"/>
              </a:ext>
            </a:extLst>
          </p:cNvPr>
          <p:cNvSpPr txBox="1">
            <a:spLocks/>
          </p:cNvSpPr>
          <p:nvPr/>
        </p:nvSpPr>
        <p:spPr>
          <a:xfrm>
            <a:off x="262380" y="940423"/>
            <a:ext cx="11450584" cy="74059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This is the screen which appears when adding a new Copyright Statement</a:t>
            </a:r>
          </a:p>
        </p:txBody>
      </p:sp>
      <p:pic>
        <p:nvPicPr>
          <p:cNvPr id="9" name="Picture 8">
            <a:extLst>
              <a:ext uri="{FF2B5EF4-FFF2-40B4-BE49-F238E27FC236}">
                <a16:creationId xmlns:a16="http://schemas.microsoft.com/office/drawing/2014/main" id="{519C24B5-26B1-3AFF-6E2F-8B4DAC1027F0}"/>
              </a:ext>
            </a:extLst>
          </p:cNvPr>
          <p:cNvPicPr>
            <a:picLocks noChangeAspect="1"/>
          </p:cNvPicPr>
          <p:nvPr/>
        </p:nvPicPr>
        <p:blipFill>
          <a:blip r:embed="rId3"/>
          <a:stretch>
            <a:fillRect/>
          </a:stretch>
        </p:blipFill>
        <p:spPr>
          <a:xfrm>
            <a:off x="646545" y="2187926"/>
            <a:ext cx="10699960" cy="2541092"/>
          </a:xfrm>
          <a:prstGeom prst="rect">
            <a:avLst/>
          </a:prstGeom>
          <a:ln>
            <a:solidFill>
              <a:schemeClr val="tx1"/>
            </a:solidFill>
          </a:ln>
        </p:spPr>
      </p:pic>
    </p:spTree>
    <p:custDataLst>
      <p:tags r:id="rId1"/>
    </p:custDataLst>
    <p:extLst>
      <p:ext uri="{BB962C8B-B14F-4D97-AF65-F5344CB8AC3E}">
        <p14:creationId xmlns:p14="http://schemas.microsoft.com/office/powerpoint/2010/main" val="7013753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2E01EDBE-67C4-D557-2C98-6F1622F16684}"/>
              </a:ext>
            </a:extLst>
          </p:cNvPr>
          <p:cNvSpPr txBox="1">
            <a:spLocks/>
          </p:cNvSpPr>
          <p:nvPr/>
        </p:nvSpPr>
        <p:spPr>
          <a:xfrm>
            <a:off x="271616" y="905983"/>
            <a:ext cx="11450584" cy="1255326"/>
          </a:xfrm>
          <a:prstGeom prst="rect">
            <a:avLst/>
          </a:prstGeo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We have defined a new Copyright Statement called “The </a:t>
            </a:r>
            <a:r>
              <a:rPr lang="en-US" sz="2400" b="1" dirty="0"/>
              <a:t>non-obtrusive</a:t>
            </a:r>
            <a:r>
              <a:rPr lang="en-US" sz="2400" dirty="0"/>
              <a:t> YILIS Institute copyright”.  </a:t>
            </a:r>
          </a:p>
          <a:p>
            <a:r>
              <a:rPr lang="en-US" sz="2400" dirty="0"/>
              <a:t>This is non-obtrusive because the “Obtrusive” checkbox is </a:t>
            </a:r>
            <a:r>
              <a:rPr lang="en-US" sz="2400" b="1" dirty="0"/>
              <a:t>not</a:t>
            </a:r>
            <a:r>
              <a:rPr lang="en-US" sz="2400" dirty="0"/>
              <a:t> checked</a:t>
            </a:r>
          </a:p>
          <a:p>
            <a:endParaRPr lang="en-US" sz="2400" dirty="0"/>
          </a:p>
        </p:txBody>
      </p:sp>
      <p:pic>
        <p:nvPicPr>
          <p:cNvPr id="6" name="Picture 5">
            <a:extLst>
              <a:ext uri="{FF2B5EF4-FFF2-40B4-BE49-F238E27FC236}">
                <a16:creationId xmlns:a16="http://schemas.microsoft.com/office/drawing/2014/main" id="{0FE12FD2-576A-5E6A-90F5-19AC27617811}"/>
              </a:ext>
            </a:extLst>
          </p:cNvPr>
          <p:cNvPicPr>
            <a:picLocks noChangeAspect="1"/>
          </p:cNvPicPr>
          <p:nvPr/>
        </p:nvPicPr>
        <p:blipFill>
          <a:blip r:embed="rId3"/>
          <a:stretch>
            <a:fillRect/>
          </a:stretch>
        </p:blipFill>
        <p:spPr>
          <a:xfrm>
            <a:off x="271616" y="2445295"/>
            <a:ext cx="11390578" cy="2680883"/>
          </a:xfrm>
          <a:prstGeom prst="rect">
            <a:avLst/>
          </a:prstGeom>
          <a:ln>
            <a:solidFill>
              <a:schemeClr val="tx1"/>
            </a:solidFill>
          </a:ln>
        </p:spPr>
      </p:pic>
      <p:cxnSp>
        <p:nvCxnSpPr>
          <p:cNvPr id="7" name="Straight Arrow Connector 6">
            <a:extLst>
              <a:ext uri="{FF2B5EF4-FFF2-40B4-BE49-F238E27FC236}">
                <a16:creationId xmlns:a16="http://schemas.microsoft.com/office/drawing/2014/main" id="{6405144E-5951-CC60-A06B-25CE1EAB22CD}"/>
              </a:ext>
            </a:extLst>
          </p:cNvPr>
          <p:cNvCxnSpPr>
            <a:cxnSpLocks/>
          </p:cNvCxnSpPr>
          <p:nvPr/>
        </p:nvCxnSpPr>
        <p:spPr>
          <a:xfrm flipH="1">
            <a:off x="2013248" y="4668992"/>
            <a:ext cx="1003769"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593840C2-E851-7CFA-D5F3-C8737567BE86}"/>
              </a:ext>
            </a:extLst>
          </p:cNvPr>
          <p:cNvSpPr/>
          <p:nvPr/>
        </p:nvSpPr>
        <p:spPr>
          <a:xfrm>
            <a:off x="1389119" y="3029536"/>
            <a:ext cx="2545571" cy="2379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1060216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E4CB0C97-C941-B4C3-23B0-8CD74F6986D7}"/>
              </a:ext>
            </a:extLst>
          </p:cNvPr>
          <p:cNvPicPr>
            <a:picLocks noChangeAspect="1"/>
          </p:cNvPicPr>
          <p:nvPr/>
        </p:nvPicPr>
        <p:blipFill>
          <a:blip r:embed="rId3"/>
          <a:stretch>
            <a:fillRect/>
          </a:stretch>
        </p:blipFill>
        <p:spPr>
          <a:xfrm>
            <a:off x="0" y="2601629"/>
            <a:ext cx="12098249" cy="2897704"/>
          </a:xfrm>
          <a:prstGeom prst="rect">
            <a:avLst/>
          </a:prstGeom>
          <a:ln>
            <a:solidFill>
              <a:schemeClr val="tx1"/>
            </a:solidFill>
          </a:ln>
        </p:spPr>
      </p:pic>
      <p:sp>
        <p:nvSpPr>
          <p:cNvPr id="9" name="Content Placeholder 5">
            <a:extLst>
              <a:ext uri="{FF2B5EF4-FFF2-40B4-BE49-F238E27FC236}">
                <a16:creationId xmlns:a16="http://schemas.microsoft.com/office/drawing/2014/main" id="{7ADB7669-CD2E-7B42-A7FE-6E22CFE0131A}"/>
              </a:ext>
            </a:extLst>
          </p:cNvPr>
          <p:cNvSpPr txBox="1">
            <a:spLocks/>
          </p:cNvSpPr>
          <p:nvPr/>
        </p:nvSpPr>
        <p:spPr>
          <a:xfrm>
            <a:off x="263897" y="875606"/>
            <a:ext cx="11660247" cy="141501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We have also defined a new Copyright Statement called “The </a:t>
            </a:r>
            <a:r>
              <a:rPr lang="en-US" sz="2400" b="1" dirty="0"/>
              <a:t>obtrusive</a:t>
            </a:r>
            <a:r>
              <a:rPr lang="en-US" sz="2400" dirty="0"/>
              <a:t> YILIS Institute copyright”.</a:t>
            </a:r>
          </a:p>
          <a:p>
            <a:r>
              <a:rPr lang="en-US" sz="2400" dirty="0"/>
              <a:t>This is obtrusive because the “Obtrusive” checkbox </a:t>
            </a:r>
            <a:r>
              <a:rPr lang="en-US" sz="2400" b="1" dirty="0"/>
              <a:t>is</a:t>
            </a:r>
            <a:r>
              <a:rPr lang="en-US" sz="2400" dirty="0"/>
              <a:t> checked</a:t>
            </a:r>
          </a:p>
          <a:p>
            <a:endParaRPr lang="en-US" sz="2400" dirty="0"/>
          </a:p>
        </p:txBody>
      </p:sp>
      <p:cxnSp>
        <p:nvCxnSpPr>
          <p:cNvPr id="11" name="Straight Arrow Connector 10">
            <a:extLst>
              <a:ext uri="{FF2B5EF4-FFF2-40B4-BE49-F238E27FC236}">
                <a16:creationId xmlns:a16="http://schemas.microsoft.com/office/drawing/2014/main" id="{B35F0672-B7B3-983E-0D25-F7D2F09E0CB9}"/>
              </a:ext>
            </a:extLst>
          </p:cNvPr>
          <p:cNvCxnSpPr>
            <a:cxnSpLocks/>
          </p:cNvCxnSpPr>
          <p:nvPr/>
        </p:nvCxnSpPr>
        <p:spPr>
          <a:xfrm flipH="1">
            <a:off x="1871700" y="4969657"/>
            <a:ext cx="1080120"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A6FDF81E-523D-2F72-6808-008AE8A97338}"/>
              </a:ext>
            </a:extLst>
          </p:cNvPr>
          <p:cNvSpPr/>
          <p:nvPr/>
        </p:nvSpPr>
        <p:spPr>
          <a:xfrm>
            <a:off x="1241337" y="3234071"/>
            <a:ext cx="2351607" cy="26650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737878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5">
            <a:extLst>
              <a:ext uri="{FF2B5EF4-FFF2-40B4-BE49-F238E27FC236}">
                <a16:creationId xmlns:a16="http://schemas.microsoft.com/office/drawing/2014/main" id="{7ADB7669-CD2E-7B42-A7FE-6E22CFE0131A}"/>
              </a:ext>
            </a:extLst>
          </p:cNvPr>
          <p:cNvSpPr txBox="1">
            <a:spLocks/>
          </p:cNvSpPr>
          <p:nvPr/>
        </p:nvSpPr>
        <p:spPr>
          <a:xfrm>
            <a:off x="263897" y="875606"/>
            <a:ext cx="11660247" cy="141501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Here is the text we have added for the “content” in both Copyrights Statements</a:t>
            </a:r>
          </a:p>
          <a:p>
            <a:endParaRPr lang="en-US" sz="2400" dirty="0"/>
          </a:p>
        </p:txBody>
      </p:sp>
      <p:sp>
        <p:nvSpPr>
          <p:cNvPr id="5" name="TextBox 4">
            <a:extLst>
              <a:ext uri="{FF2B5EF4-FFF2-40B4-BE49-F238E27FC236}">
                <a16:creationId xmlns:a16="http://schemas.microsoft.com/office/drawing/2014/main" id="{51946608-7828-A9FE-627F-4BC0F5B32907}"/>
              </a:ext>
            </a:extLst>
          </p:cNvPr>
          <p:cNvSpPr txBox="1"/>
          <p:nvPr/>
        </p:nvSpPr>
        <p:spPr>
          <a:xfrm>
            <a:off x="1841798" y="1499162"/>
            <a:ext cx="8692872" cy="3539430"/>
          </a:xfrm>
          <a:prstGeom prst="rect">
            <a:avLst/>
          </a:prstGeom>
          <a:noFill/>
          <a:ln>
            <a:solidFill>
              <a:schemeClr val="tx1"/>
            </a:solidFill>
          </a:ln>
        </p:spPr>
        <p:txBody>
          <a:bodyPr wrap="square" rtlCol="0">
            <a:spAutoFit/>
          </a:bodyPr>
          <a:lstStyle/>
          <a:p>
            <a:r>
              <a:rPr lang="en-US" sz="1600" dirty="0"/>
              <a:t>&lt;div align="left" style="direction: </a:t>
            </a:r>
            <a:r>
              <a:rPr lang="en-US" sz="1600" dirty="0" err="1"/>
              <a:t>ltr</a:t>
            </a:r>
            <a:r>
              <a:rPr lang="en-US" sz="1600" dirty="0"/>
              <a:t>;"&gt;</a:t>
            </a:r>
          </a:p>
          <a:p>
            <a:r>
              <a:rPr lang="en-US" sz="1600" dirty="0"/>
              <a:t>This content is copyright of the &lt;b&gt;YILIS Institute&lt;/b&gt;.  All rights reserved.</a:t>
            </a:r>
          </a:p>
          <a:p>
            <a:r>
              <a:rPr lang="en-US" sz="1600" dirty="0"/>
              <a:t>Any redistribution or reproduction of part or all of the contents in any form is prohibited other than the following:</a:t>
            </a:r>
          </a:p>
          <a:p>
            <a:r>
              <a:rPr lang="en-US" sz="1600" dirty="0"/>
              <a:t>&lt;p&gt;</a:t>
            </a:r>
          </a:p>
          <a:p>
            <a:r>
              <a:rPr lang="en-US" sz="1600" dirty="0"/>
              <a:t>1. you may print or download to a local hard disk extracts for your personal and non-commercial use only&lt;</a:t>
            </a:r>
            <a:r>
              <a:rPr lang="en-US" sz="1600" dirty="0" err="1"/>
              <a:t>br</a:t>
            </a:r>
            <a:r>
              <a:rPr lang="en-US" sz="1600" dirty="0"/>
              <a:t>&gt;</a:t>
            </a:r>
          </a:p>
          <a:p>
            <a:r>
              <a:rPr lang="en-US" sz="1600" dirty="0"/>
              <a:t>2. you may copy the content to individual third parties for their personal use, but only if you acknowledge the website as the source of the material</a:t>
            </a:r>
          </a:p>
          <a:p>
            <a:r>
              <a:rPr lang="en-US" sz="1600" dirty="0"/>
              <a:t>&lt;p&gt;</a:t>
            </a:r>
          </a:p>
          <a:p>
            <a:r>
              <a:rPr lang="en-US" sz="1600" dirty="0"/>
              <a:t>You may not, except with our express written permission, distribute or commercially exploit the content. Nor may you transmit it or store it in any other website or other form of electronic retrieval system.</a:t>
            </a:r>
          </a:p>
          <a:p>
            <a:r>
              <a:rPr lang="en-US" sz="1600" dirty="0"/>
              <a:t>&lt;/div&gt;</a:t>
            </a:r>
          </a:p>
        </p:txBody>
      </p:sp>
    </p:spTree>
    <p:custDataLst>
      <p:tags r:id="rId1"/>
    </p:custDataLst>
    <p:extLst>
      <p:ext uri="{BB962C8B-B14F-4D97-AF65-F5344CB8AC3E}">
        <p14:creationId xmlns:p14="http://schemas.microsoft.com/office/powerpoint/2010/main" val="27452811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1999" cy="1567891"/>
          </a:xfrm>
        </p:spPr>
        <p:txBody>
          <a:bodyPr/>
          <a:lstStyle/>
          <a:p>
            <a:r>
              <a:rPr lang="en-US" dirty="0"/>
              <a:t>Example one (without obtrusive copyrights)</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1950BB3-4427-6B92-77A0-412C4362B545}"/>
              </a:ext>
            </a:extLst>
          </p:cNvPr>
          <p:cNvPicPr>
            <a:picLocks noChangeAspect="1"/>
          </p:cNvPicPr>
          <p:nvPr/>
        </p:nvPicPr>
        <p:blipFill>
          <a:blip r:embed="rId3"/>
          <a:stretch>
            <a:fillRect/>
          </a:stretch>
        </p:blipFill>
        <p:spPr>
          <a:xfrm>
            <a:off x="550862" y="2387475"/>
            <a:ext cx="11331971" cy="2055216"/>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Example one (without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Example one (without obtrusive copyrights)</a:t>
            </a:r>
          </a:p>
        </p:txBody>
      </p:sp>
      <p:sp>
        <p:nvSpPr>
          <p:cNvPr id="9" name="Content Placeholder 5">
            <a:extLst>
              <a:ext uri="{FF2B5EF4-FFF2-40B4-BE49-F238E27FC236}">
                <a16:creationId xmlns:a16="http://schemas.microsoft.com/office/drawing/2014/main" id="{9C4EEA1D-CF61-266A-C00D-88B157BB408A}"/>
              </a:ext>
            </a:extLst>
          </p:cNvPr>
          <p:cNvSpPr txBox="1">
            <a:spLocks/>
          </p:cNvSpPr>
          <p:nvPr/>
        </p:nvSpPr>
        <p:spPr>
          <a:xfrm>
            <a:off x="336270" y="974096"/>
            <a:ext cx="11385925" cy="1156548"/>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we will attribute the Copyright Statement “The </a:t>
            </a:r>
            <a:r>
              <a:rPr lang="en-US" sz="2400" b="1" dirty="0"/>
              <a:t>non-obtrusive</a:t>
            </a:r>
            <a:r>
              <a:rPr lang="en-US" sz="2400" dirty="0"/>
              <a:t> YILIS Institute copyright” to the access rights policy “Viewable only to logged in user”</a:t>
            </a:r>
          </a:p>
        </p:txBody>
      </p:sp>
      <p:sp>
        <p:nvSpPr>
          <p:cNvPr id="10" name="Rectangle 9">
            <a:extLst>
              <a:ext uri="{FF2B5EF4-FFF2-40B4-BE49-F238E27FC236}">
                <a16:creationId xmlns:a16="http://schemas.microsoft.com/office/drawing/2014/main" id="{D40DBBDC-D38B-5D60-CC32-79F4DAD1973C}"/>
              </a:ext>
            </a:extLst>
          </p:cNvPr>
          <p:cNvSpPr/>
          <p:nvPr/>
        </p:nvSpPr>
        <p:spPr>
          <a:xfrm>
            <a:off x="1523919" y="3468320"/>
            <a:ext cx="2599978" cy="288032"/>
          </a:xfrm>
          <a:prstGeom prst="rect">
            <a:avLst/>
          </a:prstGeom>
          <a:no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9BDDC859-11C1-40E3-B51A-FBEC20AEB374}"/>
              </a:ext>
            </a:extLst>
          </p:cNvPr>
          <p:cNvSpPr txBox="1"/>
          <p:nvPr/>
        </p:nvSpPr>
        <p:spPr>
          <a:xfrm>
            <a:off x="5443236" y="3266603"/>
            <a:ext cx="2520280" cy="646331"/>
          </a:xfrm>
          <a:prstGeom prst="rect">
            <a:avLst/>
          </a:prstGeom>
          <a:solidFill>
            <a:schemeClr val="bg1"/>
          </a:solidFill>
          <a:ln>
            <a:solidFill>
              <a:schemeClr val="tx1"/>
            </a:solidFill>
          </a:ln>
        </p:spPr>
        <p:txBody>
          <a:bodyPr wrap="square" rtlCol="0">
            <a:spAutoFit/>
          </a:bodyPr>
          <a:lstStyle/>
          <a:p>
            <a:r>
              <a:rPr lang="en-US" dirty="0"/>
              <a:t>Added the Copyrights Statements here</a:t>
            </a:r>
          </a:p>
        </p:txBody>
      </p:sp>
      <p:cxnSp>
        <p:nvCxnSpPr>
          <p:cNvPr id="12" name="Straight Arrow Connector 11">
            <a:extLst>
              <a:ext uri="{FF2B5EF4-FFF2-40B4-BE49-F238E27FC236}">
                <a16:creationId xmlns:a16="http://schemas.microsoft.com/office/drawing/2014/main" id="{EDB54224-316E-B929-4713-0B5CEB08FE1C}"/>
              </a:ext>
            </a:extLst>
          </p:cNvPr>
          <p:cNvCxnSpPr>
            <a:cxnSpLocks/>
          </p:cNvCxnSpPr>
          <p:nvPr/>
        </p:nvCxnSpPr>
        <p:spPr>
          <a:xfrm flipH="1" flipV="1">
            <a:off x="4123897" y="3612336"/>
            <a:ext cx="1314394" cy="17670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822142F4-6F2D-725B-FB69-DAE1A5DD47B4}"/>
              </a:ext>
            </a:extLst>
          </p:cNvPr>
          <p:cNvSpPr/>
          <p:nvPr/>
        </p:nvSpPr>
        <p:spPr>
          <a:xfrm>
            <a:off x="1523919" y="3429000"/>
            <a:ext cx="2595033" cy="288032"/>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Example one (without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Example one (without obtrusive copyrights)</a:t>
            </a:r>
          </a:p>
        </p:txBody>
      </p:sp>
      <p:pic>
        <p:nvPicPr>
          <p:cNvPr id="3" name="Picture 2">
            <a:extLst>
              <a:ext uri="{FF2B5EF4-FFF2-40B4-BE49-F238E27FC236}">
                <a16:creationId xmlns:a16="http://schemas.microsoft.com/office/drawing/2014/main" id="{EBA3F2FA-2E3C-5BD0-6E8B-6C046EE9AA55}"/>
              </a:ext>
            </a:extLst>
          </p:cNvPr>
          <p:cNvPicPr>
            <a:picLocks noChangeAspect="1"/>
          </p:cNvPicPr>
          <p:nvPr/>
        </p:nvPicPr>
        <p:blipFill>
          <a:blip r:embed="rId3"/>
          <a:stretch>
            <a:fillRect/>
          </a:stretch>
        </p:blipFill>
        <p:spPr>
          <a:xfrm>
            <a:off x="452583" y="1947279"/>
            <a:ext cx="11188578" cy="3566829"/>
          </a:xfrm>
          <a:prstGeom prst="rect">
            <a:avLst/>
          </a:prstGeom>
          <a:ln>
            <a:solidFill>
              <a:schemeClr val="bg2"/>
            </a:solidFill>
          </a:ln>
        </p:spPr>
      </p:pic>
      <p:sp>
        <p:nvSpPr>
          <p:cNvPr id="5" name="Content Placeholder 5">
            <a:extLst>
              <a:ext uri="{FF2B5EF4-FFF2-40B4-BE49-F238E27FC236}">
                <a16:creationId xmlns:a16="http://schemas.microsoft.com/office/drawing/2014/main" id="{0B95D957-F1E4-53A9-0D48-B67CD6BB1270}"/>
              </a:ext>
            </a:extLst>
          </p:cNvPr>
          <p:cNvSpPr txBox="1">
            <a:spLocks/>
          </p:cNvSpPr>
          <p:nvPr/>
        </p:nvSpPr>
        <p:spPr>
          <a:xfrm>
            <a:off x="271616" y="771549"/>
            <a:ext cx="11450584" cy="97412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access rights policy “Viewable only to logged in user” is attributed to digital representation for title “Prunus dulcis photographed 20200315”</a:t>
            </a:r>
          </a:p>
        </p:txBody>
      </p:sp>
      <p:sp>
        <p:nvSpPr>
          <p:cNvPr id="6" name="Rectangle 5">
            <a:extLst>
              <a:ext uri="{FF2B5EF4-FFF2-40B4-BE49-F238E27FC236}">
                <a16:creationId xmlns:a16="http://schemas.microsoft.com/office/drawing/2014/main" id="{EA003671-BC1E-72F3-A316-BB5397A9CCA1}"/>
              </a:ext>
            </a:extLst>
          </p:cNvPr>
          <p:cNvSpPr/>
          <p:nvPr/>
        </p:nvSpPr>
        <p:spPr>
          <a:xfrm>
            <a:off x="550839" y="2204498"/>
            <a:ext cx="4242834" cy="33550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628E9D0E-97D6-460B-F989-4296CF44EB2B}"/>
              </a:ext>
            </a:extLst>
          </p:cNvPr>
          <p:cNvSpPr txBox="1"/>
          <p:nvPr/>
        </p:nvSpPr>
        <p:spPr>
          <a:xfrm>
            <a:off x="5286218" y="3428999"/>
            <a:ext cx="2481564" cy="646331"/>
          </a:xfrm>
          <a:prstGeom prst="rect">
            <a:avLst/>
          </a:prstGeom>
          <a:solidFill>
            <a:schemeClr val="bg1"/>
          </a:solidFill>
          <a:ln>
            <a:solidFill>
              <a:schemeClr val="bg2"/>
            </a:solidFill>
          </a:ln>
        </p:spPr>
        <p:txBody>
          <a:bodyPr wrap="square" rtlCol="0">
            <a:spAutoFit/>
          </a:bodyPr>
          <a:lstStyle/>
          <a:p>
            <a:r>
              <a:rPr lang="en-US" dirty="0"/>
              <a:t>Added Access Right here</a:t>
            </a:r>
          </a:p>
        </p:txBody>
      </p:sp>
      <p:cxnSp>
        <p:nvCxnSpPr>
          <p:cNvPr id="8" name="Straight Arrow Connector 7">
            <a:extLst>
              <a:ext uri="{FF2B5EF4-FFF2-40B4-BE49-F238E27FC236}">
                <a16:creationId xmlns:a16="http://schemas.microsoft.com/office/drawing/2014/main" id="{D39D0506-E089-08CD-1E46-6270BF19E63A}"/>
              </a:ext>
            </a:extLst>
          </p:cNvPr>
          <p:cNvCxnSpPr>
            <a:cxnSpLocks/>
          </p:cNvCxnSpPr>
          <p:nvPr/>
        </p:nvCxnSpPr>
        <p:spPr>
          <a:xfrm flipH="1">
            <a:off x="3174791" y="3798332"/>
            <a:ext cx="2106481" cy="144924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6602979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r>
              <a:rPr lang="en-US" dirty="0"/>
              <a:t>Copyrights Statements</a:t>
            </a:r>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r>
              <a:rPr lang="en-US" dirty="0"/>
              <a:t>Example one (without obtrusive copyrights)</a:t>
            </a:r>
          </a:p>
        </p:txBody>
      </p:sp>
      <p:sp>
        <p:nvSpPr>
          <p:cNvPr id="37" name="Text Placeholder 36">
            <a:extLst>
              <a:ext uri="{FF2B5EF4-FFF2-40B4-BE49-F238E27FC236}">
                <a16:creationId xmlns:a16="http://schemas.microsoft.com/office/drawing/2014/main" id="{C8FC2611-6E43-0A65-5736-75EE135AF2B1}"/>
              </a:ext>
            </a:extLst>
          </p:cNvPr>
          <p:cNvSpPr>
            <a:spLocks noGrp="1"/>
          </p:cNvSpPr>
          <p:nvPr>
            <p:ph type="body" sz="quarter" idx="27"/>
          </p:nvPr>
        </p:nvSpPr>
        <p:spPr/>
        <p:txBody>
          <a:bodyPr/>
          <a:lstStyle/>
          <a:p>
            <a:r>
              <a:rPr lang="en-US" dirty="0"/>
              <a:t>Example two (with obtrusive copyrights)</a:t>
            </a:r>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F49DDA4-FF33-7BB7-5944-1B0D62A1C9E0}"/>
              </a:ext>
            </a:extLst>
          </p:cNvPr>
          <p:cNvPicPr>
            <a:picLocks noChangeAspect="1"/>
          </p:cNvPicPr>
          <p:nvPr/>
        </p:nvPicPr>
        <p:blipFill>
          <a:blip r:embed="rId3"/>
          <a:stretch>
            <a:fillRect/>
          </a:stretch>
        </p:blipFill>
        <p:spPr>
          <a:xfrm>
            <a:off x="3504363" y="1831589"/>
            <a:ext cx="5953308" cy="4072884"/>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Example one (without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Example one (without obtrusive copyrights)</a:t>
            </a:r>
          </a:p>
        </p:txBody>
      </p:sp>
      <p:sp>
        <p:nvSpPr>
          <p:cNvPr id="5" name="Content Placeholder 5">
            <a:extLst>
              <a:ext uri="{FF2B5EF4-FFF2-40B4-BE49-F238E27FC236}">
                <a16:creationId xmlns:a16="http://schemas.microsoft.com/office/drawing/2014/main" id="{0B95D957-F1E4-53A9-0D48-B67CD6BB1270}"/>
              </a:ext>
            </a:extLst>
          </p:cNvPr>
          <p:cNvSpPr txBox="1">
            <a:spLocks/>
          </p:cNvSpPr>
          <p:nvPr/>
        </p:nvSpPr>
        <p:spPr>
          <a:xfrm>
            <a:off x="271615" y="771550"/>
            <a:ext cx="11369545" cy="909202"/>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a user will view title “Prunus dulcis photographed 20200315” in Primo using the Alma Viewer</a:t>
            </a:r>
          </a:p>
        </p:txBody>
      </p:sp>
      <p:sp>
        <p:nvSpPr>
          <p:cNvPr id="6" name="Rectangle 5">
            <a:extLst>
              <a:ext uri="{FF2B5EF4-FFF2-40B4-BE49-F238E27FC236}">
                <a16:creationId xmlns:a16="http://schemas.microsoft.com/office/drawing/2014/main" id="{EA003671-BC1E-72F3-A316-BB5397A9CCA1}"/>
              </a:ext>
            </a:extLst>
          </p:cNvPr>
          <p:cNvSpPr/>
          <p:nvPr/>
        </p:nvSpPr>
        <p:spPr>
          <a:xfrm>
            <a:off x="3668571" y="2617224"/>
            <a:ext cx="5558555" cy="72633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B6F8CBF7-21AB-6C80-20FF-C44C63659751}"/>
              </a:ext>
            </a:extLst>
          </p:cNvPr>
          <p:cNvSpPr/>
          <p:nvPr/>
        </p:nvSpPr>
        <p:spPr>
          <a:xfrm>
            <a:off x="3504364" y="4045526"/>
            <a:ext cx="3376728" cy="26785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8932847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Example one (without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Example one (without obtrusive copyrights)</a:t>
            </a:r>
          </a:p>
        </p:txBody>
      </p:sp>
      <p:pic>
        <p:nvPicPr>
          <p:cNvPr id="3" name="Picture 2">
            <a:extLst>
              <a:ext uri="{FF2B5EF4-FFF2-40B4-BE49-F238E27FC236}">
                <a16:creationId xmlns:a16="http://schemas.microsoft.com/office/drawing/2014/main" id="{C871134D-3B5B-D45B-276B-146F5CBF2E71}"/>
              </a:ext>
            </a:extLst>
          </p:cNvPr>
          <p:cNvPicPr>
            <a:picLocks noChangeAspect="1"/>
          </p:cNvPicPr>
          <p:nvPr/>
        </p:nvPicPr>
        <p:blipFill>
          <a:blip r:embed="rId3"/>
          <a:stretch>
            <a:fillRect/>
          </a:stretch>
        </p:blipFill>
        <p:spPr>
          <a:xfrm>
            <a:off x="455493" y="1228068"/>
            <a:ext cx="10964983" cy="4742559"/>
          </a:xfrm>
          <a:prstGeom prst="rect">
            <a:avLst/>
          </a:prstGeom>
          <a:ln>
            <a:solidFill>
              <a:schemeClr val="bg2"/>
            </a:solidFill>
          </a:ln>
        </p:spPr>
      </p:pic>
      <p:sp>
        <p:nvSpPr>
          <p:cNvPr id="5" name="TextBox 4">
            <a:extLst>
              <a:ext uri="{FF2B5EF4-FFF2-40B4-BE49-F238E27FC236}">
                <a16:creationId xmlns:a16="http://schemas.microsoft.com/office/drawing/2014/main" id="{CC73AC41-551E-CEC2-5BD0-F1CA8AD2BB78}"/>
              </a:ext>
            </a:extLst>
          </p:cNvPr>
          <p:cNvSpPr txBox="1"/>
          <p:nvPr/>
        </p:nvSpPr>
        <p:spPr>
          <a:xfrm>
            <a:off x="6853382" y="1763777"/>
            <a:ext cx="2428176" cy="646331"/>
          </a:xfrm>
          <a:prstGeom prst="rect">
            <a:avLst/>
          </a:prstGeom>
          <a:solidFill>
            <a:schemeClr val="bg1"/>
          </a:solidFill>
          <a:ln>
            <a:solidFill>
              <a:schemeClr val="tx1"/>
            </a:solidFill>
          </a:ln>
        </p:spPr>
        <p:txBody>
          <a:bodyPr wrap="square" rtlCol="0">
            <a:spAutoFit/>
          </a:bodyPr>
          <a:lstStyle/>
          <a:p>
            <a:r>
              <a:rPr lang="en-US" dirty="0"/>
              <a:t>The viewer includes a link to the copyright</a:t>
            </a:r>
          </a:p>
        </p:txBody>
      </p:sp>
      <p:cxnSp>
        <p:nvCxnSpPr>
          <p:cNvPr id="6" name="Straight Arrow Connector 5">
            <a:extLst>
              <a:ext uri="{FF2B5EF4-FFF2-40B4-BE49-F238E27FC236}">
                <a16:creationId xmlns:a16="http://schemas.microsoft.com/office/drawing/2014/main" id="{DFD7A163-0D4B-D80D-419B-C48038B84BB8}"/>
              </a:ext>
            </a:extLst>
          </p:cNvPr>
          <p:cNvCxnSpPr>
            <a:cxnSpLocks/>
            <a:stCxn id="5" idx="3"/>
          </p:cNvCxnSpPr>
          <p:nvPr/>
        </p:nvCxnSpPr>
        <p:spPr>
          <a:xfrm flipV="1">
            <a:off x="9281558" y="1763777"/>
            <a:ext cx="1676280" cy="323166"/>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36394593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Example one (without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Example one (without obtrusive copyrights)</a:t>
            </a:r>
          </a:p>
        </p:txBody>
      </p:sp>
      <p:pic>
        <p:nvPicPr>
          <p:cNvPr id="7" name="Picture 6">
            <a:extLst>
              <a:ext uri="{FF2B5EF4-FFF2-40B4-BE49-F238E27FC236}">
                <a16:creationId xmlns:a16="http://schemas.microsoft.com/office/drawing/2014/main" id="{9C06EBC3-3025-932C-5EE5-16293E7F953B}"/>
              </a:ext>
            </a:extLst>
          </p:cNvPr>
          <p:cNvPicPr>
            <a:picLocks noChangeAspect="1"/>
          </p:cNvPicPr>
          <p:nvPr/>
        </p:nvPicPr>
        <p:blipFill>
          <a:blip r:embed="rId3"/>
          <a:stretch>
            <a:fillRect/>
          </a:stretch>
        </p:blipFill>
        <p:spPr>
          <a:xfrm>
            <a:off x="343251" y="1727870"/>
            <a:ext cx="11077225" cy="3185876"/>
          </a:xfrm>
          <a:prstGeom prst="rect">
            <a:avLst/>
          </a:prstGeom>
          <a:ln>
            <a:solidFill>
              <a:schemeClr val="accent1"/>
            </a:solidFill>
          </a:ln>
        </p:spPr>
      </p:pic>
      <p:sp>
        <p:nvSpPr>
          <p:cNvPr id="8" name="Content Placeholder 5">
            <a:extLst>
              <a:ext uri="{FF2B5EF4-FFF2-40B4-BE49-F238E27FC236}">
                <a16:creationId xmlns:a16="http://schemas.microsoft.com/office/drawing/2014/main" id="{9BF36E8E-30D7-7DF2-60DD-F34546227C4C}"/>
              </a:ext>
            </a:extLst>
          </p:cNvPr>
          <p:cNvSpPr txBox="1">
            <a:spLocks/>
          </p:cNvSpPr>
          <p:nvPr/>
        </p:nvSpPr>
        <p:spPr>
          <a:xfrm>
            <a:off x="4289760" y="2191710"/>
            <a:ext cx="2662626" cy="576065"/>
          </a:xfrm>
          <a:prstGeom prst="rect">
            <a:avLst/>
          </a:prstGeom>
          <a:solidFill>
            <a:schemeClr val="bg1"/>
          </a:solidFill>
          <a:ln>
            <a:solidFill>
              <a:schemeClr val="tx1"/>
            </a:solidFill>
          </a:ln>
        </p:spPr>
        <p:txBody>
          <a:bodyPr>
            <a:normAutofit fontScale="70000" lnSpcReduction="2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a:t>The copyright appears after clicking the link to the copyright</a:t>
            </a:r>
            <a:endParaRPr lang="en-US" sz="1800" dirty="0"/>
          </a:p>
        </p:txBody>
      </p:sp>
    </p:spTree>
    <p:custDataLst>
      <p:tags r:id="rId1"/>
    </p:custDataLst>
    <p:extLst>
      <p:ext uri="{BB962C8B-B14F-4D97-AF65-F5344CB8AC3E}">
        <p14:creationId xmlns:p14="http://schemas.microsoft.com/office/powerpoint/2010/main" val="187293232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dirty="0"/>
              <a:t>Example two (with obtrusive copyrights)</a:t>
            </a:r>
          </a:p>
        </p:txBody>
      </p:sp>
    </p:spTree>
    <p:custDataLst>
      <p:tags r:id="rId1"/>
    </p:custDataLst>
    <p:extLst>
      <p:ext uri="{BB962C8B-B14F-4D97-AF65-F5344CB8AC3E}">
        <p14:creationId xmlns:p14="http://schemas.microsoft.com/office/powerpoint/2010/main" val="25830792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Example two (with obtrusive copyrights)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Example two (with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8"/>
            <a:ext cx="11171327" cy="265394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in title “</a:t>
            </a:r>
            <a:r>
              <a:rPr lang="en-US" sz="2400" kern="1200" dirty="0">
                <a:solidFill>
                  <a:srgbClr val="262626"/>
                </a:solidFill>
                <a:effectLst/>
                <a:ea typeface="+mn-ea"/>
                <a:cs typeface="+mn-cs"/>
              </a:rPr>
              <a:t>Prunus dulcis photographed 20200315” </a:t>
            </a:r>
            <a:r>
              <a:rPr lang="en-US" sz="2400" dirty="0"/>
              <a:t>we will still use access rights policy “Viewable only to logged in user”.</a:t>
            </a:r>
          </a:p>
          <a:p>
            <a:r>
              <a:rPr lang="en-US" sz="2400" dirty="0"/>
              <a:t>However, we will change the access rights policy to use </a:t>
            </a:r>
            <a:r>
              <a:rPr lang="en-US" sz="2400" kern="1200" dirty="0">
                <a:solidFill>
                  <a:srgbClr val="262626"/>
                </a:solidFill>
                <a:effectLst/>
                <a:ea typeface="+mn-ea"/>
                <a:cs typeface="+mn-cs"/>
              </a:rPr>
              <a:t>“The </a:t>
            </a:r>
            <a:r>
              <a:rPr lang="en-US" sz="2400" b="1" kern="1200" dirty="0">
                <a:solidFill>
                  <a:srgbClr val="262626"/>
                </a:solidFill>
                <a:effectLst/>
                <a:ea typeface="+mn-ea"/>
                <a:cs typeface="+mn-cs"/>
              </a:rPr>
              <a:t>obtrusive</a:t>
            </a:r>
            <a:r>
              <a:rPr lang="en-US" sz="2400" kern="1200" dirty="0">
                <a:solidFill>
                  <a:srgbClr val="262626"/>
                </a:solidFill>
                <a:effectLst/>
                <a:ea typeface="+mn-ea"/>
                <a:cs typeface="+mn-cs"/>
              </a:rPr>
              <a:t> YILIS Institute copyright”</a:t>
            </a:r>
            <a:r>
              <a:rPr lang="en-US" sz="2400" dirty="0"/>
              <a:t> instead of </a:t>
            </a:r>
            <a:r>
              <a:rPr lang="en-US" sz="2400" kern="1200" dirty="0">
                <a:solidFill>
                  <a:srgbClr val="262626"/>
                </a:solidFill>
                <a:effectLst/>
                <a:ea typeface="+mn-ea"/>
                <a:cs typeface="+mn-cs"/>
              </a:rPr>
              <a:t>“The </a:t>
            </a:r>
            <a:r>
              <a:rPr lang="en-US" sz="2400" b="1" kern="1200" dirty="0">
                <a:solidFill>
                  <a:srgbClr val="262626"/>
                </a:solidFill>
                <a:effectLst/>
                <a:ea typeface="+mn-ea"/>
                <a:cs typeface="+mn-cs"/>
              </a:rPr>
              <a:t>non-obtrusive</a:t>
            </a:r>
            <a:r>
              <a:rPr lang="en-US" sz="2400" kern="1200" dirty="0">
                <a:solidFill>
                  <a:srgbClr val="262626"/>
                </a:solidFill>
                <a:effectLst/>
                <a:ea typeface="+mn-ea"/>
                <a:cs typeface="+mn-cs"/>
              </a:rPr>
              <a:t> YILIS Institute copyright”.</a:t>
            </a:r>
          </a:p>
          <a:p>
            <a:r>
              <a:rPr lang="en-US" sz="2400" dirty="0">
                <a:solidFill>
                  <a:srgbClr val="262626"/>
                </a:solidFill>
              </a:rPr>
              <a:t>This will allow us to clearly see the difference between “Obtrusive” and “Non-Obtrusive”</a:t>
            </a:r>
            <a:endParaRPr lang="en-US" sz="2400" dirty="0"/>
          </a:p>
        </p:txBody>
      </p:sp>
    </p:spTree>
    <p:custDataLst>
      <p:tags r:id="rId1"/>
    </p:custDataLst>
    <p:extLst>
      <p:ext uri="{BB962C8B-B14F-4D97-AF65-F5344CB8AC3E}">
        <p14:creationId xmlns:p14="http://schemas.microsoft.com/office/powerpoint/2010/main" val="299609409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FC98D40-E3AA-728D-4D10-67DAD829D1AF}"/>
              </a:ext>
            </a:extLst>
          </p:cNvPr>
          <p:cNvPicPr>
            <a:picLocks noChangeAspect="1"/>
          </p:cNvPicPr>
          <p:nvPr/>
        </p:nvPicPr>
        <p:blipFill>
          <a:blip r:embed="rId3"/>
          <a:stretch>
            <a:fillRect/>
          </a:stretch>
        </p:blipFill>
        <p:spPr>
          <a:xfrm>
            <a:off x="245363" y="2226152"/>
            <a:ext cx="11701273" cy="2100559"/>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Example two (with obtrusive copyrights)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Example two (with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18A4B89C-01D4-EA0E-2DA7-6154F79EF493}"/>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Access rights policy “Viewable only to logged in user” now has </a:t>
            </a:r>
            <a:r>
              <a:rPr lang="en-US" sz="2400" kern="1200" dirty="0">
                <a:solidFill>
                  <a:srgbClr val="262626"/>
                </a:solidFill>
                <a:effectLst/>
                <a:ea typeface="+mn-ea"/>
                <a:cs typeface="+mn-cs"/>
              </a:rPr>
              <a:t>“The </a:t>
            </a:r>
            <a:r>
              <a:rPr lang="en-US" sz="2400" b="1" kern="1200" dirty="0">
                <a:solidFill>
                  <a:srgbClr val="262626"/>
                </a:solidFill>
                <a:effectLst/>
                <a:ea typeface="+mn-ea"/>
                <a:cs typeface="+mn-cs"/>
              </a:rPr>
              <a:t>obtrusive</a:t>
            </a:r>
            <a:r>
              <a:rPr lang="en-US" sz="2400" kern="1200" dirty="0">
                <a:solidFill>
                  <a:srgbClr val="262626"/>
                </a:solidFill>
                <a:effectLst/>
                <a:ea typeface="+mn-ea"/>
                <a:cs typeface="+mn-cs"/>
              </a:rPr>
              <a:t> YILIS Institute copyright”</a:t>
            </a:r>
            <a:r>
              <a:rPr lang="en-US" sz="2400" dirty="0"/>
              <a:t>.</a:t>
            </a:r>
          </a:p>
        </p:txBody>
      </p:sp>
      <p:sp>
        <p:nvSpPr>
          <p:cNvPr id="11" name="Rectangle 10">
            <a:extLst>
              <a:ext uri="{FF2B5EF4-FFF2-40B4-BE49-F238E27FC236}">
                <a16:creationId xmlns:a16="http://schemas.microsoft.com/office/drawing/2014/main" id="{84941925-289E-13F1-DDD7-CE75F7CA4C5D}"/>
              </a:ext>
            </a:extLst>
          </p:cNvPr>
          <p:cNvSpPr/>
          <p:nvPr/>
        </p:nvSpPr>
        <p:spPr>
          <a:xfrm>
            <a:off x="1253472" y="3315855"/>
            <a:ext cx="2727401" cy="27280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2282192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218E9D3-3358-11AC-781E-B2DB8E71E7DE}"/>
              </a:ext>
            </a:extLst>
          </p:cNvPr>
          <p:cNvPicPr>
            <a:picLocks noChangeAspect="1"/>
          </p:cNvPicPr>
          <p:nvPr/>
        </p:nvPicPr>
        <p:blipFill>
          <a:blip r:embed="rId3"/>
          <a:stretch>
            <a:fillRect/>
          </a:stretch>
        </p:blipFill>
        <p:spPr>
          <a:xfrm>
            <a:off x="3595799" y="1693390"/>
            <a:ext cx="5081454" cy="4191188"/>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Example two (with obtrusive copyrights)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Example two (with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924D9EA0-4FFA-3E24-D8A1-8EFCE05135E6}"/>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copyright statement appears in the “Quick Access” section </a:t>
            </a:r>
          </a:p>
        </p:txBody>
      </p:sp>
      <p:sp>
        <p:nvSpPr>
          <p:cNvPr id="9" name="Rectangle 8">
            <a:extLst>
              <a:ext uri="{FF2B5EF4-FFF2-40B4-BE49-F238E27FC236}">
                <a16:creationId xmlns:a16="http://schemas.microsoft.com/office/drawing/2014/main" id="{0E2D4D90-7046-E0BC-C8B7-EC3A802F912A}"/>
              </a:ext>
            </a:extLst>
          </p:cNvPr>
          <p:cNvSpPr/>
          <p:nvPr/>
        </p:nvSpPr>
        <p:spPr>
          <a:xfrm>
            <a:off x="4354574" y="1693390"/>
            <a:ext cx="1781952" cy="22999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BD9C5C1A-BD4D-006C-8079-A63F440139D4}"/>
              </a:ext>
            </a:extLst>
          </p:cNvPr>
          <p:cNvSpPr/>
          <p:nvPr/>
        </p:nvSpPr>
        <p:spPr>
          <a:xfrm>
            <a:off x="4229084" y="4038270"/>
            <a:ext cx="3141534" cy="184630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11998859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Example two (with obtrusive copyrights)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Example two (with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924D9EA0-4FFA-3E24-D8A1-8EFCE05135E6}"/>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a user will view title “Prunus dulcis photographed 20200315” in the Alma Viewer</a:t>
            </a:r>
          </a:p>
        </p:txBody>
      </p:sp>
      <p:pic>
        <p:nvPicPr>
          <p:cNvPr id="6" name="Picture 5">
            <a:extLst>
              <a:ext uri="{FF2B5EF4-FFF2-40B4-BE49-F238E27FC236}">
                <a16:creationId xmlns:a16="http://schemas.microsoft.com/office/drawing/2014/main" id="{23574951-9E96-AA11-A6A4-FBBCD4BDC7E8}"/>
              </a:ext>
            </a:extLst>
          </p:cNvPr>
          <p:cNvPicPr>
            <a:picLocks noChangeAspect="1"/>
          </p:cNvPicPr>
          <p:nvPr/>
        </p:nvPicPr>
        <p:blipFill>
          <a:blip r:embed="rId3"/>
          <a:stretch>
            <a:fillRect/>
          </a:stretch>
        </p:blipFill>
        <p:spPr>
          <a:xfrm>
            <a:off x="2628891" y="1513822"/>
            <a:ext cx="6697738" cy="4582177"/>
          </a:xfrm>
          <a:prstGeom prst="rect">
            <a:avLst/>
          </a:prstGeom>
          <a:ln>
            <a:solidFill>
              <a:schemeClr val="bg2"/>
            </a:solidFill>
          </a:ln>
        </p:spPr>
      </p:pic>
      <p:sp>
        <p:nvSpPr>
          <p:cNvPr id="7" name="Rectangle 6">
            <a:extLst>
              <a:ext uri="{FF2B5EF4-FFF2-40B4-BE49-F238E27FC236}">
                <a16:creationId xmlns:a16="http://schemas.microsoft.com/office/drawing/2014/main" id="{2830F602-B773-4775-154A-353235D80F19}"/>
              </a:ext>
            </a:extLst>
          </p:cNvPr>
          <p:cNvSpPr/>
          <p:nvPr/>
        </p:nvSpPr>
        <p:spPr>
          <a:xfrm>
            <a:off x="2628890" y="4036291"/>
            <a:ext cx="3771909" cy="25118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81F8AE3-03A9-D6C3-4A16-5F38589F3994}"/>
              </a:ext>
            </a:extLst>
          </p:cNvPr>
          <p:cNvSpPr/>
          <p:nvPr/>
        </p:nvSpPr>
        <p:spPr>
          <a:xfrm>
            <a:off x="2761037" y="2437150"/>
            <a:ext cx="6410672" cy="80481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8212630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Example two (with obtrusive copyrights)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Example two (with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924D9EA0-4FFA-3E24-D8A1-8EFCE05135E6}"/>
              </a:ext>
            </a:extLst>
          </p:cNvPr>
          <p:cNvSpPr txBox="1">
            <a:spLocks/>
          </p:cNvSpPr>
          <p:nvPr/>
        </p:nvSpPr>
        <p:spPr>
          <a:xfrm>
            <a:off x="550863" y="883579"/>
            <a:ext cx="11171327" cy="852858"/>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Before the user sees the file, he or she automatically </a:t>
            </a:r>
            <a:r>
              <a:rPr lang="en-US" sz="2400" b="1" dirty="0"/>
              <a:t>first</a:t>
            </a:r>
            <a:r>
              <a:rPr lang="en-US" sz="2400" dirty="0"/>
              <a:t> sees the copyright statement and </a:t>
            </a:r>
            <a:r>
              <a:rPr lang="en-US" sz="2400" b="1" dirty="0"/>
              <a:t>must click “Close” </a:t>
            </a:r>
            <a:r>
              <a:rPr lang="en-US" sz="2400" dirty="0"/>
              <a:t>to view the digital object.</a:t>
            </a:r>
          </a:p>
        </p:txBody>
      </p:sp>
      <p:pic>
        <p:nvPicPr>
          <p:cNvPr id="8" name="Picture 7">
            <a:extLst>
              <a:ext uri="{FF2B5EF4-FFF2-40B4-BE49-F238E27FC236}">
                <a16:creationId xmlns:a16="http://schemas.microsoft.com/office/drawing/2014/main" id="{175BCD25-5CB5-4963-E2DE-699A45910235}"/>
              </a:ext>
            </a:extLst>
          </p:cNvPr>
          <p:cNvPicPr>
            <a:picLocks noChangeAspect="1"/>
          </p:cNvPicPr>
          <p:nvPr/>
        </p:nvPicPr>
        <p:blipFill>
          <a:blip r:embed="rId3"/>
          <a:stretch>
            <a:fillRect/>
          </a:stretch>
        </p:blipFill>
        <p:spPr>
          <a:xfrm>
            <a:off x="295980" y="2227562"/>
            <a:ext cx="11600040" cy="3001495"/>
          </a:xfrm>
          <a:prstGeom prst="rect">
            <a:avLst/>
          </a:prstGeom>
          <a:ln>
            <a:solidFill>
              <a:schemeClr val="bg2"/>
            </a:solidFill>
          </a:ln>
        </p:spPr>
      </p:pic>
    </p:spTree>
    <p:custDataLst>
      <p:tags r:id="rId1"/>
    </p:custDataLst>
    <p:extLst>
      <p:ext uri="{BB962C8B-B14F-4D97-AF65-F5344CB8AC3E}">
        <p14:creationId xmlns:p14="http://schemas.microsoft.com/office/powerpoint/2010/main" val="379234201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Example two (with obtrusive copyrights)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Example two (with obtrusive copyrights)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924D9EA0-4FFA-3E24-D8A1-8EFCE05135E6}"/>
              </a:ext>
            </a:extLst>
          </p:cNvPr>
          <p:cNvSpPr txBox="1">
            <a:spLocks/>
          </p:cNvSpPr>
          <p:nvPr/>
        </p:nvSpPr>
        <p:spPr>
          <a:xfrm>
            <a:off x="550863" y="883579"/>
            <a:ext cx="11171327" cy="852858"/>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After clicking “close” on the copyright the user sees the digital object.</a:t>
            </a:r>
          </a:p>
        </p:txBody>
      </p:sp>
      <p:pic>
        <p:nvPicPr>
          <p:cNvPr id="6" name="Picture 5">
            <a:extLst>
              <a:ext uri="{FF2B5EF4-FFF2-40B4-BE49-F238E27FC236}">
                <a16:creationId xmlns:a16="http://schemas.microsoft.com/office/drawing/2014/main" id="{3D73592A-D609-9124-1C26-30548A01757B}"/>
              </a:ext>
            </a:extLst>
          </p:cNvPr>
          <p:cNvPicPr>
            <a:picLocks noChangeAspect="1"/>
          </p:cNvPicPr>
          <p:nvPr/>
        </p:nvPicPr>
        <p:blipFill>
          <a:blip r:embed="rId3"/>
          <a:stretch>
            <a:fillRect/>
          </a:stretch>
        </p:blipFill>
        <p:spPr>
          <a:xfrm>
            <a:off x="1034473" y="1812853"/>
            <a:ext cx="10240560" cy="4061474"/>
          </a:xfrm>
          <a:prstGeom prst="rect">
            <a:avLst/>
          </a:prstGeom>
          <a:ln>
            <a:solidFill>
              <a:schemeClr val="bg2"/>
            </a:solidFill>
          </a:ln>
        </p:spPr>
      </p:pic>
    </p:spTree>
    <p:custDataLst>
      <p:tags r:id="rId1"/>
    </p:custDataLst>
    <p:extLst>
      <p:ext uri="{BB962C8B-B14F-4D97-AF65-F5344CB8AC3E}">
        <p14:creationId xmlns:p14="http://schemas.microsoft.com/office/powerpoint/2010/main" val="267680867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3780785"/>
          </a:xfrm>
        </p:spPr>
        <p:txBody>
          <a:bodyPr/>
          <a:lstStyle/>
          <a:p>
            <a:r>
              <a:rPr lang="en-US" sz="2400" dirty="0"/>
              <a:t>Copyrights Statements are used to display copyright information to a user either</a:t>
            </a:r>
          </a:p>
          <a:p>
            <a:pPr marL="914400" lvl="1" indent="-457200">
              <a:buFont typeface="+mj-lt"/>
              <a:buAutoNum type="arabicPeriod"/>
            </a:pPr>
            <a:r>
              <a:rPr lang="en-US" sz="2400" dirty="0"/>
              <a:t>Optionally via a link to the copyright statement while viewing the digital object (non-obtrusive)</a:t>
            </a:r>
          </a:p>
          <a:p>
            <a:pPr marL="914400" lvl="1" indent="-457200">
              <a:buFont typeface="+mj-lt"/>
              <a:buAutoNum type="arabicPeriod"/>
            </a:pPr>
            <a:r>
              <a:rPr lang="en-US" sz="2400" dirty="0"/>
              <a:t>Automatically before displaying the digital object (obtrusive)</a:t>
            </a:r>
          </a:p>
          <a:p>
            <a:r>
              <a:rPr lang="en-US" sz="2400" dirty="0"/>
              <a:t>Therefore, by using the obtrusive copyright statement we are forcing the user to view the copyright.</a:t>
            </a:r>
          </a:p>
          <a:p>
            <a:r>
              <a:rPr lang="en-US" sz="2400" dirty="0"/>
              <a:t>See also </a:t>
            </a:r>
            <a:r>
              <a:rPr lang="en-US" sz="2400" dirty="0">
                <a:hlinkClick r:id="rId3"/>
              </a:rPr>
              <a:t>Configuring Copyrights Statements – Digital</a:t>
            </a:r>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1" y="2442689"/>
            <a:ext cx="12191999" cy="1567891"/>
          </a:xfrm>
        </p:spPr>
        <p:txBody>
          <a:bodyPr/>
          <a:lstStyle/>
          <a:p>
            <a:r>
              <a:rPr lang="en-US" dirty="0"/>
              <a:t>Copyrights Statements</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0"/>
            <a:ext cx="11687227" cy="511201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Copyrights Statements works as follows:</a:t>
            </a:r>
          </a:p>
          <a:p>
            <a:r>
              <a:rPr lang="en-US" sz="2400" dirty="0"/>
              <a:t>The institution defines one or more Copyrights Statements.</a:t>
            </a:r>
          </a:p>
          <a:p>
            <a:r>
              <a:rPr lang="en-US" sz="2400" dirty="0"/>
              <a:t>A Copyright Statement can then be applied to an access rights policy.</a:t>
            </a:r>
          </a:p>
          <a:p>
            <a:r>
              <a:rPr lang="en-US" sz="2400" dirty="0"/>
              <a:t>If a Copyrights Statement is applied to an access rights policy, then</a:t>
            </a:r>
          </a:p>
          <a:p>
            <a:pPr lvl="1"/>
            <a:r>
              <a:rPr lang="en-US" sz="2400" dirty="0"/>
              <a:t>If “Obtrusive Copyrights” is not checked the end user will see an indication that there is a copyright and when viewing the object will have an option to view the Copyright Statement.</a:t>
            </a:r>
          </a:p>
          <a:p>
            <a:pPr lvl="1"/>
            <a:r>
              <a:rPr lang="en-US" sz="2400" dirty="0"/>
              <a:t>If “Obtrusive Copyrights” is checked the end user will automatically see the Copyright Statement before viewing the object and need to click “close” to view the object</a:t>
            </a:r>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0"/>
            <a:ext cx="11687227" cy="511201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We will now do two examples:</a:t>
            </a:r>
          </a:p>
          <a:p>
            <a:pPr marL="457200" indent="-457200">
              <a:buFont typeface="+mj-lt"/>
              <a:buAutoNum type="arabicPeriod"/>
            </a:pPr>
            <a:r>
              <a:rPr lang="en-US" sz="2400" dirty="0"/>
              <a:t>In the first example we will attribute a Copyright Statement which is not obtrusive to an access rights policy</a:t>
            </a:r>
          </a:p>
          <a:p>
            <a:pPr marL="457200" indent="-457200">
              <a:buFont typeface="+mj-lt"/>
              <a:buAutoNum type="arabicPeriod"/>
            </a:pPr>
            <a:r>
              <a:rPr lang="en-US" sz="2400" dirty="0"/>
              <a:t>In the second example we will attribute a Copyright Statement which is obtrusive to an access rights policy</a:t>
            </a:r>
          </a:p>
          <a:p>
            <a:r>
              <a:rPr lang="en-US" sz="2400" dirty="0"/>
              <a:t>In both cases we will view the digital object which uses the above access rights policy in Primo</a:t>
            </a:r>
          </a:p>
        </p:txBody>
      </p:sp>
    </p:spTree>
    <p:custDataLst>
      <p:tags r:id="rId1"/>
    </p:custDataLst>
    <p:extLst>
      <p:ext uri="{BB962C8B-B14F-4D97-AF65-F5344CB8AC3E}">
        <p14:creationId xmlns:p14="http://schemas.microsoft.com/office/powerpoint/2010/main" val="2886934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1"/>
            <a:ext cx="11687227" cy="706268"/>
          </a:xfrm>
          <a:prstGeom prst="rect">
            <a:avLst/>
          </a:prstGeom>
        </p:spPr>
        <p:txBody>
          <a:bodyPr>
            <a:normAutofit fontScale="92500"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Copyrights Statements are added to the Access Rights Policy in the “Copyrights” field. </a:t>
            </a:r>
          </a:p>
          <a:p>
            <a:endParaRPr lang="en-US" sz="2400" dirty="0"/>
          </a:p>
        </p:txBody>
      </p:sp>
      <p:pic>
        <p:nvPicPr>
          <p:cNvPr id="5" name="Picture 4">
            <a:extLst>
              <a:ext uri="{FF2B5EF4-FFF2-40B4-BE49-F238E27FC236}">
                <a16:creationId xmlns:a16="http://schemas.microsoft.com/office/drawing/2014/main" id="{50D29642-7001-3624-ECA0-BC60F9820113}"/>
              </a:ext>
            </a:extLst>
          </p:cNvPr>
          <p:cNvPicPr>
            <a:picLocks noChangeAspect="1"/>
          </p:cNvPicPr>
          <p:nvPr/>
        </p:nvPicPr>
        <p:blipFill>
          <a:blip r:embed="rId3"/>
          <a:stretch>
            <a:fillRect/>
          </a:stretch>
        </p:blipFill>
        <p:spPr>
          <a:xfrm>
            <a:off x="979241" y="1897692"/>
            <a:ext cx="10353920" cy="4027215"/>
          </a:xfrm>
          <a:prstGeom prst="rect">
            <a:avLst/>
          </a:prstGeom>
          <a:ln>
            <a:solidFill>
              <a:schemeClr val="tx1"/>
            </a:solidFill>
          </a:ln>
        </p:spPr>
      </p:pic>
      <p:sp>
        <p:nvSpPr>
          <p:cNvPr id="6" name="Rectangle 5">
            <a:extLst>
              <a:ext uri="{FF2B5EF4-FFF2-40B4-BE49-F238E27FC236}">
                <a16:creationId xmlns:a16="http://schemas.microsoft.com/office/drawing/2014/main" id="{E9BFD256-759F-0F7B-7A9F-7C566A79CA46}"/>
              </a:ext>
            </a:extLst>
          </p:cNvPr>
          <p:cNvSpPr/>
          <p:nvPr/>
        </p:nvSpPr>
        <p:spPr>
          <a:xfrm>
            <a:off x="2907131" y="3950791"/>
            <a:ext cx="8037959" cy="51037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64571D3E-B2CE-C3F7-13C4-CC5A5680CC91}"/>
              </a:ext>
            </a:extLst>
          </p:cNvPr>
          <p:cNvSpPr txBox="1"/>
          <p:nvPr/>
        </p:nvSpPr>
        <p:spPr>
          <a:xfrm>
            <a:off x="6825334" y="1882332"/>
            <a:ext cx="2826024" cy="1200329"/>
          </a:xfrm>
          <a:prstGeom prst="rect">
            <a:avLst/>
          </a:prstGeom>
          <a:solidFill>
            <a:schemeClr val="bg1"/>
          </a:solidFill>
          <a:ln>
            <a:solidFill>
              <a:schemeClr val="tx1"/>
            </a:solidFill>
          </a:ln>
        </p:spPr>
        <p:txBody>
          <a:bodyPr wrap="square" rtlCol="0">
            <a:spAutoFit/>
          </a:bodyPr>
          <a:lstStyle/>
          <a:p>
            <a:r>
              <a:rPr lang="en-US" dirty="0"/>
              <a:t>This is where the Copyright Statement will be applied in the access rights policy.</a:t>
            </a:r>
          </a:p>
        </p:txBody>
      </p:sp>
      <p:cxnSp>
        <p:nvCxnSpPr>
          <p:cNvPr id="8" name="Straight Arrow Connector 7">
            <a:extLst>
              <a:ext uri="{FF2B5EF4-FFF2-40B4-BE49-F238E27FC236}">
                <a16:creationId xmlns:a16="http://schemas.microsoft.com/office/drawing/2014/main" id="{0D49D02A-4429-AE3B-7A08-57D98E1658D5}"/>
              </a:ext>
            </a:extLst>
          </p:cNvPr>
          <p:cNvCxnSpPr>
            <a:cxnSpLocks/>
          </p:cNvCxnSpPr>
          <p:nvPr/>
        </p:nvCxnSpPr>
        <p:spPr>
          <a:xfrm flipH="1">
            <a:off x="8040688" y="3098021"/>
            <a:ext cx="374868" cy="93827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6878532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23C65270-10DA-001A-E552-7E5236635182}"/>
              </a:ext>
            </a:extLst>
          </p:cNvPr>
          <p:cNvPicPr>
            <a:picLocks noChangeAspect="1"/>
          </p:cNvPicPr>
          <p:nvPr/>
        </p:nvPicPr>
        <p:blipFill>
          <a:blip r:embed="rId3"/>
          <a:stretch>
            <a:fillRect/>
          </a:stretch>
        </p:blipFill>
        <p:spPr>
          <a:xfrm>
            <a:off x="4836025" y="1728942"/>
            <a:ext cx="2826024" cy="4615839"/>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Copyrights Statements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Copyrights Statements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0"/>
            <a:ext cx="11687227" cy="773077"/>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Copyrights Statements are accessed at “Configuration &gt; Fulfillment &gt; Copyright Management &gt; Copyrights Statements - Digital”</a:t>
            </a:r>
          </a:p>
          <a:p>
            <a:endParaRPr lang="en-US" sz="2400" dirty="0"/>
          </a:p>
        </p:txBody>
      </p:sp>
      <p:cxnSp>
        <p:nvCxnSpPr>
          <p:cNvPr id="8" name="Straight Arrow Connector 7">
            <a:extLst>
              <a:ext uri="{FF2B5EF4-FFF2-40B4-BE49-F238E27FC236}">
                <a16:creationId xmlns:a16="http://schemas.microsoft.com/office/drawing/2014/main" id="{0D49D02A-4429-AE3B-7A08-57D98E1658D5}"/>
              </a:ext>
            </a:extLst>
          </p:cNvPr>
          <p:cNvCxnSpPr>
            <a:cxnSpLocks/>
          </p:cNvCxnSpPr>
          <p:nvPr/>
        </p:nvCxnSpPr>
        <p:spPr>
          <a:xfrm flipH="1">
            <a:off x="7133957" y="2718501"/>
            <a:ext cx="374868" cy="433726"/>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6223FFCE-B2A8-FE15-8CB3-3F41A823D456}"/>
              </a:ext>
            </a:extLst>
          </p:cNvPr>
          <p:cNvSpPr/>
          <p:nvPr/>
        </p:nvSpPr>
        <p:spPr>
          <a:xfrm>
            <a:off x="4950691" y="3152227"/>
            <a:ext cx="2364509" cy="553547"/>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41577439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3.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480</TotalTime>
  <Words>1122</Words>
  <Application>Microsoft Office PowerPoint</Application>
  <PresentationFormat>Widescreen</PresentationFormat>
  <Paragraphs>135</Paragraphs>
  <Slides>30</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30</vt:i4>
      </vt:variant>
    </vt:vector>
  </HeadingPairs>
  <TitlesOfParts>
    <vt:vector size="50"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PowerPoint Presentation</vt:lpstr>
      <vt:lpstr>Copyrights Statements</vt:lpstr>
      <vt:lpstr>Copyrights Statements</vt:lpstr>
      <vt:lpstr>Copyrights Statements</vt:lpstr>
      <vt:lpstr>Copyrights Statements</vt:lpstr>
      <vt:lpstr>Copyrights Statements</vt:lpstr>
      <vt:lpstr>Copyrights Statements</vt:lpstr>
      <vt:lpstr>Copyrights Statements</vt:lpstr>
      <vt:lpstr>Copyrights Statements</vt:lpstr>
      <vt:lpstr>Copyrights Statements</vt:lpstr>
      <vt:lpstr>Copyrights Statements</vt:lpstr>
      <vt:lpstr>Copyrights Statements</vt:lpstr>
      <vt:lpstr>PowerPoint Presentation</vt:lpstr>
      <vt:lpstr>Example one (without obtrusive copyrights)</vt:lpstr>
      <vt:lpstr>Example one (without obtrusive copyrights)</vt:lpstr>
      <vt:lpstr>Example one (without obtrusive copyrights)</vt:lpstr>
      <vt:lpstr>Example one (without obtrusive copyrights)</vt:lpstr>
      <vt:lpstr>Example one (without obtrusive copyrights)</vt:lpstr>
      <vt:lpstr>PowerPoint Presentation</vt:lpstr>
      <vt:lpstr>Example two (with obtrusive copyrights)</vt:lpstr>
      <vt:lpstr>Example two (with obtrusive copyrights)</vt:lpstr>
      <vt:lpstr>Example two (with obtrusive copyrights)</vt:lpstr>
      <vt:lpstr>Example two (with obtrusive copyrights)</vt:lpstr>
      <vt:lpstr>Example two (with obtrusive copyrights)</vt:lpstr>
      <vt:lpstr>Example two (with obtrusive copyrights)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2023-08-27T10:35:00Z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