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7.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8.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9.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1.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37"/>
  </p:notesMasterIdLst>
  <p:handoutMasterIdLst>
    <p:handoutMasterId r:id="rId38"/>
  </p:handoutMasterIdLst>
  <p:sldIdLst>
    <p:sldId id="574" r:id="rId18"/>
    <p:sldId id="403" r:id="rId19"/>
    <p:sldId id="617" r:id="rId20"/>
    <p:sldId id="618" r:id="rId21"/>
    <p:sldId id="619" r:id="rId22"/>
    <p:sldId id="620" r:id="rId23"/>
    <p:sldId id="621" r:id="rId24"/>
    <p:sldId id="622" r:id="rId25"/>
    <p:sldId id="623" r:id="rId26"/>
    <p:sldId id="634" r:id="rId27"/>
    <p:sldId id="624" r:id="rId28"/>
    <p:sldId id="625" r:id="rId29"/>
    <p:sldId id="626" r:id="rId30"/>
    <p:sldId id="627" r:id="rId31"/>
    <p:sldId id="628" r:id="rId32"/>
    <p:sldId id="629" r:id="rId33"/>
    <p:sldId id="630" r:id="rId34"/>
    <p:sldId id="631" r:id="rId35"/>
    <p:sldId id="616" r:id="rId36"/>
  </p:sldIdLst>
  <p:sldSz cx="12192000" cy="6858000"/>
  <p:notesSz cx="6858000" cy="9144000"/>
  <p:custDataLst>
    <p:tags r:id="rId3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C73883-130A-4BAB-848E-080E822F0695}" v="17" dt="2023-08-25T15:11:41.68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104" d="100"/>
          <a:sy n="104" d="100"/>
        </p:scale>
        <p:origin x="582" y="7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tags" Target="tags/tag1.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notesMaster" Target="notesMasters/notesMaster1.xml"/><Relationship Id="rId40" Type="http://schemas.openxmlformats.org/officeDocument/2006/relationships/presProps" Target="presProps.xml"/><Relationship Id="rId45"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tableStyles" Target="tableStyle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handoutMaster" Target="handoutMasters/handoutMaster1.xml"/><Relationship Id="rId46" Type="http://schemas.microsoft.com/office/2018/10/relationships/authors" Target="authors.xml"/><Relationship Id="rId20" Type="http://schemas.openxmlformats.org/officeDocument/2006/relationships/slide" Target="slides/slide3.xml"/><Relationship Id="rId4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5T14:02:08.517" v="658" actId="14100"/>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4T14:29:47.815" v="17"/>
        <pc:sldMkLst>
          <pc:docMk/>
          <pc:sldMk cId="2441513226" sldId="574"/>
        </pc:sldMkLst>
        <pc:spChg chg="mod">
          <ac:chgData name="Yoel Kortick" userId="167978f5-7f40-4909-85d5-d4149554ad4e" providerId="ADAL" clId="{33962DE9-A7B5-4C8B-8571-5BAEE0475229}" dt="2023-08-24T14:29:11.921" v="16" actId="14100"/>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4BC73883-130A-4BAB-848E-080E822F0695}"/>
    <pc:docChg chg="undo custSel addSld delSld modSld">
      <pc:chgData name="Yoel Kortick" userId="167978f5-7f40-4909-85d5-d4149554ad4e" providerId="ADAL" clId="{4BC73883-130A-4BAB-848E-080E822F0695}" dt="2023-08-27T10:39:38.439" v="306" actId="20577"/>
      <pc:docMkLst>
        <pc:docMk/>
      </pc:docMkLst>
      <pc:sldChg chg="modSp mod">
        <pc:chgData name="Yoel Kortick" userId="167978f5-7f40-4909-85d5-d4149554ad4e" providerId="ADAL" clId="{4BC73883-130A-4BAB-848E-080E822F0695}" dt="2023-08-25T14:59:10.599" v="7" actId="404"/>
        <pc:sldMkLst>
          <pc:docMk/>
          <pc:sldMk cId="3303321736" sldId="403"/>
        </pc:sldMkLst>
        <pc:spChg chg="mod">
          <ac:chgData name="Yoel Kortick" userId="167978f5-7f40-4909-85d5-d4149554ad4e" providerId="ADAL" clId="{4BC73883-130A-4BAB-848E-080E822F0695}" dt="2023-08-25T14:58:57.239" v="1"/>
          <ac:spMkLst>
            <pc:docMk/>
            <pc:sldMk cId="3303321736" sldId="403"/>
            <ac:spMk id="2" creationId="{FEDFB40A-FD68-C90C-FC94-AB562EC8C5F8}"/>
          </ac:spMkLst>
        </pc:spChg>
        <pc:spChg chg="mod">
          <ac:chgData name="Yoel Kortick" userId="167978f5-7f40-4909-85d5-d4149554ad4e" providerId="ADAL" clId="{4BC73883-130A-4BAB-848E-080E822F0695}" dt="2023-08-25T14:58:57.239" v="1"/>
          <ac:spMkLst>
            <pc:docMk/>
            <pc:sldMk cId="3303321736" sldId="403"/>
            <ac:spMk id="3" creationId="{1EEC3019-2DBF-2204-71BC-BA22E9B7D6C8}"/>
          </ac:spMkLst>
        </pc:spChg>
        <pc:spChg chg="mod">
          <ac:chgData name="Yoel Kortick" userId="167978f5-7f40-4909-85d5-d4149554ad4e" providerId="ADAL" clId="{4BC73883-130A-4BAB-848E-080E822F0695}" dt="2023-08-25T14:59:10.599" v="7" actId="404"/>
          <ac:spMkLst>
            <pc:docMk/>
            <pc:sldMk cId="3303321736" sldId="403"/>
            <ac:spMk id="8" creationId="{A29A71CF-5931-CDFB-EC80-20ED3EAA72E2}"/>
          </ac:spMkLst>
        </pc:spChg>
      </pc:sldChg>
      <pc:sldChg chg="modSp mod">
        <pc:chgData name="Yoel Kortick" userId="167978f5-7f40-4909-85d5-d4149554ad4e" providerId="ADAL" clId="{4BC73883-130A-4BAB-848E-080E822F0695}" dt="2023-08-27T10:39:38.439" v="306" actId="20577"/>
        <pc:sldMkLst>
          <pc:docMk/>
          <pc:sldMk cId="2441513226" sldId="574"/>
        </pc:sldMkLst>
        <pc:spChg chg="mod">
          <ac:chgData name="Yoel Kortick" userId="167978f5-7f40-4909-85d5-d4149554ad4e" providerId="ADAL" clId="{4BC73883-130A-4BAB-848E-080E822F0695}" dt="2023-08-27T10:39:38.439" v="306" actId="20577"/>
          <ac:spMkLst>
            <pc:docMk/>
            <pc:sldMk cId="2441513226" sldId="574"/>
            <ac:spMk id="6" creationId="{234B1E83-CCD0-6E10-207E-A8FAE74F3265}"/>
          </ac:spMkLst>
        </pc:spChg>
      </pc:sldChg>
      <pc:sldChg chg="addSp delSp modSp mod">
        <pc:chgData name="Yoel Kortick" userId="167978f5-7f40-4909-85d5-d4149554ad4e" providerId="ADAL" clId="{4BC73883-130A-4BAB-848E-080E822F0695}" dt="2023-08-25T14:59:31.814" v="12" actId="208"/>
        <pc:sldMkLst>
          <pc:docMk/>
          <pc:sldMk cId="3587783912" sldId="617"/>
        </pc:sldMkLst>
        <pc:spChg chg="mod">
          <ac:chgData name="Yoel Kortick" userId="167978f5-7f40-4909-85d5-d4149554ad4e" providerId="ADAL" clId="{4BC73883-130A-4BAB-848E-080E822F0695}" dt="2023-08-25T14:58:57.239" v="1"/>
          <ac:spMkLst>
            <pc:docMk/>
            <pc:sldMk cId="3587783912" sldId="617"/>
            <ac:spMk id="2" creationId="{FEDFB40A-FD68-C90C-FC94-AB562EC8C5F8}"/>
          </ac:spMkLst>
        </pc:spChg>
        <pc:spChg chg="mod">
          <ac:chgData name="Yoel Kortick" userId="167978f5-7f40-4909-85d5-d4149554ad4e" providerId="ADAL" clId="{4BC73883-130A-4BAB-848E-080E822F0695}" dt="2023-08-25T14:58:57.239" v="1"/>
          <ac:spMkLst>
            <pc:docMk/>
            <pc:sldMk cId="3587783912" sldId="617"/>
            <ac:spMk id="3" creationId="{1EEC3019-2DBF-2204-71BC-BA22E9B7D6C8}"/>
          </ac:spMkLst>
        </pc:spChg>
        <pc:spChg chg="del">
          <ac:chgData name="Yoel Kortick" userId="167978f5-7f40-4909-85d5-d4149554ad4e" providerId="ADAL" clId="{4BC73883-130A-4BAB-848E-080E822F0695}" dt="2023-08-25T14:59:22.983" v="8" actId="478"/>
          <ac:spMkLst>
            <pc:docMk/>
            <pc:sldMk cId="3587783912" sldId="617"/>
            <ac:spMk id="5" creationId="{46538EDB-CCA3-242C-1501-AB93F8A45521}"/>
          </ac:spMkLst>
        </pc:spChg>
        <pc:picChg chg="add mod">
          <ac:chgData name="Yoel Kortick" userId="167978f5-7f40-4909-85d5-d4149554ad4e" providerId="ADAL" clId="{4BC73883-130A-4BAB-848E-080E822F0695}" dt="2023-08-25T14:59:31.814" v="12" actId="208"/>
          <ac:picMkLst>
            <pc:docMk/>
            <pc:sldMk cId="3587783912" sldId="617"/>
            <ac:picMk id="6" creationId="{8C147270-FB5D-E648-7A79-2ADBB530F13F}"/>
          </ac:picMkLst>
        </pc:picChg>
      </pc:sldChg>
      <pc:sldChg chg="delSp modSp mod">
        <pc:chgData name="Yoel Kortick" userId="167978f5-7f40-4909-85d5-d4149554ad4e" providerId="ADAL" clId="{4BC73883-130A-4BAB-848E-080E822F0695}" dt="2023-08-25T14:59:55.384" v="25" actId="255"/>
        <pc:sldMkLst>
          <pc:docMk/>
          <pc:sldMk cId="2809117071" sldId="618"/>
        </pc:sldMkLst>
        <pc:spChg chg="mod">
          <ac:chgData name="Yoel Kortick" userId="167978f5-7f40-4909-85d5-d4149554ad4e" providerId="ADAL" clId="{4BC73883-130A-4BAB-848E-080E822F0695}" dt="2023-08-25T14:58:57.239" v="1"/>
          <ac:spMkLst>
            <pc:docMk/>
            <pc:sldMk cId="2809117071" sldId="618"/>
            <ac:spMk id="2" creationId="{FEDFB40A-FD68-C90C-FC94-AB562EC8C5F8}"/>
          </ac:spMkLst>
        </pc:spChg>
        <pc:spChg chg="mod">
          <ac:chgData name="Yoel Kortick" userId="167978f5-7f40-4909-85d5-d4149554ad4e" providerId="ADAL" clId="{4BC73883-130A-4BAB-848E-080E822F0695}" dt="2023-08-25T14:58:57.239" v="1"/>
          <ac:spMkLst>
            <pc:docMk/>
            <pc:sldMk cId="2809117071" sldId="618"/>
            <ac:spMk id="3" creationId="{1EEC3019-2DBF-2204-71BC-BA22E9B7D6C8}"/>
          </ac:spMkLst>
        </pc:spChg>
        <pc:spChg chg="mod">
          <ac:chgData name="Yoel Kortick" userId="167978f5-7f40-4909-85d5-d4149554ad4e" providerId="ADAL" clId="{4BC73883-130A-4BAB-848E-080E822F0695}" dt="2023-08-25T14:59:55.384" v="25" actId="255"/>
          <ac:spMkLst>
            <pc:docMk/>
            <pc:sldMk cId="2809117071" sldId="618"/>
            <ac:spMk id="5" creationId="{3E7A9C4D-64A6-8B9F-CA3E-58A7ACDB23CF}"/>
          </ac:spMkLst>
        </pc:spChg>
        <pc:spChg chg="del mod">
          <ac:chgData name="Yoel Kortick" userId="167978f5-7f40-4909-85d5-d4149554ad4e" providerId="ADAL" clId="{4BC73883-130A-4BAB-848E-080E822F0695}" dt="2023-08-25T14:59:43.313" v="14" actId="478"/>
          <ac:spMkLst>
            <pc:docMk/>
            <pc:sldMk cId="2809117071" sldId="618"/>
            <ac:spMk id="6" creationId="{C30D5A45-1A3B-B3C7-07A9-D966CC7F4C51}"/>
          </ac:spMkLst>
        </pc:spChg>
      </pc:sldChg>
      <pc:sldChg chg="addSp delSp modSp mod">
        <pc:chgData name="Yoel Kortick" userId="167978f5-7f40-4909-85d5-d4149554ad4e" providerId="ADAL" clId="{4BC73883-130A-4BAB-848E-080E822F0695}" dt="2023-08-25T15:00:32.639" v="36" actId="208"/>
        <pc:sldMkLst>
          <pc:docMk/>
          <pc:sldMk cId="1772165086" sldId="619"/>
        </pc:sldMkLst>
        <pc:spChg chg="mod">
          <ac:chgData name="Yoel Kortick" userId="167978f5-7f40-4909-85d5-d4149554ad4e" providerId="ADAL" clId="{4BC73883-130A-4BAB-848E-080E822F0695}" dt="2023-08-25T14:58:57.239" v="1"/>
          <ac:spMkLst>
            <pc:docMk/>
            <pc:sldMk cId="1772165086" sldId="619"/>
            <ac:spMk id="2" creationId="{FEDFB40A-FD68-C90C-FC94-AB562EC8C5F8}"/>
          </ac:spMkLst>
        </pc:spChg>
        <pc:spChg chg="mod">
          <ac:chgData name="Yoel Kortick" userId="167978f5-7f40-4909-85d5-d4149554ad4e" providerId="ADAL" clId="{4BC73883-130A-4BAB-848E-080E822F0695}" dt="2023-08-25T14:58:57.239" v="1"/>
          <ac:spMkLst>
            <pc:docMk/>
            <pc:sldMk cId="1772165086" sldId="619"/>
            <ac:spMk id="3" creationId="{1EEC3019-2DBF-2204-71BC-BA22E9B7D6C8}"/>
          </ac:spMkLst>
        </pc:spChg>
        <pc:spChg chg="del">
          <ac:chgData name="Yoel Kortick" userId="167978f5-7f40-4909-85d5-d4149554ad4e" providerId="ADAL" clId="{4BC73883-130A-4BAB-848E-080E822F0695}" dt="2023-08-25T15:00:11.262" v="26" actId="478"/>
          <ac:spMkLst>
            <pc:docMk/>
            <pc:sldMk cId="1772165086" sldId="619"/>
            <ac:spMk id="5" creationId="{2FF4B405-399E-0B8C-EFF5-42F4D7AD0BA8}"/>
          </ac:spMkLst>
        </pc:spChg>
        <pc:spChg chg="add mod">
          <ac:chgData name="Yoel Kortick" userId="167978f5-7f40-4909-85d5-d4149554ad4e" providerId="ADAL" clId="{4BC73883-130A-4BAB-848E-080E822F0695}" dt="2023-08-25T15:00:30.914" v="35" actId="1582"/>
          <ac:spMkLst>
            <pc:docMk/>
            <pc:sldMk cId="1772165086" sldId="619"/>
            <ac:spMk id="8" creationId="{31B724CE-8674-E6C7-7F66-A28E086AE5C8}"/>
          </ac:spMkLst>
        </pc:spChg>
        <pc:spChg chg="add mod">
          <ac:chgData name="Yoel Kortick" userId="167978f5-7f40-4909-85d5-d4149554ad4e" providerId="ADAL" clId="{4BC73883-130A-4BAB-848E-080E822F0695}" dt="2023-08-25T15:00:30.914" v="35" actId="1582"/>
          <ac:spMkLst>
            <pc:docMk/>
            <pc:sldMk cId="1772165086" sldId="619"/>
            <ac:spMk id="9" creationId="{6CD1CB28-9930-1C5F-0B92-A6EF1C636730}"/>
          </ac:spMkLst>
        </pc:spChg>
        <pc:picChg chg="del">
          <ac:chgData name="Yoel Kortick" userId="167978f5-7f40-4909-85d5-d4149554ad4e" providerId="ADAL" clId="{4BC73883-130A-4BAB-848E-080E822F0695}" dt="2023-08-25T15:00:11.914" v="27" actId="478"/>
          <ac:picMkLst>
            <pc:docMk/>
            <pc:sldMk cId="1772165086" sldId="619"/>
            <ac:picMk id="6" creationId="{FCE09FBB-0632-CB68-113D-66921B2BD025}"/>
          </ac:picMkLst>
        </pc:picChg>
        <pc:picChg chg="add mod">
          <ac:chgData name="Yoel Kortick" userId="167978f5-7f40-4909-85d5-d4149554ad4e" providerId="ADAL" clId="{4BC73883-130A-4BAB-848E-080E822F0695}" dt="2023-08-25T15:00:32.639" v="36" actId="208"/>
          <ac:picMkLst>
            <pc:docMk/>
            <pc:sldMk cId="1772165086" sldId="619"/>
            <ac:picMk id="7" creationId="{B6224E2A-9905-BA49-75BE-433DD0A93E66}"/>
          </ac:picMkLst>
        </pc:picChg>
      </pc:sldChg>
      <pc:sldChg chg="addSp delSp modSp mod">
        <pc:chgData name="Yoel Kortick" userId="167978f5-7f40-4909-85d5-d4149554ad4e" providerId="ADAL" clId="{4BC73883-130A-4BAB-848E-080E822F0695}" dt="2023-08-25T15:02:28.567" v="67"/>
        <pc:sldMkLst>
          <pc:docMk/>
          <pc:sldMk cId="423895251" sldId="620"/>
        </pc:sldMkLst>
        <pc:spChg chg="mod">
          <ac:chgData name="Yoel Kortick" userId="167978f5-7f40-4909-85d5-d4149554ad4e" providerId="ADAL" clId="{4BC73883-130A-4BAB-848E-080E822F0695}" dt="2023-08-25T14:58:57.239" v="1"/>
          <ac:spMkLst>
            <pc:docMk/>
            <pc:sldMk cId="423895251" sldId="620"/>
            <ac:spMk id="2" creationId="{FEDFB40A-FD68-C90C-FC94-AB562EC8C5F8}"/>
          </ac:spMkLst>
        </pc:spChg>
        <pc:spChg chg="mod">
          <ac:chgData name="Yoel Kortick" userId="167978f5-7f40-4909-85d5-d4149554ad4e" providerId="ADAL" clId="{4BC73883-130A-4BAB-848E-080E822F0695}" dt="2023-08-25T14:58:57.239" v="1"/>
          <ac:spMkLst>
            <pc:docMk/>
            <pc:sldMk cId="423895251" sldId="620"/>
            <ac:spMk id="3" creationId="{1EEC3019-2DBF-2204-71BC-BA22E9B7D6C8}"/>
          </ac:spMkLst>
        </pc:spChg>
        <pc:spChg chg="del">
          <ac:chgData name="Yoel Kortick" userId="167978f5-7f40-4909-85d5-d4149554ad4e" providerId="ADAL" clId="{4BC73883-130A-4BAB-848E-080E822F0695}" dt="2023-08-25T15:00:45.855" v="37" actId="478"/>
          <ac:spMkLst>
            <pc:docMk/>
            <pc:sldMk cId="423895251" sldId="620"/>
            <ac:spMk id="6" creationId="{C7D8D67E-FC25-34A0-D00B-8FD14465FD76}"/>
          </ac:spMkLst>
        </pc:spChg>
        <pc:spChg chg="del">
          <ac:chgData name="Yoel Kortick" userId="167978f5-7f40-4909-85d5-d4149554ad4e" providerId="ADAL" clId="{4BC73883-130A-4BAB-848E-080E822F0695}" dt="2023-08-25T15:00:45.855" v="37" actId="478"/>
          <ac:spMkLst>
            <pc:docMk/>
            <pc:sldMk cId="423895251" sldId="620"/>
            <ac:spMk id="7" creationId="{0B0C1368-A5EE-AFF9-E65F-CC193F80C994}"/>
          </ac:spMkLst>
        </pc:spChg>
        <pc:spChg chg="add mod">
          <ac:chgData name="Yoel Kortick" userId="167978f5-7f40-4909-85d5-d4149554ad4e" providerId="ADAL" clId="{4BC73883-130A-4BAB-848E-080E822F0695}" dt="2023-08-25T15:01:00.212" v="44" actId="1582"/>
          <ac:spMkLst>
            <pc:docMk/>
            <pc:sldMk cId="423895251" sldId="620"/>
            <ac:spMk id="9" creationId="{51EC8053-CC8D-FA0B-F00C-D30A23021271}"/>
          </ac:spMkLst>
        </pc:spChg>
        <pc:spChg chg="add mod">
          <ac:chgData name="Yoel Kortick" userId="167978f5-7f40-4909-85d5-d4149554ad4e" providerId="ADAL" clId="{4BC73883-130A-4BAB-848E-080E822F0695}" dt="2023-08-25T15:01:09.432" v="47" actId="1582"/>
          <ac:spMkLst>
            <pc:docMk/>
            <pc:sldMk cId="423895251" sldId="620"/>
            <ac:spMk id="10" creationId="{93DADF05-294F-FC75-633C-27D982C13843}"/>
          </ac:spMkLst>
        </pc:spChg>
        <pc:spChg chg="add mod">
          <ac:chgData name="Yoel Kortick" userId="167978f5-7f40-4909-85d5-d4149554ad4e" providerId="ADAL" clId="{4BC73883-130A-4BAB-848E-080E822F0695}" dt="2023-08-25T15:02:28.567" v="67"/>
          <ac:spMkLst>
            <pc:docMk/>
            <pc:sldMk cId="423895251" sldId="620"/>
            <ac:spMk id="11" creationId="{A0896412-8F06-1B3C-AD95-18E125E82BF8}"/>
          </ac:spMkLst>
        </pc:spChg>
        <pc:picChg chg="del">
          <ac:chgData name="Yoel Kortick" userId="167978f5-7f40-4909-85d5-d4149554ad4e" providerId="ADAL" clId="{4BC73883-130A-4BAB-848E-080E822F0695}" dt="2023-08-25T15:00:45.855" v="37" actId="478"/>
          <ac:picMkLst>
            <pc:docMk/>
            <pc:sldMk cId="423895251" sldId="620"/>
            <ac:picMk id="5" creationId="{67F69EBD-DC22-DDE7-7EAE-A79153E6950A}"/>
          </ac:picMkLst>
        </pc:picChg>
        <pc:picChg chg="add mod ord">
          <ac:chgData name="Yoel Kortick" userId="167978f5-7f40-4909-85d5-d4149554ad4e" providerId="ADAL" clId="{4BC73883-130A-4BAB-848E-080E822F0695}" dt="2023-08-25T15:01:37.299" v="52" actId="167"/>
          <ac:picMkLst>
            <pc:docMk/>
            <pc:sldMk cId="423895251" sldId="620"/>
            <ac:picMk id="8" creationId="{41ED6582-0CB7-D4E2-DF3A-8AF85DCC9200}"/>
          </ac:picMkLst>
        </pc:picChg>
      </pc:sldChg>
      <pc:sldChg chg="addSp delSp modSp mod">
        <pc:chgData name="Yoel Kortick" userId="167978f5-7f40-4909-85d5-d4149554ad4e" providerId="ADAL" clId="{4BC73883-130A-4BAB-848E-080E822F0695}" dt="2023-08-25T15:02:26.135" v="66" actId="208"/>
        <pc:sldMkLst>
          <pc:docMk/>
          <pc:sldMk cId="4112096127" sldId="621"/>
        </pc:sldMkLst>
        <pc:spChg chg="mod">
          <ac:chgData name="Yoel Kortick" userId="167978f5-7f40-4909-85d5-d4149554ad4e" providerId="ADAL" clId="{4BC73883-130A-4BAB-848E-080E822F0695}" dt="2023-08-25T14:58:57.239" v="1"/>
          <ac:spMkLst>
            <pc:docMk/>
            <pc:sldMk cId="4112096127" sldId="621"/>
            <ac:spMk id="2" creationId="{FEDFB40A-FD68-C90C-FC94-AB562EC8C5F8}"/>
          </ac:spMkLst>
        </pc:spChg>
        <pc:spChg chg="mod">
          <ac:chgData name="Yoel Kortick" userId="167978f5-7f40-4909-85d5-d4149554ad4e" providerId="ADAL" clId="{4BC73883-130A-4BAB-848E-080E822F0695}" dt="2023-08-25T14:58:57.239" v="1"/>
          <ac:spMkLst>
            <pc:docMk/>
            <pc:sldMk cId="4112096127" sldId="621"/>
            <ac:spMk id="3" creationId="{1EEC3019-2DBF-2204-71BC-BA22E9B7D6C8}"/>
          </ac:spMkLst>
        </pc:spChg>
        <pc:spChg chg="del">
          <ac:chgData name="Yoel Kortick" userId="167978f5-7f40-4909-85d5-d4149554ad4e" providerId="ADAL" clId="{4BC73883-130A-4BAB-848E-080E822F0695}" dt="2023-08-25T15:01:26.771" v="48" actId="478"/>
          <ac:spMkLst>
            <pc:docMk/>
            <pc:sldMk cId="4112096127" sldId="621"/>
            <ac:spMk id="6" creationId="{B3D445D6-AD41-D7BE-0AC9-5671BD5777E6}"/>
          </ac:spMkLst>
        </pc:spChg>
        <pc:spChg chg="del">
          <ac:chgData name="Yoel Kortick" userId="167978f5-7f40-4909-85d5-d4149554ad4e" providerId="ADAL" clId="{4BC73883-130A-4BAB-848E-080E822F0695}" dt="2023-08-25T15:01:26.771" v="48" actId="478"/>
          <ac:spMkLst>
            <pc:docMk/>
            <pc:sldMk cId="4112096127" sldId="621"/>
            <ac:spMk id="7" creationId="{196B93E2-10A2-FC48-EFAA-931E5DA022C0}"/>
          </ac:spMkLst>
        </pc:spChg>
        <pc:spChg chg="del">
          <ac:chgData name="Yoel Kortick" userId="167978f5-7f40-4909-85d5-d4149554ad4e" providerId="ADAL" clId="{4BC73883-130A-4BAB-848E-080E822F0695}" dt="2023-08-25T15:01:26.771" v="48" actId="478"/>
          <ac:spMkLst>
            <pc:docMk/>
            <pc:sldMk cId="4112096127" sldId="621"/>
            <ac:spMk id="8" creationId="{A4023135-09DA-4918-5511-7EF231953F13}"/>
          </ac:spMkLst>
        </pc:spChg>
        <pc:spChg chg="add mod">
          <ac:chgData name="Yoel Kortick" userId="167978f5-7f40-4909-85d5-d4149554ad4e" providerId="ADAL" clId="{4BC73883-130A-4BAB-848E-080E822F0695}" dt="2023-08-25T15:02:21.918" v="65" actId="1582"/>
          <ac:spMkLst>
            <pc:docMk/>
            <pc:sldMk cId="4112096127" sldId="621"/>
            <ac:spMk id="10" creationId="{8280BA68-9AA2-0CDF-79A2-C6CBE8536B74}"/>
          </ac:spMkLst>
        </pc:spChg>
        <pc:spChg chg="add mod">
          <ac:chgData name="Yoel Kortick" userId="167978f5-7f40-4909-85d5-d4149554ad4e" providerId="ADAL" clId="{4BC73883-130A-4BAB-848E-080E822F0695}" dt="2023-08-25T15:02:02.900" v="56" actId="1582"/>
          <ac:spMkLst>
            <pc:docMk/>
            <pc:sldMk cId="4112096127" sldId="621"/>
            <ac:spMk id="11" creationId="{0AD303D5-23D0-F7C6-9FA4-B4E27C278EFE}"/>
          </ac:spMkLst>
        </pc:spChg>
        <pc:spChg chg="add mod">
          <ac:chgData name="Yoel Kortick" userId="167978f5-7f40-4909-85d5-d4149554ad4e" providerId="ADAL" clId="{4BC73883-130A-4BAB-848E-080E822F0695}" dt="2023-08-25T15:02:10.948" v="59" actId="1582"/>
          <ac:spMkLst>
            <pc:docMk/>
            <pc:sldMk cId="4112096127" sldId="621"/>
            <ac:spMk id="12" creationId="{B0E78164-0D6E-E66F-F430-77ED96837696}"/>
          </ac:spMkLst>
        </pc:spChg>
        <pc:picChg chg="del">
          <ac:chgData name="Yoel Kortick" userId="167978f5-7f40-4909-85d5-d4149554ad4e" providerId="ADAL" clId="{4BC73883-130A-4BAB-848E-080E822F0695}" dt="2023-08-25T15:01:26.771" v="48" actId="478"/>
          <ac:picMkLst>
            <pc:docMk/>
            <pc:sldMk cId="4112096127" sldId="621"/>
            <ac:picMk id="5" creationId="{76443DC1-A6D2-465C-857B-AC32817006AE}"/>
          </ac:picMkLst>
        </pc:picChg>
        <pc:picChg chg="add mod">
          <ac:chgData name="Yoel Kortick" userId="167978f5-7f40-4909-85d5-d4149554ad4e" providerId="ADAL" clId="{4BC73883-130A-4BAB-848E-080E822F0695}" dt="2023-08-25T15:02:26.135" v="66" actId="208"/>
          <ac:picMkLst>
            <pc:docMk/>
            <pc:sldMk cId="4112096127" sldId="621"/>
            <ac:picMk id="9" creationId="{253D632D-FB20-2B1D-5569-F6914DB95948}"/>
          </ac:picMkLst>
        </pc:picChg>
      </pc:sldChg>
      <pc:sldChg chg="addSp delSp modSp mod">
        <pc:chgData name="Yoel Kortick" userId="167978f5-7f40-4909-85d5-d4149554ad4e" providerId="ADAL" clId="{4BC73883-130A-4BAB-848E-080E822F0695}" dt="2023-08-25T15:03:26.484" v="99" actId="208"/>
        <pc:sldMkLst>
          <pc:docMk/>
          <pc:sldMk cId="3960553053" sldId="622"/>
        </pc:sldMkLst>
        <pc:spChg chg="mod">
          <ac:chgData name="Yoel Kortick" userId="167978f5-7f40-4909-85d5-d4149554ad4e" providerId="ADAL" clId="{4BC73883-130A-4BAB-848E-080E822F0695}" dt="2023-08-25T14:58:57.239" v="1"/>
          <ac:spMkLst>
            <pc:docMk/>
            <pc:sldMk cId="3960553053" sldId="622"/>
            <ac:spMk id="2" creationId="{FEDFB40A-FD68-C90C-FC94-AB562EC8C5F8}"/>
          </ac:spMkLst>
        </pc:spChg>
        <pc:spChg chg="mod">
          <ac:chgData name="Yoel Kortick" userId="167978f5-7f40-4909-85d5-d4149554ad4e" providerId="ADAL" clId="{4BC73883-130A-4BAB-848E-080E822F0695}" dt="2023-08-25T14:58:57.239" v="1"/>
          <ac:spMkLst>
            <pc:docMk/>
            <pc:sldMk cId="3960553053" sldId="622"/>
            <ac:spMk id="3" creationId="{1EEC3019-2DBF-2204-71BC-BA22E9B7D6C8}"/>
          </ac:spMkLst>
        </pc:spChg>
        <pc:spChg chg="del">
          <ac:chgData name="Yoel Kortick" userId="167978f5-7f40-4909-85d5-d4149554ad4e" providerId="ADAL" clId="{4BC73883-130A-4BAB-848E-080E822F0695}" dt="2023-08-25T15:02:49.995" v="68" actId="478"/>
          <ac:spMkLst>
            <pc:docMk/>
            <pc:sldMk cId="3960553053" sldId="622"/>
            <ac:spMk id="6" creationId="{DC15EE65-9146-AE0D-52DC-175A1524C3E7}"/>
          </ac:spMkLst>
        </pc:spChg>
        <pc:spChg chg="del">
          <ac:chgData name="Yoel Kortick" userId="167978f5-7f40-4909-85d5-d4149554ad4e" providerId="ADAL" clId="{4BC73883-130A-4BAB-848E-080E822F0695}" dt="2023-08-25T15:02:49.995" v="68" actId="478"/>
          <ac:spMkLst>
            <pc:docMk/>
            <pc:sldMk cId="3960553053" sldId="622"/>
            <ac:spMk id="7" creationId="{6E061D1B-77B4-22E9-D8B6-323CAE6891AB}"/>
          </ac:spMkLst>
        </pc:spChg>
        <pc:spChg chg="add mod">
          <ac:chgData name="Yoel Kortick" userId="167978f5-7f40-4909-85d5-d4149554ad4e" providerId="ADAL" clId="{4BC73883-130A-4BAB-848E-080E822F0695}" dt="2023-08-25T15:03:22.323" v="98" actId="403"/>
          <ac:spMkLst>
            <pc:docMk/>
            <pc:sldMk cId="3960553053" sldId="622"/>
            <ac:spMk id="8" creationId="{D3EF3117-1445-ADAB-F861-F88D80A50EBD}"/>
          </ac:spMkLst>
        </pc:spChg>
        <pc:picChg chg="del">
          <ac:chgData name="Yoel Kortick" userId="167978f5-7f40-4909-85d5-d4149554ad4e" providerId="ADAL" clId="{4BC73883-130A-4BAB-848E-080E822F0695}" dt="2023-08-25T15:02:49.995" v="68" actId="478"/>
          <ac:picMkLst>
            <pc:docMk/>
            <pc:sldMk cId="3960553053" sldId="622"/>
            <ac:picMk id="5" creationId="{37047051-F088-A57C-AF64-039217C43BE2}"/>
          </ac:picMkLst>
        </pc:picChg>
        <pc:picChg chg="add mod">
          <ac:chgData name="Yoel Kortick" userId="167978f5-7f40-4909-85d5-d4149554ad4e" providerId="ADAL" clId="{4BC73883-130A-4BAB-848E-080E822F0695}" dt="2023-08-25T15:03:26.484" v="99" actId="208"/>
          <ac:picMkLst>
            <pc:docMk/>
            <pc:sldMk cId="3960553053" sldId="622"/>
            <ac:picMk id="9" creationId="{C26D3F45-FD7A-8801-B597-9032326442EE}"/>
          </ac:picMkLst>
        </pc:picChg>
        <pc:picChg chg="add mod">
          <ac:chgData name="Yoel Kortick" userId="167978f5-7f40-4909-85d5-d4149554ad4e" providerId="ADAL" clId="{4BC73883-130A-4BAB-848E-080E822F0695}" dt="2023-08-25T15:03:26.484" v="99" actId="208"/>
          <ac:picMkLst>
            <pc:docMk/>
            <pc:sldMk cId="3960553053" sldId="622"/>
            <ac:picMk id="10" creationId="{0E668169-A694-7000-09F3-8CD3E0F2A49A}"/>
          </ac:picMkLst>
        </pc:picChg>
        <pc:picChg chg="add mod">
          <ac:chgData name="Yoel Kortick" userId="167978f5-7f40-4909-85d5-d4149554ad4e" providerId="ADAL" clId="{4BC73883-130A-4BAB-848E-080E822F0695}" dt="2023-08-25T15:03:26.484" v="99" actId="208"/>
          <ac:picMkLst>
            <pc:docMk/>
            <pc:sldMk cId="3960553053" sldId="622"/>
            <ac:picMk id="14" creationId="{2200C30C-1D12-61E0-5DD7-1D324FA27EB2}"/>
          </ac:picMkLst>
        </pc:picChg>
        <pc:cxnChg chg="add mod">
          <ac:chgData name="Yoel Kortick" userId="167978f5-7f40-4909-85d5-d4149554ad4e" providerId="ADAL" clId="{4BC73883-130A-4BAB-848E-080E822F0695}" dt="2023-08-25T15:03:00.417" v="72" actId="1076"/>
          <ac:cxnSpMkLst>
            <pc:docMk/>
            <pc:sldMk cId="3960553053" sldId="622"/>
            <ac:cxnSpMk id="11" creationId="{D1D2A8A3-9ADF-468E-4EE6-AE736EF536D0}"/>
          </ac:cxnSpMkLst>
        </pc:cxnChg>
        <pc:cxnChg chg="add mod">
          <ac:chgData name="Yoel Kortick" userId="167978f5-7f40-4909-85d5-d4149554ad4e" providerId="ADAL" clId="{4BC73883-130A-4BAB-848E-080E822F0695}" dt="2023-08-25T15:03:08.322" v="75" actId="1076"/>
          <ac:cxnSpMkLst>
            <pc:docMk/>
            <pc:sldMk cId="3960553053" sldId="622"/>
            <ac:cxnSpMk id="12" creationId="{28E0E7F9-5722-C183-7CD9-49EDA8C46331}"/>
          </ac:cxnSpMkLst>
        </pc:cxnChg>
      </pc:sldChg>
      <pc:sldChg chg="addSp delSp modSp mod">
        <pc:chgData name="Yoel Kortick" userId="167978f5-7f40-4909-85d5-d4149554ad4e" providerId="ADAL" clId="{4BC73883-130A-4BAB-848E-080E822F0695}" dt="2023-08-25T15:04:03.745" v="108" actId="255"/>
        <pc:sldMkLst>
          <pc:docMk/>
          <pc:sldMk cId="975144024" sldId="623"/>
        </pc:sldMkLst>
        <pc:spChg chg="mod">
          <ac:chgData name="Yoel Kortick" userId="167978f5-7f40-4909-85d5-d4149554ad4e" providerId="ADAL" clId="{4BC73883-130A-4BAB-848E-080E822F0695}" dt="2023-08-25T14:58:57.239" v="1"/>
          <ac:spMkLst>
            <pc:docMk/>
            <pc:sldMk cId="975144024" sldId="623"/>
            <ac:spMk id="2" creationId="{FEDFB40A-FD68-C90C-FC94-AB562EC8C5F8}"/>
          </ac:spMkLst>
        </pc:spChg>
        <pc:spChg chg="mod">
          <ac:chgData name="Yoel Kortick" userId="167978f5-7f40-4909-85d5-d4149554ad4e" providerId="ADAL" clId="{4BC73883-130A-4BAB-848E-080E822F0695}" dt="2023-08-25T14:58:57.239" v="1"/>
          <ac:spMkLst>
            <pc:docMk/>
            <pc:sldMk cId="975144024" sldId="623"/>
            <ac:spMk id="3" creationId="{1EEC3019-2DBF-2204-71BC-BA22E9B7D6C8}"/>
          </ac:spMkLst>
        </pc:spChg>
        <pc:spChg chg="mod">
          <ac:chgData name="Yoel Kortick" userId="167978f5-7f40-4909-85d5-d4149554ad4e" providerId="ADAL" clId="{4BC73883-130A-4BAB-848E-080E822F0695}" dt="2023-08-25T15:04:03.745" v="108" actId="255"/>
          <ac:spMkLst>
            <pc:docMk/>
            <pc:sldMk cId="975144024" sldId="623"/>
            <ac:spMk id="6" creationId="{8536465D-FF92-9239-27DC-DAD28CAD24EE}"/>
          </ac:spMkLst>
        </pc:spChg>
        <pc:spChg chg="del">
          <ac:chgData name="Yoel Kortick" userId="167978f5-7f40-4909-85d5-d4149554ad4e" providerId="ADAL" clId="{4BC73883-130A-4BAB-848E-080E822F0695}" dt="2023-08-25T15:03:56.663" v="107" actId="478"/>
          <ac:spMkLst>
            <pc:docMk/>
            <pc:sldMk cId="975144024" sldId="623"/>
            <ac:spMk id="7" creationId="{8229F188-EEFB-A034-C1C5-1D2A64DBF9F5}"/>
          </ac:spMkLst>
        </pc:spChg>
        <pc:picChg chg="del">
          <ac:chgData name="Yoel Kortick" userId="167978f5-7f40-4909-85d5-d4149554ad4e" providerId="ADAL" clId="{4BC73883-130A-4BAB-848E-080E822F0695}" dt="2023-08-25T15:03:46.118" v="102" actId="478"/>
          <ac:picMkLst>
            <pc:docMk/>
            <pc:sldMk cId="975144024" sldId="623"/>
            <ac:picMk id="5" creationId="{3F741112-341C-DDF5-FBC9-717A93971E60}"/>
          </ac:picMkLst>
        </pc:picChg>
        <pc:picChg chg="add mod">
          <ac:chgData name="Yoel Kortick" userId="167978f5-7f40-4909-85d5-d4149554ad4e" providerId="ADAL" clId="{4BC73883-130A-4BAB-848E-080E822F0695}" dt="2023-08-25T15:03:55.141" v="106" actId="1076"/>
          <ac:picMkLst>
            <pc:docMk/>
            <pc:sldMk cId="975144024" sldId="623"/>
            <ac:picMk id="8" creationId="{089EB26F-6464-F7DD-7BD3-FE404D64417D}"/>
          </ac:picMkLst>
        </pc:picChg>
      </pc:sldChg>
      <pc:sldChg chg="addSp delSp modSp mod">
        <pc:chgData name="Yoel Kortick" userId="167978f5-7f40-4909-85d5-d4149554ad4e" providerId="ADAL" clId="{4BC73883-130A-4BAB-848E-080E822F0695}" dt="2023-08-25T15:05:51.615" v="132" actId="208"/>
        <pc:sldMkLst>
          <pc:docMk/>
          <pc:sldMk cId="1812398490" sldId="624"/>
        </pc:sldMkLst>
        <pc:spChg chg="mod">
          <ac:chgData name="Yoel Kortick" userId="167978f5-7f40-4909-85d5-d4149554ad4e" providerId="ADAL" clId="{4BC73883-130A-4BAB-848E-080E822F0695}" dt="2023-08-25T14:58:57.239" v="1"/>
          <ac:spMkLst>
            <pc:docMk/>
            <pc:sldMk cId="1812398490" sldId="624"/>
            <ac:spMk id="2" creationId="{FEDFB40A-FD68-C90C-FC94-AB562EC8C5F8}"/>
          </ac:spMkLst>
        </pc:spChg>
        <pc:spChg chg="mod">
          <ac:chgData name="Yoel Kortick" userId="167978f5-7f40-4909-85d5-d4149554ad4e" providerId="ADAL" clId="{4BC73883-130A-4BAB-848E-080E822F0695}" dt="2023-08-25T14:58:57.239" v="1"/>
          <ac:spMkLst>
            <pc:docMk/>
            <pc:sldMk cId="1812398490" sldId="624"/>
            <ac:spMk id="3" creationId="{1EEC3019-2DBF-2204-71BC-BA22E9B7D6C8}"/>
          </ac:spMkLst>
        </pc:spChg>
        <pc:spChg chg="del">
          <ac:chgData name="Yoel Kortick" userId="167978f5-7f40-4909-85d5-d4149554ad4e" providerId="ADAL" clId="{4BC73883-130A-4BAB-848E-080E822F0695}" dt="2023-08-25T15:05:06.472" v="119" actId="478"/>
          <ac:spMkLst>
            <pc:docMk/>
            <pc:sldMk cId="1812398490" sldId="624"/>
            <ac:spMk id="5" creationId="{5346E387-4D62-650B-8B05-49590600ADB0}"/>
          </ac:spMkLst>
        </pc:spChg>
        <pc:spChg chg="add mod">
          <ac:chgData name="Yoel Kortick" userId="167978f5-7f40-4909-85d5-d4149554ad4e" providerId="ADAL" clId="{4BC73883-130A-4BAB-848E-080E822F0695}" dt="2023-08-25T15:05:29.305" v="130" actId="403"/>
          <ac:spMkLst>
            <pc:docMk/>
            <pc:sldMk cId="1812398490" sldId="624"/>
            <ac:spMk id="7" creationId="{7C13278B-DB4A-AB10-09BB-41B7665574A4}"/>
          </ac:spMkLst>
        </pc:spChg>
        <pc:spChg chg="add mod">
          <ac:chgData name="Yoel Kortick" userId="167978f5-7f40-4909-85d5-d4149554ad4e" providerId="ADAL" clId="{4BC73883-130A-4BAB-848E-080E822F0695}" dt="2023-08-25T15:05:23.422" v="125" actId="1582"/>
          <ac:spMkLst>
            <pc:docMk/>
            <pc:sldMk cId="1812398490" sldId="624"/>
            <ac:spMk id="9" creationId="{D96336AE-6140-CBF1-80D1-6CC80B76771A}"/>
          </ac:spMkLst>
        </pc:spChg>
        <pc:spChg chg="add mod">
          <ac:chgData name="Yoel Kortick" userId="167978f5-7f40-4909-85d5-d4149554ad4e" providerId="ADAL" clId="{4BC73883-130A-4BAB-848E-080E822F0695}" dt="2023-08-25T15:05:23.422" v="125" actId="1582"/>
          <ac:spMkLst>
            <pc:docMk/>
            <pc:sldMk cId="1812398490" sldId="624"/>
            <ac:spMk id="10" creationId="{67F36627-6E42-D4B2-662F-1D19C5FCD832}"/>
          </ac:spMkLst>
        </pc:spChg>
        <pc:picChg chg="del">
          <ac:chgData name="Yoel Kortick" userId="167978f5-7f40-4909-85d5-d4149554ad4e" providerId="ADAL" clId="{4BC73883-130A-4BAB-848E-080E822F0695}" dt="2023-08-25T15:05:06.472" v="119" actId="478"/>
          <ac:picMkLst>
            <pc:docMk/>
            <pc:sldMk cId="1812398490" sldId="624"/>
            <ac:picMk id="6" creationId="{7D290E41-D272-E32D-A2D1-34623BF4207C}"/>
          </ac:picMkLst>
        </pc:picChg>
        <pc:picChg chg="add mod">
          <ac:chgData name="Yoel Kortick" userId="167978f5-7f40-4909-85d5-d4149554ad4e" providerId="ADAL" clId="{4BC73883-130A-4BAB-848E-080E822F0695}" dt="2023-08-25T15:05:51.615" v="132" actId="208"/>
          <ac:picMkLst>
            <pc:docMk/>
            <pc:sldMk cId="1812398490" sldId="624"/>
            <ac:picMk id="8" creationId="{593D64DC-55AD-4F9A-69CC-660FD19B7004}"/>
          </ac:picMkLst>
        </pc:picChg>
      </pc:sldChg>
      <pc:sldChg chg="addSp delSp modSp mod">
        <pc:chgData name="Yoel Kortick" userId="167978f5-7f40-4909-85d5-d4149554ad4e" providerId="ADAL" clId="{4BC73883-130A-4BAB-848E-080E822F0695}" dt="2023-08-25T15:06:21.139" v="141" actId="403"/>
        <pc:sldMkLst>
          <pc:docMk/>
          <pc:sldMk cId="3285731919" sldId="625"/>
        </pc:sldMkLst>
        <pc:spChg chg="mod">
          <ac:chgData name="Yoel Kortick" userId="167978f5-7f40-4909-85d5-d4149554ad4e" providerId="ADAL" clId="{4BC73883-130A-4BAB-848E-080E822F0695}" dt="2023-08-25T14:58:57.239" v="1"/>
          <ac:spMkLst>
            <pc:docMk/>
            <pc:sldMk cId="3285731919" sldId="625"/>
            <ac:spMk id="2" creationId="{FEDFB40A-FD68-C90C-FC94-AB562EC8C5F8}"/>
          </ac:spMkLst>
        </pc:spChg>
        <pc:spChg chg="mod">
          <ac:chgData name="Yoel Kortick" userId="167978f5-7f40-4909-85d5-d4149554ad4e" providerId="ADAL" clId="{4BC73883-130A-4BAB-848E-080E822F0695}" dt="2023-08-25T14:58:57.239" v="1"/>
          <ac:spMkLst>
            <pc:docMk/>
            <pc:sldMk cId="3285731919" sldId="625"/>
            <ac:spMk id="3" creationId="{1EEC3019-2DBF-2204-71BC-BA22E9B7D6C8}"/>
          </ac:spMkLst>
        </pc:spChg>
        <pc:spChg chg="del">
          <ac:chgData name="Yoel Kortick" userId="167978f5-7f40-4909-85d5-d4149554ad4e" providerId="ADAL" clId="{4BC73883-130A-4BAB-848E-080E822F0695}" dt="2023-08-25T15:06:05.768" v="133" actId="478"/>
          <ac:spMkLst>
            <pc:docMk/>
            <pc:sldMk cId="3285731919" sldId="625"/>
            <ac:spMk id="6" creationId="{1F9CDB94-03C7-0D8E-2F37-FAAA5CDF5382}"/>
          </ac:spMkLst>
        </pc:spChg>
        <pc:spChg chg="del">
          <ac:chgData name="Yoel Kortick" userId="167978f5-7f40-4909-85d5-d4149554ad4e" providerId="ADAL" clId="{4BC73883-130A-4BAB-848E-080E822F0695}" dt="2023-08-25T15:06:05.768" v="133" actId="478"/>
          <ac:spMkLst>
            <pc:docMk/>
            <pc:sldMk cId="3285731919" sldId="625"/>
            <ac:spMk id="7" creationId="{300006ED-5AEB-37E2-989B-4E0933E056D6}"/>
          </ac:spMkLst>
        </pc:spChg>
        <pc:spChg chg="del">
          <ac:chgData name="Yoel Kortick" userId="167978f5-7f40-4909-85d5-d4149554ad4e" providerId="ADAL" clId="{4BC73883-130A-4BAB-848E-080E822F0695}" dt="2023-08-25T15:06:05.768" v="133" actId="478"/>
          <ac:spMkLst>
            <pc:docMk/>
            <pc:sldMk cId="3285731919" sldId="625"/>
            <ac:spMk id="8" creationId="{6F7BA634-3A19-2225-3881-342F01285D79}"/>
          </ac:spMkLst>
        </pc:spChg>
        <pc:spChg chg="del">
          <ac:chgData name="Yoel Kortick" userId="167978f5-7f40-4909-85d5-d4149554ad4e" providerId="ADAL" clId="{4BC73883-130A-4BAB-848E-080E822F0695}" dt="2023-08-25T15:06:05.768" v="133" actId="478"/>
          <ac:spMkLst>
            <pc:docMk/>
            <pc:sldMk cId="3285731919" sldId="625"/>
            <ac:spMk id="9" creationId="{90721C0F-EBB2-F39C-34A9-D9E95BB34B57}"/>
          </ac:spMkLst>
        </pc:spChg>
        <pc:spChg chg="add mod">
          <ac:chgData name="Yoel Kortick" userId="167978f5-7f40-4909-85d5-d4149554ad4e" providerId="ADAL" clId="{4BC73883-130A-4BAB-848E-080E822F0695}" dt="2023-08-25T15:06:21.139" v="141" actId="403"/>
          <ac:spMkLst>
            <pc:docMk/>
            <pc:sldMk cId="3285731919" sldId="625"/>
            <ac:spMk id="10" creationId="{33749E50-10E1-87BA-780E-34AE88AD7170}"/>
          </ac:spMkLst>
        </pc:spChg>
        <pc:spChg chg="add mod">
          <ac:chgData name="Yoel Kortick" userId="167978f5-7f40-4909-85d5-d4149554ad4e" providerId="ADAL" clId="{4BC73883-130A-4BAB-848E-080E822F0695}" dt="2023-08-25T15:06:06.504" v="134"/>
          <ac:spMkLst>
            <pc:docMk/>
            <pc:sldMk cId="3285731919" sldId="625"/>
            <ac:spMk id="11" creationId="{DE33DF36-87D5-C0B5-6B8C-5BBCD1C0B137}"/>
          </ac:spMkLst>
        </pc:spChg>
        <pc:picChg chg="del">
          <ac:chgData name="Yoel Kortick" userId="167978f5-7f40-4909-85d5-d4149554ad4e" providerId="ADAL" clId="{4BC73883-130A-4BAB-848E-080E822F0695}" dt="2023-08-25T15:06:05.768" v="133" actId="478"/>
          <ac:picMkLst>
            <pc:docMk/>
            <pc:sldMk cId="3285731919" sldId="625"/>
            <ac:picMk id="5" creationId="{0C2A235A-E709-30D0-F0B0-A6ECC3A32E07}"/>
          </ac:picMkLst>
        </pc:picChg>
        <pc:picChg chg="add mod">
          <ac:chgData name="Yoel Kortick" userId="167978f5-7f40-4909-85d5-d4149554ad4e" providerId="ADAL" clId="{4BC73883-130A-4BAB-848E-080E822F0695}" dt="2023-08-25T15:06:13.148" v="137" actId="208"/>
          <ac:picMkLst>
            <pc:docMk/>
            <pc:sldMk cId="3285731919" sldId="625"/>
            <ac:picMk id="12" creationId="{E25961D1-3FD7-5298-FA15-AB840D1447BE}"/>
          </ac:picMkLst>
        </pc:picChg>
      </pc:sldChg>
      <pc:sldChg chg="addSp delSp modSp mod">
        <pc:chgData name="Yoel Kortick" userId="167978f5-7f40-4909-85d5-d4149554ad4e" providerId="ADAL" clId="{4BC73883-130A-4BAB-848E-080E822F0695}" dt="2023-08-25T15:08:01.925" v="171" actId="403"/>
        <pc:sldMkLst>
          <pc:docMk/>
          <pc:sldMk cId="1450010667" sldId="626"/>
        </pc:sldMkLst>
        <pc:spChg chg="mod">
          <ac:chgData name="Yoel Kortick" userId="167978f5-7f40-4909-85d5-d4149554ad4e" providerId="ADAL" clId="{4BC73883-130A-4BAB-848E-080E822F0695}" dt="2023-08-25T14:58:57.239" v="1"/>
          <ac:spMkLst>
            <pc:docMk/>
            <pc:sldMk cId="1450010667" sldId="626"/>
            <ac:spMk id="2" creationId="{FEDFB40A-FD68-C90C-FC94-AB562EC8C5F8}"/>
          </ac:spMkLst>
        </pc:spChg>
        <pc:spChg chg="mod">
          <ac:chgData name="Yoel Kortick" userId="167978f5-7f40-4909-85d5-d4149554ad4e" providerId="ADAL" clId="{4BC73883-130A-4BAB-848E-080E822F0695}" dt="2023-08-25T14:58:57.239" v="1"/>
          <ac:spMkLst>
            <pc:docMk/>
            <pc:sldMk cId="1450010667" sldId="626"/>
            <ac:spMk id="3" creationId="{1EEC3019-2DBF-2204-71BC-BA22E9B7D6C8}"/>
          </ac:spMkLst>
        </pc:spChg>
        <pc:spChg chg="del">
          <ac:chgData name="Yoel Kortick" userId="167978f5-7f40-4909-85d5-d4149554ad4e" providerId="ADAL" clId="{4BC73883-130A-4BAB-848E-080E822F0695}" dt="2023-08-25T15:07:12.965" v="142" actId="478"/>
          <ac:spMkLst>
            <pc:docMk/>
            <pc:sldMk cId="1450010667" sldId="626"/>
            <ac:spMk id="6" creationId="{F8D264A6-837D-C994-9408-F90732B61926}"/>
          </ac:spMkLst>
        </pc:spChg>
        <pc:spChg chg="del">
          <ac:chgData name="Yoel Kortick" userId="167978f5-7f40-4909-85d5-d4149554ad4e" providerId="ADAL" clId="{4BC73883-130A-4BAB-848E-080E822F0695}" dt="2023-08-25T15:07:12.965" v="142" actId="478"/>
          <ac:spMkLst>
            <pc:docMk/>
            <pc:sldMk cId="1450010667" sldId="626"/>
            <ac:spMk id="8" creationId="{47C6F901-CAF1-47E0-2FA0-B8C66ABF24AC}"/>
          </ac:spMkLst>
        </pc:spChg>
        <pc:spChg chg="add mod">
          <ac:chgData name="Yoel Kortick" userId="167978f5-7f40-4909-85d5-d4149554ad4e" providerId="ADAL" clId="{4BC73883-130A-4BAB-848E-080E822F0695}" dt="2023-08-25T15:08:01.925" v="171" actId="403"/>
          <ac:spMkLst>
            <pc:docMk/>
            <pc:sldMk cId="1450010667" sldId="626"/>
            <ac:spMk id="10" creationId="{8A30679D-8D69-C241-1CAB-59908072EBA0}"/>
          </ac:spMkLst>
        </pc:spChg>
        <pc:spChg chg="add mod">
          <ac:chgData name="Yoel Kortick" userId="167978f5-7f40-4909-85d5-d4149554ad4e" providerId="ADAL" clId="{4BC73883-130A-4BAB-848E-080E822F0695}" dt="2023-08-25T15:07:54.483" v="158" actId="14100"/>
          <ac:spMkLst>
            <pc:docMk/>
            <pc:sldMk cId="1450010667" sldId="626"/>
            <ac:spMk id="11" creationId="{8214FDC6-86A5-AEA3-5F25-1DE1DFFCB348}"/>
          </ac:spMkLst>
        </pc:spChg>
        <pc:spChg chg="add mod">
          <ac:chgData name="Yoel Kortick" userId="167978f5-7f40-4909-85d5-d4149554ad4e" providerId="ADAL" clId="{4BC73883-130A-4BAB-848E-080E822F0695}" dt="2023-08-25T15:07:41.588" v="153" actId="1582"/>
          <ac:spMkLst>
            <pc:docMk/>
            <pc:sldMk cId="1450010667" sldId="626"/>
            <ac:spMk id="12" creationId="{E7B52D03-3D2E-E51A-0225-17EAC1671E29}"/>
          </ac:spMkLst>
        </pc:spChg>
        <pc:picChg chg="del">
          <ac:chgData name="Yoel Kortick" userId="167978f5-7f40-4909-85d5-d4149554ad4e" providerId="ADAL" clId="{4BC73883-130A-4BAB-848E-080E822F0695}" dt="2023-08-25T15:07:12.965" v="142" actId="478"/>
          <ac:picMkLst>
            <pc:docMk/>
            <pc:sldMk cId="1450010667" sldId="626"/>
            <ac:picMk id="5" creationId="{A74AD5C8-4C95-06B5-47E2-45686F5FF57F}"/>
          </ac:picMkLst>
        </pc:picChg>
        <pc:picChg chg="add mod">
          <ac:chgData name="Yoel Kortick" userId="167978f5-7f40-4909-85d5-d4149554ad4e" providerId="ADAL" clId="{4BC73883-130A-4BAB-848E-080E822F0695}" dt="2023-08-25T15:07:50.731" v="157" actId="14100"/>
          <ac:picMkLst>
            <pc:docMk/>
            <pc:sldMk cId="1450010667" sldId="626"/>
            <ac:picMk id="9" creationId="{73827AA4-ACFF-DE69-4DD1-5C9E226F1291}"/>
          </ac:picMkLst>
        </pc:picChg>
        <pc:cxnChg chg="del">
          <ac:chgData name="Yoel Kortick" userId="167978f5-7f40-4909-85d5-d4149554ad4e" providerId="ADAL" clId="{4BC73883-130A-4BAB-848E-080E822F0695}" dt="2023-08-25T15:07:12.965" v="142" actId="478"/>
          <ac:cxnSpMkLst>
            <pc:docMk/>
            <pc:sldMk cId="1450010667" sldId="626"/>
            <ac:cxnSpMk id="7" creationId="{EC59B20A-2778-DC9B-C19D-FA65C39AE2A1}"/>
          </ac:cxnSpMkLst>
        </pc:cxnChg>
      </pc:sldChg>
      <pc:sldChg chg="addSp delSp modSp mod">
        <pc:chgData name="Yoel Kortick" userId="167978f5-7f40-4909-85d5-d4149554ad4e" providerId="ADAL" clId="{4BC73883-130A-4BAB-848E-080E822F0695}" dt="2023-08-25T15:08:47.354" v="198" actId="403"/>
        <pc:sldMkLst>
          <pc:docMk/>
          <pc:sldMk cId="1617578500" sldId="627"/>
        </pc:sldMkLst>
        <pc:spChg chg="mod">
          <ac:chgData name="Yoel Kortick" userId="167978f5-7f40-4909-85d5-d4149554ad4e" providerId="ADAL" clId="{4BC73883-130A-4BAB-848E-080E822F0695}" dt="2023-08-25T14:58:57.239" v="1"/>
          <ac:spMkLst>
            <pc:docMk/>
            <pc:sldMk cId="1617578500" sldId="627"/>
            <ac:spMk id="2" creationId="{FEDFB40A-FD68-C90C-FC94-AB562EC8C5F8}"/>
          </ac:spMkLst>
        </pc:spChg>
        <pc:spChg chg="mod">
          <ac:chgData name="Yoel Kortick" userId="167978f5-7f40-4909-85d5-d4149554ad4e" providerId="ADAL" clId="{4BC73883-130A-4BAB-848E-080E822F0695}" dt="2023-08-25T14:58:57.239" v="1"/>
          <ac:spMkLst>
            <pc:docMk/>
            <pc:sldMk cId="1617578500" sldId="627"/>
            <ac:spMk id="3" creationId="{1EEC3019-2DBF-2204-71BC-BA22E9B7D6C8}"/>
          </ac:spMkLst>
        </pc:spChg>
        <pc:spChg chg="add mod">
          <ac:chgData name="Yoel Kortick" userId="167978f5-7f40-4909-85d5-d4149554ad4e" providerId="ADAL" clId="{4BC73883-130A-4BAB-848E-080E822F0695}" dt="2023-08-25T15:08:47.354" v="198" actId="403"/>
          <ac:spMkLst>
            <pc:docMk/>
            <pc:sldMk cId="1617578500" sldId="627"/>
            <ac:spMk id="6" creationId="{73CC1489-7ED8-2C33-DF5A-09BFAB008FAA}"/>
          </ac:spMkLst>
        </pc:spChg>
        <pc:spChg chg="add mod">
          <ac:chgData name="Yoel Kortick" userId="167978f5-7f40-4909-85d5-d4149554ad4e" providerId="ADAL" clId="{4BC73883-130A-4BAB-848E-080E822F0695}" dt="2023-08-25T15:08:40.167" v="181" actId="1582"/>
          <ac:spMkLst>
            <pc:docMk/>
            <pc:sldMk cId="1617578500" sldId="627"/>
            <ac:spMk id="7" creationId="{0DC4D8E5-F871-AB86-3D38-15EDC27F589D}"/>
          </ac:spMkLst>
        </pc:spChg>
        <pc:spChg chg="del">
          <ac:chgData name="Yoel Kortick" userId="167978f5-7f40-4909-85d5-d4149554ad4e" providerId="ADAL" clId="{4BC73883-130A-4BAB-848E-080E822F0695}" dt="2023-08-25T15:08:25.764" v="175" actId="478"/>
          <ac:spMkLst>
            <pc:docMk/>
            <pc:sldMk cId="1617578500" sldId="627"/>
            <ac:spMk id="11" creationId="{8A18323A-34C2-D854-181F-A69C1C6B1A54}"/>
          </ac:spMkLst>
        </pc:spChg>
        <pc:spChg chg="del">
          <ac:chgData name="Yoel Kortick" userId="167978f5-7f40-4909-85d5-d4149554ad4e" providerId="ADAL" clId="{4BC73883-130A-4BAB-848E-080E822F0695}" dt="2023-08-25T15:08:23.505" v="173" actId="478"/>
          <ac:spMkLst>
            <pc:docMk/>
            <pc:sldMk cId="1617578500" sldId="627"/>
            <ac:spMk id="14" creationId="{59F91B8F-EF2F-3F1B-55EA-20850FF2E1EF}"/>
          </ac:spMkLst>
        </pc:spChg>
        <pc:picChg chg="add mod ord">
          <ac:chgData name="Yoel Kortick" userId="167978f5-7f40-4909-85d5-d4149554ad4e" providerId="ADAL" clId="{4BC73883-130A-4BAB-848E-080E822F0695}" dt="2023-08-25T15:08:33.278" v="179" actId="167"/>
          <ac:picMkLst>
            <pc:docMk/>
            <pc:sldMk cId="1617578500" sldId="627"/>
            <ac:picMk id="5" creationId="{E3366E6A-B6BD-2497-DF94-B45BC6480AED}"/>
          </ac:picMkLst>
        </pc:picChg>
        <pc:picChg chg="del">
          <ac:chgData name="Yoel Kortick" userId="167978f5-7f40-4909-85d5-d4149554ad4e" providerId="ADAL" clId="{4BC73883-130A-4BAB-848E-080E822F0695}" dt="2023-08-25T15:08:22.540" v="172" actId="478"/>
          <ac:picMkLst>
            <pc:docMk/>
            <pc:sldMk cId="1617578500" sldId="627"/>
            <ac:picMk id="10" creationId="{7A5F5B1D-1638-D0DA-FE4A-370ECF07D9EC}"/>
          </ac:picMkLst>
        </pc:picChg>
        <pc:cxnChg chg="del">
          <ac:chgData name="Yoel Kortick" userId="167978f5-7f40-4909-85d5-d4149554ad4e" providerId="ADAL" clId="{4BC73883-130A-4BAB-848E-080E822F0695}" dt="2023-08-25T15:08:24.290" v="174" actId="478"/>
          <ac:cxnSpMkLst>
            <pc:docMk/>
            <pc:sldMk cId="1617578500" sldId="627"/>
            <ac:cxnSpMk id="12" creationId="{08D64745-FD42-CAC3-E680-CDC5E94F0E89}"/>
          </ac:cxnSpMkLst>
        </pc:cxnChg>
      </pc:sldChg>
      <pc:sldChg chg="addSp delSp modSp mod">
        <pc:chgData name="Yoel Kortick" userId="167978f5-7f40-4909-85d5-d4149554ad4e" providerId="ADAL" clId="{4BC73883-130A-4BAB-848E-080E822F0695}" dt="2023-08-25T15:10:09.421" v="241" actId="208"/>
        <pc:sldMkLst>
          <pc:docMk/>
          <pc:sldMk cId="3185992770" sldId="628"/>
        </pc:sldMkLst>
        <pc:spChg chg="mod">
          <ac:chgData name="Yoel Kortick" userId="167978f5-7f40-4909-85d5-d4149554ad4e" providerId="ADAL" clId="{4BC73883-130A-4BAB-848E-080E822F0695}" dt="2023-08-25T14:58:57.239" v="1"/>
          <ac:spMkLst>
            <pc:docMk/>
            <pc:sldMk cId="3185992770" sldId="628"/>
            <ac:spMk id="2" creationId="{FEDFB40A-FD68-C90C-FC94-AB562EC8C5F8}"/>
          </ac:spMkLst>
        </pc:spChg>
        <pc:spChg chg="mod">
          <ac:chgData name="Yoel Kortick" userId="167978f5-7f40-4909-85d5-d4149554ad4e" providerId="ADAL" clId="{4BC73883-130A-4BAB-848E-080E822F0695}" dt="2023-08-25T14:58:57.239" v="1"/>
          <ac:spMkLst>
            <pc:docMk/>
            <pc:sldMk cId="3185992770" sldId="628"/>
            <ac:spMk id="3" creationId="{1EEC3019-2DBF-2204-71BC-BA22E9B7D6C8}"/>
          </ac:spMkLst>
        </pc:spChg>
        <pc:spChg chg="del">
          <ac:chgData name="Yoel Kortick" userId="167978f5-7f40-4909-85d5-d4149554ad4e" providerId="ADAL" clId="{4BC73883-130A-4BAB-848E-080E822F0695}" dt="2023-08-25T15:09:31.435" v="201" actId="478"/>
          <ac:spMkLst>
            <pc:docMk/>
            <pc:sldMk cId="3185992770" sldId="628"/>
            <ac:spMk id="6" creationId="{6502B733-A627-F465-A8D4-A0049DC74A37}"/>
          </ac:spMkLst>
        </pc:spChg>
        <pc:spChg chg="del">
          <ac:chgData name="Yoel Kortick" userId="167978f5-7f40-4909-85d5-d4149554ad4e" providerId="ADAL" clId="{4BC73883-130A-4BAB-848E-080E822F0695}" dt="2023-08-25T15:09:29.980" v="200" actId="478"/>
          <ac:spMkLst>
            <pc:docMk/>
            <pc:sldMk cId="3185992770" sldId="628"/>
            <ac:spMk id="7" creationId="{D8AFD97C-A24D-4F94-2EB4-56FC2CF07781}"/>
          </ac:spMkLst>
        </pc:spChg>
        <pc:spChg chg="add mod">
          <ac:chgData name="Yoel Kortick" userId="167978f5-7f40-4909-85d5-d4149554ad4e" providerId="ADAL" clId="{4BC73883-130A-4BAB-848E-080E822F0695}" dt="2023-08-25T15:09:42.469" v="229" actId="27636"/>
          <ac:spMkLst>
            <pc:docMk/>
            <pc:sldMk cId="3185992770" sldId="628"/>
            <ac:spMk id="9" creationId="{CD04DFF5-87D1-1FF1-CF66-687A6B9D2768}"/>
          </ac:spMkLst>
        </pc:spChg>
        <pc:spChg chg="add mod">
          <ac:chgData name="Yoel Kortick" userId="167978f5-7f40-4909-85d5-d4149554ad4e" providerId="ADAL" clId="{4BC73883-130A-4BAB-848E-080E822F0695}" dt="2023-08-25T15:09:59.305" v="237" actId="1582"/>
          <ac:spMkLst>
            <pc:docMk/>
            <pc:sldMk cId="3185992770" sldId="628"/>
            <ac:spMk id="10" creationId="{7F450B7C-3A0B-F0CB-A069-A75C07452BCE}"/>
          </ac:spMkLst>
        </pc:spChg>
        <pc:spChg chg="add mod">
          <ac:chgData name="Yoel Kortick" userId="167978f5-7f40-4909-85d5-d4149554ad4e" providerId="ADAL" clId="{4BC73883-130A-4BAB-848E-080E822F0695}" dt="2023-08-25T15:10:07.670" v="240" actId="1582"/>
          <ac:spMkLst>
            <pc:docMk/>
            <pc:sldMk cId="3185992770" sldId="628"/>
            <ac:spMk id="11" creationId="{F3E6D75D-5669-5766-FDC7-BD8AB2AC2D60}"/>
          </ac:spMkLst>
        </pc:spChg>
        <pc:picChg chg="del">
          <ac:chgData name="Yoel Kortick" userId="167978f5-7f40-4909-85d5-d4149554ad4e" providerId="ADAL" clId="{4BC73883-130A-4BAB-848E-080E822F0695}" dt="2023-08-25T15:09:28.677" v="199" actId="478"/>
          <ac:picMkLst>
            <pc:docMk/>
            <pc:sldMk cId="3185992770" sldId="628"/>
            <ac:picMk id="5" creationId="{E2B2F668-EEAE-5D16-282F-3FFE7A525A26}"/>
          </ac:picMkLst>
        </pc:picChg>
        <pc:picChg chg="add mod">
          <ac:chgData name="Yoel Kortick" userId="167978f5-7f40-4909-85d5-d4149554ad4e" providerId="ADAL" clId="{4BC73883-130A-4BAB-848E-080E822F0695}" dt="2023-08-25T15:10:09.421" v="241" actId="208"/>
          <ac:picMkLst>
            <pc:docMk/>
            <pc:sldMk cId="3185992770" sldId="628"/>
            <ac:picMk id="8" creationId="{0F16EE68-BEE6-5453-5894-6A66DFB01027}"/>
          </ac:picMkLst>
        </pc:picChg>
      </pc:sldChg>
      <pc:sldChg chg="addSp delSp modSp mod">
        <pc:chgData name="Yoel Kortick" userId="167978f5-7f40-4909-85d5-d4149554ad4e" providerId="ADAL" clId="{4BC73883-130A-4BAB-848E-080E822F0695}" dt="2023-08-25T15:10:28.273" v="247" actId="1076"/>
        <pc:sldMkLst>
          <pc:docMk/>
          <pc:sldMk cId="569700761" sldId="629"/>
        </pc:sldMkLst>
        <pc:spChg chg="mod">
          <ac:chgData name="Yoel Kortick" userId="167978f5-7f40-4909-85d5-d4149554ad4e" providerId="ADAL" clId="{4BC73883-130A-4BAB-848E-080E822F0695}" dt="2023-08-25T14:58:57.239" v="1"/>
          <ac:spMkLst>
            <pc:docMk/>
            <pc:sldMk cId="569700761" sldId="629"/>
            <ac:spMk id="2" creationId="{FEDFB40A-FD68-C90C-FC94-AB562EC8C5F8}"/>
          </ac:spMkLst>
        </pc:spChg>
        <pc:spChg chg="mod">
          <ac:chgData name="Yoel Kortick" userId="167978f5-7f40-4909-85d5-d4149554ad4e" providerId="ADAL" clId="{4BC73883-130A-4BAB-848E-080E822F0695}" dt="2023-08-25T14:58:57.239" v="1"/>
          <ac:spMkLst>
            <pc:docMk/>
            <pc:sldMk cId="569700761" sldId="629"/>
            <ac:spMk id="3" creationId="{1EEC3019-2DBF-2204-71BC-BA22E9B7D6C8}"/>
          </ac:spMkLst>
        </pc:spChg>
        <pc:spChg chg="del">
          <ac:chgData name="Yoel Kortick" userId="167978f5-7f40-4909-85d5-d4149554ad4e" providerId="ADAL" clId="{4BC73883-130A-4BAB-848E-080E822F0695}" dt="2023-08-25T15:10:24.135" v="244" actId="478"/>
          <ac:spMkLst>
            <pc:docMk/>
            <pc:sldMk cId="569700761" sldId="629"/>
            <ac:spMk id="6" creationId="{C55AED5E-3DC5-BD97-9C3D-FCDC2FA63618}"/>
          </ac:spMkLst>
        </pc:spChg>
        <pc:spChg chg="del">
          <ac:chgData name="Yoel Kortick" userId="167978f5-7f40-4909-85d5-d4149554ad4e" providerId="ADAL" clId="{4BC73883-130A-4BAB-848E-080E822F0695}" dt="2023-08-25T15:10:22.598" v="243" actId="478"/>
          <ac:spMkLst>
            <pc:docMk/>
            <pc:sldMk cId="569700761" sldId="629"/>
            <ac:spMk id="7" creationId="{F20B8620-2082-BFAE-F0EF-6295802B8054}"/>
          </ac:spMkLst>
        </pc:spChg>
        <pc:picChg chg="del">
          <ac:chgData name="Yoel Kortick" userId="167978f5-7f40-4909-85d5-d4149554ad4e" providerId="ADAL" clId="{4BC73883-130A-4BAB-848E-080E822F0695}" dt="2023-08-25T15:10:21.411" v="242" actId="478"/>
          <ac:picMkLst>
            <pc:docMk/>
            <pc:sldMk cId="569700761" sldId="629"/>
            <ac:picMk id="5" creationId="{BC97A8AD-19DD-5328-02F2-3280A4D08BB7}"/>
          </ac:picMkLst>
        </pc:picChg>
        <pc:picChg chg="add mod">
          <ac:chgData name="Yoel Kortick" userId="167978f5-7f40-4909-85d5-d4149554ad4e" providerId="ADAL" clId="{4BC73883-130A-4BAB-848E-080E822F0695}" dt="2023-08-25T15:10:28.273" v="247" actId="1076"/>
          <ac:picMkLst>
            <pc:docMk/>
            <pc:sldMk cId="569700761" sldId="629"/>
            <ac:picMk id="8" creationId="{6843D30B-819C-B979-CC40-E60A62C54EA8}"/>
          </ac:picMkLst>
        </pc:picChg>
      </pc:sldChg>
      <pc:sldChg chg="addSp delSp modSp mod">
        <pc:chgData name="Yoel Kortick" userId="167978f5-7f40-4909-85d5-d4149554ad4e" providerId="ADAL" clId="{4BC73883-130A-4BAB-848E-080E822F0695}" dt="2023-08-25T15:11:22.394" v="287" actId="208"/>
        <pc:sldMkLst>
          <pc:docMk/>
          <pc:sldMk cId="935476657" sldId="630"/>
        </pc:sldMkLst>
        <pc:spChg chg="mod">
          <ac:chgData name="Yoel Kortick" userId="167978f5-7f40-4909-85d5-d4149554ad4e" providerId="ADAL" clId="{4BC73883-130A-4BAB-848E-080E822F0695}" dt="2023-08-25T14:58:57.239" v="1"/>
          <ac:spMkLst>
            <pc:docMk/>
            <pc:sldMk cId="935476657" sldId="630"/>
            <ac:spMk id="2" creationId="{FEDFB40A-FD68-C90C-FC94-AB562EC8C5F8}"/>
          </ac:spMkLst>
        </pc:spChg>
        <pc:spChg chg="mod">
          <ac:chgData name="Yoel Kortick" userId="167978f5-7f40-4909-85d5-d4149554ad4e" providerId="ADAL" clId="{4BC73883-130A-4BAB-848E-080E822F0695}" dt="2023-08-25T14:58:57.239" v="1"/>
          <ac:spMkLst>
            <pc:docMk/>
            <pc:sldMk cId="935476657" sldId="630"/>
            <ac:spMk id="3" creationId="{1EEC3019-2DBF-2204-71BC-BA22E9B7D6C8}"/>
          </ac:spMkLst>
        </pc:spChg>
        <pc:spChg chg="del">
          <ac:chgData name="Yoel Kortick" userId="167978f5-7f40-4909-85d5-d4149554ad4e" providerId="ADAL" clId="{4BC73883-130A-4BAB-848E-080E822F0695}" dt="2023-08-25T15:10:43.644" v="248" actId="478"/>
          <ac:spMkLst>
            <pc:docMk/>
            <pc:sldMk cId="935476657" sldId="630"/>
            <ac:spMk id="6" creationId="{B623D7CD-56DB-55A1-68EB-4A011FE4CA84}"/>
          </ac:spMkLst>
        </pc:spChg>
        <pc:spChg chg="del">
          <ac:chgData name="Yoel Kortick" userId="167978f5-7f40-4909-85d5-d4149554ad4e" providerId="ADAL" clId="{4BC73883-130A-4BAB-848E-080E822F0695}" dt="2023-08-25T15:10:43.644" v="248" actId="478"/>
          <ac:spMkLst>
            <pc:docMk/>
            <pc:sldMk cId="935476657" sldId="630"/>
            <ac:spMk id="7" creationId="{FD6EB8CC-33B3-D4AF-2922-1FC93ADE4613}"/>
          </ac:spMkLst>
        </pc:spChg>
        <pc:spChg chg="add mod">
          <ac:chgData name="Yoel Kortick" userId="167978f5-7f40-4909-85d5-d4149554ad4e" providerId="ADAL" clId="{4BC73883-130A-4BAB-848E-080E822F0695}" dt="2023-08-25T15:11:18.683" v="286" actId="27636"/>
          <ac:spMkLst>
            <pc:docMk/>
            <pc:sldMk cId="935476657" sldId="630"/>
            <ac:spMk id="9" creationId="{5FC71A7E-00DC-58A1-7A66-586257209084}"/>
          </ac:spMkLst>
        </pc:spChg>
        <pc:spChg chg="add mod">
          <ac:chgData name="Yoel Kortick" userId="167978f5-7f40-4909-85d5-d4149554ad4e" providerId="ADAL" clId="{4BC73883-130A-4BAB-848E-080E822F0695}" dt="2023-08-25T15:10:58.318" v="260" actId="1582"/>
          <ac:spMkLst>
            <pc:docMk/>
            <pc:sldMk cId="935476657" sldId="630"/>
            <ac:spMk id="10" creationId="{5AA770C5-BC84-BAAE-40B5-0C2F9FD5FACC}"/>
          </ac:spMkLst>
        </pc:spChg>
        <pc:spChg chg="add mod">
          <ac:chgData name="Yoel Kortick" userId="167978f5-7f40-4909-85d5-d4149554ad4e" providerId="ADAL" clId="{4BC73883-130A-4BAB-848E-080E822F0695}" dt="2023-08-25T15:11:06.064" v="263" actId="1582"/>
          <ac:spMkLst>
            <pc:docMk/>
            <pc:sldMk cId="935476657" sldId="630"/>
            <ac:spMk id="11" creationId="{DA0D52D8-1B25-95B7-780B-EAFF29FC2B85}"/>
          </ac:spMkLst>
        </pc:spChg>
        <pc:picChg chg="del">
          <ac:chgData name="Yoel Kortick" userId="167978f5-7f40-4909-85d5-d4149554ad4e" providerId="ADAL" clId="{4BC73883-130A-4BAB-848E-080E822F0695}" dt="2023-08-25T15:10:43.644" v="248" actId="478"/>
          <ac:picMkLst>
            <pc:docMk/>
            <pc:sldMk cId="935476657" sldId="630"/>
            <ac:picMk id="5" creationId="{65B0F134-046E-0215-E9EF-065754C509C5}"/>
          </ac:picMkLst>
        </pc:picChg>
        <pc:picChg chg="add mod">
          <ac:chgData name="Yoel Kortick" userId="167978f5-7f40-4909-85d5-d4149554ad4e" providerId="ADAL" clId="{4BC73883-130A-4BAB-848E-080E822F0695}" dt="2023-08-25T15:11:22.394" v="287" actId="208"/>
          <ac:picMkLst>
            <pc:docMk/>
            <pc:sldMk cId="935476657" sldId="630"/>
            <ac:picMk id="8" creationId="{A3153E65-CFB6-5334-FC3C-42B672D05C3A}"/>
          </ac:picMkLst>
        </pc:picChg>
      </pc:sldChg>
      <pc:sldChg chg="addSp delSp modSp mod">
        <pc:chgData name="Yoel Kortick" userId="167978f5-7f40-4909-85d5-d4149554ad4e" providerId="ADAL" clId="{4BC73883-130A-4BAB-848E-080E822F0695}" dt="2023-08-25T15:11:44.756" v="294" actId="1076"/>
        <pc:sldMkLst>
          <pc:docMk/>
          <pc:sldMk cId="1923272297" sldId="631"/>
        </pc:sldMkLst>
        <pc:spChg chg="mod">
          <ac:chgData name="Yoel Kortick" userId="167978f5-7f40-4909-85d5-d4149554ad4e" providerId="ADAL" clId="{4BC73883-130A-4BAB-848E-080E822F0695}" dt="2023-08-25T14:58:57.239" v="1"/>
          <ac:spMkLst>
            <pc:docMk/>
            <pc:sldMk cId="1923272297" sldId="631"/>
            <ac:spMk id="2" creationId="{FEDFB40A-FD68-C90C-FC94-AB562EC8C5F8}"/>
          </ac:spMkLst>
        </pc:spChg>
        <pc:spChg chg="mod">
          <ac:chgData name="Yoel Kortick" userId="167978f5-7f40-4909-85d5-d4149554ad4e" providerId="ADAL" clId="{4BC73883-130A-4BAB-848E-080E822F0695}" dt="2023-08-25T14:58:57.239" v="1"/>
          <ac:spMkLst>
            <pc:docMk/>
            <pc:sldMk cId="1923272297" sldId="631"/>
            <ac:spMk id="3" creationId="{1EEC3019-2DBF-2204-71BC-BA22E9B7D6C8}"/>
          </ac:spMkLst>
        </pc:spChg>
        <pc:spChg chg="del">
          <ac:chgData name="Yoel Kortick" userId="167978f5-7f40-4909-85d5-d4149554ad4e" providerId="ADAL" clId="{4BC73883-130A-4BAB-848E-080E822F0695}" dt="2023-08-25T15:11:36.863" v="289" actId="478"/>
          <ac:spMkLst>
            <pc:docMk/>
            <pc:sldMk cId="1923272297" sldId="631"/>
            <ac:spMk id="7" creationId="{79D9ACA6-3676-7D9F-2B1F-C9E32A3BFD87}"/>
          </ac:spMkLst>
        </pc:spChg>
        <pc:spChg chg="del">
          <ac:chgData name="Yoel Kortick" userId="167978f5-7f40-4909-85d5-d4149554ad4e" providerId="ADAL" clId="{4BC73883-130A-4BAB-848E-080E822F0695}" dt="2023-08-25T15:11:40.576" v="291" actId="478"/>
          <ac:spMkLst>
            <pc:docMk/>
            <pc:sldMk cId="1923272297" sldId="631"/>
            <ac:spMk id="10" creationId="{15677CF2-740B-F93B-2F15-4165F8B07566}"/>
          </ac:spMkLst>
        </pc:spChg>
        <pc:picChg chg="del">
          <ac:chgData name="Yoel Kortick" userId="167978f5-7f40-4909-85d5-d4149554ad4e" providerId="ADAL" clId="{4BC73883-130A-4BAB-848E-080E822F0695}" dt="2023-08-25T15:11:35.723" v="288" actId="478"/>
          <ac:picMkLst>
            <pc:docMk/>
            <pc:sldMk cId="1923272297" sldId="631"/>
            <ac:picMk id="5" creationId="{CE10DD5A-437D-B069-35CB-3C8583C5AED2}"/>
          </ac:picMkLst>
        </pc:picChg>
        <pc:picChg chg="add mod">
          <ac:chgData name="Yoel Kortick" userId="167978f5-7f40-4909-85d5-d4149554ad4e" providerId="ADAL" clId="{4BC73883-130A-4BAB-848E-080E822F0695}" dt="2023-08-25T15:11:44.756" v="294" actId="1076"/>
          <ac:picMkLst>
            <pc:docMk/>
            <pc:sldMk cId="1923272297" sldId="631"/>
            <ac:picMk id="8" creationId="{B7264F53-D245-85EB-BB3C-C2A4B5CFF76D}"/>
          </ac:picMkLst>
        </pc:picChg>
        <pc:cxnChg chg="del">
          <ac:chgData name="Yoel Kortick" userId="167978f5-7f40-4909-85d5-d4149554ad4e" providerId="ADAL" clId="{4BC73883-130A-4BAB-848E-080E822F0695}" dt="2023-08-25T15:11:37.712" v="290" actId="478"/>
          <ac:cxnSpMkLst>
            <pc:docMk/>
            <pc:sldMk cId="1923272297" sldId="631"/>
            <ac:cxnSpMk id="6" creationId="{6822E150-7C5C-93E1-4186-70D4F1A54FCE}"/>
          </ac:cxnSpMkLst>
        </pc:cxnChg>
      </pc:sldChg>
      <pc:sldChg chg="modSp del">
        <pc:chgData name="Yoel Kortick" userId="167978f5-7f40-4909-85d5-d4149554ad4e" providerId="ADAL" clId="{4BC73883-130A-4BAB-848E-080E822F0695}" dt="2023-08-25T15:11:51.199" v="295" actId="47"/>
        <pc:sldMkLst>
          <pc:docMk/>
          <pc:sldMk cId="3491076831" sldId="632"/>
        </pc:sldMkLst>
        <pc:spChg chg="mod">
          <ac:chgData name="Yoel Kortick" userId="167978f5-7f40-4909-85d5-d4149554ad4e" providerId="ADAL" clId="{4BC73883-130A-4BAB-848E-080E822F0695}" dt="2023-08-25T14:58:57.239" v="1"/>
          <ac:spMkLst>
            <pc:docMk/>
            <pc:sldMk cId="3491076831" sldId="632"/>
            <ac:spMk id="2" creationId="{FEDFB40A-FD68-C90C-FC94-AB562EC8C5F8}"/>
          </ac:spMkLst>
        </pc:spChg>
        <pc:spChg chg="mod">
          <ac:chgData name="Yoel Kortick" userId="167978f5-7f40-4909-85d5-d4149554ad4e" providerId="ADAL" clId="{4BC73883-130A-4BAB-848E-080E822F0695}" dt="2023-08-25T14:58:57.239" v="1"/>
          <ac:spMkLst>
            <pc:docMk/>
            <pc:sldMk cId="3491076831" sldId="632"/>
            <ac:spMk id="3" creationId="{1EEC3019-2DBF-2204-71BC-BA22E9B7D6C8}"/>
          </ac:spMkLst>
        </pc:spChg>
      </pc:sldChg>
      <pc:sldChg chg="modSp del">
        <pc:chgData name="Yoel Kortick" userId="167978f5-7f40-4909-85d5-d4149554ad4e" providerId="ADAL" clId="{4BC73883-130A-4BAB-848E-080E822F0695}" dt="2023-08-25T15:11:51.199" v="295" actId="47"/>
        <pc:sldMkLst>
          <pc:docMk/>
          <pc:sldMk cId="2333822100" sldId="633"/>
        </pc:sldMkLst>
        <pc:spChg chg="mod">
          <ac:chgData name="Yoel Kortick" userId="167978f5-7f40-4909-85d5-d4149554ad4e" providerId="ADAL" clId="{4BC73883-130A-4BAB-848E-080E822F0695}" dt="2023-08-25T14:58:57.239" v="1"/>
          <ac:spMkLst>
            <pc:docMk/>
            <pc:sldMk cId="2333822100" sldId="633"/>
            <ac:spMk id="2" creationId="{FEDFB40A-FD68-C90C-FC94-AB562EC8C5F8}"/>
          </ac:spMkLst>
        </pc:spChg>
        <pc:spChg chg="mod">
          <ac:chgData name="Yoel Kortick" userId="167978f5-7f40-4909-85d5-d4149554ad4e" providerId="ADAL" clId="{4BC73883-130A-4BAB-848E-080E822F0695}" dt="2023-08-25T14:58:57.239" v="1"/>
          <ac:spMkLst>
            <pc:docMk/>
            <pc:sldMk cId="2333822100" sldId="633"/>
            <ac:spMk id="3" creationId="{1EEC3019-2DBF-2204-71BC-BA22E9B7D6C8}"/>
          </ac:spMkLst>
        </pc:spChg>
      </pc:sldChg>
      <pc:sldChg chg="addSp delSp modSp add mod">
        <pc:chgData name="Yoel Kortick" userId="167978f5-7f40-4909-85d5-d4149554ad4e" providerId="ADAL" clId="{4BC73883-130A-4BAB-848E-080E822F0695}" dt="2023-08-25T15:04:51.125" v="118" actId="1076"/>
        <pc:sldMkLst>
          <pc:docMk/>
          <pc:sldMk cId="1710883911" sldId="634"/>
        </pc:sldMkLst>
        <pc:spChg chg="mod">
          <ac:chgData name="Yoel Kortick" userId="167978f5-7f40-4909-85d5-d4149554ad4e" providerId="ADAL" clId="{4BC73883-130A-4BAB-848E-080E822F0695}" dt="2023-08-25T15:04:40.388" v="113" actId="255"/>
          <ac:spMkLst>
            <pc:docMk/>
            <pc:sldMk cId="1710883911" sldId="634"/>
            <ac:spMk id="6" creationId="{8536465D-FF92-9239-27DC-DAD28CAD24EE}"/>
          </ac:spMkLst>
        </pc:spChg>
        <pc:picChg chg="add mod">
          <ac:chgData name="Yoel Kortick" userId="167978f5-7f40-4909-85d5-d4149554ad4e" providerId="ADAL" clId="{4BC73883-130A-4BAB-848E-080E822F0695}" dt="2023-08-25T15:04:51.125" v="118" actId="1076"/>
          <ac:picMkLst>
            <pc:docMk/>
            <pc:sldMk cId="1710883911" sldId="634"/>
            <ac:picMk id="5" creationId="{B2E314B9-D4CE-2DEC-81E5-F96289139A1F}"/>
          </ac:picMkLst>
        </pc:picChg>
        <pc:picChg chg="del">
          <ac:chgData name="Yoel Kortick" userId="167978f5-7f40-4909-85d5-d4149554ad4e" providerId="ADAL" clId="{4BC73883-130A-4BAB-848E-080E822F0695}" dt="2023-08-25T15:04:41.674" v="114" actId="478"/>
          <ac:picMkLst>
            <pc:docMk/>
            <pc:sldMk cId="1710883911" sldId="634"/>
            <ac:picMk id="8" creationId="{089EB26F-6464-F7DD-7BD3-FE404D64417D}"/>
          </ac:picMkLst>
        </pc:picChg>
      </pc:sldChg>
    </pc:docChg>
  </pc:docChgLst>
  <pc:docChgLst>
    <pc:chgData name="Yoel Kortick" userId="167978f5-7f40-4909-85d5-d4149554ad4e" providerId="ADAL" clId="{8C231248-E7A7-4041-88C9-6002489D1A77}"/>
    <pc:docChg chg="undo custSel addSld delSld modSld">
      <pc:chgData name="Yoel Kortick" userId="167978f5-7f40-4909-85d5-d4149554ad4e" providerId="ADAL" clId="{8C231248-E7A7-4041-88C9-6002489D1A77}" dt="2023-08-25T14:38:07.418" v="283" actId="113"/>
      <pc:docMkLst>
        <pc:docMk/>
      </pc:docMkLst>
      <pc:sldChg chg="del">
        <pc:chgData name="Yoel Kortick" userId="167978f5-7f40-4909-85d5-d4149554ad4e" providerId="ADAL" clId="{8C231248-E7A7-4041-88C9-6002489D1A77}" dt="2023-08-25T14:23:13.895" v="1" actId="47"/>
        <pc:sldMkLst>
          <pc:docMk/>
          <pc:sldMk cId="481120056" sldId="389"/>
        </pc:sldMkLst>
      </pc:sldChg>
      <pc:sldChg chg="addSp delSp modSp mod">
        <pc:chgData name="Yoel Kortick" userId="167978f5-7f40-4909-85d5-d4149554ad4e" providerId="ADAL" clId="{8C231248-E7A7-4041-88C9-6002489D1A77}" dt="2023-08-25T14:38:07.418" v="283" actId="113"/>
        <pc:sldMkLst>
          <pc:docMk/>
          <pc:sldMk cId="3303321736" sldId="403"/>
        </pc:sldMkLst>
        <pc:spChg chg="mod">
          <ac:chgData name="Yoel Kortick" userId="167978f5-7f40-4909-85d5-d4149554ad4e" providerId="ADAL" clId="{8C231248-E7A7-4041-88C9-6002489D1A77}" dt="2023-08-25T14:37:46.779" v="280"/>
          <ac:spMkLst>
            <pc:docMk/>
            <pc:sldMk cId="3303321736" sldId="403"/>
            <ac:spMk id="2" creationId="{FEDFB40A-FD68-C90C-FC94-AB562EC8C5F8}"/>
          </ac:spMkLst>
        </pc:spChg>
        <pc:spChg chg="mod">
          <ac:chgData name="Yoel Kortick" userId="167978f5-7f40-4909-85d5-d4149554ad4e" providerId="ADAL" clId="{8C231248-E7A7-4041-88C9-6002489D1A77}" dt="2023-08-25T14:37:46.779" v="280"/>
          <ac:spMkLst>
            <pc:docMk/>
            <pc:sldMk cId="3303321736" sldId="403"/>
            <ac:spMk id="3" creationId="{1EEC3019-2DBF-2204-71BC-BA22E9B7D6C8}"/>
          </ac:spMkLst>
        </pc:spChg>
        <pc:spChg chg="del">
          <ac:chgData name="Yoel Kortick" userId="167978f5-7f40-4909-85d5-d4149554ad4e" providerId="ADAL" clId="{8C231248-E7A7-4041-88C9-6002489D1A77}" dt="2023-08-25T14:23:27.602" v="4" actId="478"/>
          <ac:spMkLst>
            <pc:docMk/>
            <pc:sldMk cId="3303321736" sldId="403"/>
            <ac:spMk id="6" creationId="{FC137B9D-CCE8-1D3B-4207-4576FC1D2AA9}"/>
          </ac:spMkLst>
        </pc:spChg>
        <pc:spChg chg="add del mod">
          <ac:chgData name="Yoel Kortick" userId="167978f5-7f40-4909-85d5-d4149554ad4e" providerId="ADAL" clId="{8C231248-E7A7-4041-88C9-6002489D1A77}" dt="2023-08-25T14:23:29.984" v="5" actId="478"/>
          <ac:spMkLst>
            <pc:docMk/>
            <pc:sldMk cId="3303321736" sldId="403"/>
            <ac:spMk id="7" creationId="{1D0C8C30-E354-9EFF-3AA5-B10A71D5674B}"/>
          </ac:spMkLst>
        </pc:spChg>
        <pc:spChg chg="add mod">
          <ac:chgData name="Yoel Kortick" userId="167978f5-7f40-4909-85d5-d4149554ad4e" providerId="ADAL" clId="{8C231248-E7A7-4041-88C9-6002489D1A77}" dt="2023-08-25T14:38:07.418" v="283" actId="113"/>
          <ac:spMkLst>
            <pc:docMk/>
            <pc:sldMk cId="3303321736" sldId="403"/>
            <ac:spMk id="8" creationId="{A29A71CF-5931-CDFB-EC80-20ED3EAA72E2}"/>
          </ac:spMkLst>
        </pc:spChg>
      </pc:sldChg>
      <pc:sldChg chg="modSp mod">
        <pc:chgData name="Yoel Kortick" userId="167978f5-7f40-4909-85d5-d4149554ad4e" providerId="ADAL" clId="{8C231248-E7A7-4041-88C9-6002489D1A77}" dt="2023-08-25T14:23:08.875" v="0"/>
        <pc:sldMkLst>
          <pc:docMk/>
          <pc:sldMk cId="2441513226" sldId="574"/>
        </pc:sldMkLst>
        <pc:spChg chg="mod">
          <ac:chgData name="Yoel Kortick" userId="167978f5-7f40-4909-85d5-d4149554ad4e" providerId="ADAL" clId="{8C231248-E7A7-4041-88C9-6002489D1A77}" dt="2023-08-25T14:23:08.875" v="0"/>
          <ac:spMkLst>
            <pc:docMk/>
            <pc:sldMk cId="2441513226" sldId="574"/>
            <ac:spMk id="6" creationId="{234B1E83-CCD0-6E10-207E-A8FAE74F3265}"/>
          </ac:spMkLst>
        </pc:spChg>
      </pc:sldChg>
      <pc:sldChg chg="addSp modSp add mod">
        <pc:chgData name="Yoel Kortick" userId="167978f5-7f40-4909-85d5-d4149554ad4e" providerId="ADAL" clId="{8C231248-E7A7-4041-88C9-6002489D1A77}" dt="2023-08-25T14:37:46.779" v="280"/>
        <pc:sldMkLst>
          <pc:docMk/>
          <pc:sldMk cId="3587783912" sldId="617"/>
        </pc:sldMkLst>
        <pc:spChg chg="mod">
          <ac:chgData name="Yoel Kortick" userId="167978f5-7f40-4909-85d5-d4149554ad4e" providerId="ADAL" clId="{8C231248-E7A7-4041-88C9-6002489D1A77}" dt="2023-08-25T14:37:46.779" v="280"/>
          <ac:spMkLst>
            <pc:docMk/>
            <pc:sldMk cId="3587783912" sldId="617"/>
            <ac:spMk id="2" creationId="{FEDFB40A-FD68-C90C-FC94-AB562EC8C5F8}"/>
          </ac:spMkLst>
        </pc:spChg>
        <pc:spChg chg="mod">
          <ac:chgData name="Yoel Kortick" userId="167978f5-7f40-4909-85d5-d4149554ad4e" providerId="ADAL" clId="{8C231248-E7A7-4041-88C9-6002489D1A77}" dt="2023-08-25T14:37:46.779" v="280"/>
          <ac:spMkLst>
            <pc:docMk/>
            <pc:sldMk cId="3587783912" sldId="617"/>
            <ac:spMk id="3" creationId="{1EEC3019-2DBF-2204-71BC-BA22E9B7D6C8}"/>
          </ac:spMkLst>
        </pc:spChg>
        <pc:spChg chg="add mod">
          <ac:chgData name="Yoel Kortick" userId="167978f5-7f40-4909-85d5-d4149554ad4e" providerId="ADAL" clId="{8C231248-E7A7-4041-88C9-6002489D1A77}" dt="2023-08-25T14:24:37.980" v="32" actId="403"/>
          <ac:spMkLst>
            <pc:docMk/>
            <pc:sldMk cId="3587783912" sldId="617"/>
            <ac:spMk id="5" creationId="{46538EDB-CCA3-242C-1501-AB93F8A45521}"/>
          </ac:spMkLst>
        </pc:spChg>
      </pc:sldChg>
      <pc:sldChg chg="addSp modSp add mod">
        <pc:chgData name="Yoel Kortick" userId="167978f5-7f40-4909-85d5-d4149554ad4e" providerId="ADAL" clId="{8C231248-E7A7-4041-88C9-6002489D1A77}" dt="2023-08-25T14:37:46.779" v="280"/>
        <pc:sldMkLst>
          <pc:docMk/>
          <pc:sldMk cId="2809117071" sldId="618"/>
        </pc:sldMkLst>
        <pc:spChg chg="mod">
          <ac:chgData name="Yoel Kortick" userId="167978f5-7f40-4909-85d5-d4149554ad4e" providerId="ADAL" clId="{8C231248-E7A7-4041-88C9-6002489D1A77}" dt="2023-08-25T14:37:46.779" v="280"/>
          <ac:spMkLst>
            <pc:docMk/>
            <pc:sldMk cId="2809117071" sldId="618"/>
            <ac:spMk id="2" creationId="{FEDFB40A-FD68-C90C-FC94-AB562EC8C5F8}"/>
          </ac:spMkLst>
        </pc:spChg>
        <pc:spChg chg="mod">
          <ac:chgData name="Yoel Kortick" userId="167978f5-7f40-4909-85d5-d4149554ad4e" providerId="ADAL" clId="{8C231248-E7A7-4041-88C9-6002489D1A77}" dt="2023-08-25T14:37:46.779" v="280"/>
          <ac:spMkLst>
            <pc:docMk/>
            <pc:sldMk cId="2809117071" sldId="618"/>
            <ac:spMk id="3" creationId="{1EEC3019-2DBF-2204-71BC-BA22E9B7D6C8}"/>
          </ac:spMkLst>
        </pc:spChg>
        <pc:spChg chg="add mod">
          <ac:chgData name="Yoel Kortick" userId="167978f5-7f40-4909-85d5-d4149554ad4e" providerId="ADAL" clId="{8C231248-E7A7-4041-88C9-6002489D1A77}" dt="2023-08-25T14:25:02.606" v="63" actId="403"/>
          <ac:spMkLst>
            <pc:docMk/>
            <pc:sldMk cId="2809117071" sldId="618"/>
            <ac:spMk id="5" creationId="{3E7A9C4D-64A6-8B9F-CA3E-58A7ACDB23CF}"/>
          </ac:spMkLst>
        </pc:spChg>
        <pc:spChg chg="add mod">
          <ac:chgData name="Yoel Kortick" userId="167978f5-7f40-4909-85d5-d4149554ad4e" providerId="ADAL" clId="{8C231248-E7A7-4041-88C9-6002489D1A77}" dt="2023-08-25T14:25:13.538" v="68" actId="208"/>
          <ac:spMkLst>
            <pc:docMk/>
            <pc:sldMk cId="2809117071" sldId="618"/>
            <ac:spMk id="6" creationId="{C30D5A45-1A3B-B3C7-07A9-D966CC7F4C51}"/>
          </ac:spMkLst>
        </pc:spChg>
      </pc:sldChg>
      <pc:sldChg chg="addSp modSp add mod">
        <pc:chgData name="Yoel Kortick" userId="167978f5-7f40-4909-85d5-d4149554ad4e" providerId="ADAL" clId="{8C231248-E7A7-4041-88C9-6002489D1A77}" dt="2023-08-25T14:37:46.779" v="280"/>
        <pc:sldMkLst>
          <pc:docMk/>
          <pc:sldMk cId="1772165086" sldId="619"/>
        </pc:sldMkLst>
        <pc:spChg chg="mod">
          <ac:chgData name="Yoel Kortick" userId="167978f5-7f40-4909-85d5-d4149554ad4e" providerId="ADAL" clId="{8C231248-E7A7-4041-88C9-6002489D1A77}" dt="2023-08-25T14:37:46.779" v="280"/>
          <ac:spMkLst>
            <pc:docMk/>
            <pc:sldMk cId="1772165086" sldId="619"/>
            <ac:spMk id="2" creationId="{FEDFB40A-FD68-C90C-FC94-AB562EC8C5F8}"/>
          </ac:spMkLst>
        </pc:spChg>
        <pc:spChg chg="mod">
          <ac:chgData name="Yoel Kortick" userId="167978f5-7f40-4909-85d5-d4149554ad4e" providerId="ADAL" clId="{8C231248-E7A7-4041-88C9-6002489D1A77}" dt="2023-08-25T14:37:46.779" v="280"/>
          <ac:spMkLst>
            <pc:docMk/>
            <pc:sldMk cId="1772165086" sldId="619"/>
            <ac:spMk id="3" creationId="{1EEC3019-2DBF-2204-71BC-BA22E9B7D6C8}"/>
          </ac:spMkLst>
        </pc:spChg>
        <pc:spChg chg="add mod">
          <ac:chgData name="Yoel Kortick" userId="167978f5-7f40-4909-85d5-d4149554ad4e" providerId="ADAL" clId="{8C231248-E7A7-4041-88C9-6002489D1A77}" dt="2023-08-25T14:25:43.255" v="77" actId="403"/>
          <ac:spMkLst>
            <pc:docMk/>
            <pc:sldMk cId="1772165086" sldId="619"/>
            <ac:spMk id="5" creationId="{2FF4B405-399E-0B8C-EFF5-42F4D7AD0BA8}"/>
          </ac:spMkLst>
        </pc:spChg>
        <pc:picChg chg="add mod">
          <ac:chgData name="Yoel Kortick" userId="167978f5-7f40-4909-85d5-d4149554ad4e" providerId="ADAL" clId="{8C231248-E7A7-4041-88C9-6002489D1A77}" dt="2023-08-25T14:25:59.485" v="78" actId="208"/>
          <ac:picMkLst>
            <pc:docMk/>
            <pc:sldMk cId="1772165086" sldId="619"/>
            <ac:picMk id="6" creationId="{FCE09FBB-0632-CB68-113D-66921B2BD025}"/>
          </ac:picMkLst>
        </pc:picChg>
      </pc:sldChg>
      <pc:sldChg chg="addSp modSp add mod">
        <pc:chgData name="Yoel Kortick" userId="167978f5-7f40-4909-85d5-d4149554ad4e" providerId="ADAL" clId="{8C231248-E7A7-4041-88C9-6002489D1A77}" dt="2023-08-25T14:37:46.779" v="280"/>
        <pc:sldMkLst>
          <pc:docMk/>
          <pc:sldMk cId="423895251" sldId="620"/>
        </pc:sldMkLst>
        <pc:spChg chg="mod">
          <ac:chgData name="Yoel Kortick" userId="167978f5-7f40-4909-85d5-d4149554ad4e" providerId="ADAL" clId="{8C231248-E7A7-4041-88C9-6002489D1A77}" dt="2023-08-25T14:37:46.779" v="280"/>
          <ac:spMkLst>
            <pc:docMk/>
            <pc:sldMk cId="423895251" sldId="620"/>
            <ac:spMk id="2" creationId="{FEDFB40A-FD68-C90C-FC94-AB562EC8C5F8}"/>
          </ac:spMkLst>
        </pc:spChg>
        <pc:spChg chg="mod">
          <ac:chgData name="Yoel Kortick" userId="167978f5-7f40-4909-85d5-d4149554ad4e" providerId="ADAL" clId="{8C231248-E7A7-4041-88C9-6002489D1A77}" dt="2023-08-25T14:37:46.779" v="280"/>
          <ac:spMkLst>
            <pc:docMk/>
            <pc:sldMk cId="423895251" sldId="620"/>
            <ac:spMk id="3" creationId="{1EEC3019-2DBF-2204-71BC-BA22E9B7D6C8}"/>
          </ac:spMkLst>
        </pc:spChg>
        <pc:spChg chg="add mod">
          <ac:chgData name="Yoel Kortick" userId="167978f5-7f40-4909-85d5-d4149554ad4e" providerId="ADAL" clId="{8C231248-E7A7-4041-88C9-6002489D1A77}" dt="2023-08-25T14:26:47.861" v="87" actId="1076"/>
          <ac:spMkLst>
            <pc:docMk/>
            <pc:sldMk cId="423895251" sldId="620"/>
            <ac:spMk id="6" creationId="{C7D8D67E-FC25-34A0-D00B-8FD14465FD76}"/>
          </ac:spMkLst>
        </pc:spChg>
        <pc:spChg chg="add">
          <ac:chgData name="Yoel Kortick" userId="167978f5-7f40-4909-85d5-d4149554ad4e" providerId="ADAL" clId="{8C231248-E7A7-4041-88C9-6002489D1A77}" dt="2023-08-25T14:26:32.818" v="86" actId="11529"/>
          <ac:spMkLst>
            <pc:docMk/>
            <pc:sldMk cId="423895251" sldId="620"/>
            <ac:spMk id="7" creationId="{0B0C1368-A5EE-AFF9-E65F-CC193F80C994}"/>
          </ac:spMkLst>
        </pc:spChg>
        <pc:picChg chg="add mod">
          <ac:chgData name="Yoel Kortick" userId="167978f5-7f40-4909-85d5-d4149554ad4e" providerId="ADAL" clId="{8C231248-E7A7-4041-88C9-6002489D1A77}" dt="2023-08-25T14:26:13.171" v="82" actId="208"/>
          <ac:picMkLst>
            <pc:docMk/>
            <pc:sldMk cId="423895251" sldId="620"/>
            <ac:picMk id="5" creationId="{67F69EBD-DC22-DDE7-7EAE-A79153E6950A}"/>
          </ac:picMkLst>
        </pc:picChg>
      </pc:sldChg>
      <pc:sldChg chg="addSp modSp add mod">
        <pc:chgData name="Yoel Kortick" userId="167978f5-7f40-4909-85d5-d4149554ad4e" providerId="ADAL" clId="{8C231248-E7A7-4041-88C9-6002489D1A77}" dt="2023-08-25T14:37:46.779" v="280"/>
        <pc:sldMkLst>
          <pc:docMk/>
          <pc:sldMk cId="4112096127" sldId="621"/>
        </pc:sldMkLst>
        <pc:spChg chg="mod">
          <ac:chgData name="Yoel Kortick" userId="167978f5-7f40-4909-85d5-d4149554ad4e" providerId="ADAL" clId="{8C231248-E7A7-4041-88C9-6002489D1A77}" dt="2023-08-25T14:37:46.779" v="280"/>
          <ac:spMkLst>
            <pc:docMk/>
            <pc:sldMk cId="4112096127" sldId="621"/>
            <ac:spMk id="2" creationId="{FEDFB40A-FD68-C90C-FC94-AB562EC8C5F8}"/>
          </ac:spMkLst>
        </pc:spChg>
        <pc:spChg chg="mod">
          <ac:chgData name="Yoel Kortick" userId="167978f5-7f40-4909-85d5-d4149554ad4e" providerId="ADAL" clId="{8C231248-E7A7-4041-88C9-6002489D1A77}" dt="2023-08-25T14:37:46.779" v="280"/>
          <ac:spMkLst>
            <pc:docMk/>
            <pc:sldMk cId="4112096127" sldId="621"/>
            <ac:spMk id="3" creationId="{1EEC3019-2DBF-2204-71BC-BA22E9B7D6C8}"/>
          </ac:spMkLst>
        </pc:spChg>
        <pc:spChg chg="add mod">
          <ac:chgData name="Yoel Kortick" userId="167978f5-7f40-4909-85d5-d4149554ad4e" providerId="ADAL" clId="{8C231248-E7A7-4041-88C9-6002489D1A77}" dt="2023-08-25T14:27:21.647" v="94" actId="403"/>
          <ac:spMkLst>
            <pc:docMk/>
            <pc:sldMk cId="4112096127" sldId="621"/>
            <ac:spMk id="6" creationId="{B3D445D6-AD41-D7BE-0AC9-5671BD5777E6}"/>
          </ac:spMkLst>
        </pc:spChg>
        <pc:spChg chg="add mod">
          <ac:chgData name="Yoel Kortick" userId="167978f5-7f40-4909-85d5-d4149554ad4e" providerId="ADAL" clId="{8C231248-E7A7-4041-88C9-6002489D1A77}" dt="2023-08-25T14:27:07.522" v="90" actId="1076"/>
          <ac:spMkLst>
            <pc:docMk/>
            <pc:sldMk cId="4112096127" sldId="621"/>
            <ac:spMk id="7" creationId="{196B93E2-10A2-FC48-EFAA-931E5DA022C0}"/>
          </ac:spMkLst>
        </pc:spChg>
        <pc:spChg chg="add mod">
          <ac:chgData name="Yoel Kortick" userId="167978f5-7f40-4909-85d5-d4149554ad4e" providerId="ADAL" clId="{8C231248-E7A7-4041-88C9-6002489D1A77}" dt="2023-08-25T14:27:15.488" v="91" actId="1076"/>
          <ac:spMkLst>
            <pc:docMk/>
            <pc:sldMk cId="4112096127" sldId="621"/>
            <ac:spMk id="8" creationId="{A4023135-09DA-4918-5511-7EF231953F13}"/>
          </ac:spMkLst>
        </pc:spChg>
        <pc:picChg chg="add mod">
          <ac:chgData name="Yoel Kortick" userId="167978f5-7f40-4909-85d5-d4149554ad4e" providerId="ADAL" clId="{8C231248-E7A7-4041-88C9-6002489D1A77}" dt="2023-08-25T14:27:24.177" v="95" actId="208"/>
          <ac:picMkLst>
            <pc:docMk/>
            <pc:sldMk cId="4112096127" sldId="621"/>
            <ac:picMk id="5" creationId="{76443DC1-A6D2-465C-857B-AC32817006AE}"/>
          </ac:picMkLst>
        </pc:picChg>
      </pc:sldChg>
      <pc:sldChg chg="addSp modSp add mod">
        <pc:chgData name="Yoel Kortick" userId="167978f5-7f40-4909-85d5-d4149554ad4e" providerId="ADAL" clId="{8C231248-E7A7-4041-88C9-6002489D1A77}" dt="2023-08-25T14:37:46.779" v="280"/>
        <pc:sldMkLst>
          <pc:docMk/>
          <pc:sldMk cId="3960553053" sldId="622"/>
        </pc:sldMkLst>
        <pc:spChg chg="mod">
          <ac:chgData name="Yoel Kortick" userId="167978f5-7f40-4909-85d5-d4149554ad4e" providerId="ADAL" clId="{8C231248-E7A7-4041-88C9-6002489D1A77}" dt="2023-08-25T14:37:46.779" v="280"/>
          <ac:spMkLst>
            <pc:docMk/>
            <pc:sldMk cId="3960553053" sldId="622"/>
            <ac:spMk id="2" creationId="{FEDFB40A-FD68-C90C-FC94-AB562EC8C5F8}"/>
          </ac:spMkLst>
        </pc:spChg>
        <pc:spChg chg="mod">
          <ac:chgData name="Yoel Kortick" userId="167978f5-7f40-4909-85d5-d4149554ad4e" providerId="ADAL" clId="{8C231248-E7A7-4041-88C9-6002489D1A77}" dt="2023-08-25T14:37:46.779" v="280"/>
          <ac:spMkLst>
            <pc:docMk/>
            <pc:sldMk cId="3960553053" sldId="622"/>
            <ac:spMk id="3" creationId="{1EEC3019-2DBF-2204-71BC-BA22E9B7D6C8}"/>
          </ac:spMkLst>
        </pc:spChg>
        <pc:spChg chg="add mod">
          <ac:chgData name="Yoel Kortick" userId="167978f5-7f40-4909-85d5-d4149554ad4e" providerId="ADAL" clId="{8C231248-E7A7-4041-88C9-6002489D1A77}" dt="2023-08-25T14:27:55.355" v="104" actId="403"/>
          <ac:spMkLst>
            <pc:docMk/>
            <pc:sldMk cId="3960553053" sldId="622"/>
            <ac:spMk id="6" creationId="{DC15EE65-9146-AE0D-52DC-175A1524C3E7}"/>
          </ac:spMkLst>
        </pc:spChg>
        <pc:spChg chg="add mod">
          <ac:chgData name="Yoel Kortick" userId="167978f5-7f40-4909-85d5-d4149554ad4e" providerId="ADAL" clId="{8C231248-E7A7-4041-88C9-6002489D1A77}" dt="2023-08-25T14:27:49.491" v="101" actId="14100"/>
          <ac:spMkLst>
            <pc:docMk/>
            <pc:sldMk cId="3960553053" sldId="622"/>
            <ac:spMk id="7" creationId="{6E061D1B-77B4-22E9-D8B6-323CAE6891AB}"/>
          </ac:spMkLst>
        </pc:spChg>
        <pc:picChg chg="add mod">
          <ac:chgData name="Yoel Kortick" userId="167978f5-7f40-4909-85d5-d4149554ad4e" providerId="ADAL" clId="{8C231248-E7A7-4041-88C9-6002489D1A77}" dt="2023-08-25T14:27:58.004" v="105" actId="208"/>
          <ac:picMkLst>
            <pc:docMk/>
            <pc:sldMk cId="3960553053" sldId="622"/>
            <ac:picMk id="5" creationId="{37047051-F088-A57C-AF64-039217C43BE2}"/>
          </ac:picMkLst>
        </pc:picChg>
      </pc:sldChg>
      <pc:sldChg chg="addSp modSp add mod">
        <pc:chgData name="Yoel Kortick" userId="167978f5-7f40-4909-85d5-d4149554ad4e" providerId="ADAL" clId="{8C231248-E7A7-4041-88C9-6002489D1A77}" dt="2023-08-25T14:37:46.779" v="280"/>
        <pc:sldMkLst>
          <pc:docMk/>
          <pc:sldMk cId="975144024" sldId="623"/>
        </pc:sldMkLst>
        <pc:spChg chg="mod">
          <ac:chgData name="Yoel Kortick" userId="167978f5-7f40-4909-85d5-d4149554ad4e" providerId="ADAL" clId="{8C231248-E7A7-4041-88C9-6002489D1A77}" dt="2023-08-25T14:37:46.779" v="280"/>
          <ac:spMkLst>
            <pc:docMk/>
            <pc:sldMk cId="975144024" sldId="623"/>
            <ac:spMk id="2" creationId="{FEDFB40A-FD68-C90C-FC94-AB562EC8C5F8}"/>
          </ac:spMkLst>
        </pc:spChg>
        <pc:spChg chg="mod">
          <ac:chgData name="Yoel Kortick" userId="167978f5-7f40-4909-85d5-d4149554ad4e" providerId="ADAL" clId="{8C231248-E7A7-4041-88C9-6002489D1A77}" dt="2023-08-25T14:37:46.779" v="280"/>
          <ac:spMkLst>
            <pc:docMk/>
            <pc:sldMk cId="975144024" sldId="623"/>
            <ac:spMk id="3" creationId="{1EEC3019-2DBF-2204-71BC-BA22E9B7D6C8}"/>
          </ac:spMkLst>
        </pc:spChg>
        <pc:spChg chg="add mod">
          <ac:chgData name="Yoel Kortick" userId="167978f5-7f40-4909-85d5-d4149554ad4e" providerId="ADAL" clId="{8C231248-E7A7-4041-88C9-6002489D1A77}" dt="2023-08-25T14:28:41.946" v="127" actId="27636"/>
          <ac:spMkLst>
            <pc:docMk/>
            <pc:sldMk cId="975144024" sldId="623"/>
            <ac:spMk id="6" creationId="{8536465D-FF92-9239-27DC-DAD28CAD24EE}"/>
          </ac:spMkLst>
        </pc:spChg>
        <pc:spChg chg="add mod">
          <ac:chgData name="Yoel Kortick" userId="167978f5-7f40-4909-85d5-d4149554ad4e" providerId="ADAL" clId="{8C231248-E7A7-4041-88C9-6002489D1A77}" dt="2023-08-25T14:28:32.382" v="114" actId="1035"/>
          <ac:spMkLst>
            <pc:docMk/>
            <pc:sldMk cId="975144024" sldId="623"/>
            <ac:spMk id="7" creationId="{8229F188-EEFB-A034-C1C5-1D2A64DBF9F5}"/>
          </ac:spMkLst>
        </pc:spChg>
        <pc:picChg chg="add mod">
          <ac:chgData name="Yoel Kortick" userId="167978f5-7f40-4909-85d5-d4149554ad4e" providerId="ADAL" clId="{8C231248-E7A7-4041-88C9-6002489D1A77}" dt="2023-08-25T14:28:34.878" v="115" actId="208"/>
          <ac:picMkLst>
            <pc:docMk/>
            <pc:sldMk cId="975144024" sldId="623"/>
            <ac:picMk id="5" creationId="{3F741112-341C-DDF5-FBC9-717A93971E60}"/>
          </ac:picMkLst>
        </pc:picChg>
      </pc:sldChg>
      <pc:sldChg chg="addSp modSp add mod">
        <pc:chgData name="Yoel Kortick" userId="167978f5-7f40-4909-85d5-d4149554ad4e" providerId="ADAL" clId="{8C231248-E7A7-4041-88C9-6002489D1A77}" dt="2023-08-25T14:37:46.779" v="280"/>
        <pc:sldMkLst>
          <pc:docMk/>
          <pc:sldMk cId="1812398490" sldId="624"/>
        </pc:sldMkLst>
        <pc:spChg chg="mod">
          <ac:chgData name="Yoel Kortick" userId="167978f5-7f40-4909-85d5-d4149554ad4e" providerId="ADAL" clId="{8C231248-E7A7-4041-88C9-6002489D1A77}" dt="2023-08-25T14:37:46.779" v="280"/>
          <ac:spMkLst>
            <pc:docMk/>
            <pc:sldMk cId="1812398490" sldId="624"/>
            <ac:spMk id="2" creationId="{FEDFB40A-FD68-C90C-FC94-AB562EC8C5F8}"/>
          </ac:spMkLst>
        </pc:spChg>
        <pc:spChg chg="mod">
          <ac:chgData name="Yoel Kortick" userId="167978f5-7f40-4909-85d5-d4149554ad4e" providerId="ADAL" clId="{8C231248-E7A7-4041-88C9-6002489D1A77}" dt="2023-08-25T14:37:46.779" v="280"/>
          <ac:spMkLst>
            <pc:docMk/>
            <pc:sldMk cId="1812398490" sldId="624"/>
            <ac:spMk id="3" creationId="{1EEC3019-2DBF-2204-71BC-BA22E9B7D6C8}"/>
          </ac:spMkLst>
        </pc:spChg>
        <pc:spChg chg="add mod">
          <ac:chgData name="Yoel Kortick" userId="167978f5-7f40-4909-85d5-d4149554ad4e" providerId="ADAL" clId="{8C231248-E7A7-4041-88C9-6002489D1A77}" dt="2023-08-25T14:29:11.174" v="143" actId="27636"/>
          <ac:spMkLst>
            <pc:docMk/>
            <pc:sldMk cId="1812398490" sldId="624"/>
            <ac:spMk id="5" creationId="{5346E387-4D62-650B-8B05-49590600ADB0}"/>
          </ac:spMkLst>
        </pc:spChg>
        <pc:picChg chg="add mod ord">
          <ac:chgData name="Yoel Kortick" userId="167978f5-7f40-4909-85d5-d4149554ad4e" providerId="ADAL" clId="{8C231248-E7A7-4041-88C9-6002489D1A77}" dt="2023-08-25T14:29:15.504" v="155" actId="1036"/>
          <ac:picMkLst>
            <pc:docMk/>
            <pc:sldMk cId="1812398490" sldId="624"/>
            <ac:picMk id="6" creationId="{7D290E41-D272-E32D-A2D1-34623BF4207C}"/>
          </ac:picMkLst>
        </pc:picChg>
      </pc:sldChg>
      <pc:sldChg chg="addSp modSp add mod">
        <pc:chgData name="Yoel Kortick" userId="167978f5-7f40-4909-85d5-d4149554ad4e" providerId="ADAL" clId="{8C231248-E7A7-4041-88C9-6002489D1A77}" dt="2023-08-25T14:37:46.779" v="280"/>
        <pc:sldMkLst>
          <pc:docMk/>
          <pc:sldMk cId="3285731919" sldId="625"/>
        </pc:sldMkLst>
        <pc:spChg chg="mod">
          <ac:chgData name="Yoel Kortick" userId="167978f5-7f40-4909-85d5-d4149554ad4e" providerId="ADAL" clId="{8C231248-E7A7-4041-88C9-6002489D1A77}" dt="2023-08-25T14:37:46.779" v="280"/>
          <ac:spMkLst>
            <pc:docMk/>
            <pc:sldMk cId="3285731919" sldId="625"/>
            <ac:spMk id="2" creationId="{FEDFB40A-FD68-C90C-FC94-AB562EC8C5F8}"/>
          </ac:spMkLst>
        </pc:spChg>
        <pc:spChg chg="mod">
          <ac:chgData name="Yoel Kortick" userId="167978f5-7f40-4909-85d5-d4149554ad4e" providerId="ADAL" clId="{8C231248-E7A7-4041-88C9-6002489D1A77}" dt="2023-08-25T14:37:46.779" v="280"/>
          <ac:spMkLst>
            <pc:docMk/>
            <pc:sldMk cId="3285731919" sldId="625"/>
            <ac:spMk id="3" creationId="{1EEC3019-2DBF-2204-71BC-BA22E9B7D6C8}"/>
          </ac:spMkLst>
        </pc:spChg>
        <pc:spChg chg="add mod">
          <ac:chgData name="Yoel Kortick" userId="167978f5-7f40-4909-85d5-d4149554ad4e" providerId="ADAL" clId="{8C231248-E7A7-4041-88C9-6002489D1A77}" dt="2023-08-25T14:29:46.995" v="164" actId="27636"/>
          <ac:spMkLst>
            <pc:docMk/>
            <pc:sldMk cId="3285731919" sldId="625"/>
            <ac:spMk id="6" creationId="{1F9CDB94-03C7-0D8E-2F37-FAAA5CDF5382}"/>
          </ac:spMkLst>
        </pc:spChg>
        <pc:spChg chg="add mod">
          <ac:chgData name="Yoel Kortick" userId="167978f5-7f40-4909-85d5-d4149554ad4e" providerId="ADAL" clId="{8C231248-E7A7-4041-88C9-6002489D1A77}" dt="2023-08-25T14:30:04.618" v="169" actId="1076"/>
          <ac:spMkLst>
            <pc:docMk/>
            <pc:sldMk cId="3285731919" sldId="625"/>
            <ac:spMk id="7" creationId="{300006ED-5AEB-37E2-989B-4E0933E056D6}"/>
          </ac:spMkLst>
        </pc:spChg>
        <pc:spChg chg="add mod">
          <ac:chgData name="Yoel Kortick" userId="167978f5-7f40-4909-85d5-d4149554ad4e" providerId="ADAL" clId="{8C231248-E7A7-4041-88C9-6002489D1A77}" dt="2023-08-25T14:29:55.586" v="166" actId="14100"/>
          <ac:spMkLst>
            <pc:docMk/>
            <pc:sldMk cId="3285731919" sldId="625"/>
            <ac:spMk id="8" creationId="{6F7BA634-3A19-2225-3881-342F01285D79}"/>
          </ac:spMkLst>
        </pc:spChg>
        <pc:spChg chg="add mod">
          <ac:chgData name="Yoel Kortick" userId="167978f5-7f40-4909-85d5-d4149554ad4e" providerId="ADAL" clId="{8C231248-E7A7-4041-88C9-6002489D1A77}" dt="2023-08-25T14:30:00.016" v="168" actId="14100"/>
          <ac:spMkLst>
            <pc:docMk/>
            <pc:sldMk cId="3285731919" sldId="625"/>
            <ac:spMk id="9" creationId="{90721C0F-EBB2-F39C-34A9-D9E95BB34B57}"/>
          </ac:spMkLst>
        </pc:spChg>
        <pc:picChg chg="add mod">
          <ac:chgData name="Yoel Kortick" userId="167978f5-7f40-4909-85d5-d4149554ad4e" providerId="ADAL" clId="{8C231248-E7A7-4041-88C9-6002489D1A77}" dt="2023-08-25T14:30:12.486" v="170" actId="208"/>
          <ac:picMkLst>
            <pc:docMk/>
            <pc:sldMk cId="3285731919" sldId="625"/>
            <ac:picMk id="5" creationId="{0C2A235A-E709-30D0-F0B0-A6ECC3A32E07}"/>
          </ac:picMkLst>
        </pc:picChg>
      </pc:sldChg>
      <pc:sldChg chg="addSp modSp add mod">
        <pc:chgData name="Yoel Kortick" userId="167978f5-7f40-4909-85d5-d4149554ad4e" providerId="ADAL" clId="{8C231248-E7A7-4041-88C9-6002489D1A77}" dt="2023-08-25T14:37:46.779" v="280"/>
        <pc:sldMkLst>
          <pc:docMk/>
          <pc:sldMk cId="1450010667" sldId="626"/>
        </pc:sldMkLst>
        <pc:spChg chg="mod">
          <ac:chgData name="Yoel Kortick" userId="167978f5-7f40-4909-85d5-d4149554ad4e" providerId="ADAL" clId="{8C231248-E7A7-4041-88C9-6002489D1A77}" dt="2023-08-25T14:37:46.779" v="280"/>
          <ac:spMkLst>
            <pc:docMk/>
            <pc:sldMk cId="1450010667" sldId="626"/>
            <ac:spMk id="2" creationId="{FEDFB40A-FD68-C90C-FC94-AB562EC8C5F8}"/>
          </ac:spMkLst>
        </pc:spChg>
        <pc:spChg chg="mod">
          <ac:chgData name="Yoel Kortick" userId="167978f5-7f40-4909-85d5-d4149554ad4e" providerId="ADAL" clId="{8C231248-E7A7-4041-88C9-6002489D1A77}" dt="2023-08-25T14:37:46.779" v="280"/>
          <ac:spMkLst>
            <pc:docMk/>
            <pc:sldMk cId="1450010667" sldId="626"/>
            <ac:spMk id="3" creationId="{1EEC3019-2DBF-2204-71BC-BA22E9B7D6C8}"/>
          </ac:spMkLst>
        </pc:spChg>
        <pc:spChg chg="add mod">
          <ac:chgData name="Yoel Kortick" userId="167978f5-7f40-4909-85d5-d4149554ad4e" providerId="ADAL" clId="{8C231248-E7A7-4041-88C9-6002489D1A77}" dt="2023-08-25T14:30:32.933" v="174" actId="403"/>
          <ac:spMkLst>
            <pc:docMk/>
            <pc:sldMk cId="1450010667" sldId="626"/>
            <ac:spMk id="6" creationId="{F8D264A6-837D-C994-9408-F90732B61926}"/>
          </ac:spMkLst>
        </pc:spChg>
        <pc:spChg chg="add mod">
          <ac:chgData name="Yoel Kortick" userId="167978f5-7f40-4909-85d5-d4149554ad4e" providerId="ADAL" clId="{8C231248-E7A7-4041-88C9-6002489D1A77}" dt="2023-08-25T14:30:42.326" v="178" actId="14100"/>
          <ac:spMkLst>
            <pc:docMk/>
            <pc:sldMk cId="1450010667" sldId="626"/>
            <ac:spMk id="8" creationId="{47C6F901-CAF1-47E0-2FA0-B8C66ABF24AC}"/>
          </ac:spMkLst>
        </pc:spChg>
        <pc:picChg chg="add mod">
          <ac:chgData name="Yoel Kortick" userId="167978f5-7f40-4909-85d5-d4149554ad4e" providerId="ADAL" clId="{8C231248-E7A7-4041-88C9-6002489D1A77}" dt="2023-08-25T14:30:46.735" v="180" actId="208"/>
          <ac:picMkLst>
            <pc:docMk/>
            <pc:sldMk cId="1450010667" sldId="626"/>
            <ac:picMk id="5" creationId="{A74AD5C8-4C95-06B5-47E2-45686F5FF57F}"/>
          </ac:picMkLst>
        </pc:picChg>
        <pc:cxnChg chg="add mod">
          <ac:chgData name="Yoel Kortick" userId="167978f5-7f40-4909-85d5-d4149554ad4e" providerId="ADAL" clId="{8C231248-E7A7-4041-88C9-6002489D1A77}" dt="2023-08-25T14:30:45.048" v="179" actId="1076"/>
          <ac:cxnSpMkLst>
            <pc:docMk/>
            <pc:sldMk cId="1450010667" sldId="626"/>
            <ac:cxnSpMk id="7" creationId="{EC59B20A-2778-DC9B-C19D-FA65C39AE2A1}"/>
          </ac:cxnSpMkLst>
        </pc:cxnChg>
      </pc:sldChg>
      <pc:sldChg chg="addSp delSp modSp add mod">
        <pc:chgData name="Yoel Kortick" userId="167978f5-7f40-4909-85d5-d4149554ad4e" providerId="ADAL" clId="{8C231248-E7A7-4041-88C9-6002489D1A77}" dt="2023-08-25T14:37:46.779" v="280"/>
        <pc:sldMkLst>
          <pc:docMk/>
          <pc:sldMk cId="1617578500" sldId="627"/>
        </pc:sldMkLst>
        <pc:spChg chg="mod">
          <ac:chgData name="Yoel Kortick" userId="167978f5-7f40-4909-85d5-d4149554ad4e" providerId="ADAL" clId="{8C231248-E7A7-4041-88C9-6002489D1A77}" dt="2023-08-25T14:37:46.779" v="280"/>
          <ac:spMkLst>
            <pc:docMk/>
            <pc:sldMk cId="1617578500" sldId="627"/>
            <ac:spMk id="2" creationId="{FEDFB40A-FD68-C90C-FC94-AB562EC8C5F8}"/>
          </ac:spMkLst>
        </pc:spChg>
        <pc:spChg chg="mod">
          <ac:chgData name="Yoel Kortick" userId="167978f5-7f40-4909-85d5-d4149554ad4e" providerId="ADAL" clId="{8C231248-E7A7-4041-88C9-6002489D1A77}" dt="2023-08-25T14:37:46.779" v="280"/>
          <ac:spMkLst>
            <pc:docMk/>
            <pc:sldMk cId="1617578500" sldId="627"/>
            <ac:spMk id="3" creationId="{1EEC3019-2DBF-2204-71BC-BA22E9B7D6C8}"/>
          </ac:spMkLst>
        </pc:spChg>
        <pc:spChg chg="add del mod">
          <ac:chgData name="Yoel Kortick" userId="167978f5-7f40-4909-85d5-d4149554ad4e" providerId="ADAL" clId="{8C231248-E7A7-4041-88C9-6002489D1A77}" dt="2023-08-25T14:32:21.959" v="206" actId="478"/>
          <ac:spMkLst>
            <pc:docMk/>
            <pc:sldMk cId="1617578500" sldId="627"/>
            <ac:spMk id="6" creationId="{1B8A31FF-4541-E3C5-20C6-88F010E70B9A}"/>
          </ac:spMkLst>
        </pc:spChg>
        <pc:spChg chg="add del mod">
          <ac:chgData name="Yoel Kortick" userId="167978f5-7f40-4909-85d5-d4149554ad4e" providerId="ADAL" clId="{8C231248-E7A7-4041-88C9-6002489D1A77}" dt="2023-08-25T14:32:21.959" v="206" actId="478"/>
          <ac:spMkLst>
            <pc:docMk/>
            <pc:sldMk cId="1617578500" sldId="627"/>
            <ac:spMk id="7" creationId="{F2F57231-FD9C-C520-4D03-20FA90E5BCDE}"/>
          </ac:spMkLst>
        </pc:spChg>
        <pc:spChg chg="add del mod">
          <ac:chgData name="Yoel Kortick" userId="167978f5-7f40-4909-85d5-d4149554ad4e" providerId="ADAL" clId="{8C231248-E7A7-4041-88C9-6002489D1A77}" dt="2023-08-25T14:32:21.959" v="206" actId="478"/>
          <ac:spMkLst>
            <pc:docMk/>
            <pc:sldMk cId="1617578500" sldId="627"/>
            <ac:spMk id="8" creationId="{9779126E-0712-12C1-BFC2-2307CE219CFF}"/>
          </ac:spMkLst>
        </pc:spChg>
        <pc:spChg chg="add del mod">
          <ac:chgData name="Yoel Kortick" userId="167978f5-7f40-4909-85d5-d4149554ad4e" providerId="ADAL" clId="{8C231248-E7A7-4041-88C9-6002489D1A77}" dt="2023-08-25T14:32:21.959" v="206" actId="478"/>
          <ac:spMkLst>
            <pc:docMk/>
            <pc:sldMk cId="1617578500" sldId="627"/>
            <ac:spMk id="9" creationId="{E433CB46-2150-9BA2-C046-3DE41B369160}"/>
          </ac:spMkLst>
        </pc:spChg>
        <pc:spChg chg="add mod">
          <ac:chgData name="Yoel Kortick" userId="167978f5-7f40-4909-85d5-d4149554ad4e" providerId="ADAL" clId="{8C231248-E7A7-4041-88C9-6002489D1A77}" dt="2023-08-25T14:32:45.385" v="224" actId="1036"/>
          <ac:spMkLst>
            <pc:docMk/>
            <pc:sldMk cId="1617578500" sldId="627"/>
            <ac:spMk id="11" creationId="{8A18323A-34C2-D854-181F-A69C1C6B1A54}"/>
          </ac:spMkLst>
        </pc:spChg>
        <pc:spChg chg="add mod">
          <ac:chgData name="Yoel Kortick" userId="167978f5-7f40-4909-85d5-d4149554ad4e" providerId="ADAL" clId="{8C231248-E7A7-4041-88C9-6002489D1A77}" dt="2023-08-25T14:32:36.444" v="213" actId="14100"/>
          <ac:spMkLst>
            <pc:docMk/>
            <pc:sldMk cId="1617578500" sldId="627"/>
            <ac:spMk id="14" creationId="{59F91B8F-EF2F-3F1B-55EA-20850FF2E1EF}"/>
          </ac:spMkLst>
        </pc:spChg>
        <pc:picChg chg="add del mod">
          <ac:chgData name="Yoel Kortick" userId="167978f5-7f40-4909-85d5-d4149554ad4e" providerId="ADAL" clId="{8C231248-E7A7-4041-88C9-6002489D1A77}" dt="2023-08-25T14:32:21.959" v="206" actId="478"/>
          <ac:picMkLst>
            <pc:docMk/>
            <pc:sldMk cId="1617578500" sldId="627"/>
            <ac:picMk id="5" creationId="{E67B0890-533D-6E72-5D3A-95FD94A82427}"/>
          </ac:picMkLst>
        </pc:picChg>
        <pc:picChg chg="add mod">
          <ac:chgData name="Yoel Kortick" userId="167978f5-7f40-4909-85d5-d4149554ad4e" providerId="ADAL" clId="{8C231248-E7A7-4041-88C9-6002489D1A77}" dt="2023-08-25T14:32:47.907" v="225" actId="208"/>
          <ac:picMkLst>
            <pc:docMk/>
            <pc:sldMk cId="1617578500" sldId="627"/>
            <ac:picMk id="10" creationId="{7A5F5B1D-1638-D0DA-FE4A-370ECF07D9EC}"/>
          </ac:picMkLst>
        </pc:picChg>
        <pc:cxnChg chg="add mod">
          <ac:chgData name="Yoel Kortick" userId="167978f5-7f40-4909-85d5-d4149554ad4e" providerId="ADAL" clId="{8C231248-E7A7-4041-88C9-6002489D1A77}" dt="2023-08-25T14:32:37.849" v="214" actId="1076"/>
          <ac:cxnSpMkLst>
            <pc:docMk/>
            <pc:sldMk cId="1617578500" sldId="627"/>
            <ac:cxnSpMk id="12" creationId="{08D64745-FD42-CAC3-E680-CDC5E94F0E89}"/>
          </ac:cxnSpMkLst>
        </pc:cxnChg>
      </pc:sldChg>
      <pc:sldChg chg="addSp modSp add mod">
        <pc:chgData name="Yoel Kortick" userId="167978f5-7f40-4909-85d5-d4149554ad4e" providerId="ADAL" clId="{8C231248-E7A7-4041-88C9-6002489D1A77}" dt="2023-08-25T14:37:46.779" v="280"/>
        <pc:sldMkLst>
          <pc:docMk/>
          <pc:sldMk cId="3185992770" sldId="628"/>
        </pc:sldMkLst>
        <pc:spChg chg="mod">
          <ac:chgData name="Yoel Kortick" userId="167978f5-7f40-4909-85d5-d4149554ad4e" providerId="ADAL" clId="{8C231248-E7A7-4041-88C9-6002489D1A77}" dt="2023-08-25T14:37:46.779" v="280"/>
          <ac:spMkLst>
            <pc:docMk/>
            <pc:sldMk cId="3185992770" sldId="628"/>
            <ac:spMk id="2" creationId="{FEDFB40A-FD68-C90C-FC94-AB562EC8C5F8}"/>
          </ac:spMkLst>
        </pc:spChg>
        <pc:spChg chg="mod">
          <ac:chgData name="Yoel Kortick" userId="167978f5-7f40-4909-85d5-d4149554ad4e" providerId="ADAL" clId="{8C231248-E7A7-4041-88C9-6002489D1A77}" dt="2023-08-25T14:37:46.779" v="280"/>
          <ac:spMkLst>
            <pc:docMk/>
            <pc:sldMk cId="3185992770" sldId="628"/>
            <ac:spMk id="3" creationId="{1EEC3019-2DBF-2204-71BC-BA22E9B7D6C8}"/>
          </ac:spMkLst>
        </pc:spChg>
        <pc:spChg chg="add mod">
          <ac:chgData name="Yoel Kortick" userId="167978f5-7f40-4909-85d5-d4149554ad4e" providerId="ADAL" clId="{8C231248-E7A7-4041-88C9-6002489D1A77}" dt="2023-08-25T14:33:20.928" v="233" actId="27636"/>
          <ac:spMkLst>
            <pc:docMk/>
            <pc:sldMk cId="3185992770" sldId="628"/>
            <ac:spMk id="6" creationId="{6502B733-A627-F465-A8D4-A0049DC74A37}"/>
          </ac:spMkLst>
        </pc:spChg>
        <pc:spChg chg="add mod">
          <ac:chgData name="Yoel Kortick" userId="167978f5-7f40-4909-85d5-d4149554ad4e" providerId="ADAL" clId="{8C231248-E7A7-4041-88C9-6002489D1A77}" dt="2023-08-25T14:33:16.237" v="229" actId="1076"/>
          <ac:spMkLst>
            <pc:docMk/>
            <pc:sldMk cId="3185992770" sldId="628"/>
            <ac:spMk id="7" creationId="{D8AFD97C-A24D-4F94-2EB4-56FC2CF07781}"/>
          </ac:spMkLst>
        </pc:spChg>
        <pc:picChg chg="add mod">
          <ac:chgData name="Yoel Kortick" userId="167978f5-7f40-4909-85d5-d4149554ad4e" providerId="ADAL" clId="{8C231248-E7A7-4041-88C9-6002489D1A77}" dt="2023-08-25T14:33:12.912" v="228" actId="14100"/>
          <ac:picMkLst>
            <pc:docMk/>
            <pc:sldMk cId="3185992770" sldId="628"/>
            <ac:picMk id="5" creationId="{E2B2F668-EEAE-5D16-282F-3FFE7A525A26}"/>
          </ac:picMkLst>
        </pc:picChg>
      </pc:sldChg>
      <pc:sldChg chg="addSp modSp add mod">
        <pc:chgData name="Yoel Kortick" userId="167978f5-7f40-4909-85d5-d4149554ad4e" providerId="ADAL" clId="{8C231248-E7A7-4041-88C9-6002489D1A77}" dt="2023-08-25T14:37:46.779" v="280"/>
        <pc:sldMkLst>
          <pc:docMk/>
          <pc:sldMk cId="569700761" sldId="629"/>
        </pc:sldMkLst>
        <pc:spChg chg="mod">
          <ac:chgData name="Yoel Kortick" userId="167978f5-7f40-4909-85d5-d4149554ad4e" providerId="ADAL" clId="{8C231248-E7A7-4041-88C9-6002489D1A77}" dt="2023-08-25T14:37:46.779" v="280"/>
          <ac:spMkLst>
            <pc:docMk/>
            <pc:sldMk cId="569700761" sldId="629"/>
            <ac:spMk id="2" creationId="{FEDFB40A-FD68-C90C-FC94-AB562EC8C5F8}"/>
          </ac:spMkLst>
        </pc:spChg>
        <pc:spChg chg="mod">
          <ac:chgData name="Yoel Kortick" userId="167978f5-7f40-4909-85d5-d4149554ad4e" providerId="ADAL" clId="{8C231248-E7A7-4041-88C9-6002489D1A77}" dt="2023-08-25T14:37:46.779" v="280"/>
          <ac:spMkLst>
            <pc:docMk/>
            <pc:sldMk cId="569700761" sldId="629"/>
            <ac:spMk id="3" creationId="{1EEC3019-2DBF-2204-71BC-BA22E9B7D6C8}"/>
          </ac:spMkLst>
        </pc:spChg>
        <pc:spChg chg="add mod">
          <ac:chgData name="Yoel Kortick" userId="167978f5-7f40-4909-85d5-d4149554ad4e" providerId="ADAL" clId="{8C231248-E7A7-4041-88C9-6002489D1A77}" dt="2023-08-25T14:33:51.192" v="243" actId="1076"/>
          <ac:spMkLst>
            <pc:docMk/>
            <pc:sldMk cId="569700761" sldId="629"/>
            <ac:spMk id="6" creationId="{C55AED5E-3DC5-BD97-9C3D-FCDC2FA63618}"/>
          </ac:spMkLst>
        </pc:spChg>
        <pc:spChg chg="add mod">
          <ac:chgData name="Yoel Kortick" userId="167978f5-7f40-4909-85d5-d4149554ad4e" providerId="ADAL" clId="{8C231248-E7A7-4041-88C9-6002489D1A77}" dt="2023-08-25T14:33:43.617" v="239" actId="14100"/>
          <ac:spMkLst>
            <pc:docMk/>
            <pc:sldMk cId="569700761" sldId="629"/>
            <ac:spMk id="7" creationId="{F20B8620-2082-BFAE-F0EF-6295802B8054}"/>
          </ac:spMkLst>
        </pc:spChg>
        <pc:picChg chg="add mod">
          <ac:chgData name="Yoel Kortick" userId="167978f5-7f40-4909-85d5-d4149554ad4e" providerId="ADAL" clId="{8C231248-E7A7-4041-88C9-6002489D1A77}" dt="2023-08-25T14:33:39.072" v="237" actId="1076"/>
          <ac:picMkLst>
            <pc:docMk/>
            <pc:sldMk cId="569700761" sldId="629"/>
            <ac:picMk id="5" creationId="{BC97A8AD-19DD-5328-02F2-3280A4D08BB7}"/>
          </ac:picMkLst>
        </pc:picChg>
      </pc:sldChg>
      <pc:sldChg chg="addSp modSp add mod">
        <pc:chgData name="Yoel Kortick" userId="167978f5-7f40-4909-85d5-d4149554ad4e" providerId="ADAL" clId="{8C231248-E7A7-4041-88C9-6002489D1A77}" dt="2023-08-25T14:37:46.779" v="280"/>
        <pc:sldMkLst>
          <pc:docMk/>
          <pc:sldMk cId="935476657" sldId="630"/>
        </pc:sldMkLst>
        <pc:spChg chg="mod">
          <ac:chgData name="Yoel Kortick" userId="167978f5-7f40-4909-85d5-d4149554ad4e" providerId="ADAL" clId="{8C231248-E7A7-4041-88C9-6002489D1A77}" dt="2023-08-25T14:37:46.779" v="280"/>
          <ac:spMkLst>
            <pc:docMk/>
            <pc:sldMk cId="935476657" sldId="630"/>
            <ac:spMk id="2" creationId="{FEDFB40A-FD68-C90C-FC94-AB562EC8C5F8}"/>
          </ac:spMkLst>
        </pc:spChg>
        <pc:spChg chg="mod">
          <ac:chgData name="Yoel Kortick" userId="167978f5-7f40-4909-85d5-d4149554ad4e" providerId="ADAL" clId="{8C231248-E7A7-4041-88C9-6002489D1A77}" dt="2023-08-25T14:37:46.779" v="280"/>
          <ac:spMkLst>
            <pc:docMk/>
            <pc:sldMk cId="935476657" sldId="630"/>
            <ac:spMk id="3" creationId="{1EEC3019-2DBF-2204-71BC-BA22E9B7D6C8}"/>
          </ac:spMkLst>
        </pc:spChg>
        <pc:spChg chg="add mod">
          <ac:chgData name="Yoel Kortick" userId="167978f5-7f40-4909-85d5-d4149554ad4e" providerId="ADAL" clId="{8C231248-E7A7-4041-88C9-6002489D1A77}" dt="2023-08-25T14:34:53.952" v="244"/>
          <ac:spMkLst>
            <pc:docMk/>
            <pc:sldMk cId="935476657" sldId="630"/>
            <ac:spMk id="6" creationId="{B623D7CD-56DB-55A1-68EB-4A011FE4CA84}"/>
          </ac:spMkLst>
        </pc:spChg>
        <pc:spChg chg="add mod">
          <ac:chgData name="Yoel Kortick" userId="167978f5-7f40-4909-85d5-d4149554ad4e" providerId="ADAL" clId="{8C231248-E7A7-4041-88C9-6002489D1A77}" dt="2023-08-25T14:35:04.177" v="249" actId="14100"/>
          <ac:spMkLst>
            <pc:docMk/>
            <pc:sldMk cId="935476657" sldId="630"/>
            <ac:spMk id="7" creationId="{FD6EB8CC-33B3-D4AF-2922-1FC93ADE4613}"/>
          </ac:spMkLst>
        </pc:spChg>
        <pc:picChg chg="add mod">
          <ac:chgData name="Yoel Kortick" userId="167978f5-7f40-4909-85d5-d4149554ad4e" providerId="ADAL" clId="{8C231248-E7A7-4041-88C9-6002489D1A77}" dt="2023-08-25T14:35:00.278" v="247" actId="1076"/>
          <ac:picMkLst>
            <pc:docMk/>
            <pc:sldMk cId="935476657" sldId="630"/>
            <ac:picMk id="5" creationId="{65B0F134-046E-0215-E9EF-065754C509C5}"/>
          </ac:picMkLst>
        </pc:picChg>
      </pc:sldChg>
      <pc:sldChg chg="addSp modSp add mod">
        <pc:chgData name="Yoel Kortick" userId="167978f5-7f40-4909-85d5-d4149554ad4e" providerId="ADAL" clId="{8C231248-E7A7-4041-88C9-6002489D1A77}" dt="2023-08-25T14:37:46.779" v="280"/>
        <pc:sldMkLst>
          <pc:docMk/>
          <pc:sldMk cId="1923272297" sldId="631"/>
        </pc:sldMkLst>
        <pc:spChg chg="mod">
          <ac:chgData name="Yoel Kortick" userId="167978f5-7f40-4909-85d5-d4149554ad4e" providerId="ADAL" clId="{8C231248-E7A7-4041-88C9-6002489D1A77}" dt="2023-08-25T14:37:46.779" v="280"/>
          <ac:spMkLst>
            <pc:docMk/>
            <pc:sldMk cId="1923272297" sldId="631"/>
            <ac:spMk id="2" creationId="{FEDFB40A-FD68-C90C-FC94-AB562EC8C5F8}"/>
          </ac:spMkLst>
        </pc:spChg>
        <pc:spChg chg="mod">
          <ac:chgData name="Yoel Kortick" userId="167978f5-7f40-4909-85d5-d4149554ad4e" providerId="ADAL" clId="{8C231248-E7A7-4041-88C9-6002489D1A77}" dt="2023-08-25T14:37:46.779" v="280"/>
          <ac:spMkLst>
            <pc:docMk/>
            <pc:sldMk cId="1923272297" sldId="631"/>
            <ac:spMk id="3" creationId="{1EEC3019-2DBF-2204-71BC-BA22E9B7D6C8}"/>
          </ac:spMkLst>
        </pc:spChg>
        <pc:spChg chg="add mod">
          <ac:chgData name="Yoel Kortick" userId="167978f5-7f40-4909-85d5-d4149554ad4e" providerId="ADAL" clId="{8C231248-E7A7-4041-88C9-6002489D1A77}" dt="2023-08-25T14:35:23.809" v="253" actId="1076"/>
          <ac:spMkLst>
            <pc:docMk/>
            <pc:sldMk cId="1923272297" sldId="631"/>
            <ac:spMk id="7" creationId="{79D9ACA6-3676-7D9F-2B1F-C9E32A3BFD87}"/>
          </ac:spMkLst>
        </pc:spChg>
        <pc:spChg chg="add mod">
          <ac:chgData name="Yoel Kortick" userId="167978f5-7f40-4909-85d5-d4149554ad4e" providerId="ADAL" clId="{8C231248-E7A7-4041-88C9-6002489D1A77}" dt="2023-08-25T14:35:53.343" v="259" actId="403"/>
          <ac:spMkLst>
            <pc:docMk/>
            <pc:sldMk cId="1923272297" sldId="631"/>
            <ac:spMk id="10" creationId="{15677CF2-740B-F93B-2F15-4165F8B07566}"/>
          </ac:spMkLst>
        </pc:spChg>
        <pc:picChg chg="add mod">
          <ac:chgData name="Yoel Kortick" userId="167978f5-7f40-4909-85d5-d4149554ad4e" providerId="ADAL" clId="{8C231248-E7A7-4041-88C9-6002489D1A77}" dt="2023-08-25T14:35:55.979" v="260" actId="208"/>
          <ac:picMkLst>
            <pc:docMk/>
            <pc:sldMk cId="1923272297" sldId="631"/>
            <ac:picMk id="5" creationId="{CE10DD5A-437D-B069-35CB-3C8583C5AED2}"/>
          </ac:picMkLst>
        </pc:picChg>
        <pc:cxnChg chg="add mod">
          <ac:chgData name="Yoel Kortick" userId="167978f5-7f40-4909-85d5-d4149554ad4e" providerId="ADAL" clId="{8C231248-E7A7-4041-88C9-6002489D1A77}" dt="2023-08-25T14:35:47.228" v="255" actId="14100"/>
          <ac:cxnSpMkLst>
            <pc:docMk/>
            <pc:sldMk cId="1923272297" sldId="631"/>
            <ac:cxnSpMk id="6" creationId="{6822E150-7C5C-93E1-4186-70D4F1A54FCE}"/>
          </ac:cxnSpMkLst>
        </pc:cxnChg>
      </pc:sldChg>
      <pc:sldChg chg="addSp modSp add mod">
        <pc:chgData name="Yoel Kortick" userId="167978f5-7f40-4909-85d5-d4149554ad4e" providerId="ADAL" clId="{8C231248-E7A7-4041-88C9-6002489D1A77}" dt="2023-08-25T14:37:46.779" v="280"/>
        <pc:sldMkLst>
          <pc:docMk/>
          <pc:sldMk cId="3491076831" sldId="632"/>
        </pc:sldMkLst>
        <pc:spChg chg="mod">
          <ac:chgData name="Yoel Kortick" userId="167978f5-7f40-4909-85d5-d4149554ad4e" providerId="ADAL" clId="{8C231248-E7A7-4041-88C9-6002489D1A77}" dt="2023-08-25T14:37:46.779" v="280"/>
          <ac:spMkLst>
            <pc:docMk/>
            <pc:sldMk cId="3491076831" sldId="632"/>
            <ac:spMk id="2" creationId="{FEDFB40A-FD68-C90C-FC94-AB562EC8C5F8}"/>
          </ac:spMkLst>
        </pc:spChg>
        <pc:spChg chg="mod">
          <ac:chgData name="Yoel Kortick" userId="167978f5-7f40-4909-85d5-d4149554ad4e" providerId="ADAL" clId="{8C231248-E7A7-4041-88C9-6002489D1A77}" dt="2023-08-25T14:37:46.779" v="280"/>
          <ac:spMkLst>
            <pc:docMk/>
            <pc:sldMk cId="3491076831" sldId="632"/>
            <ac:spMk id="3" creationId="{1EEC3019-2DBF-2204-71BC-BA22E9B7D6C8}"/>
          </ac:spMkLst>
        </pc:spChg>
        <pc:spChg chg="add mod">
          <ac:chgData name="Yoel Kortick" userId="167978f5-7f40-4909-85d5-d4149554ad4e" providerId="ADAL" clId="{8C231248-E7A7-4041-88C9-6002489D1A77}" dt="2023-08-25T14:36:43.708" v="270" actId="27636"/>
          <ac:spMkLst>
            <pc:docMk/>
            <pc:sldMk cId="3491076831" sldId="632"/>
            <ac:spMk id="6" creationId="{E5C7D5D5-6093-385F-4A03-735DA43C779B}"/>
          </ac:spMkLst>
        </pc:spChg>
        <pc:spChg chg="add mod">
          <ac:chgData name="Yoel Kortick" userId="167978f5-7f40-4909-85d5-d4149554ad4e" providerId="ADAL" clId="{8C231248-E7A7-4041-88C9-6002489D1A77}" dt="2023-08-25T14:36:18.080" v="266" actId="14100"/>
          <ac:spMkLst>
            <pc:docMk/>
            <pc:sldMk cId="3491076831" sldId="632"/>
            <ac:spMk id="7" creationId="{9B9755A8-3906-91F5-5B42-C3B14864AC6E}"/>
          </ac:spMkLst>
        </pc:spChg>
        <pc:picChg chg="add mod">
          <ac:chgData name="Yoel Kortick" userId="167978f5-7f40-4909-85d5-d4149554ad4e" providerId="ADAL" clId="{8C231248-E7A7-4041-88C9-6002489D1A77}" dt="2023-08-25T14:36:12.843" v="264" actId="1076"/>
          <ac:picMkLst>
            <pc:docMk/>
            <pc:sldMk cId="3491076831" sldId="632"/>
            <ac:picMk id="5" creationId="{234C55C5-8F85-B9F9-E71E-DDE2EAEF488F}"/>
          </ac:picMkLst>
        </pc:picChg>
      </pc:sldChg>
      <pc:sldChg chg="addSp modSp add mod">
        <pc:chgData name="Yoel Kortick" userId="167978f5-7f40-4909-85d5-d4149554ad4e" providerId="ADAL" clId="{8C231248-E7A7-4041-88C9-6002489D1A77}" dt="2023-08-25T14:37:46.779" v="280"/>
        <pc:sldMkLst>
          <pc:docMk/>
          <pc:sldMk cId="2333822100" sldId="633"/>
        </pc:sldMkLst>
        <pc:spChg chg="mod">
          <ac:chgData name="Yoel Kortick" userId="167978f5-7f40-4909-85d5-d4149554ad4e" providerId="ADAL" clId="{8C231248-E7A7-4041-88C9-6002489D1A77}" dt="2023-08-25T14:37:46.779" v="280"/>
          <ac:spMkLst>
            <pc:docMk/>
            <pc:sldMk cId="2333822100" sldId="633"/>
            <ac:spMk id="2" creationId="{FEDFB40A-FD68-C90C-FC94-AB562EC8C5F8}"/>
          </ac:spMkLst>
        </pc:spChg>
        <pc:spChg chg="mod">
          <ac:chgData name="Yoel Kortick" userId="167978f5-7f40-4909-85d5-d4149554ad4e" providerId="ADAL" clId="{8C231248-E7A7-4041-88C9-6002489D1A77}" dt="2023-08-25T14:37:46.779" v="280"/>
          <ac:spMkLst>
            <pc:docMk/>
            <pc:sldMk cId="2333822100" sldId="633"/>
            <ac:spMk id="3" creationId="{1EEC3019-2DBF-2204-71BC-BA22E9B7D6C8}"/>
          </ac:spMkLst>
        </pc:spChg>
        <pc:spChg chg="add mod">
          <ac:chgData name="Yoel Kortick" userId="167978f5-7f40-4909-85d5-d4149554ad4e" providerId="ADAL" clId="{8C231248-E7A7-4041-88C9-6002489D1A77}" dt="2023-08-25T14:37:20.457" v="279" actId="403"/>
          <ac:spMkLst>
            <pc:docMk/>
            <pc:sldMk cId="2333822100" sldId="633"/>
            <ac:spMk id="6" creationId="{6526236F-EF0F-3E47-40BF-BD030586BCDD}"/>
          </ac:spMkLst>
        </pc:spChg>
        <pc:spChg chg="add mod">
          <ac:chgData name="Yoel Kortick" userId="167978f5-7f40-4909-85d5-d4149554ad4e" providerId="ADAL" clId="{8C231248-E7A7-4041-88C9-6002489D1A77}" dt="2023-08-25T14:37:14.715" v="276" actId="14100"/>
          <ac:spMkLst>
            <pc:docMk/>
            <pc:sldMk cId="2333822100" sldId="633"/>
            <ac:spMk id="7" creationId="{9EECB0C5-2AC2-4833-EFC5-B95E660EBE9C}"/>
          </ac:spMkLst>
        </pc:spChg>
        <pc:picChg chg="add mod">
          <ac:chgData name="Yoel Kortick" userId="167978f5-7f40-4909-85d5-d4149554ad4e" providerId="ADAL" clId="{8C231248-E7A7-4041-88C9-6002489D1A77}" dt="2023-08-25T14:37:08.332" v="274" actId="1076"/>
          <ac:picMkLst>
            <pc:docMk/>
            <pc:sldMk cId="2333822100" sldId="633"/>
            <ac:picMk id="5" creationId="{BAA7E433-98AA-2735-4FD0-986FA8360852}"/>
          </ac:picMkLst>
        </pc:picChg>
      </pc:sldChg>
      <pc:sldChg chg="modSp add del">
        <pc:chgData name="Yoel Kortick" userId="167978f5-7f40-4909-85d5-d4149554ad4e" providerId="ADAL" clId="{8C231248-E7A7-4041-88C9-6002489D1A77}" dt="2023-08-25T14:37:52.110" v="281" actId="47"/>
        <pc:sldMkLst>
          <pc:docMk/>
          <pc:sldMk cId="290008889" sldId="634"/>
        </pc:sldMkLst>
        <pc:spChg chg="mod">
          <ac:chgData name="Yoel Kortick" userId="167978f5-7f40-4909-85d5-d4149554ad4e" providerId="ADAL" clId="{8C231248-E7A7-4041-88C9-6002489D1A77}" dt="2023-08-25T14:37:46.779" v="280"/>
          <ac:spMkLst>
            <pc:docMk/>
            <pc:sldMk cId="290008889" sldId="634"/>
            <ac:spMk id="2" creationId="{FEDFB40A-FD68-C90C-FC94-AB562EC8C5F8}"/>
          </ac:spMkLst>
        </pc:spChg>
        <pc:spChg chg="mod">
          <ac:chgData name="Yoel Kortick" userId="167978f5-7f40-4909-85d5-d4149554ad4e" providerId="ADAL" clId="{8C231248-E7A7-4041-88C9-6002489D1A77}" dt="2023-08-25T14:37:46.779" v="280"/>
          <ac:spMkLst>
            <pc:docMk/>
            <pc:sldMk cId="290008889" sldId="634"/>
            <ac:spMk id="3" creationId="{1EEC3019-2DBF-2204-71BC-BA22E9B7D6C8}"/>
          </ac:spMkLst>
        </pc:spChg>
      </pc:sldChg>
      <pc:sldChg chg="modSp add del">
        <pc:chgData name="Yoel Kortick" userId="167978f5-7f40-4909-85d5-d4149554ad4e" providerId="ADAL" clId="{8C231248-E7A7-4041-88C9-6002489D1A77}" dt="2023-08-25T14:37:52.877" v="282" actId="47"/>
        <pc:sldMkLst>
          <pc:docMk/>
          <pc:sldMk cId="1801014081" sldId="635"/>
        </pc:sldMkLst>
        <pc:spChg chg="mod">
          <ac:chgData name="Yoel Kortick" userId="167978f5-7f40-4909-85d5-d4149554ad4e" providerId="ADAL" clId="{8C231248-E7A7-4041-88C9-6002489D1A77}" dt="2023-08-25T14:37:46.779" v="280"/>
          <ac:spMkLst>
            <pc:docMk/>
            <pc:sldMk cId="1801014081" sldId="635"/>
            <ac:spMk id="2" creationId="{FEDFB40A-FD68-C90C-FC94-AB562EC8C5F8}"/>
          </ac:spMkLst>
        </pc:spChg>
        <pc:spChg chg="mod">
          <ac:chgData name="Yoel Kortick" userId="167978f5-7f40-4909-85d5-d4149554ad4e" providerId="ADAL" clId="{8C231248-E7A7-4041-88C9-6002489D1A77}" dt="2023-08-25T14:37:46.779" v="280"/>
          <ac:spMkLst>
            <pc:docMk/>
            <pc:sldMk cId="1801014081" sldId="635"/>
            <ac:spMk id="3" creationId="{1EEC3019-2DBF-2204-71BC-BA22E9B7D6C8}"/>
          </ac:spMkLst>
        </pc:spChg>
      </pc:sldChg>
      <pc:sldChg chg="del">
        <pc:chgData name="Yoel Kortick" userId="167978f5-7f40-4909-85d5-d4149554ad4e" providerId="ADAL" clId="{8C231248-E7A7-4041-88C9-6002489D1A77}" dt="2023-08-25T14:23:14.998" v="2" actId="47"/>
        <pc:sldMkLst>
          <pc:docMk/>
          <pc:sldMk cId="2990372180" sldId="696"/>
        </pc:sldMkLst>
      </pc:sldChg>
      <pc:sldChg chg="del">
        <pc:chgData name="Yoel Kortick" userId="167978f5-7f40-4909-85d5-d4149554ad4e" providerId="ADAL" clId="{8C231248-E7A7-4041-88C9-6002489D1A77}" dt="2023-08-25T14:23:22.114" v="3" actId="47"/>
        <pc:sldMkLst>
          <pc:docMk/>
          <pc:sldMk cId="3579353157" sldId="697"/>
        </pc:sldMkLst>
      </pc:sldChg>
      <pc:sldChg chg="del">
        <pc:chgData name="Yoel Kortick" userId="167978f5-7f40-4909-85d5-d4149554ad4e" providerId="ADAL" clId="{8C231248-E7A7-4041-88C9-6002489D1A77}" dt="2023-08-25T14:23:22.114" v="3" actId="47"/>
        <pc:sldMkLst>
          <pc:docMk/>
          <pc:sldMk cId="1600273323" sldId="698"/>
        </pc:sldMkLst>
      </pc:sldChg>
      <pc:sldChg chg="del">
        <pc:chgData name="Yoel Kortick" userId="167978f5-7f40-4909-85d5-d4149554ad4e" providerId="ADAL" clId="{8C231248-E7A7-4041-88C9-6002489D1A77}" dt="2023-08-25T14:23:22.114" v="3" actId="47"/>
        <pc:sldMkLst>
          <pc:docMk/>
          <pc:sldMk cId="3292028106" sldId="699"/>
        </pc:sldMkLst>
      </pc:sldChg>
      <pc:sldChg chg="del">
        <pc:chgData name="Yoel Kortick" userId="167978f5-7f40-4909-85d5-d4149554ad4e" providerId="ADAL" clId="{8C231248-E7A7-4041-88C9-6002489D1A77}" dt="2023-08-25T14:23:22.114" v="3" actId="47"/>
        <pc:sldMkLst>
          <pc:docMk/>
          <pc:sldMk cId="3753241301" sldId="704"/>
        </pc:sldMkLst>
      </pc:sldChg>
      <pc:sldChg chg="del">
        <pc:chgData name="Yoel Kortick" userId="167978f5-7f40-4909-85d5-d4149554ad4e" providerId="ADAL" clId="{8C231248-E7A7-4041-88C9-6002489D1A77}" dt="2023-08-25T14:23:22.114" v="3" actId="47"/>
        <pc:sldMkLst>
          <pc:docMk/>
          <pc:sldMk cId="3826647313" sldId="705"/>
        </pc:sldMkLst>
      </pc:sldChg>
      <pc:sldChg chg="del">
        <pc:chgData name="Yoel Kortick" userId="167978f5-7f40-4909-85d5-d4149554ad4e" providerId="ADAL" clId="{8C231248-E7A7-4041-88C9-6002489D1A77}" dt="2023-08-25T14:23:22.114" v="3" actId="47"/>
        <pc:sldMkLst>
          <pc:docMk/>
          <pc:sldMk cId="2996094099" sldId="709"/>
        </pc:sldMkLst>
      </pc:sldChg>
      <pc:sldChg chg="del">
        <pc:chgData name="Yoel Kortick" userId="167978f5-7f40-4909-85d5-d4149554ad4e" providerId="ADAL" clId="{8C231248-E7A7-4041-88C9-6002489D1A77}" dt="2023-08-25T14:23:22.114" v="3" actId="47"/>
        <pc:sldMkLst>
          <pc:docMk/>
          <pc:sldMk cId="2583079210" sldId="711"/>
        </pc:sldMkLst>
      </pc:sldChg>
      <pc:sldChg chg="del">
        <pc:chgData name="Yoel Kortick" userId="167978f5-7f40-4909-85d5-d4149554ad4e" providerId="ADAL" clId="{8C231248-E7A7-4041-88C9-6002489D1A77}" dt="2023-08-25T14:23:22.114" v="3" actId="47"/>
        <pc:sldMkLst>
          <pc:docMk/>
          <pc:sldMk cId="3142257827" sldId="712"/>
        </pc:sldMkLst>
      </pc:sldChg>
      <pc:sldChg chg="del">
        <pc:chgData name="Yoel Kortick" userId="167978f5-7f40-4909-85d5-d4149554ad4e" providerId="ADAL" clId="{8C231248-E7A7-4041-88C9-6002489D1A77}" dt="2023-08-25T14:23:22.114" v="3" actId="47"/>
        <pc:sldMkLst>
          <pc:docMk/>
          <pc:sldMk cId="4138879421" sldId="713"/>
        </pc:sldMkLst>
      </pc:sldChg>
      <pc:sldChg chg="del">
        <pc:chgData name="Yoel Kortick" userId="167978f5-7f40-4909-85d5-d4149554ad4e" providerId="ADAL" clId="{8C231248-E7A7-4041-88C9-6002489D1A77}" dt="2023-08-25T14:23:22.114" v="3" actId="47"/>
        <pc:sldMkLst>
          <pc:docMk/>
          <pc:sldMk cId="3995503609" sldId="714"/>
        </pc:sldMkLst>
      </pc:sldChg>
      <pc:sldChg chg="del">
        <pc:chgData name="Yoel Kortick" userId="167978f5-7f40-4909-85d5-d4149554ad4e" providerId="ADAL" clId="{8C231248-E7A7-4041-88C9-6002489D1A77}" dt="2023-08-25T14:23:22.114" v="3" actId="47"/>
        <pc:sldMkLst>
          <pc:docMk/>
          <pc:sldMk cId="2081002177" sldId="715"/>
        </pc:sldMkLst>
      </pc:sldChg>
      <pc:sldChg chg="del">
        <pc:chgData name="Yoel Kortick" userId="167978f5-7f40-4909-85d5-d4149554ad4e" providerId="ADAL" clId="{8C231248-E7A7-4041-88C9-6002489D1A77}" dt="2023-08-25T14:23:22.114" v="3" actId="47"/>
        <pc:sldMkLst>
          <pc:docMk/>
          <pc:sldMk cId="2700976561" sldId="716"/>
        </pc:sldMkLst>
      </pc:sldChg>
      <pc:sldChg chg="del">
        <pc:chgData name="Yoel Kortick" userId="167978f5-7f40-4909-85d5-d4149554ad4e" providerId="ADAL" clId="{8C231248-E7A7-4041-88C9-6002489D1A77}" dt="2023-08-25T14:23:22.114" v="3" actId="47"/>
        <pc:sldMkLst>
          <pc:docMk/>
          <pc:sldMk cId="3577209614" sldId="717"/>
        </pc:sldMkLst>
      </pc:sldChg>
      <pc:sldChg chg="del">
        <pc:chgData name="Yoel Kortick" userId="167978f5-7f40-4909-85d5-d4149554ad4e" providerId="ADAL" clId="{8C231248-E7A7-4041-88C9-6002489D1A77}" dt="2023-08-25T14:23:22.114" v="3" actId="47"/>
        <pc:sldMkLst>
          <pc:docMk/>
          <pc:sldMk cId="3712247233" sldId="718"/>
        </pc:sldMkLst>
      </pc:sldChg>
      <pc:sldChg chg="del">
        <pc:chgData name="Yoel Kortick" userId="167978f5-7f40-4909-85d5-d4149554ad4e" providerId="ADAL" clId="{8C231248-E7A7-4041-88C9-6002489D1A77}" dt="2023-08-25T14:23:22.114" v="3" actId="47"/>
        <pc:sldMkLst>
          <pc:docMk/>
          <pc:sldMk cId="1696479872" sldId="719"/>
        </pc:sldMkLst>
      </pc:sldChg>
      <pc:sldChg chg="del">
        <pc:chgData name="Yoel Kortick" userId="167978f5-7f40-4909-85d5-d4149554ad4e" providerId="ADAL" clId="{8C231248-E7A7-4041-88C9-6002489D1A77}" dt="2023-08-25T14:23:22.114" v="3" actId="47"/>
        <pc:sldMkLst>
          <pc:docMk/>
          <pc:sldMk cId="2430554533" sldId="720"/>
        </pc:sldMkLst>
      </pc:sldChg>
      <pc:sldChg chg="del">
        <pc:chgData name="Yoel Kortick" userId="167978f5-7f40-4909-85d5-d4149554ad4e" providerId="ADAL" clId="{8C231248-E7A7-4041-88C9-6002489D1A77}" dt="2023-08-25T14:23:22.114" v="3" actId="47"/>
        <pc:sldMkLst>
          <pc:docMk/>
          <pc:sldMk cId="3827169100" sldId="721"/>
        </pc:sldMkLst>
      </pc:sldChg>
      <pc:sldChg chg="del">
        <pc:chgData name="Yoel Kortick" userId="167978f5-7f40-4909-85d5-d4149554ad4e" providerId="ADAL" clId="{8C231248-E7A7-4041-88C9-6002489D1A77}" dt="2023-08-25T14:23:22.114" v="3" actId="47"/>
        <pc:sldMkLst>
          <pc:docMk/>
          <pc:sldMk cId="3970056979" sldId="722"/>
        </pc:sldMkLst>
      </pc:sldChg>
      <pc:sldChg chg="del">
        <pc:chgData name="Yoel Kortick" userId="167978f5-7f40-4909-85d5-d4149554ad4e" providerId="ADAL" clId="{8C231248-E7A7-4041-88C9-6002489D1A77}" dt="2023-08-25T14:23:22.114" v="3" actId="47"/>
        <pc:sldMkLst>
          <pc:docMk/>
          <pc:sldMk cId="2508666631" sldId="723"/>
        </pc:sldMkLst>
      </pc:sldChg>
      <pc:sldChg chg="del">
        <pc:chgData name="Yoel Kortick" userId="167978f5-7f40-4909-85d5-d4149554ad4e" providerId="ADAL" clId="{8C231248-E7A7-4041-88C9-6002489D1A77}" dt="2023-08-25T14:23:22.114" v="3" actId="47"/>
        <pc:sldMkLst>
          <pc:docMk/>
          <pc:sldMk cId="2238338478" sldId="724"/>
        </pc:sldMkLst>
      </pc:sldChg>
      <pc:sldChg chg="del">
        <pc:chgData name="Yoel Kortick" userId="167978f5-7f40-4909-85d5-d4149554ad4e" providerId="ADAL" clId="{8C231248-E7A7-4041-88C9-6002489D1A77}" dt="2023-08-25T14:23:22.114" v="3" actId="47"/>
        <pc:sldMkLst>
          <pc:docMk/>
          <pc:sldMk cId="270030240" sldId="725"/>
        </pc:sldMkLst>
      </pc:sldChg>
      <pc:sldMasterChg chg="delSldLayout">
        <pc:chgData name="Yoel Kortick" userId="167978f5-7f40-4909-85d5-d4149554ad4e" providerId="ADAL" clId="{8C231248-E7A7-4041-88C9-6002489D1A77}" dt="2023-08-25T14:23:22.114" v="3" actId="47"/>
        <pc:sldMasterMkLst>
          <pc:docMk/>
          <pc:sldMasterMk cId="2648007252" sldId="2147483885"/>
        </pc:sldMasterMkLst>
        <pc:sldLayoutChg chg="del">
          <pc:chgData name="Yoel Kortick" userId="167978f5-7f40-4909-85d5-d4149554ad4e" providerId="ADAL" clId="{8C231248-E7A7-4041-88C9-6002489D1A77}" dt="2023-08-25T14:23:13.895" v="1" actId="47"/>
          <pc:sldLayoutMkLst>
            <pc:docMk/>
            <pc:sldMasterMk cId="2648007252" sldId="2147483885"/>
            <pc:sldLayoutMk cId="549216572" sldId="2147484625"/>
          </pc:sldLayoutMkLst>
        </pc:sldLayoutChg>
        <pc:sldLayoutChg chg="del">
          <pc:chgData name="Yoel Kortick" userId="167978f5-7f40-4909-85d5-d4149554ad4e" providerId="ADAL" clId="{8C231248-E7A7-4041-88C9-6002489D1A77}" dt="2023-08-25T14:23:22.114" v="3" actId="47"/>
          <pc:sldLayoutMkLst>
            <pc:docMk/>
            <pc:sldMasterMk cId="2648007252" sldId="2147483885"/>
            <pc:sldLayoutMk cId="1186014175" sldId="2147484626"/>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27/08/2023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27/08/2023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slideLayout" Target="../slideLayouts/slideLayout97.xml"/><Relationship Id="rId3" Type="http://schemas.openxmlformats.org/officeDocument/2006/relationships/slideLayout" Target="../slideLayouts/slideLayout82.xml"/><Relationship Id="rId21" Type="http://schemas.openxmlformats.org/officeDocument/2006/relationships/slideLayout" Target="../slideLayouts/slideLayout100.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5" Type="http://schemas.openxmlformats.org/officeDocument/2006/relationships/theme" Target="../theme/theme10.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slideLayout" Target="../slideLayouts/slideLayout99.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24" Type="http://schemas.openxmlformats.org/officeDocument/2006/relationships/slideLayout" Target="../slideLayouts/slideLayout103.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23" Type="http://schemas.openxmlformats.org/officeDocument/2006/relationships/slideLayout" Target="../slideLayouts/slideLayout102.xml"/><Relationship Id="rId10" Type="http://schemas.openxmlformats.org/officeDocument/2006/relationships/slideLayout" Target="../slideLayouts/slideLayout89.xml"/><Relationship Id="rId19" Type="http://schemas.openxmlformats.org/officeDocument/2006/relationships/slideLayout" Target="../slideLayouts/slideLayout98.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 Id="rId22"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08.xml"/><Relationship Id="rId7" Type="http://schemas.openxmlformats.org/officeDocument/2006/relationships/image" Target="../media/image2.png"/><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theme" Target="../theme/theme12.xml"/><Relationship Id="rId5" Type="http://schemas.openxmlformats.org/officeDocument/2006/relationships/slideLayout" Target="../slideLayouts/slideLayout110.xml"/><Relationship Id="rId4" Type="http://schemas.openxmlformats.org/officeDocument/2006/relationships/slideLayout" Target="../slideLayouts/slideLayout109.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5.xml"/><Relationship Id="rId7" Type="http://schemas.openxmlformats.org/officeDocument/2006/relationships/theme" Target="../theme/theme14.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5" Type="http://schemas.openxmlformats.org/officeDocument/2006/relationships/slideLayout" Target="../slideLayouts/slideLayout117.xml"/><Relationship Id="rId4" Type="http://schemas.openxmlformats.org/officeDocument/2006/relationships/slideLayout" Target="../slideLayouts/slideLayout116.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0" Type="http://schemas.openxmlformats.org/officeDocument/2006/relationships/slideLayout" Target="../slideLayouts/slideLayout33.xml"/><Relationship Id="rId29" Type="http://schemas.openxmlformats.org/officeDocument/2006/relationships/slideLayout" Target="../slideLayouts/slideLayout42.xml"/><Relationship Id="rId41" Type="http://schemas.openxmlformats.org/officeDocument/2006/relationships/slideLayout" Target="../slideLayouts/slideLayout54.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theme" Target="../theme/theme4.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7.xml"/><Relationship Id="rId1"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0.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theme" Target="../theme/theme6.xml"/><Relationship Id="rId5" Type="http://schemas.openxmlformats.org/officeDocument/2006/relationships/slideLayout" Target="../slideLayouts/slideLayout62.xml"/><Relationship Id="rId4" Type="http://schemas.openxmlformats.org/officeDocument/2006/relationships/slideLayout" Target="../slideLayouts/slideLayout61.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theme" Target="../theme/theme8.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5" Type="http://schemas.openxmlformats.org/officeDocument/2006/relationships/image" Target="../media/image3.svg"/><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79.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7.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9.xml"/><Relationship Id="rId5" Type="http://schemas.openxmlformats.org/officeDocument/2006/relationships/image" Target="../media/image18.pn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550863" y="1359707"/>
            <a:ext cx="11090275" cy="2169113"/>
          </a:xfrm>
        </p:spPr>
        <p:txBody>
          <a:bodyPr/>
          <a:lstStyle/>
          <a:p>
            <a:r>
              <a:rPr lang="en-US" sz="5400" dirty="0"/>
              <a:t>How to use Digital 3D formats .</a:t>
            </a:r>
            <a:r>
              <a:rPr lang="en-US" sz="5400" dirty="0" err="1"/>
              <a:t>glb</a:t>
            </a:r>
            <a:r>
              <a:rPr lang="en-US" sz="5400" dirty="0"/>
              <a:t> and .</a:t>
            </a:r>
            <a:r>
              <a:rPr lang="en-US" sz="5400" dirty="0" err="1"/>
              <a:t>gltf</a:t>
            </a:r>
            <a:r>
              <a:rPr lang="en-US" sz="5400" dirty="0"/>
              <a:t> in the Universal Viewer</a:t>
            </a:r>
            <a:endParaRPr lang="en-US" dirty="0"/>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8536465D-FF92-9239-27DC-DAD28CAD24EE}"/>
              </a:ext>
            </a:extLst>
          </p:cNvPr>
          <p:cNvSpPr txBox="1">
            <a:spLocks/>
          </p:cNvSpPr>
          <p:nvPr/>
        </p:nvSpPr>
        <p:spPr>
          <a:xfrm>
            <a:off x="323527" y="915899"/>
            <a:ext cx="11398671" cy="897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is Strawberry</a:t>
            </a:r>
          </a:p>
        </p:txBody>
      </p:sp>
      <p:pic>
        <p:nvPicPr>
          <p:cNvPr id="5" name="Picture 4">
            <a:extLst>
              <a:ext uri="{FF2B5EF4-FFF2-40B4-BE49-F238E27FC236}">
                <a16:creationId xmlns:a16="http://schemas.microsoft.com/office/drawing/2014/main" id="{B2E314B9-D4CE-2DEC-81E5-F96289139A1F}"/>
              </a:ext>
            </a:extLst>
          </p:cNvPr>
          <p:cNvPicPr>
            <a:picLocks noChangeAspect="1"/>
          </p:cNvPicPr>
          <p:nvPr/>
        </p:nvPicPr>
        <p:blipFill>
          <a:blip r:embed="rId3"/>
          <a:stretch>
            <a:fillRect/>
          </a:stretch>
        </p:blipFill>
        <p:spPr>
          <a:xfrm>
            <a:off x="4316458" y="1647171"/>
            <a:ext cx="4324107" cy="4294930"/>
          </a:xfrm>
          <a:prstGeom prst="rect">
            <a:avLst/>
          </a:prstGeom>
        </p:spPr>
      </p:pic>
    </p:spTree>
    <p:custDataLst>
      <p:tags r:id="rId1"/>
    </p:custDataLst>
    <p:extLst>
      <p:ext uri="{BB962C8B-B14F-4D97-AF65-F5344CB8AC3E}">
        <p14:creationId xmlns:p14="http://schemas.microsoft.com/office/powerpoint/2010/main" val="17108839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ontent Placeholder 3">
            <a:extLst>
              <a:ext uri="{FF2B5EF4-FFF2-40B4-BE49-F238E27FC236}">
                <a16:creationId xmlns:a16="http://schemas.microsoft.com/office/drawing/2014/main" id="{7C13278B-DB4A-AB10-09BB-41B7665574A4}"/>
              </a:ext>
            </a:extLst>
          </p:cNvPr>
          <p:cNvSpPr txBox="1">
            <a:spLocks/>
          </p:cNvSpPr>
          <p:nvPr/>
        </p:nvSpPr>
        <p:spPr>
          <a:xfrm>
            <a:off x="432670" y="1100773"/>
            <a:ext cx="11326659" cy="107779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200"/>
              <a:t>For title “Chilton's Nissan pick-ups, 1998-01 repair manual” we will add a representation </a:t>
            </a:r>
          </a:p>
          <a:p>
            <a:endParaRPr lang="en-US" sz="3200" dirty="0"/>
          </a:p>
        </p:txBody>
      </p:sp>
      <p:pic>
        <p:nvPicPr>
          <p:cNvPr id="8" name="Picture 7">
            <a:extLst>
              <a:ext uri="{FF2B5EF4-FFF2-40B4-BE49-F238E27FC236}">
                <a16:creationId xmlns:a16="http://schemas.microsoft.com/office/drawing/2014/main" id="{593D64DC-55AD-4F9A-69CC-660FD19B7004}"/>
              </a:ext>
            </a:extLst>
          </p:cNvPr>
          <p:cNvPicPr>
            <a:picLocks noChangeAspect="1"/>
          </p:cNvPicPr>
          <p:nvPr/>
        </p:nvPicPr>
        <p:blipFill>
          <a:blip r:embed="rId3"/>
          <a:stretch>
            <a:fillRect/>
          </a:stretch>
        </p:blipFill>
        <p:spPr>
          <a:xfrm>
            <a:off x="1325367" y="2626326"/>
            <a:ext cx="9144000" cy="2835539"/>
          </a:xfrm>
          <a:prstGeom prst="rect">
            <a:avLst/>
          </a:prstGeom>
          <a:ln>
            <a:solidFill>
              <a:schemeClr val="bg2"/>
            </a:solidFill>
          </a:ln>
        </p:spPr>
      </p:pic>
      <p:sp>
        <p:nvSpPr>
          <p:cNvPr id="9" name="Rectangle 8">
            <a:extLst>
              <a:ext uri="{FF2B5EF4-FFF2-40B4-BE49-F238E27FC236}">
                <a16:creationId xmlns:a16="http://schemas.microsoft.com/office/drawing/2014/main" id="{D96336AE-6140-CBF1-80D1-6CC80B76771A}"/>
              </a:ext>
            </a:extLst>
          </p:cNvPr>
          <p:cNvSpPr/>
          <p:nvPr/>
        </p:nvSpPr>
        <p:spPr>
          <a:xfrm>
            <a:off x="1556337" y="3133638"/>
            <a:ext cx="4269109" cy="29536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7F36627-6E42-D4B2-662F-1D19C5FCD832}"/>
              </a:ext>
            </a:extLst>
          </p:cNvPr>
          <p:cNvSpPr/>
          <p:nvPr/>
        </p:nvSpPr>
        <p:spPr>
          <a:xfrm>
            <a:off x="5897367" y="4964555"/>
            <a:ext cx="1656184"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8123984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ontent Placeholder 3">
            <a:extLst>
              <a:ext uri="{FF2B5EF4-FFF2-40B4-BE49-F238E27FC236}">
                <a16:creationId xmlns:a16="http://schemas.microsoft.com/office/drawing/2014/main" id="{33749E50-10E1-87BA-780E-34AE88AD7170}"/>
              </a:ext>
            </a:extLst>
          </p:cNvPr>
          <p:cNvSpPr txBox="1">
            <a:spLocks/>
          </p:cNvSpPr>
          <p:nvPr/>
        </p:nvSpPr>
        <p:spPr>
          <a:xfrm>
            <a:off x="407914" y="1116388"/>
            <a:ext cx="11314286" cy="989814"/>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have added 2CylinderEngine.glb to the representation</a:t>
            </a:r>
          </a:p>
        </p:txBody>
      </p:sp>
      <p:sp>
        <p:nvSpPr>
          <p:cNvPr id="11" name="Rectangle 10">
            <a:extLst>
              <a:ext uri="{FF2B5EF4-FFF2-40B4-BE49-F238E27FC236}">
                <a16:creationId xmlns:a16="http://schemas.microsoft.com/office/drawing/2014/main" id="{DE33DF36-87D5-C0B5-6B8C-5BBCD1C0B137}"/>
              </a:ext>
            </a:extLst>
          </p:cNvPr>
          <p:cNvSpPr/>
          <p:nvPr/>
        </p:nvSpPr>
        <p:spPr>
          <a:xfrm>
            <a:off x="755576" y="2859782"/>
            <a:ext cx="1656184" cy="28803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E25961D1-3FD7-5298-FA15-AB840D1447BE}"/>
              </a:ext>
            </a:extLst>
          </p:cNvPr>
          <p:cNvPicPr>
            <a:picLocks noChangeAspect="1"/>
          </p:cNvPicPr>
          <p:nvPr/>
        </p:nvPicPr>
        <p:blipFill>
          <a:blip r:embed="rId3"/>
          <a:stretch>
            <a:fillRect/>
          </a:stretch>
        </p:blipFill>
        <p:spPr>
          <a:xfrm>
            <a:off x="236305" y="2715766"/>
            <a:ext cx="11614702" cy="1599379"/>
          </a:xfrm>
          <a:prstGeom prst="rect">
            <a:avLst/>
          </a:prstGeom>
          <a:ln>
            <a:solidFill>
              <a:schemeClr val="bg2"/>
            </a:solidFill>
          </a:ln>
        </p:spPr>
      </p:pic>
    </p:spTree>
    <p:custDataLst>
      <p:tags r:id="rId1"/>
    </p:custDataLst>
    <p:extLst>
      <p:ext uri="{BB962C8B-B14F-4D97-AF65-F5344CB8AC3E}">
        <p14:creationId xmlns:p14="http://schemas.microsoft.com/office/powerpoint/2010/main" val="328573191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73827AA4-ACFF-DE69-4DD1-5C9E226F1291}"/>
              </a:ext>
            </a:extLst>
          </p:cNvPr>
          <p:cNvPicPr>
            <a:picLocks noChangeAspect="1"/>
          </p:cNvPicPr>
          <p:nvPr/>
        </p:nvPicPr>
        <p:blipFill>
          <a:blip r:embed="rId3"/>
          <a:stretch>
            <a:fillRect/>
          </a:stretch>
        </p:blipFill>
        <p:spPr>
          <a:xfrm>
            <a:off x="395536" y="2005960"/>
            <a:ext cx="11234278" cy="3538595"/>
          </a:xfrm>
          <a:prstGeom prst="rect">
            <a:avLst/>
          </a:prstGeom>
          <a:ln>
            <a:solidFill>
              <a:schemeClr val="bg2"/>
            </a:solidFill>
          </a:ln>
        </p:spPr>
      </p:pic>
      <p:sp>
        <p:nvSpPr>
          <p:cNvPr id="10" name="Content Placeholder 3">
            <a:extLst>
              <a:ext uri="{FF2B5EF4-FFF2-40B4-BE49-F238E27FC236}">
                <a16:creationId xmlns:a16="http://schemas.microsoft.com/office/drawing/2014/main" id="{8A30679D-8D69-C241-1CAB-59908072EBA0}"/>
              </a:ext>
            </a:extLst>
          </p:cNvPr>
          <p:cNvSpPr txBox="1">
            <a:spLocks/>
          </p:cNvSpPr>
          <p:nvPr/>
        </p:nvSpPr>
        <p:spPr>
          <a:xfrm>
            <a:off x="395536" y="946209"/>
            <a:ext cx="11460842" cy="77471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For title “Strawberry girl“ we will add a representation </a:t>
            </a:r>
          </a:p>
          <a:p>
            <a:endParaRPr lang="en-US" sz="2800" dirty="0"/>
          </a:p>
        </p:txBody>
      </p:sp>
      <p:sp>
        <p:nvSpPr>
          <p:cNvPr id="11" name="Rectangle 10">
            <a:extLst>
              <a:ext uri="{FF2B5EF4-FFF2-40B4-BE49-F238E27FC236}">
                <a16:creationId xmlns:a16="http://schemas.microsoft.com/office/drawing/2014/main" id="{8214FDC6-86A5-AEA3-5F25-1DE1DFFCB348}"/>
              </a:ext>
            </a:extLst>
          </p:cNvPr>
          <p:cNvSpPr/>
          <p:nvPr/>
        </p:nvSpPr>
        <p:spPr>
          <a:xfrm>
            <a:off x="652123" y="2571751"/>
            <a:ext cx="4526052" cy="39748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7B52D03-3D2E-E51A-0225-17EAC1671E29}"/>
              </a:ext>
            </a:extLst>
          </p:cNvPr>
          <p:cNvSpPr/>
          <p:nvPr/>
        </p:nvSpPr>
        <p:spPr>
          <a:xfrm>
            <a:off x="6012674" y="4916079"/>
            <a:ext cx="2028013" cy="39565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4500106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3366E6A-B6BD-2497-DF94-B45BC6480AED}"/>
              </a:ext>
            </a:extLst>
          </p:cNvPr>
          <p:cNvPicPr>
            <a:picLocks noChangeAspect="1"/>
          </p:cNvPicPr>
          <p:nvPr/>
        </p:nvPicPr>
        <p:blipFill>
          <a:blip r:embed="rId3"/>
          <a:stretch>
            <a:fillRect/>
          </a:stretch>
        </p:blipFill>
        <p:spPr>
          <a:xfrm>
            <a:off x="246580" y="2715767"/>
            <a:ext cx="11382680" cy="1496637"/>
          </a:xfrm>
          <a:prstGeom prst="rect">
            <a:avLst/>
          </a:prstGeom>
          <a:ln>
            <a:solidFill>
              <a:schemeClr val="accent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73CC1489-7ED8-2C33-DF5A-09BFAB008FAA}"/>
              </a:ext>
            </a:extLst>
          </p:cNvPr>
          <p:cNvSpPr txBox="1">
            <a:spLocks/>
          </p:cNvSpPr>
          <p:nvPr/>
        </p:nvSpPr>
        <p:spPr>
          <a:xfrm>
            <a:off x="395536" y="1141419"/>
            <a:ext cx="11481390" cy="90757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have added </a:t>
            </a:r>
            <a:r>
              <a:rPr lang="en-US" sz="2800" dirty="0" err="1"/>
              <a:t>Strawberry.gltf</a:t>
            </a:r>
            <a:r>
              <a:rPr lang="en-US" sz="2800" dirty="0"/>
              <a:t> to the representation</a:t>
            </a:r>
          </a:p>
        </p:txBody>
      </p:sp>
      <p:sp>
        <p:nvSpPr>
          <p:cNvPr id="7" name="Rectangle 6">
            <a:extLst>
              <a:ext uri="{FF2B5EF4-FFF2-40B4-BE49-F238E27FC236}">
                <a16:creationId xmlns:a16="http://schemas.microsoft.com/office/drawing/2014/main" id="{0DC4D8E5-F871-AB86-3D38-15EDC27F589D}"/>
              </a:ext>
            </a:extLst>
          </p:cNvPr>
          <p:cNvSpPr/>
          <p:nvPr/>
        </p:nvSpPr>
        <p:spPr>
          <a:xfrm>
            <a:off x="1156268" y="3774182"/>
            <a:ext cx="1656184"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175785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0F16EE68-BEE6-5453-5894-6A66DFB01027}"/>
              </a:ext>
            </a:extLst>
          </p:cNvPr>
          <p:cNvPicPr>
            <a:picLocks noChangeAspect="1"/>
          </p:cNvPicPr>
          <p:nvPr/>
        </p:nvPicPr>
        <p:blipFill>
          <a:blip r:embed="rId3"/>
          <a:stretch>
            <a:fillRect/>
          </a:stretch>
        </p:blipFill>
        <p:spPr>
          <a:xfrm>
            <a:off x="3123062" y="2276857"/>
            <a:ext cx="5945876" cy="3817217"/>
          </a:xfrm>
          <a:prstGeom prst="rect">
            <a:avLst/>
          </a:prstGeom>
          <a:ln>
            <a:solidFill>
              <a:schemeClr val="bg2"/>
            </a:solidFill>
          </a:ln>
        </p:spPr>
      </p:pic>
      <p:sp>
        <p:nvSpPr>
          <p:cNvPr id="9" name="Content Placeholder 3">
            <a:extLst>
              <a:ext uri="{FF2B5EF4-FFF2-40B4-BE49-F238E27FC236}">
                <a16:creationId xmlns:a16="http://schemas.microsoft.com/office/drawing/2014/main" id="{CD04DFF5-87D1-1FF1-CF66-687A6B9D2768}"/>
              </a:ext>
            </a:extLst>
          </p:cNvPr>
          <p:cNvSpPr txBox="1">
            <a:spLocks/>
          </p:cNvSpPr>
          <p:nvPr/>
        </p:nvSpPr>
        <p:spPr>
          <a:xfrm>
            <a:off x="200330" y="1090048"/>
            <a:ext cx="11796464" cy="936103"/>
          </a:xfrm>
          <a:prstGeom prst="rect">
            <a:avLst/>
          </a:prstGeom>
        </p:spPr>
        <p:txBody>
          <a:bodyPr>
            <a:normAutofit lnSpcReduction="10000"/>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Let’s take a look at “Chilton's Nissan pick-ups, 1998-01 repair manual” in the Universal Viewer via Primo VE</a:t>
            </a:r>
          </a:p>
        </p:txBody>
      </p:sp>
      <p:sp>
        <p:nvSpPr>
          <p:cNvPr id="10" name="Rectangle 9">
            <a:extLst>
              <a:ext uri="{FF2B5EF4-FFF2-40B4-BE49-F238E27FC236}">
                <a16:creationId xmlns:a16="http://schemas.microsoft.com/office/drawing/2014/main" id="{7F450B7C-3A0B-F0CB-A069-A75C07452BCE}"/>
              </a:ext>
            </a:extLst>
          </p:cNvPr>
          <p:cNvSpPr/>
          <p:nvPr/>
        </p:nvSpPr>
        <p:spPr>
          <a:xfrm>
            <a:off x="4930262" y="5178175"/>
            <a:ext cx="3977432" cy="37512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3E6D75D-5669-5766-FDC7-BD8AB2AC2D60}"/>
              </a:ext>
            </a:extLst>
          </p:cNvPr>
          <p:cNvSpPr/>
          <p:nvPr/>
        </p:nvSpPr>
        <p:spPr>
          <a:xfrm>
            <a:off x="3284886" y="3429000"/>
            <a:ext cx="1944660" cy="72176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1859927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6843D30B-819C-B979-CC40-E60A62C54EA8}"/>
              </a:ext>
            </a:extLst>
          </p:cNvPr>
          <p:cNvPicPr>
            <a:picLocks noChangeAspect="1"/>
          </p:cNvPicPr>
          <p:nvPr/>
        </p:nvPicPr>
        <p:blipFill>
          <a:blip r:embed="rId3"/>
          <a:stretch>
            <a:fillRect/>
          </a:stretch>
        </p:blipFill>
        <p:spPr>
          <a:xfrm>
            <a:off x="2526783" y="1260813"/>
            <a:ext cx="7138433" cy="4574907"/>
          </a:xfrm>
          <a:prstGeom prst="rect">
            <a:avLst/>
          </a:prstGeom>
        </p:spPr>
      </p:pic>
    </p:spTree>
    <p:custDataLst>
      <p:tags r:id="rId1"/>
    </p:custDataLst>
    <p:extLst>
      <p:ext uri="{BB962C8B-B14F-4D97-AF65-F5344CB8AC3E}">
        <p14:creationId xmlns:p14="http://schemas.microsoft.com/office/powerpoint/2010/main" val="5697007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A3153E65-CFB6-5334-FC3C-42B672D05C3A}"/>
              </a:ext>
            </a:extLst>
          </p:cNvPr>
          <p:cNvPicPr>
            <a:picLocks noChangeAspect="1"/>
          </p:cNvPicPr>
          <p:nvPr/>
        </p:nvPicPr>
        <p:blipFill>
          <a:blip r:embed="rId3"/>
          <a:stretch>
            <a:fillRect/>
          </a:stretch>
        </p:blipFill>
        <p:spPr>
          <a:xfrm>
            <a:off x="3138632" y="2126614"/>
            <a:ext cx="6319821" cy="3975529"/>
          </a:xfrm>
          <a:prstGeom prst="rect">
            <a:avLst/>
          </a:prstGeom>
          <a:ln>
            <a:solidFill>
              <a:schemeClr val="bg2"/>
            </a:solidFill>
          </a:ln>
        </p:spPr>
      </p:pic>
      <p:sp>
        <p:nvSpPr>
          <p:cNvPr id="9" name="Content Placeholder 3">
            <a:extLst>
              <a:ext uri="{FF2B5EF4-FFF2-40B4-BE49-F238E27FC236}">
                <a16:creationId xmlns:a16="http://schemas.microsoft.com/office/drawing/2014/main" id="{5FC71A7E-00DC-58A1-7A66-586257209084}"/>
              </a:ext>
            </a:extLst>
          </p:cNvPr>
          <p:cNvSpPr txBox="1">
            <a:spLocks/>
          </p:cNvSpPr>
          <p:nvPr/>
        </p:nvSpPr>
        <p:spPr>
          <a:xfrm>
            <a:off x="395536" y="1090048"/>
            <a:ext cx="11501938" cy="1036566"/>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Let’s take a look at “Strawberry girl” in the Universal Viewer via Primo VE</a:t>
            </a:r>
          </a:p>
        </p:txBody>
      </p:sp>
      <p:sp>
        <p:nvSpPr>
          <p:cNvPr id="10" name="Rectangle 9">
            <a:extLst>
              <a:ext uri="{FF2B5EF4-FFF2-40B4-BE49-F238E27FC236}">
                <a16:creationId xmlns:a16="http://schemas.microsoft.com/office/drawing/2014/main" id="{5AA770C5-BC84-BAAE-40B5-0C2F9FD5FACC}"/>
              </a:ext>
            </a:extLst>
          </p:cNvPr>
          <p:cNvSpPr/>
          <p:nvPr/>
        </p:nvSpPr>
        <p:spPr>
          <a:xfrm>
            <a:off x="4960996" y="5480841"/>
            <a:ext cx="1800200" cy="29385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DA0D52D8-1B25-95B7-780B-EAFF29FC2B85}"/>
              </a:ext>
            </a:extLst>
          </p:cNvPr>
          <p:cNvSpPr/>
          <p:nvPr/>
        </p:nvSpPr>
        <p:spPr>
          <a:xfrm>
            <a:off x="3179688" y="3422559"/>
            <a:ext cx="2573839" cy="85149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9354766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B7264F53-D245-85EB-BB3C-C2A4B5CFF76D}"/>
              </a:ext>
            </a:extLst>
          </p:cNvPr>
          <p:cNvPicPr>
            <a:picLocks noChangeAspect="1"/>
          </p:cNvPicPr>
          <p:nvPr/>
        </p:nvPicPr>
        <p:blipFill>
          <a:blip r:embed="rId3"/>
          <a:stretch>
            <a:fillRect/>
          </a:stretch>
        </p:blipFill>
        <p:spPr>
          <a:xfrm>
            <a:off x="1829315" y="1316701"/>
            <a:ext cx="8533370" cy="4596429"/>
          </a:xfrm>
          <a:prstGeom prst="rect">
            <a:avLst/>
          </a:prstGeom>
        </p:spPr>
      </p:pic>
    </p:spTree>
    <p:custDataLst>
      <p:tags r:id="rId1"/>
    </p:custDataLst>
    <p:extLst>
      <p:ext uri="{BB962C8B-B14F-4D97-AF65-F5344CB8AC3E}">
        <p14:creationId xmlns:p14="http://schemas.microsoft.com/office/powerpoint/2010/main" val="19232722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5">
            <a:extLst>
              <a:ext uri="{FF2B5EF4-FFF2-40B4-BE49-F238E27FC236}">
                <a16:creationId xmlns:a16="http://schemas.microsoft.com/office/drawing/2014/main" id="{A29A71CF-5931-CDFB-EC80-20ED3EAA72E2}"/>
              </a:ext>
            </a:extLst>
          </p:cNvPr>
          <p:cNvSpPr txBox="1">
            <a:spLocks/>
          </p:cNvSpPr>
          <p:nvPr/>
        </p:nvSpPr>
        <p:spPr>
          <a:xfrm>
            <a:off x="395535" y="771550"/>
            <a:ext cx="11399195" cy="4786769"/>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As of the May 2023 release Alma supports 3D formats .</a:t>
            </a:r>
            <a:r>
              <a:rPr lang="en-US" sz="2800" dirty="0" err="1"/>
              <a:t>glb</a:t>
            </a:r>
            <a:r>
              <a:rPr lang="en-US" sz="2800" dirty="0"/>
              <a:t> and .</a:t>
            </a:r>
            <a:r>
              <a:rPr lang="en-US" sz="2800" dirty="0" err="1"/>
              <a:t>gltf</a:t>
            </a:r>
            <a:r>
              <a:rPr lang="en-US" sz="2800" dirty="0"/>
              <a:t>  in the Universal Viewer.</a:t>
            </a:r>
          </a:p>
          <a:p>
            <a:r>
              <a:rPr lang="en-US" sz="2800" dirty="0"/>
              <a:t>We will now first define service availability rules so that the Universal Viewer can be used with files that have suffix .</a:t>
            </a:r>
            <a:r>
              <a:rPr lang="en-US" sz="2800" dirty="0" err="1"/>
              <a:t>glb</a:t>
            </a:r>
            <a:r>
              <a:rPr lang="en-US" sz="2800" dirty="0"/>
              <a:t> and .</a:t>
            </a:r>
            <a:r>
              <a:rPr lang="en-US" sz="2800" dirty="0" err="1"/>
              <a:t>gltf</a:t>
            </a:r>
            <a:r>
              <a:rPr lang="en-US" sz="2800" dirty="0"/>
              <a:t> </a:t>
            </a:r>
          </a:p>
          <a:p>
            <a:r>
              <a:rPr lang="en-US" sz="2800" dirty="0"/>
              <a:t>We will navigate to “Configuration &gt; Fulfillment &gt; Discovery Interface Display Logic &gt; Viewer Services” and edit the Universal Viewer</a:t>
            </a:r>
          </a:p>
          <a:p>
            <a:endParaRPr lang="en-US" sz="1800" dirty="0"/>
          </a:p>
        </p:txBody>
      </p:sp>
    </p:spTree>
    <p:custDataLst>
      <p:tags r:id="rId1"/>
    </p:custDataLst>
    <p:extLst>
      <p:ext uri="{BB962C8B-B14F-4D97-AF65-F5344CB8AC3E}">
        <p14:creationId xmlns:p14="http://schemas.microsoft.com/office/powerpoint/2010/main" val="33033217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8C147270-FB5D-E648-7A79-2ADBB530F13F}"/>
              </a:ext>
            </a:extLst>
          </p:cNvPr>
          <p:cNvPicPr>
            <a:picLocks noChangeAspect="1"/>
          </p:cNvPicPr>
          <p:nvPr/>
        </p:nvPicPr>
        <p:blipFill>
          <a:blip r:embed="rId3"/>
          <a:stretch>
            <a:fillRect/>
          </a:stretch>
        </p:blipFill>
        <p:spPr>
          <a:xfrm>
            <a:off x="215999" y="1616355"/>
            <a:ext cx="11685631" cy="2678242"/>
          </a:xfrm>
          <a:prstGeom prst="rect">
            <a:avLst/>
          </a:prstGeom>
          <a:ln>
            <a:solidFill>
              <a:schemeClr val="bg2"/>
            </a:solidFill>
          </a:ln>
        </p:spPr>
      </p:pic>
    </p:spTree>
    <p:custDataLst>
      <p:tags r:id="rId1"/>
    </p:custDataLst>
    <p:extLst>
      <p:ext uri="{BB962C8B-B14F-4D97-AF65-F5344CB8AC3E}">
        <p14:creationId xmlns:p14="http://schemas.microsoft.com/office/powerpoint/2010/main" val="35877839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ontent Placeholder 5">
            <a:extLst>
              <a:ext uri="{FF2B5EF4-FFF2-40B4-BE49-F238E27FC236}">
                <a16:creationId xmlns:a16="http://schemas.microsoft.com/office/drawing/2014/main" id="{3E7A9C4D-64A6-8B9F-CA3E-58A7ACDB23CF}"/>
              </a:ext>
            </a:extLst>
          </p:cNvPr>
          <p:cNvSpPr txBox="1">
            <a:spLocks/>
          </p:cNvSpPr>
          <p:nvPr/>
        </p:nvSpPr>
        <p:spPr>
          <a:xfrm>
            <a:off x="205479" y="962880"/>
            <a:ext cx="11722193" cy="3044041"/>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In the “Service Availability  Rules” tab we will add a rule.</a:t>
            </a:r>
          </a:p>
          <a:p>
            <a:r>
              <a:rPr lang="en-US" sz="2800" dirty="0"/>
              <a:t>We will make one rule for .</a:t>
            </a:r>
            <a:r>
              <a:rPr lang="en-US" sz="2800" dirty="0" err="1"/>
              <a:t>glb</a:t>
            </a:r>
            <a:r>
              <a:rPr lang="en-US" sz="2800" dirty="0"/>
              <a:t> files and one rule for .</a:t>
            </a:r>
            <a:r>
              <a:rPr lang="en-US" sz="2800" dirty="0" err="1"/>
              <a:t>gltf</a:t>
            </a:r>
            <a:r>
              <a:rPr lang="en-US" sz="2800" dirty="0"/>
              <a:t>  files so that they can be used in the Universal Viewer</a:t>
            </a:r>
          </a:p>
        </p:txBody>
      </p:sp>
    </p:spTree>
    <p:custDataLst>
      <p:tags r:id="rId1"/>
    </p:custDataLst>
    <p:extLst>
      <p:ext uri="{BB962C8B-B14F-4D97-AF65-F5344CB8AC3E}">
        <p14:creationId xmlns:p14="http://schemas.microsoft.com/office/powerpoint/2010/main" val="28091170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B6224E2A-9905-BA49-75BE-433DD0A93E66}"/>
              </a:ext>
            </a:extLst>
          </p:cNvPr>
          <p:cNvPicPr>
            <a:picLocks noChangeAspect="1"/>
          </p:cNvPicPr>
          <p:nvPr/>
        </p:nvPicPr>
        <p:blipFill>
          <a:blip r:embed="rId3"/>
          <a:stretch>
            <a:fillRect/>
          </a:stretch>
        </p:blipFill>
        <p:spPr>
          <a:xfrm>
            <a:off x="159547" y="1693025"/>
            <a:ext cx="11346653" cy="2506970"/>
          </a:xfrm>
          <a:prstGeom prst="rect">
            <a:avLst/>
          </a:prstGeom>
          <a:ln>
            <a:solidFill>
              <a:schemeClr val="bg2"/>
            </a:solidFill>
          </a:ln>
        </p:spPr>
      </p:pic>
      <p:sp>
        <p:nvSpPr>
          <p:cNvPr id="8" name="Rectangle 7">
            <a:extLst>
              <a:ext uri="{FF2B5EF4-FFF2-40B4-BE49-F238E27FC236}">
                <a16:creationId xmlns:a16="http://schemas.microsoft.com/office/drawing/2014/main" id="{31B724CE-8674-E6C7-7F66-A28E086AE5C8}"/>
              </a:ext>
            </a:extLst>
          </p:cNvPr>
          <p:cNvSpPr/>
          <p:nvPr/>
        </p:nvSpPr>
        <p:spPr>
          <a:xfrm>
            <a:off x="1547131" y="2849064"/>
            <a:ext cx="1771422" cy="44930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6CD1CB28-9930-1C5F-0B92-A6EF1C636730}"/>
              </a:ext>
            </a:extLst>
          </p:cNvPr>
          <p:cNvSpPr/>
          <p:nvPr/>
        </p:nvSpPr>
        <p:spPr>
          <a:xfrm>
            <a:off x="10206683" y="3750693"/>
            <a:ext cx="992147" cy="44930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721650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1ED6582-0CB7-D4E2-DF3A-8AF85DCC9200}"/>
              </a:ext>
            </a:extLst>
          </p:cNvPr>
          <p:cNvPicPr>
            <a:picLocks noChangeAspect="1"/>
          </p:cNvPicPr>
          <p:nvPr/>
        </p:nvPicPr>
        <p:blipFill>
          <a:blip r:embed="rId3"/>
          <a:stretch>
            <a:fillRect/>
          </a:stretch>
        </p:blipFill>
        <p:spPr>
          <a:xfrm>
            <a:off x="215999" y="1213876"/>
            <a:ext cx="11706109" cy="473197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51EC8053-CC8D-FA0B-F00C-D30A23021271}"/>
              </a:ext>
            </a:extLst>
          </p:cNvPr>
          <p:cNvSpPr/>
          <p:nvPr/>
        </p:nvSpPr>
        <p:spPr>
          <a:xfrm>
            <a:off x="4262086" y="4462994"/>
            <a:ext cx="4378480" cy="36585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93DADF05-294F-FC75-633C-27D982C13843}"/>
              </a:ext>
            </a:extLst>
          </p:cNvPr>
          <p:cNvSpPr/>
          <p:nvPr/>
        </p:nvSpPr>
        <p:spPr>
          <a:xfrm>
            <a:off x="1547131" y="5444152"/>
            <a:ext cx="2583080" cy="5016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A0896412-8F06-1B3C-AD95-18E125E82BF8}"/>
              </a:ext>
            </a:extLst>
          </p:cNvPr>
          <p:cNvSpPr/>
          <p:nvPr/>
        </p:nvSpPr>
        <p:spPr>
          <a:xfrm>
            <a:off x="11333161" y="1208148"/>
            <a:ext cx="564635" cy="41517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238952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253D632D-FB20-2B1D-5569-F6914DB95948}"/>
              </a:ext>
            </a:extLst>
          </p:cNvPr>
          <p:cNvPicPr>
            <a:picLocks noChangeAspect="1"/>
          </p:cNvPicPr>
          <p:nvPr/>
        </p:nvPicPr>
        <p:blipFill>
          <a:blip r:embed="rId3"/>
          <a:stretch>
            <a:fillRect/>
          </a:stretch>
        </p:blipFill>
        <p:spPr>
          <a:xfrm>
            <a:off x="550864" y="1208148"/>
            <a:ext cx="11346932" cy="4628099"/>
          </a:xfrm>
          <a:prstGeom prst="rect">
            <a:avLst/>
          </a:prstGeom>
          <a:ln>
            <a:solidFill>
              <a:schemeClr val="bg2"/>
            </a:solidFill>
          </a:ln>
        </p:spPr>
      </p:pic>
      <p:sp>
        <p:nvSpPr>
          <p:cNvPr id="10" name="Rectangle 9">
            <a:extLst>
              <a:ext uri="{FF2B5EF4-FFF2-40B4-BE49-F238E27FC236}">
                <a16:creationId xmlns:a16="http://schemas.microsoft.com/office/drawing/2014/main" id="{8280BA68-9AA2-0CDF-79A2-C6CBE8536B74}"/>
              </a:ext>
            </a:extLst>
          </p:cNvPr>
          <p:cNvSpPr/>
          <p:nvPr/>
        </p:nvSpPr>
        <p:spPr>
          <a:xfrm>
            <a:off x="1843023" y="5389469"/>
            <a:ext cx="2369381" cy="44677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0AD303D5-23D0-F7C6-9FA4-B4E27C278EFE}"/>
              </a:ext>
            </a:extLst>
          </p:cNvPr>
          <p:cNvSpPr/>
          <p:nvPr/>
        </p:nvSpPr>
        <p:spPr>
          <a:xfrm>
            <a:off x="11333161" y="1208148"/>
            <a:ext cx="564635" cy="41517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B0E78164-0D6E-E66F-F430-77ED96837696}"/>
              </a:ext>
            </a:extLst>
          </p:cNvPr>
          <p:cNvSpPr/>
          <p:nvPr/>
        </p:nvSpPr>
        <p:spPr>
          <a:xfrm>
            <a:off x="4525274" y="4316633"/>
            <a:ext cx="4307576" cy="44677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120961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ontent Placeholder 3">
            <a:extLst>
              <a:ext uri="{FF2B5EF4-FFF2-40B4-BE49-F238E27FC236}">
                <a16:creationId xmlns:a16="http://schemas.microsoft.com/office/drawing/2014/main" id="{D3EF3117-1445-ADAB-F861-F88D80A50EBD}"/>
              </a:ext>
            </a:extLst>
          </p:cNvPr>
          <p:cNvSpPr txBox="1">
            <a:spLocks/>
          </p:cNvSpPr>
          <p:nvPr/>
        </p:nvSpPr>
        <p:spPr>
          <a:xfrm>
            <a:off x="395535" y="946209"/>
            <a:ext cx="11203977" cy="102642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We have the following two 3D format files:</a:t>
            </a:r>
          </a:p>
          <a:p>
            <a:endParaRPr lang="en-US" sz="2800" dirty="0"/>
          </a:p>
          <a:p>
            <a:endParaRPr lang="en-US" sz="2800" dirty="0"/>
          </a:p>
          <a:p>
            <a:endParaRPr lang="en-US" sz="2800" dirty="0"/>
          </a:p>
        </p:txBody>
      </p:sp>
      <p:pic>
        <p:nvPicPr>
          <p:cNvPr id="9" name="Picture 8">
            <a:extLst>
              <a:ext uri="{FF2B5EF4-FFF2-40B4-BE49-F238E27FC236}">
                <a16:creationId xmlns:a16="http://schemas.microsoft.com/office/drawing/2014/main" id="{C26D3F45-FD7A-8801-B597-9032326442EE}"/>
              </a:ext>
            </a:extLst>
          </p:cNvPr>
          <p:cNvPicPr>
            <a:picLocks noChangeAspect="1"/>
          </p:cNvPicPr>
          <p:nvPr/>
        </p:nvPicPr>
        <p:blipFill>
          <a:blip r:embed="rId3"/>
          <a:stretch>
            <a:fillRect/>
          </a:stretch>
        </p:blipFill>
        <p:spPr>
          <a:xfrm>
            <a:off x="621703" y="4055568"/>
            <a:ext cx="5048727" cy="2030879"/>
          </a:xfrm>
          <a:prstGeom prst="rect">
            <a:avLst/>
          </a:prstGeom>
          <a:ln>
            <a:solidFill>
              <a:schemeClr val="bg2"/>
            </a:solidFill>
          </a:ln>
        </p:spPr>
      </p:pic>
      <p:pic>
        <p:nvPicPr>
          <p:cNvPr id="10" name="Picture 9">
            <a:extLst>
              <a:ext uri="{FF2B5EF4-FFF2-40B4-BE49-F238E27FC236}">
                <a16:creationId xmlns:a16="http://schemas.microsoft.com/office/drawing/2014/main" id="{0E668169-A694-7000-09F3-8CD3E0F2A49A}"/>
              </a:ext>
            </a:extLst>
          </p:cNvPr>
          <p:cNvPicPr>
            <a:picLocks noChangeAspect="1"/>
          </p:cNvPicPr>
          <p:nvPr/>
        </p:nvPicPr>
        <p:blipFill>
          <a:blip r:embed="rId4"/>
          <a:stretch>
            <a:fillRect/>
          </a:stretch>
        </p:blipFill>
        <p:spPr>
          <a:xfrm>
            <a:off x="6095999" y="4055568"/>
            <a:ext cx="5226387" cy="2030879"/>
          </a:xfrm>
          <a:prstGeom prst="rect">
            <a:avLst/>
          </a:prstGeom>
          <a:ln>
            <a:solidFill>
              <a:schemeClr val="bg2"/>
            </a:solidFill>
          </a:ln>
        </p:spPr>
      </p:pic>
      <p:cxnSp>
        <p:nvCxnSpPr>
          <p:cNvPr id="11" name="Straight Arrow Connector 10">
            <a:extLst>
              <a:ext uri="{FF2B5EF4-FFF2-40B4-BE49-F238E27FC236}">
                <a16:creationId xmlns:a16="http://schemas.microsoft.com/office/drawing/2014/main" id="{D1D2A8A3-9ADF-468E-4EE6-AE736EF536D0}"/>
              </a:ext>
            </a:extLst>
          </p:cNvPr>
          <p:cNvCxnSpPr/>
          <p:nvPr/>
        </p:nvCxnSpPr>
        <p:spPr>
          <a:xfrm flipH="1">
            <a:off x="3108252" y="5935415"/>
            <a:ext cx="504056"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28E0E7F9-5722-C183-7CD9-49EDA8C46331}"/>
              </a:ext>
            </a:extLst>
          </p:cNvPr>
          <p:cNvCxnSpPr/>
          <p:nvPr/>
        </p:nvCxnSpPr>
        <p:spPr>
          <a:xfrm flipH="1">
            <a:off x="8639944" y="5935415"/>
            <a:ext cx="504056" cy="0"/>
          </a:xfrm>
          <a:prstGeom prst="straightConnector1">
            <a:avLst/>
          </a:prstGeom>
          <a:ln w="28575">
            <a:solidFill>
              <a:srgbClr val="FF0000"/>
            </a:solidFill>
            <a:headEnd type="none" w="med" len="med"/>
            <a:tailEnd type="triangle"/>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2200C30C-1D12-61E0-5DD7-1D324FA27EB2}"/>
              </a:ext>
            </a:extLst>
          </p:cNvPr>
          <p:cNvPicPr>
            <a:picLocks noChangeAspect="1"/>
          </p:cNvPicPr>
          <p:nvPr/>
        </p:nvPicPr>
        <p:blipFill>
          <a:blip r:embed="rId5"/>
          <a:stretch>
            <a:fillRect/>
          </a:stretch>
        </p:blipFill>
        <p:spPr>
          <a:xfrm>
            <a:off x="621703" y="2294413"/>
            <a:ext cx="10780582" cy="1404284"/>
          </a:xfrm>
          <a:prstGeom prst="rect">
            <a:avLst/>
          </a:prstGeom>
          <a:ln>
            <a:solidFill>
              <a:schemeClr val="bg2"/>
            </a:solidFill>
          </a:ln>
        </p:spPr>
      </p:pic>
    </p:spTree>
    <p:custDataLst>
      <p:tags r:id="rId1"/>
    </p:custDataLst>
    <p:extLst>
      <p:ext uri="{BB962C8B-B14F-4D97-AF65-F5344CB8AC3E}">
        <p14:creationId xmlns:p14="http://schemas.microsoft.com/office/powerpoint/2010/main" val="39605530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Digital 3D formats .</a:t>
            </a:r>
            <a:r>
              <a:rPr lang="en-US" dirty="0" err="1"/>
              <a:t>glb</a:t>
            </a:r>
            <a:r>
              <a:rPr lang="en-US" dirty="0"/>
              <a:t> and .</a:t>
            </a:r>
            <a:r>
              <a:rPr lang="en-US" dirty="0" err="1"/>
              <a:t>gltf</a:t>
            </a:r>
            <a:r>
              <a:rPr lang="en-US" dirty="0"/>
              <a:t> in the Universal Viewer</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ontent Placeholder 3">
            <a:extLst>
              <a:ext uri="{FF2B5EF4-FFF2-40B4-BE49-F238E27FC236}">
                <a16:creationId xmlns:a16="http://schemas.microsoft.com/office/drawing/2014/main" id="{8536465D-FF92-9239-27DC-DAD28CAD24EE}"/>
              </a:ext>
            </a:extLst>
          </p:cNvPr>
          <p:cNvSpPr txBox="1">
            <a:spLocks/>
          </p:cNvSpPr>
          <p:nvPr/>
        </p:nvSpPr>
        <p:spPr>
          <a:xfrm>
            <a:off x="323527" y="915899"/>
            <a:ext cx="11398671" cy="897487"/>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t>Here is 2CylinderEngine</a:t>
            </a:r>
          </a:p>
          <a:p>
            <a:endParaRPr lang="en-US" sz="2800" dirty="0"/>
          </a:p>
        </p:txBody>
      </p:sp>
      <p:pic>
        <p:nvPicPr>
          <p:cNvPr id="8" name="Picture 7">
            <a:extLst>
              <a:ext uri="{FF2B5EF4-FFF2-40B4-BE49-F238E27FC236}">
                <a16:creationId xmlns:a16="http://schemas.microsoft.com/office/drawing/2014/main" id="{089EB26F-6464-F7DD-7BD3-FE404D64417D}"/>
              </a:ext>
            </a:extLst>
          </p:cNvPr>
          <p:cNvPicPr>
            <a:picLocks noChangeAspect="1"/>
          </p:cNvPicPr>
          <p:nvPr/>
        </p:nvPicPr>
        <p:blipFill>
          <a:blip r:embed="rId3"/>
          <a:stretch>
            <a:fillRect/>
          </a:stretch>
        </p:blipFill>
        <p:spPr>
          <a:xfrm>
            <a:off x="4323287" y="1921010"/>
            <a:ext cx="4292754" cy="4316147"/>
          </a:xfrm>
          <a:prstGeom prst="rect">
            <a:avLst/>
          </a:prstGeom>
          <a:ln>
            <a:solidFill>
              <a:schemeClr val="accent1"/>
            </a:solidFill>
          </a:ln>
        </p:spPr>
      </p:pic>
    </p:spTree>
    <p:custDataLst>
      <p:tags r:id="rId1"/>
    </p:custDataLst>
    <p:extLst>
      <p:ext uri="{BB962C8B-B14F-4D97-AF65-F5344CB8AC3E}">
        <p14:creationId xmlns:p14="http://schemas.microsoft.com/office/powerpoint/2010/main" val="97514402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302</TotalTime>
  <Words>662</Words>
  <Application>Microsoft Office PowerPoint</Application>
  <PresentationFormat>Widescreen</PresentationFormat>
  <Paragraphs>72</Paragraphs>
  <Slides>19</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19</vt:i4>
      </vt:variant>
    </vt:vector>
  </HeadingPairs>
  <TitlesOfParts>
    <vt:vector size="39"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Digital 3D formats .glb and .gltf in the Universal Viewer</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2023-08-27T10:39:42Z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