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24"/>
  </p:notesMasterIdLst>
  <p:handoutMasterIdLst>
    <p:handoutMasterId r:id="rId25"/>
  </p:handoutMasterIdLst>
  <p:sldIdLst>
    <p:sldId id="1782" r:id="rId3"/>
    <p:sldId id="1724" r:id="rId4"/>
    <p:sldId id="1783" r:id="rId5"/>
    <p:sldId id="2360" r:id="rId6"/>
    <p:sldId id="2120" r:id="rId7"/>
    <p:sldId id="2269" r:id="rId8"/>
    <p:sldId id="2266" r:id="rId9"/>
    <p:sldId id="2355" r:id="rId10"/>
    <p:sldId id="2369" r:id="rId11"/>
    <p:sldId id="2267" r:id="rId12"/>
    <p:sldId id="2361" r:id="rId13"/>
    <p:sldId id="2362" r:id="rId14"/>
    <p:sldId id="2363" r:id="rId15"/>
    <p:sldId id="2364" r:id="rId16"/>
    <p:sldId id="2365" r:id="rId17"/>
    <p:sldId id="2366" r:id="rId18"/>
    <p:sldId id="2268" r:id="rId19"/>
    <p:sldId id="2370" r:id="rId20"/>
    <p:sldId id="2272" r:id="rId21"/>
    <p:sldId id="2368" r:id="rId22"/>
    <p:sldId id="178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9D700-59E5-4450-B6B6-428D4562F3FA}" v="21" dt="2023-09-06T07:46:54.945"/>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2" autoAdjust="0"/>
    <p:restoredTop sz="95067" autoAdjust="0"/>
  </p:normalViewPr>
  <p:slideViewPr>
    <p:cSldViewPr>
      <p:cViewPr varScale="1">
        <p:scale>
          <a:sx n="139" d="100"/>
          <a:sy n="139" d="100"/>
        </p:scale>
        <p:origin x="156" y="102"/>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FE9D700-59E5-4450-B6B6-428D4562F3FA}"/>
    <pc:docChg chg="undo custSel addSld delSld modSld modMainMaster">
      <pc:chgData name="Yoel Kortick" userId="167978f5-7f40-4909-85d5-d4149554ad4e" providerId="ADAL" clId="{DFE9D700-59E5-4450-B6B6-428D4562F3FA}" dt="2023-09-06T07:47:01.622" v="1225" actId="47"/>
      <pc:docMkLst>
        <pc:docMk/>
      </pc:docMkLst>
      <pc:sldChg chg="del">
        <pc:chgData name="Yoel Kortick" userId="167978f5-7f40-4909-85d5-d4149554ad4e" providerId="ADAL" clId="{DFE9D700-59E5-4450-B6B6-428D4562F3FA}" dt="2023-09-06T07:47:01.622" v="1225" actId="47"/>
        <pc:sldMkLst>
          <pc:docMk/>
          <pc:sldMk cId="3352855993" sldId="1701"/>
        </pc:sldMkLst>
      </pc:sldChg>
      <pc:sldChg chg="modSp add mod">
        <pc:chgData name="Yoel Kortick" userId="167978f5-7f40-4909-85d5-d4149554ad4e" providerId="ADAL" clId="{DFE9D700-59E5-4450-B6B6-428D4562F3FA}" dt="2023-09-06T07:43:00.660" v="1208" actId="20577"/>
        <pc:sldMkLst>
          <pc:docMk/>
          <pc:sldMk cId="2742363665" sldId="1724"/>
        </pc:sldMkLst>
        <pc:spChg chg="mod">
          <ac:chgData name="Yoel Kortick" userId="167978f5-7f40-4909-85d5-d4149554ad4e" providerId="ADAL" clId="{DFE9D700-59E5-4450-B6B6-428D4562F3FA}" dt="2023-09-06T07:43:00.660" v="1208" actId="20577"/>
          <ac:spMkLst>
            <pc:docMk/>
            <pc:sldMk cId="2742363665" sldId="1724"/>
            <ac:spMk id="63" creationId="{2818E309-CE24-45E0-8F37-EFD6121F7540}"/>
          </ac:spMkLst>
        </pc:spChg>
      </pc:sldChg>
      <pc:sldChg chg="del">
        <pc:chgData name="Yoel Kortick" userId="167978f5-7f40-4909-85d5-d4149554ad4e" providerId="ADAL" clId="{DFE9D700-59E5-4450-B6B6-428D4562F3FA}" dt="2023-09-06T07:42:32.329" v="1202" actId="47"/>
        <pc:sldMkLst>
          <pc:docMk/>
          <pc:sldMk cId="2912683670" sldId="1735"/>
        </pc:sldMkLst>
      </pc:sldChg>
      <pc:sldChg chg="modSp del mod">
        <pc:chgData name="Yoel Kortick" userId="167978f5-7f40-4909-85d5-d4149554ad4e" providerId="ADAL" clId="{DFE9D700-59E5-4450-B6B6-428D4562F3FA}" dt="2023-09-06T07:43:05.985" v="1209" actId="47"/>
        <pc:sldMkLst>
          <pc:docMk/>
          <pc:sldMk cId="3267142644" sldId="1736"/>
        </pc:sldMkLst>
        <pc:spChg chg="mod">
          <ac:chgData name="Yoel Kortick" userId="167978f5-7f40-4909-85d5-d4149554ad4e" providerId="ADAL" clId="{DFE9D700-59E5-4450-B6B6-428D4562F3FA}" dt="2023-09-06T07:37:26.151" v="1074" actId="27636"/>
          <ac:spMkLst>
            <pc:docMk/>
            <pc:sldMk cId="3267142644" sldId="1736"/>
            <ac:spMk id="4" creationId="{9DC149F4-2772-4DC6-83C5-E8C2CBAF8EA7}"/>
          </ac:spMkLst>
        </pc:spChg>
      </pc:sldChg>
      <pc:sldChg chg="modSp add mod">
        <pc:chgData name="Yoel Kortick" userId="167978f5-7f40-4909-85d5-d4149554ad4e" providerId="ADAL" clId="{DFE9D700-59E5-4450-B6B6-428D4562F3FA}" dt="2023-09-06T07:42:28.100" v="1201" actId="1036"/>
        <pc:sldMkLst>
          <pc:docMk/>
          <pc:sldMk cId="1404067891" sldId="1782"/>
        </pc:sldMkLst>
        <pc:spChg chg="mod">
          <ac:chgData name="Yoel Kortick" userId="167978f5-7f40-4909-85d5-d4149554ad4e" providerId="ADAL" clId="{DFE9D700-59E5-4450-B6B6-428D4562F3FA}" dt="2023-09-06T07:42:28.100" v="1201" actId="1036"/>
          <ac:spMkLst>
            <pc:docMk/>
            <pc:sldMk cId="1404067891" sldId="1782"/>
            <ac:spMk id="4" creationId="{A02F1239-CFFA-4E95-8A0B-536CBE397E4E}"/>
          </ac:spMkLst>
        </pc:spChg>
      </pc:sldChg>
      <pc:sldChg chg="modSp add mod">
        <pc:chgData name="Yoel Kortick" userId="167978f5-7f40-4909-85d5-d4149554ad4e" providerId="ADAL" clId="{DFE9D700-59E5-4450-B6B6-428D4562F3FA}" dt="2023-09-06T07:43:59.255" v="1217"/>
        <pc:sldMkLst>
          <pc:docMk/>
          <pc:sldMk cId="3301537159" sldId="1783"/>
        </pc:sldMkLst>
        <pc:spChg chg="mod">
          <ac:chgData name="Yoel Kortick" userId="167978f5-7f40-4909-85d5-d4149554ad4e" providerId="ADAL" clId="{DFE9D700-59E5-4450-B6B6-428D4562F3FA}" dt="2023-09-06T07:43:59.255" v="1217"/>
          <ac:spMkLst>
            <pc:docMk/>
            <pc:sldMk cId="3301537159" sldId="1783"/>
            <ac:spMk id="3" creationId="{440E2C51-CB70-4EE1-8E6B-DADCB74DEC44}"/>
          </ac:spMkLst>
        </pc:spChg>
      </pc:sldChg>
      <pc:sldChg chg="add">
        <pc:chgData name="Yoel Kortick" userId="167978f5-7f40-4909-85d5-d4149554ad4e" providerId="ADAL" clId="{DFE9D700-59E5-4450-B6B6-428D4562F3FA}" dt="2023-09-06T07:46:54.945" v="1224"/>
        <pc:sldMkLst>
          <pc:docMk/>
          <pc:sldMk cId="3869041242" sldId="1786"/>
        </pc:sldMkLst>
      </pc:sldChg>
      <pc:sldChg chg="del">
        <pc:chgData name="Yoel Kortick" userId="167978f5-7f40-4909-85d5-d4149554ad4e" providerId="ADAL" clId="{DFE9D700-59E5-4450-B6B6-428D4562F3FA}" dt="2023-09-06T07:36:51.024" v="1056" actId="47"/>
        <pc:sldMkLst>
          <pc:docMk/>
          <pc:sldMk cId="384964553" sldId="1963"/>
        </pc:sldMkLst>
      </pc:sldChg>
      <pc:sldChg chg="modSp del mod">
        <pc:chgData name="Yoel Kortick" userId="167978f5-7f40-4909-85d5-d4149554ad4e" providerId="ADAL" clId="{DFE9D700-59E5-4450-B6B6-428D4562F3FA}" dt="2023-09-06T07:44:01.485" v="1218" actId="47"/>
        <pc:sldMkLst>
          <pc:docMk/>
          <pc:sldMk cId="206719694" sldId="1968"/>
        </pc:sldMkLst>
        <pc:spChg chg="mod">
          <ac:chgData name="Yoel Kortick" userId="167978f5-7f40-4909-85d5-d4149554ad4e" providerId="ADAL" clId="{DFE9D700-59E5-4450-B6B6-428D4562F3FA}" dt="2023-09-06T07:35:58.446" v="1036"/>
          <ac:spMkLst>
            <pc:docMk/>
            <pc:sldMk cId="206719694" sldId="1968"/>
            <ac:spMk id="4" creationId="{3EB881EF-8127-4A88-A661-082445FC2E2E}"/>
          </ac:spMkLst>
        </pc:spChg>
      </pc:sldChg>
      <pc:sldChg chg="del">
        <pc:chgData name="Yoel Kortick" userId="167978f5-7f40-4909-85d5-d4149554ad4e" providerId="ADAL" clId="{DFE9D700-59E5-4450-B6B6-428D4562F3FA}" dt="2023-09-06T07:41:01.287" v="1191" actId="47"/>
        <pc:sldMkLst>
          <pc:docMk/>
          <pc:sldMk cId="1622446056" sldId="2002"/>
        </pc:sldMkLst>
      </pc:sldChg>
      <pc:sldChg chg="del">
        <pc:chgData name="Yoel Kortick" userId="167978f5-7f40-4909-85d5-d4149554ad4e" providerId="ADAL" clId="{DFE9D700-59E5-4450-B6B6-428D4562F3FA}" dt="2023-09-06T07:41:01.287" v="1191" actId="47"/>
        <pc:sldMkLst>
          <pc:docMk/>
          <pc:sldMk cId="569755845" sldId="2083"/>
        </pc:sldMkLst>
      </pc:sldChg>
      <pc:sldChg chg="del">
        <pc:chgData name="Yoel Kortick" userId="167978f5-7f40-4909-85d5-d4149554ad4e" providerId="ADAL" clId="{DFE9D700-59E5-4450-B6B6-428D4562F3FA}" dt="2023-09-06T07:41:01.287" v="1191" actId="47"/>
        <pc:sldMkLst>
          <pc:docMk/>
          <pc:sldMk cId="1703031722" sldId="2084"/>
        </pc:sldMkLst>
      </pc:sldChg>
      <pc:sldChg chg="addSp delSp modSp mod">
        <pc:chgData name="Yoel Kortick" userId="167978f5-7f40-4909-85d5-d4149554ad4e" providerId="ADAL" clId="{DFE9D700-59E5-4450-B6B6-428D4562F3FA}" dt="2023-09-06T06:53:48.735" v="201" actId="1036"/>
        <pc:sldMkLst>
          <pc:docMk/>
          <pc:sldMk cId="830323881" sldId="2120"/>
        </pc:sldMkLst>
        <pc:spChg chg="mod">
          <ac:chgData name="Yoel Kortick" userId="167978f5-7f40-4909-85d5-d4149554ad4e" providerId="ADAL" clId="{DFE9D700-59E5-4450-B6B6-428D4562F3FA}" dt="2023-09-06T06:46:16.362" v="104" actId="20577"/>
          <ac:spMkLst>
            <pc:docMk/>
            <pc:sldMk cId="830323881" sldId="2120"/>
            <ac:spMk id="3" creationId="{3D5AC908-A09F-432C-A1D6-53161F717DCF}"/>
          </ac:spMkLst>
        </pc:spChg>
        <pc:spChg chg="mod">
          <ac:chgData name="Yoel Kortick" userId="167978f5-7f40-4909-85d5-d4149554ad4e" providerId="ADAL" clId="{DFE9D700-59E5-4450-B6B6-428D4562F3FA}" dt="2023-09-06T06:49:10.063" v="130" actId="14100"/>
          <ac:spMkLst>
            <pc:docMk/>
            <pc:sldMk cId="830323881" sldId="2120"/>
            <ac:spMk id="4" creationId="{9339AD69-2B9A-45E9-B9DF-01E883A3526F}"/>
          </ac:spMkLst>
        </pc:spChg>
        <pc:spChg chg="add">
          <ac:chgData name="Yoel Kortick" userId="167978f5-7f40-4909-85d5-d4149554ad4e" providerId="ADAL" clId="{DFE9D700-59E5-4450-B6B6-428D4562F3FA}" dt="2023-09-06T06:50:30.808" v="160" actId="11529"/>
          <ac:spMkLst>
            <pc:docMk/>
            <pc:sldMk cId="830323881" sldId="2120"/>
            <ac:spMk id="8" creationId="{50CC23A6-DABB-36F0-1325-320362056F99}"/>
          </ac:spMkLst>
        </pc:spChg>
        <pc:spChg chg="add mod">
          <ac:chgData name="Yoel Kortick" userId="167978f5-7f40-4909-85d5-d4149554ad4e" providerId="ADAL" clId="{DFE9D700-59E5-4450-B6B6-428D4562F3FA}" dt="2023-09-06T06:50:38.582" v="162" actId="14100"/>
          <ac:spMkLst>
            <pc:docMk/>
            <pc:sldMk cId="830323881" sldId="2120"/>
            <ac:spMk id="9" creationId="{144A6945-188D-07DD-4874-E848A5277DF0}"/>
          </ac:spMkLst>
        </pc:spChg>
        <pc:spChg chg="add mod">
          <ac:chgData name="Yoel Kortick" userId="167978f5-7f40-4909-85d5-d4149554ad4e" providerId="ADAL" clId="{DFE9D700-59E5-4450-B6B6-428D4562F3FA}" dt="2023-09-06T06:53:48.735" v="201" actId="1036"/>
          <ac:spMkLst>
            <pc:docMk/>
            <pc:sldMk cId="830323881" sldId="2120"/>
            <ac:spMk id="10" creationId="{75019991-C354-11E1-5513-9DDFFA31FF4A}"/>
          </ac:spMkLst>
        </pc:spChg>
        <pc:picChg chg="add del mod">
          <ac:chgData name="Yoel Kortick" userId="167978f5-7f40-4909-85d5-d4149554ad4e" providerId="ADAL" clId="{DFE9D700-59E5-4450-B6B6-428D4562F3FA}" dt="2023-09-06T06:50:20.654" v="147" actId="478"/>
          <ac:picMkLst>
            <pc:docMk/>
            <pc:sldMk cId="830323881" sldId="2120"/>
            <ac:picMk id="5" creationId="{DBE36FC3-6F76-DA6E-306A-3CDADB302B10}"/>
          </ac:picMkLst>
        </pc:picChg>
        <pc:picChg chg="add mod">
          <ac:chgData name="Yoel Kortick" userId="167978f5-7f40-4909-85d5-d4149554ad4e" providerId="ADAL" clId="{DFE9D700-59E5-4450-B6B6-428D4562F3FA}" dt="2023-09-06T06:50:25.607" v="159" actId="208"/>
          <ac:picMkLst>
            <pc:docMk/>
            <pc:sldMk cId="830323881" sldId="2120"/>
            <ac:picMk id="7" creationId="{1A416833-D56A-1375-5A75-3F7CCF8BE124}"/>
          </ac:picMkLst>
        </pc:picChg>
      </pc:sldChg>
      <pc:sldChg chg="del">
        <pc:chgData name="Yoel Kortick" userId="167978f5-7f40-4909-85d5-d4149554ad4e" providerId="ADAL" clId="{DFE9D700-59E5-4450-B6B6-428D4562F3FA}" dt="2023-09-06T07:41:01.287" v="1191" actId="47"/>
        <pc:sldMkLst>
          <pc:docMk/>
          <pc:sldMk cId="2877695819" sldId="2139"/>
        </pc:sldMkLst>
      </pc:sldChg>
      <pc:sldChg chg="del">
        <pc:chgData name="Yoel Kortick" userId="167978f5-7f40-4909-85d5-d4149554ad4e" providerId="ADAL" clId="{DFE9D700-59E5-4450-B6B6-428D4562F3FA}" dt="2023-09-06T07:36:51.517" v="1057" actId="47"/>
        <pc:sldMkLst>
          <pc:docMk/>
          <pc:sldMk cId="1480504355" sldId="2244"/>
        </pc:sldMkLst>
      </pc:sldChg>
      <pc:sldChg chg="addSp delSp modSp mod">
        <pc:chgData name="Yoel Kortick" userId="167978f5-7f40-4909-85d5-d4149554ad4e" providerId="ADAL" clId="{DFE9D700-59E5-4450-B6B6-428D4562F3FA}" dt="2023-09-06T07:03:32.189" v="434" actId="14100"/>
        <pc:sldMkLst>
          <pc:docMk/>
          <pc:sldMk cId="2922816372" sldId="2266"/>
        </pc:sldMkLst>
        <pc:spChg chg="mod">
          <ac:chgData name="Yoel Kortick" userId="167978f5-7f40-4909-85d5-d4149554ad4e" providerId="ADAL" clId="{DFE9D700-59E5-4450-B6B6-428D4562F3FA}" dt="2023-09-06T07:01:58.325" v="414" actId="20577"/>
          <ac:spMkLst>
            <pc:docMk/>
            <pc:sldMk cId="2922816372" sldId="2266"/>
            <ac:spMk id="3" creationId="{3D5AC908-A09F-432C-A1D6-53161F717DCF}"/>
          </ac:spMkLst>
        </pc:spChg>
        <pc:spChg chg="mod">
          <ac:chgData name="Yoel Kortick" userId="167978f5-7f40-4909-85d5-d4149554ad4e" providerId="ADAL" clId="{DFE9D700-59E5-4450-B6B6-428D4562F3FA}" dt="2023-09-06T07:02:08.654" v="418" actId="14100"/>
          <ac:spMkLst>
            <pc:docMk/>
            <pc:sldMk cId="2922816372" sldId="2266"/>
            <ac:spMk id="4" creationId="{9339AD69-2B9A-45E9-B9DF-01E883A3526F}"/>
          </ac:spMkLst>
        </pc:spChg>
        <pc:spChg chg="del">
          <ac:chgData name="Yoel Kortick" userId="167978f5-7f40-4909-85d5-d4149554ad4e" providerId="ADAL" clId="{DFE9D700-59E5-4450-B6B6-428D4562F3FA}" dt="2023-09-06T07:02:13.125" v="419" actId="478"/>
          <ac:spMkLst>
            <pc:docMk/>
            <pc:sldMk cId="2922816372" sldId="2266"/>
            <ac:spMk id="5" creationId="{756BF832-EE49-4EA2-B821-ABB6BB5465FE}"/>
          </ac:spMkLst>
        </pc:spChg>
        <pc:spChg chg="mod">
          <ac:chgData name="Yoel Kortick" userId="167978f5-7f40-4909-85d5-d4149554ad4e" providerId="ADAL" clId="{DFE9D700-59E5-4450-B6B6-428D4562F3FA}" dt="2023-09-06T07:03:27.608" v="432" actId="14100"/>
          <ac:spMkLst>
            <pc:docMk/>
            <pc:sldMk cId="2922816372" sldId="2266"/>
            <ac:spMk id="6" creationId="{4E683872-7A9D-4CAD-AC47-4E4267727E13}"/>
          </ac:spMkLst>
        </pc:spChg>
        <pc:spChg chg="add mod">
          <ac:chgData name="Yoel Kortick" userId="167978f5-7f40-4909-85d5-d4149554ad4e" providerId="ADAL" clId="{DFE9D700-59E5-4450-B6B6-428D4562F3FA}" dt="2023-09-06T07:03:32.189" v="434" actId="14100"/>
          <ac:spMkLst>
            <pc:docMk/>
            <pc:sldMk cId="2922816372" sldId="2266"/>
            <ac:spMk id="9" creationId="{0DC08185-5588-BF66-104B-D168B799220E}"/>
          </ac:spMkLst>
        </pc:spChg>
        <pc:picChg chg="add mod ord">
          <ac:chgData name="Yoel Kortick" userId="167978f5-7f40-4909-85d5-d4149554ad4e" providerId="ADAL" clId="{DFE9D700-59E5-4450-B6B6-428D4562F3FA}" dt="2023-09-06T07:03:22.470" v="430" actId="208"/>
          <ac:picMkLst>
            <pc:docMk/>
            <pc:sldMk cId="2922816372" sldId="2266"/>
            <ac:picMk id="8" creationId="{65314D1C-A1B2-9027-64EE-80BB0DD0166A}"/>
          </ac:picMkLst>
        </pc:picChg>
      </pc:sldChg>
      <pc:sldChg chg="addSp delSp modSp mod">
        <pc:chgData name="Yoel Kortick" userId="167978f5-7f40-4909-85d5-d4149554ad4e" providerId="ADAL" clId="{DFE9D700-59E5-4450-B6B6-428D4562F3FA}" dt="2023-09-06T07:10:32.215" v="624" actId="14100"/>
        <pc:sldMkLst>
          <pc:docMk/>
          <pc:sldMk cId="228779610" sldId="2267"/>
        </pc:sldMkLst>
        <pc:spChg chg="mod">
          <ac:chgData name="Yoel Kortick" userId="167978f5-7f40-4909-85d5-d4149554ad4e" providerId="ADAL" clId="{DFE9D700-59E5-4450-B6B6-428D4562F3FA}" dt="2023-09-06T07:09:38.573" v="603" actId="20577"/>
          <ac:spMkLst>
            <pc:docMk/>
            <pc:sldMk cId="228779610" sldId="2267"/>
            <ac:spMk id="3" creationId="{3D5AC908-A09F-432C-A1D6-53161F717DCF}"/>
          </ac:spMkLst>
        </pc:spChg>
        <pc:spChg chg="mod">
          <ac:chgData name="Yoel Kortick" userId="167978f5-7f40-4909-85d5-d4149554ad4e" providerId="ADAL" clId="{DFE9D700-59E5-4450-B6B6-428D4562F3FA}" dt="2023-09-06T07:07:01.183" v="550" actId="14100"/>
          <ac:spMkLst>
            <pc:docMk/>
            <pc:sldMk cId="228779610" sldId="2267"/>
            <ac:spMk id="4" creationId="{9339AD69-2B9A-45E9-B9DF-01E883A3526F}"/>
          </ac:spMkLst>
        </pc:spChg>
        <pc:spChg chg="add mod">
          <ac:chgData name="Yoel Kortick" userId="167978f5-7f40-4909-85d5-d4149554ad4e" providerId="ADAL" clId="{DFE9D700-59E5-4450-B6B6-428D4562F3FA}" dt="2023-09-06T07:10:32.215" v="624" actId="14100"/>
          <ac:spMkLst>
            <pc:docMk/>
            <pc:sldMk cId="228779610" sldId="2267"/>
            <ac:spMk id="7" creationId="{703B445F-2124-8D7A-991D-26D9AF67450F}"/>
          </ac:spMkLst>
        </pc:spChg>
        <pc:picChg chg="add del mod">
          <ac:chgData name="Yoel Kortick" userId="167978f5-7f40-4909-85d5-d4149554ad4e" providerId="ADAL" clId="{DFE9D700-59E5-4450-B6B6-428D4562F3FA}" dt="2023-09-06T07:10:18.045" v="604" actId="478"/>
          <ac:picMkLst>
            <pc:docMk/>
            <pc:sldMk cId="228779610" sldId="2267"/>
            <ac:picMk id="6" creationId="{77FCE0FF-5323-B6FC-ED1F-08E0851F4365}"/>
          </ac:picMkLst>
        </pc:picChg>
        <pc:picChg chg="add mod ord">
          <ac:chgData name="Yoel Kortick" userId="167978f5-7f40-4909-85d5-d4149554ad4e" providerId="ADAL" clId="{DFE9D700-59E5-4450-B6B6-428D4562F3FA}" dt="2023-09-06T07:10:26.285" v="622" actId="167"/>
          <ac:picMkLst>
            <pc:docMk/>
            <pc:sldMk cId="228779610" sldId="2267"/>
            <ac:picMk id="9" creationId="{D79B5F68-BDDD-4B0E-2E9A-727CA1A675CD}"/>
          </ac:picMkLst>
        </pc:picChg>
      </pc:sldChg>
      <pc:sldChg chg="addSp modSp mod">
        <pc:chgData name="Yoel Kortick" userId="167978f5-7f40-4909-85d5-d4149554ad4e" providerId="ADAL" clId="{DFE9D700-59E5-4450-B6B6-428D4562F3FA}" dt="2023-09-06T07:35:12.346" v="1008" actId="20577"/>
        <pc:sldMkLst>
          <pc:docMk/>
          <pc:sldMk cId="4091668651" sldId="2268"/>
        </pc:sldMkLst>
        <pc:spChg chg="mod">
          <ac:chgData name="Yoel Kortick" userId="167978f5-7f40-4909-85d5-d4149554ad4e" providerId="ADAL" clId="{DFE9D700-59E5-4450-B6B6-428D4562F3FA}" dt="2023-09-06T07:33:25.949" v="933" actId="20577"/>
          <ac:spMkLst>
            <pc:docMk/>
            <pc:sldMk cId="4091668651" sldId="2268"/>
            <ac:spMk id="3" creationId="{3D5AC908-A09F-432C-A1D6-53161F717DCF}"/>
          </ac:spMkLst>
        </pc:spChg>
        <pc:spChg chg="mod">
          <ac:chgData name="Yoel Kortick" userId="167978f5-7f40-4909-85d5-d4149554ad4e" providerId="ADAL" clId="{DFE9D700-59E5-4450-B6B6-428D4562F3FA}" dt="2023-09-06T07:34:03.644" v="939" actId="20577"/>
          <ac:spMkLst>
            <pc:docMk/>
            <pc:sldMk cId="4091668651" sldId="2268"/>
            <ac:spMk id="4" creationId="{9339AD69-2B9A-45E9-B9DF-01E883A3526F}"/>
          </ac:spMkLst>
        </pc:spChg>
        <pc:spChg chg="add mod">
          <ac:chgData name="Yoel Kortick" userId="167978f5-7f40-4909-85d5-d4149554ad4e" providerId="ADAL" clId="{DFE9D700-59E5-4450-B6B6-428D4562F3FA}" dt="2023-09-06T07:35:12.346" v="1008" actId="20577"/>
          <ac:spMkLst>
            <pc:docMk/>
            <pc:sldMk cId="4091668651" sldId="2268"/>
            <ac:spMk id="7" creationId="{280D2BE4-5558-BD33-3115-493E80C2AA2C}"/>
          </ac:spMkLst>
        </pc:spChg>
        <pc:picChg chg="add mod">
          <ac:chgData name="Yoel Kortick" userId="167978f5-7f40-4909-85d5-d4149554ad4e" providerId="ADAL" clId="{DFE9D700-59E5-4450-B6B6-428D4562F3FA}" dt="2023-09-06T07:34:47.605" v="941" actId="208"/>
          <ac:picMkLst>
            <pc:docMk/>
            <pc:sldMk cId="4091668651" sldId="2268"/>
            <ac:picMk id="6" creationId="{5A274A5E-3DE3-9B38-82AE-A64F200A9867}"/>
          </ac:picMkLst>
        </pc:picChg>
      </pc:sldChg>
      <pc:sldChg chg="addSp modSp mod">
        <pc:chgData name="Yoel Kortick" userId="167978f5-7f40-4909-85d5-d4149554ad4e" providerId="ADAL" clId="{DFE9D700-59E5-4450-B6B6-428D4562F3FA}" dt="2023-09-06T07:46:03.971" v="1223" actId="20577"/>
        <pc:sldMkLst>
          <pc:docMk/>
          <pc:sldMk cId="890291662" sldId="2269"/>
        </pc:sldMkLst>
        <pc:spChg chg="mod">
          <ac:chgData name="Yoel Kortick" userId="167978f5-7f40-4909-85d5-d4149554ad4e" providerId="ADAL" clId="{DFE9D700-59E5-4450-B6B6-428D4562F3FA}" dt="2023-09-06T06:54:14.701" v="204"/>
          <ac:spMkLst>
            <pc:docMk/>
            <pc:sldMk cId="890291662" sldId="2269"/>
            <ac:spMk id="3" creationId="{3D5AC908-A09F-432C-A1D6-53161F717DCF}"/>
          </ac:spMkLst>
        </pc:spChg>
        <pc:spChg chg="mod">
          <ac:chgData name="Yoel Kortick" userId="167978f5-7f40-4909-85d5-d4149554ad4e" providerId="ADAL" clId="{DFE9D700-59E5-4450-B6B6-428D4562F3FA}" dt="2023-09-06T07:46:03.971" v="1223" actId="20577"/>
          <ac:spMkLst>
            <pc:docMk/>
            <pc:sldMk cId="890291662" sldId="2269"/>
            <ac:spMk id="4" creationId="{9339AD69-2B9A-45E9-B9DF-01E883A3526F}"/>
          </ac:spMkLst>
        </pc:spChg>
        <pc:spChg chg="add mod">
          <ac:chgData name="Yoel Kortick" userId="167978f5-7f40-4909-85d5-d4149554ad4e" providerId="ADAL" clId="{DFE9D700-59E5-4450-B6B6-428D4562F3FA}" dt="2023-09-06T06:59:58.838" v="298" actId="1035"/>
          <ac:spMkLst>
            <pc:docMk/>
            <pc:sldMk cId="890291662" sldId="2269"/>
            <ac:spMk id="7" creationId="{4FA97C61-F041-A023-8ED5-F74742DE5AD5}"/>
          </ac:spMkLst>
        </pc:spChg>
        <pc:spChg chg="add">
          <ac:chgData name="Yoel Kortick" userId="167978f5-7f40-4909-85d5-d4149554ad4e" providerId="ADAL" clId="{DFE9D700-59E5-4450-B6B6-428D4562F3FA}" dt="2023-09-06T07:00:06.095" v="299" actId="11529"/>
          <ac:spMkLst>
            <pc:docMk/>
            <pc:sldMk cId="890291662" sldId="2269"/>
            <ac:spMk id="8" creationId="{5E5D0AEC-0A93-6691-5227-EB13FD99F5CC}"/>
          </ac:spMkLst>
        </pc:spChg>
        <pc:spChg chg="add mod">
          <ac:chgData name="Yoel Kortick" userId="167978f5-7f40-4909-85d5-d4149554ad4e" providerId="ADAL" clId="{DFE9D700-59E5-4450-B6B6-428D4562F3FA}" dt="2023-09-06T07:01:13.908" v="403" actId="1036"/>
          <ac:spMkLst>
            <pc:docMk/>
            <pc:sldMk cId="890291662" sldId="2269"/>
            <ac:spMk id="9" creationId="{4ED7E6BD-E9DB-02CE-E756-B21CA42DD17E}"/>
          </ac:spMkLst>
        </pc:spChg>
        <pc:picChg chg="add mod">
          <ac:chgData name="Yoel Kortick" userId="167978f5-7f40-4909-85d5-d4149554ad4e" providerId="ADAL" clId="{DFE9D700-59E5-4450-B6B6-428D4562F3FA}" dt="2023-09-06T06:59:47.790" v="291" actId="208"/>
          <ac:picMkLst>
            <pc:docMk/>
            <pc:sldMk cId="890291662" sldId="2269"/>
            <ac:picMk id="6" creationId="{A8EA8B7A-DADD-7A84-5448-C26218467830}"/>
          </ac:picMkLst>
        </pc:picChg>
      </pc:sldChg>
      <pc:sldChg chg="del">
        <pc:chgData name="Yoel Kortick" userId="167978f5-7f40-4909-85d5-d4149554ad4e" providerId="ADAL" clId="{DFE9D700-59E5-4450-B6B6-428D4562F3FA}" dt="2023-09-06T07:36:51.741" v="1058" actId="47"/>
        <pc:sldMkLst>
          <pc:docMk/>
          <pc:sldMk cId="241932133" sldId="2270"/>
        </pc:sldMkLst>
      </pc:sldChg>
      <pc:sldChg chg="del">
        <pc:chgData name="Yoel Kortick" userId="167978f5-7f40-4909-85d5-d4149554ad4e" providerId="ADAL" clId="{DFE9D700-59E5-4450-B6B6-428D4562F3FA}" dt="2023-09-06T07:36:52.003" v="1059" actId="47"/>
        <pc:sldMkLst>
          <pc:docMk/>
          <pc:sldMk cId="2835517751" sldId="2271"/>
        </pc:sldMkLst>
      </pc:sldChg>
      <pc:sldChg chg="addSp delSp modSp mod">
        <pc:chgData name="Yoel Kortick" userId="167978f5-7f40-4909-85d5-d4149554ad4e" providerId="ADAL" clId="{DFE9D700-59E5-4450-B6B6-428D4562F3FA}" dt="2023-09-06T07:39:22.174" v="1171" actId="208"/>
        <pc:sldMkLst>
          <pc:docMk/>
          <pc:sldMk cId="1260696908" sldId="2272"/>
        </pc:sldMkLst>
        <pc:spChg chg="mod">
          <ac:chgData name="Yoel Kortick" userId="167978f5-7f40-4909-85d5-d4149554ad4e" providerId="ADAL" clId="{DFE9D700-59E5-4450-B6B6-428D4562F3FA}" dt="2023-09-06T07:37:48.779" v="1078" actId="20577"/>
          <ac:spMkLst>
            <pc:docMk/>
            <pc:sldMk cId="1260696908" sldId="2272"/>
            <ac:spMk id="3" creationId="{3D5AC908-A09F-432C-A1D6-53161F717DCF}"/>
          </ac:spMkLst>
        </pc:spChg>
        <pc:spChg chg="del">
          <ac:chgData name="Yoel Kortick" userId="167978f5-7f40-4909-85d5-d4149554ad4e" providerId="ADAL" clId="{DFE9D700-59E5-4450-B6B6-428D4562F3FA}" dt="2023-09-06T07:37:53.395" v="1081" actId="478"/>
          <ac:spMkLst>
            <pc:docMk/>
            <pc:sldMk cId="1260696908" sldId="2272"/>
            <ac:spMk id="7" creationId="{3451206C-3B68-4FCE-A2C0-5C5EE579722B}"/>
          </ac:spMkLst>
        </pc:spChg>
        <pc:spChg chg="mod">
          <ac:chgData name="Yoel Kortick" userId="167978f5-7f40-4909-85d5-d4149554ad4e" providerId="ADAL" clId="{DFE9D700-59E5-4450-B6B6-428D4562F3FA}" dt="2023-09-06T07:39:18.525" v="1169" actId="14100"/>
          <ac:spMkLst>
            <pc:docMk/>
            <pc:sldMk cId="1260696908" sldId="2272"/>
            <ac:spMk id="12" creationId="{ABC3C94A-660B-4294-AFA2-8EF45C0DDE58}"/>
          </ac:spMkLst>
        </pc:spChg>
        <pc:picChg chg="del">
          <ac:chgData name="Yoel Kortick" userId="167978f5-7f40-4909-85d5-d4149554ad4e" providerId="ADAL" clId="{DFE9D700-59E5-4450-B6B6-428D4562F3FA}" dt="2023-09-06T07:37:52.419" v="1080" actId="478"/>
          <ac:picMkLst>
            <pc:docMk/>
            <pc:sldMk cId="1260696908" sldId="2272"/>
            <ac:picMk id="4" creationId="{C7B90D43-400D-4149-911C-F7D06D077C3D}"/>
          </ac:picMkLst>
        </pc:picChg>
        <pc:picChg chg="del">
          <ac:chgData name="Yoel Kortick" userId="167978f5-7f40-4909-85d5-d4149554ad4e" providerId="ADAL" clId="{DFE9D700-59E5-4450-B6B6-428D4562F3FA}" dt="2023-09-06T07:37:51.604" v="1079" actId="478"/>
          <ac:picMkLst>
            <pc:docMk/>
            <pc:sldMk cId="1260696908" sldId="2272"/>
            <ac:picMk id="5" creationId="{9E6DC151-8E0C-4FA8-BDB1-D9BFBCCB8F69}"/>
          </ac:picMkLst>
        </pc:picChg>
        <pc:picChg chg="add mod">
          <ac:chgData name="Yoel Kortick" userId="167978f5-7f40-4909-85d5-d4149554ad4e" providerId="ADAL" clId="{DFE9D700-59E5-4450-B6B6-428D4562F3FA}" dt="2023-09-06T07:39:22.174" v="1171" actId="208"/>
          <ac:picMkLst>
            <pc:docMk/>
            <pc:sldMk cId="1260696908" sldId="2272"/>
            <ac:picMk id="8" creationId="{E2B65C64-15D0-E137-1040-5200E24F2F96}"/>
          </ac:picMkLst>
        </pc:picChg>
      </pc:sldChg>
      <pc:sldChg chg="del">
        <pc:chgData name="Yoel Kortick" userId="167978f5-7f40-4909-85d5-d4149554ad4e" providerId="ADAL" clId="{DFE9D700-59E5-4450-B6B6-428D4562F3FA}" dt="2023-09-06T07:41:01.287" v="1191" actId="47"/>
        <pc:sldMkLst>
          <pc:docMk/>
          <pc:sldMk cId="1451991747" sldId="2273"/>
        </pc:sldMkLst>
      </pc:sldChg>
      <pc:sldChg chg="del">
        <pc:chgData name="Yoel Kortick" userId="167978f5-7f40-4909-85d5-d4149554ad4e" providerId="ADAL" clId="{DFE9D700-59E5-4450-B6B6-428D4562F3FA}" dt="2023-09-06T07:41:01.287" v="1191" actId="47"/>
        <pc:sldMkLst>
          <pc:docMk/>
          <pc:sldMk cId="557729172" sldId="2274"/>
        </pc:sldMkLst>
      </pc:sldChg>
      <pc:sldChg chg="del">
        <pc:chgData name="Yoel Kortick" userId="167978f5-7f40-4909-85d5-d4149554ad4e" providerId="ADAL" clId="{DFE9D700-59E5-4450-B6B6-428D4562F3FA}" dt="2023-09-06T07:36:52.282" v="1060" actId="47"/>
        <pc:sldMkLst>
          <pc:docMk/>
          <pc:sldMk cId="2712403738" sldId="2275"/>
        </pc:sldMkLst>
      </pc:sldChg>
      <pc:sldChg chg="del">
        <pc:chgData name="Yoel Kortick" userId="167978f5-7f40-4909-85d5-d4149554ad4e" providerId="ADAL" clId="{DFE9D700-59E5-4450-B6B6-428D4562F3FA}" dt="2023-09-06T07:41:01.287" v="1191" actId="47"/>
        <pc:sldMkLst>
          <pc:docMk/>
          <pc:sldMk cId="1974752903" sldId="2279"/>
        </pc:sldMkLst>
      </pc:sldChg>
      <pc:sldChg chg="del">
        <pc:chgData name="Yoel Kortick" userId="167978f5-7f40-4909-85d5-d4149554ad4e" providerId="ADAL" clId="{DFE9D700-59E5-4450-B6B6-428D4562F3FA}" dt="2023-09-06T07:41:01.287" v="1191" actId="47"/>
        <pc:sldMkLst>
          <pc:docMk/>
          <pc:sldMk cId="1893220265" sldId="2280"/>
        </pc:sldMkLst>
      </pc:sldChg>
      <pc:sldChg chg="del">
        <pc:chgData name="Yoel Kortick" userId="167978f5-7f40-4909-85d5-d4149554ad4e" providerId="ADAL" clId="{DFE9D700-59E5-4450-B6B6-428D4562F3FA}" dt="2023-09-06T07:41:01.287" v="1191" actId="47"/>
        <pc:sldMkLst>
          <pc:docMk/>
          <pc:sldMk cId="2055031092" sldId="2281"/>
        </pc:sldMkLst>
      </pc:sldChg>
      <pc:sldChg chg="del">
        <pc:chgData name="Yoel Kortick" userId="167978f5-7f40-4909-85d5-d4149554ad4e" providerId="ADAL" clId="{DFE9D700-59E5-4450-B6B6-428D4562F3FA}" dt="2023-09-06T07:41:01.287" v="1191" actId="47"/>
        <pc:sldMkLst>
          <pc:docMk/>
          <pc:sldMk cId="420349202" sldId="2282"/>
        </pc:sldMkLst>
      </pc:sldChg>
      <pc:sldChg chg="del">
        <pc:chgData name="Yoel Kortick" userId="167978f5-7f40-4909-85d5-d4149554ad4e" providerId="ADAL" clId="{DFE9D700-59E5-4450-B6B6-428D4562F3FA}" dt="2023-09-06T07:41:01.287" v="1191" actId="47"/>
        <pc:sldMkLst>
          <pc:docMk/>
          <pc:sldMk cId="1543870798" sldId="2283"/>
        </pc:sldMkLst>
      </pc:sldChg>
      <pc:sldChg chg="del">
        <pc:chgData name="Yoel Kortick" userId="167978f5-7f40-4909-85d5-d4149554ad4e" providerId="ADAL" clId="{DFE9D700-59E5-4450-B6B6-428D4562F3FA}" dt="2023-09-06T07:41:01.287" v="1191" actId="47"/>
        <pc:sldMkLst>
          <pc:docMk/>
          <pc:sldMk cId="1596883944" sldId="2285"/>
        </pc:sldMkLst>
      </pc:sldChg>
      <pc:sldChg chg="del">
        <pc:chgData name="Yoel Kortick" userId="167978f5-7f40-4909-85d5-d4149554ad4e" providerId="ADAL" clId="{DFE9D700-59E5-4450-B6B6-428D4562F3FA}" dt="2023-09-06T07:41:01.287" v="1191" actId="47"/>
        <pc:sldMkLst>
          <pc:docMk/>
          <pc:sldMk cId="56633605" sldId="2286"/>
        </pc:sldMkLst>
      </pc:sldChg>
      <pc:sldChg chg="del">
        <pc:chgData name="Yoel Kortick" userId="167978f5-7f40-4909-85d5-d4149554ad4e" providerId="ADAL" clId="{DFE9D700-59E5-4450-B6B6-428D4562F3FA}" dt="2023-09-06T07:41:01.287" v="1191" actId="47"/>
        <pc:sldMkLst>
          <pc:docMk/>
          <pc:sldMk cId="3464025065" sldId="2288"/>
        </pc:sldMkLst>
      </pc:sldChg>
      <pc:sldChg chg="del">
        <pc:chgData name="Yoel Kortick" userId="167978f5-7f40-4909-85d5-d4149554ad4e" providerId="ADAL" clId="{DFE9D700-59E5-4450-B6B6-428D4562F3FA}" dt="2023-09-06T07:41:01.287" v="1191" actId="47"/>
        <pc:sldMkLst>
          <pc:docMk/>
          <pc:sldMk cId="1160421734" sldId="2289"/>
        </pc:sldMkLst>
      </pc:sldChg>
      <pc:sldChg chg="del">
        <pc:chgData name="Yoel Kortick" userId="167978f5-7f40-4909-85d5-d4149554ad4e" providerId="ADAL" clId="{DFE9D700-59E5-4450-B6B6-428D4562F3FA}" dt="2023-09-06T07:41:01.287" v="1191" actId="47"/>
        <pc:sldMkLst>
          <pc:docMk/>
          <pc:sldMk cId="4280812551" sldId="2291"/>
        </pc:sldMkLst>
      </pc:sldChg>
      <pc:sldChg chg="del">
        <pc:chgData name="Yoel Kortick" userId="167978f5-7f40-4909-85d5-d4149554ad4e" providerId="ADAL" clId="{DFE9D700-59E5-4450-B6B6-428D4562F3FA}" dt="2023-09-06T07:41:01.287" v="1191" actId="47"/>
        <pc:sldMkLst>
          <pc:docMk/>
          <pc:sldMk cId="964544381" sldId="2292"/>
        </pc:sldMkLst>
      </pc:sldChg>
      <pc:sldChg chg="del">
        <pc:chgData name="Yoel Kortick" userId="167978f5-7f40-4909-85d5-d4149554ad4e" providerId="ADAL" clId="{DFE9D700-59E5-4450-B6B6-428D4562F3FA}" dt="2023-09-06T07:41:01.287" v="1191" actId="47"/>
        <pc:sldMkLst>
          <pc:docMk/>
          <pc:sldMk cId="2832863300" sldId="2293"/>
        </pc:sldMkLst>
      </pc:sldChg>
      <pc:sldChg chg="del">
        <pc:chgData name="Yoel Kortick" userId="167978f5-7f40-4909-85d5-d4149554ad4e" providerId="ADAL" clId="{DFE9D700-59E5-4450-B6B6-428D4562F3FA}" dt="2023-09-06T07:41:01.287" v="1191" actId="47"/>
        <pc:sldMkLst>
          <pc:docMk/>
          <pc:sldMk cId="1764186165" sldId="2294"/>
        </pc:sldMkLst>
      </pc:sldChg>
      <pc:sldChg chg="del">
        <pc:chgData name="Yoel Kortick" userId="167978f5-7f40-4909-85d5-d4149554ad4e" providerId="ADAL" clId="{DFE9D700-59E5-4450-B6B6-428D4562F3FA}" dt="2023-09-06T07:41:01.287" v="1191" actId="47"/>
        <pc:sldMkLst>
          <pc:docMk/>
          <pc:sldMk cId="564899744" sldId="2295"/>
        </pc:sldMkLst>
      </pc:sldChg>
      <pc:sldChg chg="del">
        <pc:chgData name="Yoel Kortick" userId="167978f5-7f40-4909-85d5-d4149554ad4e" providerId="ADAL" clId="{DFE9D700-59E5-4450-B6B6-428D4562F3FA}" dt="2023-09-06T07:41:01.287" v="1191" actId="47"/>
        <pc:sldMkLst>
          <pc:docMk/>
          <pc:sldMk cId="3998396629" sldId="2296"/>
        </pc:sldMkLst>
      </pc:sldChg>
      <pc:sldChg chg="del">
        <pc:chgData name="Yoel Kortick" userId="167978f5-7f40-4909-85d5-d4149554ad4e" providerId="ADAL" clId="{DFE9D700-59E5-4450-B6B6-428D4562F3FA}" dt="2023-09-06T07:41:01.287" v="1191" actId="47"/>
        <pc:sldMkLst>
          <pc:docMk/>
          <pc:sldMk cId="1540010155" sldId="2297"/>
        </pc:sldMkLst>
      </pc:sldChg>
      <pc:sldChg chg="del">
        <pc:chgData name="Yoel Kortick" userId="167978f5-7f40-4909-85d5-d4149554ad4e" providerId="ADAL" clId="{DFE9D700-59E5-4450-B6B6-428D4562F3FA}" dt="2023-09-06T07:41:01.287" v="1191" actId="47"/>
        <pc:sldMkLst>
          <pc:docMk/>
          <pc:sldMk cId="1281842551" sldId="2299"/>
        </pc:sldMkLst>
      </pc:sldChg>
      <pc:sldChg chg="del">
        <pc:chgData name="Yoel Kortick" userId="167978f5-7f40-4909-85d5-d4149554ad4e" providerId="ADAL" clId="{DFE9D700-59E5-4450-B6B6-428D4562F3FA}" dt="2023-09-06T07:41:01.287" v="1191" actId="47"/>
        <pc:sldMkLst>
          <pc:docMk/>
          <pc:sldMk cId="1480035029" sldId="2301"/>
        </pc:sldMkLst>
      </pc:sldChg>
      <pc:sldChg chg="del">
        <pc:chgData name="Yoel Kortick" userId="167978f5-7f40-4909-85d5-d4149554ad4e" providerId="ADAL" clId="{DFE9D700-59E5-4450-B6B6-428D4562F3FA}" dt="2023-09-06T07:41:01.287" v="1191" actId="47"/>
        <pc:sldMkLst>
          <pc:docMk/>
          <pc:sldMk cId="3893536020" sldId="2302"/>
        </pc:sldMkLst>
      </pc:sldChg>
      <pc:sldChg chg="del">
        <pc:chgData name="Yoel Kortick" userId="167978f5-7f40-4909-85d5-d4149554ad4e" providerId="ADAL" clId="{DFE9D700-59E5-4450-B6B6-428D4562F3FA}" dt="2023-09-06T07:41:01.287" v="1191" actId="47"/>
        <pc:sldMkLst>
          <pc:docMk/>
          <pc:sldMk cId="3667217956" sldId="2303"/>
        </pc:sldMkLst>
      </pc:sldChg>
      <pc:sldChg chg="del">
        <pc:chgData name="Yoel Kortick" userId="167978f5-7f40-4909-85d5-d4149554ad4e" providerId="ADAL" clId="{DFE9D700-59E5-4450-B6B6-428D4562F3FA}" dt="2023-09-06T07:41:01.287" v="1191" actId="47"/>
        <pc:sldMkLst>
          <pc:docMk/>
          <pc:sldMk cId="3833940726" sldId="2304"/>
        </pc:sldMkLst>
      </pc:sldChg>
      <pc:sldChg chg="del">
        <pc:chgData name="Yoel Kortick" userId="167978f5-7f40-4909-85d5-d4149554ad4e" providerId="ADAL" clId="{DFE9D700-59E5-4450-B6B6-428D4562F3FA}" dt="2023-09-06T07:36:52.850" v="1062" actId="47"/>
        <pc:sldMkLst>
          <pc:docMk/>
          <pc:sldMk cId="4069597358" sldId="2305"/>
        </pc:sldMkLst>
      </pc:sldChg>
      <pc:sldChg chg="del">
        <pc:chgData name="Yoel Kortick" userId="167978f5-7f40-4909-85d5-d4149554ad4e" providerId="ADAL" clId="{DFE9D700-59E5-4450-B6B6-428D4562F3FA}" dt="2023-09-06T07:36:52.556" v="1061" actId="47"/>
        <pc:sldMkLst>
          <pc:docMk/>
          <pc:sldMk cId="1955862609" sldId="2306"/>
        </pc:sldMkLst>
      </pc:sldChg>
      <pc:sldChg chg="del">
        <pc:chgData name="Yoel Kortick" userId="167978f5-7f40-4909-85d5-d4149554ad4e" providerId="ADAL" clId="{DFE9D700-59E5-4450-B6B6-428D4562F3FA}" dt="2023-09-06T07:36:53.213" v="1063" actId="47"/>
        <pc:sldMkLst>
          <pc:docMk/>
          <pc:sldMk cId="664062199" sldId="2307"/>
        </pc:sldMkLst>
      </pc:sldChg>
      <pc:sldChg chg="del">
        <pc:chgData name="Yoel Kortick" userId="167978f5-7f40-4909-85d5-d4149554ad4e" providerId="ADAL" clId="{DFE9D700-59E5-4450-B6B6-428D4562F3FA}" dt="2023-09-06T07:41:01.287" v="1191" actId="47"/>
        <pc:sldMkLst>
          <pc:docMk/>
          <pc:sldMk cId="3266716641" sldId="2308"/>
        </pc:sldMkLst>
      </pc:sldChg>
      <pc:sldChg chg="del">
        <pc:chgData name="Yoel Kortick" userId="167978f5-7f40-4909-85d5-d4149554ad4e" providerId="ADAL" clId="{DFE9D700-59E5-4450-B6B6-428D4562F3FA}" dt="2023-09-06T07:41:01.287" v="1191" actId="47"/>
        <pc:sldMkLst>
          <pc:docMk/>
          <pc:sldMk cId="2182099261" sldId="2309"/>
        </pc:sldMkLst>
      </pc:sldChg>
      <pc:sldChg chg="del">
        <pc:chgData name="Yoel Kortick" userId="167978f5-7f40-4909-85d5-d4149554ad4e" providerId="ADAL" clId="{DFE9D700-59E5-4450-B6B6-428D4562F3FA}" dt="2023-09-06T07:41:01.287" v="1191" actId="47"/>
        <pc:sldMkLst>
          <pc:docMk/>
          <pc:sldMk cId="2038664466" sldId="2311"/>
        </pc:sldMkLst>
      </pc:sldChg>
      <pc:sldChg chg="del">
        <pc:chgData name="Yoel Kortick" userId="167978f5-7f40-4909-85d5-d4149554ad4e" providerId="ADAL" clId="{DFE9D700-59E5-4450-B6B6-428D4562F3FA}" dt="2023-09-06T07:41:01.287" v="1191" actId="47"/>
        <pc:sldMkLst>
          <pc:docMk/>
          <pc:sldMk cId="3399570293" sldId="2313"/>
        </pc:sldMkLst>
      </pc:sldChg>
      <pc:sldChg chg="del">
        <pc:chgData name="Yoel Kortick" userId="167978f5-7f40-4909-85d5-d4149554ad4e" providerId="ADAL" clId="{DFE9D700-59E5-4450-B6B6-428D4562F3FA}" dt="2023-09-06T07:41:01.287" v="1191" actId="47"/>
        <pc:sldMkLst>
          <pc:docMk/>
          <pc:sldMk cId="2744069051" sldId="2314"/>
        </pc:sldMkLst>
      </pc:sldChg>
      <pc:sldChg chg="del">
        <pc:chgData name="Yoel Kortick" userId="167978f5-7f40-4909-85d5-d4149554ad4e" providerId="ADAL" clId="{DFE9D700-59E5-4450-B6B6-428D4562F3FA}" dt="2023-09-06T07:41:01.287" v="1191" actId="47"/>
        <pc:sldMkLst>
          <pc:docMk/>
          <pc:sldMk cId="2280658218" sldId="2315"/>
        </pc:sldMkLst>
      </pc:sldChg>
      <pc:sldChg chg="del">
        <pc:chgData name="Yoel Kortick" userId="167978f5-7f40-4909-85d5-d4149554ad4e" providerId="ADAL" clId="{DFE9D700-59E5-4450-B6B6-428D4562F3FA}" dt="2023-09-06T07:41:01.287" v="1191" actId="47"/>
        <pc:sldMkLst>
          <pc:docMk/>
          <pc:sldMk cId="1229121626" sldId="2316"/>
        </pc:sldMkLst>
      </pc:sldChg>
      <pc:sldChg chg="del">
        <pc:chgData name="Yoel Kortick" userId="167978f5-7f40-4909-85d5-d4149554ad4e" providerId="ADAL" clId="{DFE9D700-59E5-4450-B6B6-428D4562F3FA}" dt="2023-09-06T07:41:01.287" v="1191" actId="47"/>
        <pc:sldMkLst>
          <pc:docMk/>
          <pc:sldMk cId="1946998274" sldId="2317"/>
        </pc:sldMkLst>
      </pc:sldChg>
      <pc:sldChg chg="del">
        <pc:chgData name="Yoel Kortick" userId="167978f5-7f40-4909-85d5-d4149554ad4e" providerId="ADAL" clId="{DFE9D700-59E5-4450-B6B6-428D4562F3FA}" dt="2023-09-06T07:41:01.287" v="1191" actId="47"/>
        <pc:sldMkLst>
          <pc:docMk/>
          <pc:sldMk cId="1255141915" sldId="2320"/>
        </pc:sldMkLst>
      </pc:sldChg>
      <pc:sldChg chg="del">
        <pc:chgData name="Yoel Kortick" userId="167978f5-7f40-4909-85d5-d4149554ad4e" providerId="ADAL" clId="{DFE9D700-59E5-4450-B6B6-428D4562F3FA}" dt="2023-09-06T07:41:01.287" v="1191" actId="47"/>
        <pc:sldMkLst>
          <pc:docMk/>
          <pc:sldMk cId="2366342885" sldId="2321"/>
        </pc:sldMkLst>
      </pc:sldChg>
      <pc:sldChg chg="del">
        <pc:chgData name="Yoel Kortick" userId="167978f5-7f40-4909-85d5-d4149554ad4e" providerId="ADAL" clId="{DFE9D700-59E5-4450-B6B6-428D4562F3FA}" dt="2023-09-06T07:41:01.287" v="1191" actId="47"/>
        <pc:sldMkLst>
          <pc:docMk/>
          <pc:sldMk cId="1992354580" sldId="2322"/>
        </pc:sldMkLst>
      </pc:sldChg>
      <pc:sldChg chg="modSp del mod">
        <pc:chgData name="Yoel Kortick" userId="167978f5-7f40-4909-85d5-d4149554ad4e" providerId="ADAL" clId="{DFE9D700-59E5-4450-B6B6-428D4562F3FA}" dt="2023-09-06T07:43:39.708" v="1214" actId="47"/>
        <pc:sldMkLst>
          <pc:docMk/>
          <pc:sldMk cId="356317039" sldId="2324"/>
        </pc:sldMkLst>
        <pc:spChg chg="mod">
          <ac:chgData name="Yoel Kortick" userId="167978f5-7f40-4909-85d5-d4149554ad4e" providerId="ADAL" clId="{DFE9D700-59E5-4450-B6B6-428D4562F3FA}" dt="2023-09-06T07:37:11.579" v="1067" actId="20577"/>
          <ac:spMkLst>
            <pc:docMk/>
            <pc:sldMk cId="356317039" sldId="2324"/>
            <ac:spMk id="4" creationId="{3EB881EF-8127-4A88-A661-082445FC2E2E}"/>
          </ac:spMkLst>
        </pc:spChg>
      </pc:sldChg>
      <pc:sldChg chg="del">
        <pc:chgData name="Yoel Kortick" userId="167978f5-7f40-4909-85d5-d4149554ad4e" providerId="ADAL" clId="{DFE9D700-59E5-4450-B6B6-428D4562F3FA}" dt="2023-09-06T07:41:01.287" v="1191" actId="47"/>
        <pc:sldMkLst>
          <pc:docMk/>
          <pc:sldMk cId="1467977412" sldId="2325"/>
        </pc:sldMkLst>
      </pc:sldChg>
      <pc:sldChg chg="del">
        <pc:chgData name="Yoel Kortick" userId="167978f5-7f40-4909-85d5-d4149554ad4e" providerId="ADAL" clId="{DFE9D700-59E5-4450-B6B6-428D4562F3FA}" dt="2023-09-06T07:41:01.287" v="1191" actId="47"/>
        <pc:sldMkLst>
          <pc:docMk/>
          <pc:sldMk cId="1681512617" sldId="2326"/>
        </pc:sldMkLst>
      </pc:sldChg>
      <pc:sldChg chg="del">
        <pc:chgData name="Yoel Kortick" userId="167978f5-7f40-4909-85d5-d4149554ad4e" providerId="ADAL" clId="{DFE9D700-59E5-4450-B6B6-428D4562F3FA}" dt="2023-09-06T07:41:01.287" v="1191" actId="47"/>
        <pc:sldMkLst>
          <pc:docMk/>
          <pc:sldMk cId="3379831751" sldId="2327"/>
        </pc:sldMkLst>
      </pc:sldChg>
      <pc:sldChg chg="del">
        <pc:chgData name="Yoel Kortick" userId="167978f5-7f40-4909-85d5-d4149554ad4e" providerId="ADAL" clId="{DFE9D700-59E5-4450-B6B6-428D4562F3FA}" dt="2023-09-06T07:41:01.287" v="1191" actId="47"/>
        <pc:sldMkLst>
          <pc:docMk/>
          <pc:sldMk cId="554026479" sldId="2328"/>
        </pc:sldMkLst>
      </pc:sldChg>
      <pc:sldChg chg="del">
        <pc:chgData name="Yoel Kortick" userId="167978f5-7f40-4909-85d5-d4149554ad4e" providerId="ADAL" clId="{DFE9D700-59E5-4450-B6B6-428D4562F3FA}" dt="2023-09-06T07:41:01.287" v="1191" actId="47"/>
        <pc:sldMkLst>
          <pc:docMk/>
          <pc:sldMk cId="2776894384" sldId="2329"/>
        </pc:sldMkLst>
      </pc:sldChg>
      <pc:sldChg chg="del">
        <pc:chgData name="Yoel Kortick" userId="167978f5-7f40-4909-85d5-d4149554ad4e" providerId="ADAL" clId="{DFE9D700-59E5-4450-B6B6-428D4562F3FA}" dt="2023-09-06T07:41:01.287" v="1191" actId="47"/>
        <pc:sldMkLst>
          <pc:docMk/>
          <pc:sldMk cId="1987933793" sldId="2330"/>
        </pc:sldMkLst>
      </pc:sldChg>
      <pc:sldChg chg="del">
        <pc:chgData name="Yoel Kortick" userId="167978f5-7f40-4909-85d5-d4149554ad4e" providerId="ADAL" clId="{DFE9D700-59E5-4450-B6B6-428D4562F3FA}" dt="2023-09-06T07:41:01.287" v="1191" actId="47"/>
        <pc:sldMkLst>
          <pc:docMk/>
          <pc:sldMk cId="3006605771" sldId="2331"/>
        </pc:sldMkLst>
      </pc:sldChg>
      <pc:sldChg chg="del">
        <pc:chgData name="Yoel Kortick" userId="167978f5-7f40-4909-85d5-d4149554ad4e" providerId="ADAL" clId="{DFE9D700-59E5-4450-B6B6-428D4562F3FA}" dt="2023-09-06T07:41:01.287" v="1191" actId="47"/>
        <pc:sldMkLst>
          <pc:docMk/>
          <pc:sldMk cId="2714087539" sldId="2332"/>
        </pc:sldMkLst>
      </pc:sldChg>
      <pc:sldChg chg="del">
        <pc:chgData name="Yoel Kortick" userId="167978f5-7f40-4909-85d5-d4149554ad4e" providerId="ADAL" clId="{DFE9D700-59E5-4450-B6B6-428D4562F3FA}" dt="2023-09-06T07:41:01.287" v="1191" actId="47"/>
        <pc:sldMkLst>
          <pc:docMk/>
          <pc:sldMk cId="2031413027" sldId="2333"/>
        </pc:sldMkLst>
      </pc:sldChg>
      <pc:sldChg chg="del">
        <pc:chgData name="Yoel Kortick" userId="167978f5-7f40-4909-85d5-d4149554ad4e" providerId="ADAL" clId="{DFE9D700-59E5-4450-B6B6-428D4562F3FA}" dt="2023-09-06T07:41:01.287" v="1191" actId="47"/>
        <pc:sldMkLst>
          <pc:docMk/>
          <pc:sldMk cId="738702762" sldId="2334"/>
        </pc:sldMkLst>
      </pc:sldChg>
      <pc:sldChg chg="del">
        <pc:chgData name="Yoel Kortick" userId="167978f5-7f40-4909-85d5-d4149554ad4e" providerId="ADAL" clId="{DFE9D700-59E5-4450-B6B6-428D4562F3FA}" dt="2023-09-06T07:41:01.287" v="1191" actId="47"/>
        <pc:sldMkLst>
          <pc:docMk/>
          <pc:sldMk cId="1892016829" sldId="2335"/>
        </pc:sldMkLst>
      </pc:sldChg>
      <pc:sldChg chg="del">
        <pc:chgData name="Yoel Kortick" userId="167978f5-7f40-4909-85d5-d4149554ad4e" providerId="ADAL" clId="{DFE9D700-59E5-4450-B6B6-428D4562F3FA}" dt="2023-09-06T07:41:01.287" v="1191" actId="47"/>
        <pc:sldMkLst>
          <pc:docMk/>
          <pc:sldMk cId="3543733918" sldId="2336"/>
        </pc:sldMkLst>
      </pc:sldChg>
      <pc:sldChg chg="del">
        <pc:chgData name="Yoel Kortick" userId="167978f5-7f40-4909-85d5-d4149554ad4e" providerId="ADAL" clId="{DFE9D700-59E5-4450-B6B6-428D4562F3FA}" dt="2023-09-06T07:41:01.287" v="1191" actId="47"/>
        <pc:sldMkLst>
          <pc:docMk/>
          <pc:sldMk cId="622684280" sldId="2337"/>
        </pc:sldMkLst>
      </pc:sldChg>
      <pc:sldChg chg="del">
        <pc:chgData name="Yoel Kortick" userId="167978f5-7f40-4909-85d5-d4149554ad4e" providerId="ADAL" clId="{DFE9D700-59E5-4450-B6B6-428D4562F3FA}" dt="2023-09-06T07:41:01.287" v="1191" actId="47"/>
        <pc:sldMkLst>
          <pc:docMk/>
          <pc:sldMk cId="3863760045" sldId="2338"/>
        </pc:sldMkLst>
      </pc:sldChg>
      <pc:sldChg chg="del">
        <pc:chgData name="Yoel Kortick" userId="167978f5-7f40-4909-85d5-d4149554ad4e" providerId="ADAL" clId="{DFE9D700-59E5-4450-B6B6-428D4562F3FA}" dt="2023-09-06T07:41:01.287" v="1191" actId="47"/>
        <pc:sldMkLst>
          <pc:docMk/>
          <pc:sldMk cId="43452864" sldId="2339"/>
        </pc:sldMkLst>
      </pc:sldChg>
      <pc:sldChg chg="del">
        <pc:chgData name="Yoel Kortick" userId="167978f5-7f40-4909-85d5-d4149554ad4e" providerId="ADAL" clId="{DFE9D700-59E5-4450-B6B6-428D4562F3FA}" dt="2023-09-06T07:41:01.287" v="1191" actId="47"/>
        <pc:sldMkLst>
          <pc:docMk/>
          <pc:sldMk cId="2691047029" sldId="2340"/>
        </pc:sldMkLst>
      </pc:sldChg>
      <pc:sldChg chg="del">
        <pc:chgData name="Yoel Kortick" userId="167978f5-7f40-4909-85d5-d4149554ad4e" providerId="ADAL" clId="{DFE9D700-59E5-4450-B6B6-428D4562F3FA}" dt="2023-09-06T07:41:01.287" v="1191" actId="47"/>
        <pc:sldMkLst>
          <pc:docMk/>
          <pc:sldMk cId="2137788717" sldId="2341"/>
        </pc:sldMkLst>
      </pc:sldChg>
      <pc:sldChg chg="del">
        <pc:chgData name="Yoel Kortick" userId="167978f5-7f40-4909-85d5-d4149554ad4e" providerId="ADAL" clId="{DFE9D700-59E5-4450-B6B6-428D4562F3FA}" dt="2023-09-06T07:41:01.287" v="1191" actId="47"/>
        <pc:sldMkLst>
          <pc:docMk/>
          <pc:sldMk cId="3346221261" sldId="2342"/>
        </pc:sldMkLst>
      </pc:sldChg>
      <pc:sldChg chg="del">
        <pc:chgData name="Yoel Kortick" userId="167978f5-7f40-4909-85d5-d4149554ad4e" providerId="ADAL" clId="{DFE9D700-59E5-4450-B6B6-428D4562F3FA}" dt="2023-09-06T07:41:01.287" v="1191" actId="47"/>
        <pc:sldMkLst>
          <pc:docMk/>
          <pc:sldMk cId="1950431477" sldId="2343"/>
        </pc:sldMkLst>
      </pc:sldChg>
      <pc:sldChg chg="del">
        <pc:chgData name="Yoel Kortick" userId="167978f5-7f40-4909-85d5-d4149554ad4e" providerId="ADAL" clId="{DFE9D700-59E5-4450-B6B6-428D4562F3FA}" dt="2023-09-06T07:41:01.287" v="1191" actId="47"/>
        <pc:sldMkLst>
          <pc:docMk/>
          <pc:sldMk cId="1783501218" sldId="2344"/>
        </pc:sldMkLst>
      </pc:sldChg>
      <pc:sldChg chg="del">
        <pc:chgData name="Yoel Kortick" userId="167978f5-7f40-4909-85d5-d4149554ad4e" providerId="ADAL" clId="{DFE9D700-59E5-4450-B6B6-428D4562F3FA}" dt="2023-09-06T07:41:01.287" v="1191" actId="47"/>
        <pc:sldMkLst>
          <pc:docMk/>
          <pc:sldMk cId="1056916566" sldId="2345"/>
        </pc:sldMkLst>
      </pc:sldChg>
      <pc:sldChg chg="del">
        <pc:chgData name="Yoel Kortick" userId="167978f5-7f40-4909-85d5-d4149554ad4e" providerId="ADAL" clId="{DFE9D700-59E5-4450-B6B6-428D4562F3FA}" dt="2023-09-06T07:41:01.287" v="1191" actId="47"/>
        <pc:sldMkLst>
          <pc:docMk/>
          <pc:sldMk cId="272827640" sldId="2346"/>
        </pc:sldMkLst>
      </pc:sldChg>
      <pc:sldChg chg="del">
        <pc:chgData name="Yoel Kortick" userId="167978f5-7f40-4909-85d5-d4149554ad4e" providerId="ADAL" clId="{DFE9D700-59E5-4450-B6B6-428D4562F3FA}" dt="2023-09-06T07:41:01.287" v="1191" actId="47"/>
        <pc:sldMkLst>
          <pc:docMk/>
          <pc:sldMk cId="2566968828" sldId="2347"/>
        </pc:sldMkLst>
      </pc:sldChg>
      <pc:sldChg chg="del">
        <pc:chgData name="Yoel Kortick" userId="167978f5-7f40-4909-85d5-d4149554ad4e" providerId="ADAL" clId="{DFE9D700-59E5-4450-B6B6-428D4562F3FA}" dt="2023-09-06T07:41:01.287" v="1191" actId="47"/>
        <pc:sldMkLst>
          <pc:docMk/>
          <pc:sldMk cId="2496344180" sldId="2348"/>
        </pc:sldMkLst>
      </pc:sldChg>
      <pc:sldChg chg="del">
        <pc:chgData name="Yoel Kortick" userId="167978f5-7f40-4909-85d5-d4149554ad4e" providerId="ADAL" clId="{DFE9D700-59E5-4450-B6B6-428D4562F3FA}" dt="2023-09-06T07:41:01.287" v="1191" actId="47"/>
        <pc:sldMkLst>
          <pc:docMk/>
          <pc:sldMk cId="3644134502" sldId="2349"/>
        </pc:sldMkLst>
      </pc:sldChg>
      <pc:sldChg chg="del">
        <pc:chgData name="Yoel Kortick" userId="167978f5-7f40-4909-85d5-d4149554ad4e" providerId="ADAL" clId="{DFE9D700-59E5-4450-B6B6-428D4562F3FA}" dt="2023-09-06T07:41:01.287" v="1191" actId="47"/>
        <pc:sldMkLst>
          <pc:docMk/>
          <pc:sldMk cId="1703890752" sldId="2350"/>
        </pc:sldMkLst>
      </pc:sldChg>
      <pc:sldChg chg="del">
        <pc:chgData name="Yoel Kortick" userId="167978f5-7f40-4909-85d5-d4149554ad4e" providerId="ADAL" clId="{DFE9D700-59E5-4450-B6B6-428D4562F3FA}" dt="2023-09-06T07:41:01.287" v="1191" actId="47"/>
        <pc:sldMkLst>
          <pc:docMk/>
          <pc:sldMk cId="2523930957" sldId="2351"/>
        </pc:sldMkLst>
      </pc:sldChg>
      <pc:sldChg chg="del">
        <pc:chgData name="Yoel Kortick" userId="167978f5-7f40-4909-85d5-d4149554ad4e" providerId="ADAL" clId="{DFE9D700-59E5-4450-B6B6-428D4562F3FA}" dt="2023-09-06T07:41:01.287" v="1191" actId="47"/>
        <pc:sldMkLst>
          <pc:docMk/>
          <pc:sldMk cId="46987031" sldId="2352"/>
        </pc:sldMkLst>
      </pc:sldChg>
      <pc:sldChg chg="del">
        <pc:chgData name="Yoel Kortick" userId="167978f5-7f40-4909-85d5-d4149554ad4e" providerId="ADAL" clId="{DFE9D700-59E5-4450-B6B6-428D4562F3FA}" dt="2023-09-06T07:41:01.287" v="1191" actId="47"/>
        <pc:sldMkLst>
          <pc:docMk/>
          <pc:sldMk cId="1120082804" sldId="2353"/>
        </pc:sldMkLst>
      </pc:sldChg>
      <pc:sldChg chg="del">
        <pc:chgData name="Yoel Kortick" userId="167978f5-7f40-4909-85d5-d4149554ad4e" providerId="ADAL" clId="{DFE9D700-59E5-4450-B6B6-428D4562F3FA}" dt="2023-09-06T07:41:01.287" v="1191" actId="47"/>
        <pc:sldMkLst>
          <pc:docMk/>
          <pc:sldMk cId="2517266703" sldId="2354"/>
        </pc:sldMkLst>
      </pc:sldChg>
      <pc:sldChg chg="addSp delSp modSp mod">
        <pc:chgData name="Yoel Kortick" userId="167978f5-7f40-4909-85d5-d4149554ad4e" providerId="ADAL" clId="{DFE9D700-59E5-4450-B6B6-428D4562F3FA}" dt="2023-09-06T07:05:46.221" v="531" actId="1037"/>
        <pc:sldMkLst>
          <pc:docMk/>
          <pc:sldMk cId="3799442447" sldId="2355"/>
        </pc:sldMkLst>
        <pc:spChg chg="mod">
          <ac:chgData name="Yoel Kortick" userId="167978f5-7f40-4909-85d5-d4149554ad4e" providerId="ADAL" clId="{DFE9D700-59E5-4450-B6B6-428D4562F3FA}" dt="2023-09-06T07:03:48.084" v="450" actId="20577"/>
          <ac:spMkLst>
            <pc:docMk/>
            <pc:sldMk cId="3799442447" sldId="2355"/>
            <ac:spMk id="3" creationId="{3D5AC908-A09F-432C-A1D6-53161F717DCF}"/>
          </ac:spMkLst>
        </pc:spChg>
        <pc:spChg chg="mod">
          <ac:chgData name="Yoel Kortick" userId="167978f5-7f40-4909-85d5-d4149554ad4e" providerId="ADAL" clId="{DFE9D700-59E5-4450-B6B6-428D4562F3FA}" dt="2023-09-06T07:04:11.994" v="458" actId="27636"/>
          <ac:spMkLst>
            <pc:docMk/>
            <pc:sldMk cId="3799442447" sldId="2355"/>
            <ac:spMk id="4" creationId="{9339AD69-2B9A-45E9-B9DF-01E883A3526F}"/>
          </ac:spMkLst>
        </pc:spChg>
        <pc:spChg chg="del">
          <ac:chgData name="Yoel Kortick" userId="167978f5-7f40-4909-85d5-d4149554ad4e" providerId="ADAL" clId="{DFE9D700-59E5-4450-B6B6-428D4562F3FA}" dt="2023-09-06T07:03:57.847" v="451" actId="478"/>
          <ac:spMkLst>
            <pc:docMk/>
            <pc:sldMk cId="3799442447" sldId="2355"/>
            <ac:spMk id="5" creationId="{72E4FF61-EDC3-449E-9F65-753B0C2E2F2E}"/>
          </ac:spMkLst>
        </pc:spChg>
        <pc:spChg chg="del">
          <ac:chgData name="Yoel Kortick" userId="167978f5-7f40-4909-85d5-d4149554ad4e" providerId="ADAL" clId="{DFE9D700-59E5-4450-B6B6-428D4562F3FA}" dt="2023-09-06T07:04:01.037" v="452" actId="478"/>
          <ac:spMkLst>
            <pc:docMk/>
            <pc:sldMk cId="3799442447" sldId="2355"/>
            <ac:spMk id="6" creationId="{836FC204-3782-41D4-BEB1-FF6ED0E0066E}"/>
          </ac:spMkLst>
        </pc:spChg>
        <pc:spChg chg="add">
          <ac:chgData name="Yoel Kortick" userId="167978f5-7f40-4909-85d5-d4149554ad4e" providerId="ADAL" clId="{DFE9D700-59E5-4450-B6B6-428D4562F3FA}" dt="2023-09-06T07:05:27.208" v="477" actId="11529"/>
          <ac:spMkLst>
            <pc:docMk/>
            <pc:sldMk cId="3799442447" sldId="2355"/>
            <ac:spMk id="9" creationId="{3283EB83-C69C-4D4A-BE85-D00DDDC18BD1}"/>
          </ac:spMkLst>
        </pc:spChg>
        <pc:spChg chg="add mod">
          <ac:chgData name="Yoel Kortick" userId="167978f5-7f40-4909-85d5-d4149554ad4e" providerId="ADAL" clId="{DFE9D700-59E5-4450-B6B6-428D4562F3FA}" dt="2023-09-06T07:05:38.269" v="496" actId="14100"/>
          <ac:spMkLst>
            <pc:docMk/>
            <pc:sldMk cId="3799442447" sldId="2355"/>
            <ac:spMk id="10" creationId="{733CEF0C-9273-7C9B-1E2E-069D65E09C34}"/>
          </ac:spMkLst>
        </pc:spChg>
        <pc:spChg chg="add mod">
          <ac:chgData name="Yoel Kortick" userId="167978f5-7f40-4909-85d5-d4149554ad4e" providerId="ADAL" clId="{DFE9D700-59E5-4450-B6B6-428D4562F3FA}" dt="2023-09-06T07:05:46.221" v="531" actId="1037"/>
          <ac:spMkLst>
            <pc:docMk/>
            <pc:sldMk cId="3799442447" sldId="2355"/>
            <ac:spMk id="11" creationId="{704F68AB-EDC8-A744-250D-6F111E580243}"/>
          </ac:spMkLst>
        </pc:spChg>
        <pc:picChg chg="add mod">
          <ac:chgData name="Yoel Kortick" userId="167978f5-7f40-4909-85d5-d4149554ad4e" providerId="ADAL" clId="{DFE9D700-59E5-4450-B6B6-428D4562F3FA}" dt="2023-09-06T07:05:21.022" v="476" actId="208"/>
          <ac:picMkLst>
            <pc:docMk/>
            <pc:sldMk cId="3799442447" sldId="2355"/>
            <ac:picMk id="8" creationId="{5D301727-04DE-C537-CEE9-4E0BFFE935E8}"/>
          </ac:picMkLst>
        </pc:picChg>
      </pc:sldChg>
      <pc:sldChg chg="del">
        <pc:chgData name="Yoel Kortick" userId="167978f5-7f40-4909-85d5-d4149554ad4e" providerId="ADAL" clId="{DFE9D700-59E5-4450-B6B6-428D4562F3FA}" dt="2023-09-06T07:41:01.287" v="1191" actId="47"/>
        <pc:sldMkLst>
          <pc:docMk/>
          <pc:sldMk cId="1363248882" sldId="2356"/>
        </pc:sldMkLst>
      </pc:sldChg>
      <pc:sldChg chg="del">
        <pc:chgData name="Yoel Kortick" userId="167978f5-7f40-4909-85d5-d4149554ad4e" providerId="ADAL" clId="{DFE9D700-59E5-4450-B6B6-428D4562F3FA}" dt="2023-09-06T07:41:01.287" v="1191" actId="47"/>
        <pc:sldMkLst>
          <pc:docMk/>
          <pc:sldMk cId="2339579002" sldId="2357"/>
        </pc:sldMkLst>
      </pc:sldChg>
      <pc:sldChg chg="del">
        <pc:chgData name="Yoel Kortick" userId="167978f5-7f40-4909-85d5-d4149554ad4e" providerId="ADAL" clId="{DFE9D700-59E5-4450-B6B6-428D4562F3FA}" dt="2023-09-06T07:41:01.287" v="1191" actId="47"/>
        <pc:sldMkLst>
          <pc:docMk/>
          <pc:sldMk cId="2916391175" sldId="2358"/>
        </pc:sldMkLst>
      </pc:sldChg>
      <pc:sldChg chg="del">
        <pc:chgData name="Yoel Kortick" userId="167978f5-7f40-4909-85d5-d4149554ad4e" providerId="ADAL" clId="{DFE9D700-59E5-4450-B6B6-428D4562F3FA}" dt="2023-09-06T07:41:01.287" v="1191" actId="47"/>
        <pc:sldMkLst>
          <pc:docMk/>
          <pc:sldMk cId="29097742" sldId="2359"/>
        </pc:sldMkLst>
      </pc:sldChg>
      <pc:sldChg chg="addSp delSp modSp mod">
        <pc:chgData name="Yoel Kortick" userId="167978f5-7f40-4909-85d5-d4149554ad4e" providerId="ADAL" clId="{DFE9D700-59E5-4450-B6B6-428D4562F3FA}" dt="2023-09-06T06:45:46.449" v="91" actId="20577"/>
        <pc:sldMkLst>
          <pc:docMk/>
          <pc:sldMk cId="104701498" sldId="2360"/>
        </pc:sldMkLst>
        <pc:spChg chg="add del mod">
          <ac:chgData name="Yoel Kortick" userId="167978f5-7f40-4909-85d5-d4149554ad4e" providerId="ADAL" clId="{DFE9D700-59E5-4450-B6B6-428D4562F3FA}" dt="2023-09-06T06:44:19.854" v="77" actId="21"/>
          <ac:spMkLst>
            <pc:docMk/>
            <pc:sldMk cId="104701498" sldId="2360"/>
            <ac:spMk id="3" creationId="{692A4869-C459-E083-BE70-AF24C34A142A}"/>
          </ac:spMkLst>
        </pc:spChg>
        <pc:spChg chg="add del mod">
          <ac:chgData name="Yoel Kortick" userId="167978f5-7f40-4909-85d5-d4149554ad4e" providerId="ADAL" clId="{DFE9D700-59E5-4450-B6B6-428D4562F3FA}" dt="2023-09-06T06:44:23.929" v="78" actId="478"/>
          <ac:spMkLst>
            <pc:docMk/>
            <pc:sldMk cId="104701498" sldId="2360"/>
            <ac:spMk id="5" creationId="{B3E23150-8712-F004-141D-F75B4159E656}"/>
          </ac:spMkLst>
        </pc:spChg>
        <pc:spChg chg="add mod">
          <ac:chgData name="Yoel Kortick" userId="167978f5-7f40-4909-85d5-d4149554ad4e" providerId="ADAL" clId="{DFE9D700-59E5-4450-B6B6-428D4562F3FA}" dt="2023-09-06T06:45:46.449" v="91" actId="20577"/>
          <ac:spMkLst>
            <pc:docMk/>
            <pc:sldMk cId="104701498" sldId="2360"/>
            <ac:spMk id="6" creationId="{AECB6B96-6896-940C-5A1D-C40AC02258A5}"/>
          </ac:spMkLst>
        </pc:spChg>
        <pc:spChg chg="del mod">
          <ac:chgData name="Yoel Kortick" userId="167978f5-7f40-4909-85d5-d4149554ad4e" providerId="ADAL" clId="{DFE9D700-59E5-4450-B6B6-428D4562F3FA}" dt="2023-09-06T06:45:00.029" v="84" actId="478"/>
          <ac:spMkLst>
            <pc:docMk/>
            <pc:sldMk cId="104701498" sldId="2360"/>
            <ac:spMk id="7" creationId="{9919384F-858D-4515-8843-583B1F2F6C0D}"/>
          </ac:spMkLst>
        </pc:spChg>
        <pc:spChg chg="mod">
          <ac:chgData name="Yoel Kortick" userId="167978f5-7f40-4909-85d5-d4149554ad4e" providerId="ADAL" clId="{DFE9D700-59E5-4450-B6B6-428D4562F3FA}" dt="2023-09-06T06:41:51.270" v="41" actId="5793"/>
          <ac:spMkLst>
            <pc:docMk/>
            <pc:sldMk cId="104701498" sldId="2360"/>
            <ac:spMk id="29" creationId="{C32ADFA3-ED8F-4DA3-8066-35771E272C90}"/>
          </ac:spMkLst>
        </pc:spChg>
        <pc:spChg chg="mod">
          <ac:chgData name="Yoel Kortick" userId="167978f5-7f40-4909-85d5-d4149554ad4e" providerId="ADAL" clId="{DFE9D700-59E5-4450-B6B6-428D4562F3FA}" dt="2023-09-06T06:42:02.790" v="71" actId="20577"/>
          <ac:spMkLst>
            <pc:docMk/>
            <pc:sldMk cId="104701498" sldId="2360"/>
            <ac:spMk id="30" creationId="{996C28E2-704A-4B5C-8F58-AF7C6BF0206B}"/>
          </ac:spMkLst>
        </pc:spChg>
      </pc:sldChg>
      <pc:sldChg chg="addSp delSp modSp add mod">
        <pc:chgData name="Yoel Kortick" userId="167978f5-7f40-4909-85d5-d4149554ad4e" providerId="ADAL" clId="{DFE9D700-59E5-4450-B6B6-428D4562F3FA}" dt="2023-09-06T07:13:45.393" v="653" actId="11529"/>
        <pc:sldMkLst>
          <pc:docMk/>
          <pc:sldMk cId="1304401293" sldId="2361"/>
        </pc:sldMkLst>
        <pc:spChg chg="mod">
          <ac:chgData name="Yoel Kortick" userId="167978f5-7f40-4909-85d5-d4149554ad4e" providerId="ADAL" clId="{DFE9D700-59E5-4450-B6B6-428D4562F3FA}" dt="2023-09-06T07:12:57.862" v="645" actId="20577"/>
          <ac:spMkLst>
            <pc:docMk/>
            <pc:sldMk cId="1304401293" sldId="2361"/>
            <ac:spMk id="3" creationId="{3D5AC908-A09F-432C-A1D6-53161F717DCF}"/>
          </ac:spMkLst>
        </pc:spChg>
        <pc:spChg chg="mod">
          <ac:chgData name="Yoel Kortick" userId="167978f5-7f40-4909-85d5-d4149554ad4e" providerId="ADAL" clId="{DFE9D700-59E5-4450-B6B6-428D4562F3FA}" dt="2023-09-06T07:13:05.681" v="650"/>
          <ac:spMkLst>
            <pc:docMk/>
            <pc:sldMk cId="1304401293" sldId="2361"/>
            <ac:spMk id="4" creationId="{9339AD69-2B9A-45E9-B9DF-01E883A3526F}"/>
          </ac:spMkLst>
        </pc:spChg>
        <pc:spChg chg="del">
          <ac:chgData name="Yoel Kortick" userId="167978f5-7f40-4909-85d5-d4149554ad4e" providerId="ADAL" clId="{DFE9D700-59E5-4450-B6B6-428D4562F3FA}" dt="2023-09-06T07:13:01.854" v="647" actId="478"/>
          <ac:spMkLst>
            <pc:docMk/>
            <pc:sldMk cId="1304401293" sldId="2361"/>
            <ac:spMk id="7" creationId="{703B445F-2124-8D7A-991D-26D9AF67450F}"/>
          </ac:spMkLst>
        </pc:spChg>
        <pc:spChg chg="add">
          <ac:chgData name="Yoel Kortick" userId="167978f5-7f40-4909-85d5-d4149554ad4e" providerId="ADAL" clId="{DFE9D700-59E5-4450-B6B6-428D4562F3FA}" dt="2023-09-06T07:13:45.393" v="653" actId="11529"/>
          <ac:spMkLst>
            <pc:docMk/>
            <pc:sldMk cId="1304401293" sldId="2361"/>
            <ac:spMk id="8" creationId="{C9AEFAE7-BAE9-B840-0BB1-4368560B1DD0}"/>
          </ac:spMkLst>
        </pc:spChg>
        <pc:picChg chg="add mod">
          <ac:chgData name="Yoel Kortick" userId="167978f5-7f40-4909-85d5-d4149554ad4e" providerId="ADAL" clId="{DFE9D700-59E5-4450-B6B6-428D4562F3FA}" dt="2023-09-06T07:13:38.597" v="652" actId="208"/>
          <ac:picMkLst>
            <pc:docMk/>
            <pc:sldMk cId="1304401293" sldId="2361"/>
            <ac:picMk id="6" creationId="{294455CA-38A9-6C5A-EF11-A61E4ED7C853}"/>
          </ac:picMkLst>
        </pc:picChg>
        <pc:picChg chg="del">
          <ac:chgData name="Yoel Kortick" userId="167978f5-7f40-4909-85d5-d4149554ad4e" providerId="ADAL" clId="{DFE9D700-59E5-4450-B6B6-428D4562F3FA}" dt="2023-09-06T07:13:00.621" v="646" actId="478"/>
          <ac:picMkLst>
            <pc:docMk/>
            <pc:sldMk cId="1304401293" sldId="2361"/>
            <ac:picMk id="9" creationId="{D79B5F68-BDDD-4B0E-2E9A-727CA1A675CD}"/>
          </ac:picMkLst>
        </pc:picChg>
      </pc:sldChg>
      <pc:sldChg chg="addSp delSp modSp add mod">
        <pc:chgData name="Yoel Kortick" userId="167978f5-7f40-4909-85d5-d4149554ad4e" providerId="ADAL" clId="{DFE9D700-59E5-4450-B6B6-428D4562F3FA}" dt="2023-09-06T07:17:46.016" v="716" actId="20577"/>
        <pc:sldMkLst>
          <pc:docMk/>
          <pc:sldMk cId="3597182104" sldId="2362"/>
        </pc:sldMkLst>
        <pc:spChg chg="mod">
          <ac:chgData name="Yoel Kortick" userId="167978f5-7f40-4909-85d5-d4149554ad4e" providerId="ADAL" clId="{DFE9D700-59E5-4450-B6B6-428D4562F3FA}" dt="2023-09-06T07:17:46.016" v="716" actId="20577"/>
          <ac:spMkLst>
            <pc:docMk/>
            <pc:sldMk cId="3597182104" sldId="2362"/>
            <ac:spMk id="3" creationId="{3D5AC908-A09F-432C-A1D6-53161F717DCF}"/>
          </ac:spMkLst>
        </pc:spChg>
        <pc:spChg chg="mod">
          <ac:chgData name="Yoel Kortick" userId="167978f5-7f40-4909-85d5-d4149554ad4e" providerId="ADAL" clId="{DFE9D700-59E5-4450-B6B6-428D4562F3FA}" dt="2023-09-06T07:16:48.184" v="703" actId="14100"/>
          <ac:spMkLst>
            <pc:docMk/>
            <pc:sldMk cId="3597182104" sldId="2362"/>
            <ac:spMk id="4" creationId="{9339AD69-2B9A-45E9-B9DF-01E883A3526F}"/>
          </ac:spMkLst>
        </pc:spChg>
        <pc:spChg chg="mod">
          <ac:chgData name="Yoel Kortick" userId="167978f5-7f40-4909-85d5-d4149554ad4e" providerId="ADAL" clId="{DFE9D700-59E5-4450-B6B6-428D4562F3FA}" dt="2023-09-06T07:16:55.845" v="711" actId="1036"/>
          <ac:spMkLst>
            <pc:docMk/>
            <pc:sldMk cId="3597182104" sldId="2362"/>
            <ac:spMk id="8" creationId="{C9AEFAE7-BAE9-B840-0BB1-4368560B1DD0}"/>
          </ac:spMkLst>
        </pc:spChg>
        <pc:spChg chg="add mod">
          <ac:chgData name="Yoel Kortick" userId="167978f5-7f40-4909-85d5-d4149554ad4e" providerId="ADAL" clId="{DFE9D700-59E5-4450-B6B6-428D4562F3FA}" dt="2023-09-06T07:17:17.862" v="715" actId="1582"/>
          <ac:spMkLst>
            <pc:docMk/>
            <pc:sldMk cId="3597182104" sldId="2362"/>
            <ac:spMk id="11" creationId="{832E4FC3-3556-6479-A451-E218524513B9}"/>
          </ac:spMkLst>
        </pc:spChg>
        <pc:picChg chg="del">
          <ac:chgData name="Yoel Kortick" userId="167978f5-7f40-4909-85d5-d4149554ad4e" providerId="ADAL" clId="{DFE9D700-59E5-4450-B6B6-428D4562F3FA}" dt="2023-09-06T07:14:23.035" v="680" actId="478"/>
          <ac:picMkLst>
            <pc:docMk/>
            <pc:sldMk cId="3597182104" sldId="2362"/>
            <ac:picMk id="6" creationId="{294455CA-38A9-6C5A-EF11-A61E4ED7C853}"/>
          </ac:picMkLst>
        </pc:picChg>
        <pc:picChg chg="add mod ord">
          <ac:chgData name="Yoel Kortick" userId="167978f5-7f40-4909-85d5-d4149554ad4e" providerId="ADAL" clId="{DFE9D700-59E5-4450-B6B6-428D4562F3FA}" dt="2023-09-06T07:16:59.817" v="712" actId="167"/>
          <ac:picMkLst>
            <pc:docMk/>
            <pc:sldMk cId="3597182104" sldId="2362"/>
            <ac:picMk id="7" creationId="{275EF1E2-C802-FE5A-BB6A-67B073A787A1}"/>
          </ac:picMkLst>
        </pc:picChg>
        <pc:picChg chg="add mod">
          <ac:chgData name="Yoel Kortick" userId="167978f5-7f40-4909-85d5-d4149554ad4e" providerId="ADAL" clId="{DFE9D700-59E5-4450-B6B6-428D4562F3FA}" dt="2023-09-06T07:16:09.607" v="691" actId="1076"/>
          <ac:picMkLst>
            <pc:docMk/>
            <pc:sldMk cId="3597182104" sldId="2362"/>
            <ac:picMk id="10" creationId="{89F2DCEF-8F51-41E4-2FA7-A8BB7C1B0257}"/>
          </ac:picMkLst>
        </pc:picChg>
      </pc:sldChg>
      <pc:sldChg chg="addSp delSp modSp add mod">
        <pc:chgData name="Yoel Kortick" userId="167978f5-7f40-4909-85d5-d4149554ad4e" providerId="ADAL" clId="{DFE9D700-59E5-4450-B6B6-428D4562F3FA}" dt="2023-09-06T07:31:10.144" v="896" actId="11529"/>
        <pc:sldMkLst>
          <pc:docMk/>
          <pc:sldMk cId="2232208224" sldId="2363"/>
        </pc:sldMkLst>
        <pc:spChg chg="mod">
          <ac:chgData name="Yoel Kortick" userId="167978f5-7f40-4909-85d5-d4149554ad4e" providerId="ADAL" clId="{DFE9D700-59E5-4450-B6B6-428D4562F3FA}" dt="2023-09-06T07:18:11.924" v="738" actId="20577"/>
          <ac:spMkLst>
            <pc:docMk/>
            <pc:sldMk cId="2232208224" sldId="2363"/>
            <ac:spMk id="3" creationId="{3D5AC908-A09F-432C-A1D6-53161F717DCF}"/>
          </ac:spMkLst>
        </pc:spChg>
        <pc:spChg chg="mod">
          <ac:chgData name="Yoel Kortick" userId="167978f5-7f40-4909-85d5-d4149554ad4e" providerId="ADAL" clId="{DFE9D700-59E5-4450-B6B6-428D4562F3FA}" dt="2023-09-06T07:18:00.160" v="725"/>
          <ac:spMkLst>
            <pc:docMk/>
            <pc:sldMk cId="2232208224" sldId="2363"/>
            <ac:spMk id="4" creationId="{9339AD69-2B9A-45E9-B9DF-01E883A3526F}"/>
          </ac:spMkLst>
        </pc:spChg>
        <pc:spChg chg="del">
          <ac:chgData name="Yoel Kortick" userId="167978f5-7f40-4909-85d5-d4149554ad4e" providerId="ADAL" clId="{DFE9D700-59E5-4450-B6B6-428D4562F3FA}" dt="2023-09-06T07:19:29.734" v="742" actId="478"/>
          <ac:spMkLst>
            <pc:docMk/>
            <pc:sldMk cId="2232208224" sldId="2363"/>
            <ac:spMk id="8" creationId="{C9AEFAE7-BAE9-B840-0BB1-4368560B1DD0}"/>
          </ac:spMkLst>
        </pc:spChg>
        <pc:spChg chg="del">
          <ac:chgData name="Yoel Kortick" userId="167978f5-7f40-4909-85d5-d4149554ad4e" providerId="ADAL" clId="{DFE9D700-59E5-4450-B6B6-428D4562F3FA}" dt="2023-09-06T07:19:27.767" v="740" actId="478"/>
          <ac:spMkLst>
            <pc:docMk/>
            <pc:sldMk cId="2232208224" sldId="2363"/>
            <ac:spMk id="11" creationId="{832E4FC3-3556-6479-A451-E218524513B9}"/>
          </ac:spMkLst>
        </pc:spChg>
        <pc:spChg chg="add">
          <ac:chgData name="Yoel Kortick" userId="167978f5-7f40-4909-85d5-d4149554ad4e" providerId="ADAL" clId="{DFE9D700-59E5-4450-B6B6-428D4562F3FA}" dt="2023-09-06T07:20:27.864" v="773" actId="11529"/>
          <ac:spMkLst>
            <pc:docMk/>
            <pc:sldMk cId="2232208224" sldId="2363"/>
            <ac:spMk id="13" creationId="{AF79A4CD-8A4C-CD69-5FF6-A8E12F698E90}"/>
          </ac:spMkLst>
        </pc:spChg>
        <pc:spChg chg="add mod">
          <ac:chgData name="Yoel Kortick" userId="167978f5-7f40-4909-85d5-d4149554ad4e" providerId="ADAL" clId="{DFE9D700-59E5-4450-B6B6-428D4562F3FA}" dt="2023-09-06T07:31:04.463" v="895" actId="208"/>
          <ac:spMkLst>
            <pc:docMk/>
            <pc:sldMk cId="2232208224" sldId="2363"/>
            <ac:spMk id="16" creationId="{B9F60572-B5A5-E393-FB57-94947FA8517F}"/>
          </ac:spMkLst>
        </pc:spChg>
        <pc:picChg chg="add mod">
          <ac:chgData name="Yoel Kortick" userId="167978f5-7f40-4909-85d5-d4149554ad4e" providerId="ADAL" clId="{DFE9D700-59E5-4450-B6B6-428D4562F3FA}" dt="2023-09-06T07:20:16.106" v="767" actId="1076"/>
          <ac:picMkLst>
            <pc:docMk/>
            <pc:sldMk cId="2232208224" sldId="2363"/>
            <ac:picMk id="6" creationId="{0E2B2D1F-7041-D995-91E4-1A1AF872FE4B}"/>
          </ac:picMkLst>
        </pc:picChg>
        <pc:picChg chg="del">
          <ac:chgData name="Yoel Kortick" userId="167978f5-7f40-4909-85d5-d4149554ad4e" providerId="ADAL" clId="{DFE9D700-59E5-4450-B6B6-428D4562F3FA}" dt="2023-09-06T07:19:28.989" v="741" actId="478"/>
          <ac:picMkLst>
            <pc:docMk/>
            <pc:sldMk cId="2232208224" sldId="2363"/>
            <ac:picMk id="7" creationId="{275EF1E2-C802-FE5A-BB6A-67B073A787A1}"/>
          </ac:picMkLst>
        </pc:picChg>
        <pc:picChg chg="del">
          <ac:chgData name="Yoel Kortick" userId="167978f5-7f40-4909-85d5-d4149554ad4e" providerId="ADAL" clId="{DFE9D700-59E5-4450-B6B6-428D4562F3FA}" dt="2023-09-06T07:19:21.829" v="739" actId="478"/>
          <ac:picMkLst>
            <pc:docMk/>
            <pc:sldMk cId="2232208224" sldId="2363"/>
            <ac:picMk id="10" creationId="{89F2DCEF-8F51-41E4-2FA7-A8BB7C1B0257}"/>
          </ac:picMkLst>
        </pc:picChg>
        <pc:picChg chg="add mod">
          <ac:chgData name="Yoel Kortick" userId="167978f5-7f40-4909-85d5-d4149554ad4e" providerId="ADAL" clId="{DFE9D700-59E5-4450-B6B6-428D4562F3FA}" dt="2023-09-06T07:20:22.944" v="772" actId="208"/>
          <ac:picMkLst>
            <pc:docMk/>
            <pc:sldMk cId="2232208224" sldId="2363"/>
            <ac:picMk id="12" creationId="{B95D643B-BDDB-5454-2B49-F41916B49A9F}"/>
          </ac:picMkLst>
        </pc:picChg>
        <pc:picChg chg="add mod">
          <ac:chgData name="Yoel Kortick" userId="167978f5-7f40-4909-85d5-d4149554ad4e" providerId="ADAL" clId="{DFE9D700-59E5-4450-B6B6-428D4562F3FA}" dt="2023-09-06T07:31:01.172" v="894" actId="1076"/>
          <ac:picMkLst>
            <pc:docMk/>
            <pc:sldMk cId="2232208224" sldId="2363"/>
            <ac:picMk id="15" creationId="{88B2572B-8FB8-FFCB-71D1-0AE2E8273269}"/>
          </ac:picMkLst>
        </pc:picChg>
        <pc:cxnChg chg="add">
          <ac:chgData name="Yoel Kortick" userId="167978f5-7f40-4909-85d5-d4149554ad4e" providerId="ADAL" clId="{DFE9D700-59E5-4450-B6B6-428D4562F3FA}" dt="2023-09-06T07:31:10.144" v="896" actId="11529"/>
          <ac:cxnSpMkLst>
            <pc:docMk/>
            <pc:sldMk cId="2232208224" sldId="2363"/>
            <ac:cxnSpMk id="18" creationId="{91EFF32F-9C85-60C7-CB0D-87E6624106AC}"/>
          </ac:cxnSpMkLst>
        </pc:cxnChg>
      </pc:sldChg>
      <pc:sldChg chg="addSp delSp modSp add mod">
        <pc:chgData name="Yoel Kortick" userId="167978f5-7f40-4909-85d5-d4149554ad4e" providerId="ADAL" clId="{DFE9D700-59E5-4450-B6B6-428D4562F3FA}" dt="2023-09-06T07:22:10.342" v="840" actId="20577"/>
        <pc:sldMkLst>
          <pc:docMk/>
          <pc:sldMk cId="3703806662" sldId="2364"/>
        </pc:sldMkLst>
        <pc:spChg chg="mod">
          <ac:chgData name="Yoel Kortick" userId="167978f5-7f40-4909-85d5-d4149554ad4e" providerId="ADAL" clId="{DFE9D700-59E5-4450-B6B6-428D4562F3FA}" dt="2023-09-06T07:22:10.342" v="840" actId="20577"/>
          <ac:spMkLst>
            <pc:docMk/>
            <pc:sldMk cId="3703806662" sldId="2364"/>
            <ac:spMk id="3" creationId="{3D5AC908-A09F-432C-A1D6-53161F717DCF}"/>
          </ac:spMkLst>
        </pc:spChg>
        <pc:spChg chg="mod">
          <ac:chgData name="Yoel Kortick" userId="167978f5-7f40-4909-85d5-d4149554ad4e" providerId="ADAL" clId="{DFE9D700-59E5-4450-B6B6-428D4562F3FA}" dt="2023-09-06T07:21:55.250" v="836" actId="20577"/>
          <ac:spMkLst>
            <pc:docMk/>
            <pc:sldMk cId="3703806662" sldId="2364"/>
            <ac:spMk id="4" creationId="{9339AD69-2B9A-45E9-B9DF-01E883A3526F}"/>
          </ac:spMkLst>
        </pc:spChg>
        <pc:spChg chg="del">
          <ac:chgData name="Yoel Kortick" userId="167978f5-7f40-4909-85d5-d4149554ad4e" providerId="ADAL" clId="{DFE9D700-59E5-4450-B6B6-428D4562F3FA}" dt="2023-09-06T07:21:32.951" v="792" actId="478"/>
          <ac:spMkLst>
            <pc:docMk/>
            <pc:sldMk cId="3703806662" sldId="2364"/>
            <ac:spMk id="13" creationId="{AF79A4CD-8A4C-CD69-5FF6-A8E12F698E90}"/>
          </ac:spMkLst>
        </pc:spChg>
        <pc:picChg chg="del">
          <ac:chgData name="Yoel Kortick" userId="167978f5-7f40-4909-85d5-d4149554ad4e" providerId="ADAL" clId="{DFE9D700-59E5-4450-B6B6-428D4562F3FA}" dt="2023-09-06T07:21:30.575" v="790" actId="478"/>
          <ac:picMkLst>
            <pc:docMk/>
            <pc:sldMk cId="3703806662" sldId="2364"/>
            <ac:picMk id="6" creationId="{0E2B2D1F-7041-D995-91E4-1A1AF872FE4B}"/>
          </ac:picMkLst>
        </pc:picChg>
        <pc:picChg chg="add">
          <ac:chgData name="Yoel Kortick" userId="167978f5-7f40-4909-85d5-d4149554ad4e" providerId="ADAL" clId="{DFE9D700-59E5-4450-B6B6-428D4562F3FA}" dt="2023-09-06T07:21:34.025" v="793" actId="22"/>
          <ac:picMkLst>
            <pc:docMk/>
            <pc:sldMk cId="3703806662" sldId="2364"/>
            <ac:picMk id="7" creationId="{3020522A-D2CA-9015-18D5-F08F013E23DB}"/>
          </ac:picMkLst>
        </pc:picChg>
        <pc:picChg chg="del">
          <ac:chgData name="Yoel Kortick" userId="167978f5-7f40-4909-85d5-d4149554ad4e" providerId="ADAL" clId="{DFE9D700-59E5-4450-B6B6-428D4562F3FA}" dt="2023-09-06T07:21:31.957" v="791" actId="478"/>
          <ac:picMkLst>
            <pc:docMk/>
            <pc:sldMk cId="3703806662" sldId="2364"/>
            <ac:picMk id="12" creationId="{B95D643B-BDDB-5454-2B49-F41916B49A9F}"/>
          </ac:picMkLst>
        </pc:picChg>
      </pc:sldChg>
      <pc:sldChg chg="addSp delSp modSp add mod">
        <pc:chgData name="Yoel Kortick" userId="167978f5-7f40-4909-85d5-d4149554ad4e" providerId="ADAL" clId="{DFE9D700-59E5-4450-B6B6-428D4562F3FA}" dt="2023-09-06T07:27:15.654" v="870" actId="27636"/>
        <pc:sldMkLst>
          <pc:docMk/>
          <pc:sldMk cId="374559544" sldId="2365"/>
        </pc:sldMkLst>
        <pc:spChg chg="mod">
          <ac:chgData name="Yoel Kortick" userId="167978f5-7f40-4909-85d5-d4149554ad4e" providerId="ADAL" clId="{DFE9D700-59E5-4450-B6B6-428D4562F3FA}" dt="2023-09-06T07:27:15.654" v="870" actId="27636"/>
          <ac:spMkLst>
            <pc:docMk/>
            <pc:sldMk cId="374559544" sldId="2365"/>
            <ac:spMk id="3" creationId="{3D5AC908-A09F-432C-A1D6-53161F717DCF}"/>
          </ac:spMkLst>
        </pc:spChg>
        <pc:spChg chg="del">
          <ac:chgData name="Yoel Kortick" userId="167978f5-7f40-4909-85d5-d4149554ad4e" providerId="ADAL" clId="{DFE9D700-59E5-4450-B6B6-428D4562F3FA}" dt="2023-09-06T07:22:57.849" v="860" actId="478"/>
          <ac:spMkLst>
            <pc:docMk/>
            <pc:sldMk cId="374559544" sldId="2365"/>
            <ac:spMk id="4" creationId="{9339AD69-2B9A-45E9-B9DF-01E883A3526F}"/>
          </ac:spMkLst>
        </pc:spChg>
        <pc:spChg chg="add del mod">
          <ac:chgData name="Yoel Kortick" userId="167978f5-7f40-4909-85d5-d4149554ad4e" providerId="ADAL" clId="{DFE9D700-59E5-4450-B6B6-428D4562F3FA}" dt="2023-09-06T07:22:58.643" v="861" actId="478"/>
          <ac:spMkLst>
            <pc:docMk/>
            <pc:sldMk cId="374559544" sldId="2365"/>
            <ac:spMk id="6" creationId="{33D29AD0-DEAC-6942-5579-C56CB6A4A390}"/>
          </ac:spMkLst>
        </pc:spChg>
        <pc:picChg chg="del">
          <ac:chgData name="Yoel Kortick" userId="167978f5-7f40-4909-85d5-d4149554ad4e" providerId="ADAL" clId="{DFE9D700-59E5-4450-B6B6-428D4562F3FA}" dt="2023-09-06T07:23:01.011" v="862" actId="478"/>
          <ac:picMkLst>
            <pc:docMk/>
            <pc:sldMk cId="374559544" sldId="2365"/>
            <ac:picMk id="7" creationId="{3020522A-D2CA-9015-18D5-F08F013E23DB}"/>
          </ac:picMkLst>
        </pc:picChg>
        <pc:picChg chg="add mod">
          <ac:chgData name="Yoel Kortick" userId="167978f5-7f40-4909-85d5-d4149554ad4e" providerId="ADAL" clId="{DFE9D700-59E5-4450-B6B6-428D4562F3FA}" dt="2023-09-06T07:27:01.952" v="868" actId="1076"/>
          <ac:picMkLst>
            <pc:docMk/>
            <pc:sldMk cId="374559544" sldId="2365"/>
            <ac:picMk id="9" creationId="{81F253B3-1769-E6B5-6587-6CFA50A05488}"/>
          </ac:picMkLst>
        </pc:picChg>
      </pc:sldChg>
      <pc:sldChg chg="addSp delSp modSp add mod">
        <pc:chgData name="Yoel Kortick" userId="167978f5-7f40-4909-85d5-d4149554ad4e" providerId="ADAL" clId="{DFE9D700-59E5-4450-B6B6-428D4562F3FA}" dt="2023-09-06T07:28:31.087" v="883" actId="208"/>
        <pc:sldMkLst>
          <pc:docMk/>
          <pc:sldMk cId="3555115450" sldId="2366"/>
        </pc:sldMkLst>
        <pc:spChg chg="mod">
          <ac:chgData name="Yoel Kortick" userId="167978f5-7f40-4909-85d5-d4149554ad4e" providerId="ADAL" clId="{DFE9D700-59E5-4450-B6B6-428D4562F3FA}" dt="2023-09-06T07:27:21.815" v="872" actId="20577"/>
          <ac:spMkLst>
            <pc:docMk/>
            <pc:sldMk cId="3555115450" sldId="2366"/>
            <ac:spMk id="3" creationId="{3D5AC908-A09F-432C-A1D6-53161F717DCF}"/>
          </ac:spMkLst>
        </pc:spChg>
        <pc:spChg chg="add">
          <ac:chgData name="Yoel Kortick" userId="167978f5-7f40-4909-85d5-d4149554ad4e" providerId="ADAL" clId="{DFE9D700-59E5-4450-B6B6-428D4562F3FA}" dt="2023-09-06T07:28:16.985" v="875" actId="11529"/>
          <ac:spMkLst>
            <pc:docMk/>
            <pc:sldMk cId="3555115450" sldId="2366"/>
            <ac:spMk id="6" creationId="{544E8A60-7A5F-8440-D905-35E6BB7F7DD2}"/>
          </ac:spMkLst>
        </pc:spChg>
        <pc:spChg chg="add mod">
          <ac:chgData name="Yoel Kortick" userId="167978f5-7f40-4909-85d5-d4149554ad4e" providerId="ADAL" clId="{DFE9D700-59E5-4450-B6B6-428D4562F3FA}" dt="2023-09-06T07:28:28.203" v="882" actId="1038"/>
          <ac:spMkLst>
            <pc:docMk/>
            <pc:sldMk cId="3555115450" sldId="2366"/>
            <ac:spMk id="7" creationId="{489F0051-B9DC-7371-72CD-2F5F2747E1AC}"/>
          </ac:spMkLst>
        </pc:spChg>
        <pc:picChg chg="add mod">
          <ac:chgData name="Yoel Kortick" userId="167978f5-7f40-4909-85d5-d4149554ad4e" providerId="ADAL" clId="{DFE9D700-59E5-4450-B6B6-428D4562F3FA}" dt="2023-09-06T07:28:31.087" v="883" actId="208"/>
          <ac:picMkLst>
            <pc:docMk/>
            <pc:sldMk cId="3555115450" sldId="2366"/>
            <ac:picMk id="5" creationId="{37A7169B-F025-90C4-4FDF-5BC2CCB6DFF5}"/>
          </ac:picMkLst>
        </pc:picChg>
        <pc:picChg chg="del">
          <ac:chgData name="Yoel Kortick" userId="167978f5-7f40-4909-85d5-d4149554ad4e" providerId="ADAL" clId="{DFE9D700-59E5-4450-B6B6-428D4562F3FA}" dt="2023-09-06T07:27:23.252" v="873" actId="478"/>
          <ac:picMkLst>
            <pc:docMk/>
            <pc:sldMk cId="3555115450" sldId="2366"/>
            <ac:picMk id="9" creationId="{81F253B3-1769-E6B5-6587-6CFA50A05488}"/>
          </ac:picMkLst>
        </pc:picChg>
      </pc:sldChg>
      <pc:sldChg chg="modSp add del mod">
        <pc:chgData name="Yoel Kortick" userId="167978f5-7f40-4909-85d5-d4149554ad4e" providerId="ADAL" clId="{DFE9D700-59E5-4450-B6B6-428D4562F3FA}" dt="2023-09-06T07:43:51.019" v="1216" actId="47"/>
        <pc:sldMkLst>
          <pc:docMk/>
          <pc:sldMk cId="1675040005" sldId="2367"/>
        </pc:sldMkLst>
        <pc:spChg chg="mod">
          <ac:chgData name="Yoel Kortick" userId="167978f5-7f40-4909-85d5-d4149554ad4e" providerId="ADAL" clId="{DFE9D700-59E5-4450-B6B6-428D4562F3FA}" dt="2023-09-06T07:36:30.906" v="1047" actId="20577"/>
          <ac:spMkLst>
            <pc:docMk/>
            <pc:sldMk cId="1675040005" sldId="2367"/>
            <ac:spMk id="4" creationId="{3EB881EF-8127-4A88-A661-082445FC2E2E}"/>
          </ac:spMkLst>
        </pc:spChg>
      </pc:sldChg>
      <pc:sldChg chg="delSp modSp add mod">
        <pc:chgData name="Yoel Kortick" userId="167978f5-7f40-4909-85d5-d4149554ad4e" providerId="ADAL" clId="{DFE9D700-59E5-4450-B6B6-428D4562F3FA}" dt="2023-09-06T07:40:50.551" v="1190" actId="404"/>
        <pc:sldMkLst>
          <pc:docMk/>
          <pc:sldMk cId="3318385958" sldId="2368"/>
        </pc:sldMkLst>
        <pc:spChg chg="mod">
          <ac:chgData name="Yoel Kortick" userId="167978f5-7f40-4909-85d5-d4149554ad4e" providerId="ADAL" clId="{DFE9D700-59E5-4450-B6B6-428D4562F3FA}" dt="2023-09-06T07:40:50.551" v="1190" actId="404"/>
          <ac:spMkLst>
            <pc:docMk/>
            <pc:sldMk cId="3318385958" sldId="2368"/>
            <ac:spMk id="12" creationId="{ABC3C94A-660B-4294-AFA2-8EF45C0DDE58}"/>
          </ac:spMkLst>
        </pc:spChg>
        <pc:picChg chg="del">
          <ac:chgData name="Yoel Kortick" userId="167978f5-7f40-4909-85d5-d4149554ad4e" providerId="ADAL" clId="{DFE9D700-59E5-4450-B6B6-428D4562F3FA}" dt="2023-09-06T07:39:57.132" v="1173" actId="478"/>
          <ac:picMkLst>
            <pc:docMk/>
            <pc:sldMk cId="3318385958" sldId="2368"/>
            <ac:picMk id="8" creationId="{E2B65C64-15D0-E137-1040-5200E24F2F96}"/>
          </ac:picMkLst>
        </pc:picChg>
      </pc:sldChg>
      <pc:sldChg chg="modSp add mod">
        <pc:chgData name="Yoel Kortick" userId="167978f5-7f40-4909-85d5-d4149554ad4e" providerId="ADAL" clId="{DFE9D700-59E5-4450-B6B6-428D4562F3FA}" dt="2023-09-06T07:43:48.483" v="1215"/>
        <pc:sldMkLst>
          <pc:docMk/>
          <pc:sldMk cId="1096391414" sldId="2369"/>
        </pc:sldMkLst>
        <pc:spChg chg="mod">
          <ac:chgData name="Yoel Kortick" userId="167978f5-7f40-4909-85d5-d4149554ad4e" providerId="ADAL" clId="{DFE9D700-59E5-4450-B6B6-428D4562F3FA}" dt="2023-09-06T07:43:48.483" v="1215"/>
          <ac:spMkLst>
            <pc:docMk/>
            <pc:sldMk cId="1096391414" sldId="2369"/>
            <ac:spMk id="3" creationId="{440E2C51-CB70-4EE1-8E6B-DADCB74DEC44}"/>
          </ac:spMkLst>
        </pc:spChg>
      </pc:sldChg>
      <pc:sldChg chg="modSp add mod">
        <pc:chgData name="Yoel Kortick" userId="167978f5-7f40-4909-85d5-d4149554ad4e" providerId="ADAL" clId="{DFE9D700-59E5-4450-B6B6-428D4562F3FA}" dt="2023-09-06T07:43:36.771" v="1213"/>
        <pc:sldMkLst>
          <pc:docMk/>
          <pc:sldMk cId="848204455" sldId="2370"/>
        </pc:sldMkLst>
        <pc:spChg chg="mod">
          <ac:chgData name="Yoel Kortick" userId="167978f5-7f40-4909-85d5-d4149554ad4e" providerId="ADAL" clId="{DFE9D700-59E5-4450-B6B6-428D4562F3FA}" dt="2023-09-06T07:43:36.771" v="1213"/>
          <ac:spMkLst>
            <pc:docMk/>
            <pc:sldMk cId="848204455" sldId="2370"/>
            <ac:spMk id="3" creationId="{440E2C51-CB70-4EE1-8E6B-DADCB74DEC44}"/>
          </ac:spMkLst>
        </pc:spChg>
      </pc:sldChg>
      <pc:sldMasterChg chg="addSp delSp modSp mod delSldLayout">
        <pc:chgData name="Yoel Kortick" userId="167978f5-7f40-4909-85d5-d4149554ad4e" providerId="ADAL" clId="{DFE9D700-59E5-4450-B6B6-428D4562F3FA}" dt="2023-09-06T07:44:53.234" v="1220"/>
        <pc:sldMasterMkLst>
          <pc:docMk/>
          <pc:sldMasterMk cId="2149381290" sldId="2147483648"/>
        </pc:sldMasterMkLst>
        <pc:spChg chg="mod">
          <ac:chgData name="Yoel Kortick" userId="167978f5-7f40-4909-85d5-d4149554ad4e" providerId="ADAL" clId="{DFE9D700-59E5-4450-B6B6-428D4562F3FA}" dt="2023-09-06T06:42:40.246" v="73" actId="20577"/>
          <ac:spMkLst>
            <pc:docMk/>
            <pc:sldMasterMk cId="2149381290" sldId="2147483648"/>
            <ac:spMk id="27" creationId="{00000000-0000-0000-0000-000000000000}"/>
          </ac:spMkLst>
        </pc:spChg>
        <pc:picChg chg="del">
          <ac:chgData name="Yoel Kortick" userId="167978f5-7f40-4909-85d5-d4149554ad4e" providerId="ADAL" clId="{DFE9D700-59E5-4450-B6B6-428D4562F3FA}" dt="2023-09-06T07:44:51.884" v="1219" actId="478"/>
          <ac:picMkLst>
            <pc:docMk/>
            <pc:sldMasterMk cId="2149381290" sldId="2147483648"/>
            <ac:picMk id="4" creationId="{00000000-0000-0000-0000-000000000000}"/>
          </ac:picMkLst>
        </pc:picChg>
        <pc:picChg chg="add mod">
          <ac:chgData name="Yoel Kortick" userId="167978f5-7f40-4909-85d5-d4149554ad4e" providerId="ADAL" clId="{DFE9D700-59E5-4450-B6B6-428D4562F3FA}" dt="2023-09-06T07:44:53.234" v="1220"/>
          <ac:picMkLst>
            <pc:docMk/>
            <pc:sldMasterMk cId="2149381290" sldId="2147483648"/>
            <ac:picMk id="5" creationId="{0B8CB065-96E7-BEB0-4337-865050A26E03}"/>
          </ac:picMkLst>
        </pc:picChg>
        <pc:sldLayoutChg chg="del">
          <pc:chgData name="Yoel Kortick" userId="167978f5-7f40-4909-85d5-d4149554ad4e" providerId="ADAL" clId="{DFE9D700-59E5-4450-B6B6-428D4562F3FA}" dt="2023-09-06T07:42:32.329" v="1202" actId="47"/>
          <pc:sldLayoutMkLst>
            <pc:docMk/>
            <pc:sldMasterMk cId="2149381290" sldId="2147483648"/>
            <pc:sldLayoutMk cId="3854527852" sldId="2147483809"/>
          </pc:sldLayoutMkLst>
        </pc:sldLayoutChg>
      </pc:sldMasterChg>
      <pc:sldMasterChg chg="addSp delSp modSp mod">
        <pc:chgData name="Yoel Kortick" userId="167978f5-7f40-4909-85d5-d4149554ad4e" providerId="ADAL" clId="{DFE9D700-59E5-4450-B6B6-428D4562F3FA}" dt="2023-09-06T07:45:05.815" v="1222"/>
        <pc:sldMasterMkLst>
          <pc:docMk/>
          <pc:sldMasterMk cId="3258395433" sldId="2147483810"/>
        </pc:sldMasterMkLst>
        <pc:spChg chg="mod">
          <ac:chgData name="Yoel Kortick" userId="167978f5-7f40-4909-85d5-d4149554ad4e" providerId="ADAL" clId="{DFE9D700-59E5-4450-B6B6-428D4562F3FA}" dt="2023-09-06T06:43:03.479" v="75" actId="20577"/>
          <ac:spMkLst>
            <pc:docMk/>
            <pc:sldMasterMk cId="3258395433" sldId="2147483810"/>
            <ac:spMk id="27" creationId="{00000000-0000-0000-0000-000000000000}"/>
          </ac:spMkLst>
        </pc:spChg>
        <pc:picChg chg="add mod">
          <ac:chgData name="Yoel Kortick" userId="167978f5-7f40-4909-85d5-d4149554ad4e" providerId="ADAL" clId="{DFE9D700-59E5-4450-B6B6-428D4562F3FA}" dt="2023-09-06T07:45:05.815" v="1222"/>
          <ac:picMkLst>
            <pc:docMk/>
            <pc:sldMasterMk cId="3258395433" sldId="2147483810"/>
            <ac:picMk id="4" creationId="{38639460-1CD8-374E-A0B0-51F3FABB97F3}"/>
          </ac:picMkLst>
        </pc:picChg>
        <pc:picChg chg="del">
          <ac:chgData name="Yoel Kortick" userId="167978f5-7f40-4909-85d5-d4149554ad4e" providerId="ADAL" clId="{DFE9D700-59E5-4450-B6B6-428D4562F3FA}" dt="2023-09-06T07:45:05.323" v="1221" actId="478"/>
          <ac:picMkLst>
            <pc:docMk/>
            <pc:sldMasterMk cId="3258395433" sldId="2147483810"/>
            <ac:picMk id="10" creationId="{64EAC6E9-8ACD-4B43-A468-1C69E0B7F7D6}"/>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9/6/2023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9/6/2023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8.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9.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1.svg"/><Relationship Id="rId4" Type="http://schemas.openxmlformats.org/officeDocument/2006/relationships/image" Target="../media/image5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674242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9350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9908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479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7337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2565986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308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208747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1.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0B8CB065-96E7-BEB0-4337-865050A26E03}"/>
              </a:ext>
            </a:extLst>
          </p:cNvPr>
          <p:cNvPicPr>
            <a:picLocks noChangeAspect="1"/>
          </p:cNvPicPr>
          <p:nvPr userDrawn="1"/>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33" r:id="rId21"/>
    <p:sldLayoutId id="2147483834" r:id="rId22"/>
    <p:sldLayoutId id="2147483835" r:id="rId23"/>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4" name="Graphic 3">
            <a:extLst>
              <a:ext uri="{FF2B5EF4-FFF2-40B4-BE49-F238E27FC236}">
                <a16:creationId xmlns:a16="http://schemas.microsoft.com/office/drawing/2014/main" id="{38639460-1CD8-374E-A0B0-51F3FABB97F3}"/>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6" r:id="rId23"/>
    <p:sldLayoutId id="2147483837" r:id="rId2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1.xml"/><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100Managing_Multiple_Institutions_Using_a_Network_Zone/07_Administering_Consortia/010Centrally_Managing_Users_in_a_Network_Zone" TargetMode="External"/><Relationship Id="rId2" Type="http://schemas.openxmlformats.org/officeDocument/2006/relationships/image" Target="../media/image53.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30Fulfillment/050Resource_Sharing/Fulfillment_Networks_Overview/010Fulfillment_Networks" TargetMode="External"/><Relationship Id="rId2" Type="http://schemas.openxmlformats.org/officeDocument/2006/relationships/image" Target="../media/image54.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179512" y="2427734"/>
            <a:ext cx="6768752" cy="1296144"/>
          </a:xfrm>
        </p:spPr>
        <p:txBody>
          <a:bodyPr/>
          <a:lstStyle/>
          <a:p>
            <a:r>
              <a:rPr lang="en-US" sz="2400" dirty="0"/>
              <a:t>An example of  setup and demo for Automated Fulfillment Network (AFN) in a network zone consortia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9B5F68-BDDD-4B0E-2E9A-727CA1A675CD}"/>
              </a:ext>
            </a:extLst>
          </p:cNvPr>
          <p:cNvPicPr>
            <a:picLocks noChangeAspect="1"/>
          </p:cNvPicPr>
          <p:nvPr/>
        </p:nvPicPr>
        <p:blipFill>
          <a:blip r:embed="rId2"/>
          <a:stretch>
            <a:fillRect/>
          </a:stretch>
        </p:blipFill>
        <p:spPr>
          <a:xfrm>
            <a:off x="304800" y="2730599"/>
            <a:ext cx="8534400" cy="1857375"/>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flow – 1 – end user searches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800200"/>
          </a:xfrm>
        </p:spPr>
        <p:txBody>
          <a:bodyPr>
            <a:normAutofit/>
          </a:bodyPr>
          <a:lstStyle/>
          <a:p>
            <a:r>
              <a:rPr lang="en-US" sz="2000" dirty="0"/>
              <a:t>User logs into Alma University Primo and searches the view “Ex Libris University Consortium”.  </a:t>
            </a:r>
          </a:p>
          <a:p>
            <a:r>
              <a:rPr lang="en-US" sz="2000" dirty="0"/>
              <a:t>This is a view of the entire network zone.  </a:t>
            </a:r>
          </a:p>
          <a:p>
            <a:r>
              <a:rPr lang="en-US" sz="2000" dirty="0"/>
              <a:t>User searches for above title “Boom! : voices of the sixties : personal reflections on the '60s and today”.</a:t>
            </a:r>
          </a:p>
        </p:txBody>
      </p:sp>
      <p:sp>
        <p:nvSpPr>
          <p:cNvPr id="7" name="Rectangle 6">
            <a:extLst>
              <a:ext uri="{FF2B5EF4-FFF2-40B4-BE49-F238E27FC236}">
                <a16:creationId xmlns:a16="http://schemas.microsoft.com/office/drawing/2014/main" id="{703B445F-2124-8D7A-991D-26D9AF67450F}"/>
              </a:ext>
            </a:extLst>
          </p:cNvPr>
          <p:cNvSpPr/>
          <p:nvPr/>
        </p:nvSpPr>
        <p:spPr>
          <a:xfrm>
            <a:off x="4317034" y="3576298"/>
            <a:ext cx="2055165" cy="291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7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flow – 2 – end user checks availability</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800200"/>
          </a:xfrm>
        </p:spPr>
        <p:txBody>
          <a:bodyPr>
            <a:normAutofit/>
          </a:bodyPr>
          <a:lstStyle/>
          <a:p>
            <a:r>
              <a:rPr lang="en-US" sz="2000" dirty="0"/>
              <a:t>User sees that the item is not available in her institution but can click “Check for available services”</a:t>
            </a:r>
          </a:p>
        </p:txBody>
      </p:sp>
      <p:pic>
        <p:nvPicPr>
          <p:cNvPr id="6" name="Picture 5">
            <a:extLst>
              <a:ext uri="{FF2B5EF4-FFF2-40B4-BE49-F238E27FC236}">
                <a16:creationId xmlns:a16="http://schemas.microsoft.com/office/drawing/2014/main" id="{294455CA-38A9-6C5A-EF11-A61E4ED7C853}"/>
              </a:ext>
            </a:extLst>
          </p:cNvPr>
          <p:cNvPicPr>
            <a:picLocks noChangeAspect="1"/>
          </p:cNvPicPr>
          <p:nvPr/>
        </p:nvPicPr>
        <p:blipFill>
          <a:blip r:embed="rId2"/>
          <a:stretch>
            <a:fillRect/>
          </a:stretch>
        </p:blipFill>
        <p:spPr>
          <a:xfrm>
            <a:off x="457200" y="1876425"/>
            <a:ext cx="8229600" cy="1390650"/>
          </a:xfrm>
          <a:prstGeom prst="rect">
            <a:avLst/>
          </a:prstGeom>
          <a:ln>
            <a:solidFill>
              <a:schemeClr val="accent1"/>
            </a:solidFill>
          </a:ln>
        </p:spPr>
      </p:pic>
      <p:sp>
        <p:nvSpPr>
          <p:cNvPr id="8" name="Rectangle 7">
            <a:extLst>
              <a:ext uri="{FF2B5EF4-FFF2-40B4-BE49-F238E27FC236}">
                <a16:creationId xmlns:a16="http://schemas.microsoft.com/office/drawing/2014/main" id="{C9AEFAE7-BAE9-B840-0BB1-4368560B1DD0}"/>
              </a:ext>
            </a:extLst>
          </p:cNvPr>
          <p:cNvSpPr/>
          <p:nvPr/>
        </p:nvSpPr>
        <p:spPr>
          <a:xfrm>
            <a:off x="1619672" y="2787774"/>
            <a:ext cx="22322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40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5EF1E2-C802-FE5A-BB6A-67B073A787A1}"/>
              </a:ext>
            </a:extLst>
          </p:cNvPr>
          <p:cNvPicPr>
            <a:picLocks noChangeAspect="1"/>
          </p:cNvPicPr>
          <p:nvPr/>
        </p:nvPicPr>
        <p:blipFill>
          <a:blip r:embed="rId2"/>
          <a:stretch>
            <a:fillRect/>
          </a:stretch>
        </p:blipFill>
        <p:spPr>
          <a:xfrm>
            <a:off x="2051718" y="2014538"/>
            <a:ext cx="5040561" cy="716580"/>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flow – 3 – end user has resource sharing link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008111"/>
          </a:xfrm>
        </p:spPr>
        <p:txBody>
          <a:bodyPr>
            <a:normAutofit/>
          </a:bodyPr>
          <a:lstStyle/>
          <a:p>
            <a:r>
              <a:rPr lang="en-US" sz="1800" dirty="0"/>
              <a:t>After clicking “Check for available services” the user sees option to request item via ‘Resource Sharing” and </a:t>
            </a:r>
            <a:r>
              <a:rPr lang="en-US" sz="1800" dirty="0">
                <a:highlight>
                  <a:srgbClr val="FFFF00"/>
                </a:highlight>
              </a:rPr>
              <a:t>no need to log into another institution or click anywhere else</a:t>
            </a:r>
            <a:r>
              <a:rPr lang="en-US" sz="1800" dirty="0"/>
              <a:t>.  </a:t>
            </a:r>
          </a:p>
          <a:p>
            <a:r>
              <a:rPr lang="en-US" sz="1800" dirty="0"/>
              <a:t>This label can be renamed if desired.</a:t>
            </a:r>
          </a:p>
        </p:txBody>
      </p:sp>
      <p:sp>
        <p:nvSpPr>
          <p:cNvPr id="8" name="Rectangle 7">
            <a:extLst>
              <a:ext uri="{FF2B5EF4-FFF2-40B4-BE49-F238E27FC236}">
                <a16:creationId xmlns:a16="http://schemas.microsoft.com/office/drawing/2014/main" id="{C9AEFAE7-BAE9-B840-0BB1-4368560B1DD0}"/>
              </a:ext>
            </a:extLst>
          </p:cNvPr>
          <p:cNvSpPr/>
          <p:nvPr/>
        </p:nvSpPr>
        <p:spPr>
          <a:xfrm>
            <a:off x="2240244" y="2339308"/>
            <a:ext cx="864096" cy="246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9F2DCEF-8F51-41E4-2FA7-A8BB7C1B0257}"/>
              </a:ext>
            </a:extLst>
          </p:cNvPr>
          <p:cNvPicPr>
            <a:picLocks noChangeAspect="1"/>
          </p:cNvPicPr>
          <p:nvPr/>
        </p:nvPicPr>
        <p:blipFill>
          <a:blip r:embed="rId3"/>
          <a:stretch>
            <a:fillRect/>
          </a:stretch>
        </p:blipFill>
        <p:spPr>
          <a:xfrm>
            <a:off x="2051718" y="2704450"/>
            <a:ext cx="5040561" cy="2062603"/>
          </a:xfrm>
          <a:prstGeom prst="rect">
            <a:avLst/>
          </a:prstGeom>
        </p:spPr>
      </p:pic>
      <p:sp>
        <p:nvSpPr>
          <p:cNvPr id="11" name="Rectangle 10">
            <a:extLst>
              <a:ext uri="{FF2B5EF4-FFF2-40B4-BE49-F238E27FC236}">
                <a16:creationId xmlns:a16="http://schemas.microsoft.com/office/drawing/2014/main" id="{832E4FC3-3556-6479-A451-E218524513B9}"/>
              </a:ext>
            </a:extLst>
          </p:cNvPr>
          <p:cNvSpPr/>
          <p:nvPr/>
        </p:nvSpPr>
        <p:spPr>
          <a:xfrm>
            <a:off x="2051718" y="2014538"/>
            <a:ext cx="5040561" cy="2752515"/>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18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flow – 4 – create resource sharing request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008111"/>
          </a:xfrm>
        </p:spPr>
        <p:txBody>
          <a:bodyPr>
            <a:normAutofit/>
          </a:bodyPr>
          <a:lstStyle/>
          <a:p>
            <a:r>
              <a:rPr lang="en-US" sz="1800" dirty="0"/>
              <a:t>After clicking “Resource Sharing” everything is filled in and the user simply needs to send the request</a:t>
            </a:r>
          </a:p>
        </p:txBody>
      </p:sp>
      <p:pic>
        <p:nvPicPr>
          <p:cNvPr id="6" name="Picture 5">
            <a:extLst>
              <a:ext uri="{FF2B5EF4-FFF2-40B4-BE49-F238E27FC236}">
                <a16:creationId xmlns:a16="http://schemas.microsoft.com/office/drawing/2014/main" id="{0E2B2D1F-7041-D995-91E4-1A1AF872FE4B}"/>
              </a:ext>
            </a:extLst>
          </p:cNvPr>
          <p:cNvPicPr>
            <a:picLocks noChangeAspect="1"/>
          </p:cNvPicPr>
          <p:nvPr/>
        </p:nvPicPr>
        <p:blipFill>
          <a:blip r:embed="rId2"/>
          <a:stretch>
            <a:fillRect/>
          </a:stretch>
        </p:blipFill>
        <p:spPr>
          <a:xfrm>
            <a:off x="3275856" y="1245296"/>
            <a:ext cx="2157356" cy="2652908"/>
          </a:xfrm>
          <a:prstGeom prst="rect">
            <a:avLst/>
          </a:prstGeom>
          <a:ln>
            <a:solidFill>
              <a:schemeClr val="accent1"/>
            </a:solidFill>
          </a:ln>
        </p:spPr>
      </p:pic>
      <p:pic>
        <p:nvPicPr>
          <p:cNvPr id="12" name="Picture 11">
            <a:extLst>
              <a:ext uri="{FF2B5EF4-FFF2-40B4-BE49-F238E27FC236}">
                <a16:creationId xmlns:a16="http://schemas.microsoft.com/office/drawing/2014/main" id="{B95D643B-BDDB-5454-2B49-F41916B49A9F}"/>
              </a:ext>
            </a:extLst>
          </p:cNvPr>
          <p:cNvPicPr>
            <a:picLocks noChangeAspect="1"/>
          </p:cNvPicPr>
          <p:nvPr/>
        </p:nvPicPr>
        <p:blipFill>
          <a:blip r:embed="rId3"/>
          <a:stretch>
            <a:fillRect/>
          </a:stretch>
        </p:blipFill>
        <p:spPr>
          <a:xfrm>
            <a:off x="3275856" y="3984537"/>
            <a:ext cx="2157356" cy="891469"/>
          </a:xfrm>
          <a:prstGeom prst="rect">
            <a:avLst/>
          </a:prstGeom>
          <a:ln>
            <a:solidFill>
              <a:schemeClr val="accent1"/>
            </a:solidFill>
          </a:ln>
        </p:spPr>
      </p:pic>
      <p:sp>
        <p:nvSpPr>
          <p:cNvPr id="13" name="Rectangle 12">
            <a:extLst>
              <a:ext uri="{FF2B5EF4-FFF2-40B4-BE49-F238E27FC236}">
                <a16:creationId xmlns:a16="http://schemas.microsoft.com/office/drawing/2014/main" id="{AF79A4CD-8A4C-CD69-5FF6-A8E12F698E90}"/>
              </a:ext>
            </a:extLst>
          </p:cNvPr>
          <p:cNvSpPr/>
          <p:nvPr/>
        </p:nvSpPr>
        <p:spPr>
          <a:xfrm>
            <a:off x="3923928" y="4659982"/>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8B2572B-8FB8-FFCB-71D1-0AE2E8273269}"/>
              </a:ext>
            </a:extLst>
          </p:cNvPr>
          <p:cNvPicPr>
            <a:picLocks noChangeAspect="1"/>
          </p:cNvPicPr>
          <p:nvPr/>
        </p:nvPicPr>
        <p:blipFill>
          <a:blip r:embed="rId4"/>
          <a:stretch>
            <a:fillRect/>
          </a:stretch>
        </p:blipFill>
        <p:spPr>
          <a:xfrm>
            <a:off x="5940152" y="2931790"/>
            <a:ext cx="2743200" cy="1304925"/>
          </a:xfrm>
          <a:prstGeom prst="rect">
            <a:avLst/>
          </a:prstGeom>
          <a:ln>
            <a:solidFill>
              <a:schemeClr val="accent1"/>
            </a:solidFill>
          </a:ln>
        </p:spPr>
      </p:pic>
      <p:sp>
        <p:nvSpPr>
          <p:cNvPr id="16" name="TextBox 15">
            <a:extLst>
              <a:ext uri="{FF2B5EF4-FFF2-40B4-BE49-F238E27FC236}">
                <a16:creationId xmlns:a16="http://schemas.microsoft.com/office/drawing/2014/main" id="{B9F60572-B5A5-E393-FB57-94947FA8517F}"/>
              </a:ext>
            </a:extLst>
          </p:cNvPr>
          <p:cNvSpPr txBox="1"/>
          <p:nvPr/>
        </p:nvSpPr>
        <p:spPr>
          <a:xfrm>
            <a:off x="6372200" y="1563638"/>
            <a:ext cx="2157356" cy="1015663"/>
          </a:xfrm>
          <a:prstGeom prst="rect">
            <a:avLst/>
          </a:prstGeom>
          <a:noFill/>
          <a:ln>
            <a:solidFill>
              <a:schemeClr val="accent1"/>
            </a:solidFill>
          </a:ln>
        </p:spPr>
        <p:txBody>
          <a:bodyPr wrap="square" rtlCol="0">
            <a:spAutoFit/>
          </a:bodyPr>
          <a:lstStyle/>
          <a:p>
            <a:r>
              <a:rPr lang="en-US" sz="12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The patron can choose which institution to pick up the item at, and by default it is the institution where he or she is registered</a:t>
            </a:r>
            <a:endParaRPr lang="en-US" sz="1200" dirty="0"/>
          </a:p>
        </p:txBody>
      </p:sp>
      <p:cxnSp>
        <p:nvCxnSpPr>
          <p:cNvPr id="18" name="Straight Arrow Connector 17">
            <a:extLst>
              <a:ext uri="{FF2B5EF4-FFF2-40B4-BE49-F238E27FC236}">
                <a16:creationId xmlns:a16="http://schemas.microsoft.com/office/drawing/2014/main" id="{91EFF32F-9C85-60C7-CB0D-87E6624106AC}"/>
              </a:ext>
            </a:extLst>
          </p:cNvPr>
          <p:cNvCxnSpPr/>
          <p:nvPr/>
        </p:nvCxnSpPr>
        <p:spPr>
          <a:xfrm flipH="1">
            <a:off x="7311752" y="2579301"/>
            <a:ext cx="356592" cy="7125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208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flow – 5 – resource sharing request is created</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008111"/>
          </a:xfrm>
        </p:spPr>
        <p:txBody>
          <a:bodyPr>
            <a:normAutofit/>
          </a:bodyPr>
          <a:lstStyle/>
          <a:p>
            <a:r>
              <a:rPr lang="en-US" sz="1800" dirty="0"/>
              <a:t>The resource sharing request is created.</a:t>
            </a:r>
          </a:p>
        </p:txBody>
      </p:sp>
      <p:pic>
        <p:nvPicPr>
          <p:cNvPr id="7" name="Picture 6">
            <a:extLst>
              <a:ext uri="{FF2B5EF4-FFF2-40B4-BE49-F238E27FC236}">
                <a16:creationId xmlns:a16="http://schemas.microsoft.com/office/drawing/2014/main" id="{3020522A-D2CA-9015-18D5-F08F013E23DB}"/>
              </a:ext>
            </a:extLst>
          </p:cNvPr>
          <p:cNvPicPr>
            <a:picLocks noChangeAspect="1"/>
          </p:cNvPicPr>
          <p:nvPr/>
        </p:nvPicPr>
        <p:blipFill>
          <a:blip r:embed="rId2"/>
          <a:stretch>
            <a:fillRect/>
          </a:stretch>
        </p:blipFill>
        <p:spPr>
          <a:xfrm>
            <a:off x="576262" y="1628775"/>
            <a:ext cx="7991475" cy="1885950"/>
          </a:xfrm>
          <a:prstGeom prst="rect">
            <a:avLst/>
          </a:prstGeom>
        </p:spPr>
      </p:pic>
    </p:spTree>
    <p:extLst>
      <p:ext uri="{BB962C8B-B14F-4D97-AF65-F5344CB8AC3E}">
        <p14:creationId xmlns:p14="http://schemas.microsoft.com/office/powerpoint/2010/main" val="370380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The flow – 6a – Patron can view resource sharing request</a:t>
            </a:r>
          </a:p>
        </p:txBody>
      </p:sp>
      <p:pic>
        <p:nvPicPr>
          <p:cNvPr id="9" name="Picture 8">
            <a:extLst>
              <a:ext uri="{FF2B5EF4-FFF2-40B4-BE49-F238E27FC236}">
                <a16:creationId xmlns:a16="http://schemas.microsoft.com/office/drawing/2014/main" id="{81F253B3-1769-E6B5-6587-6CFA50A05488}"/>
              </a:ext>
            </a:extLst>
          </p:cNvPr>
          <p:cNvPicPr>
            <a:picLocks noChangeAspect="1"/>
          </p:cNvPicPr>
          <p:nvPr/>
        </p:nvPicPr>
        <p:blipFill>
          <a:blip r:embed="rId2"/>
          <a:stretch>
            <a:fillRect/>
          </a:stretch>
        </p:blipFill>
        <p:spPr>
          <a:xfrm>
            <a:off x="3221959" y="1275606"/>
            <a:ext cx="2160515" cy="2167309"/>
          </a:xfrm>
          <a:prstGeom prst="rect">
            <a:avLst/>
          </a:prstGeom>
          <a:ln>
            <a:solidFill>
              <a:schemeClr val="accent1"/>
            </a:solidFill>
          </a:ln>
        </p:spPr>
      </p:pic>
    </p:spTree>
    <p:extLst>
      <p:ext uri="{BB962C8B-B14F-4D97-AF65-F5344CB8AC3E}">
        <p14:creationId xmlns:p14="http://schemas.microsoft.com/office/powerpoint/2010/main" val="37455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The flow – 6b – Patron can view resource sharing request</a:t>
            </a:r>
          </a:p>
        </p:txBody>
      </p:sp>
      <p:pic>
        <p:nvPicPr>
          <p:cNvPr id="5" name="Picture 4">
            <a:extLst>
              <a:ext uri="{FF2B5EF4-FFF2-40B4-BE49-F238E27FC236}">
                <a16:creationId xmlns:a16="http://schemas.microsoft.com/office/drawing/2014/main" id="{37A7169B-F025-90C4-4FDF-5BC2CCB6DFF5}"/>
              </a:ext>
            </a:extLst>
          </p:cNvPr>
          <p:cNvPicPr>
            <a:picLocks noChangeAspect="1"/>
          </p:cNvPicPr>
          <p:nvPr/>
        </p:nvPicPr>
        <p:blipFill>
          <a:blip r:embed="rId2"/>
          <a:stretch>
            <a:fillRect/>
          </a:stretch>
        </p:blipFill>
        <p:spPr>
          <a:xfrm>
            <a:off x="0" y="968225"/>
            <a:ext cx="9144000" cy="3207049"/>
          </a:xfrm>
          <a:prstGeom prst="rect">
            <a:avLst/>
          </a:prstGeom>
          <a:ln>
            <a:solidFill>
              <a:schemeClr val="accent1"/>
            </a:solidFill>
          </a:ln>
        </p:spPr>
      </p:pic>
      <p:sp>
        <p:nvSpPr>
          <p:cNvPr id="6" name="Rectangle 5">
            <a:extLst>
              <a:ext uri="{FF2B5EF4-FFF2-40B4-BE49-F238E27FC236}">
                <a16:creationId xmlns:a16="http://schemas.microsoft.com/office/drawing/2014/main" id="{544E8A60-7A5F-8440-D905-35E6BB7F7DD2}"/>
              </a:ext>
            </a:extLst>
          </p:cNvPr>
          <p:cNvSpPr/>
          <p:nvPr/>
        </p:nvSpPr>
        <p:spPr>
          <a:xfrm>
            <a:off x="4067944" y="1707654"/>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9F0051-B9DC-7371-72CD-2F5F2747E1AC}"/>
              </a:ext>
            </a:extLst>
          </p:cNvPr>
          <p:cNvSpPr/>
          <p:nvPr/>
        </p:nvSpPr>
        <p:spPr>
          <a:xfrm>
            <a:off x="4729766" y="2760274"/>
            <a:ext cx="122413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11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flow – 7 – Staff user sees resource sharing request</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792088"/>
          </a:xfrm>
        </p:spPr>
        <p:txBody>
          <a:bodyPr>
            <a:normAutofit lnSpcReduction="10000"/>
          </a:bodyPr>
          <a:lstStyle/>
          <a:p>
            <a:r>
              <a:rPr lang="en-US" dirty="0"/>
              <a:t>The staff user in Alma University sees the request in the borrowing requests task list:</a:t>
            </a:r>
          </a:p>
        </p:txBody>
      </p:sp>
      <p:pic>
        <p:nvPicPr>
          <p:cNvPr id="6" name="Picture 5">
            <a:extLst>
              <a:ext uri="{FF2B5EF4-FFF2-40B4-BE49-F238E27FC236}">
                <a16:creationId xmlns:a16="http://schemas.microsoft.com/office/drawing/2014/main" id="{5A274A5E-3DE3-9B38-82AE-A64F200A9867}"/>
              </a:ext>
            </a:extLst>
          </p:cNvPr>
          <p:cNvPicPr>
            <a:picLocks noChangeAspect="1"/>
          </p:cNvPicPr>
          <p:nvPr/>
        </p:nvPicPr>
        <p:blipFill>
          <a:blip r:embed="rId2"/>
          <a:stretch>
            <a:fillRect/>
          </a:stretch>
        </p:blipFill>
        <p:spPr>
          <a:xfrm>
            <a:off x="0" y="1830626"/>
            <a:ext cx="9144000" cy="1482247"/>
          </a:xfrm>
          <a:prstGeom prst="rect">
            <a:avLst/>
          </a:prstGeom>
          <a:ln>
            <a:solidFill>
              <a:schemeClr val="accent1"/>
            </a:solidFill>
          </a:ln>
        </p:spPr>
      </p:pic>
      <p:sp>
        <p:nvSpPr>
          <p:cNvPr id="7" name="Content Placeholder 3">
            <a:extLst>
              <a:ext uri="{FF2B5EF4-FFF2-40B4-BE49-F238E27FC236}">
                <a16:creationId xmlns:a16="http://schemas.microsoft.com/office/drawing/2014/main" id="{280D2BE4-5558-BD33-3115-493E80C2AA2C}"/>
              </a:ext>
            </a:extLst>
          </p:cNvPr>
          <p:cNvSpPr txBox="1">
            <a:spLocks/>
          </p:cNvSpPr>
          <p:nvPr/>
        </p:nvSpPr>
        <p:spPr>
          <a:xfrm>
            <a:off x="405688" y="3666412"/>
            <a:ext cx="8424936" cy="79208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Now the borrowing request will go through the “regular flow”.</a:t>
            </a:r>
          </a:p>
        </p:txBody>
      </p:sp>
    </p:spTree>
    <p:extLst>
      <p:ext uri="{BB962C8B-B14F-4D97-AF65-F5344CB8AC3E}">
        <p14:creationId xmlns:p14="http://schemas.microsoft.com/office/powerpoint/2010/main" val="409166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sz="2800" dirty="0"/>
              <a:t>Regarding the “Alma Network Holdings”</a:t>
            </a:r>
            <a:endParaRPr lang="LID4096" dirty="0"/>
          </a:p>
        </p:txBody>
      </p:sp>
    </p:spTree>
    <p:extLst>
      <p:ext uri="{BB962C8B-B14F-4D97-AF65-F5344CB8AC3E}">
        <p14:creationId xmlns:p14="http://schemas.microsoft.com/office/powerpoint/2010/main" val="84820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Regarding the “Alma Network Holdings”</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23528" y="771550"/>
            <a:ext cx="8568952" cy="864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Regarding the following, which appears after clicking “Check Available Services”</a:t>
            </a:r>
          </a:p>
        </p:txBody>
      </p:sp>
      <p:pic>
        <p:nvPicPr>
          <p:cNvPr id="8" name="Picture 7">
            <a:extLst>
              <a:ext uri="{FF2B5EF4-FFF2-40B4-BE49-F238E27FC236}">
                <a16:creationId xmlns:a16="http://schemas.microsoft.com/office/drawing/2014/main" id="{E2B65C64-15D0-E137-1040-5200E24F2F96}"/>
              </a:ext>
            </a:extLst>
          </p:cNvPr>
          <p:cNvPicPr>
            <a:picLocks noChangeAspect="1"/>
          </p:cNvPicPr>
          <p:nvPr/>
        </p:nvPicPr>
        <p:blipFill>
          <a:blip r:embed="rId2"/>
          <a:stretch>
            <a:fillRect/>
          </a:stretch>
        </p:blipFill>
        <p:spPr>
          <a:xfrm>
            <a:off x="3395662" y="1662112"/>
            <a:ext cx="2352675" cy="1819275"/>
          </a:xfrm>
          <a:prstGeom prst="rect">
            <a:avLst/>
          </a:prstGeom>
          <a:ln>
            <a:solidFill>
              <a:schemeClr val="accent1"/>
            </a:solidFill>
          </a:ln>
        </p:spPr>
      </p:pic>
    </p:spTree>
    <p:extLst>
      <p:ext uri="{BB962C8B-B14F-4D97-AF65-F5344CB8AC3E}">
        <p14:creationId xmlns:p14="http://schemas.microsoft.com/office/powerpoint/2010/main" val="126069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62914" y="436492"/>
            <a:ext cx="5781086" cy="4208505"/>
          </a:xfrm>
        </p:spPr>
        <p:txBody>
          <a:bodyPr>
            <a:normAutofit/>
          </a:bodyPr>
          <a:lstStyle/>
          <a:p>
            <a:r>
              <a:rPr lang="en-US" sz="2000" dirty="0"/>
              <a:t>The environment and setup</a:t>
            </a:r>
          </a:p>
          <a:p>
            <a:r>
              <a:rPr lang="en-US" sz="2000" dirty="0"/>
              <a:t>The flow</a:t>
            </a:r>
          </a:p>
          <a:p>
            <a:r>
              <a:rPr lang="en-US" sz="2000" dirty="0"/>
              <a:t>Regarding the “Alma Network Holdings”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742363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400" dirty="0"/>
              <a:t>Regarding the “Alma Network Holdings”</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323528" y="771549"/>
            <a:ext cx="8568952" cy="404048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There is a configuration option to “lock” this so that it will appear, but the user will not be able to click anything to “open” it and view more information.</a:t>
            </a:r>
          </a:p>
          <a:p>
            <a:r>
              <a:rPr lang="en-US" sz="2000" dirty="0"/>
              <a:t>If it is clickable, then the user will be able to see details of the inventory at the other member institution.</a:t>
            </a:r>
          </a:p>
          <a:p>
            <a:r>
              <a:rPr lang="en-US" sz="2000" dirty="0"/>
              <a:t>If the user does already exist in the other member institution, then he or she will also see a “request” option in the </a:t>
            </a:r>
            <a:r>
              <a:rPr lang="en-US" sz="2000" dirty="0" err="1"/>
              <a:t>GetIt</a:t>
            </a:r>
            <a:r>
              <a:rPr lang="en-US" sz="2000" dirty="0"/>
              <a:t> after clicking the specific institution.  </a:t>
            </a:r>
          </a:p>
          <a:p>
            <a:pPr lvl="1"/>
            <a:r>
              <a:rPr lang="en-US" dirty="0"/>
              <a:t>Above we stated </a:t>
            </a:r>
            <a:r>
              <a:rPr lang="en-US" dirty="0" err="1"/>
              <a:t>uresolver_remote_register</a:t>
            </a:r>
            <a:r>
              <a:rPr lang="en-US" dirty="0"/>
              <a:t> = None and therefore a user does not automatically get created in the institution that holds the inventory.</a:t>
            </a:r>
          </a:p>
        </p:txBody>
      </p:sp>
    </p:spTree>
    <p:extLst>
      <p:ext uri="{BB962C8B-B14F-4D97-AF65-F5344CB8AC3E}">
        <p14:creationId xmlns:p14="http://schemas.microsoft.com/office/powerpoint/2010/main" val="331838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sz="2800" dirty="0"/>
              <a:t>The environment and setup</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pic>
        <p:nvPicPr>
          <p:cNvPr id="8" name="Picture 7">
            <a:extLst>
              <a:ext uri="{FF2B5EF4-FFF2-40B4-BE49-F238E27FC236}">
                <a16:creationId xmlns:a16="http://schemas.microsoft.com/office/drawing/2014/main" id="{6B2BD3A6-6DD4-4D5E-A4A8-58E9D90BA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852" y="771550"/>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70DE9863-F898-412E-B623-C5A47E108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328"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090BDCB0-2CD1-41E7-9E3E-925934AE5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196"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06545C3-72CF-431E-BDC4-42B3899CC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808"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1">
            <a:extLst>
              <a:ext uri="{FF2B5EF4-FFF2-40B4-BE49-F238E27FC236}">
                <a16:creationId xmlns:a16="http://schemas.microsoft.com/office/drawing/2014/main" id="{97618222-7D6D-4902-AA26-C5ECF5A131C2}"/>
              </a:ext>
            </a:extLst>
          </p:cNvPr>
          <p:cNvSpPr txBox="1"/>
          <p:nvPr/>
        </p:nvSpPr>
        <p:spPr>
          <a:xfrm>
            <a:off x="1263791" y="4302546"/>
            <a:ext cx="2088045"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 </a:t>
            </a:r>
          </a:p>
          <a:p>
            <a:pPr algn="ctr"/>
            <a:r>
              <a:rPr lang="en-US" sz="1400" dirty="0"/>
              <a:t>‘Alma University’</a:t>
            </a:r>
          </a:p>
        </p:txBody>
      </p:sp>
      <p:sp>
        <p:nvSpPr>
          <p:cNvPr id="14" name="TextBox 13">
            <a:extLst>
              <a:ext uri="{FF2B5EF4-FFF2-40B4-BE49-F238E27FC236}">
                <a16:creationId xmlns:a16="http://schemas.microsoft.com/office/drawing/2014/main" id="{0A634F41-DBF9-4727-9303-88442F9521AB}"/>
              </a:ext>
            </a:extLst>
          </p:cNvPr>
          <p:cNvSpPr txBox="1"/>
          <p:nvPr/>
        </p:nvSpPr>
        <p:spPr>
          <a:xfrm>
            <a:off x="5838186" y="4302546"/>
            <a:ext cx="2088046"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a:t>
            </a:r>
          </a:p>
          <a:p>
            <a:pPr algn="ctr"/>
            <a:r>
              <a:rPr lang="en-US" sz="1400" dirty="0"/>
              <a:t>‘University of Knowledge’</a:t>
            </a:r>
          </a:p>
        </p:txBody>
      </p:sp>
      <p:sp>
        <p:nvSpPr>
          <p:cNvPr id="16" name="TextBox 15">
            <a:extLst>
              <a:ext uri="{FF2B5EF4-FFF2-40B4-BE49-F238E27FC236}">
                <a16:creationId xmlns:a16="http://schemas.microsoft.com/office/drawing/2014/main" id="{62E3D7D2-CA2E-4C78-8738-988C6F43B5E9}"/>
              </a:ext>
            </a:extLst>
          </p:cNvPr>
          <p:cNvSpPr txBox="1"/>
          <p:nvPr/>
        </p:nvSpPr>
        <p:spPr>
          <a:xfrm>
            <a:off x="3533930" y="4302546"/>
            <a:ext cx="2088045"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 </a:t>
            </a:r>
          </a:p>
          <a:p>
            <a:pPr algn="ctr"/>
            <a:r>
              <a:rPr lang="en-US" sz="1400" dirty="0"/>
              <a:t>‘Open University’</a:t>
            </a:r>
          </a:p>
        </p:txBody>
      </p:sp>
      <p:cxnSp>
        <p:nvCxnSpPr>
          <p:cNvPr id="18" name="Straight Connector 17">
            <a:extLst>
              <a:ext uri="{FF2B5EF4-FFF2-40B4-BE49-F238E27FC236}">
                <a16:creationId xmlns:a16="http://schemas.microsoft.com/office/drawing/2014/main" id="{488D9307-406C-4380-B81B-F1DB86B90D64}"/>
              </a:ext>
            </a:extLst>
          </p:cNvPr>
          <p:cNvCxnSpPr>
            <a:cxnSpLocks/>
          </p:cNvCxnSpPr>
          <p:nvPr/>
        </p:nvCxnSpPr>
        <p:spPr bwMode="auto">
          <a:xfrm flipH="1">
            <a:off x="2843808" y="1776701"/>
            <a:ext cx="1728192" cy="201918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6BD8B03C-6495-41B8-B85D-26A7D5D5558D}"/>
              </a:ext>
            </a:extLst>
          </p:cNvPr>
          <p:cNvCxnSpPr>
            <a:cxnSpLocks/>
            <a:endCxn id="10" idx="0"/>
          </p:cNvCxnSpPr>
          <p:nvPr/>
        </p:nvCxnSpPr>
        <p:spPr bwMode="auto">
          <a:xfrm>
            <a:off x="4573702" y="1804872"/>
            <a:ext cx="4344" cy="1868766"/>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802201D0-8693-4D96-927B-4BE0DA96B57C}"/>
              </a:ext>
            </a:extLst>
          </p:cNvPr>
          <p:cNvCxnSpPr>
            <a:cxnSpLocks/>
          </p:cNvCxnSpPr>
          <p:nvPr/>
        </p:nvCxnSpPr>
        <p:spPr bwMode="auto">
          <a:xfrm>
            <a:off x="4572000" y="1804872"/>
            <a:ext cx="1728192" cy="1991014"/>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5" name="TextBox 24">
            <a:extLst>
              <a:ext uri="{FF2B5EF4-FFF2-40B4-BE49-F238E27FC236}">
                <a16:creationId xmlns:a16="http://schemas.microsoft.com/office/drawing/2014/main" id="{135679F1-17D6-4CB6-8E72-E45D761286EC}"/>
              </a:ext>
            </a:extLst>
          </p:cNvPr>
          <p:cNvSpPr txBox="1"/>
          <p:nvPr/>
        </p:nvSpPr>
        <p:spPr>
          <a:xfrm>
            <a:off x="3564074" y="1419622"/>
            <a:ext cx="2088046" cy="307777"/>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Network Zone institution</a:t>
            </a:r>
          </a:p>
        </p:txBody>
      </p:sp>
      <p:sp>
        <p:nvSpPr>
          <p:cNvPr id="29" name="TextBox 28">
            <a:extLst>
              <a:ext uri="{FF2B5EF4-FFF2-40B4-BE49-F238E27FC236}">
                <a16:creationId xmlns:a16="http://schemas.microsoft.com/office/drawing/2014/main" id="{C32ADFA3-ED8F-4DA3-8066-35771E272C90}"/>
              </a:ext>
            </a:extLst>
          </p:cNvPr>
          <p:cNvSpPr txBox="1"/>
          <p:nvPr/>
        </p:nvSpPr>
        <p:spPr>
          <a:xfrm>
            <a:off x="251520" y="771550"/>
            <a:ext cx="2448272" cy="646331"/>
          </a:xfrm>
          <a:prstGeom prst="rect">
            <a:avLst/>
          </a:prstGeom>
          <a:solidFill>
            <a:schemeClr val="accent6">
              <a:lumMod val="20000"/>
              <a:lumOff val="80000"/>
            </a:schemeClr>
          </a:solidFill>
        </p:spPr>
        <p:txBody>
          <a:bodyPr wrap="square" rtlCol="0">
            <a:spAutoFit/>
          </a:bodyPr>
          <a:lstStyle/>
          <a:p>
            <a:r>
              <a:rPr lang="en-US" dirty="0"/>
              <a:t>In our example we have a network zone …</a:t>
            </a:r>
          </a:p>
        </p:txBody>
      </p:sp>
      <p:sp>
        <p:nvSpPr>
          <p:cNvPr id="30" name="TextBox 29">
            <a:extLst>
              <a:ext uri="{FF2B5EF4-FFF2-40B4-BE49-F238E27FC236}">
                <a16:creationId xmlns:a16="http://schemas.microsoft.com/office/drawing/2014/main" id="{996C28E2-704A-4B5C-8F58-AF7C6BF0206B}"/>
              </a:ext>
            </a:extLst>
          </p:cNvPr>
          <p:cNvSpPr txBox="1"/>
          <p:nvPr/>
        </p:nvSpPr>
        <p:spPr>
          <a:xfrm>
            <a:off x="251520" y="2861523"/>
            <a:ext cx="2448272" cy="646331"/>
          </a:xfrm>
          <a:prstGeom prst="rect">
            <a:avLst/>
          </a:prstGeom>
          <a:solidFill>
            <a:schemeClr val="accent6">
              <a:lumMod val="20000"/>
              <a:lumOff val="80000"/>
            </a:schemeClr>
          </a:solidFill>
        </p:spPr>
        <p:txBody>
          <a:bodyPr wrap="square" rtlCol="0">
            <a:spAutoFit/>
          </a:bodyPr>
          <a:lstStyle/>
          <a:p>
            <a:r>
              <a:rPr lang="en-US" dirty="0"/>
              <a:t>And three member institutions</a:t>
            </a:r>
          </a:p>
        </p:txBody>
      </p:sp>
      <p:sp>
        <p:nvSpPr>
          <p:cNvPr id="6" name="Title 2">
            <a:extLst>
              <a:ext uri="{FF2B5EF4-FFF2-40B4-BE49-F238E27FC236}">
                <a16:creationId xmlns:a16="http://schemas.microsoft.com/office/drawing/2014/main" id="{AECB6B96-6896-940C-5A1D-C40AC02258A5}"/>
              </a:ext>
            </a:extLst>
          </p:cNvPr>
          <p:cNvSpPr>
            <a:spLocks noGrp="1"/>
          </p:cNvSpPr>
          <p:nvPr>
            <p:ph type="title"/>
          </p:nvPr>
        </p:nvSpPr>
        <p:spPr>
          <a:xfrm>
            <a:off x="395536" y="70415"/>
            <a:ext cx="8424936" cy="576064"/>
          </a:xfrm>
        </p:spPr>
        <p:txBody>
          <a:bodyPr>
            <a:normAutofit/>
          </a:bodyPr>
          <a:lstStyle/>
          <a:p>
            <a:r>
              <a:rPr lang="fr-FR" dirty="0"/>
              <a:t>Demo </a:t>
            </a:r>
            <a:r>
              <a:rPr lang="en-US" dirty="0"/>
              <a:t>Environment </a:t>
            </a:r>
            <a:r>
              <a:rPr lang="fr-FR" dirty="0"/>
              <a:t>Network Zone Consortia</a:t>
            </a:r>
          </a:p>
        </p:txBody>
      </p:sp>
    </p:spTree>
    <p:extLst>
      <p:ext uri="{BB962C8B-B14F-4D97-AF65-F5344CB8AC3E}">
        <p14:creationId xmlns:p14="http://schemas.microsoft.com/office/powerpoint/2010/main" val="10470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Shared Users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512168"/>
          </a:xfrm>
        </p:spPr>
        <p:txBody>
          <a:bodyPr>
            <a:normAutofit/>
          </a:bodyPr>
          <a:lstStyle/>
          <a:p>
            <a:r>
              <a:rPr lang="en-US" sz="2000" dirty="0"/>
              <a:t>In the network zone we have defined “Shared Users”.  </a:t>
            </a:r>
          </a:p>
          <a:p>
            <a:r>
              <a:rPr lang="en-US" sz="2000" dirty="0"/>
              <a:t>This can be seen by logging into the network zone and doing “Configuration &gt; General &gt; Collaborative Networks &gt; Network Zone Setup” </a:t>
            </a:r>
          </a:p>
          <a:p>
            <a:r>
              <a:rPr lang="en-US" sz="2000" dirty="0"/>
              <a:t>We see the value “True” in the “Shared Users” column</a:t>
            </a:r>
          </a:p>
        </p:txBody>
      </p:sp>
      <p:pic>
        <p:nvPicPr>
          <p:cNvPr id="7" name="Picture 6">
            <a:extLst>
              <a:ext uri="{FF2B5EF4-FFF2-40B4-BE49-F238E27FC236}">
                <a16:creationId xmlns:a16="http://schemas.microsoft.com/office/drawing/2014/main" id="{1A416833-D56A-1375-5A75-3F7CCF8BE124}"/>
              </a:ext>
            </a:extLst>
          </p:cNvPr>
          <p:cNvPicPr>
            <a:picLocks noChangeAspect="1"/>
          </p:cNvPicPr>
          <p:nvPr/>
        </p:nvPicPr>
        <p:blipFill>
          <a:blip r:embed="rId2"/>
          <a:stretch>
            <a:fillRect/>
          </a:stretch>
        </p:blipFill>
        <p:spPr>
          <a:xfrm>
            <a:off x="0" y="2418152"/>
            <a:ext cx="9144000" cy="1737774"/>
          </a:xfrm>
          <a:prstGeom prst="rect">
            <a:avLst/>
          </a:prstGeom>
          <a:ln>
            <a:solidFill>
              <a:schemeClr val="accent1"/>
            </a:solidFill>
          </a:ln>
        </p:spPr>
      </p:pic>
      <p:sp>
        <p:nvSpPr>
          <p:cNvPr id="8" name="Rectangle 7">
            <a:extLst>
              <a:ext uri="{FF2B5EF4-FFF2-40B4-BE49-F238E27FC236}">
                <a16:creationId xmlns:a16="http://schemas.microsoft.com/office/drawing/2014/main" id="{50CC23A6-DABB-36F0-1325-320362056F99}"/>
              </a:ext>
            </a:extLst>
          </p:cNvPr>
          <p:cNvSpPr/>
          <p:nvPr/>
        </p:nvSpPr>
        <p:spPr>
          <a:xfrm>
            <a:off x="0" y="2408791"/>
            <a:ext cx="971600" cy="2349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4A6945-188D-07DD-4874-E848A5277DF0}"/>
              </a:ext>
            </a:extLst>
          </p:cNvPr>
          <p:cNvSpPr/>
          <p:nvPr/>
        </p:nvSpPr>
        <p:spPr>
          <a:xfrm>
            <a:off x="6588224" y="3169555"/>
            <a:ext cx="755576" cy="986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75019991-C354-11E1-5513-9DDFFA31FF4A}"/>
              </a:ext>
            </a:extLst>
          </p:cNvPr>
          <p:cNvSpPr txBox="1">
            <a:spLocks/>
          </p:cNvSpPr>
          <p:nvPr/>
        </p:nvSpPr>
        <p:spPr>
          <a:xfrm>
            <a:off x="323528" y="4335303"/>
            <a:ext cx="8424936" cy="54070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For additional information see </a:t>
            </a:r>
            <a:r>
              <a:rPr lang="en-US" sz="1600" dirty="0">
                <a:hlinkClick r:id="rId3"/>
              </a:rPr>
              <a:t>Centrally Managing Users in a Network Zone</a:t>
            </a:r>
            <a:endParaRPr lang="en-US" sz="2000" dirty="0"/>
          </a:p>
        </p:txBody>
      </p:sp>
    </p:spTree>
    <p:extLst>
      <p:ext uri="{BB962C8B-B14F-4D97-AF65-F5344CB8AC3E}">
        <p14:creationId xmlns:p14="http://schemas.microsoft.com/office/powerpoint/2010/main" val="83032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Shared Users automatic creation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2520280"/>
          </a:xfrm>
        </p:spPr>
        <p:txBody>
          <a:bodyPr>
            <a:normAutofit/>
          </a:bodyPr>
          <a:lstStyle/>
          <a:p>
            <a:r>
              <a:rPr lang="en-US" sz="2000" dirty="0"/>
              <a:t>Currently we have defined that a user account will not automatically get created in the institution which holds the item which is getting requested by the patron from another institution.  </a:t>
            </a:r>
          </a:p>
          <a:p>
            <a:r>
              <a:rPr lang="en-US" sz="2000" dirty="0"/>
              <a:t>More about this later as we show the flow.</a:t>
            </a:r>
          </a:p>
          <a:p>
            <a:r>
              <a:rPr lang="en-US" sz="2000" dirty="0"/>
              <a:t>In each of the three members we have defined the parameter </a:t>
            </a:r>
            <a:r>
              <a:rPr lang="en-US" sz="2000" dirty="0" err="1"/>
              <a:t>uresolver_remote_register</a:t>
            </a:r>
            <a:r>
              <a:rPr lang="en-US" sz="2000" dirty="0"/>
              <a:t> to have value ‘None’</a:t>
            </a:r>
          </a:p>
          <a:p>
            <a:r>
              <a:rPr lang="en-US" sz="2000" dirty="0"/>
              <a:t>This is defined at Configuration &gt; Fulfillment &gt; General &gt; Other Settings</a:t>
            </a:r>
          </a:p>
        </p:txBody>
      </p:sp>
      <p:pic>
        <p:nvPicPr>
          <p:cNvPr id="6" name="Picture 5">
            <a:extLst>
              <a:ext uri="{FF2B5EF4-FFF2-40B4-BE49-F238E27FC236}">
                <a16:creationId xmlns:a16="http://schemas.microsoft.com/office/drawing/2014/main" id="{A8EA8B7A-DADD-7A84-5448-C26218467830}"/>
              </a:ext>
            </a:extLst>
          </p:cNvPr>
          <p:cNvPicPr>
            <a:picLocks noChangeAspect="1"/>
          </p:cNvPicPr>
          <p:nvPr/>
        </p:nvPicPr>
        <p:blipFill>
          <a:blip r:embed="rId2"/>
          <a:stretch>
            <a:fillRect/>
          </a:stretch>
        </p:blipFill>
        <p:spPr>
          <a:xfrm>
            <a:off x="899592" y="3291831"/>
            <a:ext cx="7010400" cy="438150"/>
          </a:xfrm>
          <a:prstGeom prst="rect">
            <a:avLst/>
          </a:prstGeom>
          <a:ln>
            <a:solidFill>
              <a:schemeClr val="accent1"/>
            </a:solidFill>
          </a:ln>
        </p:spPr>
      </p:pic>
      <p:sp>
        <p:nvSpPr>
          <p:cNvPr id="7" name="Rectangle 6">
            <a:extLst>
              <a:ext uri="{FF2B5EF4-FFF2-40B4-BE49-F238E27FC236}">
                <a16:creationId xmlns:a16="http://schemas.microsoft.com/office/drawing/2014/main" id="{4FA97C61-F041-A023-8ED5-F74742DE5AD5}"/>
              </a:ext>
            </a:extLst>
          </p:cNvPr>
          <p:cNvSpPr/>
          <p:nvPr/>
        </p:nvSpPr>
        <p:spPr>
          <a:xfrm>
            <a:off x="4841784" y="3389403"/>
            <a:ext cx="666320" cy="2349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5D0AEC-0A93-6691-5227-EB13FD99F5CC}"/>
              </a:ext>
            </a:extLst>
          </p:cNvPr>
          <p:cNvSpPr/>
          <p:nvPr/>
        </p:nvSpPr>
        <p:spPr>
          <a:xfrm>
            <a:off x="1547664" y="3389403"/>
            <a:ext cx="1656184" cy="262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4ED7E6BD-E9DB-02CE-E756-B21CA42DD17E}"/>
              </a:ext>
            </a:extLst>
          </p:cNvPr>
          <p:cNvSpPr txBox="1">
            <a:spLocks/>
          </p:cNvSpPr>
          <p:nvPr/>
        </p:nvSpPr>
        <p:spPr>
          <a:xfrm>
            <a:off x="395536" y="4163967"/>
            <a:ext cx="8424936" cy="6400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For additional information about this parameter see </a:t>
            </a:r>
            <a:r>
              <a:rPr lang="en-US" sz="2000" dirty="0">
                <a:hlinkClick r:id="rId3"/>
              </a:rPr>
              <a:t>Fulfillment Networks</a:t>
            </a:r>
            <a:endParaRPr lang="en-US" sz="2000" dirty="0"/>
          </a:p>
        </p:txBody>
      </p:sp>
    </p:spTree>
    <p:extLst>
      <p:ext uri="{BB962C8B-B14F-4D97-AF65-F5344CB8AC3E}">
        <p14:creationId xmlns:p14="http://schemas.microsoft.com/office/powerpoint/2010/main" val="89029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314D1C-A1B2-9027-64EE-80BB0DD0166A}"/>
              </a:ext>
            </a:extLst>
          </p:cNvPr>
          <p:cNvPicPr>
            <a:picLocks noChangeAspect="1"/>
          </p:cNvPicPr>
          <p:nvPr/>
        </p:nvPicPr>
        <p:blipFill>
          <a:blip r:embed="rId2"/>
          <a:stretch>
            <a:fillRect/>
          </a:stretch>
        </p:blipFill>
        <p:spPr>
          <a:xfrm>
            <a:off x="0" y="2126539"/>
            <a:ext cx="9144000" cy="195737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Sample User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dirty="0"/>
              <a:t>The sample user is “Suzan Aarons” primary identifier SuzanA613.  She exists in the member Alma University.</a:t>
            </a:r>
          </a:p>
        </p:txBody>
      </p:sp>
      <p:sp>
        <p:nvSpPr>
          <p:cNvPr id="6" name="Rectangle 5">
            <a:extLst>
              <a:ext uri="{FF2B5EF4-FFF2-40B4-BE49-F238E27FC236}">
                <a16:creationId xmlns:a16="http://schemas.microsoft.com/office/drawing/2014/main" id="{4E683872-7A9D-4CAD-AC47-4E4267727E13}"/>
              </a:ext>
            </a:extLst>
          </p:cNvPr>
          <p:cNvSpPr/>
          <p:nvPr/>
        </p:nvSpPr>
        <p:spPr>
          <a:xfrm>
            <a:off x="21694" y="2127101"/>
            <a:ext cx="445850" cy="300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C08185-5588-BF66-104B-D168B799220E}"/>
              </a:ext>
            </a:extLst>
          </p:cNvPr>
          <p:cNvSpPr/>
          <p:nvPr/>
        </p:nvSpPr>
        <p:spPr>
          <a:xfrm>
            <a:off x="1331640" y="3770327"/>
            <a:ext cx="792088" cy="300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81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The sample title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257308" y="771550"/>
            <a:ext cx="8640960" cy="1080119"/>
          </a:xfrm>
        </p:spPr>
        <p:txBody>
          <a:bodyPr>
            <a:normAutofit fontScale="85000" lnSpcReduction="20000"/>
          </a:bodyPr>
          <a:lstStyle/>
          <a:p>
            <a:r>
              <a:rPr lang="en-US" dirty="0"/>
              <a:t>Title “Boom! : voices of the sixties : personal reflections on the '60s and today” is held by “Open University” and “University of Knowledge”.  It is not held by Alma University. Here is the record as viewed from the Network Zone Alma repository search</a:t>
            </a:r>
            <a:endParaRPr lang="en-US" sz="2400" dirty="0"/>
          </a:p>
        </p:txBody>
      </p:sp>
      <p:pic>
        <p:nvPicPr>
          <p:cNvPr id="8" name="Picture 7">
            <a:extLst>
              <a:ext uri="{FF2B5EF4-FFF2-40B4-BE49-F238E27FC236}">
                <a16:creationId xmlns:a16="http://schemas.microsoft.com/office/drawing/2014/main" id="{5D301727-04DE-C537-CEE9-4E0BFFE935E8}"/>
              </a:ext>
            </a:extLst>
          </p:cNvPr>
          <p:cNvPicPr>
            <a:picLocks noChangeAspect="1"/>
          </p:cNvPicPr>
          <p:nvPr/>
        </p:nvPicPr>
        <p:blipFill>
          <a:blip r:embed="rId2"/>
          <a:stretch>
            <a:fillRect/>
          </a:stretch>
        </p:blipFill>
        <p:spPr>
          <a:xfrm>
            <a:off x="0" y="1923678"/>
            <a:ext cx="9144000" cy="2372116"/>
          </a:xfrm>
          <a:prstGeom prst="rect">
            <a:avLst/>
          </a:prstGeom>
          <a:ln>
            <a:solidFill>
              <a:schemeClr val="accent1"/>
            </a:solidFill>
          </a:ln>
        </p:spPr>
      </p:pic>
      <p:sp>
        <p:nvSpPr>
          <p:cNvPr id="9" name="Rectangle 8">
            <a:extLst>
              <a:ext uri="{FF2B5EF4-FFF2-40B4-BE49-F238E27FC236}">
                <a16:creationId xmlns:a16="http://schemas.microsoft.com/office/drawing/2014/main" id="{3283EB83-C69C-4D4A-BE85-D00DDDC18BD1}"/>
              </a:ext>
            </a:extLst>
          </p:cNvPr>
          <p:cNvSpPr/>
          <p:nvPr/>
        </p:nvSpPr>
        <p:spPr>
          <a:xfrm>
            <a:off x="2915816" y="3723878"/>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3CEF0C-9273-7C9B-1E2E-069D65E09C34}"/>
              </a:ext>
            </a:extLst>
          </p:cNvPr>
          <p:cNvSpPr/>
          <p:nvPr/>
        </p:nvSpPr>
        <p:spPr>
          <a:xfrm>
            <a:off x="3923928" y="3953652"/>
            <a:ext cx="10081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4F68AB-EDC8-A744-250D-6F111E580243}"/>
              </a:ext>
            </a:extLst>
          </p:cNvPr>
          <p:cNvSpPr/>
          <p:nvPr/>
        </p:nvSpPr>
        <p:spPr>
          <a:xfrm>
            <a:off x="2051720" y="3953652"/>
            <a:ext cx="10081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44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sz="2800" dirty="0"/>
              <a:t>The flow</a:t>
            </a:r>
            <a:endParaRPr lang="LID4096" dirty="0"/>
          </a:p>
        </p:txBody>
      </p:sp>
    </p:spTree>
    <p:extLst>
      <p:ext uri="{BB962C8B-B14F-4D97-AF65-F5344CB8AC3E}">
        <p14:creationId xmlns:p14="http://schemas.microsoft.com/office/powerpoint/2010/main" val="1096391414"/>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19878</TotalTime>
  <Words>747</Words>
  <Application>Microsoft Office PowerPoint</Application>
  <PresentationFormat>On-screen Show (16:9)</PresentationFormat>
  <Paragraphs>77</Paragraphs>
  <Slides>21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Avenir Next LT Pro</vt:lpstr>
      <vt:lpstr>Calibri</vt:lpstr>
      <vt:lpstr>Calibri Light</vt:lpstr>
      <vt:lpstr>IGeLU_2016_16X9 (1)</vt:lpstr>
      <vt:lpstr>Ex_Libris_2020</vt:lpstr>
      <vt:lpstr>An example of  setup and demo for Automated Fulfillment Network (AFN) in a network zone consortia</vt:lpstr>
      <vt:lpstr>PowerPoint Presentation</vt:lpstr>
      <vt:lpstr>The environment and setup</vt:lpstr>
      <vt:lpstr>Demo Environment Network Zone Consortia</vt:lpstr>
      <vt:lpstr>Shared Users</vt:lpstr>
      <vt:lpstr>Shared Users automatic creation</vt:lpstr>
      <vt:lpstr>Sample User</vt:lpstr>
      <vt:lpstr>The sample title</vt:lpstr>
      <vt:lpstr>The flow</vt:lpstr>
      <vt:lpstr>The flow – 1 – end user searches</vt:lpstr>
      <vt:lpstr>The flow – 2 – end user checks availability</vt:lpstr>
      <vt:lpstr>The flow – 3 – end user has resource sharing link</vt:lpstr>
      <vt:lpstr>The flow – 4 – create resource sharing request</vt:lpstr>
      <vt:lpstr>The flow – 5 – resource sharing request is created</vt:lpstr>
      <vt:lpstr>The flow – 6a – Patron can view resource sharing request</vt:lpstr>
      <vt:lpstr>The flow – 6b – Patron can view resource sharing request</vt:lpstr>
      <vt:lpstr>The flow – 7 – Staff user sees resource sharing request</vt:lpstr>
      <vt:lpstr>Regarding the “Alma Network Holdings”</vt:lpstr>
      <vt:lpstr>Regarding the “Alma Network Holdings”</vt:lpstr>
      <vt:lpstr>Regarding the “Alma Network Holdings”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1878</cp:revision>
  <dcterms:created xsi:type="dcterms:W3CDTF">2017-01-02T15:10:30Z</dcterms:created>
  <dcterms:modified xsi:type="dcterms:W3CDTF">2023-09-06T07:47:04Z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