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1773" r:id="rId5"/>
    <p:sldId id="1724" r:id="rId6"/>
    <p:sldId id="1774" r:id="rId7"/>
    <p:sldId id="1769" r:id="rId8"/>
    <p:sldId id="1883" r:id="rId9"/>
    <p:sldId id="1884" r:id="rId10"/>
    <p:sldId id="1885" r:id="rId11"/>
    <p:sldId id="1775" r:id="rId12"/>
    <p:sldId id="1776" r:id="rId13"/>
    <p:sldId id="1886" r:id="rId14"/>
    <p:sldId id="1887" r:id="rId15"/>
    <p:sldId id="1888" r:id="rId16"/>
    <p:sldId id="1889" r:id="rId17"/>
    <p:sldId id="1890" r:id="rId18"/>
    <p:sldId id="1891" r:id="rId19"/>
    <p:sldId id="1892" r:id="rId20"/>
    <p:sldId id="1893" r:id="rId21"/>
    <p:sldId id="1894" r:id="rId22"/>
    <p:sldId id="1895" r:id="rId23"/>
    <p:sldId id="1896" r:id="rId24"/>
    <p:sldId id="1897" r:id="rId25"/>
    <p:sldId id="1898" r:id="rId26"/>
    <p:sldId id="1899" r:id="rId27"/>
    <p:sldId id="1900" r:id="rId28"/>
    <p:sldId id="1901" r:id="rId29"/>
    <p:sldId id="1792" r:id="rId30"/>
    <p:sldId id="1793" r:id="rId31"/>
    <p:sldId id="1904" r:id="rId32"/>
    <p:sldId id="1818" r:id="rId33"/>
    <p:sldId id="1902" r:id="rId34"/>
    <p:sldId id="1903" r:id="rId35"/>
    <p:sldId id="1808" r:id="rId36"/>
    <p:sldId id="1809" r:id="rId37"/>
    <p:sldId id="1907" r:id="rId38"/>
    <p:sldId id="1906" r:id="rId39"/>
    <p:sldId id="1821" r:id="rId40"/>
    <p:sldId id="1905" r:id="rId41"/>
    <p:sldId id="1908" r:id="rId42"/>
    <p:sldId id="1811" r:id="rId43"/>
    <p:sldId id="1813" r:id="rId44"/>
    <p:sldId id="1909" r:id="rId45"/>
    <p:sldId id="1910" r:id="rId46"/>
    <p:sldId id="1911" r:id="rId47"/>
    <p:sldId id="1912" r:id="rId48"/>
    <p:sldId id="1913" r:id="rId49"/>
    <p:sldId id="1825" r:id="rId50"/>
    <p:sldId id="1826" r:id="rId51"/>
    <p:sldId id="1914" r:id="rId52"/>
    <p:sldId id="1915" r:id="rId53"/>
    <p:sldId id="1916" r:id="rId54"/>
    <p:sldId id="1917" r:id="rId55"/>
    <p:sldId id="1918" r:id="rId56"/>
    <p:sldId id="1692"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5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02BD4343-0185-4DBC-A612-84EFA7850CB9}"/>
    <pc:docChg chg="modMainMaster">
      <pc:chgData name="Yoel Kortick" userId="167978f5-7f40-4909-85d5-d4149554ad4e" providerId="ADAL" clId="{02BD4343-0185-4DBC-A612-84EFA7850CB9}" dt="2024-01-29T13:54:02.396" v="1" actId="20577"/>
      <pc:docMkLst>
        <pc:docMk/>
      </pc:docMkLst>
      <pc:sldMasterChg chg="modSp mod">
        <pc:chgData name="Yoel Kortick" userId="167978f5-7f40-4909-85d5-d4149554ad4e" providerId="ADAL" clId="{02BD4343-0185-4DBC-A612-84EFA7850CB9}" dt="2024-01-29T13:54:02.396" v="1" actId="20577"/>
        <pc:sldMasterMkLst>
          <pc:docMk/>
          <pc:sldMasterMk cId="2149381290" sldId="2147483648"/>
        </pc:sldMasterMkLst>
        <pc:spChg chg="mod">
          <ac:chgData name="Yoel Kortick" userId="167978f5-7f40-4909-85d5-d4149554ad4e" providerId="ADAL" clId="{02BD4343-0185-4DBC-A612-84EFA7850CB9}" dt="2024-01-29T13:54:02.396" v="1"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F94B5ED7-53F0-45F4-AEC9-6177CA6D324D}"/>
    <pc:docChg chg="undo custSel addSld delSld modSld">
      <pc:chgData name="Yoel Kortick" userId="167978f5-7f40-4909-85d5-d4149554ad4e" providerId="ADAL" clId="{F94B5ED7-53F0-45F4-AEC9-6177CA6D324D}" dt="2023-10-02T05:44:19.947" v="5916" actId="1038"/>
      <pc:docMkLst>
        <pc:docMk/>
      </pc:docMkLst>
      <pc:sldChg chg="modSp mod">
        <pc:chgData name="Yoel Kortick" userId="167978f5-7f40-4909-85d5-d4149554ad4e" providerId="ADAL" clId="{F94B5ED7-53F0-45F4-AEC9-6177CA6D324D}" dt="2023-09-29T11:35:39.033" v="5823"/>
        <pc:sldMkLst>
          <pc:docMk/>
          <pc:sldMk cId="3267142644" sldId="1724"/>
        </pc:sldMkLst>
        <pc:spChg chg="mod">
          <ac:chgData name="Yoel Kortick" userId="167978f5-7f40-4909-85d5-d4149554ad4e" providerId="ADAL" clId="{F94B5ED7-53F0-45F4-AEC9-6177CA6D324D}" dt="2023-09-29T11:35:39.033" v="5823"/>
          <ac:spMkLst>
            <pc:docMk/>
            <pc:sldMk cId="3267142644" sldId="1724"/>
            <ac:spMk id="63" creationId="{2818E309-CE24-45E0-8F37-EFD6121F7540}"/>
          </ac:spMkLst>
        </pc:spChg>
      </pc:sldChg>
      <pc:sldChg chg="modSp mod">
        <pc:chgData name="Yoel Kortick" userId="167978f5-7f40-4909-85d5-d4149554ad4e" providerId="ADAL" clId="{F94B5ED7-53F0-45F4-AEC9-6177CA6D324D}" dt="2023-09-29T04:47:38.836" v="48" actId="20577"/>
        <pc:sldMkLst>
          <pc:docMk/>
          <pc:sldMk cId="2794318572" sldId="1769"/>
        </pc:sldMkLst>
        <pc:spChg chg="mod">
          <ac:chgData name="Yoel Kortick" userId="167978f5-7f40-4909-85d5-d4149554ad4e" providerId="ADAL" clId="{F94B5ED7-53F0-45F4-AEC9-6177CA6D324D}" dt="2023-09-29T04:47:38.836" v="48" actId="20577"/>
          <ac:spMkLst>
            <pc:docMk/>
            <pc:sldMk cId="2794318572" sldId="1769"/>
            <ac:spMk id="4" creationId="{2490F34D-A7E2-4EA9-8B1A-78371A1F1CD1}"/>
          </ac:spMkLst>
        </pc:spChg>
      </pc:sldChg>
      <pc:sldChg chg="addSp modSp mod">
        <pc:chgData name="Yoel Kortick" userId="167978f5-7f40-4909-85d5-d4149554ad4e" providerId="ADAL" clId="{F94B5ED7-53F0-45F4-AEC9-6177CA6D324D}" dt="2023-10-02T05:44:19.947" v="5916" actId="1038"/>
        <pc:sldMkLst>
          <pc:docMk/>
          <pc:sldMk cId="727170691" sldId="1773"/>
        </pc:sldMkLst>
        <pc:spChg chg="mod">
          <ac:chgData name="Yoel Kortick" userId="167978f5-7f40-4909-85d5-d4149554ad4e" providerId="ADAL" clId="{F94B5ED7-53F0-45F4-AEC9-6177CA6D324D}" dt="2023-09-29T04:45:16.223" v="1" actId="14100"/>
          <ac:spMkLst>
            <pc:docMk/>
            <pc:sldMk cId="727170691" sldId="1773"/>
            <ac:spMk id="2" creationId="{E47B7483-7985-4416-AF5C-083AD7FCFBDA}"/>
          </ac:spMkLst>
        </pc:spChg>
        <pc:picChg chg="add mod">
          <ac:chgData name="Yoel Kortick" userId="167978f5-7f40-4909-85d5-d4149554ad4e" providerId="ADAL" clId="{F94B5ED7-53F0-45F4-AEC9-6177CA6D324D}" dt="2023-10-02T05:44:19.947" v="5916" actId="1038"/>
          <ac:picMkLst>
            <pc:docMk/>
            <pc:sldMk cId="727170691" sldId="1773"/>
            <ac:picMk id="5" creationId="{37D6DD01-5763-7283-B989-9234DD698AEF}"/>
          </ac:picMkLst>
        </pc:picChg>
      </pc:sldChg>
      <pc:sldChg chg="modSp mod">
        <pc:chgData name="Yoel Kortick" userId="167978f5-7f40-4909-85d5-d4149554ad4e" providerId="ADAL" clId="{F94B5ED7-53F0-45F4-AEC9-6177CA6D324D}" dt="2023-09-29T04:51:29.881" v="121" actId="20577"/>
        <pc:sldMkLst>
          <pc:docMk/>
          <pc:sldMk cId="3115165445" sldId="1775"/>
        </pc:sldMkLst>
        <pc:spChg chg="mod">
          <ac:chgData name="Yoel Kortick" userId="167978f5-7f40-4909-85d5-d4149554ad4e" providerId="ADAL" clId="{F94B5ED7-53F0-45F4-AEC9-6177CA6D324D}" dt="2023-09-29T04:51:29.881" v="121" actId="20577"/>
          <ac:spMkLst>
            <pc:docMk/>
            <pc:sldMk cId="3115165445" sldId="1775"/>
            <ac:spMk id="4" creationId="{A1FE6F9A-C018-4915-94D1-7B4CD1DF4BFF}"/>
          </ac:spMkLst>
        </pc:spChg>
      </pc:sldChg>
      <pc:sldChg chg="addSp delSp modSp mod">
        <pc:chgData name="Yoel Kortick" userId="167978f5-7f40-4909-85d5-d4149554ad4e" providerId="ADAL" clId="{F94B5ED7-53F0-45F4-AEC9-6177CA6D324D}" dt="2023-09-29T11:36:46.389" v="5836" actId="20577"/>
        <pc:sldMkLst>
          <pc:docMk/>
          <pc:sldMk cId="2931559890" sldId="1776"/>
        </pc:sldMkLst>
        <pc:spChg chg="mod">
          <ac:chgData name="Yoel Kortick" userId="167978f5-7f40-4909-85d5-d4149554ad4e" providerId="ADAL" clId="{F94B5ED7-53F0-45F4-AEC9-6177CA6D324D}" dt="2023-09-29T04:51:33.002" v="122" actId="20577"/>
          <ac:spMkLst>
            <pc:docMk/>
            <pc:sldMk cId="2931559890" sldId="1776"/>
            <ac:spMk id="3" creationId="{4FC18B40-6547-41EC-8A0E-1C8F40E0A42F}"/>
          </ac:spMkLst>
        </pc:spChg>
        <pc:spChg chg="mod">
          <ac:chgData name="Yoel Kortick" userId="167978f5-7f40-4909-85d5-d4149554ad4e" providerId="ADAL" clId="{F94B5ED7-53F0-45F4-AEC9-6177CA6D324D}" dt="2023-09-29T11:36:46.389" v="5836" actId="20577"/>
          <ac:spMkLst>
            <pc:docMk/>
            <pc:sldMk cId="2931559890" sldId="1776"/>
            <ac:spMk id="4" creationId="{2490F34D-A7E2-4EA9-8B1A-78371A1F1CD1}"/>
          </ac:spMkLst>
        </pc:spChg>
        <pc:spChg chg="add del mod">
          <ac:chgData name="Yoel Kortick" userId="167978f5-7f40-4909-85d5-d4149554ad4e" providerId="ADAL" clId="{F94B5ED7-53F0-45F4-AEC9-6177CA6D324D}" dt="2023-09-29T04:59:21.076" v="512" actId="478"/>
          <ac:spMkLst>
            <pc:docMk/>
            <pc:sldMk cId="2931559890" sldId="1776"/>
            <ac:spMk id="6" creationId="{B24BAAC8-F7F9-5B9D-8E6B-3D585C3E3307}"/>
          </ac:spMkLst>
        </pc:spChg>
        <pc:picChg chg="add del mod">
          <ac:chgData name="Yoel Kortick" userId="167978f5-7f40-4909-85d5-d4149554ad4e" providerId="ADAL" clId="{F94B5ED7-53F0-45F4-AEC9-6177CA6D324D}" dt="2023-09-29T04:59:21.076" v="512" actId="478"/>
          <ac:picMkLst>
            <pc:docMk/>
            <pc:sldMk cId="2931559890" sldId="1776"/>
            <ac:picMk id="5" creationId="{04DED779-B7D3-BADC-9967-586F8F9111DE}"/>
          </ac:picMkLst>
        </pc:picChg>
      </pc:sldChg>
      <pc:sldChg chg="modSp mod">
        <pc:chgData name="Yoel Kortick" userId="167978f5-7f40-4909-85d5-d4149554ad4e" providerId="ADAL" clId="{F94B5ED7-53F0-45F4-AEC9-6177CA6D324D}" dt="2023-09-29T05:42:46.335" v="2742" actId="14100"/>
        <pc:sldMkLst>
          <pc:docMk/>
          <pc:sldMk cId="4247767708" sldId="1792"/>
        </pc:sldMkLst>
        <pc:spChg chg="mod">
          <ac:chgData name="Yoel Kortick" userId="167978f5-7f40-4909-85d5-d4149554ad4e" providerId="ADAL" clId="{F94B5ED7-53F0-45F4-AEC9-6177CA6D324D}" dt="2023-09-29T05:42:46.335" v="2742" actId="14100"/>
          <ac:spMkLst>
            <pc:docMk/>
            <pc:sldMk cId="4247767708" sldId="1792"/>
            <ac:spMk id="4" creationId="{A1FE6F9A-C018-4915-94D1-7B4CD1DF4BFF}"/>
          </ac:spMkLst>
        </pc:spChg>
      </pc:sldChg>
      <pc:sldChg chg="addSp delSp modSp mod">
        <pc:chgData name="Yoel Kortick" userId="167978f5-7f40-4909-85d5-d4149554ad4e" providerId="ADAL" clId="{F94B5ED7-53F0-45F4-AEC9-6177CA6D324D}" dt="2023-09-29T11:35:39.033" v="5823"/>
        <pc:sldMkLst>
          <pc:docMk/>
          <pc:sldMk cId="1738402467" sldId="1793"/>
        </pc:sldMkLst>
        <pc:spChg chg="mod">
          <ac:chgData name="Yoel Kortick" userId="167978f5-7f40-4909-85d5-d4149554ad4e" providerId="ADAL" clId="{F94B5ED7-53F0-45F4-AEC9-6177CA6D324D}" dt="2023-09-29T05:42:43.529" v="2741"/>
          <ac:spMkLst>
            <pc:docMk/>
            <pc:sldMk cId="1738402467" sldId="1793"/>
            <ac:spMk id="3" creationId="{4FC18B40-6547-41EC-8A0E-1C8F40E0A42F}"/>
          </ac:spMkLst>
        </pc:spChg>
        <pc:spChg chg="mod">
          <ac:chgData name="Yoel Kortick" userId="167978f5-7f40-4909-85d5-d4149554ad4e" providerId="ADAL" clId="{F94B5ED7-53F0-45F4-AEC9-6177CA6D324D}" dt="2023-09-29T11:35:39.033" v="5823"/>
          <ac:spMkLst>
            <pc:docMk/>
            <pc:sldMk cId="1738402467" sldId="1793"/>
            <ac:spMk id="4" creationId="{2490F34D-A7E2-4EA9-8B1A-78371A1F1CD1}"/>
          </ac:spMkLst>
        </pc:spChg>
        <pc:spChg chg="del">
          <ac:chgData name="Yoel Kortick" userId="167978f5-7f40-4909-85d5-d4149554ad4e" providerId="ADAL" clId="{F94B5ED7-53F0-45F4-AEC9-6177CA6D324D}" dt="2023-09-29T05:44:14.774" v="2813" actId="478"/>
          <ac:spMkLst>
            <pc:docMk/>
            <pc:sldMk cId="1738402467" sldId="1793"/>
            <ac:spMk id="6" creationId="{40EC6E6B-5F3D-4C63-A5DA-88BF23CA2A71}"/>
          </ac:spMkLst>
        </pc:spChg>
        <pc:spChg chg="del">
          <ac:chgData name="Yoel Kortick" userId="167978f5-7f40-4909-85d5-d4149554ad4e" providerId="ADAL" clId="{F94B5ED7-53F0-45F4-AEC9-6177CA6D324D}" dt="2023-09-29T05:44:14.774" v="2813" actId="478"/>
          <ac:spMkLst>
            <pc:docMk/>
            <pc:sldMk cId="1738402467" sldId="1793"/>
            <ac:spMk id="7" creationId="{2924AE36-2939-4BAE-A085-871D6BC2D4F4}"/>
          </ac:spMkLst>
        </pc:spChg>
        <pc:spChg chg="del">
          <ac:chgData name="Yoel Kortick" userId="167978f5-7f40-4909-85d5-d4149554ad4e" providerId="ADAL" clId="{F94B5ED7-53F0-45F4-AEC9-6177CA6D324D}" dt="2023-09-29T05:44:14.774" v="2813" actId="478"/>
          <ac:spMkLst>
            <pc:docMk/>
            <pc:sldMk cId="1738402467" sldId="1793"/>
            <ac:spMk id="8" creationId="{46BF5702-B79D-47D5-9539-62D6FB092F63}"/>
          </ac:spMkLst>
        </pc:spChg>
        <pc:spChg chg="del">
          <ac:chgData name="Yoel Kortick" userId="167978f5-7f40-4909-85d5-d4149554ad4e" providerId="ADAL" clId="{F94B5ED7-53F0-45F4-AEC9-6177CA6D324D}" dt="2023-09-29T05:44:14.774" v="2813" actId="478"/>
          <ac:spMkLst>
            <pc:docMk/>
            <pc:sldMk cId="1738402467" sldId="1793"/>
            <ac:spMk id="9" creationId="{2B688B14-DE8A-48F1-84A8-3EFA29684A9E}"/>
          </ac:spMkLst>
        </pc:spChg>
        <pc:spChg chg="del">
          <ac:chgData name="Yoel Kortick" userId="167978f5-7f40-4909-85d5-d4149554ad4e" providerId="ADAL" clId="{F94B5ED7-53F0-45F4-AEC9-6177CA6D324D}" dt="2023-09-29T05:44:14.774" v="2813" actId="478"/>
          <ac:spMkLst>
            <pc:docMk/>
            <pc:sldMk cId="1738402467" sldId="1793"/>
            <ac:spMk id="22" creationId="{99908274-853B-4E13-893E-1201A234D0A4}"/>
          </ac:spMkLst>
        </pc:spChg>
        <pc:picChg chg="del">
          <ac:chgData name="Yoel Kortick" userId="167978f5-7f40-4909-85d5-d4149554ad4e" providerId="ADAL" clId="{F94B5ED7-53F0-45F4-AEC9-6177CA6D324D}" dt="2023-09-29T05:44:10.984" v="2812" actId="478"/>
          <ac:picMkLst>
            <pc:docMk/>
            <pc:sldMk cId="1738402467" sldId="1793"/>
            <ac:picMk id="5" creationId="{38409794-7661-442A-9441-AF0E0E5BF886}"/>
          </ac:picMkLst>
        </pc:picChg>
        <pc:picChg chg="add del mod">
          <ac:chgData name="Yoel Kortick" userId="167978f5-7f40-4909-85d5-d4149554ad4e" providerId="ADAL" clId="{F94B5ED7-53F0-45F4-AEC9-6177CA6D324D}" dt="2023-09-29T05:58:10.244" v="3016" actId="478"/>
          <ac:picMkLst>
            <pc:docMk/>
            <pc:sldMk cId="1738402467" sldId="1793"/>
            <ac:picMk id="10" creationId="{6946D079-67EC-3395-12A4-54A18BEFCF05}"/>
          </ac:picMkLst>
        </pc:picChg>
        <pc:cxnChg chg="del">
          <ac:chgData name="Yoel Kortick" userId="167978f5-7f40-4909-85d5-d4149554ad4e" providerId="ADAL" clId="{F94B5ED7-53F0-45F4-AEC9-6177CA6D324D}" dt="2023-09-29T05:44:14.774" v="2813" actId="478"/>
          <ac:cxnSpMkLst>
            <pc:docMk/>
            <pc:sldMk cId="1738402467" sldId="1793"/>
            <ac:cxnSpMk id="11" creationId="{EB7FFC74-2780-498D-AC83-7A3B2BD31F7E}"/>
          </ac:cxnSpMkLst>
        </pc:cxnChg>
        <pc:cxnChg chg="del">
          <ac:chgData name="Yoel Kortick" userId="167978f5-7f40-4909-85d5-d4149554ad4e" providerId="ADAL" clId="{F94B5ED7-53F0-45F4-AEC9-6177CA6D324D}" dt="2023-09-29T05:44:14.774" v="2813" actId="478"/>
          <ac:cxnSpMkLst>
            <pc:docMk/>
            <pc:sldMk cId="1738402467" sldId="1793"/>
            <ac:cxnSpMk id="13" creationId="{DEB02F2A-3778-4027-BB16-BDDFEBE64204}"/>
          </ac:cxnSpMkLst>
        </pc:cxnChg>
        <pc:cxnChg chg="del">
          <ac:chgData name="Yoel Kortick" userId="167978f5-7f40-4909-85d5-d4149554ad4e" providerId="ADAL" clId="{F94B5ED7-53F0-45F4-AEC9-6177CA6D324D}" dt="2023-09-29T05:44:14.774" v="2813" actId="478"/>
          <ac:cxnSpMkLst>
            <pc:docMk/>
            <pc:sldMk cId="1738402467" sldId="1793"/>
            <ac:cxnSpMk id="18" creationId="{DD74B28D-E4FB-4068-B93C-9566E1E1FC86}"/>
          </ac:cxnSpMkLst>
        </pc:cxnChg>
        <pc:cxnChg chg="del">
          <ac:chgData name="Yoel Kortick" userId="167978f5-7f40-4909-85d5-d4149554ad4e" providerId="ADAL" clId="{F94B5ED7-53F0-45F4-AEC9-6177CA6D324D}" dt="2023-09-29T05:44:14.774" v="2813" actId="478"/>
          <ac:cxnSpMkLst>
            <pc:docMk/>
            <pc:sldMk cId="1738402467" sldId="1793"/>
            <ac:cxnSpMk id="19" creationId="{B27B1CE1-0203-40C3-816E-442A212D9AD6}"/>
          </ac:cxnSpMkLst>
        </pc:cxnChg>
        <pc:cxnChg chg="del mod">
          <ac:chgData name="Yoel Kortick" userId="167978f5-7f40-4909-85d5-d4149554ad4e" providerId="ADAL" clId="{F94B5ED7-53F0-45F4-AEC9-6177CA6D324D}" dt="2023-09-29T05:44:14.774" v="2813" actId="478"/>
          <ac:cxnSpMkLst>
            <pc:docMk/>
            <pc:sldMk cId="1738402467" sldId="1793"/>
            <ac:cxnSpMk id="23" creationId="{C777642E-D9F9-495A-910C-75106251B275}"/>
          </ac:cxnSpMkLst>
        </pc:cxnChg>
      </pc:sldChg>
      <pc:sldChg chg="modSp del">
        <pc:chgData name="Yoel Kortick" userId="167978f5-7f40-4909-85d5-d4149554ad4e" providerId="ADAL" clId="{F94B5ED7-53F0-45F4-AEC9-6177CA6D324D}" dt="2023-09-29T05:54:32.039" v="2983" actId="47"/>
        <pc:sldMkLst>
          <pc:docMk/>
          <pc:sldMk cId="3721052306" sldId="1794"/>
        </pc:sldMkLst>
        <pc:spChg chg="mod">
          <ac:chgData name="Yoel Kortick" userId="167978f5-7f40-4909-85d5-d4149554ad4e" providerId="ADAL" clId="{F94B5ED7-53F0-45F4-AEC9-6177CA6D324D}" dt="2023-09-29T05:42:43.529" v="2741"/>
          <ac:spMkLst>
            <pc:docMk/>
            <pc:sldMk cId="3721052306" sldId="1794"/>
            <ac:spMk id="3" creationId="{4FC18B40-6547-41EC-8A0E-1C8F40E0A42F}"/>
          </ac:spMkLst>
        </pc:spChg>
      </pc:sldChg>
      <pc:sldChg chg="modSp del">
        <pc:chgData name="Yoel Kortick" userId="167978f5-7f40-4909-85d5-d4149554ad4e" providerId="ADAL" clId="{F94B5ED7-53F0-45F4-AEC9-6177CA6D324D}" dt="2023-09-29T05:54:33.110" v="2984" actId="47"/>
        <pc:sldMkLst>
          <pc:docMk/>
          <pc:sldMk cId="968479284" sldId="1795"/>
        </pc:sldMkLst>
        <pc:spChg chg="mod">
          <ac:chgData name="Yoel Kortick" userId="167978f5-7f40-4909-85d5-d4149554ad4e" providerId="ADAL" clId="{F94B5ED7-53F0-45F4-AEC9-6177CA6D324D}" dt="2023-09-29T05:42:43.529" v="2741"/>
          <ac:spMkLst>
            <pc:docMk/>
            <pc:sldMk cId="968479284" sldId="1795"/>
            <ac:spMk id="3" creationId="{4FC18B40-6547-41EC-8A0E-1C8F40E0A42F}"/>
          </ac:spMkLst>
        </pc:spChg>
      </pc:sldChg>
      <pc:sldChg chg="modSp">
        <pc:chgData name="Yoel Kortick" userId="167978f5-7f40-4909-85d5-d4149554ad4e" providerId="ADAL" clId="{F94B5ED7-53F0-45F4-AEC9-6177CA6D324D}" dt="2023-09-29T06:02:23.988" v="3437"/>
        <pc:sldMkLst>
          <pc:docMk/>
          <pc:sldMk cId="1658433691" sldId="1808"/>
        </pc:sldMkLst>
        <pc:spChg chg="mod">
          <ac:chgData name="Yoel Kortick" userId="167978f5-7f40-4909-85d5-d4149554ad4e" providerId="ADAL" clId="{F94B5ED7-53F0-45F4-AEC9-6177CA6D324D}" dt="2023-09-29T06:02:23.988" v="3437"/>
          <ac:spMkLst>
            <pc:docMk/>
            <pc:sldMk cId="1658433691" sldId="1808"/>
            <ac:spMk id="4" creationId="{A1FE6F9A-C018-4915-94D1-7B4CD1DF4BFF}"/>
          </ac:spMkLst>
        </pc:spChg>
      </pc:sldChg>
      <pc:sldChg chg="addSp delSp modSp mod">
        <pc:chgData name="Yoel Kortick" userId="167978f5-7f40-4909-85d5-d4149554ad4e" providerId="ADAL" clId="{F94B5ED7-53F0-45F4-AEC9-6177CA6D324D}" dt="2023-09-29T11:41:20.829" v="5879" actId="20577"/>
        <pc:sldMkLst>
          <pc:docMk/>
          <pc:sldMk cId="3791005125" sldId="1809"/>
        </pc:sldMkLst>
        <pc:spChg chg="mod">
          <ac:chgData name="Yoel Kortick" userId="167978f5-7f40-4909-85d5-d4149554ad4e" providerId="ADAL" clId="{F94B5ED7-53F0-45F4-AEC9-6177CA6D324D}" dt="2023-09-29T06:02:23.988" v="3437"/>
          <ac:spMkLst>
            <pc:docMk/>
            <pc:sldMk cId="3791005125" sldId="1809"/>
            <ac:spMk id="3" creationId="{4FC18B40-6547-41EC-8A0E-1C8F40E0A42F}"/>
          </ac:spMkLst>
        </pc:spChg>
        <pc:spChg chg="mod">
          <ac:chgData name="Yoel Kortick" userId="167978f5-7f40-4909-85d5-d4149554ad4e" providerId="ADAL" clId="{F94B5ED7-53F0-45F4-AEC9-6177CA6D324D}" dt="2023-09-29T11:41:20.829" v="5879" actId="20577"/>
          <ac:spMkLst>
            <pc:docMk/>
            <pc:sldMk cId="3791005125" sldId="1809"/>
            <ac:spMk id="4" creationId="{2490F34D-A7E2-4EA9-8B1A-78371A1F1CD1}"/>
          </ac:spMkLst>
        </pc:spChg>
        <pc:spChg chg="add del mod">
          <ac:chgData name="Yoel Kortick" userId="167978f5-7f40-4909-85d5-d4149554ad4e" providerId="ADAL" clId="{F94B5ED7-53F0-45F4-AEC9-6177CA6D324D}" dt="2023-09-29T06:09:54.707" v="3789" actId="478"/>
          <ac:spMkLst>
            <pc:docMk/>
            <pc:sldMk cId="3791005125" sldId="1809"/>
            <ac:spMk id="6" creationId="{860704A3-8624-2F57-3615-61282C45773C}"/>
          </ac:spMkLst>
        </pc:spChg>
        <pc:spChg chg="add">
          <ac:chgData name="Yoel Kortick" userId="167978f5-7f40-4909-85d5-d4149554ad4e" providerId="ADAL" clId="{F94B5ED7-53F0-45F4-AEC9-6177CA6D324D}" dt="2023-09-29T06:14:27.128" v="4040" actId="11529"/>
          <ac:spMkLst>
            <pc:docMk/>
            <pc:sldMk cId="3791005125" sldId="1809"/>
            <ac:spMk id="9" creationId="{93B574B3-C1DE-570B-AAF6-A665A38B0E37}"/>
          </ac:spMkLst>
        </pc:spChg>
        <pc:picChg chg="add del mod">
          <ac:chgData name="Yoel Kortick" userId="167978f5-7f40-4909-85d5-d4149554ad4e" providerId="ADAL" clId="{F94B5ED7-53F0-45F4-AEC9-6177CA6D324D}" dt="2023-09-29T06:09:54.707" v="3789" actId="478"/>
          <ac:picMkLst>
            <pc:docMk/>
            <pc:sldMk cId="3791005125" sldId="1809"/>
            <ac:picMk id="5" creationId="{92251987-6A82-CF86-84F3-94CEB1FCC157}"/>
          </ac:picMkLst>
        </pc:picChg>
        <pc:picChg chg="add mod">
          <ac:chgData name="Yoel Kortick" userId="167978f5-7f40-4909-85d5-d4149554ad4e" providerId="ADAL" clId="{F94B5ED7-53F0-45F4-AEC9-6177CA6D324D}" dt="2023-09-29T06:13:37.009" v="3999" actId="208"/>
          <ac:picMkLst>
            <pc:docMk/>
            <pc:sldMk cId="3791005125" sldId="1809"/>
            <ac:picMk id="8" creationId="{433E0A1E-3650-A2B0-EFA6-D22BFA8C6767}"/>
          </ac:picMkLst>
        </pc:picChg>
      </pc:sldChg>
      <pc:sldChg chg="modSp del">
        <pc:chgData name="Yoel Kortick" userId="167978f5-7f40-4909-85d5-d4149554ad4e" providerId="ADAL" clId="{F94B5ED7-53F0-45F4-AEC9-6177CA6D324D}" dt="2023-09-29T06:02:42.017" v="3438" actId="47"/>
        <pc:sldMkLst>
          <pc:docMk/>
          <pc:sldMk cId="2129564296" sldId="1810"/>
        </pc:sldMkLst>
        <pc:spChg chg="mod">
          <ac:chgData name="Yoel Kortick" userId="167978f5-7f40-4909-85d5-d4149554ad4e" providerId="ADAL" clId="{F94B5ED7-53F0-45F4-AEC9-6177CA6D324D}" dt="2023-09-29T06:02:23.988" v="3437"/>
          <ac:spMkLst>
            <pc:docMk/>
            <pc:sldMk cId="2129564296" sldId="1810"/>
            <ac:spMk id="3" creationId="{4FC18B40-6547-41EC-8A0E-1C8F40E0A42F}"/>
          </ac:spMkLst>
        </pc:spChg>
      </pc:sldChg>
      <pc:sldChg chg="addSp delSp modSp mod">
        <pc:chgData name="Yoel Kortick" userId="167978f5-7f40-4909-85d5-d4149554ad4e" providerId="ADAL" clId="{F94B5ED7-53F0-45F4-AEC9-6177CA6D324D}" dt="2023-09-29T11:35:39.033" v="5823"/>
        <pc:sldMkLst>
          <pc:docMk/>
          <pc:sldMk cId="3702912724" sldId="1811"/>
        </pc:sldMkLst>
        <pc:spChg chg="mod">
          <ac:chgData name="Yoel Kortick" userId="167978f5-7f40-4909-85d5-d4149554ad4e" providerId="ADAL" clId="{F94B5ED7-53F0-45F4-AEC9-6177CA6D324D}" dt="2023-09-29T06:02:23.988" v="3437"/>
          <ac:spMkLst>
            <pc:docMk/>
            <pc:sldMk cId="3702912724" sldId="1811"/>
            <ac:spMk id="3" creationId="{4FC18B40-6547-41EC-8A0E-1C8F40E0A42F}"/>
          </ac:spMkLst>
        </pc:spChg>
        <pc:spChg chg="mod">
          <ac:chgData name="Yoel Kortick" userId="167978f5-7f40-4909-85d5-d4149554ad4e" providerId="ADAL" clId="{F94B5ED7-53F0-45F4-AEC9-6177CA6D324D}" dt="2023-09-29T11:35:39.033" v="5823"/>
          <ac:spMkLst>
            <pc:docMk/>
            <pc:sldMk cId="3702912724" sldId="1811"/>
            <ac:spMk id="4" creationId="{2490F34D-A7E2-4EA9-8B1A-78371A1F1CD1}"/>
          </ac:spMkLst>
        </pc:spChg>
        <pc:spChg chg="add">
          <ac:chgData name="Yoel Kortick" userId="167978f5-7f40-4909-85d5-d4149554ad4e" providerId="ADAL" clId="{F94B5ED7-53F0-45F4-AEC9-6177CA6D324D}" dt="2023-09-29T06:17:08.676" v="4153" actId="11529"/>
          <ac:spMkLst>
            <pc:docMk/>
            <pc:sldMk cId="3702912724" sldId="1811"/>
            <ac:spMk id="8" creationId="{5EBA891E-EC0E-3184-DEC2-EBC719404BD7}"/>
          </ac:spMkLst>
        </pc:spChg>
        <pc:spChg chg="add">
          <ac:chgData name="Yoel Kortick" userId="167978f5-7f40-4909-85d5-d4149554ad4e" providerId="ADAL" clId="{F94B5ED7-53F0-45F4-AEC9-6177CA6D324D}" dt="2023-09-29T06:17:12.534" v="4154" actId="11529"/>
          <ac:spMkLst>
            <pc:docMk/>
            <pc:sldMk cId="3702912724" sldId="1811"/>
            <ac:spMk id="9" creationId="{4EC19835-1401-5FDF-094A-A8BE7794A0EC}"/>
          </ac:spMkLst>
        </pc:spChg>
        <pc:picChg chg="add del">
          <ac:chgData name="Yoel Kortick" userId="167978f5-7f40-4909-85d5-d4149554ad4e" providerId="ADAL" clId="{F94B5ED7-53F0-45F4-AEC9-6177CA6D324D}" dt="2023-09-29T06:16:36.658" v="4123" actId="22"/>
          <ac:picMkLst>
            <pc:docMk/>
            <pc:sldMk cId="3702912724" sldId="1811"/>
            <ac:picMk id="5" creationId="{857A1E24-A261-7DDB-3FD7-18115F3EC806}"/>
          </ac:picMkLst>
        </pc:picChg>
        <pc:picChg chg="add mod ord">
          <ac:chgData name="Yoel Kortick" userId="167978f5-7f40-4909-85d5-d4149554ad4e" providerId="ADAL" clId="{F94B5ED7-53F0-45F4-AEC9-6177CA6D324D}" dt="2023-09-29T06:17:14.039" v="4155" actId="208"/>
          <ac:picMkLst>
            <pc:docMk/>
            <pc:sldMk cId="3702912724" sldId="1811"/>
            <ac:picMk id="7" creationId="{7D51C4D9-ACE8-89B0-A95E-EB36B2CE7E52}"/>
          </ac:picMkLst>
        </pc:picChg>
      </pc:sldChg>
      <pc:sldChg chg="addSp modSp mod">
        <pc:chgData name="Yoel Kortick" userId="167978f5-7f40-4909-85d5-d4149554ad4e" providerId="ADAL" clId="{F94B5ED7-53F0-45F4-AEC9-6177CA6D324D}" dt="2023-09-29T06:25:35.305" v="4258" actId="14100"/>
        <pc:sldMkLst>
          <pc:docMk/>
          <pc:sldMk cId="1540804300" sldId="1813"/>
        </pc:sldMkLst>
        <pc:spChg chg="mod">
          <ac:chgData name="Yoel Kortick" userId="167978f5-7f40-4909-85d5-d4149554ad4e" providerId="ADAL" clId="{F94B5ED7-53F0-45F4-AEC9-6177CA6D324D}" dt="2023-09-29T06:02:23.988" v="3437"/>
          <ac:spMkLst>
            <pc:docMk/>
            <pc:sldMk cId="1540804300" sldId="1813"/>
            <ac:spMk id="3" creationId="{4FC18B40-6547-41EC-8A0E-1C8F40E0A42F}"/>
          </ac:spMkLst>
        </pc:spChg>
        <pc:spChg chg="mod">
          <ac:chgData name="Yoel Kortick" userId="167978f5-7f40-4909-85d5-d4149554ad4e" providerId="ADAL" clId="{F94B5ED7-53F0-45F4-AEC9-6177CA6D324D}" dt="2023-09-29T06:18:13.177" v="4250" actId="313"/>
          <ac:spMkLst>
            <pc:docMk/>
            <pc:sldMk cId="1540804300" sldId="1813"/>
            <ac:spMk id="4" creationId="{2490F34D-A7E2-4EA9-8B1A-78371A1F1CD1}"/>
          </ac:spMkLst>
        </pc:spChg>
        <pc:spChg chg="add">
          <ac:chgData name="Yoel Kortick" userId="167978f5-7f40-4909-85d5-d4149554ad4e" providerId="ADAL" clId="{F94B5ED7-53F0-45F4-AEC9-6177CA6D324D}" dt="2023-09-29T06:25:23.600" v="4254" actId="11529"/>
          <ac:spMkLst>
            <pc:docMk/>
            <pc:sldMk cId="1540804300" sldId="1813"/>
            <ac:spMk id="6" creationId="{F002D4B5-C094-EEEF-B416-81C2319B7E31}"/>
          </ac:spMkLst>
        </pc:spChg>
        <pc:spChg chg="add mod">
          <ac:chgData name="Yoel Kortick" userId="167978f5-7f40-4909-85d5-d4149554ad4e" providerId="ADAL" clId="{F94B5ED7-53F0-45F4-AEC9-6177CA6D324D}" dt="2023-09-29T06:25:35.305" v="4258" actId="14100"/>
          <ac:spMkLst>
            <pc:docMk/>
            <pc:sldMk cId="1540804300" sldId="1813"/>
            <ac:spMk id="7" creationId="{4168E72E-C199-D11A-0BC5-21808AC30CED}"/>
          </ac:spMkLst>
        </pc:spChg>
        <pc:picChg chg="add mod">
          <ac:chgData name="Yoel Kortick" userId="167978f5-7f40-4909-85d5-d4149554ad4e" providerId="ADAL" clId="{F94B5ED7-53F0-45F4-AEC9-6177CA6D324D}" dt="2023-09-29T06:25:28.961" v="4256" actId="1076"/>
          <ac:picMkLst>
            <pc:docMk/>
            <pc:sldMk cId="1540804300" sldId="1813"/>
            <ac:picMk id="5" creationId="{5A40CA5C-F2F6-4AD1-E6ED-15E515ABD1F6}"/>
          </ac:picMkLst>
        </pc:picChg>
      </pc:sldChg>
      <pc:sldChg chg="modSp del">
        <pc:chgData name="Yoel Kortick" userId="167978f5-7f40-4909-85d5-d4149554ad4e" providerId="ADAL" clId="{F94B5ED7-53F0-45F4-AEC9-6177CA6D324D}" dt="2023-09-29T06:25:46.915" v="4259" actId="47"/>
        <pc:sldMkLst>
          <pc:docMk/>
          <pc:sldMk cId="2979837849" sldId="1814"/>
        </pc:sldMkLst>
        <pc:spChg chg="mod">
          <ac:chgData name="Yoel Kortick" userId="167978f5-7f40-4909-85d5-d4149554ad4e" providerId="ADAL" clId="{F94B5ED7-53F0-45F4-AEC9-6177CA6D324D}" dt="2023-09-29T06:02:23.988" v="3437"/>
          <ac:spMkLst>
            <pc:docMk/>
            <pc:sldMk cId="2979837849" sldId="1814"/>
            <ac:spMk id="3" creationId="{4FC18B40-6547-41EC-8A0E-1C8F40E0A42F}"/>
          </ac:spMkLst>
        </pc:spChg>
      </pc:sldChg>
      <pc:sldChg chg="modSp del">
        <pc:chgData name="Yoel Kortick" userId="167978f5-7f40-4909-85d5-d4149554ad4e" providerId="ADAL" clId="{F94B5ED7-53F0-45F4-AEC9-6177CA6D324D}" dt="2023-09-29T06:25:47.914" v="4260" actId="47"/>
        <pc:sldMkLst>
          <pc:docMk/>
          <pc:sldMk cId="147466626" sldId="1815"/>
        </pc:sldMkLst>
        <pc:spChg chg="mod">
          <ac:chgData name="Yoel Kortick" userId="167978f5-7f40-4909-85d5-d4149554ad4e" providerId="ADAL" clId="{F94B5ED7-53F0-45F4-AEC9-6177CA6D324D}" dt="2023-09-29T06:02:23.988" v="3437"/>
          <ac:spMkLst>
            <pc:docMk/>
            <pc:sldMk cId="147466626" sldId="1815"/>
            <ac:spMk id="3" creationId="{4FC18B40-6547-41EC-8A0E-1C8F40E0A42F}"/>
          </ac:spMkLst>
        </pc:spChg>
      </pc:sldChg>
      <pc:sldChg chg="modSp del">
        <pc:chgData name="Yoel Kortick" userId="167978f5-7f40-4909-85d5-d4149554ad4e" providerId="ADAL" clId="{F94B5ED7-53F0-45F4-AEC9-6177CA6D324D}" dt="2023-09-29T06:25:50.535" v="4263" actId="47"/>
        <pc:sldMkLst>
          <pc:docMk/>
          <pc:sldMk cId="1247320376" sldId="1816"/>
        </pc:sldMkLst>
        <pc:spChg chg="mod">
          <ac:chgData name="Yoel Kortick" userId="167978f5-7f40-4909-85d5-d4149554ad4e" providerId="ADAL" clId="{F94B5ED7-53F0-45F4-AEC9-6177CA6D324D}" dt="2023-09-29T06:02:23.988" v="3437"/>
          <ac:spMkLst>
            <pc:docMk/>
            <pc:sldMk cId="1247320376" sldId="1816"/>
            <ac:spMk id="3" creationId="{4FC18B40-6547-41EC-8A0E-1C8F40E0A42F}"/>
          </ac:spMkLst>
        </pc:spChg>
      </pc:sldChg>
      <pc:sldChg chg="modSp del">
        <pc:chgData name="Yoel Kortick" userId="167978f5-7f40-4909-85d5-d4149554ad4e" providerId="ADAL" clId="{F94B5ED7-53F0-45F4-AEC9-6177CA6D324D}" dt="2023-09-29T06:25:51.311" v="4264" actId="47"/>
        <pc:sldMkLst>
          <pc:docMk/>
          <pc:sldMk cId="633710577" sldId="1817"/>
        </pc:sldMkLst>
        <pc:spChg chg="mod">
          <ac:chgData name="Yoel Kortick" userId="167978f5-7f40-4909-85d5-d4149554ad4e" providerId="ADAL" clId="{F94B5ED7-53F0-45F4-AEC9-6177CA6D324D}" dt="2023-09-29T06:02:23.988" v="3437"/>
          <ac:spMkLst>
            <pc:docMk/>
            <pc:sldMk cId="633710577" sldId="1817"/>
            <ac:spMk id="3" creationId="{4FC18B40-6547-41EC-8A0E-1C8F40E0A42F}"/>
          </ac:spMkLst>
        </pc:spChg>
      </pc:sldChg>
      <pc:sldChg chg="addSp delSp modSp mod">
        <pc:chgData name="Yoel Kortick" userId="167978f5-7f40-4909-85d5-d4149554ad4e" providerId="ADAL" clId="{F94B5ED7-53F0-45F4-AEC9-6177CA6D324D}" dt="2023-09-29T05:54:19.801" v="2982" actId="12"/>
        <pc:sldMkLst>
          <pc:docMk/>
          <pc:sldMk cId="2383830340" sldId="1818"/>
        </pc:sldMkLst>
        <pc:spChg chg="mod">
          <ac:chgData name="Yoel Kortick" userId="167978f5-7f40-4909-85d5-d4149554ad4e" providerId="ADAL" clId="{F94B5ED7-53F0-45F4-AEC9-6177CA6D324D}" dt="2023-09-29T05:42:43.529" v="2741"/>
          <ac:spMkLst>
            <pc:docMk/>
            <pc:sldMk cId="2383830340" sldId="1818"/>
            <ac:spMk id="3" creationId="{4FC18B40-6547-41EC-8A0E-1C8F40E0A42F}"/>
          </ac:spMkLst>
        </pc:spChg>
        <pc:spChg chg="mod">
          <ac:chgData name="Yoel Kortick" userId="167978f5-7f40-4909-85d5-d4149554ad4e" providerId="ADAL" clId="{F94B5ED7-53F0-45F4-AEC9-6177CA6D324D}" dt="2023-09-29T05:52:01.014" v="2830" actId="20577"/>
          <ac:spMkLst>
            <pc:docMk/>
            <pc:sldMk cId="2383830340" sldId="1818"/>
            <ac:spMk id="4" creationId="{2490F34D-A7E2-4EA9-8B1A-78371A1F1CD1}"/>
          </ac:spMkLst>
        </pc:spChg>
        <pc:spChg chg="del">
          <ac:chgData name="Yoel Kortick" userId="167978f5-7f40-4909-85d5-d4149554ad4e" providerId="ADAL" clId="{F94B5ED7-53F0-45F4-AEC9-6177CA6D324D}" dt="2023-09-29T05:53:19.103" v="2920" actId="478"/>
          <ac:spMkLst>
            <pc:docMk/>
            <pc:sldMk cId="2383830340" sldId="1818"/>
            <ac:spMk id="6" creationId="{40EC6E6B-5F3D-4C63-A5DA-88BF23CA2A71}"/>
          </ac:spMkLst>
        </pc:spChg>
        <pc:spChg chg="del">
          <ac:chgData name="Yoel Kortick" userId="167978f5-7f40-4909-85d5-d4149554ad4e" providerId="ADAL" clId="{F94B5ED7-53F0-45F4-AEC9-6177CA6D324D}" dt="2023-09-29T05:53:14.454" v="2916" actId="478"/>
          <ac:spMkLst>
            <pc:docMk/>
            <pc:sldMk cId="2383830340" sldId="1818"/>
            <ac:spMk id="7" creationId="{2924AE36-2939-4BAE-A085-871D6BC2D4F4}"/>
          </ac:spMkLst>
        </pc:spChg>
        <pc:spChg chg="mod">
          <ac:chgData name="Yoel Kortick" userId="167978f5-7f40-4909-85d5-d4149554ad4e" providerId="ADAL" clId="{F94B5ED7-53F0-45F4-AEC9-6177CA6D324D}" dt="2023-09-29T05:54:19.801" v="2982" actId="12"/>
          <ac:spMkLst>
            <pc:docMk/>
            <pc:sldMk cId="2383830340" sldId="1818"/>
            <ac:spMk id="9" creationId="{2B688B14-DE8A-48F1-84A8-3EFA29684A9E}"/>
          </ac:spMkLst>
        </pc:spChg>
        <pc:picChg chg="add del mod ord">
          <ac:chgData name="Yoel Kortick" userId="167978f5-7f40-4909-85d5-d4149554ad4e" providerId="ADAL" clId="{F94B5ED7-53F0-45F4-AEC9-6177CA6D324D}" dt="2023-09-29T05:53:03.419" v="2910" actId="478"/>
          <ac:picMkLst>
            <pc:docMk/>
            <pc:sldMk cId="2383830340" sldId="1818"/>
            <ac:picMk id="5" creationId="{73A2041D-A3A3-A72E-9000-F5B89FED3B02}"/>
          </ac:picMkLst>
        </pc:picChg>
        <pc:picChg chg="del">
          <ac:chgData name="Yoel Kortick" userId="167978f5-7f40-4909-85d5-d4149554ad4e" providerId="ADAL" clId="{F94B5ED7-53F0-45F4-AEC9-6177CA6D324D}" dt="2023-09-29T05:51:42.993" v="2819" actId="478"/>
          <ac:picMkLst>
            <pc:docMk/>
            <pc:sldMk cId="2383830340" sldId="1818"/>
            <ac:picMk id="10" creationId="{B932D558-EFA3-4AAA-97A1-91BC89C271F8}"/>
          </ac:picMkLst>
        </pc:picChg>
        <pc:picChg chg="add mod ord">
          <ac:chgData name="Yoel Kortick" userId="167978f5-7f40-4909-85d5-d4149554ad4e" providerId="ADAL" clId="{F94B5ED7-53F0-45F4-AEC9-6177CA6D324D}" dt="2023-09-29T05:53:12.329" v="2915" actId="167"/>
          <ac:picMkLst>
            <pc:docMk/>
            <pc:sldMk cId="2383830340" sldId="1818"/>
            <ac:picMk id="12" creationId="{852E3C15-16D4-BFEB-7EC3-7E19BF0385A1}"/>
          </ac:picMkLst>
        </pc:picChg>
        <pc:cxnChg chg="del">
          <ac:chgData name="Yoel Kortick" userId="167978f5-7f40-4909-85d5-d4149554ad4e" providerId="ADAL" clId="{F94B5ED7-53F0-45F4-AEC9-6177CA6D324D}" dt="2023-09-29T05:53:15.379" v="2917" actId="478"/>
          <ac:cxnSpMkLst>
            <pc:docMk/>
            <pc:sldMk cId="2383830340" sldId="1818"/>
            <ac:cxnSpMk id="11" creationId="{EB7FFC74-2780-498D-AC83-7A3B2BD31F7E}"/>
          </ac:cxnSpMkLst>
        </pc:cxnChg>
        <pc:cxnChg chg="del">
          <ac:chgData name="Yoel Kortick" userId="167978f5-7f40-4909-85d5-d4149554ad4e" providerId="ADAL" clId="{F94B5ED7-53F0-45F4-AEC9-6177CA6D324D}" dt="2023-09-29T05:53:16.075" v="2918" actId="478"/>
          <ac:cxnSpMkLst>
            <pc:docMk/>
            <pc:sldMk cId="2383830340" sldId="1818"/>
            <ac:cxnSpMk id="13" creationId="{DEB02F2A-3778-4027-BB16-BDDFEBE64204}"/>
          </ac:cxnSpMkLst>
        </pc:cxnChg>
        <pc:cxnChg chg="del">
          <ac:chgData name="Yoel Kortick" userId="167978f5-7f40-4909-85d5-d4149554ad4e" providerId="ADAL" clId="{F94B5ED7-53F0-45F4-AEC9-6177CA6D324D}" dt="2023-09-29T05:53:17.948" v="2919" actId="478"/>
          <ac:cxnSpMkLst>
            <pc:docMk/>
            <pc:sldMk cId="2383830340" sldId="1818"/>
            <ac:cxnSpMk id="19" creationId="{B27B1CE1-0203-40C3-816E-442A212D9AD6}"/>
          </ac:cxnSpMkLst>
        </pc:cxnChg>
      </pc:sldChg>
      <pc:sldChg chg="modSp del">
        <pc:chgData name="Yoel Kortick" userId="167978f5-7f40-4909-85d5-d4149554ad4e" providerId="ADAL" clId="{F94B5ED7-53F0-45F4-AEC9-6177CA6D324D}" dt="2023-09-29T05:54:33.910" v="2985" actId="47"/>
        <pc:sldMkLst>
          <pc:docMk/>
          <pc:sldMk cId="903591681" sldId="1819"/>
        </pc:sldMkLst>
        <pc:spChg chg="mod">
          <ac:chgData name="Yoel Kortick" userId="167978f5-7f40-4909-85d5-d4149554ad4e" providerId="ADAL" clId="{F94B5ED7-53F0-45F4-AEC9-6177CA6D324D}" dt="2023-09-29T05:42:43.529" v="2741"/>
          <ac:spMkLst>
            <pc:docMk/>
            <pc:sldMk cId="903591681" sldId="1819"/>
            <ac:spMk id="3" creationId="{4FC18B40-6547-41EC-8A0E-1C8F40E0A42F}"/>
          </ac:spMkLst>
        </pc:spChg>
      </pc:sldChg>
      <pc:sldChg chg="modSp del">
        <pc:chgData name="Yoel Kortick" userId="167978f5-7f40-4909-85d5-d4149554ad4e" providerId="ADAL" clId="{F94B5ED7-53F0-45F4-AEC9-6177CA6D324D}" dt="2023-09-29T05:54:39.169" v="2992" actId="47"/>
        <pc:sldMkLst>
          <pc:docMk/>
          <pc:sldMk cId="1591402680" sldId="1820"/>
        </pc:sldMkLst>
        <pc:spChg chg="mod">
          <ac:chgData name="Yoel Kortick" userId="167978f5-7f40-4909-85d5-d4149554ad4e" providerId="ADAL" clId="{F94B5ED7-53F0-45F4-AEC9-6177CA6D324D}" dt="2023-09-29T05:42:43.529" v="2741"/>
          <ac:spMkLst>
            <pc:docMk/>
            <pc:sldMk cId="1591402680" sldId="1820"/>
            <ac:spMk id="3" creationId="{4FC18B40-6547-41EC-8A0E-1C8F40E0A42F}"/>
          </ac:spMkLst>
        </pc:spChg>
      </pc:sldChg>
      <pc:sldChg chg="addSp modSp mod">
        <pc:chgData name="Yoel Kortick" userId="167978f5-7f40-4909-85d5-d4149554ad4e" providerId="ADAL" clId="{F94B5ED7-53F0-45F4-AEC9-6177CA6D324D}" dt="2023-09-29T11:35:39.033" v="5823"/>
        <pc:sldMkLst>
          <pc:docMk/>
          <pc:sldMk cId="682461583" sldId="1821"/>
        </pc:sldMkLst>
        <pc:spChg chg="mod">
          <ac:chgData name="Yoel Kortick" userId="167978f5-7f40-4909-85d5-d4149554ad4e" providerId="ADAL" clId="{F94B5ED7-53F0-45F4-AEC9-6177CA6D324D}" dt="2023-09-29T06:02:23.988" v="3437"/>
          <ac:spMkLst>
            <pc:docMk/>
            <pc:sldMk cId="682461583" sldId="1821"/>
            <ac:spMk id="3" creationId="{4FC18B40-6547-41EC-8A0E-1C8F40E0A42F}"/>
          </ac:spMkLst>
        </pc:spChg>
        <pc:spChg chg="mod">
          <ac:chgData name="Yoel Kortick" userId="167978f5-7f40-4909-85d5-d4149554ad4e" providerId="ADAL" clId="{F94B5ED7-53F0-45F4-AEC9-6177CA6D324D}" dt="2023-09-29T11:35:39.033" v="5823"/>
          <ac:spMkLst>
            <pc:docMk/>
            <pc:sldMk cId="682461583" sldId="1821"/>
            <ac:spMk id="4" creationId="{2490F34D-A7E2-4EA9-8B1A-78371A1F1CD1}"/>
          </ac:spMkLst>
        </pc:spChg>
        <pc:spChg chg="add">
          <ac:chgData name="Yoel Kortick" userId="167978f5-7f40-4909-85d5-d4149554ad4e" providerId="ADAL" clId="{F94B5ED7-53F0-45F4-AEC9-6177CA6D324D}" dt="2023-09-29T06:04:44.891" v="3546" actId="11529"/>
          <ac:spMkLst>
            <pc:docMk/>
            <pc:sldMk cId="682461583" sldId="1821"/>
            <ac:spMk id="6" creationId="{80661639-E587-3B34-02AC-161D05A1F8CA}"/>
          </ac:spMkLst>
        </pc:spChg>
        <pc:picChg chg="add mod ord">
          <ac:chgData name="Yoel Kortick" userId="167978f5-7f40-4909-85d5-d4149554ad4e" providerId="ADAL" clId="{F94B5ED7-53F0-45F4-AEC9-6177CA6D324D}" dt="2023-09-29T06:04:37.493" v="3545" actId="208"/>
          <ac:picMkLst>
            <pc:docMk/>
            <pc:sldMk cId="682461583" sldId="1821"/>
            <ac:picMk id="5" creationId="{AF88568B-9ADD-2357-F326-424317DAC070}"/>
          </ac:picMkLst>
        </pc:picChg>
      </pc:sldChg>
      <pc:sldChg chg="modSp del">
        <pc:chgData name="Yoel Kortick" userId="167978f5-7f40-4909-85d5-d4149554ad4e" providerId="ADAL" clId="{F94B5ED7-53F0-45F4-AEC9-6177CA6D324D}" dt="2023-09-29T06:16:15.381" v="4107" actId="47"/>
        <pc:sldMkLst>
          <pc:docMk/>
          <pc:sldMk cId="183439777" sldId="1822"/>
        </pc:sldMkLst>
        <pc:spChg chg="mod">
          <ac:chgData name="Yoel Kortick" userId="167978f5-7f40-4909-85d5-d4149554ad4e" providerId="ADAL" clId="{F94B5ED7-53F0-45F4-AEC9-6177CA6D324D}" dt="2023-09-29T06:02:23.988" v="3437"/>
          <ac:spMkLst>
            <pc:docMk/>
            <pc:sldMk cId="183439777" sldId="1822"/>
            <ac:spMk id="3" creationId="{4FC18B40-6547-41EC-8A0E-1C8F40E0A42F}"/>
          </ac:spMkLst>
        </pc:spChg>
      </pc:sldChg>
      <pc:sldChg chg="modSp del">
        <pc:chgData name="Yoel Kortick" userId="167978f5-7f40-4909-85d5-d4149554ad4e" providerId="ADAL" clId="{F94B5ED7-53F0-45F4-AEC9-6177CA6D324D}" dt="2023-09-29T06:17:47.484" v="4156" actId="47"/>
        <pc:sldMkLst>
          <pc:docMk/>
          <pc:sldMk cId="3609078475" sldId="1823"/>
        </pc:sldMkLst>
        <pc:spChg chg="mod">
          <ac:chgData name="Yoel Kortick" userId="167978f5-7f40-4909-85d5-d4149554ad4e" providerId="ADAL" clId="{F94B5ED7-53F0-45F4-AEC9-6177CA6D324D}" dt="2023-09-29T06:02:23.988" v="3437"/>
          <ac:spMkLst>
            <pc:docMk/>
            <pc:sldMk cId="3609078475" sldId="1823"/>
            <ac:spMk id="3" creationId="{4FC18B40-6547-41EC-8A0E-1C8F40E0A42F}"/>
          </ac:spMkLst>
        </pc:spChg>
      </pc:sldChg>
      <pc:sldChg chg="modSp del">
        <pc:chgData name="Yoel Kortick" userId="167978f5-7f40-4909-85d5-d4149554ad4e" providerId="ADAL" clId="{F94B5ED7-53F0-45F4-AEC9-6177CA6D324D}" dt="2023-09-29T06:25:49.264" v="4262" actId="47"/>
        <pc:sldMkLst>
          <pc:docMk/>
          <pc:sldMk cId="4080501231" sldId="1824"/>
        </pc:sldMkLst>
        <pc:spChg chg="mod">
          <ac:chgData name="Yoel Kortick" userId="167978f5-7f40-4909-85d5-d4149554ad4e" providerId="ADAL" clId="{F94B5ED7-53F0-45F4-AEC9-6177CA6D324D}" dt="2023-09-29T06:02:23.988" v="3437"/>
          <ac:spMkLst>
            <pc:docMk/>
            <pc:sldMk cId="4080501231" sldId="1824"/>
            <ac:spMk id="3" creationId="{4FC18B40-6547-41EC-8A0E-1C8F40E0A42F}"/>
          </ac:spMkLst>
        </pc:spChg>
      </pc:sldChg>
      <pc:sldChg chg="modSp mod">
        <pc:chgData name="Yoel Kortick" userId="167978f5-7f40-4909-85d5-d4149554ad4e" providerId="ADAL" clId="{F94B5ED7-53F0-45F4-AEC9-6177CA6D324D}" dt="2023-09-29T06:26:48.687" v="4277" actId="122"/>
        <pc:sldMkLst>
          <pc:docMk/>
          <pc:sldMk cId="3314777321" sldId="1825"/>
        </pc:sldMkLst>
        <pc:spChg chg="mod">
          <ac:chgData name="Yoel Kortick" userId="167978f5-7f40-4909-85d5-d4149554ad4e" providerId="ADAL" clId="{F94B5ED7-53F0-45F4-AEC9-6177CA6D324D}" dt="2023-09-29T06:26:48.687" v="4277" actId="122"/>
          <ac:spMkLst>
            <pc:docMk/>
            <pc:sldMk cId="3314777321" sldId="1825"/>
            <ac:spMk id="4" creationId="{A1FE6F9A-C018-4915-94D1-7B4CD1DF4BFF}"/>
          </ac:spMkLst>
        </pc:spChg>
      </pc:sldChg>
      <pc:sldChg chg="addSp delSp modSp mod">
        <pc:chgData name="Yoel Kortick" userId="167978f5-7f40-4909-85d5-d4149554ad4e" providerId="ADAL" clId="{F94B5ED7-53F0-45F4-AEC9-6177CA6D324D}" dt="2023-09-29T11:35:39.033" v="5823"/>
        <pc:sldMkLst>
          <pc:docMk/>
          <pc:sldMk cId="1272440166" sldId="1826"/>
        </pc:sldMkLst>
        <pc:spChg chg="mod">
          <ac:chgData name="Yoel Kortick" userId="167978f5-7f40-4909-85d5-d4149554ad4e" providerId="ADAL" clId="{F94B5ED7-53F0-45F4-AEC9-6177CA6D324D}" dt="2023-09-29T06:26:55.243" v="4280" actId="404"/>
          <ac:spMkLst>
            <pc:docMk/>
            <pc:sldMk cId="1272440166" sldId="1826"/>
            <ac:spMk id="3" creationId="{4FC18B40-6547-41EC-8A0E-1C8F40E0A42F}"/>
          </ac:spMkLst>
        </pc:spChg>
        <pc:spChg chg="mod">
          <ac:chgData name="Yoel Kortick" userId="167978f5-7f40-4909-85d5-d4149554ad4e" providerId="ADAL" clId="{F94B5ED7-53F0-45F4-AEC9-6177CA6D324D}" dt="2023-09-29T06:27:40.228" v="4353" actId="20577"/>
          <ac:spMkLst>
            <pc:docMk/>
            <pc:sldMk cId="1272440166" sldId="1826"/>
            <ac:spMk id="4" creationId="{2490F34D-A7E2-4EA9-8B1A-78371A1F1CD1}"/>
          </ac:spMkLst>
        </pc:spChg>
        <pc:spChg chg="add mod">
          <ac:chgData name="Yoel Kortick" userId="167978f5-7f40-4909-85d5-d4149554ad4e" providerId="ADAL" clId="{F94B5ED7-53F0-45F4-AEC9-6177CA6D324D}" dt="2023-09-29T11:35:39.033" v="5823"/>
          <ac:spMkLst>
            <pc:docMk/>
            <pc:sldMk cId="1272440166" sldId="1826"/>
            <ac:spMk id="10" creationId="{9F7E3D63-9C83-AE74-095B-AA1C0EC5E67D}"/>
          </ac:spMkLst>
        </pc:spChg>
        <pc:picChg chg="add del mod">
          <ac:chgData name="Yoel Kortick" userId="167978f5-7f40-4909-85d5-d4149554ad4e" providerId="ADAL" clId="{F94B5ED7-53F0-45F4-AEC9-6177CA6D324D}" dt="2023-09-29T06:41:30.277" v="4777" actId="478"/>
          <ac:picMkLst>
            <pc:docMk/>
            <pc:sldMk cId="1272440166" sldId="1826"/>
            <ac:picMk id="5" creationId="{6CF774AC-0C37-461B-B04F-9131E0ACEB8F}"/>
          </ac:picMkLst>
        </pc:picChg>
        <pc:picChg chg="add mod">
          <ac:chgData name="Yoel Kortick" userId="167978f5-7f40-4909-85d5-d4149554ad4e" providerId="ADAL" clId="{F94B5ED7-53F0-45F4-AEC9-6177CA6D324D}" dt="2023-09-29T06:41:37.727" v="4781" actId="208"/>
          <ac:picMkLst>
            <pc:docMk/>
            <pc:sldMk cId="1272440166" sldId="1826"/>
            <ac:picMk id="7" creationId="{D0FED719-A006-C242-288F-9EE51C8D7BB2}"/>
          </ac:picMkLst>
        </pc:picChg>
        <pc:picChg chg="add del">
          <ac:chgData name="Yoel Kortick" userId="167978f5-7f40-4909-85d5-d4149554ad4e" providerId="ADAL" clId="{F94B5ED7-53F0-45F4-AEC9-6177CA6D324D}" dt="2023-09-29T06:41:48.460" v="4783" actId="478"/>
          <ac:picMkLst>
            <pc:docMk/>
            <pc:sldMk cId="1272440166" sldId="1826"/>
            <ac:picMk id="9" creationId="{AAAAD337-9BB1-F4BC-F8B0-BCE6B26D113E}"/>
          </ac:picMkLst>
        </pc:picChg>
        <pc:cxnChg chg="add mod">
          <ac:chgData name="Yoel Kortick" userId="167978f5-7f40-4909-85d5-d4149554ad4e" providerId="ADAL" clId="{F94B5ED7-53F0-45F4-AEC9-6177CA6D324D}" dt="2023-09-29T06:42:44.313" v="4839" actId="1035"/>
          <ac:cxnSpMkLst>
            <pc:docMk/>
            <pc:sldMk cId="1272440166" sldId="1826"/>
            <ac:cxnSpMk id="11" creationId="{1368F85A-B06D-D8F3-989F-C72E01029FF2}"/>
          </ac:cxnSpMkLst>
        </pc:cxnChg>
        <pc:cxnChg chg="add del mod">
          <ac:chgData name="Yoel Kortick" userId="167978f5-7f40-4909-85d5-d4149554ad4e" providerId="ADAL" clId="{F94B5ED7-53F0-45F4-AEC9-6177CA6D324D}" dt="2023-09-29T06:42:26.037" v="4824" actId="478"/>
          <ac:cxnSpMkLst>
            <pc:docMk/>
            <pc:sldMk cId="1272440166" sldId="1826"/>
            <ac:cxnSpMk id="12" creationId="{F4D73AF0-F97A-8930-09FD-3EB64E754487}"/>
          </ac:cxnSpMkLst>
        </pc:cxnChg>
      </pc:sldChg>
      <pc:sldChg chg="modSp del mod">
        <pc:chgData name="Yoel Kortick" userId="167978f5-7f40-4909-85d5-d4149554ad4e" providerId="ADAL" clId="{F94B5ED7-53F0-45F4-AEC9-6177CA6D324D}" dt="2023-09-29T06:27:00.120" v="4281" actId="47"/>
        <pc:sldMkLst>
          <pc:docMk/>
          <pc:sldMk cId="2435623931" sldId="1827"/>
        </pc:sldMkLst>
        <pc:spChg chg="mod">
          <ac:chgData name="Yoel Kortick" userId="167978f5-7f40-4909-85d5-d4149554ad4e" providerId="ADAL" clId="{F94B5ED7-53F0-45F4-AEC9-6177CA6D324D}" dt="2023-09-29T06:26:43.964" v="4269" actId="27636"/>
          <ac:spMkLst>
            <pc:docMk/>
            <pc:sldMk cId="2435623931" sldId="1827"/>
            <ac:spMk id="3" creationId="{4FC18B40-6547-41EC-8A0E-1C8F40E0A42F}"/>
          </ac:spMkLst>
        </pc:spChg>
      </pc:sldChg>
      <pc:sldChg chg="modSp del mod">
        <pc:chgData name="Yoel Kortick" userId="167978f5-7f40-4909-85d5-d4149554ad4e" providerId="ADAL" clId="{F94B5ED7-53F0-45F4-AEC9-6177CA6D324D}" dt="2023-09-29T06:27:00.520" v="4282" actId="47"/>
        <pc:sldMkLst>
          <pc:docMk/>
          <pc:sldMk cId="356012411" sldId="1828"/>
        </pc:sldMkLst>
        <pc:spChg chg="mod">
          <ac:chgData name="Yoel Kortick" userId="167978f5-7f40-4909-85d5-d4149554ad4e" providerId="ADAL" clId="{F94B5ED7-53F0-45F4-AEC9-6177CA6D324D}" dt="2023-09-29T06:26:43.969" v="4270" actId="27636"/>
          <ac:spMkLst>
            <pc:docMk/>
            <pc:sldMk cId="356012411" sldId="1828"/>
            <ac:spMk id="3" creationId="{4FC18B40-6547-41EC-8A0E-1C8F40E0A42F}"/>
          </ac:spMkLst>
        </pc:spChg>
      </pc:sldChg>
      <pc:sldChg chg="modSp del mod">
        <pc:chgData name="Yoel Kortick" userId="167978f5-7f40-4909-85d5-d4149554ad4e" providerId="ADAL" clId="{F94B5ED7-53F0-45F4-AEC9-6177CA6D324D}" dt="2023-09-29T06:27:00.937" v="4283" actId="47"/>
        <pc:sldMkLst>
          <pc:docMk/>
          <pc:sldMk cId="553306085" sldId="1829"/>
        </pc:sldMkLst>
        <pc:spChg chg="mod">
          <ac:chgData name="Yoel Kortick" userId="167978f5-7f40-4909-85d5-d4149554ad4e" providerId="ADAL" clId="{F94B5ED7-53F0-45F4-AEC9-6177CA6D324D}" dt="2023-09-29T06:26:43.974" v="4271" actId="27636"/>
          <ac:spMkLst>
            <pc:docMk/>
            <pc:sldMk cId="553306085" sldId="1829"/>
            <ac:spMk id="3" creationId="{4FC18B40-6547-41EC-8A0E-1C8F40E0A42F}"/>
          </ac:spMkLst>
        </pc:spChg>
      </pc:sldChg>
      <pc:sldChg chg="modSp del mod">
        <pc:chgData name="Yoel Kortick" userId="167978f5-7f40-4909-85d5-d4149554ad4e" providerId="ADAL" clId="{F94B5ED7-53F0-45F4-AEC9-6177CA6D324D}" dt="2023-09-29T06:27:01.325" v="4284" actId="47"/>
        <pc:sldMkLst>
          <pc:docMk/>
          <pc:sldMk cId="1982043245" sldId="1830"/>
        </pc:sldMkLst>
        <pc:spChg chg="mod">
          <ac:chgData name="Yoel Kortick" userId="167978f5-7f40-4909-85d5-d4149554ad4e" providerId="ADAL" clId="{F94B5ED7-53F0-45F4-AEC9-6177CA6D324D}" dt="2023-09-29T06:26:43.974" v="4272" actId="27636"/>
          <ac:spMkLst>
            <pc:docMk/>
            <pc:sldMk cId="1982043245" sldId="1830"/>
            <ac:spMk id="3" creationId="{4FC18B40-6547-41EC-8A0E-1C8F40E0A42F}"/>
          </ac:spMkLst>
        </pc:spChg>
      </pc:sldChg>
      <pc:sldChg chg="modSp del mod">
        <pc:chgData name="Yoel Kortick" userId="167978f5-7f40-4909-85d5-d4149554ad4e" providerId="ADAL" clId="{F94B5ED7-53F0-45F4-AEC9-6177CA6D324D}" dt="2023-09-29T06:27:01.706" v="4285" actId="47"/>
        <pc:sldMkLst>
          <pc:docMk/>
          <pc:sldMk cId="1731130571" sldId="1831"/>
        </pc:sldMkLst>
        <pc:spChg chg="mod">
          <ac:chgData name="Yoel Kortick" userId="167978f5-7f40-4909-85d5-d4149554ad4e" providerId="ADAL" clId="{F94B5ED7-53F0-45F4-AEC9-6177CA6D324D}" dt="2023-09-29T06:26:43.980" v="4273" actId="27636"/>
          <ac:spMkLst>
            <pc:docMk/>
            <pc:sldMk cId="1731130571" sldId="1831"/>
            <ac:spMk id="3" creationId="{4FC18B40-6547-41EC-8A0E-1C8F40E0A42F}"/>
          </ac:spMkLst>
        </pc:spChg>
      </pc:sldChg>
      <pc:sldChg chg="modSp del mod">
        <pc:chgData name="Yoel Kortick" userId="167978f5-7f40-4909-85d5-d4149554ad4e" providerId="ADAL" clId="{F94B5ED7-53F0-45F4-AEC9-6177CA6D324D}" dt="2023-09-29T06:27:02.126" v="4286" actId="47"/>
        <pc:sldMkLst>
          <pc:docMk/>
          <pc:sldMk cId="997167565" sldId="1832"/>
        </pc:sldMkLst>
        <pc:spChg chg="mod">
          <ac:chgData name="Yoel Kortick" userId="167978f5-7f40-4909-85d5-d4149554ad4e" providerId="ADAL" clId="{F94B5ED7-53F0-45F4-AEC9-6177CA6D324D}" dt="2023-09-29T06:26:43.980" v="4274" actId="27636"/>
          <ac:spMkLst>
            <pc:docMk/>
            <pc:sldMk cId="997167565" sldId="1832"/>
            <ac:spMk id="3" creationId="{4FC18B40-6547-41EC-8A0E-1C8F40E0A42F}"/>
          </ac:spMkLst>
        </pc:spChg>
      </pc:sldChg>
      <pc:sldChg chg="modSp del mod">
        <pc:chgData name="Yoel Kortick" userId="167978f5-7f40-4909-85d5-d4149554ad4e" providerId="ADAL" clId="{F94B5ED7-53F0-45F4-AEC9-6177CA6D324D}" dt="2023-09-29T06:27:02.544" v="4287" actId="47"/>
        <pc:sldMkLst>
          <pc:docMk/>
          <pc:sldMk cId="3331450986" sldId="1833"/>
        </pc:sldMkLst>
        <pc:spChg chg="mod">
          <ac:chgData name="Yoel Kortick" userId="167978f5-7f40-4909-85d5-d4149554ad4e" providerId="ADAL" clId="{F94B5ED7-53F0-45F4-AEC9-6177CA6D324D}" dt="2023-09-29T06:26:43.989" v="4275" actId="27636"/>
          <ac:spMkLst>
            <pc:docMk/>
            <pc:sldMk cId="3331450986" sldId="1833"/>
            <ac:spMk id="3" creationId="{4FC18B40-6547-41EC-8A0E-1C8F40E0A42F}"/>
          </ac:spMkLst>
        </pc:spChg>
      </pc:sldChg>
      <pc:sldChg chg="modSp del">
        <pc:chgData name="Yoel Kortick" userId="167978f5-7f40-4909-85d5-d4149554ad4e" providerId="ADAL" clId="{F94B5ED7-53F0-45F4-AEC9-6177CA6D324D}" dt="2023-09-29T05:54:37.862" v="2990" actId="47"/>
        <pc:sldMkLst>
          <pc:docMk/>
          <pc:sldMk cId="2821854884" sldId="1834"/>
        </pc:sldMkLst>
        <pc:spChg chg="mod">
          <ac:chgData name="Yoel Kortick" userId="167978f5-7f40-4909-85d5-d4149554ad4e" providerId="ADAL" clId="{F94B5ED7-53F0-45F4-AEC9-6177CA6D324D}" dt="2023-09-29T05:42:43.529" v="2741"/>
          <ac:spMkLst>
            <pc:docMk/>
            <pc:sldMk cId="2821854884" sldId="1834"/>
            <ac:spMk id="3" creationId="{4FC18B40-6547-41EC-8A0E-1C8F40E0A42F}"/>
          </ac:spMkLst>
        </pc:spChg>
      </pc:sldChg>
      <pc:sldChg chg="modSp del">
        <pc:chgData name="Yoel Kortick" userId="167978f5-7f40-4909-85d5-d4149554ad4e" providerId="ADAL" clId="{F94B5ED7-53F0-45F4-AEC9-6177CA6D324D}" dt="2023-09-29T05:54:34.742" v="2986" actId="47"/>
        <pc:sldMkLst>
          <pc:docMk/>
          <pc:sldMk cId="179438656" sldId="1835"/>
        </pc:sldMkLst>
        <pc:spChg chg="mod">
          <ac:chgData name="Yoel Kortick" userId="167978f5-7f40-4909-85d5-d4149554ad4e" providerId="ADAL" clId="{F94B5ED7-53F0-45F4-AEC9-6177CA6D324D}" dt="2023-09-29T05:42:43.529" v="2741"/>
          <ac:spMkLst>
            <pc:docMk/>
            <pc:sldMk cId="179438656" sldId="1835"/>
            <ac:spMk id="3" creationId="{4FC18B40-6547-41EC-8A0E-1C8F40E0A42F}"/>
          </ac:spMkLst>
        </pc:spChg>
      </pc:sldChg>
      <pc:sldChg chg="modSp del">
        <pc:chgData name="Yoel Kortick" userId="167978f5-7f40-4909-85d5-d4149554ad4e" providerId="ADAL" clId="{F94B5ED7-53F0-45F4-AEC9-6177CA6D324D}" dt="2023-09-29T05:54:35.475" v="2987" actId="47"/>
        <pc:sldMkLst>
          <pc:docMk/>
          <pc:sldMk cId="2262555727" sldId="1836"/>
        </pc:sldMkLst>
        <pc:spChg chg="mod">
          <ac:chgData name="Yoel Kortick" userId="167978f5-7f40-4909-85d5-d4149554ad4e" providerId="ADAL" clId="{F94B5ED7-53F0-45F4-AEC9-6177CA6D324D}" dt="2023-09-29T05:42:43.529" v="2741"/>
          <ac:spMkLst>
            <pc:docMk/>
            <pc:sldMk cId="2262555727" sldId="1836"/>
            <ac:spMk id="3" creationId="{4FC18B40-6547-41EC-8A0E-1C8F40E0A42F}"/>
          </ac:spMkLst>
        </pc:spChg>
      </pc:sldChg>
      <pc:sldChg chg="modSp del">
        <pc:chgData name="Yoel Kortick" userId="167978f5-7f40-4909-85d5-d4149554ad4e" providerId="ADAL" clId="{F94B5ED7-53F0-45F4-AEC9-6177CA6D324D}" dt="2023-09-29T05:54:36.113" v="2988" actId="47"/>
        <pc:sldMkLst>
          <pc:docMk/>
          <pc:sldMk cId="1282390259" sldId="1837"/>
        </pc:sldMkLst>
        <pc:spChg chg="mod">
          <ac:chgData name="Yoel Kortick" userId="167978f5-7f40-4909-85d5-d4149554ad4e" providerId="ADAL" clId="{F94B5ED7-53F0-45F4-AEC9-6177CA6D324D}" dt="2023-09-29T05:42:43.529" v="2741"/>
          <ac:spMkLst>
            <pc:docMk/>
            <pc:sldMk cId="1282390259" sldId="1837"/>
            <ac:spMk id="3" creationId="{4FC18B40-6547-41EC-8A0E-1C8F40E0A42F}"/>
          </ac:spMkLst>
        </pc:spChg>
      </pc:sldChg>
      <pc:sldChg chg="modSp del">
        <pc:chgData name="Yoel Kortick" userId="167978f5-7f40-4909-85d5-d4149554ad4e" providerId="ADAL" clId="{F94B5ED7-53F0-45F4-AEC9-6177CA6D324D}" dt="2023-09-29T05:54:37.183" v="2989" actId="47"/>
        <pc:sldMkLst>
          <pc:docMk/>
          <pc:sldMk cId="821230387" sldId="1838"/>
        </pc:sldMkLst>
        <pc:spChg chg="mod">
          <ac:chgData name="Yoel Kortick" userId="167978f5-7f40-4909-85d5-d4149554ad4e" providerId="ADAL" clId="{F94B5ED7-53F0-45F4-AEC9-6177CA6D324D}" dt="2023-09-29T05:42:43.529" v="2741"/>
          <ac:spMkLst>
            <pc:docMk/>
            <pc:sldMk cId="821230387" sldId="1838"/>
            <ac:spMk id="3" creationId="{4FC18B40-6547-41EC-8A0E-1C8F40E0A42F}"/>
          </ac:spMkLst>
        </pc:spChg>
      </pc:sldChg>
      <pc:sldChg chg="modSp del">
        <pc:chgData name="Yoel Kortick" userId="167978f5-7f40-4909-85d5-d4149554ad4e" providerId="ADAL" clId="{F94B5ED7-53F0-45F4-AEC9-6177CA6D324D}" dt="2023-09-29T05:54:39.982" v="2993" actId="47"/>
        <pc:sldMkLst>
          <pc:docMk/>
          <pc:sldMk cId="3172996001" sldId="1839"/>
        </pc:sldMkLst>
        <pc:spChg chg="mod">
          <ac:chgData name="Yoel Kortick" userId="167978f5-7f40-4909-85d5-d4149554ad4e" providerId="ADAL" clId="{F94B5ED7-53F0-45F4-AEC9-6177CA6D324D}" dt="2023-09-29T05:42:43.529" v="2741"/>
          <ac:spMkLst>
            <pc:docMk/>
            <pc:sldMk cId="3172996001" sldId="1839"/>
            <ac:spMk id="3" creationId="{4FC18B40-6547-41EC-8A0E-1C8F40E0A42F}"/>
          </ac:spMkLst>
        </pc:spChg>
      </pc:sldChg>
      <pc:sldChg chg="modSp del">
        <pc:chgData name="Yoel Kortick" userId="167978f5-7f40-4909-85d5-d4149554ad4e" providerId="ADAL" clId="{F94B5ED7-53F0-45F4-AEC9-6177CA6D324D}" dt="2023-09-29T06:25:48.703" v="4261" actId="47"/>
        <pc:sldMkLst>
          <pc:docMk/>
          <pc:sldMk cId="4009811497" sldId="1841"/>
        </pc:sldMkLst>
        <pc:spChg chg="mod">
          <ac:chgData name="Yoel Kortick" userId="167978f5-7f40-4909-85d5-d4149554ad4e" providerId="ADAL" clId="{F94B5ED7-53F0-45F4-AEC9-6177CA6D324D}" dt="2023-09-29T06:02:23.988" v="3437"/>
          <ac:spMkLst>
            <pc:docMk/>
            <pc:sldMk cId="4009811497" sldId="1841"/>
            <ac:spMk id="3" creationId="{4FC18B40-6547-41EC-8A0E-1C8F40E0A42F}"/>
          </ac:spMkLst>
        </pc:spChg>
      </pc:sldChg>
      <pc:sldChg chg="del">
        <pc:chgData name="Yoel Kortick" userId="167978f5-7f40-4909-85d5-d4149554ad4e" providerId="ADAL" clId="{F94B5ED7-53F0-45F4-AEC9-6177CA6D324D}" dt="2023-09-29T04:47:42.136" v="49" actId="47"/>
        <pc:sldMkLst>
          <pc:docMk/>
          <pc:sldMk cId="3653733849" sldId="1842"/>
        </pc:sldMkLst>
      </pc:sldChg>
      <pc:sldChg chg="modSp del mod">
        <pc:chgData name="Yoel Kortick" userId="167978f5-7f40-4909-85d5-d4149554ad4e" providerId="ADAL" clId="{F94B5ED7-53F0-45F4-AEC9-6177CA6D324D}" dt="2023-09-29T11:35:18.779" v="5819" actId="47"/>
        <pc:sldMkLst>
          <pc:docMk/>
          <pc:sldMk cId="1688588902" sldId="1843"/>
        </pc:sldMkLst>
        <pc:spChg chg="mod">
          <ac:chgData name="Yoel Kortick" userId="167978f5-7f40-4909-85d5-d4149554ad4e" providerId="ADAL" clId="{F94B5ED7-53F0-45F4-AEC9-6177CA6D324D}" dt="2023-09-29T10:58:44.864" v="5226"/>
          <ac:spMkLst>
            <pc:docMk/>
            <pc:sldMk cId="1688588902" sldId="1843"/>
            <ac:spMk id="4" creationId="{A1FE6F9A-C018-4915-94D1-7B4CD1DF4BFF}"/>
          </ac:spMkLst>
        </pc:spChg>
      </pc:sldChg>
      <pc:sldChg chg="delSp modSp del mod">
        <pc:chgData name="Yoel Kortick" userId="167978f5-7f40-4909-85d5-d4149554ad4e" providerId="ADAL" clId="{F94B5ED7-53F0-45F4-AEC9-6177CA6D324D}" dt="2023-09-29T11:35:18.779" v="5819" actId="47"/>
        <pc:sldMkLst>
          <pc:docMk/>
          <pc:sldMk cId="3894568248" sldId="1844"/>
        </pc:sldMkLst>
        <pc:spChg chg="mod">
          <ac:chgData name="Yoel Kortick" userId="167978f5-7f40-4909-85d5-d4149554ad4e" providerId="ADAL" clId="{F94B5ED7-53F0-45F4-AEC9-6177CA6D324D}" dt="2023-09-29T10:58:44.864" v="5226"/>
          <ac:spMkLst>
            <pc:docMk/>
            <pc:sldMk cId="3894568248" sldId="1844"/>
            <ac:spMk id="3" creationId="{4FC18B40-6547-41EC-8A0E-1C8F40E0A42F}"/>
          </ac:spMkLst>
        </pc:spChg>
        <pc:spChg chg="mod">
          <ac:chgData name="Yoel Kortick" userId="167978f5-7f40-4909-85d5-d4149554ad4e" providerId="ADAL" clId="{F94B5ED7-53F0-45F4-AEC9-6177CA6D324D}" dt="2023-09-29T11:00:16.452" v="5466" actId="313"/>
          <ac:spMkLst>
            <pc:docMk/>
            <pc:sldMk cId="3894568248" sldId="1844"/>
            <ac:spMk id="4" creationId="{2490F34D-A7E2-4EA9-8B1A-78371A1F1CD1}"/>
          </ac:spMkLst>
        </pc:spChg>
        <pc:spChg chg="del">
          <ac:chgData name="Yoel Kortick" userId="167978f5-7f40-4909-85d5-d4149554ad4e" providerId="ADAL" clId="{F94B5ED7-53F0-45F4-AEC9-6177CA6D324D}" dt="2023-09-29T10:58:53.455" v="5228" actId="478"/>
          <ac:spMkLst>
            <pc:docMk/>
            <pc:sldMk cId="3894568248" sldId="1844"/>
            <ac:spMk id="6" creationId="{40EC6E6B-5F3D-4C63-A5DA-88BF23CA2A71}"/>
          </ac:spMkLst>
        </pc:spChg>
        <pc:spChg chg="del">
          <ac:chgData name="Yoel Kortick" userId="167978f5-7f40-4909-85d5-d4149554ad4e" providerId="ADAL" clId="{F94B5ED7-53F0-45F4-AEC9-6177CA6D324D}" dt="2023-09-29T10:58:53.455" v="5228" actId="478"/>
          <ac:spMkLst>
            <pc:docMk/>
            <pc:sldMk cId="3894568248" sldId="1844"/>
            <ac:spMk id="7" creationId="{2924AE36-2939-4BAE-A085-871D6BC2D4F4}"/>
          </ac:spMkLst>
        </pc:spChg>
        <pc:spChg chg="del">
          <ac:chgData name="Yoel Kortick" userId="167978f5-7f40-4909-85d5-d4149554ad4e" providerId="ADAL" clId="{F94B5ED7-53F0-45F4-AEC9-6177CA6D324D}" dt="2023-09-29T10:58:53.455" v="5228" actId="478"/>
          <ac:spMkLst>
            <pc:docMk/>
            <pc:sldMk cId="3894568248" sldId="1844"/>
            <ac:spMk id="8" creationId="{46BF5702-B79D-47D5-9539-62D6FB092F63}"/>
          </ac:spMkLst>
        </pc:spChg>
        <pc:spChg chg="del">
          <ac:chgData name="Yoel Kortick" userId="167978f5-7f40-4909-85d5-d4149554ad4e" providerId="ADAL" clId="{F94B5ED7-53F0-45F4-AEC9-6177CA6D324D}" dt="2023-09-29T10:58:53.455" v="5228" actId="478"/>
          <ac:spMkLst>
            <pc:docMk/>
            <pc:sldMk cId="3894568248" sldId="1844"/>
            <ac:spMk id="9" creationId="{2B688B14-DE8A-48F1-84A8-3EFA29684A9E}"/>
          </ac:spMkLst>
        </pc:spChg>
        <pc:spChg chg="del">
          <ac:chgData name="Yoel Kortick" userId="167978f5-7f40-4909-85d5-d4149554ad4e" providerId="ADAL" clId="{F94B5ED7-53F0-45F4-AEC9-6177CA6D324D}" dt="2023-09-29T10:58:53.455" v="5228" actId="478"/>
          <ac:spMkLst>
            <pc:docMk/>
            <pc:sldMk cId="3894568248" sldId="1844"/>
            <ac:spMk id="22" creationId="{99908274-853B-4E13-893E-1201A234D0A4}"/>
          </ac:spMkLst>
        </pc:spChg>
        <pc:picChg chg="del">
          <ac:chgData name="Yoel Kortick" userId="167978f5-7f40-4909-85d5-d4149554ad4e" providerId="ADAL" clId="{F94B5ED7-53F0-45F4-AEC9-6177CA6D324D}" dt="2023-09-29T10:58:48.597" v="5227" actId="478"/>
          <ac:picMkLst>
            <pc:docMk/>
            <pc:sldMk cId="3894568248" sldId="1844"/>
            <ac:picMk id="10" creationId="{45F336E1-850D-859F-143C-0E972F7AB10E}"/>
          </ac:picMkLst>
        </pc:picChg>
        <pc:cxnChg chg="del">
          <ac:chgData name="Yoel Kortick" userId="167978f5-7f40-4909-85d5-d4149554ad4e" providerId="ADAL" clId="{F94B5ED7-53F0-45F4-AEC9-6177CA6D324D}" dt="2023-09-29T10:58:53.455" v="5228" actId="478"/>
          <ac:cxnSpMkLst>
            <pc:docMk/>
            <pc:sldMk cId="3894568248" sldId="1844"/>
            <ac:cxnSpMk id="11" creationId="{EB7FFC74-2780-498D-AC83-7A3B2BD31F7E}"/>
          </ac:cxnSpMkLst>
        </pc:cxnChg>
        <pc:cxnChg chg="del">
          <ac:chgData name="Yoel Kortick" userId="167978f5-7f40-4909-85d5-d4149554ad4e" providerId="ADAL" clId="{F94B5ED7-53F0-45F4-AEC9-6177CA6D324D}" dt="2023-09-29T10:58:53.455" v="5228" actId="478"/>
          <ac:cxnSpMkLst>
            <pc:docMk/>
            <pc:sldMk cId="3894568248" sldId="1844"/>
            <ac:cxnSpMk id="18" creationId="{DD74B28D-E4FB-4068-B93C-9566E1E1FC86}"/>
          </ac:cxnSpMkLst>
        </pc:cxnChg>
        <pc:cxnChg chg="del">
          <ac:chgData name="Yoel Kortick" userId="167978f5-7f40-4909-85d5-d4149554ad4e" providerId="ADAL" clId="{F94B5ED7-53F0-45F4-AEC9-6177CA6D324D}" dt="2023-09-29T10:58:53.455" v="5228" actId="478"/>
          <ac:cxnSpMkLst>
            <pc:docMk/>
            <pc:sldMk cId="3894568248" sldId="1844"/>
            <ac:cxnSpMk id="19" creationId="{B27B1CE1-0203-40C3-816E-442A212D9AD6}"/>
          </ac:cxnSpMkLst>
        </pc:cxnChg>
        <pc:cxnChg chg="del mod">
          <ac:chgData name="Yoel Kortick" userId="167978f5-7f40-4909-85d5-d4149554ad4e" providerId="ADAL" clId="{F94B5ED7-53F0-45F4-AEC9-6177CA6D324D}" dt="2023-09-29T10:58:53.455" v="5228" actId="478"/>
          <ac:cxnSpMkLst>
            <pc:docMk/>
            <pc:sldMk cId="3894568248" sldId="1844"/>
            <ac:cxnSpMk id="23" creationId="{C777642E-D9F9-495A-910C-75106251B275}"/>
          </ac:cxnSpMkLst>
        </pc:cxnChg>
      </pc:sldChg>
      <pc:sldChg chg="addSp delSp modSp del mod">
        <pc:chgData name="Yoel Kortick" userId="167978f5-7f40-4909-85d5-d4149554ad4e" providerId="ADAL" clId="{F94B5ED7-53F0-45F4-AEC9-6177CA6D324D}" dt="2023-09-29T11:35:18.779" v="5819" actId="47"/>
        <pc:sldMkLst>
          <pc:docMk/>
          <pc:sldMk cId="1039114364" sldId="1845"/>
        </pc:sldMkLst>
        <pc:spChg chg="mod">
          <ac:chgData name="Yoel Kortick" userId="167978f5-7f40-4909-85d5-d4149554ad4e" providerId="ADAL" clId="{F94B5ED7-53F0-45F4-AEC9-6177CA6D324D}" dt="2023-09-29T10:58:44.864" v="5226"/>
          <ac:spMkLst>
            <pc:docMk/>
            <pc:sldMk cId="1039114364" sldId="1845"/>
            <ac:spMk id="3" creationId="{4FC18B40-6547-41EC-8A0E-1C8F40E0A42F}"/>
          </ac:spMkLst>
        </pc:spChg>
        <pc:spChg chg="mod">
          <ac:chgData name="Yoel Kortick" userId="167978f5-7f40-4909-85d5-d4149554ad4e" providerId="ADAL" clId="{F94B5ED7-53F0-45F4-AEC9-6177CA6D324D}" dt="2023-09-29T11:18:20.294" v="5714" actId="20577"/>
          <ac:spMkLst>
            <pc:docMk/>
            <pc:sldMk cId="1039114364" sldId="1845"/>
            <ac:spMk id="4" creationId="{2490F34D-A7E2-4EA9-8B1A-78371A1F1CD1}"/>
          </ac:spMkLst>
        </pc:spChg>
        <pc:spChg chg="del">
          <ac:chgData name="Yoel Kortick" userId="167978f5-7f40-4909-85d5-d4149554ad4e" providerId="ADAL" clId="{F94B5ED7-53F0-45F4-AEC9-6177CA6D324D}" dt="2023-09-29T11:18:25.840" v="5716" actId="478"/>
          <ac:spMkLst>
            <pc:docMk/>
            <pc:sldMk cId="1039114364" sldId="1845"/>
            <ac:spMk id="6" creationId="{40EC6E6B-5F3D-4C63-A5DA-88BF23CA2A71}"/>
          </ac:spMkLst>
        </pc:spChg>
        <pc:spChg chg="del">
          <ac:chgData name="Yoel Kortick" userId="167978f5-7f40-4909-85d5-d4149554ad4e" providerId="ADAL" clId="{F94B5ED7-53F0-45F4-AEC9-6177CA6D324D}" dt="2023-09-29T11:18:25.840" v="5716" actId="478"/>
          <ac:spMkLst>
            <pc:docMk/>
            <pc:sldMk cId="1039114364" sldId="1845"/>
            <ac:spMk id="7" creationId="{2924AE36-2939-4BAE-A085-871D6BC2D4F4}"/>
          </ac:spMkLst>
        </pc:spChg>
        <pc:spChg chg="del">
          <ac:chgData name="Yoel Kortick" userId="167978f5-7f40-4909-85d5-d4149554ad4e" providerId="ADAL" clId="{F94B5ED7-53F0-45F4-AEC9-6177CA6D324D}" dt="2023-09-29T11:18:25.840" v="5716" actId="478"/>
          <ac:spMkLst>
            <pc:docMk/>
            <pc:sldMk cId="1039114364" sldId="1845"/>
            <ac:spMk id="9" creationId="{2B688B14-DE8A-48F1-84A8-3EFA29684A9E}"/>
          </ac:spMkLst>
        </pc:spChg>
        <pc:spChg chg="add">
          <ac:chgData name="Yoel Kortick" userId="167978f5-7f40-4909-85d5-d4149554ad4e" providerId="ADAL" clId="{F94B5ED7-53F0-45F4-AEC9-6177CA6D324D}" dt="2023-09-29T11:18:38.007" v="5721" actId="11529"/>
          <ac:spMkLst>
            <pc:docMk/>
            <pc:sldMk cId="1039114364" sldId="1845"/>
            <ac:spMk id="10" creationId="{A0B9BDF9-83D6-3BE2-3703-C0E15A0C95DA}"/>
          </ac:spMkLst>
        </pc:spChg>
        <pc:picChg chg="del">
          <ac:chgData name="Yoel Kortick" userId="167978f5-7f40-4909-85d5-d4149554ad4e" providerId="ADAL" clId="{F94B5ED7-53F0-45F4-AEC9-6177CA6D324D}" dt="2023-09-29T11:18:22.551" v="5715" actId="478"/>
          <ac:picMkLst>
            <pc:docMk/>
            <pc:sldMk cId="1039114364" sldId="1845"/>
            <ac:picMk id="5" creationId="{C234556B-F683-CE58-0B61-98B5622E0D56}"/>
          </ac:picMkLst>
        </pc:picChg>
        <pc:picChg chg="add mod">
          <ac:chgData name="Yoel Kortick" userId="167978f5-7f40-4909-85d5-d4149554ad4e" providerId="ADAL" clId="{F94B5ED7-53F0-45F4-AEC9-6177CA6D324D}" dt="2023-09-29T11:18:32.609" v="5720" actId="208"/>
          <ac:picMkLst>
            <pc:docMk/>
            <pc:sldMk cId="1039114364" sldId="1845"/>
            <ac:picMk id="8" creationId="{7783B8F9-FBA9-20BC-864A-3C8CCCF75F9F}"/>
          </ac:picMkLst>
        </pc:picChg>
        <pc:cxnChg chg="del mod">
          <ac:chgData name="Yoel Kortick" userId="167978f5-7f40-4909-85d5-d4149554ad4e" providerId="ADAL" clId="{F94B5ED7-53F0-45F4-AEC9-6177CA6D324D}" dt="2023-09-29T11:18:25.840" v="5716" actId="478"/>
          <ac:cxnSpMkLst>
            <pc:docMk/>
            <pc:sldMk cId="1039114364" sldId="1845"/>
            <ac:cxnSpMk id="11" creationId="{EB7FFC74-2780-498D-AC83-7A3B2BD31F7E}"/>
          </ac:cxnSpMkLst>
        </pc:cxnChg>
        <pc:cxnChg chg="del mod">
          <ac:chgData name="Yoel Kortick" userId="167978f5-7f40-4909-85d5-d4149554ad4e" providerId="ADAL" clId="{F94B5ED7-53F0-45F4-AEC9-6177CA6D324D}" dt="2023-09-29T11:18:25.840" v="5716" actId="478"/>
          <ac:cxnSpMkLst>
            <pc:docMk/>
            <pc:sldMk cId="1039114364" sldId="1845"/>
            <ac:cxnSpMk id="19" creationId="{B27B1CE1-0203-40C3-816E-442A212D9AD6}"/>
          </ac:cxnSpMkLst>
        </pc:cxnChg>
      </pc:sldChg>
      <pc:sldChg chg="addSp delSp modSp del mod">
        <pc:chgData name="Yoel Kortick" userId="167978f5-7f40-4909-85d5-d4149554ad4e" providerId="ADAL" clId="{F94B5ED7-53F0-45F4-AEC9-6177CA6D324D}" dt="2023-09-29T11:35:18.779" v="5819" actId="47"/>
        <pc:sldMkLst>
          <pc:docMk/>
          <pc:sldMk cId="1544686273" sldId="1846"/>
        </pc:sldMkLst>
        <pc:spChg chg="del">
          <ac:chgData name="Yoel Kortick" userId="167978f5-7f40-4909-85d5-d4149554ad4e" providerId="ADAL" clId="{F94B5ED7-53F0-45F4-AEC9-6177CA6D324D}" dt="2023-09-29T11:21:11.702" v="5808" actId="478"/>
          <ac:spMkLst>
            <pc:docMk/>
            <pc:sldMk cId="1544686273" sldId="1846"/>
            <ac:spMk id="2" creationId="{B8B13DF9-5F08-499F-930F-4604FF304100}"/>
          </ac:spMkLst>
        </pc:spChg>
        <pc:spChg chg="mod">
          <ac:chgData name="Yoel Kortick" userId="167978f5-7f40-4909-85d5-d4149554ad4e" providerId="ADAL" clId="{F94B5ED7-53F0-45F4-AEC9-6177CA6D324D}" dt="2023-09-29T10:58:44.864" v="5226"/>
          <ac:spMkLst>
            <pc:docMk/>
            <pc:sldMk cId="1544686273" sldId="1846"/>
            <ac:spMk id="3" creationId="{4FC18B40-6547-41EC-8A0E-1C8F40E0A42F}"/>
          </ac:spMkLst>
        </pc:spChg>
        <pc:spChg chg="del mod">
          <ac:chgData name="Yoel Kortick" userId="167978f5-7f40-4909-85d5-d4149554ad4e" providerId="ADAL" clId="{F94B5ED7-53F0-45F4-AEC9-6177CA6D324D}" dt="2023-09-29T11:20:41.600" v="5795" actId="478"/>
          <ac:spMkLst>
            <pc:docMk/>
            <pc:sldMk cId="1544686273" sldId="1846"/>
            <ac:spMk id="4" creationId="{2490F34D-A7E2-4EA9-8B1A-78371A1F1CD1}"/>
          </ac:spMkLst>
        </pc:spChg>
        <pc:spChg chg="del">
          <ac:chgData name="Yoel Kortick" userId="167978f5-7f40-4909-85d5-d4149554ad4e" providerId="ADAL" clId="{F94B5ED7-53F0-45F4-AEC9-6177CA6D324D}" dt="2023-09-29T11:21:14.089" v="5810" actId="478"/>
          <ac:spMkLst>
            <pc:docMk/>
            <pc:sldMk cId="1544686273" sldId="1846"/>
            <ac:spMk id="7" creationId="{BC26EA41-3381-4D6A-8A43-35C115BF1BEF}"/>
          </ac:spMkLst>
        </pc:spChg>
        <pc:spChg chg="del">
          <ac:chgData name="Yoel Kortick" userId="167978f5-7f40-4909-85d5-d4149554ad4e" providerId="ADAL" clId="{F94B5ED7-53F0-45F4-AEC9-6177CA6D324D}" dt="2023-09-29T11:21:12.936" v="5809" actId="478"/>
          <ac:spMkLst>
            <pc:docMk/>
            <pc:sldMk cId="1544686273" sldId="1846"/>
            <ac:spMk id="10" creationId="{D855BB50-2C29-4DA9-BAC1-31EBEE31F969}"/>
          </ac:spMkLst>
        </pc:spChg>
        <pc:spChg chg="add del mod">
          <ac:chgData name="Yoel Kortick" userId="167978f5-7f40-4909-85d5-d4149554ad4e" providerId="ADAL" clId="{F94B5ED7-53F0-45F4-AEC9-6177CA6D324D}" dt="2023-09-29T11:20:42.757" v="5796" actId="478"/>
          <ac:spMkLst>
            <pc:docMk/>
            <pc:sldMk cId="1544686273" sldId="1846"/>
            <ac:spMk id="11" creationId="{B81CBBA5-C60C-72D9-2469-896D16BE0DE6}"/>
          </ac:spMkLst>
        </pc:spChg>
        <pc:spChg chg="add mod">
          <ac:chgData name="Yoel Kortick" userId="167978f5-7f40-4909-85d5-d4149554ad4e" providerId="ADAL" clId="{F94B5ED7-53F0-45F4-AEC9-6177CA6D324D}" dt="2023-09-29T11:21:55.943" v="5817" actId="207"/>
          <ac:spMkLst>
            <pc:docMk/>
            <pc:sldMk cId="1544686273" sldId="1846"/>
            <ac:spMk id="13" creationId="{48F69D9A-D9F8-CE6D-1EBE-1C916689DC35}"/>
          </ac:spMkLst>
        </pc:spChg>
        <pc:picChg chg="add mod">
          <ac:chgData name="Yoel Kortick" userId="167978f5-7f40-4909-85d5-d4149554ad4e" providerId="ADAL" clId="{F94B5ED7-53F0-45F4-AEC9-6177CA6D324D}" dt="2023-09-29T11:20:50.270" v="5800" actId="208"/>
          <ac:picMkLst>
            <pc:docMk/>
            <pc:sldMk cId="1544686273" sldId="1846"/>
            <ac:picMk id="6" creationId="{AD75DD63-3D35-9885-FE01-01BB051C3CF2}"/>
          </ac:picMkLst>
        </pc:picChg>
        <pc:picChg chg="del">
          <ac:chgData name="Yoel Kortick" userId="167978f5-7f40-4909-85d5-d4149554ad4e" providerId="ADAL" clId="{F94B5ED7-53F0-45F4-AEC9-6177CA6D324D}" dt="2023-09-29T11:20:32.163" v="5791" actId="478"/>
          <ac:picMkLst>
            <pc:docMk/>
            <pc:sldMk cId="1544686273" sldId="1846"/>
            <ac:picMk id="8" creationId="{BDFFE18B-7427-F631-46D5-4F0CF2D1676C}"/>
          </ac:picMkLst>
        </pc:picChg>
        <pc:cxnChg chg="add mod">
          <ac:chgData name="Yoel Kortick" userId="167978f5-7f40-4909-85d5-d4149554ad4e" providerId="ADAL" clId="{F94B5ED7-53F0-45F4-AEC9-6177CA6D324D}" dt="2023-09-29T11:22:00.511" v="5818" actId="14100"/>
          <ac:cxnSpMkLst>
            <pc:docMk/>
            <pc:sldMk cId="1544686273" sldId="1846"/>
            <ac:cxnSpMk id="14" creationId="{B8A81280-3E43-B5D6-0E9A-8EF66FB7DEC4}"/>
          </ac:cxnSpMkLst>
        </pc:cxnChg>
        <pc:cxnChg chg="add mod">
          <ac:chgData name="Yoel Kortick" userId="167978f5-7f40-4909-85d5-d4149554ad4e" providerId="ADAL" clId="{F94B5ED7-53F0-45F4-AEC9-6177CA6D324D}" dt="2023-09-29T11:21:50.101" v="5816" actId="1036"/>
          <ac:cxnSpMkLst>
            <pc:docMk/>
            <pc:sldMk cId="1544686273" sldId="1846"/>
            <ac:cxnSpMk id="15" creationId="{80670A83-D3AA-1455-17F9-E01B33E4BABD}"/>
          </ac:cxnSpMkLst>
        </pc:cxnChg>
      </pc:sldChg>
      <pc:sldChg chg="modSp del">
        <pc:chgData name="Yoel Kortick" userId="167978f5-7f40-4909-85d5-d4149554ad4e" providerId="ADAL" clId="{F94B5ED7-53F0-45F4-AEC9-6177CA6D324D}" dt="2023-09-29T11:35:18.779" v="5819" actId="47"/>
        <pc:sldMkLst>
          <pc:docMk/>
          <pc:sldMk cId="1688422437" sldId="1847"/>
        </pc:sldMkLst>
        <pc:spChg chg="mod">
          <ac:chgData name="Yoel Kortick" userId="167978f5-7f40-4909-85d5-d4149554ad4e" providerId="ADAL" clId="{F94B5ED7-53F0-45F4-AEC9-6177CA6D324D}" dt="2023-09-29T10:58:44.864" v="5226"/>
          <ac:spMkLst>
            <pc:docMk/>
            <pc:sldMk cId="1688422437" sldId="1847"/>
            <ac:spMk id="3" creationId="{4FC18B40-6547-41EC-8A0E-1C8F40E0A42F}"/>
          </ac:spMkLst>
        </pc:spChg>
      </pc:sldChg>
      <pc:sldChg chg="modSp del">
        <pc:chgData name="Yoel Kortick" userId="167978f5-7f40-4909-85d5-d4149554ad4e" providerId="ADAL" clId="{F94B5ED7-53F0-45F4-AEC9-6177CA6D324D}" dt="2023-09-29T11:35:18.779" v="5819" actId="47"/>
        <pc:sldMkLst>
          <pc:docMk/>
          <pc:sldMk cId="3892981007" sldId="1848"/>
        </pc:sldMkLst>
        <pc:spChg chg="mod">
          <ac:chgData name="Yoel Kortick" userId="167978f5-7f40-4909-85d5-d4149554ad4e" providerId="ADAL" clId="{F94B5ED7-53F0-45F4-AEC9-6177CA6D324D}" dt="2023-09-29T10:58:44.864" v="5226"/>
          <ac:spMkLst>
            <pc:docMk/>
            <pc:sldMk cId="3892981007" sldId="1848"/>
            <ac:spMk id="3" creationId="{4FC18B40-6547-41EC-8A0E-1C8F40E0A42F}"/>
          </ac:spMkLst>
        </pc:spChg>
      </pc:sldChg>
      <pc:sldChg chg="modSp del">
        <pc:chgData name="Yoel Kortick" userId="167978f5-7f40-4909-85d5-d4149554ad4e" providerId="ADAL" clId="{F94B5ED7-53F0-45F4-AEC9-6177CA6D324D}" dt="2023-09-29T11:35:18.779" v="5819" actId="47"/>
        <pc:sldMkLst>
          <pc:docMk/>
          <pc:sldMk cId="1732673338" sldId="1849"/>
        </pc:sldMkLst>
        <pc:spChg chg="mod">
          <ac:chgData name="Yoel Kortick" userId="167978f5-7f40-4909-85d5-d4149554ad4e" providerId="ADAL" clId="{F94B5ED7-53F0-45F4-AEC9-6177CA6D324D}" dt="2023-09-29T10:58:44.864" v="5226"/>
          <ac:spMkLst>
            <pc:docMk/>
            <pc:sldMk cId="1732673338" sldId="1849"/>
            <ac:spMk id="3" creationId="{4FC18B40-6547-41EC-8A0E-1C8F40E0A42F}"/>
          </ac:spMkLst>
        </pc:spChg>
      </pc:sldChg>
      <pc:sldChg chg="modSp del">
        <pc:chgData name="Yoel Kortick" userId="167978f5-7f40-4909-85d5-d4149554ad4e" providerId="ADAL" clId="{F94B5ED7-53F0-45F4-AEC9-6177CA6D324D}" dt="2023-09-29T11:35:18.779" v="5819" actId="47"/>
        <pc:sldMkLst>
          <pc:docMk/>
          <pc:sldMk cId="2454621732" sldId="1850"/>
        </pc:sldMkLst>
        <pc:spChg chg="mod">
          <ac:chgData name="Yoel Kortick" userId="167978f5-7f40-4909-85d5-d4149554ad4e" providerId="ADAL" clId="{F94B5ED7-53F0-45F4-AEC9-6177CA6D324D}" dt="2023-09-29T10:58:44.864" v="5226"/>
          <ac:spMkLst>
            <pc:docMk/>
            <pc:sldMk cId="2454621732" sldId="1850"/>
            <ac:spMk id="3" creationId="{4FC18B40-6547-41EC-8A0E-1C8F40E0A42F}"/>
          </ac:spMkLst>
        </pc:spChg>
      </pc:sldChg>
      <pc:sldChg chg="modSp del">
        <pc:chgData name="Yoel Kortick" userId="167978f5-7f40-4909-85d5-d4149554ad4e" providerId="ADAL" clId="{F94B5ED7-53F0-45F4-AEC9-6177CA6D324D}" dt="2023-09-29T11:35:18.779" v="5819" actId="47"/>
        <pc:sldMkLst>
          <pc:docMk/>
          <pc:sldMk cId="2689297007" sldId="1851"/>
        </pc:sldMkLst>
        <pc:spChg chg="mod">
          <ac:chgData name="Yoel Kortick" userId="167978f5-7f40-4909-85d5-d4149554ad4e" providerId="ADAL" clId="{F94B5ED7-53F0-45F4-AEC9-6177CA6D324D}" dt="2023-09-29T05:42:43.529" v="2741"/>
          <ac:spMkLst>
            <pc:docMk/>
            <pc:sldMk cId="2689297007" sldId="1851"/>
            <ac:spMk id="3" creationId="{4FC18B40-6547-41EC-8A0E-1C8F40E0A42F}"/>
          </ac:spMkLst>
        </pc:spChg>
      </pc:sldChg>
      <pc:sldChg chg="modSp del">
        <pc:chgData name="Yoel Kortick" userId="167978f5-7f40-4909-85d5-d4149554ad4e" providerId="ADAL" clId="{F94B5ED7-53F0-45F4-AEC9-6177CA6D324D}" dt="2023-09-29T11:35:18.779" v="5819" actId="47"/>
        <pc:sldMkLst>
          <pc:docMk/>
          <pc:sldMk cId="3070134393" sldId="1852"/>
        </pc:sldMkLst>
        <pc:spChg chg="mod">
          <ac:chgData name="Yoel Kortick" userId="167978f5-7f40-4909-85d5-d4149554ad4e" providerId="ADAL" clId="{F94B5ED7-53F0-45F4-AEC9-6177CA6D324D}" dt="2023-09-29T10:58:44.864" v="5226"/>
          <ac:spMkLst>
            <pc:docMk/>
            <pc:sldMk cId="3070134393" sldId="1852"/>
            <ac:spMk id="3" creationId="{4FC18B40-6547-41EC-8A0E-1C8F40E0A42F}"/>
          </ac:spMkLst>
        </pc:spChg>
      </pc:sldChg>
      <pc:sldChg chg="modSp del">
        <pc:chgData name="Yoel Kortick" userId="167978f5-7f40-4909-85d5-d4149554ad4e" providerId="ADAL" clId="{F94B5ED7-53F0-45F4-AEC9-6177CA6D324D}" dt="2023-09-29T11:35:18.779" v="5819" actId="47"/>
        <pc:sldMkLst>
          <pc:docMk/>
          <pc:sldMk cId="420304420" sldId="1853"/>
        </pc:sldMkLst>
        <pc:spChg chg="mod">
          <ac:chgData name="Yoel Kortick" userId="167978f5-7f40-4909-85d5-d4149554ad4e" providerId="ADAL" clId="{F94B5ED7-53F0-45F4-AEC9-6177CA6D324D}" dt="2023-09-29T05:42:43.529" v="2741"/>
          <ac:spMkLst>
            <pc:docMk/>
            <pc:sldMk cId="420304420" sldId="1853"/>
            <ac:spMk id="3" creationId="{4FC18B40-6547-41EC-8A0E-1C8F40E0A42F}"/>
          </ac:spMkLst>
        </pc:spChg>
      </pc:sldChg>
      <pc:sldChg chg="modSp del">
        <pc:chgData name="Yoel Kortick" userId="167978f5-7f40-4909-85d5-d4149554ad4e" providerId="ADAL" clId="{F94B5ED7-53F0-45F4-AEC9-6177CA6D324D}" dt="2023-09-29T11:35:18.779" v="5819" actId="47"/>
        <pc:sldMkLst>
          <pc:docMk/>
          <pc:sldMk cId="1595737322" sldId="1854"/>
        </pc:sldMkLst>
        <pc:spChg chg="mod">
          <ac:chgData name="Yoel Kortick" userId="167978f5-7f40-4909-85d5-d4149554ad4e" providerId="ADAL" clId="{F94B5ED7-53F0-45F4-AEC9-6177CA6D324D}" dt="2023-09-29T10:58:44.864" v="5226"/>
          <ac:spMkLst>
            <pc:docMk/>
            <pc:sldMk cId="1595737322" sldId="1854"/>
            <ac:spMk id="3" creationId="{4FC18B40-6547-41EC-8A0E-1C8F40E0A42F}"/>
          </ac:spMkLst>
        </pc:spChg>
      </pc:sldChg>
      <pc:sldChg chg="modSp del">
        <pc:chgData name="Yoel Kortick" userId="167978f5-7f40-4909-85d5-d4149554ad4e" providerId="ADAL" clId="{F94B5ED7-53F0-45F4-AEC9-6177CA6D324D}" dt="2023-09-29T11:35:18.779" v="5819" actId="47"/>
        <pc:sldMkLst>
          <pc:docMk/>
          <pc:sldMk cId="2033295952" sldId="1855"/>
        </pc:sldMkLst>
        <pc:spChg chg="mod">
          <ac:chgData name="Yoel Kortick" userId="167978f5-7f40-4909-85d5-d4149554ad4e" providerId="ADAL" clId="{F94B5ED7-53F0-45F4-AEC9-6177CA6D324D}" dt="2023-09-29T10:58:44.864" v="5226"/>
          <ac:spMkLst>
            <pc:docMk/>
            <pc:sldMk cId="2033295952" sldId="1855"/>
            <ac:spMk id="3" creationId="{4FC18B40-6547-41EC-8A0E-1C8F40E0A42F}"/>
          </ac:spMkLst>
        </pc:spChg>
      </pc:sldChg>
      <pc:sldChg chg="modSp del">
        <pc:chgData name="Yoel Kortick" userId="167978f5-7f40-4909-85d5-d4149554ad4e" providerId="ADAL" clId="{F94B5ED7-53F0-45F4-AEC9-6177CA6D324D}" dt="2023-09-29T11:35:18.779" v="5819" actId="47"/>
        <pc:sldMkLst>
          <pc:docMk/>
          <pc:sldMk cId="1633253681" sldId="1856"/>
        </pc:sldMkLst>
        <pc:spChg chg="mod">
          <ac:chgData name="Yoel Kortick" userId="167978f5-7f40-4909-85d5-d4149554ad4e" providerId="ADAL" clId="{F94B5ED7-53F0-45F4-AEC9-6177CA6D324D}" dt="2023-09-29T10:58:44.864" v="5226"/>
          <ac:spMkLst>
            <pc:docMk/>
            <pc:sldMk cId="1633253681" sldId="1856"/>
            <ac:spMk id="3" creationId="{4FC18B40-6547-41EC-8A0E-1C8F40E0A42F}"/>
          </ac:spMkLst>
        </pc:spChg>
      </pc:sldChg>
      <pc:sldChg chg="modSp del">
        <pc:chgData name="Yoel Kortick" userId="167978f5-7f40-4909-85d5-d4149554ad4e" providerId="ADAL" clId="{F94B5ED7-53F0-45F4-AEC9-6177CA6D324D}" dt="2023-09-29T05:54:38.523" v="2991" actId="47"/>
        <pc:sldMkLst>
          <pc:docMk/>
          <pc:sldMk cId="1190637392" sldId="1857"/>
        </pc:sldMkLst>
        <pc:spChg chg="mod">
          <ac:chgData name="Yoel Kortick" userId="167978f5-7f40-4909-85d5-d4149554ad4e" providerId="ADAL" clId="{F94B5ED7-53F0-45F4-AEC9-6177CA6D324D}" dt="2023-09-29T05:42:43.529" v="2741"/>
          <ac:spMkLst>
            <pc:docMk/>
            <pc:sldMk cId="1190637392" sldId="1857"/>
            <ac:spMk id="3" creationId="{4FC18B40-6547-41EC-8A0E-1C8F40E0A42F}"/>
          </ac:spMkLst>
        </pc:spChg>
      </pc:sldChg>
      <pc:sldChg chg="del">
        <pc:chgData name="Yoel Kortick" userId="167978f5-7f40-4909-85d5-d4149554ad4e" providerId="ADAL" clId="{F94B5ED7-53F0-45F4-AEC9-6177CA6D324D}" dt="2023-09-29T11:35:18.779" v="5819" actId="47"/>
        <pc:sldMkLst>
          <pc:docMk/>
          <pc:sldMk cId="3477138020" sldId="1858"/>
        </pc:sldMkLst>
      </pc:sldChg>
      <pc:sldChg chg="del">
        <pc:chgData name="Yoel Kortick" userId="167978f5-7f40-4909-85d5-d4149554ad4e" providerId="ADAL" clId="{F94B5ED7-53F0-45F4-AEC9-6177CA6D324D}" dt="2023-09-29T11:35:18.779" v="5819" actId="47"/>
        <pc:sldMkLst>
          <pc:docMk/>
          <pc:sldMk cId="2432675236" sldId="1859"/>
        </pc:sldMkLst>
      </pc:sldChg>
      <pc:sldChg chg="del">
        <pc:chgData name="Yoel Kortick" userId="167978f5-7f40-4909-85d5-d4149554ad4e" providerId="ADAL" clId="{F94B5ED7-53F0-45F4-AEC9-6177CA6D324D}" dt="2023-09-29T11:35:18.779" v="5819" actId="47"/>
        <pc:sldMkLst>
          <pc:docMk/>
          <pc:sldMk cId="1110093184" sldId="1860"/>
        </pc:sldMkLst>
      </pc:sldChg>
      <pc:sldChg chg="del">
        <pc:chgData name="Yoel Kortick" userId="167978f5-7f40-4909-85d5-d4149554ad4e" providerId="ADAL" clId="{F94B5ED7-53F0-45F4-AEC9-6177CA6D324D}" dt="2023-09-29T11:35:18.779" v="5819" actId="47"/>
        <pc:sldMkLst>
          <pc:docMk/>
          <pc:sldMk cId="3275506538" sldId="1861"/>
        </pc:sldMkLst>
      </pc:sldChg>
      <pc:sldChg chg="del">
        <pc:chgData name="Yoel Kortick" userId="167978f5-7f40-4909-85d5-d4149554ad4e" providerId="ADAL" clId="{F94B5ED7-53F0-45F4-AEC9-6177CA6D324D}" dt="2023-09-29T11:35:18.779" v="5819" actId="47"/>
        <pc:sldMkLst>
          <pc:docMk/>
          <pc:sldMk cId="1649823636" sldId="1862"/>
        </pc:sldMkLst>
      </pc:sldChg>
      <pc:sldChg chg="del">
        <pc:chgData name="Yoel Kortick" userId="167978f5-7f40-4909-85d5-d4149554ad4e" providerId="ADAL" clId="{F94B5ED7-53F0-45F4-AEC9-6177CA6D324D}" dt="2023-09-29T11:35:18.779" v="5819" actId="47"/>
        <pc:sldMkLst>
          <pc:docMk/>
          <pc:sldMk cId="3010823598" sldId="1863"/>
        </pc:sldMkLst>
      </pc:sldChg>
      <pc:sldChg chg="del">
        <pc:chgData name="Yoel Kortick" userId="167978f5-7f40-4909-85d5-d4149554ad4e" providerId="ADAL" clId="{F94B5ED7-53F0-45F4-AEC9-6177CA6D324D}" dt="2023-09-29T11:35:18.779" v="5819" actId="47"/>
        <pc:sldMkLst>
          <pc:docMk/>
          <pc:sldMk cId="1058564140" sldId="1864"/>
        </pc:sldMkLst>
      </pc:sldChg>
      <pc:sldChg chg="del">
        <pc:chgData name="Yoel Kortick" userId="167978f5-7f40-4909-85d5-d4149554ad4e" providerId="ADAL" clId="{F94B5ED7-53F0-45F4-AEC9-6177CA6D324D}" dt="2023-09-29T11:35:18.779" v="5819" actId="47"/>
        <pc:sldMkLst>
          <pc:docMk/>
          <pc:sldMk cId="2018864340" sldId="1865"/>
        </pc:sldMkLst>
      </pc:sldChg>
      <pc:sldChg chg="del">
        <pc:chgData name="Yoel Kortick" userId="167978f5-7f40-4909-85d5-d4149554ad4e" providerId="ADAL" clId="{F94B5ED7-53F0-45F4-AEC9-6177CA6D324D}" dt="2023-09-29T11:35:18.779" v="5819" actId="47"/>
        <pc:sldMkLst>
          <pc:docMk/>
          <pc:sldMk cId="2294378225" sldId="1866"/>
        </pc:sldMkLst>
      </pc:sldChg>
      <pc:sldChg chg="del">
        <pc:chgData name="Yoel Kortick" userId="167978f5-7f40-4909-85d5-d4149554ad4e" providerId="ADAL" clId="{F94B5ED7-53F0-45F4-AEC9-6177CA6D324D}" dt="2023-09-29T11:35:18.779" v="5819" actId="47"/>
        <pc:sldMkLst>
          <pc:docMk/>
          <pc:sldMk cId="1600374228" sldId="1867"/>
        </pc:sldMkLst>
      </pc:sldChg>
      <pc:sldChg chg="del">
        <pc:chgData name="Yoel Kortick" userId="167978f5-7f40-4909-85d5-d4149554ad4e" providerId="ADAL" clId="{F94B5ED7-53F0-45F4-AEC9-6177CA6D324D}" dt="2023-09-29T11:35:18.779" v="5819" actId="47"/>
        <pc:sldMkLst>
          <pc:docMk/>
          <pc:sldMk cId="1991438819" sldId="1868"/>
        </pc:sldMkLst>
      </pc:sldChg>
      <pc:sldChg chg="del">
        <pc:chgData name="Yoel Kortick" userId="167978f5-7f40-4909-85d5-d4149554ad4e" providerId="ADAL" clId="{F94B5ED7-53F0-45F4-AEC9-6177CA6D324D}" dt="2023-09-29T11:35:18.779" v="5819" actId="47"/>
        <pc:sldMkLst>
          <pc:docMk/>
          <pc:sldMk cId="3009327451" sldId="1869"/>
        </pc:sldMkLst>
      </pc:sldChg>
      <pc:sldChg chg="del">
        <pc:chgData name="Yoel Kortick" userId="167978f5-7f40-4909-85d5-d4149554ad4e" providerId="ADAL" clId="{F94B5ED7-53F0-45F4-AEC9-6177CA6D324D}" dt="2023-09-29T11:35:18.779" v="5819" actId="47"/>
        <pc:sldMkLst>
          <pc:docMk/>
          <pc:sldMk cId="665751205" sldId="1870"/>
        </pc:sldMkLst>
      </pc:sldChg>
      <pc:sldChg chg="del">
        <pc:chgData name="Yoel Kortick" userId="167978f5-7f40-4909-85d5-d4149554ad4e" providerId="ADAL" clId="{F94B5ED7-53F0-45F4-AEC9-6177CA6D324D}" dt="2023-09-29T11:35:18.779" v="5819" actId="47"/>
        <pc:sldMkLst>
          <pc:docMk/>
          <pc:sldMk cId="3237838623" sldId="1871"/>
        </pc:sldMkLst>
      </pc:sldChg>
      <pc:sldChg chg="modSp del">
        <pc:chgData name="Yoel Kortick" userId="167978f5-7f40-4909-85d5-d4149554ad4e" providerId="ADAL" clId="{F94B5ED7-53F0-45F4-AEC9-6177CA6D324D}" dt="2023-09-29T06:25:51.862" v="4265" actId="47"/>
        <pc:sldMkLst>
          <pc:docMk/>
          <pc:sldMk cId="2448860744" sldId="1872"/>
        </pc:sldMkLst>
        <pc:spChg chg="mod">
          <ac:chgData name="Yoel Kortick" userId="167978f5-7f40-4909-85d5-d4149554ad4e" providerId="ADAL" clId="{F94B5ED7-53F0-45F4-AEC9-6177CA6D324D}" dt="2023-09-29T06:02:23.988" v="3437"/>
          <ac:spMkLst>
            <pc:docMk/>
            <pc:sldMk cId="2448860744" sldId="1872"/>
            <ac:spMk id="3" creationId="{4FC18B40-6547-41EC-8A0E-1C8F40E0A42F}"/>
          </ac:spMkLst>
        </pc:spChg>
      </pc:sldChg>
      <pc:sldChg chg="del">
        <pc:chgData name="Yoel Kortick" userId="167978f5-7f40-4909-85d5-d4149554ad4e" providerId="ADAL" clId="{F94B5ED7-53F0-45F4-AEC9-6177CA6D324D}" dt="2023-09-29T11:35:18.779" v="5819" actId="47"/>
        <pc:sldMkLst>
          <pc:docMk/>
          <pc:sldMk cId="515525725" sldId="1873"/>
        </pc:sldMkLst>
      </pc:sldChg>
      <pc:sldChg chg="del">
        <pc:chgData name="Yoel Kortick" userId="167978f5-7f40-4909-85d5-d4149554ad4e" providerId="ADAL" clId="{F94B5ED7-53F0-45F4-AEC9-6177CA6D324D}" dt="2023-09-29T11:35:18.779" v="5819" actId="47"/>
        <pc:sldMkLst>
          <pc:docMk/>
          <pc:sldMk cId="1740197181" sldId="1874"/>
        </pc:sldMkLst>
      </pc:sldChg>
      <pc:sldChg chg="del">
        <pc:chgData name="Yoel Kortick" userId="167978f5-7f40-4909-85d5-d4149554ad4e" providerId="ADAL" clId="{F94B5ED7-53F0-45F4-AEC9-6177CA6D324D}" dt="2023-09-29T11:35:18.779" v="5819" actId="47"/>
        <pc:sldMkLst>
          <pc:docMk/>
          <pc:sldMk cId="1391865872" sldId="1875"/>
        </pc:sldMkLst>
      </pc:sldChg>
      <pc:sldChg chg="del">
        <pc:chgData name="Yoel Kortick" userId="167978f5-7f40-4909-85d5-d4149554ad4e" providerId="ADAL" clId="{F94B5ED7-53F0-45F4-AEC9-6177CA6D324D}" dt="2023-09-29T11:35:18.779" v="5819" actId="47"/>
        <pc:sldMkLst>
          <pc:docMk/>
          <pc:sldMk cId="3042110117" sldId="1876"/>
        </pc:sldMkLst>
      </pc:sldChg>
      <pc:sldChg chg="del">
        <pc:chgData name="Yoel Kortick" userId="167978f5-7f40-4909-85d5-d4149554ad4e" providerId="ADAL" clId="{F94B5ED7-53F0-45F4-AEC9-6177CA6D324D}" dt="2023-09-29T11:35:18.779" v="5819" actId="47"/>
        <pc:sldMkLst>
          <pc:docMk/>
          <pc:sldMk cId="350550596" sldId="1877"/>
        </pc:sldMkLst>
      </pc:sldChg>
      <pc:sldChg chg="del">
        <pc:chgData name="Yoel Kortick" userId="167978f5-7f40-4909-85d5-d4149554ad4e" providerId="ADAL" clId="{F94B5ED7-53F0-45F4-AEC9-6177CA6D324D}" dt="2023-09-29T11:35:18.779" v="5819" actId="47"/>
        <pc:sldMkLst>
          <pc:docMk/>
          <pc:sldMk cId="1830501401" sldId="1878"/>
        </pc:sldMkLst>
      </pc:sldChg>
      <pc:sldChg chg="del">
        <pc:chgData name="Yoel Kortick" userId="167978f5-7f40-4909-85d5-d4149554ad4e" providerId="ADAL" clId="{F94B5ED7-53F0-45F4-AEC9-6177CA6D324D}" dt="2023-09-29T11:35:18.779" v="5819" actId="47"/>
        <pc:sldMkLst>
          <pc:docMk/>
          <pc:sldMk cId="290429846" sldId="1879"/>
        </pc:sldMkLst>
      </pc:sldChg>
      <pc:sldChg chg="del">
        <pc:chgData name="Yoel Kortick" userId="167978f5-7f40-4909-85d5-d4149554ad4e" providerId="ADAL" clId="{F94B5ED7-53F0-45F4-AEC9-6177CA6D324D}" dt="2023-09-29T11:35:18.779" v="5819" actId="47"/>
        <pc:sldMkLst>
          <pc:docMk/>
          <pc:sldMk cId="2182264418" sldId="1880"/>
        </pc:sldMkLst>
      </pc:sldChg>
      <pc:sldChg chg="del">
        <pc:chgData name="Yoel Kortick" userId="167978f5-7f40-4909-85d5-d4149554ad4e" providerId="ADAL" clId="{F94B5ED7-53F0-45F4-AEC9-6177CA6D324D}" dt="2023-09-29T11:35:18.779" v="5819" actId="47"/>
        <pc:sldMkLst>
          <pc:docMk/>
          <pc:sldMk cId="3868836178" sldId="1881"/>
        </pc:sldMkLst>
      </pc:sldChg>
      <pc:sldChg chg="del">
        <pc:chgData name="Yoel Kortick" userId="167978f5-7f40-4909-85d5-d4149554ad4e" providerId="ADAL" clId="{F94B5ED7-53F0-45F4-AEC9-6177CA6D324D}" dt="2023-09-29T11:35:18.779" v="5819" actId="47"/>
        <pc:sldMkLst>
          <pc:docMk/>
          <pc:sldMk cId="288126615" sldId="1882"/>
        </pc:sldMkLst>
      </pc:sldChg>
      <pc:sldChg chg="modSp add mod">
        <pc:chgData name="Yoel Kortick" userId="167978f5-7f40-4909-85d5-d4149554ad4e" providerId="ADAL" clId="{F94B5ED7-53F0-45F4-AEC9-6177CA6D324D}" dt="2023-09-29T04:51:18.784" v="119" actId="20577"/>
        <pc:sldMkLst>
          <pc:docMk/>
          <pc:sldMk cId="3828457191" sldId="1883"/>
        </pc:sldMkLst>
        <pc:spChg chg="mod">
          <ac:chgData name="Yoel Kortick" userId="167978f5-7f40-4909-85d5-d4149554ad4e" providerId="ADAL" clId="{F94B5ED7-53F0-45F4-AEC9-6177CA6D324D}" dt="2023-09-29T04:51:18.784" v="119" actId="20577"/>
          <ac:spMkLst>
            <pc:docMk/>
            <pc:sldMk cId="3828457191" sldId="1883"/>
            <ac:spMk id="4" creationId="{A1FE6F9A-C018-4915-94D1-7B4CD1DF4BFF}"/>
          </ac:spMkLst>
        </pc:spChg>
      </pc:sldChg>
      <pc:sldChg chg="modSp add mod">
        <pc:chgData name="Yoel Kortick" userId="167978f5-7f40-4909-85d5-d4149554ad4e" providerId="ADAL" clId="{F94B5ED7-53F0-45F4-AEC9-6177CA6D324D}" dt="2023-09-29T11:35:39.033" v="5823"/>
        <pc:sldMkLst>
          <pc:docMk/>
          <pc:sldMk cId="364895721" sldId="1884"/>
        </pc:sldMkLst>
        <pc:spChg chg="mod">
          <ac:chgData name="Yoel Kortick" userId="167978f5-7f40-4909-85d5-d4149554ad4e" providerId="ADAL" clId="{F94B5ED7-53F0-45F4-AEC9-6177CA6D324D}" dt="2023-09-29T04:51:25.815" v="120"/>
          <ac:spMkLst>
            <pc:docMk/>
            <pc:sldMk cId="364895721" sldId="1884"/>
            <ac:spMk id="3" creationId="{4FC18B40-6547-41EC-8A0E-1C8F40E0A42F}"/>
          </ac:spMkLst>
        </pc:spChg>
        <pc:spChg chg="mod">
          <ac:chgData name="Yoel Kortick" userId="167978f5-7f40-4909-85d5-d4149554ad4e" providerId="ADAL" clId="{F94B5ED7-53F0-45F4-AEC9-6177CA6D324D}" dt="2023-09-29T11:35:39.033" v="5823"/>
          <ac:spMkLst>
            <pc:docMk/>
            <pc:sldMk cId="364895721" sldId="1884"/>
            <ac:spMk id="4" creationId="{2490F34D-A7E2-4EA9-8B1A-78371A1F1CD1}"/>
          </ac:spMkLst>
        </pc:spChg>
      </pc:sldChg>
      <pc:sldChg chg="modSp add mod">
        <pc:chgData name="Yoel Kortick" userId="167978f5-7f40-4909-85d5-d4149554ad4e" providerId="ADAL" clId="{F94B5ED7-53F0-45F4-AEC9-6177CA6D324D}" dt="2023-09-29T11:36:17.423" v="5824" actId="20577"/>
        <pc:sldMkLst>
          <pc:docMk/>
          <pc:sldMk cId="3357107463" sldId="1885"/>
        </pc:sldMkLst>
        <pc:spChg chg="mod">
          <ac:chgData name="Yoel Kortick" userId="167978f5-7f40-4909-85d5-d4149554ad4e" providerId="ADAL" clId="{F94B5ED7-53F0-45F4-AEC9-6177CA6D324D}" dt="2023-09-29T11:36:17.423" v="5824" actId="20577"/>
          <ac:spMkLst>
            <pc:docMk/>
            <pc:sldMk cId="3357107463" sldId="1885"/>
            <ac:spMk id="4" creationId="{2490F34D-A7E2-4EA9-8B1A-78371A1F1CD1}"/>
          </ac:spMkLst>
        </pc:spChg>
      </pc:sldChg>
      <pc:sldChg chg="modSp add mod">
        <pc:chgData name="Yoel Kortick" userId="167978f5-7f40-4909-85d5-d4149554ad4e" providerId="ADAL" clId="{F94B5ED7-53F0-45F4-AEC9-6177CA6D324D}" dt="2023-09-29T11:37:21.787" v="5845" actId="20577"/>
        <pc:sldMkLst>
          <pc:docMk/>
          <pc:sldMk cId="3527763401" sldId="1886"/>
        </pc:sldMkLst>
        <pc:spChg chg="mod">
          <ac:chgData name="Yoel Kortick" userId="167978f5-7f40-4909-85d5-d4149554ad4e" providerId="ADAL" clId="{F94B5ED7-53F0-45F4-AEC9-6177CA6D324D}" dt="2023-09-29T11:37:21.787" v="5845" actId="20577"/>
          <ac:spMkLst>
            <pc:docMk/>
            <pc:sldMk cId="3527763401" sldId="1886"/>
            <ac:spMk id="4" creationId="{2490F34D-A7E2-4EA9-8B1A-78371A1F1CD1}"/>
          </ac:spMkLst>
        </pc:spChg>
      </pc:sldChg>
      <pc:sldChg chg="addSp delSp modSp add mod">
        <pc:chgData name="Yoel Kortick" userId="167978f5-7f40-4909-85d5-d4149554ad4e" providerId="ADAL" clId="{F94B5ED7-53F0-45F4-AEC9-6177CA6D324D}" dt="2023-09-29T11:38:03.106" v="5870" actId="27107"/>
        <pc:sldMkLst>
          <pc:docMk/>
          <pc:sldMk cId="3635588991" sldId="1887"/>
        </pc:sldMkLst>
        <pc:spChg chg="mod">
          <ac:chgData name="Yoel Kortick" userId="167978f5-7f40-4909-85d5-d4149554ad4e" providerId="ADAL" clId="{F94B5ED7-53F0-45F4-AEC9-6177CA6D324D}" dt="2023-09-29T11:35:39.033" v="5823"/>
          <ac:spMkLst>
            <pc:docMk/>
            <pc:sldMk cId="3635588991" sldId="1887"/>
            <ac:spMk id="4" creationId="{2490F34D-A7E2-4EA9-8B1A-78371A1F1CD1}"/>
          </ac:spMkLst>
        </pc:spChg>
        <pc:spChg chg="mod">
          <ac:chgData name="Yoel Kortick" userId="167978f5-7f40-4909-85d5-d4149554ad4e" providerId="ADAL" clId="{F94B5ED7-53F0-45F4-AEC9-6177CA6D324D}" dt="2023-09-29T05:09:08.906" v="1318" actId="14100"/>
          <ac:spMkLst>
            <pc:docMk/>
            <pc:sldMk cId="3635588991" sldId="1887"/>
            <ac:spMk id="6" creationId="{B24BAAC8-F7F9-5B9D-8E6B-3D585C3E3307}"/>
          </ac:spMkLst>
        </pc:spChg>
        <pc:spChg chg="add mod">
          <ac:chgData name="Yoel Kortick" userId="167978f5-7f40-4909-85d5-d4149554ad4e" providerId="ADAL" clId="{F94B5ED7-53F0-45F4-AEC9-6177CA6D324D}" dt="2023-09-29T11:37:51.773" v="5869" actId="14100"/>
          <ac:spMkLst>
            <pc:docMk/>
            <pc:sldMk cId="3635588991" sldId="1887"/>
            <ac:spMk id="8" creationId="{5A744CCE-EE58-F055-6E57-FE94E229D2AA}"/>
          </ac:spMkLst>
        </pc:spChg>
        <pc:spChg chg="add mod">
          <ac:chgData name="Yoel Kortick" userId="167978f5-7f40-4909-85d5-d4149554ad4e" providerId="ADAL" clId="{F94B5ED7-53F0-45F4-AEC9-6177CA6D324D}" dt="2023-09-29T11:38:03.106" v="5870" actId="27107"/>
          <ac:spMkLst>
            <pc:docMk/>
            <pc:sldMk cId="3635588991" sldId="1887"/>
            <ac:spMk id="14" creationId="{2348F8A5-E56A-3DFC-525D-F9DECBC68475}"/>
          </ac:spMkLst>
        </pc:spChg>
        <pc:picChg chg="del">
          <ac:chgData name="Yoel Kortick" userId="167978f5-7f40-4909-85d5-d4149554ad4e" providerId="ADAL" clId="{F94B5ED7-53F0-45F4-AEC9-6177CA6D324D}" dt="2023-09-29T05:08:51.423" v="1308" actId="478"/>
          <ac:picMkLst>
            <pc:docMk/>
            <pc:sldMk cId="3635588991" sldId="1887"/>
            <ac:picMk id="5" creationId="{04DED779-B7D3-BADC-9967-586F8F9111DE}"/>
          </ac:picMkLst>
        </pc:picChg>
        <pc:picChg chg="add mod ord">
          <ac:chgData name="Yoel Kortick" userId="167978f5-7f40-4909-85d5-d4149554ad4e" providerId="ADAL" clId="{F94B5ED7-53F0-45F4-AEC9-6177CA6D324D}" dt="2023-09-29T05:10:24.728" v="1549" actId="1076"/>
          <ac:picMkLst>
            <pc:docMk/>
            <pc:sldMk cId="3635588991" sldId="1887"/>
            <ac:picMk id="7" creationId="{70ADDC07-8BBC-E896-FA0A-F912EB21DDBE}"/>
          </ac:picMkLst>
        </pc:picChg>
        <pc:cxnChg chg="add mod">
          <ac:chgData name="Yoel Kortick" userId="167978f5-7f40-4909-85d5-d4149554ad4e" providerId="ADAL" clId="{F94B5ED7-53F0-45F4-AEC9-6177CA6D324D}" dt="2023-09-29T05:10:51.736" v="1555" actId="14100"/>
          <ac:cxnSpMkLst>
            <pc:docMk/>
            <pc:sldMk cId="3635588991" sldId="1887"/>
            <ac:cxnSpMk id="10" creationId="{A74E6284-3C21-98AC-10BC-DFC996BBB4F1}"/>
          </ac:cxnSpMkLst>
        </pc:cxnChg>
        <pc:cxnChg chg="add mod">
          <ac:chgData name="Yoel Kortick" userId="167978f5-7f40-4909-85d5-d4149554ad4e" providerId="ADAL" clId="{F94B5ED7-53F0-45F4-AEC9-6177CA6D324D}" dt="2023-09-29T05:10:45.002" v="1553" actId="1036"/>
          <ac:cxnSpMkLst>
            <pc:docMk/>
            <pc:sldMk cId="3635588991" sldId="1887"/>
            <ac:cxnSpMk id="11" creationId="{C7CE16B9-4125-08EB-1804-9CBCE534B098}"/>
          </ac:cxnSpMkLst>
        </pc:cxnChg>
      </pc:sldChg>
      <pc:sldChg chg="addSp delSp modSp add mod">
        <pc:chgData name="Yoel Kortick" userId="167978f5-7f40-4909-85d5-d4149554ad4e" providerId="ADAL" clId="{F94B5ED7-53F0-45F4-AEC9-6177CA6D324D}" dt="2023-09-29T11:39:39.092" v="5875" actId="20577"/>
        <pc:sldMkLst>
          <pc:docMk/>
          <pc:sldMk cId="3519732961" sldId="1888"/>
        </pc:sldMkLst>
        <pc:spChg chg="mod">
          <ac:chgData name="Yoel Kortick" userId="167978f5-7f40-4909-85d5-d4149554ad4e" providerId="ADAL" clId="{F94B5ED7-53F0-45F4-AEC9-6177CA6D324D}" dt="2023-09-29T11:35:39.033" v="5823"/>
          <ac:spMkLst>
            <pc:docMk/>
            <pc:sldMk cId="3519732961" sldId="1888"/>
            <ac:spMk id="4" creationId="{2490F34D-A7E2-4EA9-8B1A-78371A1F1CD1}"/>
          </ac:spMkLst>
        </pc:spChg>
        <pc:spChg chg="mod">
          <ac:chgData name="Yoel Kortick" userId="167978f5-7f40-4909-85d5-d4149554ad4e" providerId="ADAL" clId="{F94B5ED7-53F0-45F4-AEC9-6177CA6D324D}" dt="2023-09-29T05:13:53.428" v="1639" actId="14100"/>
          <ac:spMkLst>
            <pc:docMk/>
            <pc:sldMk cId="3519732961" sldId="1888"/>
            <ac:spMk id="6" creationId="{B24BAAC8-F7F9-5B9D-8E6B-3D585C3E3307}"/>
          </ac:spMkLst>
        </pc:spChg>
        <pc:spChg chg="mod">
          <ac:chgData name="Yoel Kortick" userId="167978f5-7f40-4909-85d5-d4149554ad4e" providerId="ADAL" clId="{F94B5ED7-53F0-45F4-AEC9-6177CA6D324D}" dt="2023-09-29T11:39:39.092" v="5875" actId="20577"/>
          <ac:spMkLst>
            <pc:docMk/>
            <pc:sldMk cId="3519732961" sldId="1888"/>
            <ac:spMk id="8" creationId="{5A744CCE-EE58-F055-6E57-FE94E229D2AA}"/>
          </ac:spMkLst>
        </pc:spChg>
        <pc:spChg chg="del">
          <ac:chgData name="Yoel Kortick" userId="167978f5-7f40-4909-85d5-d4149554ad4e" providerId="ADAL" clId="{F94B5ED7-53F0-45F4-AEC9-6177CA6D324D}" dt="2023-09-29T05:13:43.346" v="1633" actId="478"/>
          <ac:spMkLst>
            <pc:docMk/>
            <pc:sldMk cId="3519732961" sldId="1888"/>
            <ac:spMk id="14" creationId="{2348F8A5-E56A-3DFC-525D-F9DECBC68475}"/>
          </ac:spMkLst>
        </pc:spChg>
        <pc:picChg chg="add del">
          <ac:chgData name="Yoel Kortick" userId="167978f5-7f40-4909-85d5-d4149554ad4e" providerId="ADAL" clId="{F94B5ED7-53F0-45F4-AEC9-6177CA6D324D}" dt="2023-09-29T05:13:32.886" v="1630" actId="478"/>
          <ac:picMkLst>
            <pc:docMk/>
            <pc:sldMk cId="3519732961" sldId="1888"/>
            <ac:picMk id="5" creationId="{A704E10F-3E41-E49E-19D8-C5CA7EA6F87A}"/>
          </ac:picMkLst>
        </pc:picChg>
        <pc:picChg chg="del">
          <ac:chgData name="Yoel Kortick" userId="167978f5-7f40-4909-85d5-d4149554ad4e" providerId="ADAL" clId="{F94B5ED7-53F0-45F4-AEC9-6177CA6D324D}" dt="2023-09-29T05:12:37.110" v="1617" actId="478"/>
          <ac:picMkLst>
            <pc:docMk/>
            <pc:sldMk cId="3519732961" sldId="1888"/>
            <ac:picMk id="7" creationId="{70ADDC07-8BBC-E896-FA0A-F912EB21DDBE}"/>
          </ac:picMkLst>
        </pc:picChg>
        <pc:picChg chg="add mod ord">
          <ac:chgData name="Yoel Kortick" userId="167978f5-7f40-4909-85d5-d4149554ad4e" providerId="ADAL" clId="{F94B5ED7-53F0-45F4-AEC9-6177CA6D324D}" dt="2023-09-29T11:38:19.938" v="5872" actId="1076"/>
          <ac:picMkLst>
            <pc:docMk/>
            <pc:sldMk cId="3519732961" sldId="1888"/>
            <ac:picMk id="12" creationId="{48721808-2547-04FF-8867-F0CB29BE0345}"/>
          </ac:picMkLst>
        </pc:picChg>
        <pc:cxnChg chg="mod">
          <ac:chgData name="Yoel Kortick" userId="167978f5-7f40-4909-85d5-d4149554ad4e" providerId="ADAL" clId="{F94B5ED7-53F0-45F4-AEC9-6177CA6D324D}" dt="2023-09-29T05:15:27.763" v="1949" actId="14100"/>
          <ac:cxnSpMkLst>
            <pc:docMk/>
            <pc:sldMk cId="3519732961" sldId="1888"/>
            <ac:cxnSpMk id="10" creationId="{A74E6284-3C21-98AC-10BC-DFC996BBB4F1}"/>
          </ac:cxnSpMkLst>
        </pc:cxnChg>
        <pc:cxnChg chg="mod">
          <ac:chgData name="Yoel Kortick" userId="167978f5-7f40-4909-85d5-d4149554ad4e" providerId="ADAL" clId="{F94B5ED7-53F0-45F4-AEC9-6177CA6D324D}" dt="2023-09-29T05:15:35.192" v="1951" actId="14100"/>
          <ac:cxnSpMkLst>
            <pc:docMk/>
            <pc:sldMk cId="3519732961" sldId="1888"/>
            <ac:cxnSpMk id="11" creationId="{C7CE16B9-4125-08EB-1804-9CBCE534B098}"/>
          </ac:cxnSpMkLst>
        </pc:cxnChg>
      </pc:sldChg>
      <pc:sldChg chg="addSp delSp modSp add mod">
        <pc:chgData name="Yoel Kortick" userId="167978f5-7f40-4909-85d5-d4149554ad4e" providerId="ADAL" clId="{F94B5ED7-53F0-45F4-AEC9-6177CA6D324D}" dt="2023-09-29T11:35:39.033" v="5823"/>
        <pc:sldMkLst>
          <pc:docMk/>
          <pc:sldMk cId="3153149055" sldId="1889"/>
        </pc:sldMkLst>
        <pc:spChg chg="mod">
          <ac:chgData name="Yoel Kortick" userId="167978f5-7f40-4909-85d5-d4149554ad4e" providerId="ADAL" clId="{F94B5ED7-53F0-45F4-AEC9-6177CA6D324D}" dt="2023-09-29T11:35:39.033" v="5823"/>
          <ac:spMkLst>
            <pc:docMk/>
            <pc:sldMk cId="3153149055" sldId="1889"/>
            <ac:spMk id="4" creationId="{2490F34D-A7E2-4EA9-8B1A-78371A1F1CD1}"/>
          </ac:spMkLst>
        </pc:spChg>
        <pc:spChg chg="del">
          <ac:chgData name="Yoel Kortick" userId="167978f5-7f40-4909-85d5-d4149554ad4e" providerId="ADAL" clId="{F94B5ED7-53F0-45F4-AEC9-6177CA6D324D}" dt="2023-09-29T05:17:23.148" v="2058" actId="478"/>
          <ac:spMkLst>
            <pc:docMk/>
            <pc:sldMk cId="3153149055" sldId="1889"/>
            <ac:spMk id="6" creationId="{B24BAAC8-F7F9-5B9D-8E6B-3D585C3E3307}"/>
          </ac:spMkLst>
        </pc:spChg>
        <pc:spChg chg="mod">
          <ac:chgData name="Yoel Kortick" userId="167978f5-7f40-4909-85d5-d4149554ad4e" providerId="ADAL" clId="{F94B5ED7-53F0-45F4-AEC9-6177CA6D324D}" dt="2023-09-29T05:17:30.983" v="2061" actId="14100"/>
          <ac:spMkLst>
            <pc:docMk/>
            <pc:sldMk cId="3153149055" sldId="1889"/>
            <ac:spMk id="8" creationId="{5A744CCE-EE58-F055-6E57-FE94E229D2AA}"/>
          </ac:spMkLst>
        </pc:spChg>
        <pc:picChg chg="add mod ord">
          <ac:chgData name="Yoel Kortick" userId="167978f5-7f40-4909-85d5-d4149554ad4e" providerId="ADAL" clId="{F94B5ED7-53F0-45F4-AEC9-6177CA6D324D}" dt="2023-09-29T05:17:18.959" v="2057" actId="208"/>
          <ac:picMkLst>
            <pc:docMk/>
            <pc:sldMk cId="3153149055" sldId="1889"/>
            <ac:picMk id="5" creationId="{915DD15E-C49B-B005-5933-DDE6EFC2F4F4}"/>
          </ac:picMkLst>
        </pc:picChg>
        <pc:picChg chg="del">
          <ac:chgData name="Yoel Kortick" userId="167978f5-7f40-4909-85d5-d4149554ad4e" providerId="ADAL" clId="{F94B5ED7-53F0-45F4-AEC9-6177CA6D324D}" dt="2023-09-29T05:16:46.664" v="1969" actId="478"/>
          <ac:picMkLst>
            <pc:docMk/>
            <pc:sldMk cId="3153149055" sldId="1889"/>
            <ac:picMk id="12" creationId="{48721808-2547-04FF-8867-F0CB29BE0345}"/>
          </ac:picMkLst>
        </pc:picChg>
        <pc:cxnChg chg="mod">
          <ac:chgData name="Yoel Kortick" userId="167978f5-7f40-4909-85d5-d4149554ad4e" providerId="ADAL" clId="{F94B5ED7-53F0-45F4-AEC9-6177CA6D324D}" dt="2023-09-29T05:17:26.610" v="2059" actId="14100"/>
          <ac:cxnSpMkLst>
            <pc:docMk/>
            <pc:sldMk cId="3153149055" sldId="1889"/>
            <ac:cxnSpMk id="10" creationId="{A74E6284-3C21-98AC-10BC-DFC996BBB4F1}"/>
          </ac:cxnSpMkLst>
        </pc:cxnChg>
      </pc:sldChg>
      <pc:sldChg chg="addSp delSp modSp add mod">
        <pc:chgData name="Yoel Kortick" userId="167978f5-7f40-4909-85d5-d4149554ad4e" providerId="ADAL" clId="{F94B5ED7-53F0-45F4-AEC9-6177CA6D324D}" dt="2023-09-29T11:35:39.033" v="5823"/>
        <pc:sldMkLst>
          <pc:docMk/>
          <pc:sldMk cId="324348024" sldId="1890"/>
        </pc:sldMkLst>
        <pc:spChg chg="mod">
          <ac:chgData name="Yoel Kortick" userId="167978f5-7f40-4909-85d5-d4149554ad4e" providerId="ADAL" clId="{F94B5ED7-53F0-45F4-AEC9-6177CA6D324D}" dt="2023-09-29T11:35:39.033" v="5823"/>
          <ac:spMkLst>
            <pc:docMk/>
            <pc:sldMk cId="324348024" sldId="1890"/>
            <ac:spMk id="4" creationId="{2490F34D-A7E2-4EA9-8B1A-78371A1F1CD1}"/>
          </ac:spMkLst>
        </pc:spChg>
        <pc:spChg chg="mod">
          <ac:chgData name="Yoel Kortick" userId="167978f5-7f40-4909-85d5-d4149554ad4e" providerId="ADAL" clId="{F94B5ED7-53F0-45F4-AEC9-6177CA6D324D}" dt="2023-09-29T05:19:04.681" v="2252" actId="6549"/>
          <ac:spMkLst>
            <pc:docMk/>
            <pc:sldMk cId="324348024" sldId="1890"/>
            <ac:spMk id="8" creationId="{5A744CCE-EE58-F055-6E57-FE94E229D2AA}"/>
          </ac:spMkLst>
        </pc:spChg>
        <pc:spChg chg="add mod">
          <ac:chgData name="Yoel Kortick" userId="167978f5-7f40-4909-85d5-d4149554ad4e" providerId="ADAL" clId="{F94B5ED7-53F0-45F4-AEC9-6177CA6D324D}" dt="2023-09-29T05:20:16.681" v="2280" actId="14100"/>
          <ac:spMkLst>
            <pc:docMk/>
            <pc:sldMk cId="324348024" sldId="1890"/>
            <ac:spMk id="13" creationId="{4D5335EA-D507-ED2B-09FD-55227927D6CA}"/>
          </ac:spMkLst>
        </pc:spChg>
        <pc:picChg chg="del">
          <ac:chgData name="Yoel Kortick" userId="167978f5-7f40-4909-85d5-d4149554ad4e" providerId="ADAL" clId="{F94B5ED7-53F0-45F4-AEC9-6177CA6D324D}" dt="2023-09-29T05:18:04.173" v="2064" actId="478"/>
          <ac:picMkLst>
            <pc:docMk/>
            <pc:sldMk cId="324348024" sldId="1890"/>
            <ac:picMk id="5" creationId="{915DD15E-C49B-B005-5933-DDE6EFC2F4F4}"/>
          </ac:picMkLst>
        </pc:picChg>
        <pc:picChg chg="add del mod ord">
          <ac:chgData name="Yoel Kortick" userId="167978f5-7f40-4909-85d5-d4149554ad4e" providerId="ADAL" clId="{F94B5ED7-53F0-45F4-AEC9-6177CA6D324D}" dt="2023-09-29T05:19:52.257" v="2253" actId="478"/>
          <ac:picMkLst>
            <pc:docMk/>
            <pc:sldMk cId="324348024" sldId="1890"/>
            <ac:picMk id="6" creationId="{778C6717-BE9C-FA99-4714-4989E4B5BB77}"/>
          </ac:picMkLst>
        </pc:picChg>
        <pc:picChg chg="add mod ord">
          <ac:chgData name="Yoel Kortick" userId="167978f5-7f40-4909-85d5-d4149554ad4e" providerId="ADAL" clId="{F94B5ED7-53F0-45F4-AEC9-6177CA6D324D}" dt="2023-09-29T05:20:02.045" v="2268" actId="208"/>
          <ac:picMkLst>
            <pc:docMk/>
            <pc:sldMk cId="324348024" sldId="1890"/>
            <ac:picMk id="12" creationId="{2AEF9975-99A1-2ABB-7DBC-BAED8377426C}"/>
          </ac:picMkLst>
        </pc:picChg>
        <pc:cxnChg chg="mod">
          <ac:chgData name="Yoel Kortick" userId="167978f5-7f40-4909-85d5-d4149554ad4e" providerId="ADAL" clId="{F94B5ED7-53F0-45F4-AEC9-6177CA6D324D}" dt="2023-09-29T05:18:24.852" v="2091" actId="14100"/>
          <ac:cxnSpMkLst>
            <pc:docMk/>
            <pc:sldMk cId="324348024" sldId="1890"/>
            <ac:cxnSpMk id="10" creationId="{A74E6284-3C21-98AC-10BC-DFC996BBB4F1}"/>
          </ac:cxnSpMkLst>
        </pc:cxnChg>
      </pc:sldChg>
      <pc:sldChg chg="addSp delSp modSp add mod">
        <pc:chgData name="Yoel Kortick" userId="167978f5-7f40-4909-85d5-d4149554ad4e" providerId="ADAL" clId="{F94B5ED7-53F0-45F4-AEC9-6177CA6D324D}" dt="2023-09-29T11:35:39.033" v="5823"/>
        <pc:sldMkLst>
          <pc:docMk/>
          <pc:sldMk cId="1595459084" sldId="1891"/>
        </pc:sldMkLst>
        <pc:spChg chg="mod">
          <ac:chgData name="Yoel Kortick" userId="167978f5-7f40-4909-85d5-d4149554ad4e" providerId="ADAL" clId="{F94B5ED7-53F0-45F4-AEC9-6177CA6D324D}" dt="2023-09-29T11:35:39.033" v="5823"/>
          <ac:spMkLst>
            <pc:docMk/>
            <pc:sldMk cId="1595459084" sldId="1891"/>
            <ac:spMk id="4" creationId="{2490F34D-A7E2-4EA9-8B1A-78371A1F1CD1}"/>
          </ac:spMkLst>
        </pc:spChg>
        <pc:spChg chg="mod">
          <ac:chgData name="Yoel Kortick" userId="167978f5-7f40-4909-85d5-d4149554ad4e" providerId="ADAL" clId="{F94B5ED7-53F0-45F4-AEC9-6177CA6D324D}" dt="2023-09-29T11:35:39.033" v="5823"/>
          <ac:spMkLst>
            <pc:docMk/>
            <pc:sldMk cId="1595459084" sldId="1891"/>
            <ac:spMk id="8" creationId="{5A744CCE-EE58-F055-6E57-FE94E229D2AA}"/>
          </ac:spMkLst>
        </pc:spChg>
        <pc:spChg chg="mod">
          <ac:chgData name="Yoel Kortick" userId="167978f5-7f40-4909-85d5-d4149554ad4e" providerId="ADAL" clId="{F94B5ED7-53F0-45F4-AEC9-6177CA6D324D}" dt="2023-09-29T05:22:24.178" v="2304" actId="14100"/>
          <ac:spMkLst>
            <pc:docMk/>
            <pc:sldMk cId="1595459084" sldId="1891"/>
            <ac:spMk id="13" creationId="{4D5335EA-D507-ED2B-09FD-55227927D6CA}"/>
          </ac:spMkLst>
        </pc:spChg>
        <pc:picChg chg="add mod ord">
          <ac:chgData name="Yoel Kortick" userId="167978f5-7f40-4909-85d5-d4149554ad4e" providerId="ADAL" clId="{F94B5ED7-53F0-45F4-AEC9-6177CA6D324D}" dt="2023-09-29T05:22:53.457" v="2393" actId="208"/>
          <ac:picMkLst>
            <pc:docMk/>
            <pc:sldMk cId="1595459084" sldId="1891"/>
            <ac:picMk id="5" creationId="{9904ACA7-43D8-96A1-D81D-81C409B2CAB9}"/>
          </ac:picMkLst>
        </pc:picChg>
        <pc:picChg chg="del">
          <ac:chgData name="Yoel Kortick" userId="167978f5-7f40-4909-85d5-d4149554ad4e" providerId="ADAL" clId="{F94B5ED7-53F0-45F4-AEC9-6177CA6D324D}" dt="2023-09-29T05:22:12.872" v="2288" actId="478"/>
          <ac:picMkLst>
            <pc:docMk/>
            <pc:sldMk cId="1595459084" sldId="1891"/>
            <ac:picMk id="12" creationId="{2AEF9975-99A1-2ABB-7DBC-BAED8377426C}"/>
          </ac:picMkLst>
        </pc:picChg>
        <pc:cxnChg chg="mod">
          <ac:chgData name="Yoel Kortick" userId="167978f5-7f40-4909-85d5-d4149554ad4e" providerId="ADAL" clId="{F94B5ED7-53F0-45F4-AEC9-6177CA6D324D}" dt="2023-09-29T05:22:27.567" v="2305" actId="14100"/>
          <ac:cxnSpMkLst>
            <pc:docMk/>
            <pc:sldMk cId="1595459084" sldId="1891"/>
            <ac:cxnSpMk id="10" creationId="{A74E6284-3C21-98AC-10BC-DFC996BBB4F1}"/>
          </ac:cxnSpMkLst>
        </pc:cxnChg>
      </pc:sldChg>
      <pc:sldChg chg="addSp delSp modSp add mod">
        <pc:chgData name="Yoel Kortick" userId="167978f5-7f40-4909-85d5-d4149554ad4e" providerId="ADAL" clId="{F94B5ED7-53F0-45F4-AEC9-6177CA6D324D}" dt="2023-09-29T11:35:39.033" v="5823"/>
        <pc:sldMkLst>
          <pc:docMk/>
          <pc:sldMk cId="20906773" sldId="1892"/>
        </pc:sldMkLst>
        <pc:spChg chg="mod">
          <ac:chgData name="Yoel Kortick" userId="167978f5-7f40-4909-85d5-d4149554ad4e" providerId="ADAL" clId="{F94B5ED7-53F0-45F4-AEC9-6177CA6D324D}" dt="2023-09-29T11:35:39.033" v="5823"/>
          <ac:spMkLst>
            <pc:docMk/>
            <pc:sldMk cId="20906773" sldId="1892"/>
            <ac:spMk id="4" creationId="{2490F34D-A7E2-4EA9-8B1A-78371A1F1CD1}"/>
          </ac:spMkLst>
        </pc:spChg>
        <pc:spChg chg="del">
          <ac:chgData name="Yoel Kortick" userId="167978f5-7f40-4909-85d5-d4149554ad4e" providerId="ADAL" clId="{F94B5ED7-53F0-45F4-AEC9-6177CA6D324D}" dt="2023-09-29T05:23:27.591" v="2396" actId="478"/>
          <ac:spMkLst>
            <pc:docMk/>
            <pc:sldMk cId="20906773" sldId="1892"/>
            <ac:spMk id="8" creationId="{5A744CCE-EE58-F055-6E57-FE94E229D2AA}"/>
          </ac:spMkLst>
        </pc:spChg>
        <pc:spChg chg="mod">
          <ac:chgData name="Yoel Kortick" userId="167978f5-7f40-4909-85d5-d4149554ad4e" providerId="ADAL" clId="{F94B5ED7-53F0-45F4-AEC9-6177CA6D324D}" dt="2023-09-29T05:23:50.448" v="2438" actId="14100"/>
          <ac:spMkLst>
            <pc:docMk/>
            <pc:sldMk cId="20906773" sldId="1892"/>
            <ac:spMk id="13" creationId="{4D5335EA-D507-ED2B-09FD-55227927D6CA}"/>
          </ac:spMkLst>
        </pc:spChg>
        <pc:picChg chg="del">
          <ac:chgData name="Yoel Kortick" userId="167978f5-7f40-4909-85d5-d4149554ad4e" providerId="ADAL" clId="{F94B5ED7-53F0-45F4-AEC9-6177CA6D324D}" dt="2023-09-29T05:23:28.938" v="2398" actId="478"/>
          <ac:picMkLst>
            <pc:docMk/>
            <pc:sldMk cId="20906773" sldId="1892"/>
            <ac:picMk id="5" creationId="{9904ACA7-43D8-96A1-D81D-81C409B2CAB9}"/>
          </ac:picMkLst>
        </pc:picChg>
        <pc:picChg chg="add mod ord">
          <ac:chgData name="Yoel Kortick" userId="167978f5-7f40-4909-85d5-d4149554ad4e" providerId="ADAL" clId="{F94B5ED7-53F0-45F4-AEC9-6177CA6D324D}" dt="2023-09-29T05:23:53.984" v="2440" actId="167"/>
          <ac:picMkLst>
            <pc:docMk/>
            <pc:sldMk cId="20906773" sldId="1892"/>
            <ac:picMk id="6" creationId="{6B93D1B1-7A73-FAFE-00C2-5CD8EB7B0301}"/>
          </ac:picMkLst>
        </pc:picChg>
        <pc:cxnChg chg="del">
          <ac:chgData name="Yoel Kortick" userId="167978f5-7f40-4909-85d5-d4149554ad4e" providerId="ADAL" clId="{F94B5ED7-53F0-45F4-AEC9-6177CA6D324D}" dt="2023-09-29T05:23:26.538" v="2395" actId="478"/>
          <ac:cxnSpMkLst>
            <pc:docMk/>
            <pc:sldMk cId="20906773" sldId="1892"/>
            <ac:cxnSpMk id="10" creationId="{A74E6284-3C21-98AC-10BC-DFC996BBB4F1}"/>
          </ac:cxnSpMkLst>
        </pc:cxnChg>
        <pc:cxnChg chg="del">
          <ac:chgData name="Yoel Kortick" userId="167978f5-7f40-4909-85d5-d4149554ad4e" providerId="ADAL" clId="{F94B5ED7-53F0-45F4-AEC9-6177CA6D324D}" dt="2023-09-29T05:23:28.309" v="2397" actId="478"/>
          <ac:cxnSpMkLst>
            <pc:docMk/>
            <pc:sldMk cId="20906773" sldId="1892"/>
            <ac:cxnSpMk id="11" creationId="{C7CE16B9-4125-08EB-1804-9CBCE534B098}"/>
          </ac:cxnSpMkLst>
        </pc:cxnChg>
      </pc:sldChg>
      <pc:sldChg chg="addSp delSp modSp add mod">
        <pc:chgData name="Yoel Kortick" userId="167978f5-7f40-4909-85d5-d4149554ad4e" providerId="ADAL" clId="{F94B5ED7-53F0-45F4-AEC9-6177CA6D324D}" dt="2023-09-29T11:35:39.033" v="5823"/>
        <pc:sldMkLst>
          <pc:docMk/>
          <pc:sldMk cId="327933482" sldId="1893"/>
        </pc:sldMkLst>
        <pc:spChg chg="mod">
          <ac:chgData name="Yoel Kortick" userId="167978f5-7f40-4909-85d5-d4149554ad4e" providerId="ADAL" clId="{F94B5ED7-53F0-45F4-AEC9-6177CA6D324D}" dt="2023-09-29T05:35:38.335" v="2604" actId="20577"/>
          <ac:spMkLst>
            <pc:docMk/>
            <pc:sldMk cId="327933482" sldId="1893"/>
            <ac:spMk id="4" creationId="{2490F34D-A7E2-4EA9-8B1A-78371A1F1CD1}"/>
          </ac:spMkLst>
        </pc:spChg>
        <pc:spChg chg="add mod">
          <ac:chgData name="Yoel Kortick" userId="167978f5-7f40-4909-85d5-d4149554ad4e" providerId="ADAL" clId="{F94B5ED7-53F0-45F4-AEC9-6177CA6D324D}" dt="2023-09-29T11:35:39.033" v="5823"/>
          <ac:spMkLst>
            <pc:docMk/>
            <pc:sldMk cId="327933482" sldId="1893"/>
            <ac:spMk id="7" creationId="{1BAA9A31-778A-36DE-48A3-743DC3C2C02F}"/>
          </ac:spMkLst>
        </pc:spChg>
        <pc:spChg chg="mod">
          <ac:chgData name="Yoel Kortick" userId="167978f5-7f40-4909-85d5-d4149554ad4e" providerId="ADAL" clId="{F94B5ED7-53F0-45F4-AEC9-6177CA6D324D}" dt="2023-09-29T05:41:55.918" v="2738" actId="14100"/>
          <ac:spMkLst>
            <pc:docMk/>
            <pc:sldMk cId="327933482" sldId="1893"/>
            <ac:spMk id="13" creationId="{4D5335EA-D507-ED2B-09FD-55227927D6CA}"/>
          </ac:spMkLst>
        </pc:spChg>
        <pc:picChg chg="add mod ord">
          <ac:chgData name="Yoel Kortick" userId="167978f5-7f40-4909-85d5-d4149554ad4e" providerId="ADAL" clId="{F94B5ED7-53F0-45F4-AEC9-6177CA6D324D}" dt="2023-09-29T05:41:50.915" v="2736" actId="167"/>
          <ac:picMkLst>
            <pc:docMk/>
            <pc:sldMk cId="327933482" sldId="1893"/>
            <ac:picMk id="5" creationId="{5B013D3A-D9A4-1381-956A-4F4072344EEA}"/>
          </ac:picMkLst>
        </pc:picChg>
        <pc:picChg chg="del">
          <ac:chgData name="Yoel Kortick" userId="167978f5-7f40-4909-85d5-d4149554ad4e" providerId="ADAL" clId="{F94B5ED7-53F0-45F4-AEC9-6177CA6D324D}" dt="2023-09-29T05:33:06.667" v="2471" actId="478"/>
          <ac:picMkLst>
            <pc:docMk/>
            <pc:sldMk cId="327933482" sldId="1893"/>
            <ac:picMk id="6" creationId="{6B93D1B1-7A73-FAFE-00C2-5CD8EB7B0301}"/>
          </ac:picMkLst>
        </pc:picChg>
        <pc:cxnChg chg="add mod">
          <ac:chgData name="Yoel Kortick" userId="167978f5-7f40-4909-85d5-d4149554ad4e" providerId="ADAL" clId="{F94B5ED7-53F0-45F4-AEC9-6177CA6D324D}" dt="2023-09-29T05:34:32.476" v="2595" actId="1037"/>
          <ac:cxnSpMkLst>
            <pc:docMk/>
            <pc:sldMk cId="327933482" sldId="1893"/>
            <ac:cxnSpMk id="8" creationId="{66D4F378-4692-9AEA-6A31-3FA633F0AB09}"/>
          </ac:cxnSpMkLst>
        </pc:cxnChg>
        <pc:cxnChg chg="add mod">
          <ac:chgData name="Yoel Kortick" userId="167978f5-7f40-4909-85d5-d4149554ad4e" providerId="ADAL" clId="{F94B5ED7-53F0-45F4-AEC9-6177CA6D324D}" dt="2023-09-29T05:34:40.685" v="2597" actId="14100"/>
          <ac:cxnSpMkLst>
            <pc:docMk/>
            <pc:sldMk cId="327933482" sldId="1893"/>
            <ac:cxnSpMk id="9" creationId="{AFAA76D2-39E7-2810-88C2-E07FE93B4E83}"/>
          </ac:cxnSpMkLst>
        </pc:cxnChg>
      </pc:sldChg>
      <pc:sldChg chg="modSp add mod">
        <pc:chgData name="Yoel Kortick" userId="167978f5-7f40-4909-85d5-d4149554ad4e" providerId="ADAL" clId="{F94B5ED7-53F0-45F4-AEC9-6177CA6D324D}" dt="2023-09-29T05:36:19.486" v="2651" actId="20577"/>
        <pc:sldMkLst>
          <pc:docMk/>
          <pc:sldMk cId="1919048105" sldId="1894"/>
        </pc:sldMkLst>
        <pc:spChg chg="mod">
          <ac:chgData name="Yoel Kortick" userId="167978f5-7f40-4909-85d5-d4149554ad4e" providerId="ADAL" clId="{F94B5ED7-53F0-45F4-AEC9-6177CA6D324D}" dt="2023-09-29T05:36:19.486" v="2651" actId="20577"/>
          <ac:spMkLst>
            <pc:docMk/>
            <pc:sldMk cId="1919048105" sldId="1894"/>
            <ac:spMk id="4" creationId="{2490F34D-A7E2-4EA9-8B1A-78371A1F1CD1}"/>
          </ac:spMkLst>
        </pc:spChg>
      </pc:sldChg>
      <pc:sldChg chg="addSp delSp modSp add mod">
        <pc:chgData name="Yoel Kortick" userId="167978f5-7f40-4909-85d5-d4149554ad4e" providerId="ADAL" clId="{F94B5ED7-53F0-45F4-AEC9-6177CA6D324D}" dt="2023-09-29T11:40:23.040" v="5877"/>
        <pc:sldMkLst>
          <pc:docMk/>
          <pc:sldMk cId="1159676512" sldId="1895"/>
        </pc:sldMkLst>
        <pc:spChg chg="add mod">
          <ac:chgData name="Yoel Kortick" userId="167978f5-7f40-4909-85d5-d4149554ad4e" providerId="ADAL" clId="{F94B5ED7-53F0-45F4-AEC9-6177CA6D324D}" dt="2023-09-29T11:40:23.040" v="5877"/>
          <ac:spMkLst>
            <pc:docMk/>
            <pc:sldMk cId="1159676512" sldId="1895"/>
            <ac:spMk id="2" creationId="{524D0B37-0BF8-3378-6AB3-FFDFC1A05E4C}"/>
          </ac:spMkLst>
        </pc:spChg>
        <pc:spChg chg="mod">
          <ac:chgData name="Yoel Kortick" userId="167978f5-7f40-4909-85d5-d4149554ad4e" providerId="ADAL" clId="{F94B5ED7-53F0-45F4-AEC9-6177CA6D324D}" dt="2023-09-29T11:35:39.033" v="5823"/>
          <ac:spMkLst>
            <pc:docMk/>
            <pc:sldMk cId="1159676512" sldId="1895"/>
            <ac:spMk id="4" creationId="{2490F34D-A7E2-4EA9-8B1A-78371A1F1CD1}"/>
          </ac:spMkLst>
        </pc:spChg>
        <pc:spChg chg="mod">
          <ac:chgData name="Yoel Kortick" userId="167978f5-7f40-4909-85d5-d4149554ad4e" providerId="ADAL" clId="{F94B5ED7-53F0-45F4-AEC9-6177CA6D324D}" dt="2023-09-29T05:38:35.888" v="2675" actId="1037"/>
          <ac:spMkLst>
            <pc:docMk/>
            <pc:sldMk cId="1159676512" sldId="1895"/>
            <ac:spMk id="6" creationId="{B24BAAC8-F7F9-5B9D-8E6B-3D585C3E3307}"/>
          </ac:spMkLst>
        </pc:spChg>
        <pc:spChg chg="del mod">
          <ac:chgData name="Yoel Kortick" userId="167978f5-7f40-4909-85d5-d4149554ad4e" providerId="ADAL" clId="{F94B5ED7-53F0-45F4-AEC9-6177CA6D324D}" dt="2023-09-29T11:40:22.123" v="5876" actId="478"/>
          <ac:spMkLst>
            <pc:docMk/>
            <pc:sldMk cId="1159676512" sldId="1895"/>
            <ac:spMk id="8" creationId="{5A744CCE-EE58-F055-6E57-FE94E229D2AA}"/>
          </ac:spMkLst>
        </pc:spChg>
        <pc:picChg chg="add mod ord">
          <ac:chgData name="Yoel Kortick" userId="167978f5-7f40-4909-85d5-d4149554ad4e" providerId="ADAL" clId="{F94B5ED7-53F0-45F4-AEC9-6177CA6D324D}" dt="2023-09-29T05:38:39.361" v="2676" actId="208"/>
          <ac:picMkLst>
            <pc:docMk/>
            <pc:sldMk cId="1159676512" sldId="1895"/>
            <ac:picMk id="5" creationId="{E000BCED-7556-6C9A-A427-C0D7903E69D9}"/>
          </ac:picMkLst>
        </pc:picChg>
        <pc:picChg chg="del">
          <ac:chgData name="Yoel Kortick" userId="167978f5-7f40-4909-85d5-d4149554ad4e" providerId="ADAL" clId="{F94B5ED7-53F0-45F4-AEC9-6177CA6D324D}" dt="2023-09-29T05:38:24.296" v="2664" actId="478"/>
          <ac:picMkLst>
            <pc:docMk/>
            <pc:sldMk cId="1159676512" sldId="1895"/>
            <ac:picMk id="7" creationId="{70ADDC07-8BBC-E896-FA0A-F912EB21DDBE}"/>
          </ac:picMkLst>
        </pc:picChg>
      </pc:sldChg>
      <pc:sldChg chg="addSp delSp modSp add mod">
        <pc:chgData name="Yoel Kortick" userId="167978f5-7f40-4909-85d5-d4149554ad4e" providerId="ADAL" clId="{F94B5ED7-53F0-45F4-AEC9-6177CA6D324D}" dt="2023-09-29T11:40:28.082" v="5878" actId="313"/>
        <pc:sldMkLst>
          <pc:docMk/>
          <pc:sldMk cId="1246698296" sldId="1896"/>
        </pc:sldMkLst>
        <pc:spChg chg="mod">
          <ac:chgData name="Yoel Kortick" userId="167978f5-7f40-4909-85d5-d4149554ad4e" providerId="ADAL" clId="{F94B5ED7-53F0-45F4-AEC9-6177CA6D324D}" dt="2023-09-29T11:35:39.033" v="5823"/>
          <ac:spMkLst>
            <pc:docMk/>
            <pc:sldMk cId="1246698296" sldId="1896"/>
            <ac:spMk id="4" creationId="{2490F34D-A7E2-4EA9-8B1A-78371A1F1CD1}"/>
          </ac:spMkLst>
        </pc:spChg>
        <pc:spChg chg="mod">
          <ac:chgData name="Yoel Kortick" userId="167978f5-7f40-4909-85d5-d4149554ad4e" providerId="ADAL" clId="{F94B5ED7-53F0-45F4-AEC9-6177CA6D324D}" dt="2023-09-29T11:40:28.082" v="5878" actId="313"/>
          <ac:spMkLst>
            <pc:docMk/>
            <pc:sldMk cId="1246698296" sldId="1896"/>
            <ac:spMk id="8" creationId="{5A744CCE-EE58-F055-6E57-FE94E229D2AA}"/>
          </ac:spMkLst>
        </pc:spChg>
        <pc:picChg chg="add mod ord">
          <ac:chgData name="Yoel Kortick" userId="167978f5-7f40-4909-85d5-d4149554ad4e" providerId="ADAL" clId="{F94B5ED7-53F0-45F4-AEC9-6177CA6D324D}" dt="2023-09-29T05:39:14.068" v="2693" actId="1035"/>
          <ac:picMkLst>
            <pc:docMk/>
            <pc:sldMk cId="1246698296" sldId="1896"/>
            <ac:picMk id="5" creationId="{EC32B921-0BAC-25E8-8F08-3CA90CA9832A}"/>
          </ac:picMkLst>
        </pc:picChg>
        <pc:picChg chg="del">
          <ac:chgData name="Yoel Kortick" userId="167978f5-7f40-4909-85d5-d4149554ad4e" providerId="ADAL" clId="{F94B5ED7-53F0-45F4-AEC9-6177CA6D324D}" dt="2023-09-29T05:39:05.902" v="2677" actId="478"/>
          <ac:picMkLst>
            <pc:docMk/>
            <pc:sldMk cId="1246698296" sldId="1896"/>
            <ac:picMk id="12" creationId="{48721808-2547-04FF-8867-F0CB29BE0345}"/>
          </ac:picMkLst>
        </pc:picChg>
      </pc:sldChg>
      <pc:sldChg chg="modSp add mod">
        <pc:chgData name="Yoel Kortick" userId="167978f5-7f40-4909-85d5-d4149554ad4e" providerId="ADAL" clId="{F94B5ED7-53F0-45F4-AEC9-6177CA6D324D}" dt="2023-09-29T11:35:39.033" v="5823"/>
        <pc:sldMkLst>
          <pc:docMk/>
          <pc:sldMk cId="4147556146" sldId="1897"/>
        </pc:sldMkLst>
        <pc:spChg chg="mod">
          <ac:chgData name="Yoel Kortick" userId="167978f5-7f40-4909-85d5-d4149554ad4e" providerId="ADAL" clId="{F94B5ED7-53F0-45F4-AEC9-6177CA6D324D}" dt="2023-09-29T11:35:39.033" v="5823"/>
          <ac:spMkLst>
            <pc:docMk/>
            <pc:sldMk cId="4147556146" sldId="1897"/>
            <ac:spMk id="4" creationId="{2490F34D-A7E2-4EA9-8B1A-78371A1F1CD1}"/>
          </ac:spMkLst>
        </pc:spChg>
      </pc:sldChg>
      <pc:sldChg chg="addSp delSp modSp add mod">
        <pc:chgData name="Yoel Kortick" userId="167978f5-7f40-4909-85d5-d4149554ad4e" providerId="ADAL" clId="{F94B5ED7-53F0-45F4-AEC9-6177CA6D324D}" dt="2023-09-29T11:35:39.033" v="5823"/>
        <pc:sldMkLst>
          <pc:docMk/>
          <pc:sldMk cId="2064784457" sldId="1898"/>
        </pc:sldMkLst>
        <pc:spChg chg="mod">
          <ac:chgData name="Yoel Kortick" userId="167978f5-7f40-4909-85d5-d4149554ad4e" providerId="ADAL" clId="{F94B5ED7-53F0-45F4-AEC9-6177CA6D324D}" dt="2023-09-29T11:35:39.033" v="5823"/>
          <ac:spMkLst>
            <pc:docMk/>
            <pc:sldMk cId="2064784457" sldId="1898"/>
            <ac:spMk id="4" creationId="{2490F34D-A7E2-4EA9-8B1A-78371A1F1CD1}"/>
          </ac:spMkLst>
        </pc:spChg>
        <pc:picChg chg="add mod ord">
          <ac:chgData name="Yoel Kortick" userId="167978f5-7f40-4909-85d5-d4149554ad4e" providerId="ADAL" clId="{F94B5ED7-53F0-45F4-AEC9-6177CA6D324D}" dt="2023-09-29T05:39:53.233" v="2707" actId="167"/>
          <ac:picMkLst>
            <pc:docMk/>
            <pc:sldMk cId="2064784457" sldId="1898"/>
            <ac:picMk id="5" creationId="{0FF89AB2-DCBA-48DB-876D-F9C8009CE943}"/>
          </ac:picMkLst>
        </pc:picChg>
        <pc:picChg chg="del">
          <ac:chgData name="Yoel Kortick" userId="167978f5-7f40-4909-85d5-d4149554ad4e" providerId="ADAL" clId="{F94B5ED7-53F0-45F4-AEC9-6177CA6D324D}" dt="2023-09-29T05:39:47.466" v="2694" actId="478"/>
          <ac:picMkLst>
            <pc:docMk/>
            <pc:sldMk cId="2064784457" sldId="1898"/>
            <ac:picMk id="12" creationId="{2AEF9975-99A1-2ABB-7DBC-BAED8377426C}"/>
          </ac:picMkLst>
        </pc:picChg>
      </pc:sldChg>
      <pc:sldChg chg="addSp delSp modSp add mod">
        <pc:chgData name="Yoel Kortick" userId="167978f5-7f40-4909-85d5-d4149554ad4e" providerId="ADAL" clId="{F94B5ED7-53F0-45F4-AEC9-6177CA6D324D}" dt="2023-09-29T11:35:39.033" v="5823"/>
        <pc:sldMkLst>
          <pc:docMk/>
          <pc:sldMk cId="2283951994" sldId="1899"/>
        </pc:sldMkLst>
        <pc:spChg chg="mod">
          <ac:chgData name="Yoel Kortick" userId="167978f5-7f40-4909-85d5-d4149554ad4e" providerId="ADAL" clId="{F94B5ED7-53F0-45F4-AEC9-6177CA6D324D}" dt="2023-09-29T11:35:39.033" v="5823"/>
          <ac:spMkLst>
            <pc:docMk/>
            <pc:sldMk cId="2283951994" sldId="1899"/>
            <ac:spMk id="4" creationId="{2490F34D-A7E2-4EA9-8B1A-78371A1F1CD1}"/>
          </ac:spMkLst>
        </pc:spChg>
        <pc:spChg chg="mod">
          <ac:chgData name="Yoel Kortick" userId="167978f5-7f40-4909-85d5-d4149554ad4e" providerId="ADAL" clId="{F94B5ED7-53F0-45F4-AEC9-6177CA6D324D}" dt="2023-09-29T11:35:39.033" v="5823"/>
          <ac:spMkLst>
            <pc:docMk/>
            <pc:sldMk cId="2283951994" sldId="1899"/>
            <ac:spMk id="8" creationId="{5A744CCE-EE58-F055-6E57-FE94E229D2AA}"/>
          </ac:spMkLst>
        </pc:spChg>
        <pc:picChg chg="del">
          <ac:chgData name="Yoel Kortick" userId="167978f5-7f40-4909-85d5-d4149554ad4e" providerId="ADAL" clId="{F94B5ED7-53F0-45F4-AEC9-6177CA6D324D}" dt="2023-09-29T05:40:39.579" v="2708" actId="478"/>
          <ac:picMkLst>
            <pc:docMk/>
            <pc:sldMk cId="2283951994" sldId="1899"/>
            <ac:picMk id="5" creationId="{9904ACA7-43D8-96A1-D81D-81C409B2CAB9}"/>
          </ac:picMkLst>
        </pc:picChg>
        <pc:picChg chg="add mod ord">
          <ac:chgData name="Yoel Kortick" userId="167978f5-7f40-4909-85d5-d4149554ad4e" providerId="ADAL" clId="{F94B5ED7-53F0-45F4-AEC9-6177CA6D324D}" dt="2023-09-29T05:40:51.868" v="2725" actId="208"/>
          <ac:picMkLst>
            <pc:docMk/>
            <pc:sldMk cId="2283951994" sldId="1899"/>
            <ac:picMk id="6" creationId="{36EEE93A-4BA7-6370-C64D-C5787F48C06C}"/>
          </ac:picMkLst>
        </pc:picChg>
      </pc:sldChg>
      <pc:sldChg chg="modSp add">
        <pc:chgData name="Yoel Kortick" userId="167978f5-7f40-4909-85d5-d4149554ad4e" providerId="ADAL" clId="{F94B5ED7-53F0-45F4-AEC9-6177CA6D324D}" dt="2023-09-29T11:35:39.033" v="5823"/>
        <pc:sldMkLst>
          <pc:docMk/>
          <pc:sldMk cId="4247611536" sldId="1900"/>
        </pc:sldMkLst>
        <pc:spChg chg="mod">
          <ac:chgData name="Yoel Kortick" userId="167978f5-7f40-4909-85d5-d4149554ad4e" providerId="ADAL" clId="{F94B5ED7-53F0-45F4-AEC9-6177CA6D324D}" dt="2023-09-29T11:35:39.033" v="5823"/>
          <ac:spMkLst>
            <pc:docMk/>
            <pc:sldMk cId="4247611536" sldId="1900"/>
            <ac:spMk id="4" creationId="{2490F34D-A7E2-4EA9-8B1A-78371A1F1CD1}"/>
          </ac:spMkLst>
        </pc:spChg>
      </pc:sldChg>
      <pc:sldChg chg="addSp delSp modSp add mod">
        <pc:chgData name="Yoel Kortick" userId="167978f5-7f40-4909-85d5-d4149554ad4e" providerId="ADAL" clId="{F94B5ED7-53F0-45F4-AEC9-6177CA6D324D}" dt="2023-09-29T11:35:39.033" v="5823"/>
        <pc:sldMkLst>
          <pc:docMk/>
          <pc:sldMk cId="2839243287" sldId="1901"/>
        </pc:sldMkLst>
        <pc:spChg chg="mod">
          <ac:chgData name="Yoel Kortick" userId="167978f5-7f40-4909-85d5-d4149554ad4e" providerId="ADAL" clId="{F94B5ED7-53F0-45F4-AEC9-6177CA6D324D}" dt="2023-09-29T05:36:52.990" v="2663"/>
          <ac:spMkLst>
            <pc:docMk/>
            <pc:sldMk cId="2839243287" sldId="1901"/>
            <ac:spMk id="4" creationId="{2490F34D-A7E2-4EA9-8B1A-78371A1F1CD1}"/>
          </ac:spMkLst>
        </pc:spChg>
        <pc:spChg chg="mod">
          <ac:chgData name="Yoel Kortick" userId="167978f5-7f40-4909-85d5-d4149554ad4e" providerId="ADAL" clId="{F94B5ED7-53F0-45F4-AEC9-6177CA6D324D}" dt="2023-09-29T11:35:39.033" v="5823"/>
          <ac:spMkLst>
            <pc:docMk/>
            <pc:sldMk cId="2839243287" sldId="1901"/>
            <ac:spMk id="7" creationId="{1BAA9A31-778A-36DE-48A3-743DC3C2C02F}"/>
          </ac:spMkLst>
        </pc:spChg>
        <pc:spChg chg="mod">
          <ac:chgData name="Yoel Kortick" userId="167978f5-7f40-4909-85d5-d4149554ad4e" providerId="ADAL" clId="{F94B5ED7-53F0-45F4-AEC9-6177CA6D324D}" dt="2023-09-29T05:41:41.588" v="2734" actId="14100"/>
          <ac:spMkLst>
            <pc:docMk/>
            <pc:sldMk cId="2839243287" sldId="1901"/>
            <ac:spMk id="13" creationId="{4D5335EA-D507-ED2B-09FD-55227927D6CA}"/>
          </ac:spMkLst>
        </pc:spChg>
        <pc:picChg chg="del">
          <ac:chgData name="Yoel Kortick" userId="167978f5-7f40-4909-85d5-d4149554ad4e" providerId="ADAL" clId="{F94B5ED7-53F0-45F4-AEC9-6177CA6D324D}" dt="2023-09-29T05:41:30.180" v="2726" actId="478"/>
          <ac:picMkLst>
            <pc:docMk/>
            <pc:sldMk cId="2839243287" sldId="1901"/>
            <ac:picMk id="5" creationId="{5B013D3A-D9A4-1381-956A-4F4072344EEA}"/>
          </ac:picMkLst>
        </pc:picChg>
        <pc:picChg chg="add mod ord">
          <ac:chgData name="Yoel Kortick" userId="167978f5-7f40-4909-85d5-d4149554ad4e" providerId="ADAL" clId="{F94B5ED7-53F0-45F4-AEC9-6177CA6D324D}" dt="2023-09-29T05:41:45.550" v="2735" actId="208"/>
          <ac:picMkLst>
            <pc:docMk/>
            <pc:sldMk cId="2839243287" sldId="1901"/>
            <ac:picMk id="6" creationId="{7A73BBDD-36F1-2ABD-01E8-6792D6DB9ADC}"/>
          </ac:picMkLst>
        </pc:picChg>
        <pc:cxnChg chg="mod">
          <ac:chgData name="Yoel Kortick" userId="167978f5-7f40-4909-85d5-d4149554ad4e" providerId="ADAL" clId="{F94B5ED7-53F0-45F4-AEC9-6177CA6D324D}" dt="2023-09-29T06:34:34.109" v="4465" actId="1036"/>
          <ac:cxnSpMkLst>
            <pc:docMk/>
            <pc:sldMk cId="2839243287" sldId="1901"/>
            <ac:cxnSpMk id="8" creationId="{66D4F378-4692-9AEA-6A31-3FA633F0AB09}"/>
          </ac:cxnSpMkLst>
        </pc:cxnChg>
      </pc:sldChg>
      <pc:sldChg chg="addSp delSp modSp add mod">
        <pc:chgData name="Yoel Kortick" userId="167978f5-7f40-4909-85d5-d4149554ad4e" providerId="ADAL" clId="{F94B5ED7-53F0-45F4-AEC9-6177CA6D324D}" dt="2023-09-29T05:55:48.339" v="3003" actId="208"/>
        <pc:sldMkLst>
          <pc:docMk/>
          <pc:sldMk cId="783066457" sldId="1902"/>
        </pc:sldMkLst>
        <pc:spChg chg="mod">
          <ac:chgData name="Yoel Kortick" userId="167978f5-7f40-4909-85d5-d4149554ad4e" providerId="ADAL" clId="{F94B5ED7-53F0-45F4-AEC9-6177CA6D324D}" dt="2023-09-29T05:54:52.883" v="3000" actId="20577"/>
          <ac:spMkLst>
            <pc:docMk/>
            <pc:sldMk cId="783066457" sldId="1902"/>
            <ac:spMk id="4" creationId="{2490F34D-A7E2-4EA9-8B1A-78371A1F1CD1}"/>
          </ac:spMkLst>
        </pc:spChg>
        <pc:picChg chg="add mod">
          <ac:chgData name="Yoel Kortick" userId="167978f5-7f40-4909-85d5-d4149554ad4e" providerId="ADAL" clId="{F94B5ED7-53F0-45F4-AEC9-6177CA6D324D}" dt="2023-09-29T05:55:48.339" v="3003" actId="208"/>
          <ac:picMkLst>
            <pc:docMk/>
            <pc:sldMk cId="783066457" sldId="1902"/>
            <ac:picMk id="5" creationId="{26F31178-9AA9-CDEB-EB3F-20D29298D3E7}"/>
          </ac:picMkLst>
        </pc:picChg>
        <pc:picChg chg="del">
          <ac:chgData name="Yoel Kortick" userId="167978f5-7f40-4909-85d5-d4149554ad4e" providerId="ADAL" clId="{F94B5ED7-53F0-45F4-AEC9-6177CA6D324D}" dt="2023-09-29T05:55:45.569" v="3001" actId="478"/>
          <ac:picMkLst>
            <pc:docMk/>
            <pc:sldMk cId="783066457" sldId="1902"/>
            <ac:picMk id="10" creationId="{6946D079-67EC-3395-12A4-54A18BEFCF05}"/>
          </ac:picMkLst>
        </pc:picChg>
      </pc:sldChg>
      <pc:sldChg chg="addSp delSp modSp add mod">
        <pc:chgData name="Yoel Kortick" userId="167978f5-7f40-4909-85d5-d4149554ad4e" providerId="ADAL" clId="{F94B5ED7-53F0-45F4-AEC9-6177CA6D324D}" dt="2023-09-29T05:59:52.828" v="3299" actId="167"/>
        <pc:sldMkLst>
          <pc:docMk/>
          <pc:sldMk cId="2707811900" sldId="1903"/>
        </pc:sldMkLst>
        <pc:spChg chg="mod">
          <ac:chgData name="Yoel Kortick" userId="167978f5-7f40-4909-85d5-d4149554ad4e" providerId="ADAL" clId="{F94B5ED7-53F0-45F4-AEC9-6177CA6D324D}" dt="2023-09-29T05:57:47.794" v="3009" actId="20577"/>
          <ac:spMkLst>
            <pc:docMk/>
            <pc:sldMk cId="2707811900" sldId="1903"/>
            <ac:spMk id="4" creationId="{2490F34D-A7E2-4EA9-8B1A-78371A1F1CD1}"/>
          </ac:spMkLst>
        </pc:spChg>
        <pc:picChg chg="add mod ord">
          <ac:chgData name="Yoel Kortick" userId="167978f5-7f40-4909-85d5-d4149554ad4e" providerId="ADAL" clId="{F94B5ED7-53F0-45F4-AEC9-6177CA6D324D}" dt="2023-09-29T05:59:52.828" v="3299" actId="167"/>
          <ac:picMkLst>
            <pc:docMk/>
            <pc:sldMk cId="2707811900" sldId="1903"/>
            <ac:picMk id="5" creationId="{9A512EAE-703A-5D54-3C0F-E11852D28DB6}"/>
          </ac:picMkLst>
        </pc:picChg>
        <pc:picChg chg="del">
          <ac:chgData name="Yoel Kortick" userId="167978f5-7f40-4909-85d5-d4149554ad4e" providerId="ADAL" clId="{F94B5ED7-53F0-45F4-AEC9-6177CA6D324D}" dt="2023-09-29T05:57:51.570" v="3010" actId="478"/>
          <ac:picMkLst>
            <pc:docMk/>
            <pc:sldMk cId="2707811900" sldId="1903"/>
            <ac:picMk id="12" creationId="{852E3C15-16D4-BFEB-7EC3-7E19BF0385A1}"/>
          </ac:picMkLst>
        </pc:picChg>
      </pc:sldChg>
      <pc:sldChg chg="add">
        <pc:chgData name="Yoel Kortick" userId="167978f5-7f40-4909-85d5-d4149554ad4e" providerId="ADAL" clId="{F94B5ED7-53F0-45F4-AEC9-6177CA6D324D}" dt="2023-09-29T05:58:05.651" v="3015" actId="2890"/>
        <pc:sldMkLst>
          <pc:docMk/>
          <pc:sldMk cId="1278365729" sldId="1904"/>
        </pc:sldMkLst>
      </pc:sldChg>
      <pc:sldChg chg="addSp delSp modSp add mod">
        <pc:chgData name="Yoel Kortick" userId="167978f5-7f40-4909-85d5-d4149554ad4e" providerId="ADAL" clId="{F94B5ED7-53F0-45F4-AEC9-6177CA6D324D}" dt="2023-09-29T11:41:51.650" v="5880" actId="33524"/>
        <pc:sldMkLst>
          <pc:docMk/>
          <pc:sldMk cId="151450802" sldId="1905"/>
        </pc:sldMkLst>
        <pc:spChg chg="mod">
          <ac:chgData name="Yoel Kortick" userId="167978f5-7f40-4909-85d5-d4149554ad4e" providerId="ADAL" clId="{F94B5ED7-53F0-45F4-AEC9-6177CA6D324D}" dt="2023-09-29T11:41:51.650" v="5880" actId="33524"/>
          <ac:spMkLst>
            <pc:docMk/>
            <pc:sldMk cId="151450802" sldId="1905"/>
            <ac:spMk id="4" creationId="{2490F34D-A7E2-4EA9-8B1A-78371A1F1CD1}"/>
          </ac:spMkLst>
        </pc:spChg>
        <pc:spChg chg="mod">
          <ac:chgData name="Yoel Kortick" userId="167978f5-7f40-4909-85d5-d4149554ad4e" providerId="ADAL" clId="{F94B5ED7-53F0-45F4-AEC9-6177CA6D324D}" dt="2023-09-29T06:06:59.661" v="3758" actId="1036"/>
          <ac:spMkLst>
            <pc:docMk/>
            <pc:sldMk cId="151450802" sldId="1905"/>
            <ac:spMk id="6" creationId="{80661639-E587-3B34-02AC-161D05A1F8CA}"/>
          </ac:spMkLst>
        </pc:spChg>
        <pc:spChg chg="add mod">
          <ac:chgData name="Yoel Kortick" userId="167978f5-7f40-4909-85d5-d4149554ad4e" providerId="ADAL" clId="{F94B5ED7-53F0-45F4-AEC9-6177CA6D324D}" dt="2023-09-29T06:06:59.661" v="3758" actId="1036"/>
          <ac:spMkLst>
            <pc:docMk/>
            <pc:sldMk cId="151450802" sldId="1905"/>
            <ac:spMk id="8" creationId="{A9AF9F41-24F6-A972-9182-35CB15B8CAC8}"/>
          </ac:spMkLst>
        </pc:spChg>
        <pc:picChg chg="del">
          <ac:chgData name="Yoel Kortick" userId="167978f5-7f40-4909-85d5-d4149554ad4e" providerId="ADAL" clId="{F94B5ED7-53F0-45F4-AEC9-6177CA6D324D}" dt="2023-09-29T06:05:44.868" v="3600" actId="478"/>
          <ac:picMkLst>
            <pc:docMk/>
            <pc:sldMk cId="151450802" sldId="1905"/>
            <ac:picMk id="5" creationId="{AF88568B-9ADD-2357-F326-424317DAC070}"/>
          </ac:picMkLst>
        </pc:picChg>
        <pc:picChg chg="add mod ord">
          <ac:chgData name="Yoel Kortick" userId="167978f5-7f40-4909-85d5-d4149554ad4e" providerId="ADAL" clId="{F94B5ED7-53F0-45F4-AEC9-6177CA6D324D}" dt="2023-09-29T06:07:02.100" v="3760" actId="1036"/>
          <ac:picMkLst>
            <pc:docMk/>
            <pc:sldMk cId="151450802" sldId="1905"/>
            <ac:picMk id="7" creationId="{382CD503-A55D-8C13-7305-47DFE8C8862D}"/>
          </ac:picMkLst>
        </pc:picChg>
      </pc:sldChg>
      <pc:sldChg chg="modSp add">
        <pc:chgData name="Yoel Kortick" userId="167978f5-7f40-4909-85d5-d4149554ad4e" providerId="ADAL" clId="{F94B5ED7-53F0-45F4-AEC9-6177CA6D324D}" dt="2023-09-29T11:35:39.033" v="5823"/>
        <pc:sldMkLst>
          <pc:docMk/>
          <pc:sldMk cId="37320198" sldId="1906"/>
        </pc:sldMkLst>
        <pc:spChg chg="mod">
          <ac:chgData name="Yoel Kortick" userId="167978f5-7f40-4909-85d5-d4149554ad4e" providerId="ADAL" clId="{F94B5ED7-53F0-45F4-AEC9-6177CA6D324D}" dt="2023-09-29T11:35:39.033" v="5823"/>
          <ac:spMkLst>
            <pc:docMk/>
            <pc:sldMk cId="37320198" sldId="1906"/>
            <ac:spMk id="4" creationId="{2490F34D-A7E2-4EA9-8B1A-78371A1F1CD1}"/>
          </ac:spMkLst>
        </pc:spChg>
      </pc:sldChg>
      <pc:sldChg chg="addSp delSp modSp add mod">
        <pc:chgData name="Yoel Kortick" userId="167978f5-7f40-4909-85d5-d4149554ad4e" providerId="ADAL" clId="{F94B5ED7-53F0-45F4-AEC9-6177CA6D324D}" dt="2023-09-29T06:14:50.262" v="4050" actId="14100"/>
        <pc:sldMkLst>
          <pc:docMk/>
          <pc:sldMk cId="2355994469" sldId="1907"/>
        </pc:sldMkLst>
        <pc:spChg chg="mod">
          <ac:chgData name="Yoel Kortick" userId="167978f5-7f40-4909-85d5-d4149554ad4e" providerId="ADAL" clId="{F94B5ED7-53F0-45F4-AEC9-6177CA6D324D}" dt="2023-09-29T06:14:21.179" v="4039" actId="20577"/>
          <ac:spMkLst>
            <pc:docMk/>
            <pc:sldMk cId="2355994469" sldId="1907"/>
            <ac:spMk id="4" creationId="{2490F34D-A7E2-4EA9-8B1A-78371A1F1CD1}"/>
          </ac:spMkLst>
        </pc:spChg>
        <pc:spChg chg="add mod">
          <ac:chgData name="Yoel Kortick" userId="167978f5-7f40-4909-85d5-d4149554ad4e" providerId="ADAL" clId="{F94B5ED7-53F0-45F4-AEC9-6177CA6D324D}" dt="2023-09-29T06:14:50.262" v="4050" actId="14100"/>
          <ac:spMkLst>
            <pc:docMk/>
            <pc:sldMk cId="2355994469" sldId="1907"/>
            <ac:spMk id="6" creationId="{9C9C3FD3-DE8F-DCC7-C3B6-7D211C721827}"/>
          </ac:spMkLst>
        </pc:spChg>
        <pc:picChg chg="add mod">
          <ac:chgData name="Yoel Kortick" userId="167978f5-7f40-4909-85d5-d4149554ad4e" providerId="ADAL" clId="{F94B5ED7-53F0-45F4-AEC9-6177CA6D324D}" dt="2023-09-29T06:14:46.102" v="4049" actId="208"/>
          <ac:picMkLst>
            <pc:docMk/>
            <pc:sldMk cId="2355994469" sldId="1907"/>
            <ac:picMk id="5" creationId="{367181C1-9739-F5F5-BDD1-BD4CE6F10574}"/>
          </ac:picMkLst>
        </pc:picChg>
        <pc:picChg chg="del">
          <ac:chgData name="Yoel Kortick" userId="167978f5-7f40-4909-85d5-d4149554ad4e" providerId="ADAL" clId="{F94B5ED7-53F0-45F4-AEC9-6177CA6D324D}" dt="2023-09-29T06:14:29.743" v="4041" actId="478"/>
          <ac:picMkLst>
            <pc:docMk/>
            <pc:sldMk cId="2355994469" sldId="1907"/>
            <ac:picMk id="8" creationId="{433E0A1E-3650-A2B0-EFA6-D22BFA8C6767}"/>
          </ac:picMkLst>
        </pc:picChg>
      </pc:sldChg>
      <pc:sldChg chg="addSp delSp modSp add mod">
        <pc:chgData name="Yoel Kortick" userId="167978f5-7f40-4909-85d5-d4149554ad4e" providerId="ADAL" clId="{F94B5ED7-53F0-45F4-AEC9-6177CA6D324D}" dt="2023-09-29T11:35:39.033" v="5823"/>
        <pc:sldMkLst>
          <pc:docMk/>
          <pc:sldMk cId="1852627428" sldId="1908"/>
        </pc:sldMkLst>
        <pc:spChg chg="mod">
          <ac:chgData name="Yoel Kortick" userId="167978f5-7f40-4909-85d5-d4149554ad4e" providerId="ADAL" clId="{F94B5ED7-53F0-45F4-AEC9-6177CA6D324D}" dt="2023-09-29T11:35:39.033" v="5823"/>
          <ac:spMkLst>
            <pc:docMk/>
            <pc:sldMk cId="1852627428" sldId="1908"/>
            <ac:spMk id="4" creationId="{2490F34D-A7E2-4EA9-8B1A-78371A1F1CD1}"/>
          </ac:spMkLst>
        </pc:spChg>
        <pc:spChg chg="mod">
          <ac:chgData name="Yoel Kortick" userId="167978f5-7f40-4909-85d5-d4149554ad4e" providerId="ADAL" clId="{F94B5ED7-53F0-45F4-AEC9-6177CA6D324D}" dt="2023-09-29T06:16:06.179" v="4101" actId="1036"/>
          <ac:spMkLst>
            <pc:docMk/>
            <pc:sldMk cId="1852627428" sldId="1908"/>
            <ac:spMk id="6" creationId="{80661639-E587-3B34-02AC-161D05A1F8CA}"/>
          </ac:spMkLst>
        </pc:spChg>
        <pc:spChg chg="mod">
          <ac:chgData name="Yoel Kortick" userId="167978f5-7f40-4909-85d5-d4149554ad4e" providerId="ADAL" clId="{F94B5ED7-53F0-45F4-AEC9-6177CA6D324D}" dt="2023-09-29T06:16:02.709" v="4097" actId="1036"/>
          <ac:spMkLst>
            <pc:docMk/>
            <pc:sldMk cId="1852627428" sldId="1908"/>
            <ac:spMk id="8" creationId="{A9AF9F41-24F6-A972-9182-35CB15B8CAC8}"/>
          </ac:spMkLst>
        </pc:spChg>
        <pc:spChg chg="add mod">
          <ac:chgData name="Yoel Kortick" userId="167978f5-7f40-4909-85d5-d4149554ad4e" providerId="ADAL" clId="{F94B5ED7-53F0-45F4-AEC9-6177CA6D324D}" dt="2023-09-29T06:16:00.822" v="4096" actId="14100"/>
          <ac:spMkLst>
            <pc:docMk/>
            <pc:sldMk cId="1852627428" sldId="1908"/>
            <ac:spMk id="9" creationId="{D1B4D7D0-082B-37B7-99B7-55003596B8C1}"/>
          </ac:spMkLst>
        </pc:spChg>
        <pc:picChg chg="add mod ord">
          <ac:chgData name="Yoel Kortick" userId="167978f5-7f40-4909-85d5-d4149554ad4e" providerId="ADAL" clId="{F94B5ED7-53F0-45F4-AEC9-6177CA6D324D}" dt="2023-09-29T06:16:12.311" v="4106" actId="208"/>
          <ac:picMkLst>
            <pc:docMk/>
            <pc:sldMk cId="1852627428" sldId="1908"/>
            <ac:picMk id="5" creationId="{608E484C-1626-FD69-5C2B-01B0B741B28C}"/>
          </ac:picMkLst>
        </pc:picChg>
        <pc:picChg chg="del">
          <ac:chgData name="Yoel Kortick" userId="167978f5-7f40-4909-85d5-d4149554ad4e" providerId="ADAL" clId="{F94B5ED7-53F0-45F4-AEC9-6177CA6D324D}" dt="2023-09-29T06:15:08.179" v="4052" actId="478"/>
          <ac:picMkLst>
            <pc:docMk/>
            <pc:sldMk cId="1852627428" sldId="1908"/>
            <ac:picMk id="7" creationId="{382CD503-A55D-8C13-7305-47DFE8C8862D}"/>
          </ac:picMkLst>
        </pc:picChg>
      </pc:sldChg>
      <pc:sldChg chg="addSp delSp modSp add mod">
        <pc:chgData name="Yoel Kortick" userId="167978f5-7f40-4909-85d5-d4149554ad4e" providerId="ADAL" clId="{F94B5ED7-53F0-45F4-AEC9-6177CA6D324D}" dt="2023-09-29T06:34:23.885" v="4463" actId="1036"/>
        <pc:sldMkLst>
          <pc:docMk/>
          <pc:sldMk cId="691439000" sldId="1909"/>
        </pc:sldMkLst>
        <pc:spChg chg="mod">
          <ac:chgData name="Yoel Kortick" userId="167978f5-7f40-4909-85d5-d4149554ad4e" providerId="ADAL" clId="{F94B5ED7-53F0-45F4-AEC9-6177CA6D324D}" dt="2023-09-29T06:33:05.238" v="4399" actId="20577"/>
          <ac:spMkLst>
            <pc:docMk/>
            <pc:sldMk cId="691439000" sldId="1909"/>
            <ac:spMk id="4" creationId="{2490F34D-A7E2-4EA9-8B1A-78371A1F1CD1}"/>
          </ac:spMkLst>
        </pc:spChg>
        <pc:spChg chg="del">
          <ac:chgData name="Yoel Kortick" userId="167978f5-7f40-4909-85d5-d4149554ad4e" providerId="ADAL" clId="{F94B5ED7-53F0-45F4-AEC9-6177CA6D324D}" dt="2023-09-29T06:33:15.397" v="4409" actId="478"/>
          <ac:spMkLst>
            <pc:docMk/>
            <pc:sldMk cId="691439000" sldId="1909"/>
            <ac:spMk id="6" creationId="{F002D4B5-C094-EEEF-B416-81C2319B7E31}"/>
          </ac:spMkLst>
        </pc:spChg>
        <pc:spChg chg="del">
          <ac:chgData name="Yoel Kortick" userId="167978f5-7f40-4909-85d5-d4149554ad4e" providerId="ADAL" clId="{F94B5ED7-53F0-45F4-AEC9-6177CA6D324D}" dt="2023-09-29T06:33:21.739" v="4412" actId="478"/>
          <ac:spMkLst>
            <pc:docMk/>
            <pc:sldMk cId="691439000" sldId="1909"/>
            <ac:spMk id="7" creationId="{4168E72E-C199-D11A-0BC5-21808AC30CED}"/>
          </ac:spMkLst>
        </pc:spChg>
        <pc:spChg chg="add mod">
          <ac:chgData name="Yoel Kortick" userId="167978f5-7f40-4909-85d5-d4149554ad4e" providerId="ADAL" clId="{F94B5ED7-53F0-45F4-AEC9-6177CA6D324D}" dt="2023-09-29T06:34:18.669" v="4461" actId="1038"/>
          <ac:spMkLst>
            <pc:docMk/>
            <pc:sldMk cId="691439000" sldId="1909"/>
            <ac:spMk id="9" creationId="{610D1781-1FDA-952F-B0E3-35AAF25A02C9}"/>
          </ac:spMkLst>
        </pc:spChg>
        <pc:picChg chg="del">
          <ac:chgData name="Yoel Kortick" userId="167978f5-7f40-4909-85d5-d4149554ad4e" providerId="ADAL" clId="{F94B5ED7-53F0-45F4-AEC9-6177CA6D324D}" dt="2023-09-29T06:33:07.542" v="4400" actId="478"/>
          <ac:picMkLst>
            <pc:docMk/>
            <pc:sldMk cId="691439000" sldId="1909"/>
            <ac:picMk id="5" creationId="{5A40CA5C-F2F6-4AD1-E6ED-15E515ABD1F6}"/>
          </ac:picMkLst>
        </pc:picChg>
        <pc:picChg chg="add del mod ord">
          <ac:chgData name="Yoel Kortick" userId="167978f5-7f40-4909-85d5-d4149554ad4e" providerId="ADAL" clId="{F94B5ED7-53F0-45F4-AEC9-6177CA6D324D}" dt="2023-09-29T06:33:24.549" v="4413" actId="208"/>
          <ac:picMkLst>
            <pc:docMk/>
            <pc:sldMk cId="691439000" sldId="1909"/>
            <ac:picMk id="8" creationId="{3566F883-79FE-6D75-6AA1-7F5525F8AC5D}"/>
          </ac:picMkLst>
        </pc:picChg>
        <pc:cxnChg chg="add mod">
          <ac:chgData name="Yoel Kortick" userId="167978f5-7f40-4909-85d5-d4149554ad4e" providerId="ADAL" clId="{F94B5ED7-53F0-45F4-AEC9-6177CA6D324D}" dt="2023-09-29T06:34:23.885" v="4463" actId="1036"/>
          <ac:cxnSpMkLst>
            <pc:docMk/>
            <pc:sldMk cId="691439000" sldId="1909"/>
            <ac:cxnSpMk id="10" creationId="{FC78B810-491B-0D84-47EE-7E699ACDB417}"/>
          </ac:cxnSpMkLst>
        </pc:cxnChg>
        <pc:cxnChg chg="add mod">
          <ac:chgData name="Yoel Kortick" userId="167978f5-7f40-4909-85d5-d4149554ad4e" providerId="ADAL" clId="{F94B5ED7-53F0-45F4-AEC9-6177CA6D324D}" dt="2023-09-29T06:34:18.669" v="4461" actId="1038"/>
          <ac:cxnSpMkLst>
            <pc:docMk/>
            <pc:sldMk cId="691439000" sldId="1909"/>
            <ac:cxnSpMk id="11" creationId="{509A7F36-DC26-D4E6-A42D-F51131A9CEB9}"/>
          </ac:cxnSpMkLst>
        </pc:cxnChg>
      </pc:sldChg>
      <pc:sldChg chg="addSp delSp modSp add mod">
        <pc:chgData name="Yoel Kortick" userId="167978f5-7f40-4909-85d5-d4149554ad4e" providerId="ADAL" clId="{F94B5ED7-53F0-45F4-AEC9-6177CA6D324D}" dt="2023-09-29T11:35:39.033" v="5823"/>
        <pc:sldMkLst>
          <pc:docMk/>
          <pc:sldMk cId="2065722978" sldId="1910"/>
        </pc:sldMkLst>
        <pc:spChg chg="mod">
          <ac:chgData name="Yoel Kortick" userId="167978f5-7f40-4909-85d5-d4149554ad4e" providerId="ADAL" clId="{F94B5ED7-53F0-45F4-AEC9-6177CA6D324D}" dt="2023-09-29T11:35:39.033" v="5823"/>
          <ac:spMkLst>
            <pc:docMk/>
            <pc:sldMk cId="2065722978" sldId="1910"/>
            <ac:spMk id="4" creationId="{2490F34D-A7E2-4EA9-8B1A-78371A1F1CD1}"/>
          </ac:spMkLst>
        </pc:spChg>
        <pc:spChg chg="add">
          <ac:chgData name="Yoel Kortick" userId="167978f5-7f40-4909-85d5-d4149554ad4e" providerId="ADAL" clId="{F94B5ED7-53F0-45F4-AEC9-6177CA6D324D}" dt="2023-09-29T06:36:16.236" v="4491" actId="11529"/>
          <ac:spMkLst>
            <pc:docMk/>
            <pc:sldMk cId="2065722978" sldId="1910"/>
            <ac:spMk id="6" creationId="{B5CDE2E8-0727-B780-6009-0964C9799D96}"/>
          </ac:spMkLst>
        </pc:spChg>
        <pc:spChg chg="add mod">
          <ac:chgData name="Yoel Kortick" userId="167978f5-7f40-4909-85d5-d4149554ad4e" providerId="ADAL" clId="{F94B5ED7-53F0-45F4-AEC9-6177CA6D324D}" dt="2023-09-29T06:36:23.937" v="4501" actId="1037"/>
          <ac:spMkLst>
            <pc:docMk/>
            <pc:sldMk cId="2065722978" sldId="1910"/>
            <ac:spMk id="7" creationId="{69FABBBF-5EEA-FC55-9EB1-CDDBC2CFC310}"/>
          </ac:spMkLst>
        </pc:spChg>
        <pc:spChg chg="del">
          <ac:chgData name="Yoel Kortick" userId="167978f5-7f40-4909-85d5-d4149554ad4e" providerId="ADAL" clId="{F94B5ED7-53F0-45F4-AEC9-6177CA6D324D}" dt="2023-09-29T06:36:07.294" v="4489" actId="478"/>
          <ac:spMkLst>
            <pc:docMk/>
            <pc:sldMk cId="2065722978" sldId="1910"/>
            <ac:spMk id="9" creationId="{610D1781-1FDA-952F-B0E3-35AAF25A02C9}"/>
          </ac:spMkLst>
        </pc:spChg>
        <pc:picChg chg="add mod ord">
          <ac:chgData name="Yoel Kortick" userId="167978f5-7f40-4909-85d5-d4149554ad4e" providerId="ADAL" clId="{F94B5ED7-53F0-45F4-AEC9-6177CA6D324D}" dt="2023-09-29T06:36:10.188" v="4490" actId="208"/>
          <ac:picMkLst>
            <pc:docMk/>
            <pc:sldMk cId="2065722978" sldId="1910"/>
            <ac:picMk id="5" creationId="{C7A9C4DC-6D1D-8272-14F8-7C5A0FB90336}"/>
          </ac:picMkLst>
        </pc:picChg>
        <pc:picChg chg="del">
          <ac:chgData name="Yoel Kortick" userId="167978f5-7f40-4909-85d5-d4149554ad4e" providerId="ADAL" clId="{F94B5ED7-53F0-45F4-AEC9-6177CA6D324D}" dt="2023-09-29T06:35:53.679" v="4482" actId="478"/>
          <ac:picMkLst>
            <pc:docMk/>
            <pc:sldMk cId="2065722978" sldId="1910"/>
            <ac:picMk id="8" creationId="{3566F883-79FE-6D75-6AA1-7F5525F8AC5D}"/>
          </ac:picMkLst>
        </pc:picChg>
        <pc:cxnChg chg="del">
          <ac:chgData name="Yoel Kortick" userId="167978f5-7f40-4909-85d5-d4149554ad4e" providerId="ADAL" clId="{F94B5ED7-53F0-45F4-AEC9-6177CA6D324D}" dt="2023-09-29T06:36:05.645" v="4487" actId="478"/>
          <ac:cxnSpMkLst>
            <pc:docMk/>
            <pc:sldMk cId="2065722978" sldId="1910"/>
            <ac:cxnSpMk id="10" creationId="{FC78B810-491B-0D84-47EE-7E699ACDB417}"/>
          </ac:cxnSpMkLst>
        </pc:cxnChg>
        <pc:cxnChg chg="del mod">
          <ac:chgData name="Yoel Kortick" userId="167978f5-7f40-4909-85d5-d4149554ad4e" providerId="ADAL" clId="{F94B5ED7-53F0-45F4-AEC9-6177CA6D324D}" dt="2023-09-29T06:36:06.526" v="4488" actId="478"/>
          <ac:cxnSpMkLst>
            <pc:docMk/>
            <pc:sldMk cId="2065722978" sldId="1910"/>
            <ac:cxnSpMk id="11" creationId="{509A7F36-DC26-D4E6-A42D-F51131A9CEB9}"/>
          </ac:cxnSpMkLst>
        </pc:cxnChg>
      </pc:sldChg>
      <pc:sldChg chg="addSp delSp modSp add mod">
        <pc:chgData name="Yoel Kortick" userId="167978f5-7f40-4909-85d5-d4149554ad4e" providerId="ADAL" clId="{F94B5ED7-53F0-45F4-AEC9-6177CA6D324D}" dt="2023-09-29T11:43:18.150" v="5882" actId="20577"/>
        <pc:sldMkLst>
          <pc:docMk/>
          <pc:sldMk cId="3551399283" sldId="1911"/>
        </pc:sldMkLst>
        <pc:spChg chg="mod">
          <ac:chgData name="Yoel Kortick" userId="167978f5-7f40-4909-85d5-d4149554ad4e" providerId="ADAL" clId="{F94B5ED7-53F0-45F4-AEC9-6177CA6D324D}" dt="2023-09-29T11:43:18.150" v="5882" actId="20577"/>
          <ac:spMkLst>
            <pc:docMk/>
            <pc:sldMk cId="3551399283" sldId="1911"/>
            <ac:spMk id="4" creationId="{2490F34D-A7E2-4EA9-8B1A-78371A1F1CD1}"/>
          </ac:spMkLst>
        </pc:spChg>
        <pc:spChg chg="del">
          <ac:chgData name="Yoel Kortick" userId="167978f5-7f40-4909-85d5-d4149554ad4e" providerId="ADAL" clId="{F94B5ED7-53F0-45F4-AEC9-6177CA6D324D}" dt="2023-09-29T06:37:52.715" v="4704" actId="478"/>
          <ac:spMkLst>
            <pc:docMk/>
            <pc:sldMk cId="3551399283" sldId="1911"/>
            <ac:spMk id="6" creationId="{B5CDE2E8-0727-B780-6009-0964C9799D96}"/>
          </ac:spMkLst>
        </pc:spChg>
        <pc:spChg chg="mod">
          <ac:chgData name="Yoel Kortick" userId="167978f5-7f40-4909-85d5-d4149554ad4e" providerId="ADAL" clId="{F94B5ED7-53F0-45F4-AEC9-6177CA6D324D}" dt="2023-09-29T06:37:50.530" v="4703" actId="14100"/>
          <ac:spMkLst>
            <pc:docMk/>
            <pc:sldMk cId="3551399283" sldId="1911"/>
            <ac:spMk id="7" creationId="{69FABBBF-5EEA-FC55-9EB1-CDDBC2CFC310}"/>
          </ac:spMkLst>
        </pc:spChg>
        <pc:picChg chg="del">
          <ac:chgData name="Yoel Kortick" userId="167978f5-7f40-4909-85d5-d4149554ad4e" providerId="ADAL" clId="{F94B5ED7-53F0-45F4-AEC9-6177CA6D324D}" dt="2023-09-29T06:36:57.123" v="4603" actId="478"/>
          <ac:picMkLst>
            <pc:docMk/>
            <pc:sldMk cId="3551399283" sldId="1911"/>
            <ac:picMk id="5" creationId="{C7A9C4DC-6D1D-8272-14F8-7C5A0FB90336}"/>
          </ac:picMkLst>
        </pc:picChg>
        <pc:picChg chg="add mod ord">
          <ac:chgData name="Yoel Kortick" userId="167978f5-7f40-4909-85d5-d4149554ad4e" providerId="ADAL" clId="{F94B5ED7-53F0-45F4-AEC9-6177CA6D324D}" dt="2023-09-29T06:37:54.396" v="4705" actId="167"/>
          <ac:picMkLst>
            <pc:docMk/>
            <pc:sldMk cId="3551399283" sldId="1911"/>
            <ac:picMk id="8" creationId="{9F3C03F1-E40E-55C7-E693-061517C592B8}"/>
          </ac:picMkLst>
        </pc:picChg>
      </pc:sldChg>
      <pc:sldChg chg="addSp delSp modSp add mod">
        <pc:chgData name="Yoel Kortick" userId="167978f5-7f40-4909-85d5-d4149554ad4e" providerId="ADAL" clId="{F94B5ED7-53F0-45F4-AEC9-6177CA6D324D}" dt="2023-09-29T06:39:51.656" v="4749" actId="208"/>
        <pc:sldMkLst>
          <pc:docMk/>
          <pc:sldMk cId="824584318" sldId="1912"/>
        </pc:sldMkLst>
        <pc:spChg chg="mod">
          <ac:chgData name="Yoel Kortick" userId="167978f5-7f40-4909-85d5-d4149554ad4e" providerId="ADAL" clId="{F94B5ED7-53F0-45F4-AEC9-6177CA6D324D}" dt="2023-09-29T06:39:14.394" v="4728" actId="20577"/>
          <ac:spMkLst>
            <pc:docMk/>
            <pc:sldMk cId="824584318" sldId="1912"/>
            <ac:spMk id="4" creationId="{2490F34D-A7E2-4EA9-8B1A-78371A1F1CD1}"/>
          </ac:spMkLst>
        </pc:spChg>
        <pc:spChg chg="add mod">
          <ac:chgData name="Yoel Kortick" userId="167978f5-7f40-4909-85d5-d4149554ad4e" providerId="ADAL" clId="{F94B5ED7-53F0-45F4-AEC9-6177CA6D324D}" dt="2023-09-29T06:39:32.710" v="4737" actId="14100"/>
          <ac:spMkLst>
            <pc:docMk/>
            <pc:sldMk cId="824584318" sldId="1912"/>
            <ac:spMk id="6" creationId="{C0AB35A7-7730-6733-8C55-6F223F958761}"/>
          </ac:spMkLst>
        </pc:spChg>
        <pc:spChg chg="mod">
          <ac:chgData name="Yoel Kortick" userId="167978f5-7f40-4909-85d5-d4149554ad4e" providerId="ADAL" clId="{F94B5ED7-53F0-45F4-AEC9-6177CA6D324D}" dt="2023-09-29T06:39:28.777" v="4735" actId="14100"/>
          <ac:spMkLst>
            <pc:docMk/>
            <pc:sldMk cId="824584318" sldId="1912"/>
            <ac:spMk id="7" creationId="{69FABBBF-5EEA-FC55-9EB1-CDDBC2CFC310}"/>
          </ac:spMkLst>
        </pc:spChg>
        <pc:spChg chg="add mod">
          <ac:chgData name="Yoel Kortick" userId="167978f5-7f40-4909-85d5-d4149554ad4e" providerId="ADAL" clId="{F94B5ED7-53F0-45F4-AEC9-6177CA6D324D}" dt="2023-09-29T06:39:40.710" v="4743" actId="1038"/>
          <ac:spMkLst>
            <pc:docMk/>
            <pc:sldMk cId="824584318" sldId="1912"/>
            <ac:spMk id="9" creationId="{AC7A4AEF-F5E7-1D49-74DC-052139D1E3BD}"/>
          </ac:spMkLst>
        </pc:spChg>
        <pc:spChg chg="add mod">
          <ac:chgData name="Yoel Kortick" userId="167978f5-7f40-4909-85d5-d4149554ad4e" providerId="ADAL" clId="{F94B5ED7-53F0-45F4-AEC9-6177CA6D324D}" dt="2023-09-29T06:39:49.183" v="4748" actId="1035"/>
          <ac:spMkLst>
            <pc:docMk/>
            <pc:sldMk cId="824584318" sldId="1912"/>
            <ac:spMk id="10" creationId="{7E825D2B-C9B3-CE90-7E2C-1D09955EEF8A}"/>
          </ac:spMkLst>
        </pc:spChg>
        <pc:picChg chg="add mod ord">
          <ac:chgData name="Yoel Kortick" userId="167978f5-7f40-4909-85d5-d4149554ad4e" providerId="ADAL" clId="{F94B5ED7-53F0-45F4-AEC9-6177CA6D324D}" dt="2023-09-29T06:39:51.656" v="4749" actId="208"/>
          <ac:picMkLst>
            <pc:docMk/>
            <pc:sldMk cId="824584318" sldId="1912"/>
            <ac:picMk id="5" creationId="{BFB3A369-128C-D832-AE95-E6B64077292C}"/>
          </ac:picMkLst>
        </pc:picChg>
        <pc:picChg chg="del">
          <ac:chgData name="Yoel Kortick" userId="167978f5-7f40-4909-85d5-d4149554ad4e" providerId="ADAL" clId="{F94B5ED7-53F0-45F4-AEC9-6177CA6D324D}" dt="2023-09-29T06:39:17.469" v="4729" actId="478"/>
          <ac:picMkLst>
            <pc:docMk/>
            <pc:sldMk cId="824584318" sldId="1912"/>
            <ac:picMk id="8" creationId="{9F3C03F1-E40E-55C7-E693-061517C592B8}"/>
          </ac:picMkLst>
        </pc:picChg>
      </pc:sldChg>
      <pc:sldChg chg="addSp delSp modSp add mod">
        <pc:chgData name="Yoel Kortick" userId="167978f5-7f40-4909-85d5-d4149554ad4e" providerId="ADAL" clId="{F94B5ED7-53F0-45F4-AEC9-6177CA6D324D}" dt="2023-09-29T06:41:02.313" v="4776" actId="208"/>
        <pc:sldMkLst>
          <pc:docMk/>
          <pc:sldMk cId="314947464" sldId="1913"/>
        </pc:sldMkLst>
        <pc:spChg chg="mod">
          <ac:chgData name="Yoel Kortick" userId="167978f5-7f40-4909-85d5-d4149554ad4e" providerId="ADAL" clId="{F94B5ED7-53F0-45F4-AEC9-6177CA6D324D}" dt="2023-09-29T06:40:31.993" v="4766" actId="20577"/>
          <ac:spMkLst>
            <pc:docMk/>
            <pc:sldMk cId="314947464" sldId="1913"/>
            <ac:spMk id="4" creationId="{2490F34D-A7E2-4EA9-8B1A-78371A1F1CD1}"/>
          </ac:spMkLst>
        </pc:spChg>
        <pc:spChg chg="del">
          <ac:chgData name="Yoel Kortick" userId="167978f5-7f40-4909-85d5-d4149554ad4e" providerId="ADAL" clId="{F94B5ED7-53F0-45F4-AEC9-6177CA6D324D}" dt="2023-09-29T06:40:59.164" v="4774" actId="478"/>
          <ac:spMkLst>
            <pc:docMk/>
            <pc:sldMk cId="314947464" sldId="1913"/>
            <ac:spMk id="6" creationId="{C0AB35A7-7730-6733-8C55-6F223F958761}"/>
          </ac:spMkLst>
        </pc:spChg>
        <pc:spChg chg="del">
          <ac:chgData name="Yoel Kortick" userId="167978f5-7f40-4909-85d5-d4149554ad4e" providerId="ADAL" clId="{F94B5ED7-53F0-45F4-AEC9-6177CA6D324D}" dt="2023-09-29T06:41:00.243" v="4775" actId="478"/>
          <ac:spMkLst>
            <pc:docMk/>
            <pc:sldMk cId="314947464" sldId="1913"/>
            <ac:spMk id="7" creationId="{69FABBBF-5EEA-FC55-9EB1-CDDBC2CFC310}"/>
          </ac:spMkLst>
        </pc:spChg>
        <pc:spChg chg="del">
          <ac:chgData name="Yoel Kortick" userId="167978f5-7f40-4909-85d5-d4149554ad4e" providerId="ADAL" clId="{F94B5ED7-53F0-45F4-AEC9-6177CA6D324D}" dt="2023-09-29T06:40:56.566" v="4773" actId="478"/>
          <ac:spMkLst>
            <pc:docMk/>
            <pc:sldMk cId="314947464" sldId="1913"/>
            <ac:spMk id="9" creationId="{AC7A4AEF-F5E7-1D49-74DC-052139D1E3BD}"/>
          </ac:spMkLst>
        </pc:spChg>
        <pc:spChg chg="mod">
          <ac:chgData name="Yoel Kortick" userId="167978f5-7f40-4909-85d5-d4149554ad4e" providerId="ADAL" clId="{F94B5ED7-53F0-45F4-AEC9-6177CA6D324D}" dt="2023-09-29T06:40:52.661" v="4772" actId="14100"/>
          <ac:spMkLst>
            <pc:docMk/>
            <pc:sldMk cId="314947464" sldId="1913"/>
            <ac:spMk id="10" creationId="{7E825D2B-C9B3-CE90-7E2C-1D09955EEF8A}"/>
          </ac:spMkLst>
        </pc:spChg>
        <pc:picChg chg="del">
          <ac:chgData name="Yoel Kortick" userId="167978f5-7f40-4909-85d5-d4149554ad4e" providerId="ADAL" clId="{F94B5ED7-53F0-45F4-AEC9-6177CA6D324D}" dt="2023-09-29T06:40:27.506" v="4751" actId="478"/>
          <ac:picMkLst>
            <pc:docMk/>
            <pc:sldMk cId="314947464" sldId="1913"/>
            <ac:picMk id="5" creationId="{BFB3A369-128C-D832-AE95-E6B64077292C}"/>
          </ac:picMkLst>
        </pc:picChg>
        <pc:picChg chg="add del">
          <ac:chgData name="Yoel Kortick" userId="167978f5-7f40-4909-85d5-d4149554ad4e" providerId="ADAL" clId="{F94B5ED7-53F0-45F4-AEC9-6177CA6D324D}" dt="2023-09-29T06:40:35.601" v="4768" actId="22"/>
          <ac:picMkLst>
            <pc:docMk/>
            <pc:sldMk cId="314947464" sldId="1913"/>
            <ac:picMk id="8" creationId="{4143060E-EF5A-BB9F-CBF6-74E8514F2A40}"/>
          </ac:picMkLst>
        </pc:picChg>
        <pc:picChg chg="add mod ord">
          <ac:chgData name="Yoel Kortick" userId="167978f5-7f40-4909-85d5-d4149554ad4e" providerId="ADAL" clId="{F94B5ED7-53F0-45F4-AEC9-6177CA6D324D}" dt="2023-09-29T06:41:02.313" v="4776" actId="208"/>
          <ac:picMkLst>
            <pc:docMk/>
            <pc:sldMk cId="314947464" sldId="1913"/>
            <ac:picMk id="12" creationId="{917EA1E2-F8B4-2FC5-94B0-DFA71FFF09A8}"/>
          </ac:picMkLst>
        </pc:picChg>
      </pc:sldChg>
      <pc:sldChg chg="addSp delSp modSp add mod">
        <pc:chgData name="Yoel Kortick" userId="167978f5-7f40-4909-85d5-d4149554ad4e" providerId="ADAL" clId="{F94B5ED7-53F0-45F4-AEC9-6177CA6D324D}" dt="2023-09-29T10:53:05.363" v="5092" actId="14100"/>
        <pc:sldMkLst>
          <pc:docMk/>
          <pc:sldMk cId="2620390737" sldId="1914"/>
        </pc:sldMkLst>
        <pc:spChg chg="del">
          <ac:chgData name="Yoel Kortick" userId="167978f5-7f40-4909-85d5-d4149554ad4e" providerId="ADAL" clId="{F94B5ED7-53F0-45F4-AEC9-6177CA6D324D}" dt="2023-09-29T10:51:26.166" v="4842" actId="478"/>
          <ac:spMkLst>
            <pc:docMk/>
            <pc:sldMk cId="2620390737" sldId="1914"/>
            <ac:spMk id="4" creationId="{2490F34D-A7E2-4EA9-8B1A-78371A1F1CD1}"/>
          </ac:spMkLst>
        </pc:spChg>
        <pc:spChg chg="add del mod">
          <ac:chgData name="Yoel Kortick" userId="167978f5-7f40-4909-85d5-d4149554ad4e" providerId="ADAL" clId="{F94B5ED7-53F0-45F4-AEC9-6177CA6D324D}" dt="2023-09-29T10:51:26.944" v="4843" actId="478"/>
          <ac:spMkLst>
            <pc:docMk/>
            <pc:sldMk cId="2620390737" sldId="1914"/>
            <ac:spMk id="5" creationId="{912080DA-9124-7B87-2CAB-229C0623C431}"/>
          </ac:spMkLst>
        </pc:spChg>
        <pc:spChg chg="add mod">
          <ac:chgData name="Yoel Kortick" userId="167978f5-7f40-4909-85d5-d4149554ad4e" providerId="ADAL" clId="{F94B5ED7-53F0-45F4-AEC9-6177CA6D324D}" dt="2023-09-29T10:52:19.537" v="4954" actId="1036"/>
          <ac:spMkLst>
            <pc:docMk/>
            <pc:sldMk cId="2620390737" sldId="1914"/>
            <ac:spMk id="9" creationId="{DEAD4CA0-045E-A2D8-8A25-2F4210A87AF2}"/>
          </ac:spMkLst>
        </pc:spChg>
        <pc:spChg chg="mod">
          <ac:chgData name="Yoel Kortick" userId="167978f5-7f40-4909-85d5-d4149554ad4e" providerId="ADAL" clId="{F94B5ED7-53F0-45F4-AEC9-6177CA6D324D}" dt="2023-09-29T10:52:59.050" v="5091" actId="20577"/>
          <ac:spMkLst>
            <pc:docMk/>
            <pc:sldMk cId="2620390737" sldId="1914"/>
            <ac:spMk id="10" creationId="{9F7E3D63-9C83-AE74-095B-AA1C0EC5E67D}"/>
          </ac:spMkLst>
        </pc:spChg>
        <pc:spChg chg="add mod">
          <ac:chgData name="Yoel Kortick" userId="167978f5-7f40-4909-85d5-d4149554ad4e" providerId="ADAL" clId="{F94B5ED7-53F0-45F4-AEC9-6177CA6D324D}" dt="2023-09-29T10:52:36.052" v="5031" actId="20577"/>
          <ac:spMkLst>
            <pc:docMk/>
            <pc:sldMk cId="2620390737" sldId="1914"/>
            <ac:spMk id="14" creationId="{8510C3C5-8BB6-25CC-2CF6-B153DE749362}"/>
          </ac:spMkLst>
        </pc:spChg>
        <pc:picChg chg="del">
          <ac:chgData name="Yoel Kortick" userId="167978f5-7f40-4909-85d5-d4149554ad4e" providerId="ADAL" clId="{F94B5ED7-53F0-45F4-AEC9-6177CA6D324D}" dt="2023-09-29T10:51:21.398" v="4841" actId="478"/>
          <ac:picMkLst>
            <pc:docMk/>
            <pc:sldMk cId="2620390737" sldId="1914"/>
            <ac:picMk id="7" creationId="{D0FED719-A006-C242-288F-9EE51C8D7BB2}"/>
          </ac:picMkLst>
        </pc:picChg>
        <pc:picChg chg="add mod ord">
          <ac:chgData name="Yoel Kortick" userId="167978f5-7f40-4909-85d5-d4149554ad4e" providerId="ADAL" clId="{F94B5ED7-53F0-45F4-AEC9-6177CA6D324D}" dt="2023-09-29T10:52:43.198" v="5034" actId="1076"/>
          <ac:picMkLst>
            <pc:docMk/>
            <pc:sldMk cId="2620390737" sldId="1914"/>
            <ac:picMk id="8" creationId="{E80633B7-8AB6-C5C8-2A70-F893F56BF6DC}"/>
          </ac:picMkLst>
        </pc:picChg>
        <pc:cxnChg chg="mod">
          <ac:chgData name="Yoel Kortick" userId="167978f5-7f40-4909-85d5-d4149554ad4e" providerId="ADAL" clId="{F94B5ED7-53F0-45F4-AEC9-6177CA6D324D}" dt="2023-09-29T10:53:05.363" v="5092" actId="14100"/>
          <ac:cxnSpMkLst>
            <pc:docMk/>
            <pc:sldMk cId="2620390737" sldId="1914"/>
            <ac:cxnSpMk id="11" creationId="{1368F85A-B06D-D8F3-989F-C72E01029FF2}"/>
          </ac:cxnSpMkLst>
        </pc:cxnChg>
        <pc:cxnChg chg="add mod">
          <ac:chgData name="Yoel Kortick" userId="167978f5-7f40-4909-85d5-d4149554ad4e" providerId="ADAL" clId="{F94B5ED7-53F0-45F4-AEC9-6177CA6D324D}" dt="2023-09-29T10:52:22.991" v="4955" actId="14100"/>
          <ac:cxnSpMkLst>
            <pc:docMk/>
            <pc:sldMk cId="2620390737" sldId="1914"/>
            <ac:cxnSpMk id="12" creationId="{680F32D5-10FF-5129-10D2-8D802EBBD4C7}"/>
          </ac:cxnSpMkLst>
        </pc:cxnChg>
        <pc:cxnChg chg="add mod">
          <ac:chgData name="Yoel Kortick" userId="167978f5-7f40-4909-85d5-d4149554ad4e" providerId="ADAL" clId="{F94B5ED7-53F0-45F4-AEC9-6177CA6D324D}" dt="2023-09-29T10:52:40.625" v="5032" actId="14100"/>
          <ac:cxnSpMkLst>
            <pc:docMk/>
            <pc:sldMk cId="2620390737" sldId="1914"/>
            <ac:cxnSpMk id="15" creationId="{F81C1F30-60C5-AFE5-0605-3640C32CFAF1}"/>
          </ac:cxnSpMkLst>
        </pc:cxnChg>
      </pc:sldChg>
      <pc:sldChg chg="addSp delSp modSp add mod">
        <pc:chgData name="Yoel Kortick" userId="167978f5-7f40-4909-85d5-d4149554ad4e" providerId="ADAL" clId="{F94B5ED7-53F0-45F4-AEC9-6177CA6D324D}" dt="2023-09-29T10:54:37.944" v="5168" actId="208"/>
        <pc:sldMkLst>
          <pc:docMk/>
          <pc:sldMk cId="2376297067" sldId="1915"/>
        </pc:sldMkLst>
        <pc:spChg chg="del">
          <ac:chgData name="Yoel Kortick" userId="167978f5-7f40-4909-85d5-d4149554ad4e" providerId="ADAL" clId="{F94B5ED7-53F0-45F4-AEC9-6177CA6D324D}" dt="2023-09-29T10:54:02.287" v="5095" actId="478"/>
          <ac:spMkLst>
            <pc:docMk/>
            <pc:sldMk cId="2376297067" sldId="1915"/>
            <ac:spMk id="9" creationId="{DEAD4CA0-045E-A2D8-8A25-2F4210A87AF2}"/>
          </ac:spMkLst>
        </pc:spChg>
        <pc:spChg chg="del">
          <ac:chgData name="Yoel Kortick" userId="167978f5-7f40-4909-85d5-d4149554ad4e" providerId="ADAL" clId="{F94B5ED7-53F0-45F4-AEC9-6177CA6D324D}" dt="2023-09-29T10:54:02.287" v="5095" actId="478"/>
          <ac:spMkLst>
            <pc:docMk/>
            <pc:sldMk cId="2376297067" sldId="1915"/>
            <ac:spMk id="10" creationId="{9F7E3D63-9C83-AE74-095B-AA1C0EC5E67D}"/>
          </ac:spMkLst>
        </pc:spChg>
        <pc:spChg chg="mod">
          <ac:chgData name="Yoel Kortick" userId="167978f5-7f40-4909-85d5-d4149554ad4e" providerId="ADAL" clId="{F94B5ED7-53F0-45F4-AEC9-6177CA6D324D}" dt="2023-09-29T10:54:35.254" v="5167" actId="33524"/>
          <ac:spMkLst>
            <pc:docMk/>
            <pc:sldMk cId="2376297067" sldId="1915"/>
            <ac:spMk id="14" creationId="{8510C3C5-8BB6-25CC-2CF6-B153DE749362}"/>
          </ac:spMkLst>
        </pc:spChg>
        <pc:picChg chg="add mod ord">
          <ac:chgData name="Yoel Kortick" userId="167978f5-7f40-4909-85d5-d4149554ad4e" providerId="ADAL" clId="{F94B5ED7-53F0-45F4-AEC9-6177CA6D324D}" dt="2023-09-29T10:54:37.944" v="5168" actId="208"/>
          <ac:picMkLst>
            <pc:docMk/>
            <pc:sldMk cId="2376297067" sldId="1915"/>
            <ac:picMk id="4" creationId="{FEC910E0-53CC-ED2D-29F8-DF070204F9A6}"/>
          </ac:picMkLst>
        </pc:picChg>
        <pc:picChg chg="del">
          <ac:chgData name="Yoel Kortick" userId="167978f5-7f40-4909-85d5-d4149554ad4e" providerId="ADAL" clId="{F94B5ED7-53F0-45F4-AEC9-6177CA6D324D}" dt="2023-09-29T10:53:59.251" v="5094" actId="478"/>
          <ac:picMkLst>
            <pc:docMk/>
            <pc:sldMk cId="2376297067" sldId="1915"/>
            <ac:picMk id="8" creationId="{E80633B7-8AB6-C5C8-2A70-F893F56BF6DC}"/>
          </ac:picMkLst>
        </pc:picChg>
        <pc:cxnChg chg="del">
          <ac:chgData name="Yoel Kortick" userId="167978f5-7f40-4909-85d5-d4149554ad4e" providerId="ADAL" clId="{F94B5ED7-53F0-45F4-AEC9-6177CA6D324D}" dt="2023-09-29T10:54:02.287" v="5095" actId="478"/>
          <ac:cxnSpMkLst>
            <pc:docMk/>
            <pc:sldMk cId="2376297067" sldId="1915"/>
            <ac:cxnSpMk id="11" creationId="{1368F85A-B06D-D8F3-989F-C72E01029FF2}"/>
          </ac:cxnSpMkLst>
        </pc:cxnChg>
        <pc:cxnChg chg="del">
          <ac:chgData name="Yoel Kortick" userId="167978f5-7f40-4909-85d5-d4149554ad4e" providerId="ADAL" clId="{F94B5ED7-53F0-45F4-AEC9-6177CA6D324D}" dt="2023-09-29T10:54:02.287" v="5095" actId="478"/>
          <ac:cxnSpMkLst>
            <pc:docMk/>
            <pc:sldMk cId="2376297067" sldId="1915"/>
            <ac:cxnSpMk id="12" creationId="{680F32D5-10FF-5129-10D2-8D802EBBD4C7}"/>
          </ac:cxnSpMkLst>
        </pc:cxnChg>
        <pc:cxnChg chg="del">
          <ac:chgData name="Yoel Kortick" userId="167978f5-7f40-4909-85d5-d4149554ad4e" providerId="ADAL" clId="{F94B5ED7-53F0-45F4-AEC9-6177CA6D324D}" dt="2023-09-29T10:54:04.929" v="5096" actId="478"/>
          <ac:cxnSpMkLst>
            <pc:docMk/>
            <pc:sldMk cId="2376297067" sldId="1915"/>
            <ac:cxnSpMk id="15" creationId="{F81C1F30-60C5-AFE5-0605-3640C32CFAF1}"/>
          </ac:cxnSpMkLst>
        </pc:cxnChg>
      </pc:sldChg>
      <pc:sldChg chg="addSp delSp modSp add mod">
        <pc:chgData name="Yoel Kortick" userId="167978f5-7f40-4909-85d5-d4149554ad4e" providerId="ADAL" clId="{F94B5ED7-53F0-45F4-AEC9-6177CA6D324D}" dt="2023-09-29T11:35:39.033" v="5823"/>
        <pc:sldMkLst>
          <pc:docMk/>
          <pc:sldMk cId="3912731477" sldId="1916"/>
        </pc:sldMkLst>
        <pc:spChg chg="mod">
          <ac:chgData name="Yoel Kortick" userId="167978f5-7f40-4909-85d5-d4149554ad4e" providerId="ADAL" clId="{F94B5ED7-53F0-45F4-AEC9-6177CA6D324D}" dt="2023-09-29T10:55:01.181" v="5176" actId="6549"/>
          <ac:spMkLst>
            <pc:docMk/>
            <pc:sldMk cId="3912731477" sldId="1916"/>
            <ac:spMk id="4" creationId="{2490F34D-A7E2-4EA9-8B1A-78371A1F1CD1}"/>
          </ac:spMkLst>
        </pc:spChg>
        <pc:spChg chg="mod">
          <ac:chgData name="Yoel Kortick" userId="167978f5-7f40-4909-85d5-d4149554ad4e" providerId="ADAL" clId="{F94B5ED7-53F0-45F4-AEC9-6177CA6D324D}" dt="2023-09-29T11:35:39.033" v="5823"/>
          <ac:spMkLst>
            <pc:docMk/>
            <pc:sldMk cId="3912731477" sldId="1916"/>
            <ac:spMk id="10" creationId="{9F7E3D63-9C83-AE74-095B-AA1C0EC5E67D}"/>
          </ac:spMkLst>
        </pc:spChg>
        <pc:picChg chg="add mod ord">
          <ac:chgData name="Yoel Kortick" userId="167978f5-7f40-4909-85d5-d4149554ad4e" providerId="ADAL" clId="{F94B5ED7-53F0-45F4-AEC9-6177CA6D324D}" dt="2023-09-29T10:55:43.844" v="5186" actId="1036"/>
          <ac:picMkLst>
            <pc:docMk/>
            <pc:sldMk cId="3912731477" sldId="1916"/>
            <ac:picMk id="5" creationId="{23AA0D55-8151-5ACB-1774-3E4A4AE5181B}"/>
          </ac:picMkLst>
        </pc:picChg>
        <pc:picChg chg="del">
          <ac:chgData name="Yoel Kortick" userId="167978f5-7f40-4909-85d5-d4149554ad4e" providerId="ADAL" clId="{F94B5ED7-53F0-45F4-AEC9-6177CA6D324D}" dt="2023-09-29T10:55:38.934" v="5177" actId="478"/>
          <ac:picMkLst>
            <pc:docMk/>
            <pc:sldMk cId="3912731477" sldId="1916"/>
            <ac:picMk id="7" creationId="{D0FED719-A006-C242-288F-9EE51C8D7BB2}"/>
          </ac:picMkLst>
        </pc:picChg>
        <pc:cxnChg chg="mod">
          <ac:chgData name="Yoel Kortick" userId="167978f5-7f40-4909-85d5-d4149554ad4e" providerId="ADAL" clId="{F94B5ED7-53F0-45F4-AEC9-6177CA6D324D}" dt="2023-09-29T10:55:50.810" v="5195" actId="1037"/>
          <ac:cxnSpMkLst>
            <pc:docMk/>
            <pc:sldMk cId="3912731477" sldId="1916"/>
            <ac:cxnSpMk id="11" creationId="{1368F85A-B06D-D8F3-989F-C72E01029FF2}"/>
          </ac:cxnSpMkLst>
        </pc:cxnChg>
      </pc:sldChg>
      <pc:sldChg chg="addSp delSp modSp add mod">
        <pc:chgData name="Yoel Kortick" userId="167978f5-7f40-4909-85d5-d4149554ad4e" providerId="ADAL" clId="{F94B5ED7-53F0-45F4-AEC9-6177CA6D324D}" dt="2023-09-29T10:56:45.940" v="5216" actId="1037"/>
        <pc:sldMkLst>
          <pc:docMk/>
          <pc:sldMk cId="397530197" sldId="1917"/>
        </pc:sldMkLst>
        <pc:spChg chg="mod">
          <ac:chgData name="Yoel Kortick" userId="167978f5-7f40-4909-85d5-d4149554ad4e" providerId="ADAL" clId="{F94B5ED7-53F0-45F4-AEC9-6177CA6D324D}" dt="2023-09-29T10:56:37.374" v="5210" actId="1037"/>
          <ac:spMkLst>
            <pc:docMk/>
            <pc:sldMk cId="397530197" sldId="1917"/>
            <ac:spMk id="10" creationId="{9F7E3D63-9C83-AE74-095B-AA1C0EC5E67D}"/>
          </ac:spMkLst>
        </pc:spChg>
        <pc:spChg chg="mod">
          <ac:chgData name="Yoel Kortick" userId="167978f5-7f40-4909-85d5-d4149554ad4e" providerId="ADAL" clId="{F94B5ED7-53F0-45F4-AEC9-6177CA6D324D}" dt="2023-09-29T10:56:45.940" v="5216" actId="1037"/>
          <ac:spMkLst>
            <pc:docMk/>
            <pc:sldMk cId="397530197" sldId="1917"/>
            <ac:spMk id="14" creationId="{8510C3C5-8BB6-25CC-2CF6-B153DE749362}"/>
          </ac:spMkLst>
        </pc:spChg>
        <pc:picChg chg="add ord">
          <ac:chgData name="Yoel Kortick" userId="167978f5-7f40-4909-85d5-d4149554ad4e" providerId="ADAL" clId="{F94B5ED7-53F0-45F4-AEC9-6177CA6D324D}" dt="2023-09-29T10:56:29.302" v="5198" actId="167"/>
          <ac:picMkLst>
            <pc:docMk/>
            <pc:sldMk cId="397530197" sldId="1917"/>
            <ac:picMk id="4" creationId="{81F18132-8922-28EC-9B1B-5E57D74503DC}"/>
          </ac:picMkLst>
        </pc:picChg>
        <pc:picChg chg="del">
          <ac:chgData name="Yoel Kortick" userId="167978f5-7f40-4909-85d5-d4149554ad4e" providerId="ADAL" clId="{F94B5ED7-53F0-45F4-AEC9-6177CA6D324D}" dt="2023-09-29T10:56:24.082" v="5196" actId="478"/>
          <ac:picMkLst>
            <pc:docMk/>
            <pc:sldMk cId="397530197" sldId="1917"/>
            <ac:picMk id="8" creationId="{E80633B7-8AB6-C5C8-2A70-F893F56BF6DC}"/>
          </ac:picMkLst>
        </pc:picChg>
        <pc:cxnChg chg="mod">
          <ac:chgData name="Yoel Kortick" userId="167978f5-7f40-4909-85d5-d4149554ad4e" providerId="ADAL" clId="{F94B5ED7-53F0-45F4-AEC9-6177CA6D324D}" dt="2023-09-29T10:56:37.374" v="5210" actId="1037"/>
          <ac:cxnSpMkLst>
            <pc:docMk/>
            <pc:sldMk cId="397530197" sldId="1917"/>
            <ac:cxnSpMk id="11" creationId="{1368F85A-B06D-D8F3-989F-C72E01029FF2}"/>
          </ac:cxnSpMkLst>
        </pc:cxnChg>
        <pc:cxnChg chg="mod">
          <ac:chgData name="Yoel Kortick" userId="167978f5-7f40-4909-85d5-d4149554ad4e" providerId="ADAL" clId="{F94B5ED7-53F0-45F4-AEC9-6177CA6D324D}" dt="2023-09-29T10:56:45.940" v="5216" actId="1037"/>
          <ac:cxnSpMkLst>
            <pc:docMk/>
            <pc:sldMk cId="397530197" sldId="1917"/>
            <ac:cxnSpMk id="15" creationId="{F81C1F30-60C5-AFE5-0605-3640C32CFAF1}"/>
          </ac:cxnSpMkLst>
        </pc:cxnChg>
      </pc:sldChg>
      <pc:sldChg chg="addSp delSp modSp add mod">
        <pc:chgData name="Yoel Kortick" userId="167978f5-7f40-4909-85d5-d4149554ad4e" providerId="ADAL" clId="{F94B5ED7-53F0-45F4-AEC9-6177CA6D324D}" dt="2023-09-29T10:58:18.038" v="5224" actId="1076"/>
        <pc:sldMkLst>
          <pc:docMk/>
          <pc:sldMk cId="1854076882" sldId="1918"/>
        </pc:sldMkLst>
        <pc:spChg chg="mod">
          <ac:chgData name="Yoel Kortick" userId="167978f5-7f40-4909-85d5-d4149554ad4e" providerId="ADAL" clId="{F94B5ED7-53F0-45F4-AEC9-6177CA6D324D}" dt="2023-09-29T10:58:18.038" v="5224" actId="1076"/>
          <ac:spMkLst>
            <pc:docMk/>
            <pc:sldMk cId="1854076882" sldId="1918"/>
            <ac:spMk id="14" creationId="{8510C3C5-8BB6-25CC-2CF6-B153DE749362}"/>
          </ac:spMkLst>
        </pc:spChg>
        <pc:picChg chg="del">
          <ac:chgData name="Yoel Kortick" userId="167978f5-7f40-4909-85d5-d4149554ad4e" providerId="ADAL" clId="{F94B5ED7-53F0-45F4-AEC9-6177CA6D324D}" dt="2023-09-29T10:56:51.422" v="5217" actId="478"/>
          <ac:picMkLst>
            <pc:docMk/>
            <pc:sldMk cId="1854076882" sldId="1918"/>
            <ac:picMk id="4" creationId="{FEC910E0-53CC-ED2D-29F8-DF070204F9A6}"/>
          </ac:picMkLst>
        </pc:picChg>
        <pc:picChg chg="add mod ord">
          <ac:chgData name="Yoel Kortick" userId="167978f5-7f40-4909-85d5-d4149554ad4e" providerId="ADAL" clId="{F94B5ED7-53F0-45F4-AEC9-6177CA6D324D}" dt="2023-09-29T10:58:16.104" v="5223" actId="167"/>
          <ac:picMkLst>
            <pc:docMk/>
            <pc:sldMk cId="1854076882" sldId="1918"/>
            <ac:picMk id="5" creationId="{0D7304D5-F4D1-2B46-A3BF-2CA2855629F9}"/>
          </ac:picMkLst>
        </pc:picChg>
      </pc:sldChg>
      <pc:sldChg chg="addSp modSp add del mod">
        <pc:chgData name="Yoel Kortick" userId="167978f5-7f40-4909-85d5-d4149554ad4e" providerId="ADAL" clId="{F94B5ED7-53F0-45F4-AEC9-6177CA6D324D}" dt="2023-09-29T11:35:18.779" v="5819" actId="47"/>
        <pc:sldMkLst>
          <pc:docMk/>
          <pc:sldMk cId="488480511" sldId="1919"/>
        </pc:sldMkLst>
        <pc:spChg chg="mod">
          <ac:chgData name="Yoel Kortick" userId="167978f5-7f40-4909-85d5-d4149554ad4e" providerId="ADAL" clId="{F94B5ED7-53F0-45F4-AEC9-6177CA6D324D}" dt="2023-09-29T11:01:38.937" v="5561" actId="27636"/>
          <ac:spMkLst>
            <pc:docMk/>
            <pc:sldMk cId="488480511" sldId="1919"/>
            <ac:spMk id="4" creationId="{2490F34D-A7E2-4EA9-8B1A-78371A1F1CD1}"/>
          </ac:spMkLst>
        </pc:spChg>
        <pc:picChg chg="add mod">
          <ac:chgData name="Yoel Kortick" userId="167978f5-7f40-4909-85d5-d4149554ad4e" providerId="ADAL" clId="{F94B5ED7-53F0-45F4-AEC9-6177CA6D324D}" dt="2023-09-29T11:01:46.482" v="5565" actId="208"/>
          <ac:picMkLst>
            <pc:docMk/>
            <pc:sldMk cId="488480511" sldId="1919"/>
            <ac:picMk id="5" creationId="{0A57B49F-45A6-0F10-A496-487F01DF39C1}"/>
          </ac:picMkLst>
        </pc:picChg>
      </pc:sldChg>
      <pc:sldChg chg="addSp delSp modSp add del mod">
        <pc:chgData name="Yoel Kortick" userId="167978f5-7f40-4909-85d5-d4149554ad4e" providerId="ADAL" clId="{F94B5ED7-53F0-45F4-AEC9-6177CA6D324D}" dt="2023-09-29T11:35:18.779" v="5819" actId="47"/>
        <pc:sldMkLst>
          <pc:docMk/>
          <pc:sldMk cId="1724469312" sldId="1920"/>
        </pc:sldMkLst>
        <pc:spChg chg="del">
          <ac:chgData name="Yoel Kortick" userId="167978f5-7f40-4909-85d5-d4149554ad4e" providerId="ADAL" clId="{F94B5ED7-53F0-45F4-AEC9-6177CA6D324D}" dt="2023-09-29T11:02:55.501" v="5568" actId="478"/>
          <ac:spMkLst>
            <pc:docMk/>
            <pc:sldMk cId="1724469312" sldId="1920"/>
            <ac:spMk id="4" creationId="{2490F34D-A7E2-4EA9-8B1A-78371A1F1CD1}"/>
          </ac:spMkLst>
        </pc:spChg>
        <pc:spChg chg="add del mod">
          <ac:chgData name="Yoel Kortick" userId="167978f5-7f40-4909-85d5-d4149554ad4e" providerId="ADAL" clId="{F94B5ED7-53F0-45F4-AEC9-6177CA6D324D}" dt="2023-09-29T11:03:00.037" v="5569" actId="478"/>
          <ac:spMkLst>
            <pc:docMk/>
            <pc:sldMk cId="1724469312" sldId="1920"/>
            <ac:spMk id="6" creationId="{C0C8D203-28BA-54C4-8E66-AE70B6C89ACE}"/>
          </ac:spMkLst>
        </pc:spChg>
        <pc:spChg chg="add mod">
          <ac:chgData name="Yoel Kortick" userId="167978f5-7f40-4909-85d5-d4149554ad4e" providerId="ADAL" clId="{F94B5ED7-53F0-45F4-AEC9-6177CA6D324D}" dt="2023-09-29T11:03:36.594" v="5624" actId="20577"/>
          <ac:spMkLst>
            <pc:docMk/>
            <pc:sldMk cId="1724469312" sldId="1920"/>
            <ac:spMk id="9" creationId="{63D4A4CA-A7ED-57A0-6AFF-AA733A618680}"/>
          </ac:spMkLst>
        </pc:spChg>
        <pc:picChg chg="del">
          <ac:chgData name="Yoel Kortick" userId="167978f5-7f40-4909-85d5-d4149554ad4e" providerId="ADAL" clId="{F94B5ED7-53F0-45F4-AEC9-6177CA6D324D}" dt="2023-09-29T11:02:52.905" v="5567" actId="478"/>
          <ac:picMkLst>
            <pc:docMk/>
            <pc:sldMk cId="1724469312" sldId="1920"/>
            <ac:picMk id="5" creationId="{0A57B49F-45A6-0F10-A496-487F01DF39C1}"/>
          </ac:picMkLst>
        </pc:picChg>
        <pc:picChg chg="add mod">
          <ac:chgData name="Yoel Kortick" userId="167978f5-7f40-4909-85d5-d4149554ad4e" providerId="ADAL" clId="{F94B5ED7-53F0-45F4-AEC9-6177CA6D324D}" dt="2023-09-29T11:03:08.373" v="5574" actId="208"/>
          <ac:picMkLst>
            <pc:docMk/>
            <pc:sldMk cId="1724469312" sldId="1920"/>
            <ac:picMk id="8" creationId="{11ABE2E5-3317-3938-5EDB-FEA697CC5C55}"/>
          </ac:picMkLst>
        </pc:picChg>
        <pc:cxnChg chg="add mod">
          <ac:chgData name="Yoel Kortick" userId="167978f5-7f40-4909-85d5-d4149554ad4e" providerId="ADAL" clId="{F94B5ED7-53F0-45F4-AEC9-6177CA6D324D}" dt="2023-09-29T11:03:22.117" v="5576" actId="1076"/>
          <ac:cxnSpMkLst>
            <pc:docMk/>
            <pc:sldMk cId="1724469312" sldId="1920"/>
            <ac:cxnSpMk id="10" creationId="{9E3C969C-D7C8-83E3-C454-A8BE103731EC}"/>
          </ac:cxnSpMkLst>
        </pc:cxnChg>
      </pc:sldChg>
    </pc:docChg>
  </pc:docChgLst>
  <pc:docChgLst>
    <pc:chgData name="Yoel Kortick" userId="167978f5-7f40-4909-85d5-d4149554ad4e" providerId="ADAL" clId="{94194D9C-5B46-4572-9EC6-8023F41C09CF}"/>
    <pc:docChg chg="custSel modSld">
      <pc:chgData name="Yoel Kortick" userId="167978f5-7f40-4909-85d5-d4149554ad4e" providerId="ADAL" clId="{94194D9C-5B46-4572-9EC6-8023F41C09CF}" dt="2023-10-24T03:44:57.773" v="0" actId="313"/>
      <pc:docMkLst>
        <pc:docMk/>
      </pc:docMkLst>
      <pc:sldChg chg="modSp mod">
        <pc:chgData name="Yoel Kortick" userId="167978f5-7f40-4909-85d5-d4149554ad4e" providerId="ADAL" clId="{94194D9C-5B46-4572-9EC6-8023F41C09CF}" dt="2023-10-24T03:44:57.773" v="0" actId="313"/>
        <pc:sldMkLst>
          <pc:docMk/>
          <pc:sldMk cId="3527763401" sldId="1886"/>
        </pc:sldMkLst>
        <pc:spChg chg="mod">
          <ac:chgData name="Yoel Kortick" userId="167978f5-7f40-4909-85d5-d4149554ad4e" providerId="ADAL" clId="{94194D9C-5B46-4572-9EC6-8023F41C09CF}" dt="2023-10-24T03:44:57.773" v="0" actId="313"/>
          <ac:spMkLst>
            <pc:docMk/>
            <pc:sldMk cId="3527763401" sldId="1886"/>
            <ac:spMk id="4" creationId="{2490F34D-A7E2-4EA9-8B1A-78371A1F1CD1}"/>
          </ac:spMkLst>
        </pc:spChg>
      </pc:sldChg>
    </pc:docChg>
  </pc:docChgLst>
  <pc:docChgLst>
    <pc:chgData name="Yoel Kortick" userId="167978f5-7f40-4909-85d5-d4149554ad4e" providerId="ADAL" clId="{178E203D-F436-4EC6-B341-688274A1FBB1}"/>
    <pc:docChg chg="undo custSel addSld delSld modSld sldOrd">
      <pc:chgData name="Yoel Kortick" userId="167978f5-7f40-4909-85d5-d4149554ad4e" providerId="ADAL" clId="{178E203D-F436-4EC6-B341-688274A1FBB1}" dt="2023-09-21T05:14:31.577" v="3580"/>
      <pc:docMkLst>
        <pc:docMk/>
      </pc:docMkLst>
      <pc:sldChg chg="modSp mod">
        <pc:chgData name="Yoel Kortick" userId="167978f5-7f40-4909-85d5-d4149554ad4e" providerId="ADAL" clId="{178E203D-F436-4EC6-B341-688274A1FBB1}" dt="2023-09-21T05:14:31.577" v="3580"/>
        <pc:sldMkLst>
          <pc:docMk/>
          <pc:sldMk cId="3267142644" sldId="1724"/>
        </pc:sldMkLst>
        <pc:spChg chg="mod">
          <ac:chgData name="Yoel Kortick" userId="167978f5-7f40-4909-85d5-d4149554ad4e" providerId="ADAL" clId="{178E203D-F436-4EC6-B341-688274A1FBB1}" dt="2023-09-21T05:14:31.577" v="3580"/>
          <ac:spMkLst>
            <pc:docMk/>
            <pc:sldMk cId="3267142644" sldId="1724"/>
            <ac:spMk id="63" creationId="{2818E309-CE24-45E0-8F37-EFD6121F7540}"/>
          </ac:spMkLst>
        </pc:spChg>
      </pc:sldChg>
      <pc:sldChg chg="modSp mod">
        <pc:chgData name="Yoel Kortick" userId="167978f5-7f40-4909-85d5-d4149554ad4e" providerId="ADAL" clId="{178E203D-F436-4EC6-B341-688274A1FBB1}" dt="2023-09-20T10:49:51.894" v="2419" actId="27636"/>
        <pc:sldMkLst>
          <pc:docMk/>
          <pc:sldMk cId="2794318572" sldId="1769"/>
        </pc:sldMkLst>
        <pc:spChg chg="mod">
          <ac:chgData name="Yoel Kortick" userId="167978f5-7f40-4909-85d5-d4149554ad4e" providerId="ADAL" clId="{178E203D-F436-4EC6-B341-688274A1FBB1}" dt="2023-09-20T10:49:51.894" v="2419" actId="27636"/>
          <ac:spMkLst>
            <pc:docMk/>
            <pc:sldMk cId="2794318572" sldId="1769"/>
            <ac:spMk id="4" creationId="{2490F34D-A7E2-4EA9-8B1A-78371A1F1CD1}"/>
          </ac:spMkLst>
        </pc:spChg>
      </pc:sldChg>
      <pc:sldChg chg="modSp">
        <pc:chgData name="Yoel Kortick" userId="167978f5-7f40-4909-85d5-d4149554ad4e" providerId="ADAL" clId="{178E203D-F436-4EC6-B341-688274A1FBB1}" dt="2023-09-21T05:14:31.577" v="3580"/>
        <pc:sldMkLst>
          <pc:docMk/>
          <pc:sldMk cId="2931559890" sldId="1776"/>
        </pc:sldMkLst>
        <pc:spChg chg="mod">
          <ac:chgData name="Yoel Kortick" userId="167978f5-7f40-4909-85d5-d4149554ad4e" providerId="ADAL" clId="{178E203D-F436-4EC6-B341-688274A1FBB1}" dt="2023-09-21T05:14:31.577" v="3580"/>
          <ac:spMkLst>
            <pc:docMk/>
            <pc:sldMk cId="2931559890" sldId="1776"/>
            <ac:spMk id="4" creationId="{2490F34D-A7E2-4EA9-8B1A-78371A1F1CD1}"/>
          </ac:spMkLst>
        </pc:spChg>
      </pc:sldChg>
      <pc:sldChg chg="modSp">
        <pc:chgData name="Yoel Kortick" userId="167978f5-7f40-4909-85d5-d4149554ad4e" providerId="ADAL" clId="{178E203D-F436-4EC6-B341-688274A1FBB1}" dt="2023-09-21T05:14:31.577" v="3580"/>
        <pc:sldMkLst>
          <pc:docMk/>
          <pc:sldMk cId="4247767708" sldId="1792"/>
        </pc:sldMkLst>
        <pc:spChg chg="mod">
          <ac:chgData name="Yoel Kortick" userId="167978f5-7f40-4909-85d5-d4149554ad4e" providerId="ADAL" clId="{178E203D-F436-4EC6-B341-688274A1FBB1}" dt="2023-09-21T05:14:31.577" v="3580"/>
          <ac:spMkLst>
            <pc:docMk/>
            <pc:sldMk cId="4247767708" sldId="1792"/>
            <ac:spMk id="4" creationId="{A1FE6F9A-C018-4915-94D1-7B4CD1DF4BFF}"/>
          </ac:spMkLst>
        </pc:spChg>
      </pc:sldChg>
      <pc:sldChg chg="modSp">
        <pc:chgData name="Yoel Kortick" userId="167978f5-7f40-4909-85d5-d4149554ad4e" providerId="ADAL" clId="{178E203D-F436-4EC6-B341-688274A1FBB1}" dt="2023-09-21T05:14:31.577" v="3580"/>
        <pc:sldMkLst>
          <pc:docMk/>
          <pc:sldMk cId="1738402467" sldId="1793"/>
        </pc:sldMkLst>
        <pc:spChg chg="mod">
          <ac:chgData name="Yoel Kortick" userId="167978f5-7f40-4909-85d5-d4149554ad4e" providerId="ADAL" clId="{178E203D-F436-4EC6-B341-688274A1FBB1}" dt="2023-09-21T05:14:31.577" v="3580"/>
          <ac:spMkLst>
            <pc:docMk/>
            <pc:sldMk cId="1738402467" sldId="1793"/>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3721052306" sldId="1794"/>
        </pc:sldMkLst>
        <pc:spChg chg="mod">
          <ac:chgData name="Yoel Kortick" userId="167978f5-7f40-4909-85d5-d4149554ad4e" providerId="ADAL" clId="{178E203D-F436-4EC6-B341-688274A1FBB1}" dt="2023-09-20T06:32:17.561" v="7" actId="1076"/>
          <ac:spMkLst>
            <pc:docMk/>
            <pc:sldMk cId="3721052306" sldId="1794"/>
            <ac:spMk id="2" creationId="{B8B13DF9-5F08-499F-930F-4604FF304100}"/>
          </ac:spMkLst>
        </pc:spChg>
        <pc:spChg chg="mod">
          <ac:chgData name="Yoel Kortick" userId="167978f5-7f40-4909-85d5-d4149554ad4e" providerId="ADAL" clId="{178E203D-F436-4EC6-B341-688274A1FBB1}" dt="2023-09-21T05:14:31.577" v="3580"/>
          <ac:spMkLst>
            <pc:docMk/>
            <pc:sldMk cId="3721052306" sldId="1794"/>
            <ac:spMk id="3" creationId="{4FC18B40-6547-41EC-8A0E-1C8F40E0A42F}"/>
          </ac:spMkLst>
        </pc:spChg>
        <pc:spChg chg="mod">
          <ac:chgData name="Yoel Kortick" userId="167978f5-7f40-4909-85d5-d4149554ad4e" providerId="ADAL" clId="{178E203D-F436-4EC6-B341-688274A1FBB1}" dt="2023-09-21T05:14:31.577" v="3580"/>
          <ac:spMkLst>
            <pc:docMk/>
            <pc:sldMk cId="3721052306" sldId="1794"/>
            <ac:spMk id="4" creationId="{2490F34D-A7E2-4EA9-8B1A-78371A1F1CD1}"/>
          </ac:spMkLst>
        </pc:spChg>
        <pc:spChg chg="mod">
          <ac:chgData name="Yoel Kortick" userId="167978f5-7f40-4909-85d5-d4149554ad4e" providerId="ADAL" clId="{178E203D-F436-4EC6-B341-688274A1FBB1}" dt="2023-09-20T06:32:14.507" v="6" actId="14100"/>
          <ac:spMkLst>
            <pc:docMk/>
            <pc:sldMk cId="3721052306" sldId="1794"/>
            <ac:spMk id="7" creationId="{BC26EA41-3381-4D6A-8A43-35C115BF1BEF}"/>
          </ac:spMkLst>
        </pc:spChg>
        <pc:spChg chg="mod">
          <ac:chgData name="Yoel Kortick" userId="167978f5-7f40-4909-85d5-d4149554ad4e" providerId="ADAL" clId="{178E203D-F436-4EC6-B341-688274A1FBB1}" dt="2023-09-20T06:32:31.584" v="11" actId="14100"/>
          <ac:spMkLst>
            <pc:docMk/>
            <pc:sldMk cId="3721052306" sldId="1794"/>
            <ac:spMk id="10" creationId="{D855BB50-2C29-4DA9-BAC1-31EBEE31F969}"/>
          </ac:spMkLst>
        </pc:spChg>
        <pc:picChg chg="add mod ord">
          <ac:chgData name="Yoel Kortick" userId="167978f5-7f40-4909-85d5-d4149554ad4e" providerId="ADAL" clId="{178E203D-F436-4EC6-B341-688274A1FBB1}" dt="2023-09-20T06:32:34.810" v="12" actId="208"/>
          <ac:picMkLst>
            <pc:docMk/>
            <pc:sldMk cId="3721052306" sldId="1794"/>
            <ac:picMk id="6" creationId="{0E84B688-862A-981B-77B4-F369568F14FF}"/>
          </ac:picMkLst>
        </pc:picChg>
        <pc:picChg chg="del">
          <ac:chgData name="Yoel Kortick" userId="167978f5-7f40-4909-85d5-d4149554ad4e" providerId="ADAL" clId="{178E203D-F436-4EC6-B341-688274A1FBB1}" dt="2023-09-20T06:32:00.046" v="0" actId="478"/>
          <ac:picMkLst>
            <pc:docMk/>
            <pc:sldMk cId="3721052306" sldId="1794"/>
            <ac:picMk id="9" creationId="{71681D83-4A41-454F-9861-12ABBE9EB65C}"/>
          </ac:picMkLst>
        </pc:picChg>
      </pc:sldChg>
      <pc:sldChg chg="addSp delSp modSp mod">
        <pc:chgData name="Yoel Kortick" userId="167978f5-7f40-4909-85d5-d4149554ad4e" providerId="ADAL" clId="{178E203D-F436-4EC6-B341-688274A1FBB1}" dt="2023-09-21T05:14:31.577" v="3580"/>
        <pc:sldMkLst>
          <pc:docMk/>
          <pc:sldMk cId="968479284" sldId="1795"/>
        </pc:sldMkLst>
        <pc:spChg chg="add mod">
          <ac:chgData name="Yoel Kortick" userId="167978f5-7f40-4909-85d5-d4149554ad4e" providerId="ADAL" clId="{178E203D-F436-4EC6-B341-688274A1FBB1}" dt="2023-09-21T05:14:31.577" v="3580"/>
          <ac:spMkLst>
            <pc:docMk/>
            <pc:sldMk cId="968479284" sldId="1795"/>
            <ac:spMk id="2" creationId="{315526E6-7AE1-F1DC-C940-D7B49308D473}"/>
          </ac:spMkLst>
        </pc:spChg>
        <pc:spChg chg="mod">
          <ac:chgData name="Yoel Kortick" userId="167978f5-7f40-4909-85d5-d4149554ad4e" providerId="ADAL" clId="{178E203D-F436-4EC6-B341-688274A1FBB1}" dt="2023-09-21T05:14:31.577" v="3580"/>
          <ac:spMkLst>
            <pc:docMk/>
            <pc:sldMk cId="968479284" sldId="1795"/>
            <ac:spMk id="3" creationId="{4FC18B40-6547-41EC-8A0E-1C8F40E0A42F}"/>
          </ac:spMkLst>
        </pc:spChg>
        <pc:spChg chg="add del mod">
          <ac:chgData name="Yoel Kortick" userId="167978f5-7f40-4909-85d5-d4149554ad4e" providerId="ADAL" clId="{178E203D-F436-4EC6-B341-688274A1FBB1}" dt="2023-09-20T06:34:20.609" v="104" actId="478"/>
          <ac:spMkLst>
            <pc:docMk/>
            <pc:sldMk cId="968479284" sldId="1795"/>
            <ac:spMk id="8" creationId="{B096BC0C-31BE-BD05-0F46-B8959D37E8E7}"/>
          </ac:spMkLst>
        </pc:spChg>
        <pc:picChg chg="del">
          <ac:chgData name="Yoel Kortick" userId="167978f5-7f40-4909-85d5-d4149554ad4e" providerId="ADAL" clId="{178E203D-F436-4EC6-B341-688274A1FBB1}" dt="2023-09-20T06:49:12.784" v="133" actId="478"/>
          <ac:picMkLst>
            <pc:docMk/>
            <pc:sldMk cId="968479284" sldId="1795"/>
            <ac:picMk id="5" creationId="{4666E02B-2DDE-4F78-82D2-2D35E85EFA23}"/>
          </ac:picMkLst>
        </pc:picChg>
        <pc:picChg chg="add mod ord">
          <ac:chgData name="Yoel Kortick" userId="167978f5-7f40-4909-85d5-d4149554ad4e" providerId="ADAL" clId="{178E203D-F436-4EC6-B341-688274A1FBB1}" dt="2023-09-20T06:49:31.930" v="148" actId="208"/>
          <ac:picMkLst>
            <pc:docMk/>
            <pc:sldMk cId="968479284" sldId="1795"/>
            <ac:picMk id="12" creationId="{8F87C0C5-0443-0EF1-4EB6-C547CC3383B3}"/>
          </ac:picMkLst>
        </pc:picChg>
        <pc:cxnChg chg="add mod">
          <ac:chgData name="Yoel Kortick" userId="167978f5-7f40-4909-85d5-d4149554ad4e" providerId="ADAL" clId="{178E203D-F436-4EC6-B341-688274A1FBB1}" dt="2023-09-20T06:49:53.569" v="170" actId="1038"/>
          <ac:cxnSpMkLst>
            <pc:docMk/>
            <pc:sldMk cId="968479284" sldId="1795"/>
            <ac:cxnSpMk id="7" creationId="{87F5CE98-3345-1505-35FF-F07A82504685}"/>
          </ac:cxnSpMkLst>
        </pc:cxnChg>
        <pc:cxnChg chg="add mod">
          <ac:chgData name="Yoel Kortick" userId="167978f5-7f40-4909-85d5-d4149554ad4e" providerId="ADAL" clId="{178E203D-F436-4EC6-B341-688274A1FBB1}" dt="2023-09-20T06:49:53.569" v="170" actId="1038"/>
          <ac:cxnSpMkLst>
            <pc:docMk/>
            <pc:sldMk cId="968479284" sldId="1795"/>
            <ac:cxnSpMk id="9" creationId="{5937EB11-8199-1F28-36DF-75A019D73DAB}"/>
          </ac:cxnSpMkLst>
        </pc:cxnChg>
      </pc:sldChg>
      <pc:sldChg chg="modSp">
        <pc:chgData name="Yoel Kortick" userId="167978f5-7f40-4909-85d5-d4149554ad4e" providerId="ADAL" clId="{178E203D-F436-4EC6-B341-688274A1FBB1}" dt="2023-09-21T05:14:31.577" v="3580"/>
        <pc:sldMkLst>
          <pc:docMk/>
          <pc:sldMk cId="1658433691" sldId="1808"/>
        </pc:sldMkLst>
        <pc:spChg chg="mod">
          <ac:chgData name="Yoel Kortick" userId="167978f5-7f40-4909-85d5-d4149554ad4e" providerId="ADAL" clId="{178E203D-F436-4EC6-B341-688274A1FBB1}" dt="2023-09-21T05:14:31.577" v="3580"/>
          <ac:spMkLst>
            <pc:docMk/>
            <pc:sldMk cId="1658433691" sldId="1808"/>
            <ac:spMk id="4" creationId="{A1FE6F9A-C018-4915-94D1-7B4CD1DF4BFF}"/>
          </ac:spMkLst>
        </pc:spChg>
      </pc:sldChg>
      <pc:sldChg chg="modSp">
        <pc:chgData name="Yoel Kortick" userId="167978f5-7f40-4909-85d5-d4149554ad4e" providerId="ADAL" clId="{178E203D-F436-4EC6-B341-688274A1FBB1}" dt="2023-09-21T05:14:31.577" v="3580"/>
        <pc:sldMkLst>
          <pc:docMk/>
          <pc:sldMk cId="3791005125" sldId="1809"/>
        </pc:sldMkLst>
        <pc:spChg chg="mod">
          <ac:chgData name="Yoel Kortick" userId="167978f5-7f40-4909-85d5-d4149554ad4e" providerId="ADAL" clId="{178E203D-F436-4EC6-B341-688274A1FBB1}" dt="2023-09-21T05:14:31.577" v="3580"/>
          <ac:spMkLst>
            <pc:docMk/>
            <pc:sldMk cId="3791005125" sldId="1809"/>
            <ac:spMk id="3" creationId="{4FC18B40-6547-41EC-8A0E-1C8F40E0A42F}"/>
          </ac:spMkLst>
        </pc:spChg>
        <pc:spChg chg="mod">
          <ac:chgData name="Yoel Kortick" userId="167978f5-7f40-4909-85d5-d4149554ad4e" providerId="ADAL" clId="{178E203D-F436-4EC6-B341-688274A1FBB1}" dt="2023-09-21T05:14:31.577" v="3580"/>
          <ac:spMkLst>
            <pc:docMk/>
            <pc:sldMk cId="3791005125" sldId="1809"/>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129564296" sldId="1810"/>
        </pc:sldMkLst>
        <pc:spChg chg="mod">
          <ac:chgData name="Yoel Kortick" userId="167978f5-7f40-4909-85d5-d4149554ad4e" providerId="ADAL" clId="{178E203D-F436-4EC6-B341-688274A1FBB1}" dt="2023-09-21T05:14:31.577" v="3580"/>
          <ac:spMkLst>
            <pc:docMk/>
            <pc:sldMk cId="2129564296" sldId="1810"/>
            <ac:spMk id="3" creationId="{4FC18B40-6547-41EC-8A0E-1C8F40E0A42F}"/>
          </ac:spMkLst>
        </pc:spChg>
        <pc:spChg chg="del">
          <ac:chgData name="Yoel Kortick" userId="167978f5-7f40-4909-85d5-d4149554ad4e" providerId="ADAL" clId="{178E203D-F436-4EC6-B341-688274A1FBB1}" dt="2023-09-20T07:48:57.853" v="1652" actId="478"/>
          <ac:spMkLst>
            <pc:docMk/>
            <pc:sldMk cId="2129564296" sldId="1810"/>
            <ac:spMk id="7" creationId="{175999EB-565B-4BA2-9CC8-777407B07A16}"/>
          </ac:spMkLst>
        </pc:spChg>
        <pc:spChg chg="mod">
          <ac:chgData name="Yoel Kortick" userId="167978f5-7f40-4909-85d5-d4149554ad4e" providerId="ADAL" clId="{178E203D-F436-4EC6-B341-688274A1FBB1}" dt="2023-09-21T05:14:31.577" v="3580"/>
          <ac:spMkLst>
            <pc:docMk/>
            <pc:sldMk cId="2129564296" sldId="1810"/>
            <ac:spMk id="12" creationId="{E8E43AC9-5C96-4798-B751-EDB6EC40D17B}"/>
          </ac:spMkLst>
        </pc:spChg>
        <pc:spChg chg="add">
          <ac:chgData name="Yoel Kortick" userId="167978f5-7f40-4909-85d5-d4149554ad4e" providerId="ADAL" clId="{178E203D-F436-4EC6-B341-688274A1FBB1}" dt="2023-09-20T07:52:29.504" v="1675" actId="11529"/>
          <ac:spMkLst>
            <pc:docMk/>
            <pc:sldMk cId="2129564296" sldId="1810"/>
            <ac:spMk id="13" creationId="{FB1CA456-C550-4C1F-AACF-C1AD6CCDD186}"/>
          </ac:spMkLst>
        </pc:spChg>
        <pc:spChg chg="mod">
          <ac:chgData name="Yoel Kortick" userId="167978f5-7f40-4909-85d5-d4149554ad4e" providerId="ADAL" clId="{178E203D-F436-4EC6-B341-688274A1FBB1}" dt="2023-09-20T07:52:17.005" v="1673" actId="1076"/>
          <ac:spMkLst>
            <pc:docMk/>
            <pc:sldMk cId="2129564296" sldId="1810"/>
            <ac:spMk id="14" creationId="{F1D2BB33-47EF-482F-A608-9A4436412A37}"/>
          </ac:spMkLst>
        </pc:spChg>
        <pc:picChg chg="add del mod ord">
          <ac:chgData name="Yoel Kortick" userId="167978f5-7f40-4909-85d5-d4149554ad4e" providerId="ADAL" clId="{178E203D-F436-4EC6-B341-688274A1FBB1}" dt="2023-09-20T07:51:39.175" v="1668" actId="478"/>
          <ac:picMkLst>
            <pc:docMk/>
            <pc:sldMk cId="2129564296" sldId="1810"/>
            <ac:picMk id="4" creationId="{D9FD0AA2-4D12-67E5-FCDD-D37EB5B57161}"/>
          </ac:picMkLst>
        </pc:picChg>
        <pc:picChg chg="add mod ord">
          <ac:chgData name="Yoel Kortick" userId="167978f5-7f40-4909-85d5-d4149554ad4e" providerId="ADAL" clId="{178E203D-F436-4EC6-B341-688274A1FBB1}" dt="2023-09-20T07:52:09.564" v="1671" actId="208"/>
          <ac:picMkLst>
            <pc:docMk/>
            <pc:sldMk cId="2129564296" sldId="1810"/>
            <ac:picMk id="9" creationId="{3F40012B-396A-1B82-4D25-FF0B2E7FDDE7}"/>
          </ac:picMkLst>
        </pc:picChg>
        <pc:picChg chg="del">
          <ac:chgData name="Yoel Kortick" userId="167978f5-7f40-4909-85d5-d4149554ad4e" providerId="ADAL" clId="{178E203D-F436-4EC6-B341-688274A1FBB1}" dt="2023-09-20T07:48:08.140" v="1617" actId="478"/>
          <ac:picMkLst>
            <pc:docMk/>
            <pc:sldMk cId="2129564296" sldId="1810"/>
            <ac:picMk id="11" creationId="{F7FADC12-CB3E-4174-89F1-23088167CE5E}"/>
          </ac:picMkLst>
        </pc:picChg>
        <pc:cxnChg chg="mod">
          <ac:chgData name="Yoel Kortick" userId="167978f5-7f40-4909-85d5-d4149554ad4e" providerId="ADAL" clId="{178E203D-F436-4EC6-B341-688274A1FBB1}" dt="2023-09-20T07:52:20.324" v="1674" actId="14100"/>
          <ac:cxnSpMkLst>
            <pc:docMk/>
            <pc:sldMk cId="2129564296" sldId="1810"/>
            <ac:cxnSpMk id="16" creationId="{21F2F931-11A9-44E6-B69A-66FB4E5F8696}"/>
          </ac:cxnSpMkLst>
        </pc:cxnChg>
        <pc:cxnChg chg="mod">
          <ac:chgData name="Yoel Kortick" userId="167978f5-7f40-4909-85d5-d4149554ad4e" providerId="ADAL" clId="{178E203D-F436-4EC6-B341-688274A1FBB1}" dt="2023-09-20T07:48:49.956" v="1650" actId="14100"/>
          <ac:cxnSpMkLst>
            <pc:docMk/>
            <pc:sldMk cId="2129564296" sldId="1810"/>
            <ac:cxnSpMk id="18" creationId="{1C684AFA-F5E4-46C3-99E9-7D1212EFC483}"/>
          </ac:cxnSpMkLst>
        </pc:cxnChg>
      </pc:sldChg>
      <pc:sldChg chg="modSp">
        <pc:chgData name="Yoel Kortick" userId="167978f5-7f40-4909-85d5-d4149554ad4e" providerId="ADAL" clId="{178E203D-F436-4EC6-B341-688274A1FBB1}" dt="2023-09-21T05:14:31.577" v="3580"/>
        <pc:sldMkLst>
          <pc:docMk/>
          <pc:sldMk cId="3702912724" sldId="1811"/>
        </pc:sldMkLst>
        <pc:spChg chg="mod">
          <ac:chgData name="Yoel Kortick" userId="167978f5-7f40-4909-85d5-d4149554ad4e" providerId="ADAL" clId="{178E203D-F436-4EC6-B341-688274A1FBB1}" dt="2023-09-21T05:14:31.577" v="3580"/>
          <ac:spMkLst>
            <pc:docMk/>
            <pc:sldMk cId="3702912724" sldId="1811"/>
            <ac:spMk id="3" creationId="{4FC18B40-6547-41EC-8A0E-1C8F40E0A42F}"/>
          </ac:spMkLst>
        </pc:spChg>
        <pc:spChg chg="mod">
          <ac:chgData name="Yoel Kortick" userId="167978f5-7f40-4909-85d5-d4149554ad4e" providerId="ADAL" clId="{178E203D-F436-4EC6-B341-688274A1FBB1}" dt="2023-09-21T05:14:31.577" v="3580"/>
          <ac:spMkLst>
            <pc:docMk/>
            <pc:sldMk cId="3702912724" sldId="1811"/>
            <ac:spMk id="4" creationId="{2490F34D-A7E2-4EA9-8B1A-78371A1F1CD1}"/>
          </ac:spMkLst>
        </pc:spChg>
      </pc:sldChg>
      <pc:sldChg chg="modSp">
        <pc:chgData name="Yoel Kortick" userId="167978f5-7f40-4909-85d5-d4149554ad4e" providerId="ADAL" clId="{178E203D-F436-4EC6-B341-688274A1FBB1}" dt="2023-09-21T05:14:31.577" v="3580"/>
        <pc:sldMkLst>
          <pc:docMk/>
          <pc:sldMk cId="1540804300" sldId="1813"/>
        </pc:sldMkLst>
        <pc:spChg chg="mod">
          <ac:chgData name="Yoel Kortick" userId="167978f5-7f40-4909-85d5-d4149554ad4e" providerId="ADAL" clId="{178E203D-F436-4EC6-B341-688274A1FBB1}" dt="2023-09-21T05:14:31.577" v="3580"/>
          <ac:spMkLst>
            <pc:docMk/>
            <pc:sldMk cId="1540804300" sldId="1813"/>
            <ac:spMk id="3" creationId="{4FC18B40-6547-41EC-8A0E-1C8F40E0A42F}"/>
          </ac:spMkLst>
        </pc:spChg>
        <pc:spChg chg="mod">
          <ac:chgData name="Yoel Kortick" userId="167978f5-7f40-4909-85d5-d4149554ad4e" providerId="ADAL" clId="{178E203D-F436-4EC6-B341-688274A1FBB1}" dt="2023-09-21T05:14:31.577" v="3580"/>
          <ac:spMkLst>
            <pc:docMk/>
            <pc:sldMk cId="1540804300" sldId="1813"/>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979837849" sldId="1814"/>
        </pc:sldMkLst>
        <pc:spChg chg="mod">
          <ac:chgData name="Yoel Kortick" userId="167978f5-7f40-4909-85d5-d4149554ad4e" providerId="ADAL" clId="{178E203D-F436-4EC6-B341-688274A1FBB1}" dt="2023-09-20T08:01:45.142" v="1733" actId="14100"/>
          <ac:spMkLst>
            <pc:docMk/>
            <pc:sldMk cId="2979837849" sldId="1814"/>
            <ac:spMk id="2" creationId="{863AC689-EBAA-4BC2-9434-BF66231F11D1}"/>
          </ac:spMkLst>
        </pc:spChg>
        <pc:spChg chg="mod">
          <ac:chgData name="Yoel Kortick" userId="167978f5-7f40-4909-85d5-d4149554ad4e" providerId="ADAL" clId="{178E203D-F436-4EC6-B341-688274A1FBB1}" dt="2023-09-21T05:14:31.577" v="3580"/>
          <ac:spMkLst>
            <pc:docMk/>
            <pc:sldMk cId="2979837849" sldId="1814"/>
            <ac:spMk id="3" creationId="{4FC18B40-6547-41EC-8A0E-1C8F40E0A42F}"/>
          </ac:spMkLst>
        </pc:spChg>
        <pc:spChg chg="mod">
          <ac:chgData name="Yoel Kortick" userId="167978f5-7f40-4909-85d5-d4149554ad4e" providerId="ADAL" clId="{178E203D-F436-4EC6-B341-688274A1FBB1}" dt="2023-09-20T08:01:37.500" v="1731" actId="14100"/>
          <ac:spMkLst>
            <pc:docMk/>
            <pc:sldMk cId="2979837849" sldId="1814"/>
            <ac:spMk id="5" creationId="{DA57F9F1-FBC5-463E-8032-E4E681CAF6D9}"/>
          </ac:spMkLst>
        </pc:spChg>
        <pc:spChg chg="add mod">
          <ac:chgData name="Yoel Kortick" userId="167978f5-7f40-4909-85d5-d4149554ad4e" providerId="ADAL" clId="{178E203D-F436-4EC6-B341-688274A1FBB1}" dt="2023-09-20T08:02:14.491" v="1790" actId="1076"/>
          <ac:spMkLst>
            <pc:docMk/>
            <pc:sldMk cId="2979837849" sldId="1814"/>
            <ac:spMk id="8" creationId="{06A5938E-3004-FF0F-33A5-4A16577FF877}"/>
          </ac:spMkLst>
        </pc:spChg>
        <pc:spChg chg="mod">
          <ac:chgData name="Yoel Kortick" userId="167978f5-7f40-4909-85d5-d4149554ad4e" providerId="ADAL" clId="{178E203D-F436-4EC6-B341-688274A1FBB1}" dt="2023-09-20T08:01:32.547" v="1729" actId="1076"/>
          <ac:spMkLst>
            <pc:docMk/>
            <pc:sldMk cId="2979837849" sldId="1814"/>
            <ac:spMk id="10" creationId="{D305A98B-F680-47E5-A93E-34C7112753CD}"/>
          </ac:spMkLst>
        </pc:spChg>
        <pc:picChg chg="del">
          <ac:chgData name="Yoel Kortick" userId="167978f5-7f40-4909-85d5-d4149554ad4e" providerId="ADAL" clId="{178E203D-F436-4EC6-B341-688274A1FBB1}" dt="2023-09-20T08:00:28.926" v="1710" actId="478"/>
          <ac:picMkLst>
            <pc:docMk/>
            <pc:sldMk cId="2979837849" sldId="1814"/>
            <ac:picMk id="4" creationId="{345D5E78-DE6F-4E7E-8AB1-7FC34E350A56}"/>
          </ac:picMkLst>
        </pc:picChg>
        <pc:picChg chg="add mod ord">
          <ac:chgData name="Yoel Kortick" userId="167978f5-7f40-4909-85d5-d4149554ad4e" providerId="ADAL" clId="{178E203D-F436-4EC6-B341-688274A1FBB1}" dt="2023-09-20T08:01:40.195" v="1732" actId="208"/>
          <ac:picMkLst>
            <pc:docMk/>
            <pc:sldMk cId="2979837849" sldId="1814"/>
            <ac:picMk id="7" creationId="{832CDDC5-4801-A6FB-408A-B1F365EB8203}"/>
          </ac:picMkLst>
        </pc:picChg>
        <pc:cxnChg chg="add mod">
          <ac:chgData name="Yoel Kortick" userId="167978f5-7f40-4909-85d5-d4149554ad4e" providerId="ADAL" clId="{178E203D-F436-4EC6-B341-688274A1FBB1}" dt="2023-09-20T08:02:45.108" v="1795" actId="14100"/>
          <ac:cxnSpMkLst>
            <pc:docMk/>
            <pc:sldMk cId="2979837849" sldId="1814"/>
            <ac:cxnSpMk id="9" creationId="{97294D09-A828-03F3-D08B-99AA14949770}"/>
          </ac:cxnSpMkLst>
        </pc:cxnChg>
        <pc:cxnChg chg="add mod">
          <ac:chgData name="Yoel Kortick" userId="167978f5-7f40-4909-85d5-d4149554ad4e" providerId="ADAL" clId="{178E203D-F436-4EC6-B341-688274A1FBB1}" dt="2023-09-20T08:02:41.506" v="1794" actId="1076"/>
          <ac:cxnSpMkLst>
            <pc:docMk/>
            <pc:sldMk cId="2979837849" sldId="1814"/>
            <ac:cxnSpMk id="11" creationId="{F5A03269-E05B-30C4-65D3-445A4CFC2A05}"/>
          </ac:cxnSpMkLst>
        </pc:cxnChg>
      </pc:sldChg>
      <pc:sldChg chg="addSp delSp modSp mod">
        <pc:chgData name="Yoel Kortick" userId="167978f5-7f40-4909-85d5-d4149554ad4e" providerId="ADAL" clId="{178E203D-F436-4EC6-B341-688274A1FBB1}" dt="2023-09-21T05:14:31.577" v="3580"/>
        <pc:sldMkLst>
          <pc:docMk/>
          <pc:sldMk cId="147466626" sldId="1815"/>
        </pc:sldMkLst>
        <pc:spChg chg="mod">
          <ac:chgData name="Yoel Kortick" userId="167978f5-7f40-4909-85d5-d4149554ad4e" providerId="ADAL" clId="{178E203D-F436-4EC6-B341-688274A1FBB1}" dt="2023-09-21T05:14:31.577" v="3580"/>
          <ac:spMkLst>
            <pc:docMk/>
            <pc:sldMk cId="147466626" sldId="1815"/>
            <ac:spMk id="3" creationId="{4FC18B40-6547-41EC-8A0E-1C8F40E0A42F}"/>
          </ac:spMkLst>
        </pc:spChg>
        <pc:spChg chg="del">
          <ac:chgData name="Yoel Kortick" userId="167978f5-7f40-4909-85d5-d4149554ad4e" providerId="ADAL" clId="{178E203D-F436-4EC6-B341-688274A1FBB1}" dt="2023-09-20T08:04:30.727" v="1804" actId="478"/>
          <ac:spMkLst>
            <pc:docMk/>
            <pc:sldMk cId="147466626" sldId="1815"/>
            <ac:spMk id="4" creationId="{2490F34D-A7E2-4EA9-8B1A-78371A1F1CD1}"/>
          </ac:spMkLst>
        </pc:spChg>
        <pc:spChg chg="del">
          <ac:chgData name="Yoel Kortick" userId="167978f5-7f40-4909-85d5-d4149554ad4e" providerId="ADAL" clId="{178E203D-F436-4EC6-B341-688274A1FBB1}" dt="2023-09-20T08:04:56.988" v="1810" actId="478"/>
          <ac:spMkLst>
            <pc:docMk/>
            <pc:sldMk cId="147466626" sldId="1815"/>
            <ac:spMk id="6" creationId="{02254342-80BD-425E-8908-A39E74E1BA6A}"/>
          </ac:spMkLst>
        </pc:spChg>
        <pc:spChg chg="add del mod">
          <ac:chgData name="Yoel Kortick" userId="167978f5-7f40-4909-85d5-d4149554ad4e" providerId="ADAL" clId="{178E203D-F436-4EC6-B341-688274A1FBB1}" dt="2023-09-20T08:04:32.084" v="1805" actId="478"/>
          <ac:spMkLst>
            <pc:docMk/>
            <pc:sldMk cId="147466626" sldId="1815"/>
            <ac:spMk id="11" creationId="{69F90BDA-D443-2B66-475E-FB6ABB2EB43F}"/>
          </ac:spMkLst>
        </pc:spChg>
        <pc:spChg chg="add mod">
          <ac:chgData name="Yoel Kortick" userId="167978f5-7f40-4909-85d5-d4149554ad4e" providerId="ADAL" clId="{178E203D-F436-4EC6-B341-688274A1FBB1}" dt="2023-09-21T05:14:31.577" v="3580"/>
          <ac:spMkLst>
            <pc:docMk/>
            <pc:sldMk cId="147466626" sldId="1815"/>
            <ac:spMk id="12" creationId="{1ED9A28F-644A-7D3A-04E6-A015A2819FFD}"/>
          </ac:spMkLst>
        </pc:spChg>
        <pc:spChg chg="add mod">
          <ac:chgData name="Yoel Kortick" userId="167978f5-7f40-4909-85d5-d4149554ad4e" providerId="ADAL" clId="{178E203D-F436-4EC6-B341-688274A1FBB1}" dt="2023-09-20T08:07:50.011" v="1901" actId="1036"/>
          <ac:spMkLst>
            <pc:docMk/>
            <pc:sldMk cId="147466626" sldId="1815"/>
            <ac:spMk id="13" creationId="{1BE34C9B-CB87-0399-9514-1216005354CB}"/>
          </ac:spMkLst>
        </pc:spChg>
        <pc:picChg chg="add del">
          <ac:chgData name="Yoel Kortick" userId="167978f5-7f40-4909-85d5-d4149554ad4e" providerId="ADAL" clId="{178E203D-F436-4EC6-B341-688274A1FBB1}" dt="2023-09-20T08:04:06.700" v="1799" actId="22"/>
          <ac:picMkLst>
            <pc:docMk/>
            <pc:sldMk cId="147466626" sldId="1815"/>
            <ac:picMk id="5" creationId="{98DD98CA-1E31-8AD6-939A-D88DF12B0C10}"/>
          </ac:picMkLst>
        </pc:picChg>
        <pc:picChg chg="del">
          <ac:chgData name="Yoel Kortick" userId="167978f5-7f40-4909-85d5-d4149554ad4e" providerId="ADAL" clId="{178E203D-F436-4EC6-B341-688274A1FBB1}" dt="2023-09-20T08:04:01.126" v="1797" actId="478"/>
          <ac:picMkLst>
            <pc:docMk/>
            <pc:sldMk cId="147466626" sldId="1815"/>
            <ac:picMk id="7" creationId="{D56AD42C-EBEE-449F-A9D3-432AFBB4530C}"/>
          </ac:picMkLst>
        </pc:picChg>
        <pc:picChg chg="add mod ord">
          <ac:chgData name="Yoel Kortick" userId="167978f5-7f40-4909-85d5-d4149554ad4e" providerId="ADAL" clId="{178E203D-F436-4EC6-B341-688274A1FBB1}" dt="2023-09-20T08:07:00.624" v="1811" actId="167"/>
          <ac:picMkLst>
            <pc:docMk/>
            <pc:sldMk cId="147466626" sldId="1815"/>
            <ac:picMk id="9" creationId="{247478FA-12AA-9CD8-8345-6DD2B0BD024D}"/>
          </ac:picMkLst>
        </pc:picChg>
        <pc:cxnChg chg="add">
          <ac:chgData name="Yoel Kortick" userId="167978f5-7f40-4909-85d5-d4149554ad4e" providerId="ADAL" clId="{178E203D-F436-4EC6-B341-688274A1FBB1}" dt="2023-09-20T08:07:54.902" v="1902" actId="11529"/>
          <ac:cxnSpMkLst>
            <pc:docMk/>
            <pc:sldMk cId="147466626" sldId="1815"/>
            <ac:cxnSpMk id="15" creationId="{F89DF931-3A29-8CC6-C0FF-6F14BF5A94F9}"/>
          </ac:cxnSpMkLst>
        </pc:cxnChg>
      </pc:sldChg>
      <pc:sldChg chg="addSp delSp modSp mod">
        <pc:chgData name="Yoel Kortick" userId="167978f5-7f40-4909-85d5-d4149554ad4e" providerId="ADAL" clId="{178E203D-F436-4EC6-B341-688274A1FBB1}" dt="2023-09-21T05:14:31.577" v="3580"/>
        <pc:sldMkLst>
          <pc:docMk/>
          <pc:sldMk cId="1247320376" sldId="1816"/>
        </pc:sldMkLst>
        <pc:spChg chg="mod">
          <ac:chgData name="Yoel Kortick" userId="167978f5-7f40-4909-85d5-d4149554ad4e" providerId="ADAL" clId="{178E203D-F436-4EC6-B341-688274A1FBB1}" dt="2023-09-21T05:14:31.577" v="3580"/>
          <ac:spMkLst>
            <pc:docMk/>
            <pc:sldMk cId="1247320376" sldId="1816"/>
            <ac:spMk id="3" creationId="{4FC18B40-6547-41EC-8A0E-1C8F40E0A42F}"/>
          </ac:spMkLst>
        </pc:spChg>
        <pc:spChg chg="mod">
          <ac:chgData name="Yoel Kortick" userId="167978f5-7f40-4909-85d5-d4149554ad4e" providerId="ADAL" clId="{178E203D-F436-4EC6-B341-688274A1FBB1}" dt="2023-09-21T05:14:31.577" v="3580"/>
          <ac:spMkLst>
            <pc:docMk/>
            <pc:sldMk cId="1247320376" sldId="1816"/>
            <ac:spMk id="4" creationId="{2490F34D-A7E2-4EA9-8B1A-78371A1F1CD1}"/>
          </ac:spMkLst>
        </pc:spChg>
        <pc:spChg chg="mod">
          <ac:chgData name="Yoel Kortick" userId="167978f5-7f40-4909-85d5-d4149554ad4e" providerId="ADAL" clId="{178E203D-F436-4EC6-B341-688274A1FBB1}" dt="2023-09-20T08:32:40.274" v="2205" actId="1036"/>
          <ac:spMkLst>
            <pc:docMk/>
            <pc:sldMk cId="1247320376" sldId="1816"/>
            <ac:spMk id="6" creationId="{2E0CDD08-8BCE-4850-ADE2-B54228A20251}"/>
          </ac:spMkLst>
        </pc:spChg>
        <pc:picChg chg="del">
          <ac:chgData name="Yoel Kortick" userId="167978f5-7f40-4909-85d5-d4149554ad4e" providerId="ADAL" clId="{178E203D-F436-4EC6-B341-688274A1FBB1}" dt="2023-09-20T08:32:29.721" v="2196" actId="478"/>
          <ac:picMkLst>
            <pc:docMk/>
            <pc:sldMk cId="1247320376" sldId="1816"/>
            <ac:picMk id="5" creationId="{8BC65AEA-4758-4D63-8D55-2F7895F3D5DA}"/>
          </ac:picMkLst>
        </pc:picChg>
        <pc:picChg chg="add mod ord">
          <ac:chgData name="Yoel Kortick" userId="167978f5-7f40-4909-85d5-d4149554ad4e" providerId="ADAL" clId="{178E203D-F436-4EC6-B341-688274A1FBB1}" dt="2023-09-20T08:32:43.020" v="2206" actId="208"/>
          <ac:picMkLst>
            <pc:docMk/>
            <pc:sldMk cId="1247320376" sldId="1816"/>
            <ac:picMk id="7" creationId="{6887AD44-8A06-D11D-32BF-B44D41C64B43}"/>
          </ac:picMkLst>
        </pc:picChg>
        <pc:picChg chg="add mod">
          <ac:chgData name="Yoel Kortick" userId="167978f5-7f40-4909-85d5-d4149554ad4e" providerId="ADAL" clId="{178E203D-F436-4EC6-B341-688274A1FBB1}" dt="2023-09-20T08:33:17.962" v="2208" actId="1076"/>
          <ac:picMkLst>
            <pc:docMk/>
            <pc:sldMk cId="1247320376" sldId="1816"/>
            <ac:picMk id="9" creationId="{D2BE5E92-A633-E45A-D370-6430242DEF0A}"/>
          </ac:picMkLst>
        </pc:picChg>
      </pc:sldChg>
      <pc:sldChg chg="addSp delSp modSp mod">
        <pc:chgData name="Yoel Kortick" userId="167978f5-7f40-4909-85d5-d4149554ad4e" providerId="ADAL" clId="{178E203D-F436-4EC6-B341-688274A1FBB1}" dt="2023-09-21T05:14:31.577" v="3580"/>
        <pc:sldMkLst>
          <pc:docMk/>
          <pc:sldMk cId="633710577" sldId="1817"/>
        </pc:sldMkLst>
        <pc:spChg chg="mod">
          <ac:chgData name="Yoel Kortick" userId="167978f5-7f40-4909-85d5-d4149554ad4e" providerId="ADAL" clId="{178E203D-F436-4EC6-B341-688274A1FBB1}" dt="2023-09-21T05:14:31.577" v="3580"/>
          <ac:spMkLst>
            <pc:docMk/>
            <pc:sldMk cId="633710577" sldId="1817"/>
            <ac:spMk id="3" creationId="{4FC18B40-6547-41EC-8A0E-1C8F40E0A42F}"/>
          </ac:spMkLst>
        </pc:spChg>
        <pc:spChg chg="mod">
          <ac:chgData name="Yoel Kortick" userId="167978f5-7f40-4909-85d5-d4149554ad4e" providerId="ADAL" clId="{178E203D-F436-4EC6-B341-688274A1FBB1}" dt="2023-09-20T12:01:04.371" v="3437" actId="14100"/>
          <ac:spMkLst>
            <pc:docMk/>
            <pc:sldMk cId="633710577" sldId="1817"/>
            <ac:spMk id="6" creationId="{756DB6F7-D0F7-4521-8D02-55986783F875}"/>
          </ac:spMkLst>
        </pc:spChg>
        <pc:spChg chg="mod">
          <ac:chgData name="Yoel Kortick" userId="167978f5-7f40-4909-85d5-d4149554ad4e" providerId="ADAL" clId="{178E203D-F436-4EC6-B341-688274A1FBB1}" dt="2023-09-20T12:01:00.474" v="3436" actId="14100"/>
          <ac:spMkLst>
            <pc:docMk/>
            <pc:sldMk cId="633710577" sldId="1817"/>
            <ac:spMk id="7" creationId="{5BD91AFB-C896-A473-63A0-96926152A316}"/>
          </ac:spMkLst>
        </pc:spChg>
        <pc:picChg chg="del mod">
          <ac:chgData name="Yoel Kortick" userId="167978f5-7f40-4909-85d5-d4149554ad4e" providerId="ADAL" clId="{178E203D-F436-4EC6-B341-688274A1FBB1}" dt="2023-09-20T12:00:52.834" v="3433" actId="478"/>
          <ac:picMkLst>
            <pc:docMk/>
            <pc:sldMk cId="633710577" sldId="1817"/>
            <ac:picMk id="5" creationId="{CBF4F9C4-C3FF-0221-ADB2-8FEDA361DA32}"/>
          </ac:picMkLst>
        </pc:picChg>
        <pc:picChg chg="add mod ord">
          <ac:chgData name="Yoel Kortick" userId="167978f5-7f40-4909-85d5-d4149554ad4e" providerId="ADAL" clId="{178E203D-F436-4EC6-B341-688274A1FBB1}" dt="2023-09-20T12:01:06.431" v="3438" actId="208"/>
          <ac:picMkLst>
            <pc:docMk/>
            <pc:sldMk cId="633710577" sldId="1817"/>
            <ac:picMk id="8" creationId="{8ED8EE2A-27DB-A543-70F2-B940200B854E}"/>
          </ac:picMkLst>
        </pc:picChg>
      </pc:sldChg>
      <pc:sldChg chg="modSp">
        <pc:chgData name="Yoel Kortick" userId="167978f5-7f40-4909-85d5-d4149554ad4e" providerId="ADAL" clId="{178E203D-F436-4EC6-B341-688274A1FBB1}" dt="2023-09-21T05:14:31.577" v="3580"/>
        <pc:sldMkLst>
          <pc:docMk/>
          <pc:sldMk cId="2383830340" sldId="1818"/>
        </pc:sldMkLst>
        <pc:spChg chg="mod">
          <ac:chgData name="Yoel Kortick" userId="167978f5-7f40-4909-85d5-d4149554ad4e" providerId="ADAL" clId="{178E203D-F436-4EC6-B341-688274A1FBB1}" dt="2023-09-21T05:14:31.577" v="3580"/>
          <ac:spMkLst>
            <pc:docMk/>
            <pc:sldMk cId="2383830340" sldId="1818"/>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903591681" sldId="1819"/>
        </pc:sldMkLst>
        <pc:spChg chg="mod">
          <ac:chgData name="Yoel Kortick" userId="167978f5-7f40-4909-85d5-d4149554ad4e" providerId="ADAL" clId="{178E203D-F436-4EC6-B341-688274A1FBB1}" dt="2023-09-20T06:52:15.007" v="246" actId="1037"/>
          <ac:spMkLst>
            <pc:docMk/>
            <pc:sldMk cId="903591681" sldId="1819"/>
            <ac:spMk id="2" creationId="{29E475A2-4A95-4303-9D93-540C7D188F43}"/>
          </ac:spMkLst>
        </pc:spChg>
        <pc:spChg chg="mod">
          <ac:chgData name="Yoel Kortick" userId="167978f5-7f40-4909-85d5-d4149554ad4e" providerId="ADAL" clId="{178E203D-F436-4EC6-B341-688274A1FBB1}" dt="2023-09-21T05:14:31.577" v="3580"/>
          <ac:spMkLst>
            <pc:docMk/>
            <pc:sldMk cId="903591681" sldId="1819"/>
            <ac:spMk id="3" creationId="{4FC18B40-6547-41EC-8A0E-1C8F40E0A42F}"/>
          </ac:spMkLst>
        </pc:spChg>
        <pc:spChg chg="mod">
          <ac:chgData name="Yoel Kortick" userId="167978f5-7f40-4909-85d5-d4149554ad4e" providerId="ADAL" clId="{178E203D-F436-4EC6-B341-688274A1FBB1}" dt="2023-09-21T05:14:31.577" v="3580"/>
          <ac:spMkLst>
            <pc:docMk/>
            <pc:sldMk cId="903591681" sldId="1819"/>
            <ac:spMk id="4" creationId="{2490F34D-A7E2-4EA9-8B1A-78371A1F1CD1}"/>
          </ac:spMkLst>
        </pc:spChg>
        <pc:spChg chg="add mod">
          <ac:chgData name="Yoel Kortick" userId="167978f5-7f40-4909-85d5-d4149554ad4e" providerId="ADAL" clId="{178E203D-F436-4EC6-B341-688274A1FBB1}" dt="2023-09-21T05:14:31.577" v="3580"/>
          <ac:spMkLst>
            <pc:docMk/>
            <pc:sldMk cId="903591681" sldId="1819"/>
            <ac:spMk id="5" creationId="{1E57424E-B606-4304-E6A0-8AAAA1AADFE4}"/>
          </ac:spMkLst>
        </pc:spChg>
        <pc:spChg chg="add mod">
          <ac:chgData name="Yoel Kortick" userId="167978f5-7f40-4909-85d5-d4149554ad4e" providerId="ADAL" clId="{178E203D-F436-4EC6-B341-688274A1FBB1}" dt="2023-09-21T05:14:31.577" v="3580"/>
          <ac:spMkLst>
            <pc:docMk/>
            <pc:sldMk cId="903591681" sldId="1819"/>
            <ac:spMk id="8" creationId="{6A12B8FB-284D-AD09-2394-DAECAF7F12D1}"/>
          </ac:spMkLst>
        </pc:spChg>
        <pc:picChg chg="del">
          <ac:chgData name="Yoel Kortick" userId="167978f5-7f40-4909-85d5-d4149554ad4e" providerId="ADAL" clId="{178E203D-F436-4EC6-B341-688274A1FBB1}" dt="2023-09-20T06:51:45.281" v="208" actId="478"/>
          <ac:picMkLst>
            <pc:docMk/>
            <pc:sldMk cId="903591681" sldId="1819"/>
            <ac:picMk id="6" creationId="{2B84228A-DD30-468A-8435-63152E221B13}"/>
          </ac:picMkLst>
        </pc:picChg>
        <pc:picChg chg="add mod ord">
          <ac:chgData name="Yoel Kortick" userId="167978f5-7f40-4909-85d5-d4149554ad4e" providerId="ADAL" clId="{178E203D-F436-4EC6-B341-688274A1FBB1}" dt="2023-09-20T06:52:34.412" v="248" actId="167"/>
          <ac:picMkLst>
            <pc:docMk/>
            <pc:sldMk cId="903591681" sldId="1819"/>
            <ac:picMk id="7" creationId="{211792D8-B9C1-7BCE-6068-B351B83D6767}"/>
          </ac:picMkLst>
        </pc:picChg>
        <pc:cxnChg chg="add mod">
          <ac:chgData name="Yoel Kortick" userId="167978f5-7f40-4909-85d5-d4149554ad4e" providerId="ADAL" clId="{178E203D-F436-4EC6-B341-688274A1FBB1}" dt="2023-09-20T11:04:12.884" v="2741" actId="1035"/>
          <ac:cxnSpMkLst>
            <pc:docMk/>
            <pc:sldMk cId="903591681" sldId="1819"/>
            <ac:cxnSpMk id="6" creationId="{48E46E23-E6E2-32BB-C153-8B7B38D7FA7C}"/>
          </ac:cxnSpMkLst>
        </pc:cxnChg>
        <pc:cxnChg chg="add mod">
          <ac:chgData name="Yoel Kortick" userId="167978f5-7f40-4909-85d5-d4149554ad4e" providerId="ADAL" clId="{178E203D-F436-4EC6-B341-688274A1FBB1}" dt="2023-09-20T11:04:12.884" v="2741" actId="1035"/>
          <ac:cxnSpMkLst>
            <pc:docMk/>
            <pc:sldMk cId="903591681" sldId="1819"/>
            <ac:cxnSpMk id="9" creationId="{DDA38B6E-5E0E-B01B-6602-6794C5353823}"/>
          </ac:cxnSpMkLst>
        </pc:cxnChg>
        <pc:cxnChg chg="add">
          <ac:chgData name="Yoel Kortick" userId="167978f5-7f40-4909-85d5-d4149554ad4e" providerId="ADAL" clId="{178E203D-F436-4EC6-B341-688274A1FBB1}" dt="2023-09-20T06:54:31.128" v="306" actId="11529"/>
          <ac:cxnSpMkLst>
            <pc:docMk/>
            <pc:sldMk cId="903591681" sldId="1819"/>
            <ac:cxnSpMk id="10" creationId="{6422D452-ABE8-991F-6C43-A890858A2192}"/>
          </ac:cxnSpMkLst>
        </pc:cxnChg>
        <pc:cxnChg chg="add mod">
          <ac:chgData name="Yoel Kortick" userId="167978f5-7f40-4909-85d5-d4149554ad4e" providerId="ADAL" clId="{178E203D-F436-4EC6-B341-688274A1FBB1}" dt="2023-09-20T06:54:43.070" v="309"/>
          <ac:cxnSpMkLst>
            <pc:docMk/>
            <pc:sldMk cId="903591681" sldId="1819"/>
            <ac:cxnSpMk id="11" creationId="{C844EE87-914F-047F-C2EC-569913EC6BF7}"/>
          </ac:cxnSpMkLst>
        </pc:cxnChg>
      </pc:sldChg>
      <pc:sldChg chg="addSp delSp modSp mod">
        <pc:chgData name="Yoel Kortick" userId="167978f5-7f40-4909-85d5-d4149554ad4e" providerId="ADAL" clId="{178E203D-F436-4EC6-B341-688274A1FBB1}" dt="2023-09-21T05:14:31.577" v="3580"/>
        <pc:sldMkLst>
          <pc:docMk/>
          <pc:sldMk cId="1591402680" sldId="1820"/>
        </pc:sldMkLst>
        <pc:spChg chg="del">
          <ac:chgData name="Yoel Kortick" userId="167978f5-7f40-4909-85d5-d4149554ad4e" providerId="ADAL" clId="{178E203D-F436-4EC6-B341-688274A1FBB1}" dt="2023-09-20T07:34:51.389" v="1570" actId="478"/>
          <ac:spMkLst>
            <pc:docMk/>
            <pc:sldMk cId="1591402680" sldId="1820"/>
            <ac:spMk id="2" creationId="{A9F054D5-E13B-4D99-973D-20F52A679840}"/>
          </ac:spMkLst>
        </pc:spChg>
        <pc:spChg chg="mod">
          <ac:chgData name="Yoel Kortick" userId="167978f5-7f40-4909-85d5-d4149554ad4e" providerId="ADAL" clId="{178E203D-F436-4EC6-B341-688274A1FBB1}" dt="2023-09-21T05:14:31.577" v="3580"/>
          <ac:spMkLst>
            <pc:docMk/>
            <pc:sldMk cId="1591402680" sldId="1820"/>
            <ac:spMk id="3" creationId="{4FC18B40-6547-41EC-8A0E-1C8F40E0A42F}"/>
          </ac:spMkLst>
        </pc:spChg>
        <pc:spChg chg="mod">
          <ac:chgData name="Yoel Kortick" userId="167978f5-7f40-4909-85d5-d4149554ad4e" providerId="ADAL" clId="{178E203D-F436-4EC6-B341-688274A1FBB1}" dt="2023-09-20T07:34:47.493" v="1568" actId="20577"/>
          <ac:spMkLst>
            <pc:docMk/>
            <pc:sldMk cId="1591402680" sldId="1820"/>
            <ac:spMk id="4" creationId="{2490F34D-A7E2-4EA9-8B1A-78371A1F1CD1}"/>
          </ac:spMkLst>
        </pc:spChg>
        <pc:spChg chg="del">
          <ac:chgData name="Yoel Kortick" userId="167978f5-7f40-4909-85d5-d4149554ad4e" providerId="ADAL" clId="{178E203D-F436-4EC6-B341-688274A1FBB1}" dt="2023-09-20T07:34:51.389" v="1570" actId="478"/>
          <ac:spMkLst>
            <pc:docMk/>
            <pc:sldMk cId="1591402680" sldId="1820"/>
            <ac:spMk id="7" creationId="{A3991FDB-2A30-4E7C-9813-2CAB7E5300D6}"/>
          </ac:spMkLst>
        </pc:spChg>
        <pc:spChg chg="del">
          <ac:chgData name="Yoel Kortick" userId="167978f5-7f40-4909-85d5-d4149554ad4e" providerId="ADAL" clId="{178E203D-F436-4EC6-B341-688274A1FBB1}" dt="2023-09-20T07:34:51.389" v="1570" actId="478"/>
          <ac:spMkLst>
            <pc:docMk/>
            <pc:sldMk cId="1591402680" sldId="1820"/>
            <ac:spMk id="8" creationId="{0AB13733-1AF5-48A4-8931-013860C5561E}"/>
          </ac:spMkLst>
        </pc:spChg>
        <pc:picChg chg="del">
          <ac:chgData name="Yoel Kortick" userId="167978f5-7f40-4909-85d5-d4149554ad4e" providerId="ADAL" clId="{178E203D-F436-4EC6-B341-688274A1FBB1}" dt="2023-09-20T07:34:49.499" v="1569" actId="478"/>
          <ac:picMkLst>
            <pc:docMk/>
            <pc:sldMk cId="1591402680" sldId="1820"/>
            <ac:picMk id="5" creationId="{246F61F0-E6ED-4665-879A-B508DE79EBD1}"/>
          </ac:picMkLst>
        </pc:picChg>
        <pc:picChg chg="add mod">
          <ac:chgData name="Yoel Kortick" userId="167978f5-7f40-4909-85d5-d4149554ad4e" providerId="ADAL" clId="{178E203D-F436-4EC6-B341-688274A1FBB1}" dt="2023-09-20T07:35:45.052" v="1578" actId="14100"/>
          <ac:picMkLst>
            <pc:docMk/>
            <pc:sldMk cId="1591402680" sldId="1820"/>
            <ac:picMk id="10" creationId="{FB827A39-4F0D-DC27-62A4-4EB4D9ED8C5C}"/>
          </ac:picMkLst>
        </pc:picChg>
        <pc:picChg chg="add mod">
          <ac:chgData name="Yoel Kortick" userId="167978f5-7f40-4909-85d5-d4149554ad4e" providerId="ADAL" clId="{178E203D-F436-4EC6-B341-688274A1FBB1}" dt="2023-09-20T07:35:40.828" v="1577" actId="208"/>
          <ac:picMkLst>
            <pc:docMk/>
            <pc:sldMk cId="1591402680" sldId="1820"/>
            <ac:picMk id="13" creationId="{9941571B-FC79-8488-3A76-38F6EA02C796}"/>
          </ac:picMkLst>
        </pc:picChg>
        <pc:cxnChg chg="del mod">
          <ac:chgData name="Yoel Kortick" userId="167978f5-7f40-4909-85d5-d4149554ad4e" providerId="ADAL" clId="{178E203D-F436-4EC6-B341-688274A1FBB1}" dt="2023-09-20T07:34:51.389" v="1570" actId="478"/>
          <ac:cxnSpMkLst>
            <pc:docMk/>
            <pc:sldMk cId="1591402680" sldId="1820"/>
            <ac:cxnSpMk id="9" creationId="{7EB7499A-6BBC-42F1-9C56-B06442CB68C9}"/>
          </ac:cxnSpMkLst>
        </pc:cxnChg>
        <pc:cxnChg chg="del">
          <ac:chgData name="Yoel Kortick" userId="167978f5-7f40-4909-85d5-d4149554ad4e" providerId="ADAL" clId="{178E203D-F436-4EC6-B341-688274A1FBB1}" dt="2023-09-20T07:34:51.389" v="1570" actId="478"/>
          <ac:cxnSpMkLst>
            <pc:docMk/>
            <pc:sldMk cId="1591402680" sldId="1820"/>
            <ac:cxnSpMk id="11" creationId="{6FC5183A-99F0-4242-9583-EBC732A011F4}"/>
          </ac:cxnSpMkLst>
        </pc:cxnChg>
      </pc:sldChg>
      <pc:sldChg chg="modSp">
        <pc:chgData name="Yoel Kortick" userId="167978f5-7f40-4909-85d5-d4149554ad4e" providerId="ADAL" clId="{178E203D-F436-4EC6-B341-688274A1FBB1}" dt="2023-09-21T05:14:31.577" v="3580"/>
        <pc:sldMkLst>
          <pc:docMk/>
          <pc:sldMk cId="682461583" sldId="1821"/>
        </pc:sldMkLst>
        <pc:spChg chg="mod">
          <ac:chgData name="Yoel Kortick" userId="167978f5-7f40-4909-85d5-d4149554ad4e" providerId="ADAL" clId="{178E203D-F436-4EC6-B341-688274A1FBB1}" dt="2023-09-21T05:14:31.577" v="3580"/>
          <ac:spMkLst>
            <pc:docMk/>
            <pc:sldMk cId="682461583" sldId="1821"/>
            <ac:spMk id="3" creationId="{4FC18B40-6547-41EC-8A0E-1C8F40E0A42F}"/>
          </ac:spMkLst>
        </pc:spChg>
        <pc:spChg chg="mod">
          <ac:chgData name="Yoel Kortick" userId="167978f5-7f40-4909-85d5-d4149554ad4e" providerId="ADAL" clId="{178E203D-F436-4EC6-B341-688274A1FBB1}" dt="2023-09-21T05:14:31.577" v="3580"/>
          <ac:spMkLst>
            <pc:docMk/>
            <pc:sldMk cId="682461583" sldId="1821"/>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183439777" sldId="1822"/>
        </pc:sldMkLst>
        <pc:spChg chg="mod">
          <ac:chgData name="Yoel Kortick" userId="167978f5-7f40-4909-85d5-d4149554ad4e" providerId="ADAL" clId="{178E203D-F436-4EC6-B341-688274A1FBB1}" dt="2023-09-21T05:14:31.577" v="3580"/>
          <ac:spMkLst>
            <pc:docMk/>
            <pc:sldMk cId="183439777" sldId="1822"/>
            <ac:spMk id="3" creationId="{4FC18B40-6547-41EC-8A0E-1C8F40E0A42F}"/>
          </ac:spMkLst>
        </pc:spChg>
        <pc:spChg chg="add mod">
          <ac:chgData name="Yoel Kortick" userId="167978f5-7f40-4909-85d5-d4149554ad4e" providerId="ADAL" clId="{178E203D-F436-4EC6-B341-688274A1FBB1}" dt="2023-09-20T07:53:30.725" v="1684" actId="1037"/>
          <ac:spMkLst>
            <pc:docMk/>
            <pc:sldMk cId="183439777" sldId="1822"/>
            <ac:spMk id="6" creationId="{142378E3-0F33-3FFE-7076-B12A02B94888}"/>
          </ac:spMkLst>
        </pc:spChg>
        <pc:spChg chg="del">
          <ac:chgData name="Yoel Kortick" userId="167978f5-7f40-4909-85d5-d4149554ad4e" providerId="ADAL" clId="{178E203D-F436-4EC6-B341-688274A1FBB1}" dt="2023-09-20T07:49:59.349" v="1659" actId="478"/>
          <ac:spMkLst>
            <pc:docMk/>
            <pc:sldMk cId="183439777" sldId="1822"/>
            <ac:spMk id="7" creationId="{175999EB-565B-4BA2-9CC8-777407B07A16}"/>
          </ac:spMkLst>
        </pc:spChg>
        <pc:spChg chg="mod">
          <ac:chgData name="Yoel Kortick" userId="167978f5-7f40-4909-85d5-d4149554ad4e" providerId="ADAL" clId="{178E203D-F436-4EC6-B341-688274A1FBB1}" dt="2023-09-21T05:14:31.577" v="3580"/>
          <ac:spMkLst>
            <pc:docMk/>
            <pc:sldMk cId="183439777" sldId="1822"/>
            <ac:spMk id="12" creationId="{E8E43AC9-5C96-4798-B751-EDB6EC40D17B}"/>
          </ac:spMkLst>
        </pc:spChg>
        <pc:spChg chg="del">
          <ac:chgData name="Yoel Kortick" userId="167978f5-7f40-4909-85d5-d4149554ad4e" providerId="ADAL" clId="{178E203D-F436-4EC6-B341-688274A1FBB1}" dt="2023-09-20T07:49:55.084" v="1656" actId="478"/>
          <ac:spMkLst>
            <pc:docMk/>
            <pc:sldMk cId="183439777" sldId="1822"/>
            <ac:spMk id="14" creationId="{F1D2BB33-47EF-482F-A608-9A4436412A37}"/>
          </ac:spMkLst>
        </pc:spChg>
        <pc:spChg chg="add mod">
          <ac:chgData name="Yoel Kortick" userId="167978f5-7f40-4909-85d5-d4149554ad4e" providerId="ADAL" clId="{178E203D-F436-4EC6-B341-688274A1FBB1}" dt="2023-09-20T07:53:44.260" v="1693" actId="14100"/>
          <ac:spMkLst>
            <pc:docMk/>
            <pc:sldMk cId="183439777" sldId="1822"/>
            <ac:spMk id="19" creationId="{19966735-21AD-A387-E14D-396B2A32F093}"/>
          </ac:spMkLst>
        </pc:spChg>
        <pc:picChg chg="del">
          <ac:chgData name="Yoel Kortick" userId="167978f5-7f40-4909-85d5-d4149554ad4e" providerId="ADAL" clId="{178E203D-F436-4EC6-B341-688274A1FBB1}" dt="2023-09-20T07:49:44.637" v="1653" actId="478"/>
          <ac:picMkLst>
            <pc:docMk/>
            <pc:sldMk cId="183439777" sldId="1822"/>
            <ac:picMk id="4" creationId="{B01DE7EE-817C-4D57-B7E4-DF95EFFA321C}"/>
          </ac:picMkLst>
        </pc:picChg>
        <pc:picChg chg="add del mod ord">
          <ac:chgData name="Yoel Kortick" userId="167978f5-7f40-4909-85d5-d4149554ad4e" providerId="ADAL" clId="{178E203D-F436-4EC6-B341-688274A1FBB1}" dt="2023-09-20T07:53:13.668" v="1676" actId="478"/>
          <ac:picMkLst>
            <pc:docMk/>
            <pc:sldMk cId="183439777" sldId="1822"/>
            <ac:picMk id="5" creationId="{FE463A15-8AA4-374E-18DE-72132120FB2C}"/>
          </ac:picMkLst>
        </pc:picChg>
        <pc:picChg chg="add mod ord">
          <ac:chgData name="Yoel Kortick" userId="167978f5-7f40-4909-85d5-d4149554ad4e" providerId="ADAL" clId="{178E203D-F436-4EC6-B341-688274A1FBB1}" dt="2023-09-20T07:53:46.214" v="1694" actId="208"/>
          <ac:picMkLst>
            <pc:docMk/>
            <pc:sldMk cId="183439777" sldId="1822"/>
            <ac:picMk id="15" creationId="{0F689B7A-E41D-3293-8751-AFCC4B94E1E3}"/>
          </ac:picMkLst>
        </pc:picChg>
        <pc:cxnChg chg="add mod">
          <ac:chgData name="Yoel Kortick" userId="167978f5-7f40-4909-85d5-d4149554ad4e" providerId="ADAL" clId="{178E203D-F436-4EC6-B341-688274A1FBB1}" dt="2023-09-20T07:53:37.869" v="1691" actId="1035"/>
          <ac:cxnSpMkLst>
            <pc:docMk/>
            <pc:sldMk cId="183439777" sldId="1822"/>
            <ac:cxnSpMk id="8" creationId="{98E2308D-66DA-C0F2-EC14-AEFA71145AA1}"/>
          </ac:cxnSpMkLst>
        </pc:cxnChg>
        <pc:cxnChg chg="add mod">
          <ac:chgData name="Yoel Kortick" userId="167978f5-7f40-4909-85d5-d4149554ad4e" providerId="ADAL" clId="{178E203D-F436-4EC6-B341-688274A1FBB1}" dt="2023-09-20T07:53:37.869" v="1691" actId="1035"/>
          <ac:cxnSpMkLst>
            <pc:docMk/>
            <pc:sldMk cId="183439777" sldId="1822"/>
            <ac:cxnSpMk id="9" creationId="{5758AC48-1359-6ABC-95F4-BCAA834AF067}"/>
          </ac:cxnSpMkLst>
        </pc:cxnChg>
        <pc:cxnChg chg="del">
          <ac:chgData name="Yoel Kortick" userId="167978f5-7f40-4909-85d5-d4149554ad4e" providerId="ADAL" clId="{178E203D-F436-4EC6-B341-688274A1FBB1}" dt="2023-09-20T07:49:56.140" v="1657" actId="478"/>
          <ac:cxnSpMkLst>
            <pc:docMk/>
            <pc:sldMk cId="183439777" sldId="1822"/>
            <ac:cxnSpMk id="16" creationId="{21F2F931-11A9-44E6-B69A-66FB4E5F8696}"/>
          </ac:cxnSpMkLst>
        </pc:cxnChg>
        <pc:cxnChg chg="del">
          <ac:chgData name="Yoel Kortick" userId="167978f5-7f40-4909-85d5-d4149554ad4e" providerId="ADAL" clId="{178E203D-F436-4EC6-B341-688274A1FBB1}" dt="2023-09-20T07:49:57.229" v="1658" actId="478"/>
          <ac:cxnSpMkLst>
            <pc:docMk/>
            <pc:sldMk cId="183439777" sldId="1822"/>
            <ac:cxnSpMk id="18" creationId="{1C684AFA-F5E4-46C3-99E9-7D1212EFC483}"/>
          </ac:cxnSpMkLst>
        </pc:cxnChg>
      </pc:sldChg>
      <pc:sldChg chg="addSp delSp modSp mod">
        <pc:chgData name="Yoel Kortick" userId="167978f5-7f40-4909-85d5-d4149554ad4e" providerId="ADAL" clId="{178E203D-F436-4EC6-B341-688274A1FBB1}" dt="2023-09-21T05:14:31.577" v="3580"/>
        <pc:sldMkLst>
          <pc:docMk/>
          <pc:sldMk cId="3609078475" sldId="1823"/>
        </pc:sldMkLst>
        <pc:spChg chg="mod">
          <ac:chgData name="Yoel Kortick" userId="167978f5-7f40-4909-85d5-d4149554ad4e" providerId="ADAL" clId="{178E203D-F436-4EC6-B341-688274A1FBB1}" dt="2023-09-21T05:14:31.577" v="3580"/>
          <ac:spMkLst>
            <pc:docMk/>
            <pc:sldMk cId="3609078475" sldId="1823"/>
            <ac:spMk id="3" creationId="{4FC18B40-6547-41EC-8A0E-1C8F40E0A42F}"/>
          </ac:spMkLst>
        </pc:spChg>
        <pc:spChg chg="mod">
          <ac:chgData name="Yoel Kortick" userId="167978f5-7f40-4909-85d5-d4149554ad4e" providerId="ADAL" clId="{178E203D-F436-4EC6-B341-688274A1FBB1}" dt="2023-09-20T07:54:59.219" v="1706" actId="1038"/>
          <ac:spMkLst>
            <pc:docMk/>
            <pc:sldMk cId="3609078475" sldId="1823"/>
            <ac:spMk id="8" creationId="{1E526910-B740-43BB-9934-776ECEBC2ABA}"/>
          </ac:spMkLst>
        </pc:spChg>
        <pc:spChg chg="mod">
          <ac:chgData name="Yoel Kortick" userId="167978f5-7f40-4909-85d5-d4149554ad4e" providerId="ADAL" clId="{178E203D-F436-4EC6-B341-688274A1FBB1}" dt="2023-09-20T07:55:08.244" v="1708" actId="14100"/>
          <ac:spMkLst>
            <pc:docMk/>
            <pc:sldMk cId="3609078475" sldId="1823"/>
            <ac:spMk id="9" creationId="{F393EE36-AA6E-4DC6-92C1-2A8879A01ECC}"/>
          </ac:spMkLst>
        </pc:spChg>
        <pc:picChg chg="add mod ord">
          <ac:chgData name="Yoel Kortick" userId="167978f5-7f40-4909-85d5-d4149554ad4e" providerId="ADAL" clId="{178E203D-F436-4EC6-B341-688274A1FBB1}" dt="2023-09-20T07:55:10.286" v="1709" actId="208"/>
          <ac:picMkLst>
            <pc:docMk/>
            <pc:sldMk cId="3609078475" sldId="1823"/>
            <ac:picMk id="4" creationId="{A8DE6F88-5605-D8C4-129F-208A53610163}"/>
          </ac:picMkLst>
        </pc:picChg>
        <pc:picChg chg="del">
          <ac:chgData name="Yoel Kortick" userId="167978f5-7f40-4909-85d5-d4149554ad4e" providerId="ADAL" clId="{178E203D-F436-4EC6-B341-688274A1FBB1}" dt="2023-09-20T07:54:40.196" v="1695" actId="478"/>
          <ac:picMkLst>
            <pc:docMk/>
            <pc:sldMk cId="3609078475" sldId="1823"/>
            <ac:picMk id="7" creationId="{9EEBA573-08D1-4659-AE6F-F876C30FF0F7}"/>
          </ac:picMkLst>
        </pc:picChg>
      </pc:sldChg>
      <pc:sldChg chg="addSp delSp modSp mod">
        <pc:chgData name="Yoel Kortick" userId="167978f5-7f40-4909-85d5-d4149554ad4e" providerId="ADAL" clId="{178E203D-F436-4EC6-B341-688274A1FBB1}" dt="2023-09-21T05:14:31.577" v="3580"/>
        <pc:sldMkLst>
          <pc:docMk/>
          <pc:sldMk cId="4080501231" sldId="1824"/>
        </pc:sldMkLst>
        <pc:spChg chg="mod">
          <ac:chgData name="Yoel Kortick" userId="167978f5-7f40-4909-85d5-d4149554ad4e" providerId="ADAL" clId="{178E203D-F436-4EC6-B341-688274A1FBB1}" dt="2023-09-21T05:14:31.577" v="3580"/>
          <ac:spMkLst>
            <pc:docMk/>
            <pc:sldMk cId="4080501231" sldId="1824"/>
            <ac:spMk id="3" creationId="{4FC18B40-6547-41EC-8A0E-1C8F40E0A42F}"/>
          </ac:spMkLst>
        </pc:spChg>
        <pc:spChg chg="mod">
          <ac:chgData name="Yoel Kortick" userId="167978f5-7f40-4909-85d5-d4149554ad4e" providerId="ADAL" clId="{178E203D-F436-4EC6-B341-688274A1FBB1}" dt="2023-09-20T08:31:40.569" v="2194" actId="14100"/>
          <ac:spMkLst>
            <pc:docMk/>
            <pc:sldMk cId="4080501231" sldId="1824"/>
            <ac:spMk id="6" creationId="{02254342-80BD-425E-8908-A39E74E1BA6A}"/>
          </ac:spMkLst>
        </pc:spChg>
        <pc:picChg chg="del">
          <ac:chgData name="Yoel Kortick" userId="167978f5-7f40-4909-85d5-d4149554ad4e" providerId="ADAL" clId="{178E203D-F436-4EC6-B341-688274A1FBB1}" dt="2023-09-20T08:31:28.650" v="2182" actId="478"/>
          <ac:picMkLst>
            <pc:docMk/>
            <pc:sldMk cId="4080501231" sldId="1824"/>
            <ac:picMk id="5" creationId="{0E4DAAC3-F40E-4C93-A800-E989D6756795}"/>
          </ac:picMkLst>
        </pc:picChg>
        <pc:picChg chg="add mod ord">
          <ac:chgData name="Yoel Kortick" userId="167978f5-7f40-4909-85d5-d4149554ad4e" providerId="ADAL" clId="{178E203D-F436-4EC6-B341-688274A1FBB1}" dt="2023-09-20T08:31:42.301" v="2195" actId="208"/>
          <ac:picMkLst>
            <pc:docMk/>
            <pc:sldMk cId="4080501231" sldId="1824"/>
            <ac:picMk id="7" creationId="{1DBC2352-ED51-3420-55E7-46CBC127CB28}"/>
          </ac:picMkLst>
        </pc:picChg>
      </pc:sldChg>
      <pc:sldChg chg="modSp">
        <pc:chgData name="Yoel Kortick" userId="167978f5-7f40-4909-85d5-d4149554ad4e" providerId="ADAL" clId="{178E203D-F436-4EC6-B341-688274A1FBB1}" dt="2023-09-21T05:14:31.577" v="3580"/>
        <pc:sldMkLst>
          <pc:docMk/>
          <pc:sldMk cId="3314777321" sldId="1825"/>
        </pc:sldMkLst>
        <pc:spChg chg="mod">
          <ac:chgData name="Yoel Kortick" userId="167978f5-7f40-4909-85d5-d4149554ad4e" providerId="ADAL" clId="{178E203D-F436-4EC6-B341-688274A1FBB1}" dt="2023-09-21T05:14:31.577" v="3580"/>
          <ac:spMkLst>
            <pc:docMk/>
            <pc:sldMk cId="3314777321" sldId="1825"/>
            <ac:spMk id="4" creationId="{A1FE6F9A-C018-4915-94D1-7B4CD1DF4BFF}"/>
          </ac:spMkLst>
        </pc:spChg>
      </pc:sldChg>
      <pc:sldChg chg="modSp">
        <pc:chgData name="Yoel Kortick" userId="167978f5-7f40-4909-85d5-d4149554ad4e" providerId="ADAL" clId="{178E203D-F436-4EC6-B341-688274A1FBB1}" dt="2023-09-21T05:14:31.577" v="3580"/>
        <pc:sldMkLst>
          <pc:docMk/>
          <pc:sldMk cId="1272440166" sldId="1826"/>
        </pc:sldMkLst>
        <pc:spChg chg="mod">
          <ac:chgData name="Yoel Kortick" userId="167978f5-7f40-4909-85d5-d4149554ad4e" providerId="ADAL" clId="{178E203D-F436-4EC6-B341-688274A1FBB1}" dt="2023-09-21T05:14:31.577" v="3580"/>
          <ac:spMkLst>
            <pc:docMk/>
            <pc:sldMk cId="1272440166" sldId="1826"/>
            <ac:spMk id="3" creationId="{4FC18B40-6547-41EC-8A0E-1C8F40E0A42F}"/>
          </ac:spMkLst>
        </pc:spChg>
        <pc:spChg chg="mod">
          <ac:chgData name="Yoel Kortick" userId="167978f5-7f40-4909-85d5-d4149554ad4e" providerId="ADAL" clId="{178E203D-F436-4EC6-B341-688274A1FBB1}" dt="2023-09-21T05:14:31.577" v="3580"/>
          <ac:spMkLst>
            <pc:docMk/>
            <pc:sldMk cId="1272440166" sldId="1826"/>
            <ac:spMk id="4" creationId="{2490F34D-A7E2-4EA9-8B1A-78371A1F1CD1}"/>
          </ac:spMkLst>
        </pc:spChg>
      </pc:sldChg>
      <pc:sldChg chg="modSp">
        <pc:chgData name="Yoel Kortick" userId="167978f5-7f40-4909-85d5-d4149554ad4e" providerId="ADAL" clId="{178E203D-F436-4EC6-B341-688274A1FBB1}" dt="2023-09-21T05:14:31.577" v="3580"/>
        <pc:sldMkLst>
          <pc:docMk/>
          <pc:sldMk cId="2435623931" sldId="1827"/>
        </pc:sldMkLst>
        <pc:spChg chg="mod">
          <ac:chgData name="Yoel Kortick" userId="167978f5-7f40-4909-85d5-d4149554ad4e" providerId="ADAL" clId="{178E203D-F436-4EC6-B341-688274A1FBB1}" dt="2023-09-21T05:14:31.577" v="3580"/>
          <ac:spMkLst>
            <pc:docMk/>
            <pc:sldMk cId="2435623931" sldId="1827"/>
            <ac:spMk id="3" creationId="{4FC18B40-6547-41EC-8A0E-1C8F40E0A42F}"/>
          </ac:spMkLst>
        </pc:spChg>
      </pc:sldChg>
      <pc:sldChg chg="modSp">
        <pc:chgData name="Yoel Kortick" userId="167978f5-7f40-4909-85d5-d4149554ad4e" providerId="ADAL" clId="{178E203D-F436-4EC6-B341-688274A1FBB1}" dt="2023-09-21T05:14:31.577" v="3580"/>
        <pc:sldMkLst>
          <pc:docMk/>
          <pc:sldMk cId="356012411" sldId="1828"/>
        </pc:sldMkLst>
        <pc:spChg chg="mod">
          <ac:chgData name="Yoel Kortick" userId="167978f5-7f40-4909-85d5-d4149554ad4e" providerId="ADAL" clId="{178E203D-F436-4EC6-B341-688274A1FBB1}" dt="2023-09-21T05:14:31.577" v="3580"/>
          <ac:spMkLst>
            <pc:docMk/>
            <pc:sldMk cId="356012411" sldId="1828"/>
            <ac:spMk id="3" creationId="{4FC18B40-6547-41EC-8A0E-1C8F40E0A42F}"/>
          </ac:spMkLst>
        </pc:spChg>
      </pc:sldChg>
      <pc:sldChg chg="modSp">
        <pc:chgData name="Yoel Kortick" userId="167978f5-7f40-4909-85d5-d4149554ad4e" providerId="ADAL" clId="{178E203D-F436-4EC6-B341-688274A1FBB1}" dt="2023-09-21T05:14:31.577" v="3580"/>
        <pc:sldMkLst>
          <pc:docMk/>
          <pc:sldMk cId="553306085" sldId="1829"/>
        </pc:sldMkLst>
        <pc:spChg chg="mod">
          <ac:chgData name="Yoel Kortick" userId="167978f5-7f40-4909-85d5-d4149554ad4e" providerId="ADAL" clId="{178E203D-F436-4EC6-B341-688274A1FBB1}" dt="2023-09-21T05:14:31.577" v="3580"/>
          <ac:spMkLst>
            <pc:docMk/>
            <pc:sldMk cId="553306085" sldId="1829"/>
            <ac:spMk id="3" creationId="{4FC18B40-6547-41EC-8A0E-1C8F40E0A42F}"/>
          </ac:spMkLst>
        </pc:spChg>
        <pc:spChg chg="mod">
          <ac:chgData name="Yoel Kortick" userId="167978f5-7f40-4909-85d5-d4149554ad4e" providerId="ADAL" clId="{178E203D-F436-4EC6-B341-688274A1FBB1}" dt="2023-09-21T05:14:31.577" v="3580"/>
          <ac:spMkLst>
            <pc:docMk/>
            <pc:sldMk cId="553306085" sldId="1829"/>
            <ac:spMk id="4" creationId="{2490F34D-A7E2-4EA9-8B1A-78371A1F1CD1}"/>
          </ac:spMkLst>
        </pc:spChg>
      </pc:sldChg>
      <pc:sldChg chg="modSp mod">
        <pc:chgData name="Yoel Kortick" userId="167978f5-7f40-4909-85d5-d4149554ad4e" providerId="ADAL" clId="{178E203D-F436-4EC6-B341-688274A1FBB1}" dt="2023-09-21T05:14:31.577" v="3580"/>
        <pc:sldMkLst>
          <pc:docMk/>
          <pc:sldMk cId="1982043245" sldId="1830"/>
        </pc:sldMkLst>
        <pc:spChg chg="mod">
          <ac:chgData name="Yoel Kortick" userId="167978f5-7f40-4909-85d5-d4149554ad4e" providerId="ADAL" clId="{178E203D-F436-4EC6-B341-688274A1FBB1}" dt="2023-09-21T05:14:31.577" v="3580"/>
          <ac:spMkLst>
            <pc:docMk/>
            <pc:sldMk cId="1982043245" sldId="1830"/>
            <ac:spMk id="3" creationId="{4FC18B40-6547-41EC-8A0E-1C8F40E0A42F}"/>
          </ac:spMkLst>
        </pc:spChg>
        <pc:spChg chg="mod">
          <ac:chgData name="Yoel Kortick" userId="167978f5-7f40-4909-85d5-d4149554ad4e" providerId="ADAL" clId="{178E203D-F436-4EC6-B341-688274A1FBB1}" dt="2023-09-20T10:37:40.779" v="2210" actId="14100"/>
          <ac:spMkLst>
            <pc:docMk/>
            <pc:sldMk cId="1982043245" sldId="1830"/>
            <ac:spMk id="8" creationId="{DECCBAAB-49D2-46E3-9805-12B22DD74A89}"/>
          </ac:spMkLst>
        </pc:spChg>
      </pc:sldChg>
      <pc:sldChg chg="addSp delSp modSp mod">
        <pc:chgData name="Yoel Kortick" userId="167978f5-7f40-4909-85d5-d4149554ad4e" providerId="ADAL" clId="{178E203D-F436-4EC6-B341-688274A1FBB1}" dt="2023-09-21T05:14:31.577" v="3580"/>
        <pc:sldMkLst>
          <pc:docMk/>
          <pc:sldMk cId="1731130571" sldId="1831"/>
        </pc:sldMkLst>
        <pc:spChg chg="mod">
          <ac:chgData name="Yoel Kortick" userId="167978f5-7f40-4909-85d5-d4149554ad4e" providerId="ADAL" clId="{178E203D-F436-4EC6-B341-688274A1FBB1}" dt="2023-09-21T05:14:31.577" v="3580"/>
          <ac:spMkLst>
            <pc:docMk/>
            <pc:sldMk cId="1731130571" sldId="1831"/>
            <ac:spMk id="3" creationId="{4FC18B40-6547-41EC-8A0E-1C8F40E0A42F}"/>
          </ac:spMkLst>
        </pc:spChg>
        <pc:spChg chg="mod">
          <ac:chgData name="Yoel Kortick" userId="167978f5-7f40-4909-85d5-d4149554ad4e" providerId="ADAL" clId="{178E203D-F436-4EC6-B341-688274A1FBB1}" dt="2023-09-20T10:39:01.606" v="2245" actId="33524"/>
          <ac:spMkLst>
            <pc:docMk/>
            <pc:sldMk cId="1731130571" sldId="1831"/>
            <ac:spMk id="4" creationId="{2490F34D-A7E2-4EA9-8B1A-78371A1F1CD1}"/>
          </ac:spMkLst>
        </pc:spChg>
        <pc:spChg chg="mod">
          <ac:chgData name="Yoel Kortick" userId="167978f5-7f40-4909-85d5-d4149554ad4e" providerId="ADAL" clId="{178E203D-F436-4EC6-B341-688274A1FBB1}" dt="2023-09-20T10:38:48.324" v="2226" actId="1037"/>
          <ac:spMkLst>
            <pc:docMk/>
            <pc:sldMk cId="1731130571" sldId="1831"/>
            <ac:spMk id="6" creationId="{C88D62FC-6660-4920-A35C-4FCC8E2A36FA}"/>
          </ac:spMkLst>
        </pc:spChg>
        <pc:spChg chg="mod">
          <ac:chgData name="Yoel Kortick" userId="167978f5-7f40-4909-85d5-d4149554ad4e" providerId="ADAL" clId="{178E203D-F436-4EC6-B341-688274A1FBB1}" dt="2023-09-20T10:38:53.894" v="2244" actId="1037"/>
          <ac:spMkLst>
            <pc:docMk/>
            <pc:sldMk cId="1731130571" sldId="1831"/>
            <ac:spMk id="8" creationId="{DECCBAAB-49D2-46E3-9805-12B22DD74A89}"/>
          </ac:spMkLst>
        </pc:spChg>
        <pc:spChg chg="mod">
          <ac:chgData name="Yoel Kortick" userId="167978f5-7f40-4909-85d5-d4149554ad4e" providerId="ADAL" clId="{178E203D-F436-4EC6-B341-688274A1FBB1}" dt="2023-09-21T05:14:31.577" v="3580"/>
          <ac:spMkLst>
            <pc:docMk/>
            <pc:sldMk cId="1731130571" sldId="1831"/>
            <ac:spMk id="9" creationId="{12F1EE84-12AE-4737-A648-4D0C5B38BAF8}"/>
          </ac:spMkLst>
        </pc:spChg>
        <pc:picChg chg="del">
          <ac:chgData name="Yoel Kortick" userId="167978f5-7f40-4909-85d5-d4149554ad4e" providerId="ADAL" clId="{178E203D-F436-4EC6-B341-688274A1FBB1}" dt="2023-09-20T10:38:35.455" v="2211" actId="478"/>
          <ac:picMkLst>
            <pc:docMk/>
            <pc:sldMk cId="1731130571" sldId="1831"/>
            <ac:picMk id="5" creationId="{F9695CCC-CAAE-4577-96B8-BC2198F4AE2E}"/>
          </ac:picMkLst>
        </pc:picChg>
        <pc:picChg chg="add mod ord">
          <ac:chgData name="Yoel Kortick" userId="167978f5-7f40-4909-85d5-d4149554ad4e" providerId="ADAL" clId="{178E203D-F436-4EC6-B341-688274A1FBB1}" dt="2023-09-20T10:38:41.988" v="2223" actId="167"/>
          <ac:picMkLst>
            <pc:docMk/>
            <pc:sldMk cId="1731130571" sldId="1831"/>
            <ac:picMk id="7" creationId="{31CE5DA1-DA34-F907-4A69-02A25507403B}"/>
          </ac:picMkLst>
        </pc:picChg>
        <pc:cxnChg chg="mod">
          <ac:chgData name="Yoel Kortick" userId="167978f5-7f40-4909-85d5-d4149554ad4e" providerId="ADAL" clId="{178E203D-F436-4EC6-B341-688274A1FBB1}" dt="2023-09-20T10:38:48.324" v="2226" actId="1037"/>
          <ac:cxnSpMkLst>
            <pc:docMk/>
            <pc:sldMk cId="1731130571" sldId="1831"/>
            <ac:cxnSpMk id="11" creationId="{1049B6D7-496D-49EF-AB3B-95C0EB29A437}"/>
          </ac:cxnSpMkLst>
        </pc:cxnChg>
      </pc:sldChg>
      <pc:sldChg chg="addSp delSp modSp mod">
        <pc:chgData name="Yoel Kortick" userId="167978f5-7f40-4909-85d5-d4149554ad4e" providerId="ADAL" clId="{178E203D-F436-4EC6-B341-688274A1FBB1}" dt="2023-09-21T05:14:31.577" v="3580"/>
        <pc:sldMkLst>
          <pc:docMk/>
          <pc:sldMk cId="997167565" sldId="1832"/>
        </pc:sldMkLst>
        <pc:spChg chg="mod">
          <ac:chgData name="Yoel Kortick" userId="167978f5-7f40-4909-85d5-d4149554ad4e" providerId="ADAL" clId="{178E203D-F436-4EC6-B341-688274A1FBB1}" dt="2023-09-21T05:14:31.577" v="3580"/>
          <ac:spMkLst>
            <pc:docMk/>
            <pc:sldMk cId="997167565" sldId="1832"/>
            <ac:spMk id="3" creationId="{4FC18B40-6547-41EC-8A0E-1C8F40E0A42F}"/>
          </ac:spMkLst>
        </pc:spChg>
        <pc:spChg chg="mod">
          <ac:chgData name="Yoel Kortick" userId="167978f5-7f40-4909-85d5-d4149554ad4e" providerId="ADAL" clId="{178E203D-F436-4EC6-B341-688274A1FBB1}" dt="2023-09-20T10:41:14.218" v="2252" actId="1076"/>
          <ac:spMkLst>
            <pc:docMk/>
            <pc:sldMk cId="997167565" sldId="1832"/>
            <ac:spMk id="8" creationId="{DECCBAAB-49D2-46E3-9805-12B22DD74A89}"/>
          </ac:spMkLst>
        </pc:spChg>
        <pc:picChg chg="add mod ord">
          <ac:chgData name="Yoel Kortick" userId="167978f5-7f40-4909-85d5-d4149554ad4e" providerId="ADAL" clId="{178E203D-F436-4EC6-B341-688274A1FBB1}" dt="2023-09-20T10:41:25.697" v="2253" actId="208"/>
          <ac:picMkLst>
            <pc:docMk/>
            <pc:sldMk cId="997167565" sldId="1832"/>
            <ac:picMk id="5" creationId="{CDD21414-2295-7597-F413-4106F9E13135}"/>
          </ac:picMkLst>
        </pc:picChg>
        <pc:picChg chg="del">
          <ac:chgData name="Yoel Kortick" userId="167978f5-7f40-4909-85d5-d4149554ad4e" providerId="ADAL" clId="{178E203D-F436-4EC6-B341-688274A1FBB1}" dt="2023-09-20T10:40:47.254" v="2246" actId="478"/>
          <ac:picMkLst>
            <pc:docMk/>
            <pc:sldMk cId="997167565" sldId="1832"/>
            <ac:picMk id="7" creationId="{5EA14CCE-4938-4F7A-8E8A-F6698BA30DF0}"/>
          </ac:picMkLst>
        </pc:picChg>
      </pc:sldChg>
      <pc:sldChg chg="addSp delSp modSp mod">
        <pc:chgData name="Yoel Kortick" userId="167978f5-7f40-4909-85d5-d4149554ad4e" providerId="ADAL" clId="{178E203D-F436-4EC6-B341-688274A1FBB1}" dt="2023-09-21T05:14:31.577" v="3580"/>
        <pc:sldMkLst>
          <pc:docMk/>
          <pc:sldMk cId="3331450986" sldId="1833"/>
        </pc:sldMkLst>
        <pc:spChg chg="mod">
          <ac:chgData name="Yoel Kortick" userId="167978f5-7f40-4909-85d5-d4149554ad4e" providerId="ADAL" clId="{178E203D-F436-4EC6-B341-688274A1FBB1}" dt="2023-09-21T05:14:31.577" v="3580"/>
          <ac:spMkLst>
            <pc:docMk/>
            <pc:sldMk cId="3331450986" sldId="1833"/>
            <ac:spMk id="3" creationId="{4FC18B40-6547-41EC-8A0E-1C8F40E0A42F}"/>
          </ac:spMkLst>
        </pc:spChg>
        <pc:picChg chg="add mod">
          <ac:chgData name="Yoel Kortick" userId="167978f5-7f40-4909-85d5-d4149554ad4e" providerId="ADAL" clId="{178E203D-F436-4EC6-B341-688274A1FBB1}" dt="2023-09-20T10:43:24.872" v="2259" actId="208"/>
          <ac:picMkLst>
            <pc:docMk/>
            <pc:sldMk cId="3331450986" sldId="1833"/>
            <ac:picMk id="4" creationId="{23DD32D5-6B47-3840-A1CF-1ADC70CF1147}"/>
          </ac:picMkLst>
        </pc:picChg>
        <pc:picChg chg="del">
          <ac:chgData name="Yoel Kortick" userId="167978f5-7f40-4909-85d5-d4149554ad4e" providerId="ADAL" clId="{178E203D-F436-4EC6-B341-688274A1FBB1}" dt="2023-09-20T10:43:17.320" v="2254" actId="478"/>
          <ac:picMkLst>
            <pc:docMk/>
            <pc:sldMk cId="3331450986" sldId="1833"/>
            <ac:picMk id="9" creationId="{CEC23CCE-C685-44E9-BFEF-7C50B6F9540F}"/>
          </ac:picMkLst>
        </pc:picChg>
      </pc:sldChg>
      <pc:sldChg chg="addSp delSp modSp add mod">
        <pc:chgData name="Yoel Kortick" userId="167978f5-7f40-4909-85d5-d4149554ad4e" providerId="ADAL" clId="{178E203D-F436-4EC6-B341-688274A1FBB1}" dt="2023-09-21T05:14:31.577" v="3580"/>
        <pc:sldMkLst>
          <pc:docMk/>
          <pc:sldMk cId="2821854884" sldId="1834"/>
        </pc:sldMkLst>
        <pc:spChg chg="del mod">
          <ac:chgData name="Yoel Kortick" userId="167978f5-7f40-4909-85d5-d4149554ad4e" providerId="ADAL" clId="{178E203D-F436-4EC6-B341-688274A1FBB1}" dt="2023-09-20T11:11:45.710" v="2881" actId="478"/>
          <ac:spMkLst>
            <pc:docMk/>
            <pc:sldMk cId="2821854884" sldId="1834"/>
            <ac:spMk id="2" creationId="{29E475A2-4A95-4303-9D93-540C7D188F43}"/>
          </ac:spMkLst>
        </pc:spChg>
        <pc:spChg chg="mod">
          <ac:chgData name="Yoel Kortick" userId="167978f5-7f40-4909-85d5-d4149554ad4e" providerId="ADAL" clId="{178E203D-F436-4EC6-B341-688274A1FBB1}" dt="2023-09-21T05:14:31.577" v="3580"/>
          <ac:spMkLst>
            <pc:docMk/>
            <pc:sldMk cId="2821854884" sldId="1834"/>
            <ac:spMk id="3" creationId="{4FC18B40-6547-41EC-8A0E-1C8F40E0A42F}"/>
          </ac:spMkLst>
        </pc:spChg>
        <pc:spChg chg="del mod">
          <ac:chgData name="Yoel Kortick" userId="167978f5-7f40-4909-85d5-d4149554ad4e" providerId="ADAL" clId="{178E203D-F436-4EC6-B341-688274A1FBB1}" dt="2023-09-20T11:11:45.710" v="2881" actId="478"/>
          <ac:spMkLst>
            <pc:docMk/>
            <pc:sldMk cId="2821854884" sldId="1834"/>
            <ac:spMk id="4" creationId="{2490F34D-A7E2-4EA9-8B1A-78371A1F1CD1}"/>
          </ac:spMkLst>
        </pc:spChg>
        <pc:spChg chg="add del mod">
          <ac:chgData name="Yoel Kortick" userId="167978f5-7f40-4909-85d5-d4149554ad4e" providerId="ADAL" clId="{178E203D-F436-4EC6-B341-688274A1FBB1}" dt="2023-09-20T11:11:48.730" v="2882" actId="478"/>
          <ac:spMkLst>
            <pc:docMk/>
            <pc:sldMk cId="2821854884" sldId="1834"/>
            <ac:spMk id="6" creationId="{61FC2A92-8F9A-93FB-1F16-CE5206816BEA}"/>
          </ac:spMkLst>
        </pc:spChg>
        <pc:spChg chg="add mod">
          <ac:chgData name="Yoel Kortick" userId="167978f5-7f40-4909-85d5-d4149554ad4e" providerId="ADAL" clId="{178E203D-F436-4EC6-B341-688274A1FBB1}" dt="2023-09-21T05:14:31.577" v="3580"/>
          <ac:spMkLst>
            <pc:docMk/>
            <pc:sldMk cId="2821854884" sldId="1834"/>
            <ac:spMk id="8" creationId="{3FA0E8A8-E799-2815-0161-047C94CBCAE0}"/>
          </ac:spMkLst>
        </pc:spChg>
        <pc:picChg chg="del">
          <ac:chgData name="Yoel Kortick" userId="167978f5-7f40-4909-85d5-d4149554ad4e" providerId="ADAL" clId="{178E203D-F436-4EC6-B341-688274A1FBB1}" dt="2023-09-20T07:24:05.086" v="1185" actId="478"/>
          <ac:picMkLst>
            <pc:docMk/>
            <pc:sldMk cId="2821854884" sldId="1834"/>
            <ac:picMk id="6" creationId="{2B84228A-DD30-468A-8435-63152E221B13}"/>
          </ac:picMkLst>
        </pc:picChg>
        <pc:picChg chg="add del mod ord">
          <ac:chgData name="Yoel Kortick" userId="167978f5-7f40-4909-85d5-d4149554ad4e" providerId="ADAL" clId="{178E203D-F436-4EC6-B341-688274A1FBB1}" dt="2023-09-20T11:11:45.710" v="2881" actId="478"/>
          <ac:picMkLst>
            <pc:docMk/>
            <pc:sldMk cId="2821854884" sldId="1834"/>
            <ac:picMk id="7" creationId="{9DF81141-05EF-4E2A-105C-E31BB04BFA90}"/>
          </ac:picMkLst>
        </pc:picChg>
      </pc:sldChg>
      <pc:sldChg chg="addSp delSp modSp add mod">
        <pc:chgData name="Yoel Kortick" userId="167978f5-7f40-4909-85d5-d4149554ad4e" providerId="ADAL" clId="{178E203D-F436-4EC6-B341-688274A1FBB1}" dt="2023-09-21T05:14:31.577" v="3580"/>
        <pc:sldMkLst>
          <pc:docMk/>
          <pc:sldMk cId="179438656" sldId="1835"/>
        </pc:sldMkLst>
        <pc:spChg chg="del">
          <ac:chgData name="Yoel Kortick" userId="167978f5-7f40-4909-85d5-d4149554ad4e" providerId="ADAL" clId="{178E203D-F436-4EC6-B341-688274A1FBB1}" dt="2023-09-20T06:56:33.343" v="460" actId="478"/>
          <ac:spMkLst>
            <pc:docMk/>
            <pc:sldMk cId="179438656" sldId="1835"/>
            <ac:spMk id="2" creationId="{29E475A2-4A95-4303-9D93-540C7D188F43}"/>
          </ac:spMkLst>
        </pc:spChg>
        <pc:spChg chg="mod">
          <ac:chgData name="Yoel Kortick" userId="167978f5-7f40-4909-85d5-d4149554ad4e" providerId="ADAL" clId="{178E203D-F436-4EC6-B341-688274A1FBB1}" dt="2023-09-21T05:14:31.577" v="3580"/>
          <ac:spMkLst>
            <pc:docMk/>
            <pc:sldMk cId="179438656" sldId="1835"/>
            <ac:spMk id="3" creationId="{4FC18B40-6547-41EC-8A0E-1C8F40E0A42F}"/>
          </ac:spMkLst>
        </pc:spChg>
        <pc:spChg chg="mod">
          <ac:chgData name="Yoel Kortick" userId="167978f5-7f40-4909-85d5-d4149554ad4e" providerId="ADAL" clId="{178E203D-F436-4EC6-B341-688274A1FBB1}" dt="2023-09-21T05:14:31.577" v="3580"/>
          <ac:spMkLst>
            <pc:docMk/>
            <pc:sldMk cId="179438656" sldId="1835"/>
            <ac:spMk id="4" creationId="{2490F34D-A7E2-4EA9-8B1A-78371A1F1CD1}"/>
          </ac:spMkLst>
        </pc:spChg>
        <pc:spChg chg="mod">
          <ac:chgData name="Yoel Kortick" userId="167978f5-7f40-4909-85d5-d4149554ad4e" providerId="ADAL" clId="{178E203D-F436-4EC6-B341-688274A1FBB1}" dt="2023-09-21T05:14:31.577" v="3580"/>
          <ac:spMkLst>
            <pc:docMk/>
            <pc:sldMk cId="179438656" sldId="1835"/>
            <ac:spMk id="8" creationId="{6A12B8FB-284D-AD09-2394-DAECAF7F12D1}"/>
          </ac:spMkLst>
        </pc:spChg>
        <pc:picChg chg="add mod ord">
          <ac:chgData name="Yoel Kortick" userId="167978f5-7f40-4909-85d5-d4149554ad4e" providerId="ADAL" clId="{178E203D-F436-4EC6-B341-688274A1FBB1}" dt="2023-09-20T06:56:36.073" v="461" actId="208"/>
          <ac:picMkLst>
            <pc:docMk/>
            <pc:sldMk cId="179438656" sldId="1835"/>
            <ac:picMk id="6" creationId="{2668047B-EBDD-73DD-2658-CA5AE56F57EE}"/>
          </ac:picMkLst>
        </pc:picChg>
        <pc:picChg chg="del">
          <ac:chgData name="Yoel Kortick" userId="167978f5-7f40-4909-85d5-d4149554ad4e" providerId="ADAL" clId="{178E203D-F436-4EC6-B341-688274A1FBB1}" dt="2023-09-20T06:55:57.495" v="435" actId="478"/>
          <ac:picMkLst>
            <pc:docMk/>
            <pc:sldMk cId="179438656" sldId="1835"/>
            <ac:picMk id="7" creationId="{211792D8-B9C1-7BCE-6068-B351B83D6767}"/>
          </ac:picMkLst>
        </pc:picChg>
        <pc:cxnChg chg="mod">
          <ac:chgData name="Yoel Kortick" userId="167978f5-7f40-4909-85d5-d4149554ad4e" providerId="ADAL" clId="{178E203D-F436-4EC6-B341-688274A1FBB1}" dt="2023-09-20T06:56:24.920" v="457" actId="1036"/>
          <ac:cxnSpMkLst>
            <pc:docMk/>
            <pc:sldMk cId="179438656" sldId="1835"/>
            <ac:cxnSpMk id="10" creationId="{6422D452-ABE8-991F-6C43-A890858A2192}"/>
          </ac:cxnSpMkLst>
        </pc:cxnChg>
        <pc:cxnChg chg="mod">
          <ac:chgData name="Yoel Kortick" userId="167978f5-7f40-4909-85d5-d4149554ad4e" providerId="ADAL" clId="{178E203D-F436-4EC6-B341-688274A1FBB1}" dt="2023-09-20T06:56:59.199" v="500" actId="20577"/>
          <ac:cxnSpMkLst>
            <pc:docMk/>
            <pc:sldMk cId="179438656" sldId="1835"/>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262555727" sldId="1836"/>
        </pc:sldMkLst>
        <pc:spChg chg="mod">
          <ac:chgData name="Yoel Kortick" userId="167978f5-7f40-4909-85d5-d4149554ad4e" providerId="ADAL" clId="{178E203D-F436-4EC6-B341-688274A1FBB1}" dt="2023-09-21T05:14:31.577" v="3580"/>
          <ac:spMkLst>
            <pc:docMk/>
            <pc:sldMk cId="2262555727" sldId="1836"/>
            <ac:spMk id="3" creationId="{4FC18B40-6547-41EC-8A0E-1C8F40E0A42F}"/>
          </ac:spMkLst>
        </pc:spChg>
        <pc:spChg chg="mod">
          <ac:chgData name="Yoel Kortick" userId="167978f5-7f40-4909-85d5-d4149554ad4e" providerId="ADAL" clId="{178E203D-F436-4EC6-B341-688274A1FBB1}" dt="2023-09-21T05:14:31.577" v="3580"/>
          <ac:spMkLst>
            <pc:docMk/>
            <pc:sldMk cId="2262555727" sldId="1836"/>
            <ac:spMk id="4" creationId="{2490F34D-A7E2-4EA9-8B1A-78371A1F1CD1}"/>
          </ac:spMkLst>
        </pc:spChg>
        <pc:spChg chg="mod">
          <ac:chgData name="Yoel Kortick" userId="167978f5-7f40-4909-85d5-d4149554ad4e" providerId="ADAL" clId="{178E203D-F436-4EC6-B341-688274A1FBB1}" dt="2023-09-21T05:14:31.577" v="3580"/>
          <ac:spMkLst>
            <pc:docMk/>
            <pc:sldMk cId="2262555727" sldId="1836"/>
            <ac:spMk id="8" creationId="{6A12B8FB-284D-AD09-2394-DAECAF7F12D1}"/>
          </ac:spMkLst>
        </pc:spChg>
        <pc:picChg chg="add mod ord">
          <ac:chgData name="Yoel Kortick" userId="167978f5-7f40-4909-85d5-d4149554ad4e" providerId="ADAL" clId="{178E203D-F436-4EC6-B341-688274A1FBB1}" dt="2023-09-20T07:07:25.497" v="827" actId="208"/>
          <ac:picMkLst>
            <pc:docMk/>
            <pc:sldMk cId="2262555727" sldId="1836"/>
            <ac:picMk id="5" creationId="{63A325F4-B201-8443-FC07-7374151E1FCC}"/>
          </ac:picMkLst>
        </pc:picChg>
        <pc:picChg chg="del">
          <ac:chgData name="Yoel Kortick" userId="167978f5-7f40-4909-85d5-d4149554ad4e" providerId="ADAL" clId="{178E203D-F436-4EC6-B341-688274A1FBB1}" dt="2023-09-20T07:04:29.478" v="653" actId="478"/>
          <ac:picMkLst>
            <pc:docMk/>
            <pc:sldMk cId="2262555727" sldId="1836"/>
            <ac:picMk id="6" creationId="{2668047B-EBDD-73DD-2658-CA5AE56F57EE}"/>
          </ac:picMkLst>
        </pc:picChg>
        <pc:cxnChg chg="mod">
          <ac:chgData name="Yoel Kortick" userId="167978f5-7f40-4909-85d5-d4149554ad4e" providerId="ADAL" clId="{178E203D-F436-4EC6-B341-688274A1FBB1}" dt="2023-09-20T07:07:31.624" v="829" actId="1037"/>
          <ac:cxnSpMkLst>
            <pc:docMk/>
            <pc:sldMk cId="2262555727" sldId="1836"/>
            <ac:cxnSpMk id="10" creationId="{6422D452-ABE8-991F-6C43-A890858A2192}"/>
          </ac:cxnSpMkLst>
        </pc:cxnChg>
        <pc:cxnChg chg="mod">
          <ac:chgData name="Yoel Kortick" userId="167978f5-7f40-4909-85d5-d4149554ad4e" providerId="ADAL" clId="{178E203D-F436-4EC6-B341-688274A1FBB1}" dt="2023-09-20T07:07:14.842" v="824" actId="14100"/>
          <ac:cxnSpMkLst>
            <pc:docMk/>
            <pc:sldMk cId="2262555727" sldId="1836"/>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1282390259" sldId="1837"/>
        </pc:sldMkLst>
        <pc:spChg chg="mod">
          <ac:chgData name="Yoel Kortick" userId="167978f5-7f40-4909-85d5-d4149554ad4e" providerId="ADAL" clId="{178E203D-F436-4EC6-B341-688274A1FBB1}" dt="2023-09-21T05:14:31.577" v="3580"/>
          <ac:spMkLst>
            <pc:docMk/>
            <pc:sldMk cId="1282390259" sldId="1837"/>
            <ac:spMk id="3" creationId="{4FC18B40-6547-41EC-8A0E-1C8F40E0A42F}"/>
          </ac:spMkLst>
        </pc:spChg>
        <pc:spChg chg="mod">
          <ac:chgData name="Yoel Kortick" userId="167978f5-7f40-4909-85d5-d4149554ad4e" providerId="ADAL" clId="{178E203D-F436-4EC6-B341-688274A1FBB1}" dt="2023-09-21T05:14:31.577" v="3580"/>
          <ac:spMkLst>
            <pc:docMk/>
            <pc:sldMk cId="1282390259" sldId="1837"/>
            <ac:spMk id="4" creationId="{2490F34D-A7E2-4EA9-8B1A-78371A1F1CD1}"/>
          </ac:spMkLst>
        </pc:spChg>
        <pc:spChg chg="add">
          <ac:chgData name="Yoel Kortick" userId="167978f5-7f40-4909-85d5-d4149554ad4e" providerId="ADAL" clId="{178E203D-F436-4EC6-B341-688274A1FBB1}" dt="2023-09-20T07:12:30.068" v="929" actId="11529"/>
          <ac:spMkLst>
            <pc:docMk/>
            <pc:sldMk cId="1282390259" sldId="1837"/>
            <ac:spMk id="7" creationId="{8CFD519F-B2CF-743E-199C-EEBFE79BF737}"/>
          </ac:spMkLst>
        </pc:spChg>
        <pc:spChg chg="del">
          <ac:chgData name="Yoel Kortick" userId="167978f5-7f40-4909-85d5-d4149554ad4e" providerId="ADAL" clId="{178E203D-F436-4EC6-B341-688274A1FBB1}" dt="2023-09-20T07:12:24.447" v="928" actId="478"/>
          <ac:spMkLst>
            <pc:docMk/>
            <pc:sldMk cId="1282390259" sldId="1837"/>
            <ac:spMk id="8" creationId="{6A12B8FB-284D-AD09-2394-DAECAF7F12D1}"/>
          </ac:spMkLst>
        </pc:spChg>
        <pc:spChg chg="add">
          <ac:chgData name="Yoel Kortick" userId="167978f5-7f40-4909-85d5-d4149554ad4e" providerId="ADAL" clId="{178E203D-F436-4EC6-B341-688274A1FBB1}" dt="2023-09-20T07:12:39.194" v="930" actId="11529"/>
          <ac:spMkLst>
            <pc:docMk/>
            <pc:sldMk cId="1282390259" sldId="1837"/>
            <ac:spMk id="9" creationId="{F9D9A5AF-8D0C-050E-F866-D634A066EC0E}"/>
          </ac:spMkLst>
        </pc:spChg>
        <pc:picChg chg="del">
          <ac:chgData name="Yoel Kortick" userId="167978f5-7f40-4909-85d5-d4149554ad4e" providerId="ADAL" clId="{178E203D-F436-4EC6-B341-688274A1FBB1}" dt="2023-09-20T07:12:00.382" v="913" actId="478"/>
          <ac:picMkLst>
            <pc:docMk/>
            <pc:sldMk cId="1282390259" sldId="1837"/>
            <ac:picMk id="5" creationId="{63A325F4-B201-8443-FC07-7374151E1FCC}"/>
          </ac:picMkLst>
        </pc:picChg>
        <pc:picChg chg="add mod ord">
          <ac:chgData name="Yoel Kortick" userId="167978f5-7f40-4909-85d5-d4149554ad4e" providerId="ADAL" clId="{178E203D-F436-4EC6-B341-688274A1FBB1}" dt="2023-09-20T07:12:41.984" v="931" actId="208"/>
          <ac:picMkLst>
            <pc:docMk/>
            <pc:sldMk cId="1282390259" sldId="1837"/>
            <ac:picMk id="6" creationId="{BD48C428-FE80-667F-5211-39844B58704A}"/>
          </ac:picMkLst>
        </pc:picChg>
        <pc:cxnChg chg="del">
          <ac:chgData name="Yoel Kortick" userId="167978f5-7f40-4909-85d5-d4149554ad4e" providerId="ADAL" clId="{178E203D-F436-4EC6-B341-688274A1FBB1}" dt="2023-09-20T07:12:21.518" v="926" actId="478"/>
          <ac:cxnSpMkLst>
            <pc:docMk/>
            <pc:sldMk cId="1282390259" sldId="1837"/>
            <ac:cxnSpMk id="10" creationId="{6422D452-ABE8-991F-6C43-A890858A2192}"/>
          </ac:cxnSpMkLst>
        </pc:cxnChg>
        <pc:cxnChg chg="del">
          <ac:chgData name="Yoel Kortick" userId="167978f5-7f40-4909-85d5-d4149554ad4e" providerId="ADAL" clId="{178E203D-F436-4EC6-B341-688274A1FBB1}" dt="2023-09-20T07:12:22.454" v="927" actId="478"/>
          <ac:cxnSpMkLst>
            <pc:docMk/>
            <pc:sldMk cId="1282390259" sldId="1837"/>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821230387" sldId="1838"/>
        </pc:sldMkLst>
        <pc:spChg chg="mod">
          <ac:chgData name="Yoel Kortick" userId="167978f5-7f40-4909-85d5-d4149554ad4e" providerId="ADAL" clId="{178E203D-F436-4EC6-B341-688274A1FBB1}" dt="2023-09-21T05:14:31.577" v="3580"/>
          <ac:spMkLst>
            <pc:docMk/>
            <pc:sldMk cId="821230387" sldId="1838"/>
            <ac:spMk id="3" creationId="{4FC18B40-6547-41EC-8A0E-1C8F40E0A42F}"/>
          </ac:spMkLst>
        </pc:spChg>
        <pc:spChg chg="mod">
          <ac:chgData name="Yoel Kortick" userId="167978f5-7f40-4909-85d5-d4149554ad4e" providerId="ADAL" clId="{178E203D-F436-4EC6-B341-688274A1FBB1}" dt="2023-09-21T05:14:31.577" v="3580"/>
          <ac:spMkLst>
            <pc:docMk/>
            <pc:sldMk cId="821230387" sldId="1838"/>
            <ac:spMk id="4" creationId="{2490F34D-A7E2-4EA9-8B1A-78371A1F1CD1}"/>
          </ac:spMkLst>
        </pc:spChg>
        <pc:spChg chg="del mod">
          <ac:chgData name="Yoel Kortick" userId="167978f5-7f40-4909-85d5-d4149554ad4e" providerId="ADAL" clId="{178E203D-F436-4EC6-B341-688274A1FBB1}" dt="2023-09-20T07:20:34.887" v="1067" actId="478"/>
          <ac:spMkLst>
            <pc:docMk/>
            <pc:sldMk cId="821230387" sldId="1838"/>
            <ac:spMk id="7" creationId="{8CFD519F-B2CF-743E-199C-EEBFE79BF737}"/>
          </ac:spMkLst>
        </pc:spChg>
        <pc:spChg chg="del">
          <ac:chgData name="Yoel Kortick" userId="167978f5-7f40-4909-85d5-d4149554ad4e" providerId="ADAL" clId="{178E203D-F436-4EC6-B341-688274A1FBB1}" dt="2023-09-20T07:20:36.730" v="1068" actId="478"/>
          <ac:spMkLst>
            <pc:docMk/>
            <pc:sldMk cId="821230387" sldId="1838"/>
            <ac:spMk id="9" creationId="{F9D9A5AF-8D0C-050E-F866-D634A066EC0E}"/>
          </ac:spMkLst>
        </pc:spChg>
        <pc:spChg chg="add mod">
          <ac:chgData name="Yoel Kortick" userId="167978f5-7f40-4909-85d5-d4149554ad4e" providerId="ADAL" clId="{178E203D-F436-4EC6-B341-688274A1FBB1}" dt="2023-09-21T05:14:31.577" v="3580"/>
          <ac:spMkLst>
            <pc:docMk/>
            <pc:sldMk cId="821230387" sldId="1838"/>
            <ac:spMk id="11" creationId="{750AAA4A-274C-A94C-AE75-70988A5E545B}"/>
          </ac:spMkLst>
        </pc:spChg>
        <pc:picChg chg="add del">
          <ac:chgData name="Yoel Kortick" userId="167978f5-7f40-4909-85d5-d4149554ad4e" providerId="ADAL" clId="{178E203D-F436-4EC6-B341-688274A1FBB1}" dt="2023-09-20T07:18:58.669" v="957" actId="478"/>
          <ac:picMkLst>
            <pc:docMk/>
            <pc:sldMk cId="821230387" sldId="1838"/>
            <ac:picMk id="5" creationId="{5ED6E142-9692-0FC2-DD9E-762E86912522}"/>
          </ac:picMkLst>
        </pc:picChg>
        <pc:picChg chg="del">
          <ac:chgData name="Yoel Kortick" userId="167978f5-7f40-4909-85d5-d4149554ad4e" providerId="ADAL" clId="{178E203D-F436-4EC6-B341-688274A1FBB1}" dt="2023-09-20T07:14:54.462" v="933" actId="478"/>
          <ac:picMkLst>
            <pc:docMk/>
            <pc:sldMk cId="821230387" sldId="1838"/>
            <ac:picMk id="6" creationId="{BD48C428-FE80-667F-5211-39844B58704A}"/>
          </ac:picMkLst>
        </pc:picChg>
        <pc:picChg chg="add del mod ord">
          <ac:chgData name="Yoel Kortick" userId="167978f5-7f40-4909-85d5-d4149554ad4e" providerId="ADAL" clId="{178E203D-F436-4EC6-B341-688274A1FBB1}" dt="2023-09-20T07:21:27.575" v="1140" actId="478"/>
          <ac:picMkLst>
            <pc:docMk/>
            <pc:sldMk cId="821230387" sldId="1838"/>
            <ac:picMk id="10" creationId="{276D1235-D3E8-7AB0-AA0C-F4148302AAA3}"/>
          </ac:picMkLst>
        </pc:picChg>
        <pc:picChg chg="add mod">
          <ac:chgData name="Yoel Kortick" userId="167978f5-7f40-4909-85d5-d4149554ad4e" providerId="ADAL" clId="{178E203D-F436-4EC6-B341-688274A1FBB1}" dt="2023-09-20T07:21:30.061" v="1142" actId="208"/>
          <ac:picMkLst>
            <pc:docMk/>
            <pc:sldMk cId="821230387" sldId="1838"/>
            <ac:picMk id="13" creationId="{B1843163-C9BC-B9BE-0D96-BA6D7EDC5A9C}"/>
          </ac:picMkLst>
        </pc:picChg>
        <pc:cxnChg chg="add">
          <ac:chgData name="Yoel Kortick" userId="167978f5-7f40-4909-85d5-d4149554ad4e" providerId="ADAL" clId="{178E203D-F436-4EC6-B341-688274A1FBB1}" dt="2023-09-20T07:23:10.063" v="1181" actId="11529"/>
          <ac:cxnSpMkLst>
            <pc:docMk/>
            <pc:sldMk cId="821230387" sldId="1838"/>
            <ac:cxnSpMk id="15" creationId="{2C513B3E-0B97-FC0B-5505-C5F2E99715B6}"/>
          </ac:cxnSpMkLst>
        </pc:cxnChg>
        <pc:cxnChg chg="add mod">
          <ac:chgData name="Yoel Kortick" userId="167978f5-7f40-4909-85d5-d4149554ad4e" providerId="ADAL" clId="{178E203D-F436-4EC6-B341-688274A1FBB1}" dt="2023-09-20T07:23:24.685" v="1184" actId="14100"/>
          <ac:cxnSpMkLst>
            <pc:docMk/>
            <pc:sldMk cId="821230387" sldId="1838"/>
            <ac:cxnSpMk id="16" creationId="{A96DE0E0-3E45-FFD2-1D4D-D9C03186C2A6}"/>
          </ac:cxnSpMkLst>
        </pc:cxnChg>
      </pc:sldChg>
      <pc:sldChg chg="addSp delSp modSp add mod">
        <pc:chgData name="Yoel Kortick" userId="167978f5-7f40-4909-85d5-d4149554ad4e" providerId="ADAL" clId="{178E203D-F436-4EC6-B341-688274A1FBB1}" dt="2023-09-21T05:14:31.577" v="3580"/>
        <pc:sldMkLst>
          <pc:docMk/>
          <pc:sldMk cId="3172996001" sldId="1839"/>
        </pc:sldMkLst>
        <pc:spChg chg="mod">
          <ac:chgData name="Yoel Kortick" userId="167978f5-7f40-4909-85d5-d4149554ad4e" providerId="ADAL" clId="{178E203D-F436-4EC6-B341-688274A1FBB1}" dt="2023-09-21T05:14:31.577" v="3580"/>
          <ac:spMkLst>
            <pc:docMk/>
            <pc:sldMk cId="3172996001" sldId="1839"/>
            <ac:spMk id="3" creationId="{4FC18B40-6547-41EC-8A0E-1C8F40E0A42F}"/>
          </ac:spMkLst>
        </pc:spChg>
        <pc:spChg chg="mod">
          <ac:chgData name="Yoel Kortick" userId="167978f5-7f40-4909-85d5-d4149554ad4e" providerId="ADAL" clId="{178E203D-F436-4EC6-B341-688274A1FBB1}" dt="2023-09-21T05:14:31.577" v="3580"/>
          <ac:spMkLst>
            <pc:docMk/>
            <pc:sldMk cId="3172996001" sldId="1839"/>
            <ac:spMk id="4" creationId="{2490F34D-A7E2-4EA9-8B1A-78371A1F1CD1}"/>
          </ac:spMkLst>
        </pc:spChg>
        <pc:spChg chg="add">
          <ac:chgData name="Yoel Kortick" userId="167978f5-7f40-4909-85d5-d4149554ad4e" providerId="ADAL" clId="{178E203D-F436-4EC6-B341-688274A1FBB1}" dt="2023-09-20T07:43:29.645" v="1616" actId="11529"/>
          <ac:spMkLst>
            <pc:docMk/>
            <pc:sldMk cId="3172996001" sldId="1839"/>
            <ac:spMk id="6" creationId="{75450F1C-11E3-E84E-2E86-E871DF93279B}"/>
          </ac:spMkLst>
        </pc:spChg>
        <pc:picChg chg="add mod ord">
          <ac:chgData name="Yoel Kortick" userId="167978f5-7f40-4909-85d5-d4149554ad4e" providerId="ADAL" clId="{178E203D-F436-4EC6-B341-688274A1FBB1}" dt="2023-09-20T07:43:22.650" v="1615" actId="167"/>
          <ac:picMkLst>
            <pc:docMk/>
            <pc:sldMk cId="3172996001" sldId="1839"/>
            <ac:picMk id="5" creationId="{2125BA76-6AB3-2AEA-455F-6030A32C89F2}"/>
          </ac:picMkLst>
        </pc:picChg>
        <pc:picChg chg="del">
          <ac:chgData name="Yoel Kortick" userId="167978f5-7f40-4909-85d5-d4149554ad4e" providerId="ADAL" clId="{178E203D-F436-4EC6-B341-688274A1FBB1}" dt="2023-09-20T07:42:36.213" v="1580" actId="478"/>
          <ac:picMkLst>
            <pc:docMk/>
            <pc:sldMk cId="3172996001" sldId="1839"/>
            <ac:picMk id="10" creationId="{FB827A39-4F0D-DC27-62A4-4EB4D9ED8C5C}"/>
          </ac:picMkLst>
        </pc:picChg>
        <pc:picChg chg="del">
          <ac:chgData name="Yoel Kortick" userId="167978f5-7f40-4909-85d5-d4149554ad4e" providerId="ADAL" clId="{178E203D-F436-4EC6-B341-688274A1FBB1}" dt="2023-09-20T07:42:36.213" v="1580" actId="478"/>
          <ac:picMkLst>
            <pc:docMk/>
            <pc:sldMk cId="3172996001" sldId="1839"/>
            <ac:picMk id="13" creationId="{9941571B-FC79-8488-3A76-38F6EA02C796}"/>
          </ac:picMkLst>
        </pc:picChg>
      </pc:sldChg>
      <pc:sldChg chg="add del">
        <pc:chgData name="Yoel Kortick" userId="167978f5-7f40-4909-85d5-d4149554ad4e" providerId="ADAL" clId="{178E203D-F436-4EC6-B341-688274A1FBB1}" dt="2023-09-20T08:30:43.256" v="2181" actId="47"/>
        <pc:sldMkLst>
          <pc:docMk/>
          <pc:sldMk cId="2718635781" sldId="1840"/>
        </pc:sldMkLst>
      </pc:sldChg>
      <pc:sldChg chg="addSp delSp modSp add mod ord">
        <pc:chgData name="Yoel Kortick" userId="167978f5-7f40-4909-85d5-d4149554ad4e" providerId="ADAL" clId="{178E203D-F436-4EC6-B341-688274A1FBB1}" dt="2023-09-21T05:14:31.577" v="3580"/>
        <pc:sldMkLst>
          <pc:docMk/>
          <pc:sldMk cId="4009811497" sldId="1841"/>
        </pc:sldMkLst>
        <pc:spChg chg="mod">
          <ac:chgData name="Yoel Kortick" userId="167978f5-7f40-4909-85d5-d4149554ad4e" providerId="ADAL" clId="{178E203D-F436-4EC6-B341-688274A1FBB1}" dt="2023-09-21T05:14:31.577" v="3580"/>
          <ac:spMkLst>
            <pc:docMk/>
            <pc:sldMk cId="4009811497" sldId="1841"/>
            <ac:spMk id="3" creationId="{4FC18B40-6547-41EC-8A0E-1C8F40E0A42F}"/>
          </ac:spMkLst>
        </pc:spChg>
        <pc:spChg chg="del">
          <ac:chgData name="Yoel Kortick" userId="167978f5-7f40-4909-85d5-d4149554ad4e" providerId="ADAL" clId="{178E203D-F436-4EC6-B341-688274A1FBB1}" dt="2023-09-20T08:18:48.440" v="1905" actId="478"/>
          <ac:spMkLst>
            <pc:docMk/>
            <pc:sldMk cId="4009811497" sldId="1841"/>
            <ac:spMk id="4" creationId="{2490F34D-A7E2-4EA9-8B1A-78371A1F1CD1}"/>
          </ac:spMkLst>
        </pc:spChg>
        <pc:spChg chg="add del mod">
          <ac:chgData name="Yoel Kortick" userId="167978f5-7f40-4909-85d5-d4149554ad4e" providerId="ADAL" clId="{178E203D-F436-4EC6-B341-688274A1FBB1}" dt="2023-09-20T08:18:49.993" v="1906" actId="478"/>
          <ac:spMkLst>
            <pc:docMk/>
            <pc:sldMk cId="4009811497" sldId="1841"/>
            <ac:spMk id="5" creationId="{2903190D-A7D9-B8F1-990E-D82CB7B3E1AB}"/>
          </ac:spMkLst>
        </pc:spChg>
        <pc:spChg chg="del">
          <ac:chgData name="Yoel Kortick" userId="167978f5-7f40-4909-85d5-d4149554ad4e" providerId="ADAL" clId="{178E203D-F436-4EC6-B341-688274A1FBB1}" dt="2023-09-20T08:19:01.345" v="1911" actId="478"/>
          <ac:spMkLst>
            <pc:docMk/>
            <pc:sldMk cId="4009811497" sldId="1841"/>
            <ac:spMk id="6" creationId="{02254342-80BD-425E-8908-A39E74E1BA6A}"/>
          </ac:spMkLst>
        </pc:spChg>
        <pc:spChg chg="add mod">
          <ac:chgData name="Yoel Kortick" userId="167978f5-7f40-4909-85d5-d4149554ad4e" providerId="ADAL" clId="{178E203D-F436-4EC6-B341-688274A1FBB1}" dt="2023-09-20T11:50:48.308" v="3388"/>
          <ac:spMkLst>
            <pc:docMk/>
            <pc:sldMk cId="4009811497" sldId="1841"/>
            <ac:spMk id="10" creationId="{E519F1FD-FA13-5676-43C6-26811E8D6B2C}"/>
          </ac:spMkLst>
        </pc:spChg>
        <pc:spChg chg="add mod">
          <ac:chgData name="Yoel Kortick" userId="167978f5-7f40-4909-85d5-d4149554ad4e" providerId="ADAL" clId="{178E203D-F436-4EC6-B341-688274A1FBB1}" dt="2023-09-20T08:30:28.085" v="2177" actId="1038"/>
          <ac:spMkLst>
            <pc:docMk/>
            <pc:sldMk cId="4009811497" sldId="1841"/>
            <ac:spMk id="15" creationId="{37AAE431-0A70-C583-DA9A-057C4F7533DF}"/>
          </ac:spMkLst>
        </pc:spChg>
        <pc:spChg chg="add mod">
          <ac:chgData name="Yoel Kortick" userId="167978f5-7f40-4909-85d5-d4149554ad4e" providerId="ADAL" clId="{178E203D-F436-4EC6-B341-688274A1FBB1}" dt="2023-09-20T08:30:28.085" v="2177" actId="1038"/>
          <ac:spMkLst>
            <pc:docMk/>
            <pc:sldMk cId="4009811497" sldId="1841"/>
            <ac:spMk id="19" creationId="{42539D75-0D89-49DF-40E0-DAB7899F1A5D}"/>
          </ac:spMkLst>
        </pc:spChg>
        <pc:spChg chg="add mod">
          <ac:chgData name="Yoel Kortick" userId="167978f5-7f40-4909-85d5-d4149554ad4e" providerId="ADAL" clId="{178E203D-F436-4EC6-B341-688274A1FBB1}" dt="2023-09-20T08:30:28.085" v="2177" actId="1038"/>
          <ac:spMkLst>
            <pc:docMk/>
            <pc:sldMk cId="4009811497" sldId="1841"/>
            <ac:spMk id="23" creationId="{D3745EBB-7405-EB2F-4F65-008FAEB9BB45}"/>
          </ac:spMkLst>
        </pc:spChg>
        <pc:spChg chg="add del mod">
          <ac:chgData name="Yoel Kortick" userId="167978f5-7f40-4909-85d5-d4149554ad4e" providerId="ADAL" clId="{178E203D-F436-4EC6-B341-688274A1FBB1}" dt="2023-09-20T08:30:22.076" v="2167"/>
          <ac:spMkLst>
            <pc:docMk/>
            <pc:sldMk cId="4009811497" sldId="1841"/>
            <ac:spMk id="26" creationId="{691CE5C4-4230-7BEB-AB0A-FDC50054512D}"/>
          </ac:spMkLst>
        </pc:spChg>
        <pc:spChg chg="add mod">
          <ac:chgData name="Yoel Kortick" userId="167978f5-7f40-4909-85d5-d4149554ad4e" providerId="ADAL" clId="{178E203D-F436-4EC6-B341-688274A1FBB1}" dt="2023-09-21T05:14:31.577" v="3580"/>
          <ac:spMkLst>
            <pc:docMk/>
            <pc:sldMk cId="4009811497" sldId="1841"/>
            <ac:spMk id="27" creationId="{398C3D68-1ADC-DCD1-0897-CA4479532E37}"/>
          </ac:spMkLst>
        </pc:spChg>
        <pc:picChg chg="del">
          <ac:chgData name="Yoel Kortick" userId="167978f5-7f40-4909-85d5-d4149554ad4e" providerId="ADAL" clId="{178E203D-F436-4EC6-B341-688274A1FBB1}" dt="2023-09-20T08:18:46.258" v="1904" actId="478"/>
          <ac:picMkLst>
            <pc:docMk/>
            <pc:sldMk cId="4009811497" sldId="1841"/>
            <ac:picMk id="7" creationId="{D56AD42C-EBEE-449F-A9D3-432AFBB4530C}"/>
          </ac:picMkLst>
        </pc:picChg>
        <pc:picChg chg="add mod">
          <ac:chgData name="Yoel Kortick" userId="167978f5-7f40-4909-85d5-d4149554ad4e" providerId="ADAL" clId="{178E203D-F436-4EC6-B341-688274A1FBB1}" dt="2023-09-20T08:30:28.085" v="2177" actId="1038"/>
          <ac:picMkLst>
            <pc:docMk/>
            <pc:sldMk cId="4009811497" sldId="1841"/>
            <ac:picMk id="9" creationId="{C21550EB-4ADD-0360-7BF2-A432F4DEA1FE}"/>
          </ac:picMkLst>
        </pc:picChg>
        <pc:cxnChg chg="add mod">
          <ac:chgData name="Yoel Kortick" userId="167978f5-7f40-4909-85d5-d4149554ad4e" providerId="ADAL" clId="{178E203D-F436-4EC6-B341-688274A1FBB1}" dt="2023-09-20T08:30:28.085" v="2177" actId="1038"/>
          <ac:cxnSpMkLst>
            <pc:docMk/>
            <pc:sldMk cId="4009811497" sldId="1841"/>
            <ac:cxnSpMk id="12" creationId="{42D5C888-4C1E-84C4-10B2-4ACB2A765D25}"/>
          </ac:cxnSpMkLst>
        </pc:cxnChg>
        <pc:cxnChg chg="add mod">
          <ac:chgData name="Yoel Kortick" userId="167978f5-7f40-4909-85d5-d4149554ad4e" providerId="ADAL" clId="{178E203D-F436-4EC6-B341-688274A1FBB1}" dt="2023-09-20T08:30:28.085" v="2177" actId="1038"/>
          <ac:cxnSpMkLst>
            <pc:docMk/>
            <pc:sldMk cId="4009811497" sldId="1841"/>
            <ac:cxnSpMk id="13" creationId="{6370EECD-BFC7-1350-C4AF-2B12A08AEA3C}"/>
          </ac:cxnSpMkLst>
        </pc:cxnChg>
        <pc:cxnChg chg="add mod">
          <ac:chgData name="Yoel Kortick" userId="167978f5-7f40-4909-85d5-d4149554ad4e" providerId="ADAL" clId="{178E203D-F436-4EC6-B341-688274A1FBB1}" dt="2023-09-20T08:30:28.085" v="2177" actId="1038"/>
          <ac:cxnSpMkLst>
            <pc:docMk/>
            <pc:sldMk cId="4009811497" sldId="1841"/>
            <ac:cxnSpMk id="16" creationId="{B91083AA-8719-1F4D-F686-C75628E9E946}"/>
          </ac:cxnSpMkLst>
        </pc:cxnChg>
        <pc:cxnChg chg="add mod">
          <ac:chgData name="Yoel Kortick" userId="167978f5-7f40-4909-85d5-d4149554ad4e" providerId="ADAL" clId="{178E203D-F436-4EC6-B341-688274A1FBB1}" dt="2023-09-20T08:30:28.085" v="2177" actId="1038"/>
          <ac:cxnSpMkLst>
            <pc:docMk/>
            <pc:sldMk cId="4009811497" sldId="1841"/>
            <ac:cxnSpMk id="20" creationId="{ED3F5611-672F-1024-03FE-E87C808FE7B8}"/>
          </ac:cxnSpMkLst>
        </pc:cxnChg>
        <pc:cxnChg chg="add mod">
          <ac:chgData name="Yoel Kortick" userId="167978f5-7f40-4909-85d5-d4149554ad4e" providerId="ADAL" clId="{178E203D-F436-4EC6-B341-688274A1FBB1}" dt="2023-09-20T08:30:28.085" v="2177" actId="1038"/>
          <ac:cxnSpMkLst>
            <pc:docMk/>
            <pc:sldMk cId="4009811497" sldId="1841"/>
            <ac:cxnSpMk id="24" creationId="{17DC4C5F-B367-682B-CC3E-7EE434386699}"/>
          </ac:cxnSpMkLst>
        </pc:cxnChg>
      </pc:sldChg>
      <pc:sldChg chg="modSp add mod">
        <pc:chgData name="Yoel Kortick" userId="167978f5-7f40-4909-85d5-d4149554ad4e" providerId="ADAL" clId="{178E203D-F436-4EC6-B341-688274A1FBB1}" dt="2023-09-21T05:14:31.577" v="3580"/>
        <pc:sldMkLst>
          <pc:docMk/>
          <pc:sldMk cId="3653733849" sldId="1842"/>
        </pc:sldMkLst>
        <pc:spChg chg="mod">
          <ac:chgData name="Yoel Kortick" userId="167978f5-7f40-4909-85d5-d4149554ad4e" providerId="ADAL" clId="{178E203D-F436-4EC6-B341-688274A1FBB1}" dt="2023-09-21T05:14:31.577" v="3580"/>
          <ac:spMkLst>
            <pc:docMk/>
            <pc:sldMk cId="3653733849" sldId="1842"/>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1688588902" sldId="1843"/>
        </pc:sldMkLst>
        <pc:spChg chg="mod">
          <ac:chgData name="Yoel Kortick" userId="167978f5-7f40-4909-85d5-d4149554ad4e" providerId="ADAL" clId="{178E203D-F436-4EC6-B341-688274A1FBB1}" dt="2023-09-21T05:14:31.577" v="3580"/>
          <ac:spMkLst>
            <pc:docMk/>
            <pc:sldMk cId="1688588902" sldId="1843"/>
            <ac:spMk id="4" creationId="{A1FE6F9A-C018-4915-94D1-7B4CD1DF4BFF}"/>
          </ac:spMkLst>
        </pc:spChg>
      </pc:sldChg>
      <pc:sldChg chg="addSp delSp modSp add mod">
        <pc:chgData name="Yoel Kortick" userId="167978f5-7f40-4909-85d5-d4149554ad4e" providerId="ADAL" clId="{178E203D-F436-4EC6-B341-688274A1FBB1}" dt="2023-09-21T05:14:31.577" v="3580"/>
        <pc:sldMkLst>
          <pc:docMk/>
          <pc:sldMk cId="3894568248" sldId="1844"/>
        </pc:sldMkLst>
        <pc:spChg chg="mod">
          <ac:chgData name="Yoel Kortick" userId="167978f5-7f40-4909-85d5-d4149554ad4e" providerId="ADAL" clId="{178E203D-F436-4EC6-B341-688274A1FBB1}" dt="2023-09-21T05:14:31.577" v="3580"/>
          <ac:spMkLst>
            <pc:docMk/>
            <pc:sldMk cId="3894568248" sldId="1844"/>
            <ac:spMk id="3" creationId="{4FC18B40-6547-41EC-8A0E-1C8F40E0A42F}"/>
          </ac:spMkLst>
        </pc:spChg>
        <pc:spChg chg="mod">
          <ac:chgData name="Yoel Kortick" userId="167978f5-7f40-4909-85d5-d4149554ad4e" providerId="ADAL" clId="{178E203D-F436-4EC6-B341-688274A1FBB1}" dt="2023-09-21T05:14:31.577" v="3580"/>
          <ac:spMkLst>
            <pc:docMk/>
            <pc:sldMk cId="3894568248" sldId="1844"/>
            <ac:spMk id="4" creationId="{2490F34D-A7E2-4EA9-8B1A-78371A1F1CD1}"/>
          </ac:spMkLst>
        </pc:spChg>
        <pc:spChg chg="mod">
          <ac:chgData name="Yoel Kortick" userId="167978f5-7f40-4909-85d5-d4149554ad4e" providerId="ADAL" clId="{178E203D-F436-4EC6-B341-688274A1FBB1}" dt="2023-09-20T10:57:19.781" v="2518" actId="14100"/>
          <ac:spMkLst>
            <pc:docMk/>
            <pc:sldMk cId="3894568248" sldId="1844"/>
            <ac:spMk id="6" creationId="{40EC6E6B-5F3D-4C63-A5DA-88BF23CA2A71}"/>
          </ac:spMkLst>
        </pc:spChg>
        <pc:spChg chg="mod">
          <ac:chgData name="Yoel Kortick" userId="167978f5-7f40-4909-85d5-d4149554ad4e" providerId="ADAL" clId="{178E203D-F436-4EC6-B341-688274A1FBB1}" dt="2023-09-20T10:56:33.100" v="2505" actId="14100"/>
          <ac:spMkLst>
            <pc:docMk/>
            <pc:sldMk cId="3894568248" sldId="1844"/>
            <ac:spMk id="7" creationId="{2924AE36-2939-4BAE-A085-871D6BC2D4F4}"/>
          </ac:spMkLst>
        </pc:spChg>
        <pc:spChg chg="mod">
          <ac:chgData name="Yoel Kortick" userId="167978f5-7f40-4909-85d5-d4149554ad4e" providerId="ADAL" clId="{178E203D-F436-4EC6-B341-688274A1FBB1}" dt="2023-09-20T10:57:13.700" v="2517" actId="1076"/>
          <ac:spMkLst>
            <pc:docMk/>
            <pc:sldMk cId="3894568248" sldId="1844"/>
            <ac:spMk id="8" creationId="{46BF5702-B79D-47D5-9539-62D6FB092F63}"/>
          </ac:spMkLst>
        </pc:spChg>
        <pc:spChg chg="mod">
          <ac:chgData name="Yoel Kortick" userId="167978f5-7f40-4909-85d5-d4149554ad4e" providerId="ADAL" clId="{178E203D-F436-4EC6-B341-688274A1FBB1}" dt="2023-09-20T10:57:02.874" v="2515" actId="1035"/>
          <ac:spMkLst>
            <pc:docMk/>
            <pc:sldMk cId="3894568248" sldId="1844"/>
            <ac:spMk id="9" creationId="{2B688B14-DE8A-48F1-84A8-3EFA29684A9E}"/>
          </ac:spMkLst>
        </pc:spChg>
        <pc:spChg chg="mod">
          <ac:chgData name="Yoel Kortick" userId="167978f5-7f40-4909-85d5-d4149554ad4e" providerId="ADAL" clId="{178E203D-F436-4EC6-B341-688274A1FBB1}" dt="2023-09-20T10:57:13.700" v="2517" actId="1076"/>
          <ac:spMkLst>
            <pc:docMk/>
            <pc:sldMk cId="3894568248" sldId="1844"/>
            <ac:spMk id="22" creationId="{99908274-853B-4E13-893E-1201A234D0A4}"/>
          </ac:spMkLst>
        </pc:spChg>
        <pc:picChg chg="del">
          <ac:chgData name="Yoel Kortick" userId="167978f5-7f40-4909-85d5-d4149554ad4e" providerId="ADAL" clId="{178E203D-F436-4EC6-B341-688274A1FBB1}" dt="2023-09-20T10:56:12.530" v="2490" actId="478"/>
          <ac:picMkLst>
            <pc:docMk/>
            <pc:sldMk cId="3894568248" sldId="1844"/>
            <ac:picMk id="5" creationId="{38409794-7661-442A-9441-AF0E0E5BF886}"/>
          </ac:picMkLst>
        </pc:picChg>
        <pc:picChg chg="add mod ord">
          <ac:chgData name="Yoel Kortick" userId="167978f5-7f40-4909-85d5-d4149554ad4e" providerId="ADAL" clId="{178E203D-F436-4EC6-B341-688274A1FBB1}" dt="2023-09-20T10:57:32.072" v="2521" actId="208"/>
          <ac:picMkLst>
            <pc:docMk/>
            <pc:sldMk cId="3894568248" sldId="1844"/>
            <ac:picMk id="10" creationId="{45F336E1-850D-859F-143C-0E972F7AB10E}"/>
          </ac:picMkLst>
        </pc:picChg>
        <pc:cxnChg chg="mod">
          <ac:chgData name="Yoel Kortick" userId="167978f5-7f40-4909-85d5-d4149554ad4e" providerId="ADAL" clId="{178E203D-F436-4EC6-B341-688274A1FBB1}" dt="2023-09-20T10:57:07.283" v="2516" actId="14100"/>
          <ac:cxnSpMkLst>
            <pc:docMk/>
            <pc:sldMk cId="3894568248" sldId="1844"/>
            <ac:cxnSpMk id="11" creationId="{EB7FFC74-2780-498D-AC83-7A3B2BD31F7E}"/>
          </ac:cxnSpMkLst>
        </pc:cxnChg>
        <pc:cxnChg chg="del mod">
          <ac:chgData name="Yoel Kortick" userId="167978f5-7f40-4909-85d5-d4149554ad4e" providerId="ADAL" clId="{178E203D-F436-4EC6-B341-688274A1FBB1}" dt="2023-09-20T10:56:50.402" v="2510" actId="478"/>
          <ac:cxnSpMkLst>
            <pc:docMk/>
            <pc:sldMk cId="3894568248" sldId="1844"/>
            <ac:cxnSpMk id="13" creationId="{DEB02F2A-3778-4027-BB16-BDDFEBE64204}"/>
          </ac:cxnSpMkLst>
        </pc:cxnChg>
        <pc:cxnChg chg="mod">
          <ac:chgData name="Yoel Kortick" userId="167978f5-7f40-4909-85d5-d4149554ad4e" providerId="ADAL" clId="{178E203D-F436-4EC6-B341-688274A1FBB1}" dt="2023-09-20T10:57:00.529" v="2514" actId="14100"/>
          <ac:cxnSpMkLst>
            <pc:docMk/>
            <pc:sldMk cId="3894568248" sldId="1844"/>
            <ac:cxnSpMk id="18" creationId="{DD74B28D-E4FB-4068-B93C-9566E1E1FC86}"/>
          </ac:cxnSpMkLst>
        </pc:cxnChg>
        <pc:cxnChg chg="mod">
          <ac:chgData name="Yoel Kortick" userId="167978f5-7f40-4909-85d5-d4149554ad4e" providerId="ADAL" clId="{178E203D-F436-4EC6-B341-688274A1FBB1}" dt="2023-09-20T10:56:55.325" v="2512" actId="1076"/>
          <ac:cxnSpMkLst>
            <pc:docMk/>
            <pc:sldMk cId="3894568248" sldId="1844"/>
            <ac:cxnSpMk id="19" creationId="{B27B1CE1-0203-40C3-816E-442A212D9AD6}"/>
          </ac:cxnSpMkLst>
        </pc:cxnChg>
        <pc:cxnChg chg="mod">
          <ac:chgData name="Yoel Kortick" userId="167978f5-7f40-4909-85d5-d4149554ad4e" providerId="ADAL" clId="{178E203D-F436-4EC6-B341-688274A1FBB1}" dt="2023-09-20T10:57:13.700" v="2517" actId="1076"/>
          <ac:cxnSpMkLst>
            <pc:docMk/>
            <pc:sldMk cId="3894568248" sldId="1844"/>
            <ac:cxnSpMk id="23" creationId="{C777642E-D9F9-495A-910C-75106251B275}"/>
          </ac:cxnSpMkLst>
        </pc:cxnChg>
      </pc:sldChg>
      <pc:sldChg chg="addSp delSp modSp add mod">
        <pc:chgData name="Yoel Kortick" userId="167978f5-7f40-4909-85d5-d4149554ad4e" providerId="ADAL" clId="{178E203D-F436-4EC6-B341-688274A1FBB1}" dt="2023-09-21T05:14:31.577" v="3580"/>
        <pc:sldMkLst>
          <pc:docMk/>
          <pc:sldMk cId="1039114364" sldId="1845"/>
        </pc:sldMkLst>
        <pc:spChg chg="mod">
          <ac:chgData name="Yoel Kortick" userId="167978f5-7f40-4909-85d5-d4149554ad4e" providerId="ADAL" clId="{178E203D-F436-4EC6-B341-688274A1FBB1}" dt="2023-09-21T05:14:31.577" v="3580"/>
          <ac:spMkLst>
            <pc:docMk/>
            <pc:sldMk cId="1039114364" sldId="1845"/>
            <ac:spMk id="3" creationId="{4FC18B40-6547-41EC-8A0E-1C8F40E0A42F}"/>
          </ac:spMkLst>
        </pc:spChg>
        <pc:spChg chg="mod">
          <ac:chgData name="Yoel Kortick" userId="167978f5-7f40-4909-85d5-d4149554ad4e" providerId="ADAL" clId="{178E203D-F436-4EC6-B341-688274A1FBB1}" dt="2023-09-20T10:58:26.900" v="2534" actId="1035"/>
          <ac:spMkLst>
            <pc:docMk/>
            <pc:sldMk cId="1039114364" sldId="1845"/>
            <ac:spMk id="4" creationId="{2490F34D-A7E2-4EA9-8B1A-78371A1F1CD1}"/>
          </ac:spMkLst>
        </pc:spChg>
        <pc:spChg chg="mod">
          <ac:chgData name="Yoel Kortick" userId="167978f5-7f40-4909-85d5-d4149554ad4e" providerId="ADAL" clId="{178E203D-F436-4EC6-B341-688274A1FBB1}" dt="2023-09-20T10:58:39.072" v="2537" actId="1076"/>
          <ac:spMkLst>
            <pc:docMk/>
            <pc:sldMk cId="1039114364" sldId="1845"/>
            <ac:spMk id="6" creationId="{40EC6E6B-5F3D-4C63-A5DA-88BF23CA2A71}"/>
          </ac:spMkLst>
        </pc:spChg>
        <pc:spChg chg="mod">
          <ac:chgData name="Yoel Kortick" userId="167978f5-7f40-4909-85d5-d4149554ad4e" providerId="ADAL" clId="{178E203D-F436-4EC6-B341-688274A1FBB1}" dt="2023-09-20T10:58:48.145" v="2540" actId="1076"/>
          <ac:spMkLst>
            <pc:docMk/>
            <pc:sldMk cId="1039114364" sldId="1845"/>
            <ac:spMk id="7" creationId="{2924AE36-2939-4BAE-A085-871D6BC2D4F4}"/>
          </ac:spMkLst>
        </pc:spChg>
        <pc:spChg chg="mod">
          <ac:chgData name="Yoel Kortick" userId="167978f5-7f40-4909-85d5-d4149554ad4e" providerId="ADAL" clId="{178E203D-F436-4EC6-B341-688274A1FBB1}" dt="2023-09-20T10:58:58.499" v="2545" actId="1076"/>
          <ac:spMkLst>
            <pc:docMk/>
            <pc:sldMk cId="1039114364" sldId="1845"/>
            <ac:spMk id="9" creationId="{2B688B14-DE8A-48F1-84A8-3EFA29684A9E}"/>
          </ac:spMkLst>
        </pc:spChg>
        <pc:picChg chg="add mod ord">
          <ac:chgData name="Yoel Kortick" userId="167978f5-7f40-4909-85d5-d4149554ad4e" providerId="ADAL" clId="{178E203D-F436-4EC6-B341-688274A1FBB1}" dt="2023-09-20T10:59:14.279" v="2549" actId="208"/>
          <ac:picMkLst>
            <pc:docMk/>
            <pc:sldMk cId="1039114364" sldId="1845"/>
            <ac:picMk id="5" creationId="{C234556B-F683-CE58-0B61-98B5622E0D56}"/>
          </ac:picMkLst>
        </pc:picChg>
        <pc:picChg chg="del">
          <ac:chgData name="Yoel Kortick" userId="167978f5-7f40-4909-85d5-d4149554ad4e" providerId="ADAL" clId="{178E203D-F436-4EC6-B341-688274A1FBB1}" dt="2023-09-20T10:58:11.913" v="2522" actId="478"/>
          <ac:picMkLst>
            <pc:docMk/>
            <pc:sldMk cId="1039114364" sldId="1845"/>
            <ac:picMk id="10" creationId="{B932D558-EFA3-4AAA-97A1-91BC89C271F8}"/>
          </ac:picMkLst>
        </pc:picChg>
        <pc:cxnChg chg="mod">
          <ac:chgData name="Yoel Kortick" userId="167978f5-7f40-4909-85d5-d4149554ad4e" providerId="ADAL" clId="{178E203D-F436-4EC6-B341-688274A1FBB1}" dt="2023-09-20T10:59:08.020" v="2548" actId="14100"/>
          <ac:cxnSpMkLst>
            <pc:docMk/>
            <pc:sldMk cId="1039114364" sldId="1845"/>
            <ac:cxnSpMk id="11" creationId="{EB7FFC74-2780-498D-AC83-7A3B2BD31F7E}"/>
          </ac:cxnSpMkLst>
        </pc:cxnChg>
        <pc:cxnChg chg="del">
          <ac:chgData name="Yoel Kortick" userId="167978f5-7f40-4909-85d5-d4149554ad4e" providerId="ADAL" clId="{178E203D-F436-4EC6-B341-688274A1FBB1}" dt="2023-09-20T10:58:45.456" v="2539" actId="478"/>
          <ac:cxnSpMkLst>
            <pc:docMk/>
            <pc:sldMk cId="1039114364" sldId="1845"/>
            <ac:cxnSpMk id="13" creationId="{DEB02F2A-3778-4027-BB16-BDDFEBE64204}"/>
          </ac:cxnSpMkLst>
        </pc:cxnChg>
        <pc:cxnChg chg="mod">
          <ac:chgData name="Yoel Kortick" userId="167978f5-7f40-4909-85d5-d4149554ad4e" providerId="ADAL" clId="{178E203D-F436-4EC6-B341-688274A1FBB1}" dt="2023-09-20T10:59:04.078" v="2546" actId="14100"/>
          <ac:cxnSpMkLst>
            <pc:docMk/>
            <pc:sldMk cId="1039114364" sldId="1845"/>
            <ac:cxnSpMk id="19" creationId="{B27B1CE1-0203-40C3-816E-442A212D9AD6}"/>
          </ac:cxnSpMkLst>
        </pc:cxnChg>
      </pc:sldChg>
      <pc:sldChg chg="addSp delSp modSp add mod">
        <pc:chgData name="Yoel Kortick" userId="167978f5-7f40-4909-85d5-d4149554ad4e" providerId="ADAL" clId="{178E203D-F436-4EC6-B341-688274A1FBB1}" dt="2023-09-21T05:14:31.577" v="3580"/>
        <pc:sldMkLst>
          <pc:docMk/>
          <pc:sldMk cId="1544686273" sldId="1846"/>
        </pc:sldMkLst>
        <pc:spChg chg="mod">
          <ac:chgData name="Yoel Kortick" userId="167978f5-7f40-4909-85d5-d4149554ad4e" providerId="ADAL" clId="{178E203D-F436-4EC6-B341-688274A1FBB1}" dt="2023-09-20T10:59:58.627" v="2568" actId="14100"/>
          <ac:spMkLst>
            <pc:docMk/>
            <pc:sldMk cId="1544686273" sldId="1846"/>
            <ac:spMk id="2" creationId="{B8B13DF9-5F08-499F-930F-4604FF304100}"/>
          </ac:spMkLst>
        </pc:spChg>
        <pc:spChg chg="mod">
          <ac:chgData name="Yoel Kortick" userId="167978f5-7f40-4909-85d5-d4149554ad4e" providerId="ADAL" clId="{178E203D-F436-4EC6-B341-688274A1FBB1}" dt="2023-09-21T05:14:31.577" v="3580"/>
          <ac:spMkLst>
            <pc:docMk/>
            <pc:sldMk cId="1544686273" sldId="1846"/>
            <ac:spMk id="3" creationId="{4FC18B40-6547-41EC-8A0E-1C8F40E0A42F}"/>
          </ac:spMkLst>
        </pc:spChg>
        <pc:spChg chg="mod">
          <ac:chgData name="Yoel Kortick" userId="167978f5-7f40-4909-85d5-d4149554ad4e" providerId="ADAL" clId="{178E203D-F436-4EC6-B341-688274A1FBB1}" dt="2023-09-21T05:14:31.577" v="3580"/>
          <ac:spMkLst>
            <pc:docMk/>
            <pc:sldMk cId="1544686273" sldId="1846"/>
            <ac:spMk id="4" creationId="{2490F34D-A7E2-4EA9-8B1A-78371A1F1CD1}"/>
          </ac:spMkLst>
        </pc:spChg>
        <pc:spChg chg="mod">
          <ac:chgData name="Yoel Kortick" userId="167978f5-7f40-4909-85d5-d4149554ad4e" providerId="ADAL" clId="{178E203D-F436-4EC6-B341-688274A1FBB1}" dt="2023-09-20T10:59:48.675" v="2564" actId="14100"/>
          <ac:spMkLst>
            <pc:docMk/>
            <pc:sldMk cId="1544686273" sldId="1846"/>
            <ac:spMk id="7" creationId="{BC26EA41-3381-4D6A-8A43-35C115BF1BEF}"/>
          </ac:spMkLst>
        </pc:spChg>
        <pc:spChg chg="mod">
          <ac:chgData name="Yoel Kortick" userId="167978f5-7f40-4909-85d5-d4149554ad4e" providerId="ADAL" clId="{178E203D-F436-4EC6-B341-688274A1FBB1}" dt="2023-09-20T10:59:54.788" v="2566" actId="14100"/>
          <ac:spMkLst>
            <pc:docMk/>
            <pc:sldMk cId="1544686273" sldId="1846"/>
            <ac:spMk id="10" creationId="{D855BB50-2C29-4DA9-BAC1-31EBEE31F969}"/>
          </ac:spMkLst>
        </pc:spChg>
        <pc:picChg chg="del">
          <ac:chgData name="Yoel Kortick" userId="167978f5-7f40-4909-85d5-d4149554ad4e" providerId="ADAL" clId="{178E203D-F436-4EC6-B341-688274A1FBB1}" dt="2023-09-20T10:59:36.649" v="2550" actId="478"/>
          <ac:picMkLst>
            <pc:docMk/>
            <pc:sldMk cId="1544686273" sldId="1846"/>
            <ac:picMk id="6" creationId="{0E84B688-862A-981B-77B4-F369568F14FF}"/>
          </ac:picMkLst>
        </pc:picChg>
        <pc:picChg chg="add mod ord">
          <ac:chgData name="Yoel Kortick" userId="167978f5-7f40-4909-85d5-d4149554ad4e" providerId="ADAL" clId="{178E203D-F436-4EC6-B341-688274A1FBB1}" dt="2023-09-20T11:00:00.579" v="2569" actId="208"/>
          <ac:picMkLst>
            <pc:docMk/>
            <pc:sldMk cId="1544686273" sldId="1846"/>
            <ac:picMk id="8" creationId="{BDFFE18B-7427-F631-46D5-4F0CF2D1676C}"/>
          </ac:picMkLst>
        </pc:picChg>
      </pc:sldChg>
      <pc:sldChg chg="addSp delSp modSp add mod">
        <pc:chgData name="Yoel Kortick" userId="167978f5-7f40-4909-85d5-d4149554ad4e" providerId="ADAL" clId="{178E203D-F436-4EC6-B341-688274A1FBB1}" dt="2023-09-21T05:14:31.577" v="3580"/>
        <pc:sldMkLst>
          <pc:docMk/>
          <pc:sldMk cId="1688422437" sldId="1847"/>
        </pc:sldMkLst>
        <pc:spChg chg="mod">
          <ac:chgData name="Yoel Kortick" userId="167978f5-7f40-4909-85d5-d4149554ad4e" providerId="ADAL" clId="{178E203D-F436-4EC6-B341-688274A1FBB1}" dt="2023-09-21T05:14:31.577" v="3580"/>
          <ac:spMkLst>
            <pc:docMk/>
            <pc:sldMk cId="1688422437" sldId="1847"/>
            <ac:spMk id="2" creationId="{315526E6-7AE1-F1DC-C940-D7B49308D473}"/>
          </ac:spMkLst>
        </pc:spChg>
        <pc:spChg chg="mod">
          <ac:chgData name="Yoel Kortick" userId="167978f5-7f40-4909-85d5-d4149554ad4e" providerId="ADAL" clId="{178E203D-F436-4EC6-B341-688274A1FBB1}" dt="2023-09-21T05:14:31.577" v="3580"/>
          <ac:spMkLst>
            <pc:docMk/>
            <pc:sldMk cId="1688422437" sldId="1847"/>
            <ac:spMk id="3" creationId="{4FC18B40-6547-41EC-8A0E-1C8F40E0A42F}"/>
          </ac:spMkLst>
        </pc:spChg>
        <pc:picChg chg="add mod ord">
          <ac:chgData name="Yoel Kortick" userId="167978f5-7f40-4909-85d5-d4149554ad4e" providerId="ADAL" clId="{178E203D-F436-4EC6-B341-688274A1FBB1}" dt="2023-09-20T11:01:42.494" v="2598" actId="208"/>
          <ac:picMkLst>
            <pc:docMk/>
            <pc:sldMk cId="1688422437" sldId="1847"/>
            <ac:picMk id="6" creationId="{411B722E-59DA-607A-48ED-4FA4CD9D0233}"/>
          </ac:picMkLst>
        </pc:picChg>
        <pc:picChg chg="del">
          <ac:chgData name="Yoel Kortick" userId="167978f5-7f40-4909-85d5-d4149554ad4e" providerId="ADAL" clId="{178E203D-F436-4EC6-B341-688274A1FBB1}" dt="2023-09-20T11:01:07.529" v="2571" actId="478"/>
          <ac:picMkLst>
            <pc:docMk/>
            <pc:sldMk cId="1688422437" sldId="1847"/>
            <ac:picMk id="12" creationId="{8F87C0C5-0443-0EF1-4EB6-C547CC3383B3}"/>
          </ac:picMkLst>
        </pc:picChg>
        <pc:cxnChg chg="mod">
          <ac:chgData name="Yoel Kortick" userId="167978f5-7f40-4909-85d5-d4149554ad4e" providerId="ADAL" clId="{178E203D-F436-4EC6-B341-688274A1FBB1}" dt="2023-09-20T11:01:35.430" v="2596" actId="1038"/>
          <ac:cxnSpMkLst>
            <pc:docMk/>
            <pc:sldMk cId="1688422437" sldId="1847"/>
            <ac:cxnSpMk id="7" creationId="{87F5CE98-3345-1505-35FF-F07A82504685}"/>
          </ac:cxnSpMkLst>
        </pc:cxnChg>
        <pc:cxnChg chg="mod">
          <ac:chgData name="Yoel Kortick" userId="167978f5-7f40-4909-85d5-d4149554ad4e" providerId="ADAL" clId="{178E203D-F436-4EC6-B341-688274A1FBB1}" dt="2023-09-20T11:01:40.727" v="2597" actId="14100"/>
          <ac:cxnSpMkLst>
            <pc:docMk/>
            <pc:sldMk cId="1688422437" sldId="1847"/>
            <ac:cxnSpMk id="9" creationId="{5937EB11-8199-1F28-36DF-75A019D73DAB}"/>
          </ac:cxnSpMkLst>
        </pc:cxnChg>
      </pc:sldChg>
      <pc:sldChg chg="addSp delSp modSp add mod">
        <pc:chgData name="Yoel Kortick" userId="167978f5-7f40-4909-85d5-d4149554ad4e" providerId="ADAL" clId="{178E203D-F436-4EC6-B341-688274A1FBB1}" dt="2023-09-21T05:14:31.577" v="3580"/>
        <pc:sldMkLst>
          <pc:docMk/>
          <pc:sldMk cId="3892981007" sldId="1848"/>
        </pc:sldMkLst>
        <pc:spChg chg="mod">
          <ac:chgData name="Yoel Kortick" userId="167978f5-7f40-4909-85d5-d4149554ad4e" providerId="ADAL" clId="{178E203D-F436-4EC6-B341-688274A1FBB1}" dt="2023-09-20T11:02:51.934" v="2605" actId="1035"/>
          <ac:spMkLst>
            <pc:docMk/>
            <pc:sldMk cId="3892981007" sldId="1848"/>
            <ac:spMk id="2" creationId="{29E475A2-4A95-4303-9D93-540C7D188F43}"/>
          </ac:spMkLst>
        </pc:spChg>
        <pc:spChg chg="mod">
          <ac:chgData name="Yoel Kortick" userId="167978f5-7f40-4909-85d5-d4149554ad4e" providerId="ADAL" clId="{178E203D-F436-4EC6-B341-688274A1FBB1}" dt="2023-09-21T05:14:31.577" v="3580"/>
          <ac:spMkLst>
            <pc:docMk/>
            <pc:sldMk cId="3892981007" sldId="1848"/>
            <ac:spMk id="3" creationId="{4FC18B40-6547-41EC-8A0E-1C8F40E0A42F}"/>
          </ac:spMkLst>
        </pc:spChg>
        <pc:spChg chg="mod">
          <ac:chgData name="Yoel Kortick" userId="167978f5-7f40-4909-85d5-d4149554ad4e" providerId="ADAL" clId="{178E203D-F436-4EC6-B341-688274A1FBB1}" dt="2023-09-21T05:14:31.577" v="3580"/>
          <ac:spMkLst>
            <pc:docMk/>
            <pc:sldMk cId="3892981007" sldId="1848"/>
            <ac:spMk id="4" creationId="{2490F34D-A7E2-4EA9-8B1A-78371A1F1CD1}"/>
          </ac:spMkLst>
        </pc:spChg>
        <pc:spChg chg="mod">
          <ac:chgData name="Yoel Kortick" userId="167978f5-7f40-4909-85d5-d4149554ad4e" providerId="ADAL" clId="{178E203D-F436-4EC6-B341-688274A1FBB1}" dt="2023-09-21T05:14:31.577" v="3580"/>
          <ac:spMkLst>
            <pc:docMk/>
            <pc:sldMk cId="3892981007" sldId="1848"/>
            <ac:spMk id="8" creationId="{6A12B8FB-284D-AD09-2394-DAECAF7F12D1}"/>
          </ac:spMkLst>
        </pc:spChg>
        <pc:spChg chg="add mod">
          <ac:chgData name="Yoel Kortick" userId="167978f5-7f40-4909-85d5-d4149554ad4e" providerId="ADAL" clId="{178E203D-F436-4EC6-B341-688274A1FBB1}" dt="2023-09-21T05:14:31.577" v="3580"/>
          <ac:spMkLst>
            <pc:docMk/>
            <pc:sldMk cId="3892981007" sldId="1848"/>
            <ac:spMk id="9" creationId="{2538D5BE-2A48-0F5B-4FB5-5F7336725FF7}"/>
          </ac:spMkLst>
        </pc:spChg>
        <pc:picChg chg="add mod ord">
          <ac:chgData name="Yoel Kortick" userId="167978f5-7f40-4909-85d5-d4149554ad4e" providerId="ADAL" clId="{178E203D-F436-4EC6-B341-688274A1FBB1}" dt="2023-09-20T11:03:52.810" v="2724" actId="208"/>
          <ac:picMkLst>
            <pc:docMk/>
            <pc:sldMk cId="3892981007" sldId="1848"/>
            <ac:picMk id="6" creationId="{6B16C7BB-C19D-3D42-B11D-643BADA50164}"/>
          </ac:picMkLst>
        </pc:picChg>
        <pc:picChg chg="del">
          <ac:chgData name="Yoel Kortick" userId="167978f5-7f40-4909-85d5-d4149554ad4e" providerId="ADAL" clId="{178E203D-F436-4EC6-B341-688274A1FBB1}" dt="2023-09-20T11:02:35.138" v="2599" actId="478"/>
          <ac:picMkLst>
            <pc:docMk/>
            <pc:sldMk cId="3892981007" sldId="1848"/>
            <ac:picMk id="7" creationId="{211792D8-B9C1-7BCE-6068-B351B83D6767}"/>
          </ac:picMkLst>
        </pc:picChg>
        <pc:cxnChg chg="mod">
          <ac:chgData name="Yoel Kortick" userId="167978f5-7f40-4909-85d5-d4149554ad4e" providerId="ADAL" clId="{178E203D-F436-4EC6-B341-688274A1FBB1}" dt="2023-09-20T11:03:03.675" v="2611" actId="1036"/>
          <ac:cxnSpMkLst>
            <pc:docMk/>
            <pc:sldMk cId="3892981007" sldId="1848"/>
            <ac:cxnSpMk id="10" creationId="{6422D452-ABE8-991F-6C43-A890858A2192}"/>
          </ac:cxnSpMkLst>
        </pc:cxnChg>
        <pc:cxnChg chg="mod">
          <ac:chgData name="Yoel Kortick" userId="167978f5-7f40-4909-85d5-d4149554ad4e" providerId="ADAL" clId="{178E203D-F436-4EC6-B341-688274A1FBB1}" dt="2023-09-20T11:03:03.675" v="2611" actId="1036"/>
          <ac:cxnSpMkLst>
            <pc:docMk/>
            <pc:sldMk cId="3892981007" sldId="1848"/>
            <ac:cxnSpMk id="11" creationId="{C844EE87-914F-047F-C2EC-569913EC6BF7}"/>
          </ac:cxnSpMkLst>
        </pc:cxnChg>
        <pc:cxnChg chg="add mod">
          <ac:chgData name="Yoel Kortick" userId="167978f5-7f40-4909-85d5-d4149554ad4e" providerId="ADAL" clId="{178E203D-F436-4EC6-B341-688274A1FBB1}" dt="2023-09-20T11:03:42.472" v="2721" actId="1076"/>
          <ac:cxnSpMkLst>
            <pc:docMk/>
            <pc:sldMk cId="3892981007" sldId="1848"/>
            <ac:cxnSpMk id="12" creationId="{4C5FF6AF-5761-CC0F-2D4C-1922A02B00D4}"/>
          </ac:cxnSpMkLst>
        </pc:cxnChg>
        <pc:cxnChg chg="add mod">
          <ac:chgData name="Yoel Kortick" userId="167978f5-7f40-4909-85d5-d4149554ad4e" providerId="ADAL" clId="{178E203D-F436-4EC6-B341-688274A1FBB1}" dt="2023-09-20T11:03:45.611" v="2723" actId="14100"/>
          <ac:cxnSpMkLst>
            <pc:docMk/>
            <pc:sldMk cId="3892981007" sldId="1848"/>
            <ac:cxnSpMk id="13" creationId="{B26B3D55-FA36-34A8-2BC3-155C5D905590}"/>
          </ac:cxnSpMkLst>
        </pc:cxnChg>
      </pc:sldChg>
      <pc:sldChg chg="addSp delSp modSp add mod">
        <pc:chgData name="Yoel Kortick" userId="167978f5-7f40-4909-85d5-d4149554ad4e" providerId="ADAL" clId="{178E203D-F436-4EC6-B341-688274A1FBB1}" dt="2023-09-21T05:14:31.577" v="3580"/>
        <pc:sldMkLst>
          <pc:docMk/>
          <pc:sldMk cId="1732673338" sldId="1849"/>
        </pc:sldMkLst>
        <pc:spChg chg="mod">
          <ac:chgData name="Yoel Kortick" userId="167978f5-7f40-4909-85d5-d4149554ad4e" providerId="ADAL" clId="{178E203D-F436-4EC6-B341-688274A1FBB1}" dt="2023-09-21T05:14:31.577" v="3580"/>
          <ac:spMkLst>
            <pc:docMk/>
            <pc:sldMk cId="1732673338" sldId="1849"/>
            <ac:spMk id="3" creationId="{4FC18B40-6547-41EC-8A0E-1C8F40E0A42F}"/>
          </ac:spMkLst>
        </pc:spChg>
        <pc:spChg chg="mod">
          <ac:chgData name="Yoel Kortick" userId="167978f5-7f40-4909-85d5-d4149554ad4e" providerId="ADAL" clId="{178E203D-F436-4EC6-B341-688274A1FBB1}" dt="2023-09-21T05:14:31.577" v="3580"/>
          <ac:spMkLst>
            <pc:docMk/>
            <pc:sldMk cId="1732673338" sldId="1849"/>
            <ac:spMk id="4" creationId="{2490F34D-A7E2-4EA9-8B1A-78371A1F1CD1}"/>
          </ac:spMkLst>
        </pc:spChg>
        <pc:spChg chg="mod">
          <ac:chgData name="Yoel Kortick" userId="167978f5-7f40-4909-85d5-d4149554ad4e" providerId="ADAL" clId="{178E203D-F436-4EC6-B341-688274A1FBB1}" dt="2023-09-21T05:14:31.577" v="3580"/>
          <ac:spMkLst>
            <pc:docMk/>
            <pc:sldMk cId="1732673338" sldId="1849"/>
            <ac:spMk id="8" creationId="{6A12B8FB-284D-AD09-2394-DAECAF7F12D1}"/>
          </ac:spMkLst>
        </pc:spChg>
        <pc:picChg chg="add mod ord">
          <ac:chgData name="Yoel Kortick" userId="167978f5-7f40-4909-85d5-d4149554ad4e" providerId="ADAL" clId="{178E203D-F436-4EC6-B341-688274A1FBB1}" dt="2023-09-20T11:04:56.674" v="2757" actId="208"/>
          <ac:picMkLst>
            <pc:docMk/>
            <pc:sldMk cId="1732673338" sldId="1849"/>
            <ac:picMk id="5" creationId="{4C25BC7F-582F-CE96-1052-ED474C86FD2B}"/>
          </ac:picMkLst>
        </pc:picChg>
        <pc:picChg chg="del">
          <ac:chgData name="Yoel Kortick" userId="167978f5-7f40-4909-85d5-d4149554ad4e" providerId="ADAL" clId="{178E203D-F436-4EC6-B341-688274A1FBB1}" dt="2023-09-20T11:04:43.176" v="2746" actId="478"/>
          <ac:picMkLst>
            <pc:docMk/>
            <pc:sldMk cId="1732673338" sldId="1849"/>
            <ac:picMk id="6" creationId="{2668047B-EBDD-73DD-2658-CA5AE56F57EE}"/>
          </ac:picMkLst>
        </pc:picChg>
        <pc:cxnChg chg="mod">
          <ac:chgData name="Yoel Kortick" userId="167978f5-7f40-4909-85d5-d4149554ad4e" providerId="ADAL" clId="{178E203D-F436-4EC6-B341-688274A1FBB1}" dt="2023-09-20T11:04:54.207" v="2756" actId="1035"/>
          <ac:cxnSpMkLst>
            <pc:docMk/>
            <pc:sldMk cId="1732673338" sldId="1849"/>
            <ac:cxnSpMk id="10" creationId="{6422D452-ABE8-991F-6C43-A890858A2192}"/>
          </ac:cxnSpMkLst>
        </pc:cxnChg>
        <pc:cxnChg chg="mod">
          <ac:chgData name="Yoel Kortick" userId="167978f5-7f40-4909-85d5-d4149554ad4e" providerId="ADAL" clId="{178E203D-F436-4EC6-B341-688274A1FBB1}" dt="2023-09-20T11:04:54.207" v="2756" actId="1035"/>
          <ac:cxnSpMkLst>
            <pc:docMk/>
            <pc:sldMk cId="1732673338" sldId="1849"/>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454621732" sldId="1850"/>
        </pc:sldMkLst>
        <pc:spChg chg="mod">
          <ac:chgData name="Yoel Kortick" userId="167978f5-7f40-4909-85d5-d4149554ad4e" providerId="ADAL" clId="{178E203D-F436-4EC6-B341-688274A1FBB1}" dt="2023-09-21T05:14:31.577" v="3580"/>
          <ac:spMkLst>
            <pc:docMk/>
            <pc:sldMk cId="2454621732" sldId="1850"/>
            <ac:spMk id="3" creationId="{4FC18B40-6547-41EC-8A0E-1C8F40E0A42F}"/>
          </ac:spMkLst>
        </pc:spChg>
        <pc:spChg chg="mod">
          <ac:chgData name="Yoel Kortick" userId="167978f5-7f40-4909-85d5-d4149554ad4e" providerId="ADAL" clId="{178E203D-F436-4EC6-B341-688274A1FBB1}" dt="2023-09-21T05:14:31.577" v="3580"/>
          <ac:spMkLst>
            <pc:docMk/>
            <pc:sldMk cId="2454621732" sldId="1850"/>
            <ac:spMk id="4" creationId="{2490F34D-A7E2-4EA9-8B1A-78371A1F1CD1}"/>
          </ac:spMkLst>
        </pc:spChg>
        <pc:spChg chg="mod">
          <ac:chgData name="Yoel Kortick" userId="167978f5-7f40-4909-85d5-d4149554ad4e" providerId="ADAL" clId="{178E203D-F436-4EC6-B341-688274A1FBB1}" dt="2023-09-21T05:14:31.577" v="3580"/>
          <ac:spMkLst>
            <pc:docMk/>
            <pc:sldMk cId="2454621732" sldId="1850"/>
            <ac:spMk id="8" creationId="{6A12B8FB-284D-AD09-2394-DAECAF7F12D1}"/>
          </ac:spMkLst>
        </pc:spChg>
        <pc:picChg chg="del">
          <ac:chgData name="Yoel Kortick" userId="167978f5-7f40-4909-85d5-d4149554ad4e" providerId="ADAL" clId="{178E203D-F436-4EC6-B341-688274A1FBB1}" dt="2023-09-20T11:05:52.387" v="2758" actId="478"/>
          <ac:picMkLst>
            <pc:docMk/>
            <pc:sldMk cId="2454621732" sldId="1850"/>
            <ac:picMk id="5" creationId="{63A325F4-B201-8443-FC07-7374151E1FCC}"/>
          </ac:picMkLst>
        </pc:picChg>
        <pc:picChg chg="add mod ord">
          <ac:chgData name="Yoel Kortick" userId="167978f5-7f40-4909-85d5-d4149554ad4e" providerId="ADAL" clId="{178E203D-F436-4EC6-B341-688274A1FBB1}" dt="2023-09-20T11:06:09.019" v="2766" actId="208"/>
          <ac:picMkLst>
            <pc:docMk/>
            <pc:sldMk cId="2454621732" sldId="1850"/>
            <ac:picMk id="6" creationId="{5F615669-FCAC-66C3-9063-1167C1C12B4A}"/>
          </ac:picMkLst>
        </pc:picChg>
        <pc:cxnChg chg="mod">
          <ac:chgData name="Yoel Kortick" userId="167978f5-7f40-4909-85d5-d4149554ad4e" providerId="ADAL" clId="{178E203D-F436-4EC6-B341-688274A1FBB1}" dt="2023-09-20T11:06:05.660" v="2765" actId="1038"/>
          <ac:cxnSpMkLst>
            <pc:docMk/>
            <pc:sldMk cId="2454621732" sldId="1850"/>
            <ac:cxnSpMk id="10" creationId="{6422D452-ABE8-991F-6C43-A890858A2192}"/>
          </ac:cxnSpMkLst>
        </pc:cxnChg>
        <pc:cxnChg chg="mod">
          <ac:chgData name="Yoel Kortick" userId="167978f5-7f40-4909-85d5-d4149554ad4e" providerId="ADAL" clId="{178E203D-F436-4EC6-B341-688274A1FBB1}" dt="2023-09-20T11:06:05.660" v="2765" actId="1038"/>
          <ac:cxnSpMkLst>
            <pc:docMk/>
            <pc:sldMk cId="2454621732" sldId="1850"/>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689297007" sldId="1851"/>
        </pc:sldMkLst>
        <pc:spChg chg="mod">
          <ac:chgData name="Yoel Kortick" userId="167978f5-7f40-4909-85d5-d4149554ad4e" providerId="ADAL" clId="{178E203D-F436-4EC6-B341-688274A1FBB1}" dt="2023-09-21T05:14:31.577" v="3580"/>
          <ac:spMkLst>
            <pc:docMk/>
            <pc:sldMk cId="2689297007" sldId="1851"/>
            <ac:spMk id="3" creationId="{4FC18B40-6547-41EC-8A0E-1C8F40E0A42F}"/>
          </ac:spMkLst>
        </pc:spChg>
        <pc:spChg chg="mod">
          <ac:chgData name="Yoel Kortick" userId="167978f5-7f40-4909-85d5-d4149554ad4e" providerId="ADAL" clId="{178E203D-F436-4EC6-B341-688274A1FBB1}" dt="2023-09-21T05:14:31.577" v="3580"/>
          <ac:spMkLst>
            <pc:docMk/>
            <pc:sldMk cId="2689297007" sldId="1851"/>
            <ac:spMk id="4" creationId="{2490F34D-A7E2-4EA9-8B1A-78371A1F1CD1}"/>
          </ac:spMkLst>
        </pc:spChg>
        <pc:spChg chg="mod">
          <ac:chgData name="Yoel Kortick" userId="167978f5-7f40-4909-85d5-d4149554ad4e" providerId="ADAL" clId="{178E203D-F436-4EC6-B341-688274A1FBB1}" dt="2023-09-20T11:07:47.784" v="2773" actId="1076"/>
          <ac:spMkLst>
            <pc:docMk/>
            <pc:sldMk cId="2689297007" sldId="1851"/>
            <ac:spMk id="7" creationId="{8CFD519F-B2CF-743E-199C-EEBFE79BF737}"/>
          </ac:spMkLst>
        </pc:spChg>
        <pc:spChg chg="mod">
          <ac:chgData name="Yoel Kortick" userId="167978f5-7f40-4909-85d5-d4149554ad4e" providerId="ADAL" clId="{178E203D-F436-4EC6-B341-688274A1FBB1}" dt="2023-09-20T11:07:54.545" v="2775" actId="14100"/>
          <ac:spMkLst>
            <pc:docMk/>
            <pc:sldMk cId="2689297007" sldId="1851"/>
            <ac:spMk id="9" creationId="{F9D9A5AF-8D0C-050E-F866-D634A066EC0E}"/>
          </ac:spMkLst>
        </pc:spChg>
        <pc:picChg chg="add mod ord">
          <ac:chgData name="Yoel Kortick" userId="167978f5-7f40-4909-85d5-d4149554ad4e" providerId="ADAL" clId="{178E203D-F436-4EC6-B341-688274A1FBB1}" dt="2023-09-20T11:07:58.375" v="2777" actId="167"/>
          <ac:picMkLst>
            <pc:docMk/>
            <pc:sldMk cId="2689297007" sldId="1851"/>
            <ac:picMk id="5" creationId="{AFB45FC9-7CD6-F21C-D4B6-115BA630F3E6}"/>
          </ac:picMkLst>
        </pc:picChg>
        <pc:picChg chg="del">
          <ac:chgData name="Yoel Kortick" userId="167978f5-7f40-4909-85d5-d4149554ad4e" providerId="ADAL" clId="{178E203D-F436-4EC6-B341-688274A1FBB1}" dt="2023-09-20T11:07:37.148" v="2768" actId="478"/>
          <ac:picMkLst>
            <pc:docMk/>
            <pc:sldMk cId="2689297007" sldId="1851"/>
            <ac:picMk id="6" creationId="{BD48C428-FE80-667F-5211-39844B58704A}"/>
          </ac:picMkLst>
        </pc:picChg>
      </pc:sldChg>
      <pc:sldChg chg="addSp delSp modSp add mod">
        <pc:chgData name="Yoel Kortick" userId="167978f5-7f40-4909-85d5-d4149554ad4e" providerId="ADAL" clId="{178E203D-F436-4EC6-B341-688274A1FBB1}" dt="2023-09-21T05:14:31.577" v="3580"/>
        <pc:sldMkLst>
          <pc:docMk/>
          <pc:sldMk cId="3070134393" sldId="1852"/>
        </pc:sldMkLst>
        <pc:spChg chg="mod">
          <ac:chgData name="Yoel Kortick" userId="167978f5-7f40-4909-85d5-d4149554ad4e" providerId="ADAL" clId="{178E203D-F436-4EC6-B341-688274A1FBB1}" dt="2023-09-21T05:14:31.577" v="3580"/>
          <ac:spMkLst>
            <pc:docMk/>
            <pc:sldMk cId="3070134393" sldId="1852"/>
            <ac:spMk id="3" creationId="{4FC18B40-6547-41EC-8A0E-1C8F40E0A42F}"/>
          </ac:spMkLst>
        </pc:spChg>
        <pc:spChg chg="mod">
          <ac:chgData name="Yoel Kortick" userId="167978f5-7f40-4909-85d5-d4149554ad4e" providerId="ADAL" clId="{178E203D-F436-4EC6-B341-688274A1FBB1}" dt="2023-09-21T05:14:31.577" v="3580"/>
          <ac:spMkLst>
            <pc:docMk/>
            <pc:sldMk cId="3070134393" sldId="1852"/>
            <ac:spMk id="4" creationId="{2490F34D-A7E2-4EA9-8B1A-78371A1F1CD1}"/>
          </ac:spMkLst>
        </pc:spChg>
        <pc:spChg chg="mod">
          <ac:chgData name="Yoel Kortick" userId="167978f5-7f40-4909-85d5-d4149554ad4e" providerId="ADAL" clId="{178E203D-F436-4EC6-B341-688274A1FBB1}" dt="2023-09-21T05:14:31.577" v="3580"/>
          <ac:spMkLst>
            <pc:docMk/>
            <pc:sldMk cId="3070134393" sldId="1852"/>
            <ac:spMk id="11" creationId="{750AAA4A-274C-A94C-AE75-70988A5E545B}"/>
          </ac:spMkLst>
        </pc:spChg>
        <pc:picChg chg="add del">
          <ac:chgData name="Yoel Kortick" userId="167978f5-7f40-4909-85d5-d4149554ad4e" providerId="ADAL" clId="{178E203D-F436-4EC6-B341-688274A1FBB1}" dt="2023-09-20T11:09:10.290" v="2780" actId="22"/>
          <ac:picMkLst>
            <pc:docMk/>
            <pc:sldMk cId="3070134393" sldId="1852"/>
            <ac:picMk id="5" creationId="{B5806EEB-D0D3-88A2-0B6B-828C8E144D02}"/>
          </ac:picMkLst>
        </pc:picChg>
        <pc:picChg chg="add mod ord">
          <ac:chgData name="Yoel Kortick" userId="167978f5-7f40-4909-85d5-d4149554ad4e" providerId="ADAL" clId="{178E203D-F436-4EC6-B341-688274A1FBB1}" dt="2023-09-20T11:10:04.655" v="2787" actId="208"/>
          <ac:picMkLst>
            <pc:docMk/>
            <pc:sldMk cId="3070134393" sldId="1852"/>
            <ac:picMk id="7" creationId="{B79B0807-E838-E669-209F-0DFD44CC2496}"/>
          </ac:picMkLst>
        </pc:picChg>
        <pc:picChg chg="add del">
          <ac:chgData name="Yoel Kortick" userId="167978f5-7f40-4909-85d5-d4149554ad4e" providerId="ADAL" clId="{178E203D-F436-4EC6-B341-688274A1FBB1}" dt="2023-09-20T11:09:39.960" v="2782" actId="478"/>
          <ac:picMkLst>
            <pc:docMk/>
            <pc:sldMk cId="3070134393" sldId="1852"/>
            <ac:picMk id="13" creationId="{B1843163-C9BC-B9BE-0D96-BA6D7EDC5A9C}"/>
          </ac:picMkLst>
        </pc:picChg>
      </pc:sldChg>
      <pc:sldChg chg="modSp add">
        <pc:chgData name="Yoel Kortick" userId="167978f5-7f40-4909-85d5-d4149554ad4e" providerId="ADAL" clId="{178E203D-F436-4EC6-B341-688274A1FBB1}" dt="2023-09-21T05:14:31.577" v="3580"/>
        <pc:sldMkLst>
          <pc:docMk/>
          <pc:sldMk cId="420304420" sldId="1853"/>
        </pc:sldMkLst>
        <pc:spChg chg="mod">
          <ac:chgData name="Yoel Kortick" userId="167978f5-7f40-4909-85d5-d4149554ad4e" providerId="ADAL" clId="{178E203D-F436-4EC6-B341-688274A1FBB1}" dt="2023-09-21T05:14:31.577" v="3580"/>
          <ac:spMkLst>
            <pc:docMk/>
            <pc:sldMk cId="420304420" sldId="1853"/>
            <ac:spMk id="3" creationId="{4FC18B40-6547-41EC-8A0E-1C8F40E0A42F}"/>
          </ac:spMkLst>
        </pc:spChg>
        <pc:spChg chg="mod">
          <ac:chgData name="Yoel Kortick" userId="167978f5-7f40-4909-85d5-d4149554ad4e" providerId="ADAL" clId="{178E203D-F436-4EC6-B341-688274A1FBB1}" dt="2023-09-21T05:14:31.577" v="3580"/>
          <ac:spMkLst>
            <pc:docMk/>
            <pc:sldMk cId="420304420" sldId="185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595737322" sldId="1854"/>
        </pc:sldMkLst>
        <pc:spChg chg="mod">
          <ac:chgData name="Yoel Kortick" userId="167978f5-7f40-4909-85d5-d4149554ad4e" providerId="ADAL" clId="{178E203D-F436-4EC6-B341-688274A1FBB1}" dt="2023-09-21T05:14:31.577" v="3580"/>
          <ac:spMkLst>
            <pc:docMk/>
            <pc:sldMk cId="1595737322" sldId="1854"/>
            <ac:spMk id="3" creationId="{4FC18B40-6547-41EC-8A0E-1C8F40E0A42F}"/>
          </ac:spMkLst>
        </pc:spChg>
        <pc:picChg chg="add mod">
          <ac:chgData name="Yoel Kortick" userId="167978f5-7f40-4909-85d5-d4149554ad4e" providerId="ADAL" clId="{178E203D-F436-4EC6-B341-688274A1FBB1}" dt="2023-09-20T11:21:37.092" v="3007" actId="208"/>
          <ac:picMkLst>
            <pc:docMk/>
            <pc:sldMk cId="1595737322" sldId="1854"/>
            <ac:picMk id="5" creationId="{7ABB383E-188F-E790-07B8-CD216C09A733}"/>
          </ac:picMkLst>
        </pc:picChg>
        <pc:picChg chg="add del">
          <ac:chgData name="Yoel Kortick" userId="167978f5-7f40-4909-85d5-d4149554ad4e" providerId="ADAL" clId="{178E203D-F436-4EC6-B341-688274A1FBB1}" dt="2023-09-20T11:21:51.359" v="3010" actId="478"/>
          <ac:picMkLst>
            <pc:docMk/>
            <pc:sldMk cId="1595737322" sldId="1854"/>
            <ac:picMk id="7" creationId="{BA5E3A40-B654-FE28-1070-6216D0EBC87F}"/>
          </ac:picMkLst>
        </pc:picChg>
        <pc:picChg chg="add mod">
          <ac:chgData name="Yoel Kortick" userId="167978f5-7f40-4909-85d5-d4149554ad4e" providerId="ADAL" clId="{178E203D-F436-4EC6-B341-688274A1FBB1}" dt="2023-09-20T11:22:09.252" v="3016" actId="208"/>
          <ac:picMkLst>
            <pc:docMk/>
            <pc:sldMk cId="1595737322" sldId="1854"/>
            <ac:picMk id="9" creationId="{8C742147-B509-AA88-7CD1-4CFBFEDE9D75}"/>
          </ac:picMkLst>
        </pc:picChg>
        <pc:picChg chg="del">
          <ac:chgData name="Yoel Kortick" userId="167978f5-7f40-4909-85d5-d4149554ad4e" providerId="ADAL" clId="{178E203D-F436-4EC6-B341-688274A1FBB1}" dt="2023-09-20T11:21:48.354" v="3008" actId="478"/>
          <ac:picMkLst>
            <pc:docMk/>
            <pc:sldMk cId="1595737322" sldId="1854"/>
            <ac:picMk id="10" creationId="{FB827A39-4F0D-DC27-62A4-4EB4D9ED8C5C}"/>
          </ac:picMkLst>
        </pc:picChg>
        <pc:picChg chg="del">
          <ac:chgData name="Yoel Kortick" userId="167978f5-7f40-4909-85d5-d4149554ad4e" providerId="ADAL" clId="{178E203D-F436-4EC6-B341-688274A1FBB1}" dt="2023-09-20T11:21:31.489" v="3003" actId="478"/>
          <ac:picMkLst>
            <pc:docMk/>
            <pc:sldMk cId="1595737322" sldId="1854"/>
            <ac:picMk id="13" creationId="{9941571B-FC79-8488-3A76-38F6EA02C796}"/>
          </ac:picMkLst>
        </pc:picChg>
      </pc:sldChg>
      <pc:sldChg chg="addSp delSp modSp add mod">
        <pc:chgData name="Yoel Kortick" userId="167978f5-7f40-4909-85d5-d4149554ad4e" providerId="ADAL" clId="{178E203D-F436-4EC6-B341-688274A1FBB1}" dt="2023-09-21T05:14:31.577" v="3580"/>
        <pc:sldMkLst>
          <pc:docMk/>
          <pc:sldMk cId="2033295952" sldId="1855"/>
        </pc:sldMkLst>
        <pc:spChg chg="mod">
          <ac:chgData name="Yoel Kortick" userId="167978f5-7f40-4909-85d5-d4149554ad4e" providerId="ADAL" clId="{178E203D-F436-4EC6-B341-688274A1FBB1}" dt="2023-09-21T05:14:31.577" v="3580"/>
          <ac:spMkLst>
            <pc:docMk/>
            <pc:sldMk cId="2033295952" sldId="1855"/>
            <ac:spMk id="3" creationId="{4FC18B40-6547-41EC-8A0E-1C8F40E0A42F}"/>
          </ac:spMkLst>
        </pc:spChg>
        <pc:spChg chg="mod">
          <ac:chgData name="Yoel Kortick" userId="167978f5-7f40-4909-85d5-d4149554ad4e" providerId="ADAL" clId="{178E203D-F436-4EC6-B341-688274A1FBB1}" dt="2023-09-21T05:14:31.577" v="3580"/>
          <ac:spMkLst>
            <pc:docMk/>
            <pc:sldMk cId="2033295952" sldId="1855"/>
            <ac:spMk id="4" creationId="{2490F34D-A7E2-4EA9-8B1A-78371A1F1CD1}"/>
          </ac:spMkLst>
        </pc:spChg>
        <pc:spChg chg="mod">
          <ac:chgData name="Yoel Kortick" userId="167978f5-7f40-4909-85d5-d4149554ad4e" providerId="ADAL" clId="{178E203D-F436-4EC6-B341-688274A1FBB1}" dt="2023-09-20T11:32:06.696" v="3021" actId="14100"/>
          <ac:spMkLst>
            <pc:docMk/>
            <pc:sldMk cId="2033295952" sldId="1855"/>
            <ac:spMk id="6" creationId="{75450F1C-11E3-E84E-2E86-E871DF93279B}"/>
          </ac:spMkLst>
        </pc:spChg>
        <pc:picChg chg="del">
          <ac:chgData name="Yoel Kortick" userId="167978f5-7f40-4909-85d5-d4149554ad4e" providerId="ADAL" clId="{178E203D-F436-4EC6-B341-688274A1FBB1}" dt="2023-09-20T11:31:53.081" v="3017" actId="478"/>
          <ac:picMkLst>
            <pc:docMk/>
            <pc:sldMk cId="2033295952" sldId="1855"/>
            <ac:picMk id="5" creationId="{2125BA76-6AB3-2AEA-455F-6030A32C89F2}"/>
          </ac:picMkLst>
        </pc:picChg>
        <pc:picChg chg="add mod ord">
          <ac:chgData name="Yoel Kortick" userId="167978f5-7f40-4909-85d5-d4149554ad4e" providerId="ADAL" clId="{178E203D-F436-4EC6-B341-688274A1FBB1}" dt="2023-09-20T11:32:09.170" v="3022" actId="208"/>
          <ac:picMkLst>
            <pc:docMk/>
            <pc:sldMk cId="2033295952" sldId="1855"/>
            <ac:picMk id="7" creationId="{41A7C168-C444-8A3D-62C1-123F64B4FAA7}"/>
          </ac:picMkLst>
        </pc:picChg>
      </pc:sldChg>
      <pc:sldChg chg="addSp delSp modSp add mod">
        <pc:chgData name="Yoel Kortick" userId="167978f5-7f40-4909-85d5-d4149554ad4e" providerId="ADAL" clId="{178E203D-F436-4EC6-B341-688274A1FBB1}" dt="2023-09-21T05:14:31.577" v="3580"/>
        <pc:sldMkLst>
          <pc:docMk/>
          <pc:sldMk cId="1633253681" sldId="1856"/>
        </pc:sldMkLst>
        <pc:spChg chg="mod">
          <ac:chgData name="Yoel Kortick" userId="167978f5-7f40-4909-85d5-d4149554ad4e" providerId="ADAL" clId="{178E203D-F436-4EC6-B341-688274A1FBB1}" dt="2023-09-21T05:14:31.577" v="3580"/>
          <ac:spMkLst>
            <pc:docMk/>
            <pc:sldMk cId="1633253681" sldId="1856"/>
            <ac:spMk id="3" creationId="{4FC18B40-6547-41EC-8A0E-1C8F40E0A42F}"/>
          </ac:spMkLst>
        </pc:spChg>
        <pc:spChg chg="mod">
          <ac:chgData name="Yoel Kortick" userId="167978f5-7f40-4909-85d5-d4149554ad4e" providerId="ADAL" clId="{178E203D-F436-4EC6-B341-688274A1FBB1}" dt="2023-09-21T05:14:31.577" v="3580"/>
          <ac:spMkLst>
            <pc:docMk/>
            <pc:sldMk cId="1633253681" sldId="1856"/>
            <ac:spMk id="4" creationId="{2490F34D-A7E2-4EA9-8B1A-78371A1F1CD1}"/>
          </ac:spMkLst>
        </pc:spChg>
        <pc:spChg chg="add mod">
          <ac:chgData name="Yoel Kortick" userId="167978f5-7f40-4909-85d5-d4149554ad4e" providerId="ADAL" clId="{178E203D-F436-4EC6-B341-688274A1FBB1}" dt="2023-09-20T11:34:18.837" v="3090" actId="208"/>
          <ac:spMkLst>
            <pc:docMk/>
            <pc:sldMk cId="1633253681" sldId="1856"/>
            <ac:spMk id="6" creationId="{E7202A11-57E6-5989-3440-1AF7A34FCBFC}"/>
          </ac:spMkLst>
        </pc:spChg>
        <pc:spChg chg="del">
          <ac:chgData name="Yoel Kortick" userId="167978f5-7f40-4909-85d5-d4149554ad4e" providerId="ADAL" clId="{178E203D-F436-4EC6-B341-688274A1FBB1}" dt="2023-09-20T11:10:35.341" v="2790" actId="478"/>
          <ac:spMkLst>
            <pc:docMk/>
            <pc:sldMk cId="1633253681" sldId="1856"/>
            <ac:spMk id="11" creationId="{750AAA4A-274C-A94C-AE75-70988A5E545B}"/>
          </ac:spMkLst>
        </pc:spChg>
        <pc:picChg chg="add mod">
          <ac:chgData name="Yoel Kortick" userId="167978f5-7f40-4909-85d5-d4149554ad4e" providerId="ADAL" clId="{178E203D-F436-4EC6-B341-688274A1FBB1}" dt="2023-09-20T11:14:43.277" v="3002" actId="208"/>
          <ac:picMkLst>
            <pc:docMk/>
            <pc:sldMk cId="1633253681" sldId="1856"/>
            <ac:picMk id="5" creationId="{394E4CCC-B4EF-35BD-5151-4C755588B555}"/>
          </ac:picMkLst>
        </pc:picChg>
        <pc:picChg chg="del">
          <ac:chgData name="Yoel Kortick" userId="167978f5-7f40-4909-85d5-d4149554ad4e" providerId="ADAL" clId="{178E203D-F436-4EC6-B341-688274A1FBB1}" dt="2023-09-20T11:10:35.341" v="2790" actId="478"/>
          <ac:picMkLst>
            <pc:docMk/>
            <pc:sldMk cId="1633253681" sldId="1856"/>
            <ac:picMk id="7" creationId="{B79B0807-E838-E669-209F-0DFD44CC2496}"/>
          </ac:picMkLst>
        </pc:picChg>
        <pc:cxnChg chg="del">
          <ac:chgData name="Yoel Kortick" userId="167978f5-7f40-4909-85d5-d4149554ad4e" providerId="ADAL" clId="{178E203D-F436-4EC6-B341-688274A1FBB1}" dt="2023-09-20T11:10:35.341" v="2790" actId="478"/>
          <ac:cxnSpMkLst>
            <pc:docMk/>
            <pc:sldMk cId="1633253681" sldId="1856"/>
            <ac:cxnSpMk id="15" creationId="{2C513B3E-0B97-FC0B-5505-C5F2E99715B6}"/>
          </ac:cxnSpMkLst>
        </pc:cxnChg>
        <pc:cxnChg chg="del">
          <ac:chgData name="Yoel Kortick" userId="167978f5-7f40-4909-85d5-d4149554ad4e" providerId="ADAL" clId="{178E203D-F436-4EC6-B341-688274A1FBB1}" dt="2023-09-20T11:10:35.341" v="2790" actId="478"/>
          <ac:cxnSpMkLst>
            <pc:docMk/>
            <pc:sldMk cId="1633253681" sldId="1856"/>
            <ac:cxnSpMk id="16" creationId="{A96DE0E0-3E45-FFD2-1D4D-D9C03186C2A6}"/>
          </ac:cxnSpMkLst>
        </pc:cxnChg>
      </pc:sldChg>
      <pc:sldChg chg="modSp add">
        <pc:chgData name="Yoel Kortick" userId="167978f5-7f40-4909-85d5-d4149554ad4e" providerId="ADAL" clId="{178E203D-F436-4EC6-B341-688274A1FBB1}" dt="2023-09-21T05:14:31.577" v="3580"/>
        <pc:sldMkLst>
          <pc:docMk/>
          <pc:sldMk cId="1190637392" sldId="1857"/>
        </pc:sldMkLst>
        <pc:spChg chg="mod">
          <ac:chgData name="Yoel Kortick" userId="167978f5-7f40-4909-85d5-d4149554ad4e" providerId="ADAL" clId="{178E203D-F436-4EC6-B341-688274A1FBB1}" dt="2023-09-21T05:14:31.577" v="3580"/>
          <ac:spMkLst>
            <pc:docMk/>
            <pc:sldMk cId="1190637392" sldId="1857"/>
            <ac:spMk id="3" creationId="{4FC18B40-6547-41EC-8A0E-1C8F40E0A42F}"/>
          </ac:spMkLst>
        </pc:spChg>
        <pc:spChg chg="mod">
          <ac:chgData name="Yoel Kortick" userId="167978f5-7f40-4909-85d5-d4149554ad4e" providerId="ADAL" clId="{178E203D-F436-4EC6-B341-688274A1FBB1}" dt="2023-09-21T05:14:31.577" v="3580"/>
          <ac:spMkLst>
            <pc:docMk/>
            <pc:sldMk cId="1190637392" sldId="1857"/>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3477138020" sldId="1858"/>
        </pc:sldMkLst>
        <pc:spChg chg="mod">
          <ac:chgData name="Yoel Kortick" userId="167978f5-7f40-4909-85d5-d4149554ad4e" providerId="ADAL" clId="{178E203D-F436-4EC6-B341-688274A1FBB1}" dt="2023-09-21T05:14:31.577" v="3580"/>
          <ac:spMkLst>
            <pc:docMk/>
            <pc:sldMk cId="3477138020" sldId="1858"/>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2432675236" sldId="1859"/>
        </pc:sldMkLst>
        <pc:spChg chg="mod">
          <ac:chgData name="Yoel Kortick" userId="167978f5-7f40-4909-85d5-d4149554ad4e" providerId="ADAL" clId="{178E203D-F436-4EC6-B341-688274A1FBB1}" dt="2023-09-21T05:14:31.577" v="3580"/>
          <ac:spMkLst>
            <pc:docMk/>
            <pc:sldMk cId="2432675236" sldId="1859"/>
            <ac:spMk id="3" creationId="{4FC18B40-6547-41EC-8A0E-1C8F40E0A42F}"/>
          </ac:spMkLst>
        </pc:spChg>
        <pc:spChg chg="mod">
          <ac:chgData name="Yoel Kortick" userId="167978f5-7f40-4909-85d5-d4149554ad4e" providerId="ADAL" clId="{178E203D-F436-4EC6-B341-688274A1FBB1}" dt="2023-09-21T05:14:31.577" v="3580"/>
          <ac:spMkLst>
            <pc:docMk/>
            <pc:sldMk cId="2432675236" sldId="1859"/>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110093184" sldId="1860"/>
        </pc:sldMkLst>
        <pc:spChg chg="mod">
          <ac:chgData name="Yoel Kortick" userId="167978f5-7f40-4909-85d5-d4149554ad4e" providerId="ADAL" clId="{178E203D-F436-4EC6-B341-688274A1FBB1}" dt="2023-09-21T05:14:31.577" v="3580"/>
          <ac:spMkLst>
            <pc:docMk/>
            <pc:sldMk cId="1110093184" sldId="1860"/>
            <ac:spMk id="3" creationId="{4FC18B40-6547-41EC-8A0E-1C8F40E0A42F}"/>
          </ac:spMkLst>
        </pc:spChg>
        <pc:spChg chg="mod">
          <ac:chgData name="Yoel Kortick" userId="167978f5-7f40-4909-85d5-d4149554ad4e" providerId="ADAL" clId="{178E203D-F436-4EC6-B341-688274A1FBB1}" dt="2023-09-21T05:14:31.577" v="3580"/>
          <ac:spMkLst>
            <pc:docMk/>
            <pc:sldMk cId="1110093184" sldId="1860"/>
            <ac:spMk id="12" creationId="{E8E43AC9-5C96-4798-B751-EDB6EC40D17B}"/>
          </ac:spMkLst>
        </pc:spChg>
        <pc:spChg chg="mod">
          <ac:chgData name="Yoel Kortick" userId="167978f5-7f40-4909-85d5-d4149554ad4e" providerId="ADAL" clId="{178E203D-F436-4EC6-B341-688274A1FBB1}" dt="2023-09-20T11:37:41.528" v="3126" actId="14100"/>
          <ac:spMkLst>
            <pc:docMk/>
            <pc:sldMk cId="1110093184" sldId="1860"/>
            <ac:spMk id="13" creationId="{FB1CA456-C550-4C1F-AACF-C1AD6CCDD186}"/>
          </ac:spMkLst>
        </pc:spChg>
        <pc:spChg chg="mod">
          <ac:chgData name="Yoel Kortick" userId="167978f5-7f40-4909-85d5-d4149554ad4e" providerId="ADAL" clId="{178E203D-F436-4EC6-B341-688274A1FBB1}" dt="2023-09-20T11:37:46.914" v="3129" actId="1076"/>
          <ac:spMkLst>
            <pc:docMk/>
            <pc:sldMk cId="1110093184" sldId="1860"/>
            <ac:spMk id="14" creationId="{F1D2BB33-47EF-482F-A608-9A4436412A37}"/>
          </ac:spMkLst>
        </pc:spChg>
        <pc:picChg chg="add mod ord">
          <ac:chgData name="Yoel Kortick" userId="167978f5-7f40-4909-85d5-d4149554ad4e" providerId="ADAL" clId="{178E203D-F436-4EC6-B341-688274A1FBB1}" dt="2023-09-20T11:38:06.746" v="3135" actId="208"/>
          <ac:picMkLst>
            <pc:docMk/>
            <pc:sldMk cId="1110093184" sldId="1860"/>
            <ac:picMk id="4" creationId="{29B5E241-ACB0-5F0A-86A3-98B189468553}"/>
          </ac:picMkLst>
        </pc:picChg>
        <pc:picChg chg="del">
          <ac:chgData name="Yoel Kortick" userId="167978f5-7f40-4909-85d5-d4149554ad4e" providerId="ADAL" clId="{178E203D-F436-4EC6-B341-688274A1FBB1}" dt="2023-09-20T11:37:31.663" v="3120" actId="478"/>
          <ac:picMkLst>
            <pc:docMk/>
            <pc:sldMk cId="1110093184" sldId="1860"/>
            <ac:picMk id="9" creationId="{3F40012B-396A-1B82-4D25-FF0B2E7FDDE7}"/>
          </ac:picMkLst>
        </pc:picChg>
        <pc:cxnChg chg="mod">
          <ac:chgData name="Yoel Kortick" userId="167978f5-7f40-4909-85d5-d4149554ad4e" providerId="ADAL" clId="{178E203D-F436-4EC6-B341-688274A1FBB1}" dt="2023-09-20T11:37:46.914" v="3129" actId="1076"/>
          <ac:cxnSpMkLst>
            <pc:docMk/>
            <pc:sldMk cId="1110093184" sldId="1860"/>
            <ac:cxnSpMk id="16" creationId="{21F2F931-11A9-44E6-B69A-66FB4E5F8696}"/>
          </ac:cxnSpMkLst>
        </pc:cxnChg>
        <pc:cxnChg chg="mod">
          <ac:chgData name="Yoel Kortick" userId="167978f5-7f40-4909-85d5-d4149554ad4e" providerId="ADAL" clId="{178E203D-F436-4EC6-B341-688274A1FBB1}" dt="2023-09-20T11:38:00.383" v="3132" actId="14100"/>
          <ac:cxnSpMkLst>
            <pc:docMk/>
            <pc:sldMk cId="1110093184" sldId="1860"/>
            <ac:cxnSpMk id="18" creationId="{1C684AFA-F5E4-46C3-99E9-7D1212EFC483}"/>
          </ac:cxnSpMkLst>
        </pc:cxnChg>
      </pc:sldChg>
      <pc:sldChg chg="modSp add mod">
        <pc:chgData name="Yoel Kortick" userId="167978f5-7f40-4909-85d5-d4149554ad4e" providerId="ADAL" clId="{178E203D-F436-4EC6-B341-688274A1FBB1}" dt="2023-09-21T05:14:31.577" v="3580"/>
        <pc:sldMkLst>
          <pc:docMk/>
          <pc:sldMk cId="3275506538" sldId="1861"/>
        </pc:sldMkLst>
        <pc:spChg chg="mod">
          <ac:chgData name="Yoel Kortick" userId="167978f5-7f40-4909-85d5-d4149554ad4e" providerId="ADAL" clId="{178E203D-F436-4EC6-B341-688274A1FBB1}" dt="2023-09-21T05:14:31.577" v="3580"/>
          <ac:spMkLst>
            <pc:docMk/>
            <pc:sldMk cId="3275506538" sldId="1861"/>
            <ac:spMk id="3" creationId="{4FC18B40-6547-41EC-8A0E-1C8F40E0A42F}"/>
          </ac:spMkLst>
        </pc:spChg>
        <pc:spChg chg="mod">
          <ac:chgData name="Yoel Kortick" userId="167978f5-7f40-4909-85d5-d4149554ad4e" providerId="ADAL" clId="{178E203D-F436-4EC6-B341-688274A1FBB1}" dt="2023-09-21T05:14:31.577" v="3580"/>
          <ac:spMkLst>
            <pc:docMk/>
            <pc:sldMk cId="3275506538" sldId="1861"/>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649823636" sldId="1862"/>
        </pc:sldMkLst>
        <pc:spChg chg="mod">
          <ac:chgData name="Yoel Kortick" userId="167978f5-7f40-4909-85d5-d4149554ad4e" providerId="ADAL" clId="{178E203D-F436-4EC6-B341-688274A1FBB1}" dt="2023-09-21T05:14:31.577" v="3580"/>
          <ac:spMkLst>
            <pc:docMk/>
            <pc:sldMk cId="1649823636" sldId="1862"/>
            <ac:spMk id="3" creationId="{4FC18B40-6547-41EC-8A0E-1C8F40E0A42F}"/>
          </ac:spMkLst>
        </pc:spChg>
        <pc:spChg chg="mod">
          <ac:chgData name="Yoel Kortick" userId="167978f5-7f40-4909-85d5-d4149554ad4e" providerId="ADAL" clId="{178E203D-F436-4EC6-B341-688274A1FBB1}" dt="2023-09-20T11:36:58.903" v="3117" actId="1076"/>
          <ac:spMkLst>
            <pc:docMk/>
            <pc:sldMk cId="1649823636" sldId="1862"/>
            <ac:spMk id="6" creationId="{142378E3-0F33-3FFE-7076-B12A02B94888}"/>
          </ac:spMkLst>
        </pc:spChg>
        <pc:spChg chg="mod">
          <ac:chgData name="Yoel Kortick" userId="167978f5-7f40-4909-85d5-d4149554ad4e" providerId="ADAL" clId="{178E203D-F436-4EC6-B341-688274A1FBB1}" dt="2023-09-21T05:14:31.577" v="3580"/>
          <ac:spMkLst>
            <pc:docMk/>
            <pc:sldMk cId="1649823636" sldId="1862"/>
            <ac:spMk id="12" creationId="{E8E43AC9-5C96-4798-B751-EDB6EC40D17B}"/>
          </ac:spMkLst>
        </pc:spChg>
        <pc:spChg chg="mod">
          <ac:chgData name="Yoel Kortick" userId="167978f5-7f40-4909-85d5-d4149554ad4e" providerId="ADAL" clId="{178E203D-F436-4EC6-B341-688274A1FBB1}" dt="2023-09-20T11:36:56.419" v="3116" actId="14100"/>
          <ac:spMkLst>
            <pc:docMk/>
            <pc:sldMk cId="1649823636" sldId="1862"/>
            <ac:spMk id="19" creationId="{19966735-21AD-A387-E14D-396B2A32F093}"/>
          </ac:spMkLst>
        </pc:spChg>
        <pc:picChg chg="add mod ord">
          <ac:chgData name="Yoel Kortick" userId="167978f5-7f40-4909-85d5-d4149554ad4e" providerId="ADAL" clId="{178E203D-F436-4EC6-B341-688274A1FBB1}" dt="2023-09-20T11:38:16.509" v="3136" actId="208"/>
          <ac:picMkLst>
            <pc:docMk/>
            <pc:sldMk cId="1649823636" sldId="1862"/>
            <ac:picMk id="4" creationId="{5A1EED05-A59D-B3FF-0CA5-8B2521913078}"/>
          </ac:picMkLst>
        </pc:picChg>
        <pc:picChg chg="del">
          <ac:chgData name="Yoel Kortick" userId="167978f5-7f40-4909-85d5-d4149554ad4e" providerId="ADAL" clId="{178E203D-F436-4EC6-B341-688274A1FBB1}" dt="2023-09-20T11:36:47.081" v="3112" actId="478"/>
          <ac:picMkLst>
            <pc:docMk/>
            <pc:sldMk cId="1649823636" sldId="1862"/>
            <ac:picMk id="15" creationId="{0F689B7A-E41D-3293-8751-AFCC4B94E1E3}"/>
          </ac:picMkLst>
        </pc:picChg>
        <pc:cxnChg chg="mod">
          <ac:chgData name="Yoel Kortick" userId="167978f5-7f40-4909-85d5-d4149554ad4e" providerId="ADAL" clId="{178E203D-F436-4EC6-B341-688274A1FBB1}" dt="2023-09-20T11:37:05.694" v="3119" actId="1038"/>
          <ac:cxnSpMkLst>
            <pc:docMk/>
            <pc:sldMk cId="1649823636" sldId="1862"/>
            <ac:cxnSpMk id="8" creationId="{98E2308D-66DA-C0F2-EC14-AEFA71145AA1}"/>
          </ac:cxnSpMkLst>
        </pc:cxnChg>
        <pc:cxnChg chg="mod">
          <ac:chgData name="Yoel Kortick" userId="167978f5-7f40-4909-85d5-d4149554ad4e" providerId="ADAL" clId="{178E203D-F436-4EC6-B341-688274A1FBB1}" dt="2023-09-20T11:37:05.694" v="3119" actId="1038"/>
          <ac:cxnSpMkLst>
            <pc:docMk/>
            <pc:sldMk cId="1649823636" sldId="1862"/>
            <ac:cxnSpMk id="9" creationId="{5758AC48-1359-6ABC-95F4-BCAA834AF067}"/>
          </ac:cxnSpMkLst>
        </pc:cxnChg>
      </pc:sldChg>
      <pc:sldChg chg="modSp add mod">
        <pc:chgData name="Yoel Kortick" userId="167978f5-7f40-4909-85d5-d4149554ad4e" providerId="ADAL" clId="{178E203D-F436-4EC6-B341-688274A1FBB1}" dt="2023-09-21T05:14:31.577" v="3580"/>
        <pc:sldMkLst>
          <pc:docMk/>
          <pc:sldMk cId="3010823598" sldId="1863"/>
        </pc:sldMkLst>
        <pc:spChg chg="mod">
          <ac:chgData name="Yoel Kortick" userId="167978f5-7f40-4909-85d5-d4149554ad4e" providerId="ADAL" clId="{178E203D-F436-4EC6-B341-688274A1FBB1}" dt="2023-09-21T05:14:31.577" v="3580"/>
          <ac:spMkLst>
            <pc:docMk/>
            <pc:sldMk cId="3010823598" sldId="1863"/>
            <ac:spMk id="3" creationId="{4FC18B40-6547-41EC-8A0E-1C8F40E0A42F}"/>
          </ac:spMkLst>
        </pc:spChg>
        <pc:spChg chg="mod">
          <ac:chgData name="Yoel Kortick" userId="167978f5-7f40-4909-85d5-d4149554ad4e" providerId="ADAL" clId="{178E203D-F436-4EC6-B341-688274A1FBB1}" dt="2023-09-21T05:14:31.577" v="3580"/>
          <ac:spMkLst>
            <pc:docMk/>
            <pc:sldMk cId="3010823598" sldId="186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058564140" sldId="1864"/>
        </pc:sldMkLst>
        <pc:spChg chg="mod">
          <ac:chgData name="Yoel Kortick" userId="167978f5-7f40-4909-85d5-d4149554ad4e" providerId="ADAL" clId="{178E203D-F436-4EC6-B341-688274A1FBB1}" dt="2023-09-21T05:14:31.577" v="3580"/>
          <ac:spMkLst>
            <pc:docMk/>
            <pc:sldMk cId="1058564140" sldId="1864"/>
            <ac:spMk id="3" creationId="{4FC18B40-6547-41EC-8A0E-1C8F40E0A42F}"/>
          </ac:spMkLst>
        </pc:spChg>
        <pc:spChg chg="mod">
          <ac:chgData name="Yoel Kortick" userId="167978f5-7f40-4909-85d5-d4149554ad4e" providerId="ADAL" clId="{178E203D-F436-4EC6-B341-688274A1FBB1}" dt="2023-09-20T12:04:04.006" v="3468" actId="14100"/>
          <ac:spMkLst>
            <pc:docMk/>
            <pc:sldMk cId="1058564140" sldId="1864"/>
            <ac:spMk id="8" creationId="{1E526910-B740-43BB-9934-776ECEBC2ABA}"/>
          </ac:spMkLst>
        </pc:spChg>
        <pc:spChg chg="mod">
          <ac:chgData name="Yoel Kortick" userId="167978f5-7f40-4909-85d5-d4149554ad4e" providerId="ADAL" clId="{178E203D-F436-4EC6-B341-688274A1FBB1}" dt="2023-09-20T12:04:17.683" v="3470" actId="14100"/>
          <ac:spMkLst>
            <pc:docMk/>
            <pc:sldMk cId="1058564140" sldId="1864"/>
            <ac:spMk id="9" creationId="{F393EE36-AA6E-4DC6-92C1-2A8879A01ECC}"/>
          </ac:spMkLst>
        </pc:spChg>
        <pc:picChg chg="add del">
          <ac:chgData name="Yoel Kortick" userId="167978f5-7f40-4909-85d5-d4149554ad4e" providerId="ADAL" clId="{178E203D-F436-4EC6-B341-688274A1FBB1}" dt="2023-09-20T11:39:01.661" v="3141" actId="478"/>
          <ac:picMkLst>
            <pc:docMk/>
            <pc:sldMk cId="1058564140" sldId="1864"/>
            <ac:picMk id="4" creationId="{A8DE6F88-5605-D8C4-129F-208A53610163}"/>
          </ac:picMkLst>
        </pc:picChg>
        <pc:picChg chg="add del">
          <ac:chgData name="Yoel Kortick" userId="167978f5-7f40-4909-85d5-d4149554ad4e" providerId="ADAL" clId="{178E203D-F436-4EC6-B341-688274A1FBB1}" dt="2023-09-20T11:38:56.595" v="3139" actId="22"/>
          <ac:picMkLst>
            <pc:docMk/>
            <pc:sldMk cId="1058564140" sldId="1864"/>
            <ac:picMk id="5" creationId="{A03A2CDF-A62E-4C5F-DB25-610DA0F98008}"/>
          </ac:picMkLst>
        </pc:picChg>
        <pc:picChg chg="add del mod ord">
          <ac:chgData name="Yoel Kortick" userId="167978f5-7f40-4909-85d5-d4149554ad4e" providerId="ADAL" clId="{178E203D-F436-4EC6-B341-688274A1FBB1}" dt="2023-09-20T12:03:51.255" v="3462" actId="478"/>
          <ac:picMkLst>
            <pc:docMk/>
            <pc:sldMk cId="1058564140" sldId="1864"/>
            <ac:picMk id="7" creationId="{240A649A-65B5-2A0D-1BB6-13B705E38B81}"/>
          </ac:picMkLst>
        </pc:picChg>
        <pc:picChg chg="add mod ord">
          <ac:chgData name="Yoel Kortick" userId="167978f5-7f40-4909-85d5-d4149554ad4e" providerId="ADAL" clId="{178E203D-F436-4EC6-B341-688274A1FBB1}" dt="2023-09-20T12:04:19.177" v="3471" actId="208"/>
          <ac:picMkLst>
            <pc:docMk/>
            <pc:sldMk cId="1058564140" sldId="1864"/>
            <ac:picMk id="11" creationId="{491A0EF1-A902-9F8D-BFF3-225FCB34F683}"/>
          </ac:picMkLst>
        </pc:picChg>
      </pc:sldChg>
      <pc:sldChg chg="modSp add mod">
        <pc:chgData name="Yoel Kortick" userId="167978f5-7f40-4909-85d5-d4149554ad4e" providerId="ADAL" clId="{178E203D-F436-4EC6-B341-688274A1FBB1}" dt="2023-09-21T05:14:31.577" v="3580"/>
        <pc:sldMkLst>
          <pc:docMk/>
          <pc:sldMk cId="2018864340" sldId="1865"/>
        </pc:sldMkLst>
        <pc:spChg chg="mod">
          <ac:chgData name="Yoel Kortick" userId="167978f5-7f40-4909-85d5-d4149554ad4e" providerId="ADAL" clId="{178E203D-F436-4EC6-B341-688274A1FBB1}" dt="2023-09-21T05:14:31.577" v="3580"/>
          <ac:spMkLst>
            <pc:docMk/>
            <pc:sldMk cId="2018864340" sldId="1865"/>
            <ac:spMk id="3" creationId="{4FC18B40-6547-41EC-8A0E-1C8F40E0A42F}"/>
          </ac:spMkLst>
        </pc:spChg>
        <pc:spChg chg="mod">
          <ac:chgData name="Yoel Kortick" userId="167978f5-7f40-4909-85d5-d4149554ad4e" providerId="ADAL" clId="{178E203D-F436-4EC6-B341-688274A1FBB1}" dt="2023-09-21T05:14:31.577" v="3580"/>
          <ac:spMkLst>
            <pc:docMk/>
            <pc:sldMk cId="2018864340" sldId="186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2294378225" sldId="1866"/>
        </pc:sldMkLst>
        <pc:spChg chg="mod">
          <ac:chgData name="Yoel Kortick" userId="167978f5-7f40-4909-85d5-d4149554ad4e" providerId="ADAL" clId="{178E203D-F436-4EC6-B341-688274A1FBB1}" dt="2023-09-20T11:46:46.806" v="3289" actId="14100"/>
          <ac:spMkLst>
            <pc:docMk/>
            <pc:sldMk cId="2294378225" sldId="1866"/>
            <ac:spMk id="2" creationId="{863AC689-EBAA-4BC2-9434-BF66231F11D1}"/>
          </ac:spMkLst>
        </pc:spChg>
        <pc:spChg chg="mod">
          <ac:chgData name="Yoel Kortick" userId="167978f5-7f40-4909-85d5-d4149554ad4e" providerId="ADAL" clId="{178E203D-F436-4EC6-B341-688274A1FBB1}" dt="2023-09-21T05:14:31.577" v="3580"/>
          <ac:spMkLst>
            <pc:docMk/>
            <pc:sldMk cId="2294378225" sldId="1866"/>
            <ac:spMk id="3" creationId="{4FC18B40-6547-41EC-8A0E-1C8F40E0A42F}"/>
          </ac:spMkLst>
        </pc:spChg>
        <pc:spChg chg="mod">
          <ac:chgData name="Yoel Kortick" userId="167978f5-7f40-4909-85d5-d4149554ad4e" providerId="ADAL" clId="{178E203D-F436-4EC6-B341-688274A1FBB1}" dt="2023-09-20T11:47:03.123" v="3304" actId="14100"/>
          <ac:spMkLst>
            <pc:docMk/>
            <pc:sldMk cId="2294378225" sldId="1866"/>
            <ac:spMk id="5" creationId="{DA57F9F1-FBC5-463E-8032-E4E681CAF6D9}"/>
          </ac:spMkLst>
        </pc:spChg>
        <pc:spChg chg="mod">
          <ac:chgData name="Yoel Kortick" userId="167978f5-7f40-4909-85d5-d4149554ad4e" providerId="ADAL" clId="{178E203D-F436-4EC6-B341-688274A1FBB1}" dt="2023-09-20T11:46:59.361" v="3303" actId="1038"/>
          <ac:spMkLst>
            <pc:docMk/>
            <pc:sldMk cId="2294378225" sldId="1866"/>
            <ac:spMk id="8" creationId="{06A5938E-3004-FF0F-33A5-4A16577FF877}"/>
          </ac:spMkLst>
        </pc:spChg>
        <pc:spChg chg="mod">
          <ac:chgData name="Yoel Kortick" userId="167978f5-7f40-4909-85d5-d4149554ad4e" providerId="ADAL" clId="{178E203D-F436-4EC6-B341-688274A1FBB1}" dt="2023-09-20T11:46:51.227" v="3291" actId="14100"/>
          <ac:spMkLst>
            <pc:docMk/>
            <pc:sldMk cId="2294378225" sldId="1866"/>
            <ac:spMk id="10" creationId="{D305A98B-F680-47E5-A93E-34C7112753CD}"/>
          </ac:spMkLst>
        </pc:spChg>
        <pc:picChg chg="add mod ord">
          <ac:chgData name="Yoel Kortick" userId="167978f5-7f40-4909-85d5-d4149554ad4e" providerId="ADAL" clId="{178E203D-F436-4EC6-B341-688274A1FBB1}" dt="2023-09-20T11:47:04.859" v="3305" actId="208"/>
          <ac:picMkLst>
            <pc:docMk/>
            <pc:sldMk cId="2294378225" sldId="1866"/>
            <ac:picMk id="6" creationId="{C47FEA1D-B788-9CE4-428F-AE8212194EF6}"/>
          </ac:picMkLst>
        </pc:picChg>
        <pc:picChg chg="del">
          <ac:chgData name="Yoel Kortick" userId="167978f5-7f40-4909-85d5-d4149554ad4e" providerId="ADAL" clId="{178E203D-F436-4EC6-B341-688274A1FBB1}" dt="2023-09-20T11:46:37.872" v="3285" actId="478"/>
          <ac:picMkLst>
            <pc:docMk/>
            <pc:sldMk cId="2294378225" sldId="1866"/>
            <ac:picMk id="7" creationId="{832CDDC5-4801-A6FB-408A-B1F365EB8203}"/>
          </ac:picMkLst>
        </pc:picChg>
        <pc:cxnChg chg="mod">
          <ac:chgData name="Yoel Kortick" userId="167978f5-7f40-4909-85d5-d4149554ad4e" providerId="ADAL" clId="{178E203D-F436-4EC6-B341-688274A1FBB1}" dt="2023-09-20T11:46:59.361" v="3303" actId="1038"/>
          <ac:cxnSpMkLst>
            <pc:docMk/>
            <pc:sldMk cId="2294378225" sldId="1866"/>
            <ac:cxnSpMk id="9" creationId="{97294D09-A828-03F3-D08B-99AA14949770}"/>
          </ac:cxnSpMkLst>
        </pc:cxnChg>
        <pc:cxnChg chg="mod">
          <ac:chgData name="Yoel Kortick" userId="167978f5-7f40-4909-85d5-d4149554ad4e" providerId="ADAL" clId="{178E203D-F436-4EC6-B341-688274A1FBB1}" dt="2023-09-20T11:46:59.361" v="3303" actId="1038"/>
          <ac:cxnSpMkLst>
            <pc:docMk/>
            <pc:sldMk cId="2294378225" sldId="1866"/>
            <ac:cxnSpMk id="11" creationId="{F5A03269-E05B-30C4-65D3-445A4CFC2A05}"/>
          </ac:cxnSpMkLst>
        </pc:cxnChg>
      </pc:sldChg>
      <pc:sldChg chg="addSp delSp modSp add mod">
        <pc:chgData name="Yoel Kortick" userId="167978f5-7f40-4909-85d5-d4149554ad4e" providerId="ADAL" clId="{178E203D-F436-4EC6-B341-688274A1FBB1}" dt="2023-09-21T05:14:31.577" v="3580"/>
        <pc:sldMkLst>
          <pc:docMk/>
          <pc:sldMk cId="1600374228" sldId="1867"/>
        </pc:sldMkLst>
        <pc:spChg chg="mod">
          <ac:chgData name="Yoel Kortick" userId="167978f5-7f40-4909-85d5-d4149554ad4e" providerId="ADAL" clId="{178E203D-F436-4EC6-B341-688274A1FBB1}" dt="2023-09-21T05:14:31.577" v="3580"/>
          <ac:spMkLst>
            <pc:docMk/>
            <pc:sldMk cId="1600374228" sldId="1867"/>
            <ac:spMk id="3" creationId="{4FC18B40-6547-41EC-8A0E-1C8F40E0A42F}"/>
          </ac:spMkLst>
        </pc:spChg>
        <pc:spChg chg="add mod">
          <ac:chgData name="Yoel Kortick" userId="167978f5-7f40-4909-85d5-d4149554ad4e" providerId="ADAL" clId="{178E203D-F436-4EC6-B341-688274A1FBB1}" dt="2023-09-20T11:48:21.169" v="3324" actId="571"/>
          <ac:spMkLst>
            <pc:docMk/>
            <pc:sldMk cId="1600374228" sldId="1867"/>
            <ac:spMk id="8" creationId="{4186A580-7EA2-F80C-73A3-AA10B29DB4ED}"/>
          </ac:spMkLst>
        </pc:spChg>
        <pc:spChg chg="add mod">
          <ac:chgData name="Yoel Kortick" userId="167978f5-7f40-4909-85d5-d4149554ad4e" providerId="ADAL" clId="{178E203D-F436-4EC6-B341-688274A1FBB1}" dt="2023-09-20T11:48:21.169" v="3324" actId="571"/>
          <ac:spMkLst>
            <pc:docMk/>
            <pc:sldMk cId="1600374228" sldId="1867"/>
            <ac:spMk id="10" creationId="{C1ECA2B8-882F-2B77-2A5A-3E65AE4B6CCE}"/>
          </ac:spMkLst>
        </pc:spChg>
        <pc:spChg chg="mod">
          <ac:chgData name="Yoel Kortick" userId="167978f5-7f40-4909-85d5-d4149554ad4e" providerId="ADAL" clId="{178E203D-F436-4EC6-B341-688274A1FBB1}" dt="2023-09-21T05:14:31.577" v="3580"/>
          <ac:spMkLst>
            <pc:docMk/>
            <pc:sldMk cId="1600374228" sldId="1867"/>
            <ac:spMk id="12" creationId="{1ED9A28F-644A-7D3A-04E6-A015A2819FFD}"/>
          </ac:spMkLst>
        </pc:spChg>
        <pc:spChg chg="mod">
          <ac:chgData name="Yoel Kortick" userId="167978f5-7f40-4909-85d5-d4149554ad4e" providerId="ADAL" clId="{178E203D-F436-4EC6-B341-688274A1FBB1}" dt="2023-09-20T11:48:29.862" v="3356" actId="1035"/>
          <ac:spMkLst>
            <pc:docMk/>
            <pc:sldMk cId="1600374228" sldId="1867"/>
            <ac:spMk id="13" creationId="{1BE34C9B-CB87-0399-9514-1216005354CB}"/>
          </ac:spMkLst>
        </pc:spChg>
        <pc:spChg chg="add mod">
          <ac:chgData name="Yoel Kortick" userId="167978f5-7f40-4909-85d5-d4149554ad4e" providerId="ADAL" clId="{178E203D-F436-4EC6-B341-688274A1FBB1}" dt="2023-09-20T11:48:20.848" v="3323" actId="571"/>
          <ac:spMkLst>
            <pc:docMk/>
            <pc:sldMk cId="1600374228" sldId="1867"/>
            <ac:spMk id="16" creationId="{8B6AD783-A5DD-0ACA-3E5E-C9C4829A26F3}"/>
          </ac:spMkLst>
        </pc:spChg>
        <pc:spChg chg="add mod">
          <ac:chgData name="Yoel Kortick" userId="167978f5-7f40-4909-85d5-d4149554ad4e" providerId="ADAL" clId="{178E203D-F436-4EC6-B341-688274A1FBB1}" dt="2023-09-20T11:48:20.848" v="3323" actId="571"/>
          <ac:spMkLst>
            <pc:docMk/>
            <pc:sldMk cId="1600374228" sldId="1867"/>
            <ac:spMk id="17" creationId="{DB375499-D077-5F26-9B51-3A11A9EA3CCD}"/>
          </ac:spMkLst>
        </pc:spChg>
        <pc:picChg chg="add del ord">
          <ac:chgData name="Yoel Kortick" userId="167978f5-7f40-4909-85d5-d4149554ad4e" providerId="ADAL" clId="{178E203D-F436-4EC6-B341-688274A1FBB1}" dt="2023-09-20T11:47:55.198" v="3316" actId="22"/>
          <ac:picMkLst>
            <pc:docMk/>
            <pc:sldMk cId="1600374228" sldId="1867"/>
            <ac:picMk id="4" creationId="{19B3BE85-820D-226A-16A8-51BEFC14C5AC}"/>
          </ac:picMkLst>
        </pc:picChg>
        <pc:picChg chg="add mod ord">
          <ac:chgData name="Yoel Kortick" userId="167978f5-7f40-4909-85d5-d4149554ad4e" providerId="ADAL" clId="{178E203D-F436-4EC6-B341-688274A1FBB1}" dt="2023-09-20T11:48:32.442" v="3357" actId="208"/>
          <ac:picMkLst>
            <pc:docMk/>
            <pc:sldMk cId="1600374228" sldId="1867"/>
            <ac:picMk id="6" creationId="{906EC7EF-F7E7-2943-CA48-727CFE4C7CCB}"/>
          </ac:picMkLst>
        </pc:picChg>
        <pc:picChg chg="add mod">
          <ac:chgData name="Yoel Kortick" userId="167978f5-7f40-4909-85d5-d4149554ad4e" providerId="ADAL" clId="{178E203D-F436-4EC6-B341-688274A1FBB1}" dt="2023-09-20T11:48:21.169" v="3324" actId="571"/>
          <ac:picMkLst>
            <pc:docMk/>
            <pc:sldMk cId="1600374228" sldId="1867"/>
            <ac:picMk id="7" creationId="{64DF95EC-C6EC-A24E-0FB5-95133E564026}"/>
          </ac:picMkLst>
        </pc:picChg>
        <pc:picChg chg="add del">
          <ac:chgData name="Yoel Kortick" userId="167978f5-7f40-4909-85d5-d4149554ad4e" providerId="ADAL" clId="{178E203D-F436-4EC6-B341-688274A1FBB1}" dt="2023-09-20T11:48:08.196" v="3318" actId="478"/>
          <ac:picMkLst>
            <pc:docMk/>
            <pc:sldMk cId="1600374228" sldId="1867"/>
            <ac:picMk id="9" creationId="{247478FA-12AA-9CD8-8345-6DD2B0BD024D}"/>
          </ac:picMkLst>
        </pc:picChg>
        <pc:picChg chg="add mod">
          <ac:chgData name="Yoel Kortick" userId="167978f5-7f40-4909-85d5-d4149554ad4e" providerId="ADAL" clId="{178E203D-F436-4EC6-B341-688274A1FBB1}" dt="2023-09-20T11:48:20.848" v="3323" actId="571"/>
          <ac:picMkLst>
            <pc:docMk/>
            <pc:sldMk cId="1600374228" sldId="1867"/>
            <ac:picMk id="14" creationId="{86B5F55F-FBCE-0669-665B-F679C55ED3EB}"/>
          </ac:picMkLst>
        </pc:picChg>
        <pc:cxnChg chg="add mod">
          <ac:chgData name="Yoel Kortick" userId="167978f5-7f40-4909-85d5-d4149554ad4e" providerId="ADAL" clId="{178E203D-F436-4EC6-B341-688274A1FBB1}" dt="2023-09-20T11:48:21.169" v="3324" actId="571"/>
          <ac:cxnSpMkLst>
            <pc:docMk/>
            <pc:sldMk cId="1600374228" sldId="1867"/>
            <ac:cxnSpMk id="11" creationId="{C0827832-9004-AB07-63CB-39FC8B1599FE}"/>
          </ac:cxnSpMkLst>
        </pc:cxnChg>
        <pc:cxnChg chg="mod">
          <ac:chgData name="Yoel Kortick" userId="167978f5-7f40-4909-85d5-d4149554ad4e" providerId="ADAL" clId="{178E203D-F436-4EC6-B341-688274A1FBB1}" dt="2023-09-20T11:48:29.862" v="3356" actId="1035"/>
          <ac:cxnSpMkLst>
            <pc:docMk/>
            <pc:sldMk cId="1600374228" sldId="1867"/>
            <ac:cxnSpMk id="15" creationId="{F89DF931-3A29-8CC6-C0FF-6F14BF5A94F9}"/>
          </ac:cxnSpMkLst>
        </pc:cxnChg>
        <pc:cxnChg chg="add mod">
          <ac:chgData name="Yoel Kortick" userId="167978f5-7f40-4909-85d5-d4149554ad4e" providerId="ADAL" clId="{178E203D-F436-4EC6-B341-688274A1FBB1}" dt="2023-09-20T11:48:20.848" v="3323" actId="571"/>
          <ac:cxnSpMkLst>
            <pc:docMk/>
            <pc:sldMk cId="1600374228" sldId="1867"/>
            <ac:cxnSpMk id="18" creationId="{48A3448A-AAE3-CBCC-F4AB-7D2EECE40DC0}"/>
          </ac:cxnSpMkLst>
        </pc:cxnChg>
      </pc:sldChg>
      <pc:sldChg chg="addSp delSp modSp add mod">
        <pc:chgData name="Yoel Kortick" userId="167978f5-7f40-4909-85d5-d4149554ad4e" providerId="ADAL" clId="{178E203D-F436-4EC6-B341-688274A1FBB1}" dt="2023-09-21T05:14:31.577" v="3580"/>
        <pc:sldMkLst>
          <pc:docMk/>
          <pc:sldMk cId="1991438819" sldId="1868"/>
        </pc:sldMkLst>
        <pc:spChg chg="mod">
          <ac:chgData name="Yoel Kortick" userId="167978f5-7f40-4909-85d5-d4149554ad4e" providerId="ADAL" clId="{178E203D-F436-4EC6-B341-688274A1FBB1}" dt="2023-09-21T05:14:31.577" v="3580"/>
          <ac:spMkLst>
            <pc:docMk/>
            <pc:sldMk cId="1991438819" sldId="1868"/>
            <ac:spMk id="3" creationId="{4FC18B40-6547-41EC-8A0E-1C8F40E0A42F}"/>
          </ac:spMkLst>
        </pc:spChg>
        <pc:spChg chg="mod">
          <ac:chgData name="Yoel Kortick" userId="167978f5-7f40-4909-85d5-d4149554ad4e" providerId="ADAL" clId="{178E203D-F436-4EC6-B341-688274A1FBB1}" dt="2023-09-20T11:50:48.308" v="3388"/>
          <ac:spMkLst>
            <pc:docMk/>
            <pc:sldMk cId="1991438819" sldId="1868"/>
            <ac:spMk id="10" creationId="{E519F1FD-FA13-5676-43C6-26811E8D6B2C}"/>
          </ac:spMkLst>
        </pc:spChg>
        <pc:spChg chg="mod">
          <ac:chgData name="Yoel Kortick" userId="167978f5-7f40-4909-85d5-d4149554ad4e" providerId="ADAL" clId="{178E203D-F436-4EC6-B341-688274A1FBB1}" dt="2023-09-20T11:50:29.255" v="3387" actId="1038"/>
          <ac:spMkLst>
            <pc:docMk/>
            <pc:sldMk cId="1991438819" sldId="1868"/>
            <ac:spMk id="15" creationId="{37AAE431-0A70-C583-DA9A-057C4F7533DF}"/>
          </ac:spMkLst>
        </pc:spChg>
        <pc:spChg chg="mod">
          <ac:chgData name="Yoel Kortick" userId="167978f5-7f40-4909-85d5-d4149554ad4e" providerId="ADAL" clId="{178E203D-F436-4EC6-B341-688274A1FBB1}" dt="2023-09-20T11:50:29.255" v="3387" actId="1038"/>
          <ac:spMkLst>
            <pc:docMk/>
            <pc:sldMk cId="1991438819" sldId="1868"/>
            <ac:spMk id="19" creationId="{42539D75-0D89-49DF-40E0-DAB7899F1A5D}"/>
          </ac:spMkLst>
        </pc:spChg>
        <pc:spChg chg="mod">
          <ac:chgData name="Yoel Kortick" userId="167978f5-7f40-4909-85d5-d4149554ad4e" providerId="ADAL" clId="{178E203D-F436-4EC6-B341-688274A1FBB1}" dt="2023-09-20T11:50:29.255" v="3387" actId="1038"/>
          <ac:spMkLst>
            <pc:docMk/>
            <pc:sldMk cId="1991438819" sldId="1868"/>
            <ac:spMk id="23" creationId="{D3745EBB-7405-EB2F-4F65-008FAEB9BB45}"/>
          </ac:spMkLst>
        </pc:spChg>
        <pc:spChg chg="mod">
          <ac:chgData name="Yoel Kortick" userId="167978f5-7f40-4909-85d5-d4149554ad4e" providerId="ADAL" clId="{178E203D-F436-4EC6-B341-688274A1FBB1}" dt="2023-09-21T05:14:31.577" v="3580"/>
          <ac:spMkLst>
            <pc:docMk/>
            <pc:sldMk cId="1991438819" sldId="1868"/>
            <ac:spMk id="27" creationId="{398C3D68-1ADC-DCD1-0897-CA4479532E37}"/>
          </ac:spMkLst>
        </pc:spChg>
        <pc:picChg chg="add mod ord">
          <ac:chgData name="Yoel Kortick" userId="167978f5-7f40-4909-85d5-d4149554ad4e" providerId="ADAL" clId="{178E203D-F436-4EC6-B341-688274A1FBB1}" dt="2023-09-20T11:50:29.255" v="3387" actId="1038"/>
          <ac:picMkLst>
            <pc:docMk/>
            <pc:sldMk cId="1991438819" sldId="1868"/>
            <ac:picMk id="4" creationId="{232615E1-FC9C-CD3D-F4B1-32FFF8B49A69}"/>
          </ac:picMkLst>
        </pc:picChg>
        <pc:picChg chg="del">
          <ac:chgData name="Yoel Kortick" userId="167978f5-7f40-4909-85d5-d4149554ad4e" providerId="ADAL" clId="{178E203D-F436-4EC6-B341-688274A1FBB1}" dt="2023-09-20T11:49:40.225" v="3358" actId="478"/>
          <ac:picMkLst>
            <pc:docMk/>
            <pc:sldMk cId="1991438819" sldId="1868"/>
            <ac:picMk id="9" creationId="{C21550EB-4ADD-0360-7BF2-A432F4DEA1FE}"/>
          </ac:picMkLst>
        </pc:picChg>
        <pc:cxnChg chg="mod">
          <ac:chgData name="Yoel Kortick" userId="167978f5-7f40-4909-85d5-d4149554ad4e" providerId="ADAL" clId="{178E203D-F436-4EC6-B341-688274A1FBB1}" dt="2023-09-20T11:50:29.255" v="3387" actId="1038"/>
          <ac:cxnSpMkLst>
            <pc:docMk/>
            <pc:sldMk cId="1991438819" sldId="1868"/>
            <ac:cxnSpMk id="12" creationId="{42D5C888-4C1E-84C4-10B2-4ACB2A765D25}"/>
          </ac:cxnSpMkLst>
        </pc:cxnChg>
        <pc:cxnChg chg="mod">
          <ac:chgData name="Yoel Kortick" userId="167978f5-7f40-4909-85d5-d4149554ad4e" providerId="ADAL" clId="{178E203D-F436-4EC6-B341-688274A1FBB1}" dt="2023-09-20T11:50:29.255" v="3387" actId="1038"/>
          <ac:cxnSpMkLst>
            <pc:docMk/>
            <pc:sldMk cId="1991438819" sldId="1868"/>
            <ac:cxnSpMk id="13" creationId="{6370EECD-BFC7-1350-C4AF-2B12A08AEA3C}"/>
          </ac:cxnSpMkLst>
        </pc:cxnChg>
        <pc:cxnChg chg="mod">
          <ac:chgData name="Yoel Kortick" userId="167978f5-7f40-4909-85d5-d4149554ad4e" providerId="ADAL" clId="{178E203D-F436-4EC6-B341-688274A1FBB1}" dt="2023-09-20T11:50:29.255" v="3387" actId="1038"/>
          <ac:cxnSpMkLst>
            <pc:docMk/>
            <pc:sldMk cId="1991438819" sldId="1868"/>
            <ac:cxnSpMk id="16" creationId="{B91083AA-8719-1F4D-F686-C75628E9E946}"/>
          </ac:cxnSpMkLst>
        </pc:cxnChg>
        <pc:cxnChg chg="mod">
          <ac:chgData name="Yoel Kortick" userId="167978f5-7f40-4909-85d5-d4149554ad4e" providerId="ADAL" clId="{178E203D-F436-4EC6-B341-688274A1FBB1}" dt="2023-09-20T11:50:29.255" v="3387" actId="1038"/>
          <ac:cxnSpMkLst>
            <pc:docMk/>
            <pc:sldMk cId="1991438819" sldId="1868"/>
            <ac:cxnSpMk id="20" creationId="{ED3F5611-672F-1024-03FE-E87C808FE7B8}"/>
          </ac:cxnSpMkLst>
        </pc:cxnChg>
        <pc:cxnChg chg="mod">
          <ac:chgData name="Yoel Kortick" userId="167978f5-7f40-4909-85d5-d4149554ad4e" providerId="ADAL" clId="{178E203D-F436-4EC6-B341-688274A1FBB1}" dt="2023-09-20T11:50:29.255" v="3387" actId="1038"/>
          <ac:cxnSpMkLst>
            <pc:docMk/>
            <pc:sldMk cId="1991438819" sldId="1868"/>
            <ac:cxnSpMk id="24" creationId="{17DC4C5F-B367-682B-CC3E-7EE434386699}"/>
          </ac:cxnSpMkLst>
        </pc:cxnChg>
      </pc:sldChg>
      <pc:sldChg chg="addSp delSp modSp add mod">
        <pc:chgData name="Yoel Kortick" userId="167978f5-7f40-4909-85d5-d4149554ad4e" providerId="ADAL" clId="{178E203D-F436-4EC6-B341-688274A1FBB1}" dt="2023-09-21T05:14:31.577" v="3580"/>
        <pc:sldMkLst>
          <pc:docMk/>
          <pc:sldMk cId="3009327451" sldId="1869"/>
        </pc:sldMkLst>
        <pc:spChg chg="mod">
          <ac:chgData name="Yoel Kortick" userId="167978f5-7f40-4909-85d5-d4149554ad4e" providerId="ADAL" clId="{178E203D-F436-4EC6-B341-688274A1FBB1}" dt="2023-09-21T05:14:31.577" v="3580"/>
          <ac:spMkLst>
            <pc:docMk/>
            <pc:sldMk cId="3009327451" sldId="1869"/>
            <ac:spMk id="3" creationId="{4FC18B40-6547-41EC-8A0E-1C8F40E0A42F}"/>
          </ac:spMkLst>
        </pc:spChg>
        <pc:spChg chg="mod">
          <ac:chgData name="Yoel Kortick" userId="167978f5-7f40-4909-85d5-d4149554ad4e" providerId="ADAL" clId="{178E203D-F436-4EC6-B341-688274A1FBB1}" dt="2023-09-20T11:52:43.172" v="3409" actId="14100"/>
          <ac:spMkLst>
            <pc:docMk/>
            <pc:sldMk cId="3009327451" sldId="1869"/>
            <ac:spMk id="6" creationId="{02254342-80BD-425E-8908-A39E74E1BA6A}"/>
          </ac:spMkLst>
        </pc:spChg>
        <pc:picChg chg="add mod ord">
          <ac:chgData name="Yoel Kortick" userId="167978f5-7f40-4909-85d5-d4149554ad4e" providerId="ADAL" clId="{178E203D-F436-4EC6-B341-688274A1FBB1}" dt="2023-09-20T11:52:45.117" v="3410" actId="208"/>
          <ac:picMkLst>
            <pc:docMk/>
            <pc:sldMk cId="3009327451" sldId="1869"/>
            <ac:picMk id="5" creationId="{7589725A-3E44-7B25-5EA2-D9E1846BC1A2}"/>
          </ac:picMkLst>
        </pc:picChg>
        <pc:picChg chg="del">
          <ac:chgData name="Yoel Kortick" userId="167978f5-7f40-4909-85d5-d4149554ad4e" providerId="ADAL" clId="{178E203D-F436-4EC6-B341-688274A1FBB1}" dt="2023-09-20T11:52:24.079" v="3401" actId="478"/>
          <ac:picMkLst>
            <pc:docMk/>
            <pc:sldMk cId="3009327451" sldId="1869"/>
            <ac:picMk id="7" creationId="{1DBC2352-ED51-3420-55E7-46CBC127CB28}"/>
          </ac:picMkLst>
        </pc:picChg>
      </pc:sldChg>
      <pc:sldChg chg="addSp delSp modSp add mod">
        <pc:chgData name="Yoel Kortick" userId="167978f5-7f40-4909-85d5-d4149554ad4e" providerId="ADAL" clId="{178E203D-F436-4EC6-B341-688274A1FBB1}" dt="2023-09-21T05:14:31.577" v="3580"/>
        <pc:sldMkLst>
          <pc:docMk/>
          <pc:sldMk cId="665751205" sldId="1870"/>
        </pc:sldMkLst>
        <pc:spChg chg="mod">
          <ac:chgData name="Yoel Kortick" userId="167978f5-7f40-4909-85d5-d4149554ad4e" providerId="ADAL" clId="{178E203D-F436-4EC6-B341-688274A1FBB1}" dt="2023-09-21T05:14:31.577" v="3580"/>
          <ac:spMkLst>
            <pc:docMk/>
            <pc:sldMk cId="665751205" sldId="1870"/>
            <ac:spMk id="3" creationId="{4FC18B40-6547-41EC-8A0E-1C8F40E0A42F}"/>
          </ac:spMkLst>
        </pc:spChg>
        <pc:spChg chg="mod">
          <ac:chgData name="Yoel Kortick" userId="167978f5-7f40-4909-85d5-d4149554ad4e" providerId="ADAL" clId="{178E203D-F436-4EC6-B341-688274A1FBB1}" dt="2023-09-21T05:14:31.577" v="3580"/>
          <ac:spMkLst>
            <pc:docMk/>
            <pc:sldMk cId="665751205" sldId="1870"/>
            <ac:spMk id="4" creationId="{2490F34D-A7E2-4EA9-8B1A-78371A1F1CD1}"/>
          </ac:spMkLst>
        </pc:spChg>
        <pc:spChg chg="mod">
          <ac:chgData name="Yoel Kortick" userId="167978f5-7f40-4909-85d5-d4149554ad4e" providerId="ADAL" clId="{178E203D-F436-4EC6-B341-688274A1FBB1}" dt="2023-09-20T11:53:18.208" v="3419" actId="14100"/>
          <ac:spMkLst>
            <pc:docMk/>
            <pc:sldMk cId="665751205" sldId="1870"/>
            <ac:spMk id="6" creationId="{2E0CDD08-8BCE-4850-ADE2-B54228A20251}"/>
          </ac:spMkLst>
        </pc:spChg>
        <pc:picChg chg="add del mod">
          <ac:chgData name="Yoel Kortick" userId="167978f5-7f40-4909-85d5-d4149554ad4e" providerId="ADAL" clId="{178E203D-F436-4EC6-B341-688274A1FBB1}" dt="2023-09-20T11:52:08.607" v="3399" actId="22"/>
          <ac:picMkLst>
            <pc:docMk/>
            <pc:sldMk cId="665751205" sldId="1870"/>
            <ac:picMk id="5" creationId="{3B22C222-616A-25A5-9A0C-77195F3EB7A5}"/>
          </ac:picMkLst>
        </pc:picChg>
        <pc:picChg chg="add del">
          <ac:chgData name="Yoel Kortick" userId="167978f5-7f40-4909-85d5-d4149554ad4e" providerId="ADAL" clId="{178E203D-F436-4EC6-B341-688274A1FBB1}" dt="2023-09-20T11:53:09.659" v="3411" actId="478"/>
          <ac:picMkLst>
            <pc:docMk/>
            <pc:sldMk cId="665751205" sldId="1870"/>
            <ac:picMk id="7" creationId="{6887AD44-8A06-D11D-32BF-B44D41C64B43}"/>
          </ac:picMkLst>
        </pc:picChg>
        <pc:picChg chg="del">
          <ac:chgData name="Yoel Kortick" userId="167978f5-7f40-4909-85d5-d4149554ad4e" providerId="ADAL" clId="{178E203D-F436-4EC6-B341-688274A1FBB1}" dt="2023-09-20T11:53:39.003" v="3421" actId="478"/>
          <ac:picMkLst>
            <pc:docMk/>
            <pc:sldMk cId="665751205" sldId="1870"/>
            <ac:picMk id="9" creationId="{D2BE5E92-A633-E45A-D370-6430242DEF0A}"/>
          </ac:picMkLst>
        </pc:picChg>
        <pc:picChg chg="add mod ord">
          <ac:chgData name="Yoel Kortick" userId="167978f5-7f40-4909-85d5-d4149554ad4e" providerId="ADAL" clId="{178E203D-F436-4EC6-B341-688274A1FBB1}" dt="2023-09-20T11:53:20.072" v="3420" actId="208"/>
          <ac:picMkLst>
            <pc:docMk/>
            <pc:sldMk cId="665751205" sldId="1870"/>
            <ac:picMk id="10" creationId="{7873E500-EA49-4566-CAA0-B0FB3D315634}"/>
          </ac:picMkLst>
        </pc:picChg>
        <pc:picChg chg="add mod">
          <ac:chgData name="Yoel Kortick" userId="167978f5-7f40-4909-85d5-d4149554ad4e" providerId="ADAL" clId="{178E203D-F436-4EC6-B341-688274A1FBB1}" dt="2023-09-20T11:53:45.456" v="3425" actId="208"/>
          <ac:picMkLst>
            <pc:docMk/>
            <pc:sldMk cId="665751205" sldId="1870"/>
            <ac:picMk id="12" creationId="{2D15A126-CF47-EA67-DBE1-31AD73E069B9}"/>
          </ac:picMkLst>
        </pc:picChg>
      </pc:sldChg>
      <pc:sldChg chg="addSp delSp modSp add mod">
        <pc:chgData name="Yoel Kortick" userId="167978f5-7f40-4909-85d5-d4149554ad4e" providerId="ADAL" clId="{178E203D-F436-4EC6-B341-688274A1FBB1}" dt="2023-09-21T05:14:31.577" v="3580"/>
        <pc:sldMkLst>
          <pc:docMk/>
          <pc:sldMk cId="3237838623" sldId="1871"/>
        </pc:sldMkLst>
        <pc:spChg chg="mod">
          <ac:chgData name="Yoel Kortick" userId="167978f5-7f40-4909-85d5-d4149554ad4e" providerId="ADAL" clId="{178E203D-F436-4EC6-B341-688274A1FBB1}" dt="2023-09-21T05:14:31.577" v="3580"/>
          <ac:spMkLst>
            <pc:docMk/>
            <pc:sldMk cId="3237838623" sldId="1871"/>
            <ac:spMk id="3" creationId="{4FC18B40-6547-41EC-8A0E-1C8F40E0A42F}"/>
          </ac:spMkLst>
        </pc:spChg>
        <pc:spChg chg="mod">
          <ac:chgData name="Yoel Kortick" userId="167978f5-7f40-4909-85d5-d4149554ad4e" providerId="ADAL" clId="{178E203D-F436-4EC6-B341-688274A1FBB1}" dt="2023-09-20T11:59:41.930" v="3432" actId="14100"/>
          <ac:spMkLst>
            <pc:docMk/>
            <pc:sldMk cId="3237838623" sldId="1871"/>
            <ac:spMk id="6" creationId="{756DB6F7-D0F7-4521-8D02-55986783F875}"/>
          </ac:spMkLst>
        </pc:spChg>
        <pc:spChg chg="mod">
          <ac:chgData name="Yoel Kortick" userId="167978f5-7f40-4909-85d5-d4149554ad4e" providerId="ADAL" clId="{178E203D-F436-4EC6-B341-688274A1FBB1}" dt="2023-09-20T11:59:36.795" v="3430" actId="14100"/>
          <ac:spMkLst>
            <pc:docMk/>
            <pc:sldMk cId="3237838623" sldId="1871"/>
            <ac:spMk id="7" creationId="{5BD91AFB-C896-A473-63A0-96926152A316}"/>
          </ac:spMkLst>
        </pc:spChg>
        <pc:picChg chg="del">
          <ac:chgData name="Yoel Kortick" userId="167978f5-7f40-4909-85d5-d4149554ad4e" providerId="ADAL" clId="{178E203D-F436-4EC6-B341-688274A1FBB1}" dt="2023-09-20T11:59:28.437" v="3426" actId="478"/>
          <ac:picMkLst>
            <pc:docMk/>
            <pc:sldMk cId="3237838623" sldId="1871"/>
            <ac:picMk id="5" creationId="{CBF4F9C4-C3FF-0221-ADB2-8FEDA361DA32}"/>
          </ac:picMkLst>
        </pc:picChg>
        <pc:picChg chg="add mod ord">
          <ac:chgData name="Yoel Kortick" userId="167978f5-7f40-4909-85d5-d4149554ad4e" providerId="ADAL" clId="{178E203D-F436-4EC6-B341-688274A1FBB1}" dt="2023-09-20T12:01:12.439" v="3439" actId="208"/>
          <ac:picMkLst>
            <pc:docMk/>
            <pc:sldMk cId="3237838623" sldId="1871"/>
            <ac:picMk id="8" creationId="{A8489A27-20F5-2197-71EE-CB93934BBADF}"/>
          </ac:picMkLst>
        </pc:picChg>
      </pc:sldChg>
      <pc:sldChg chg="addSp delSp modSp add mod">
        <pc:chgData name="Yoel Kortick" userId="167978f5-7f40-4909-85d5-d4149554ad4e" providerId="ADAL" clId="{178E203D-F436-4EC6-B341-688274A1FBB1}" dt="2023-09-21T05:14:31.577" v="3580"/>
        <pc:sldMkLst>
          <pc:docMk/>
          <pc:sldMk cId="2448860744" sldId="1872"/>
        </pc:sldMkLst>
        <pc:spChg chg="mod">
          <ac:chgData name="Yoel Kortick" userId="167978f5-7f40-4909-85d5-d4149554ad4e" providerId="ADAL" clId="{178E203D-F436-4EC6-B341-688274A1FBB1}" dt="2023-09-21T05:14:31.577" v="3580"/>
          <ac:spMkLst>
            <pc:docMk/>
            <pc:sldMk cId="2448860744" sldId="1872"/>
            <ac:spMk id="3" creationId="{4FC18B40-6547-41EC-8A0E-1C8F40E0A42F}"/>
          </ac:spMkLst>
        </pc:spChg>
        <pc:spChg chg="mod">
          <ac:chgData name="Yoel Kortick" userId="167978f5-7f40-4909-85d5-d4149554ad4e" providerId="ADAL" clId="{178E203D-F436-4EC6-B341-688274A1FBB1}" dt="2023-09-21T05:14:31.577" v="3580"/>
          <ac:spMkLst>
            <pc:docMk/>
            <pc:sldMk cId="2448860744" sldId="1872"/>
            <ac:spMk id="4" creationId="{2490F34D-A7E2-4EA9-8B1A-78371A1F1CD1}"/>
          </ac:spMkLst>
        </pc:spChg>
        <pc:spChg chg="mod">
          <ac:chgData name="Yoel Kortick" userId="167978f5-7f40-4909-85d5-d4149554ad4e" providerId="ADAL" clId="{178E203D-F436-4EC6-B341-688274A1FBB1}" dt="2023-09-20T11:45:16.121" v="3280" actId="14100"/>
          <ac:spMkLst>
            <pc:docMk/>
            <pc:sldMk cId="2448860744" sldId="1872"/>
            <ac:spMk id="6" creationId="{756DB6F7-D0F7-4521-8D02-55986783F875}"/>
          </ac:spMkLst>
        </pc:spChg>
        <pc:spChg chg="mod">
          <ac:chgData name="Yoel Kortick" userId="167978f5-7f40-4909-85d5-d4149554ad4e" providerId="ADAL" clId="{178E203D-F436-4EC6-B341-688274A1FBB1}" dt="2023-09-20T11:45:10.012" v="3278" actId="1035"/>
          <ac:spMkLst>
            <pc:docMk/>
            <pc:sldMk cId="2448860744" sldId="1872"/>
            <ac:spMk id="7" creationId="{5BD91AFB-C896-A473-63A0-96926152A316}"/>
          </ac:spMkLst>
        </pc:spChg>
        <pc:picChg chg="del">
          <ac:chgData name="Yoel Kortick" userId="167978f5-7f40-4909-85d5-d4149554ad4e" providerId="ADAL" clId="{178E203D-F436-4EC6-B341-688274A1FBB1}" dt="2023-09-20T11:44:27.092" v="3154" actId="478"/>
          <ac:picMkLst>
            <pc:docMk/>
            <pc:sldMk cId="2448860744" sldId="1872"/>
            <ac:picMk id="5" creationId="{CBF4F9C4-C3FF-0221-ADB2-8FEDA361DA32}"/>
          </ac:picMkLst>
        </pc:picChg>
        <pc:picChg chg="add mod ord">
          <ac:chgData name="Yoel Kortick" userId="167978f5-7f40-4909-85d5-d4149554ad4e" providerId="ADAL" clId="{178E203D-F436-4EC6-B341-688274A1FBB1}" dt="2023-09-20T11:45:02.689" v="3273" actId="208"/>
          <ac:picMkLst>
            <pc:docMk/>
            <pc:sldMk cId="2448860744" sldId="1872"/>
            <ac:picMk id="8" creationId="{EDFB33D9-8362-C11A-9208-D3A7C3C0FEA9}"/>
          </ac:picMkLst>
        </pc:picChg>
      </pc:sldChg>
      <pc:sldChg chg="addSp delSp modSp add mod">
        <pc:chgData name="Yoel Kortick" userId="167978f5-7f40-4909-85d5-d4149554ad4e" providerId="ADAL" clId="{178E203D-F436-4EC6-B341-688274A1FBB1}" dt="2023-09-21T05:14:31.577" v="3580"/>
        <pc:sldMkLst>
          <pc:docMk/>
          <pc:sldMk cId="515525725" sldId="1873"/>
        </pc:sldMkLst>
        <pc:spChg chg="mod">
          <ac:chgData name="Yoel Kortick" userId="167978f5-7f40-4909-85d5-d4149554ad4e" providerId="ADAL" clId="{178E203D-F436-4EC6-B341-688274A1FBB1}" dt="2023-09-21T05:14:31.577" v="3580"/>
          <ac:spMkLst>
            <pc:docMk/>
            <pc:sldMk cId="515525725" sldId="1873"/>
            <ac:spMk id="3" creationId="{4FC18B40-6547-41EC-8A0E-1C8F40E0A42F}"/>
          </ac:spMkLst>
        </pc:spChg>
        <pc:spChg chg="mod">
          <ac:chgData name="Yoel Kortick" userId="167978f5-7f40-4909-85d5-d4149554ad4e" providerId="ADAL" clId="{178E203D-F436-4EC6-B341-688274A1FBB1}" dt="2023-09-21T05:14:31.577" v="3580"/>
          <ac:spMkLst>
            <pc:docMk/>
            <pc:sldMk cId="515525725" sldId="1873"/>
            <ac:spMk id="4" creationId="{2490F34D-A7E2-4EA9-8B1A-78371A1F1CD1}"/>
          </ac:spMkLst>
        </pc:spChg>
        <pc:spChg chg="mod">
          <ac:chgData name="Yoel Kortick" userId="167978f5-7f40-4909-85d5-d4149554ad4e" providerId="ADAL" clId="{178E203D-F436-4EC6-B341-688274A1FBB1}" dt="2023-09-20T12:03:18.514" v="3460" actId="14100"/>
          <ac:spMkLst>
            <pc:docMk/>
            <pc:sldMk cId="515525725" sldId="1873"/>
            <ac:spMk id="6" creationId="{756DB6F7-D0F7-4521-8D02-55986783F875}"/>
          </ac:spMkLst>
        </pc:spChg>
        <pc:spChg chg="mod">
          <ac:chgData name="Yoel Kortick" userId="167978f5-7f40-4909-85d5-d4149554ad4e" providerId="ADAL" clId="{178E203D-F436-4EC6-B341-688274A1FBB1}" dt="2023-09-20T12:03:12.914" v="3456" actId="14100"/>
          <ac:spMkLst>
            <pc:docMk/>
            <pc:sldMk cId="515525725" sldId="1873"/>
            <ac:spMk id="7" creationId="{5BD91AFB-C896-A473-63A0-96926152A316}"/>
          </ac:spMkLst>
        </pc:spChg>
        <pc:picChg chg="add del">
          <ac:chgData name="Yoel Kortick" userId="167978f5-7f40-4909-85d5-d4149554ad4e" providerId="ADAL" clId="{178E203D-F436-4EC6-B341-688274A1FBB1}" dt="2023-09-20T12:02:58.807" v="3443" actId="478"/>
          <ac:picMkLst>
            <pc:docMk/>
            <pc:sldMk cId="515525725" sldId="1873"/>
            <ac:picMk id="5" creationId="{812706EB-6E0C-009A-BA8F-4339B93DC394}"/>
          </ac:picMkLst>
        </pc:picChg>
        <pc:picChg chg="del">
          <ac:chgData name="Yoel Kortick" userId="167978f5-7f40-4909-85d5-d4149554ad4e" providerId="ADAL" clId="{178E203D-F436-4EC6-B341-688274A1FBB1}" dt="2023-09-20T12:02:45.598" v="3441" actId="478"/>
          <ac:picMkLst>
            <pc:docMk/>
            <pc:sldMk cId="515525725" sldId="1873"/>
            <ac:picMk id="8" creationId="{EDFB33D9-8362-C11A-9208-D3A7C3C0FEA9}"/>
          </ac:picMkLst>
        </pc:picChg>
        <pc:picChg chg="add mod ord">
          <ac:chgData name="Yoel Kortick" userId="167978f5-7f40-4909-85d5-d4149554ad4e" providerId="ADAL" clId="{178E203D-F436-4EC6-B341-688274A1FBB1}" dt="2023-09-20T12:03:20.283" v="3461" actId="208"/>
          <ac:picMkLst>
            <pc:docMk/>
            <pc:sldMk cId="515525725" sldId="1873"/>
            <ac:picMk id="10" creationId="{109924DB-5AEF-49FA-D4BF-521078EABF83}"/>
          </ac:picMkLst>
        </pc:picChg>
      </pc:sldChg>
      <pc:sldChg chg="modSp add mod">
        <pc:chgData name="Yoel Kortick" userId="167978f5-7f40-4909-85d5-d4149554ad4e" providerId="ADAL" clId="{178E203D-F436-4EC6-B341-688274A1FBB1}" dt="2023-09-21T05:14:31.577" v="3580"/>
        <pc:sldMkLst>
          <pc:docMk/>
          <pc:sldMk cId="1740197181" sldId="1874"/>
        </pc:sldMkLst>
        <pc:spChg chg="mod">
          <ac:chgData name="Yoel Kortick" userId="167978f5-7f40-4909-85d5-d4149554ad4e" providerId="ADAL" clId="{178E203D-F436-4EC6-B341-688274A1FBB1}" dt="2023-09-21T05:14:31.577" v="3580"/>
          <ac:spMkLst>
            <pc:docMk/>
            <pc:sldMk cId="1740197181" sldId="1874"/>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1391865872" sldId="1875"/>
        </pc:sldMkLst>
        <pc:spChg chg="mod">
          <ac:chgData name="Yoel Kortick" userId="167978f5-7f40-4909-85d5-d4149554ad4e" providerId="ADAL" clId="{178E203D-F436-4EC6-B341-688274A1FBB1}" dt="2023-09-21T05:14:31.577" v="3580"/>
          <ac:spMkLst>
            <pc:docMk/>
            <pc:sldMk cId="1391865872" sldId="1875"/>
            <ac:spMk id="3" creationId="{4FC18B40-6547-41EC-8A0E-1C8F40E0A42F}"/>
          </ac:spMkLst>
        </pc:spChg>
        <pc:spChg chg="mod">
          <ac:chgData name="Yoel Kortick" userId="167978f5-7f40-4909-85d5-d4149554ad4e" providerId="ADAL" clId="{178E203D-F436-4EC6-B341-688274A1FBB1}" dt="2023-09-21T05:14:31.577" v="3580"/>
          <ac:spMkLst>
            <pc:docMk/>
            <pc:sldMk cId="1391865872" sldId="187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3042110117" sldId="1876"/>
        </pc:sldMkLst>
        <pc:spChg chg="mod">
          <ac:chgData name="Yoel Kortick" userId="167978f5-7f40-4909-85d5-d4149554ad4e" providerId="ADAL" clId="{178E203D-F436-4EC6-B341-688274A1FBB1}" dt="2023-09-21T05:14:31.577" v="3580"/>
          <ac:spMkLst>
            <pc:docMk/>
            <pc:sldMk cId="3042110117" sldId="1876"/>
            <ac:spMk id="3" creationId="{4FC18B40-6547-41EC-8A0E-1C8F40E0A42F}"/>
          </ac:spMkLst>
        </pc:spChg>
        <pc:spChg chg="mod">
          <ac:chgData name="Yoel Kortick" userId="167978f5-7f40-4909-85d5-d4149554ad4e" providerId="ADAL" clId="{178E203D-F436-4EC6-B341-688274A1FBB1}" dt="2023-09-20T12:07:15.879" v="3506" actId="14100"/>
          <ac:spMkLst>
            <pc:docMk/>
            <pc:sldMk cId="3042110117" sldId="1876"/>
            <ac:spMk id="8" creationId="{9FD5BC4A-D09F-419B-A302-88B58A8D2090}"/>
          </ac:spMkLst>
        </pc:spChg>
        <pc:spChg chg="mod">
          <ac:chgData name="Yoel Kortick" userId="167978f5-7f40-4909-85d5-d4149554ad4e" providerId="ADAL" clId="{178E203D-F436-4EC6-B341-688274A1FBB1}" dt="2023-09-20T12:07:08.080" v="3504" actId="1037"/>
          <ac:spMkLst>
            <pc:docMk/>
            <pc:sldMk cId="3042110117" sldId="1876"/>
            <ac:spMk id="14" creationId="{67320D97-9E57-4708-8E2E-2CD4D97D2750}"/>
          </ac:spMkLst>
        </pc:spChg>
        <pc:picChg chg="add mod ord">
          <ac:chgData name="Yoel Kortick" userId="167978f5-7f40-4909-85d5-d4149554ad4e" providerId="ADAL" clId="{178E203D-F436-4EC6-B341-688274A1FBB1}" dt="2023-09-20T12:07:23.812" v="3509" actId="208"/>
          <ac:picMkLst>
            <pc:docMk/>
            <pc:sldMk cId="3042110117" sldId="1876"/>
            <ac:picMk id="4" creationId="{FADFF9E6-D2F2-851B-6044-CD036283F19B}"/>
          </ac:picMkLst>
        </pc:picChg>
        <pc:picChg chg="del">
          <ac:chgData name="Yoel Kortick" userId="167978f5-7f40-4909-85d5-d4149554ad4e" providerId="ADAL" clId="{178E203D-F436-4EC6-B341-688274A1FBB1}" dt="2023-09-20T12:06:57.023" v="3495" actId="478"/>
          <ac:picMkLst>
            <pc:docMk/>
            <pc:sldMk cId="3042110117" sldId="1876"/>
            <ac:picMk id="6" creationId="{4BDA8BB3-55E5-5977-5425-81C8ACF8BB52}"/>
          </ac:picMkLst>
        </pc:picChg>
        <pc:cxnChg chg="mod">
          <ac:chgData name="Yoel Kortick" userId="167978f5-7f40-4909-85d5-d4149554ad4e" providerId="ADAL" clId="{178E203D-F436-4EC6-B341-688274A1FBB1}" dt="2023-09-20T12:07:20.886" v="3508" actId="14100"/>
          <ac:cxnSpMkLst>
            <pc:docMk/>
            <pc:sldMk cId="3042110117" sldId="1876"/>
            <ac:cxnSpMk id="10" creationId="{D6733C9E-3B6B-4F90-8643-26A092F6E54E}"/>
          </ac:cxnSpMkLst>
        </pc:cxnChg>
        <pc:cxnChg chg="mod">
          <ac:chgData name="Yoel Kortick" userId="167978f5-7f40-4909-85d5-d4149554ad4e" providerId="ADAL" clId="{178E203D-F436-4EC6-B341-688274A1FBB1}" dt="2023-09-20T12:07:18.327" v="3507" actId="14100"/>
          <ac:cxnSpMkLst>
            <pc:docMk/>
            <pc:sldMk cId="3042110117" sldId="1876"/>
            <ac:cxnSpMk id="15" creationId="{AC3B1318-5D98-496B-B261-6EA30630E963}"/>
          </ac:cxnSpMkLst>
        </pc:cxnChg>
        <pc:cxnChg chg="mod">
          <ac:chgData name="Yoel Kortick" userId="167978f5-7f40-4909-85d5-d4149554ad4e" providerId="ADAL" clId="{178E203D-F436-4EC6-B341-688274A1FBB1}" dt="2023-09-20T12:07:08.080" v="3504" actId="1037"/>
          <ac:cxnSpMkLst>
            <pc:docMk/>
            <pc:sldMk cId="3042110117" sldId="1876"/>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350550596" sldId="1877"/>
        </pc:sldMkLst>
        <pc:spChg chg="mod">
          <ac:chgData name="Yoel Kortick" userId="167978f5-7f40-4909-85d5-d4149554ad4e" providerId="ADAL" clId="{178E203D-F436-4EC6-B341-688274A1FBB1}" dt="2023-09-21T05:14:31.577" v="3580"/>
          <ac:spMkLst>
            <pc:docMk/>
            <pc:sldMk cId="350550596" sldId="1877"/>
            <ac:spMk id="3" creationId="{4FC18B40-6547-41EC-8A0E-1C8F40E0A42F}"/>
          </ac:spMkLst>
        </pc:spChg>
        <pc:spChg chg="mod">
          <ac:chgData name="Yoel Kortick" userId="167978f5-7f40-4909-85d5-d4149554ad4e" providerId="ADAL" clId="{178E203D-F436-4EC6-B341-688274A1FBB1}" dt="2023-09-20T12:08:29.220" v="3515" actId="14100"/>
          <ac:spMkLst>
            <pc:docMk/>
            <pc:sldMk cId="350550596" sldId="1877"/>
            <ac:spMk id="8" creationId="{9FD5BC4A-D09F-419B-A302-88B58A8D2090}"/>
          </ac:spMkLst>
        </pc:spChg>
        <pc:spChg chg="mod">
          <ac:chgData name="Yoel Kortick" userId="167978f5-7f40-4909-85d5-d4149554ad4e" providerId="ADAL" clId="{178E203D-F436-4EC6-B341-688274A1FBB1}" dt="2023-09-20T12:08:36.006" v="3516" actId="1076"/>
          <ac:spMkLst>
            <pc:docMk/>
            <pc:sldMk cId="350550596" sldId="1877"/>
            <ac:spMk id="14" creationId="{67320D97-9E57-4708-8E2E-2CD4D97D2750}"/>
          </ac:spMkLst>
        </pc:spChg>
        <pc:picChg chg="add ord">
          <ac:chgData name="Yoel Kortick" userId="167978f5-7f40-4909-85d5-d4149554ad4e" providerId="ADAL" clId="{178E203D-F436-4EC6-B341-688274A1FBB1}" dt="2023-09-20T12:08:19.980" v="3512" actId="167"/>
          <ac:picMkLst>
            <pc:docMk/>
            <pc:sldMk cId="350550596" sldId="1877"/>
            <ac:picMk id="4" creationId="{67078C41-EA47-C09D-04F3-8F5AB41096F0}"/>
          </ac:picMkLst>
        </pc:picChg>
        <pc:picChg chg="del">
          <ac:chgData name="Yoel Kortick" userId="167978f5-7f40-4909-85d5-d4149554ad4e" providerId="ADAL" clId="{178E203D-F436-4EC6-B341-688274A1FBB1}" dt="2023-09-20T12:08:15.821" v="3510" actId="478"/>
          <ac:picMkLst>
            <pc:docMk/>
            <pc:sldMk cId="350550596" sldId="1877"/>
            <ac:picMk id="5" creationId="{E3B75D44-1A29-2069-84C5-87495113E6E5}"/>
          </ac:picMkLst>
        </pc:picChg>
        <pc:cxnChg chg="mod">
          <ac:chgData name="Yoel Kortick" userId="167978f5-7f40-4909-85d5-d4149554ad4e" providerId="ADAL" clId="{178E203D-F436-4EC6-B341-688274A1FBB1}" dt="2023-09-20T12:08:24.378" v="3513" actId="14100"/>
          <ac:cxnSpMkLst>
            <pc:docMk/>
            <pc:sldMk cId="350550596" sldId="1877"/>
            <ac:cxnSpMk id="10" creationId="{D6733C9E-3B6B-4F90-8643-26A092F6E54E}"/>
          </ac:cxnSpMkLst>
        </pc:cxnChg>
        <pc:cxnChg chg="mod">
          <ac:chgData name="Yoel Kortick" userId="167978f5-7f40-4909-85d5-d4149554ad4e" providerId="ADAL" clId="{178E203D-F436-4EC6-B341-688274A1FBB1}" dt="2023-09-20T12:08:36.006" v="3516" actId="1076"/>
          <ac:cxnSpMkLst>
            <pc:docMk/>
            <pc:sldMk cId="350550596" sldId="1877"/>
            <ac:cxnSpMk id="15" creationId="{AC3B1318-5D98-496B-B261-6EA30630E963}"/>
          </ac:cxnSpMkLst>
        </pc:cxnChg>
        <pc:cxnChg chg="mod">
          <ac:chgData name="Yoel Kortick" userId="167978f5-7f40-4909-85d5-d4149554ad4e" providerId="ADAL" clId="{178E203D-F436-4EC6-B341-688274A1FBB1}" dt="2023-09-20T12:08:36.006" v="3516" actId="1076"/>
          <ac:cxnSpMkLst>
            <pc:docMk/>
            <pc:sldMk cId="350550596" sldId="1877"/>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1830501401" sldId="1878"/>
        </pc:sldMkLst>
        <pc:spChg chg="mod">
          <ac:chgData name="Yoel Kortick" userId="167978f5-7f40-4909-85d5-d4149554ad4e" providerId="ADAL" clId="{178E203D-F436-4EC6-B341-688274A1FBB1}" dt="2023-09-21T05:14:31.577" v="3580"/>
          <ac:spMkLst>
            <pc:docMk/>
            <pc:sldMk cId="1830501401" sldId="1878"/>
            <ac:spMk id="3" creationId="{4FC18B40-6547-41EC-8A0E-1C8F40E0A42F}"/>
          </ac:spMkLst>
        </pc:spChg>
        <pc:spChg chg="mod">
          <ac:chgData name="Yoel Kortick" userId="167978f5-7f40-4909-85d5-d4149554ad4e" providerId="ADAL" clId="{178E203D-F436-4EC6-B341-688274A1FBB1}" dt="2023-09-21T05:14:31.577" v="3580"/>
          <ac:spMkLst>
            <pc:docMk/>
            <pc:sldMk cId="1830501401" sldId="1878"/>
            <ac:spMk id="4" creationId="{2490F34D-A7E2-4EA9-8B1A-78371A1F1CD1}"/>
          </ac:spMkLst>
        </pc:spChg>
        <pc:spChg chg="mod">
          <ac:chgData name="Yoel Kortick" userId="167978f5-7f40-4909-85d5-d4149554ad4e" providerId="ADAL" clId="{178E203D-F436-4EC6-B341-688274A1FBB1}" dt="2023-09-20T12:09:12.882" v="3524" actId="14100"/>
          <ac:spMkLst>
            <pc:docMk/>
            <pc:sldMk cId="1830501401" sldId="1878"/>
            <ac:spMk id="6" creationId="{C88D62FC-6660-4920-A35C-4FCC8E2A36FA}"/>
          </ac:spMkLst>
        </pc:spChg>
        <pc:picChg chg="add mod ord">
          <ac:chgData name="Yoel Kortick" userId="167978f5-7f40-4909-85d5-d4149554ad4e" providerId="ADAL" clId="{178E203D-F436-4EC6-B341-688274A1FBB1}" dt="2023-09-20T12:09:08.546" v="3522" actId="167"/>
          <ac:picMkLst>
            <pc:docMk/>
            <pc:sldMk cId="1830501401" sldId="1878"/>
            <ac:picMk id="5" creationId="{6F5840A4-4C22-3A32-63F2-A249F4E8A4A6}"/>
          </ac:picMkLst>
        </pc:picChg>
        <pc:picChg chg="del">
          <ac:chgData name="Yoel Kortick" userId="167978f5-7f40-4909-85d5-d4149554ad4e" providerId="ADAL" clId="{178E203D-F436-4EC6-B341-688274A1FBB1}" dt="2023-09-20T12:08:58.674" v="3517" actId="478"/>
          <ac:picMkLst>
            <pc:docMk/>
            <pc:sldMk cId="1830501401" sldId="1878"/>
            <ac:picMk id="7" creationId="{1574E9F5-EF73-AE5F-2C47-27E6AF2ECA15}"/>
          </ac:picMkLst>
        </pc:picChg>
      </pc:sldChg>
      <pc:sldChg chg="addSp delSp modSp add mod">
        <pc:chgData name="Yoel Kortick" userId="167978f5-7f40-4909-85d5-d4149554ad4e" providerId="ADAL" clId="{178E203D-F436-4EC6-B341-688274A1FBB1}" dt="2023-09-21T05:14:31.577" v="3580"/>
        <pc:sldMkLst>
          <pc:docMk/>
          <pc:sldMk cId="290429846" sldId="1879"/>
        </pc:sldMkLst>
        <pc:spChg chg="mod">
          <ac:chgData name="Yoel Kortick" userId="167978f5-7f40-4909-85d5-d4149554ad4e" providerId="ADAL" clId="{178E203D-F436-4EC6-B341-688274A1FBB1}" dt="2023-09-21T05:14:31.577" v="3580"/>
          <ac:spMkLst>
            <pc:docMk/>
            <pc:sldMk cId="290429846" sldId="1879"/>
            <ac:spMk id="3" creationId="{4FC18B40-6547-41EC-8A0E-1C8F40E0A42F}"/>
          </ac:spMkLst>
        </pc:spChg>
        <pc:spChg chg="mod">
          <ac:chgData name="Yoel Kortick" userId="167978f5-7f40-4909-85d5-d4149554ad4e" providerId="ADAL" clId="{178E203D-F436-4EC6-B341-688274A1FBB1}" dt="2023-09-20T12:10:26.154" v="3540" actId="20577"/>
          <ac:spMkLst>
            <pc:docMk/>
            <pc:sldMk cId="290429846" sldId="1879"/>
            <ac:spMk id="4" creationId="{2490F34D-A7E2-4EA9-8B1A-78371A1F1CD1}"/>
          </ac:spMkLst>
        </pc:spChg>
        <pc:spChg chg="mod">
          <ac:chgData name="Yoel Kortick" userId="167978f5-7f40-4909-85d5-d4149554ad4e" providerId="ADAL" clId="{178E203D-F436-4EC6-B341-688274A1FBB1}" dt="2023-09-20T12:10:21.320" v="3538" actId="1037"/>
          <ac:spMkLst>
            <pc:docMk/>
            <pc:sldMk cId="290429846" sldId="1879"/>
            <ac:spMk id="8" creationId="{DECCBAAB-49D2-46E3-9805-12B22DD74A89}"/>
          </ac:spMkLst>
        </pc:spChg>
        <pc:picChg chg="add mod ord">
          <ac:chgData name="Yoel Kortick" userId="167978f5-7f40-4909-85d5-d4149554ad4e" providerId="ADAL" clId="{178E203D-F436-4EC6-B341-688274A1FBB1}" dt="2023-09-20T12:10:29.111" v="3541" actId="208"/>
          <ac:picMkLst>
            <pc:docMk/>
            <pc:sldMk cId="290429846" sldId="1879"/>
            <ac:picMk id="5" creationId="{BE893FA2-87E2-8E95-E41E-27C8F5455046}"/>
          </ac:picMkLst>
        </pc:picChg>
        <pc:picChg chg="del">
          <ac:chgData name="Yoel Kortick" userId="167978f5-7f40-4909-85d5-d4149554ad4e" providerId="ADAL" clId="{178E203D-F436-4EC6-B341-688274A1FBB1}" dt="2023-09-20T12:10:07.688" v="3525" actId="478"/>
          <ac:picMkLst>
            <pc:docMk/>
            <pc:sldMk cId="290429846" sldId="1879"/>
            <ac:picMk id="10" creationId="{88E8F4AF-9AB8-6CFE-8CA8-0E1C57E85446}"/>
          </ac:picMkLst>
        </pc:picChg>
      </pc:sldChg>
      <pc:sldChg chg="addSp delSp modSp add mod">
        <pc:chgData name="Yoel Kortick" userId="167978f5-7f40-4909-85d5-d4149554ad4e" providerId="ADAL" clId="{178E203D-F436-4EC6-B341-688274A1FBB1}" dt="2023-09-21T05:14:31.577" v="3580"/>
        <pc:sldMkLst>
          <pc:docMk/>
          <pc:sldMk cId="2182264418" sldId="1880"/>
        </pc:sldMkLst>
        <pc:spChg chg="mod">
          <ac:chgData name="Yoel Kortick" userId="167978f5-7f40-4909-85d5-d4149554ad4e" providerId="ADAL" clId="{178E203D-F436-4EC6-B341-688274A1FBB1}" dt="2023-09-21T05:14:31.577" v="3580"/>
          <ac:spMkLst>
            <pc:docMk/>
            <pc:sldMk cId="2182264418" sldId="1880"/>
            <ac:spMk id="3" creationId="{4FC18B40-6547-41EC-8A0E-1C8F40E0A42F}"/>
          </ac:spMkLst>
        </pc:spChg>
        <pc:spChg chg="mod">
          <ac:chgData name="Yoel Kortick" userId="167978f5-7f40-4909-85d5-d4149554ad4e" providerId="ADAL" clId="{178E203D-F436-4EC6-B341-688274A1FBB1}" dt="2023-09-20T12:12:05.906" v="3552" actId="1076"/>
          <ac:spMkLst>
            <pc:docMk/>
            <pc:sldMk cId="2182264418" sldId="1880"/>
            <ac:spMk id="6" creationId="{C88D62FC-6660-4920-A35C-4FCC8E2A36FA}"/>
          </ac:spMkLst>
        </pc:spChg>
        <pc:spChg chg="mod">
          <ac:chgData name="Yoel Kortick" userId="167978f5-7f40-4909-85d5-d4149554ad4e" providerId="ADAL" clId="{178E203D-F436-4EC6-B341-688274A1FBB1}" dt="2023-09-20T12:12:03.483" v="3551" actId="14100"/>
          <ac:spMkLst>
            <pc:docMk/>
            <pc:sldMk cId="2182264418" sldId="1880"/>
            <ac:spMk id="8" creationId="{DECCBAAB-49D2-46E3-9805-12B22DD74A89}"/>
          </ac:spMkLst>
        </pc:spChg>
        <pc:spChg chg="mod">
          <ac:chgData name="Yoel Kortick" userId="167978f5-7f40-4909-85d5-d4149554ad4e" providerId="ADAL" clId="{178E203D-F436-4EC6-B341-688274A1FBB1}" dt="2023-09-21T05:14:31.577" v="3580"/>
          <ac:spMkLst>
            <pc:docMk/>
            <pc:sldMk cId="2182264418" sldId="1880"/>
            <ac:spMk id="9" creationId="{12F1EE84-12AE-4737-A648-4D0C5B38BAF8}"/>
          </ac:spMkLst>
        </pc:spChg>
        <pc:picChg chg="add del mod">
          <ac:chgData name="Yoel Kortick" userId="167978f5-7f40-4909-85d5-d4149554ad4e" providerId="ADAL" clId="{178E203D-F436-4EC6-B341-688274A1FBB1}" dt="2023-09-20T12:11:49.933" v="3546" actId="478"/>
          <ac:picMkLst>
            <pc:docMk/>
            <pc:sldMk cId="2182264418" sldId="1880"/>
            <ac:picMk id="5" creationId="{F92155F9-3A5B-CEE4-1D60-15B4C90A3DFF}"/>
          </ac:picMkLst>
        </pc:picChg>
        <pc:picChg chg="del">
          <ac:chgData name="Yoel Kortick" userId="167978f5-7f40-4909-85d5-d4149554ad4e" providerId="ADAL" clId="{178E203D-F436-4EC6-B341-688274A1FBB1}" dt="2023-09-20T12:11:22.886" v="3542" actId="478"/>
          <ac:picMkLst>
            <pc:docMk/>
            <pc:sldMk cId="2182264418" sldId="1880"/>
            <ac:picMk id="7" creationId="{31CE5DA1-DA34-F907-4A69-02A25507403B}"/>
          </ac:picMkLst>
        </pc:picChg>
        <pc:picChg chg="add mod ord">
          <ac:chgData name="Yoel Kortick" userId="167978f5-7f40-4909-85d5-d4149554ad4e" providerId="ADAL" clId="{178E203D-F436-4EC6-B341-688274A1FBB1}" dt="2023-09-20T12:12:12.053" v="3553" actId="167"/>
          <ac:picMkLst>
            <pc:docMk/>
            <pc:sldMk cId="2182264418" sldId="1880"/>
            <ac:picMk id="12" creationId="{AB2E8395-9A49-DDAE-AF2C-CE999D821C28}"/>
          </ac:picMkLst>
        </pc:picChg>
        <pc:cxnChg chg="mod">
          <ac:chgData name="Yoel Kortick" userId="167978f5-7f40-4909-85d5-d4149554ad4e" providerId="ADAL" clId="{178E203D-F436-4EC6-B341-688274A1FBB1}" dt="2023-09-20T12:12:05.906" v="3552" actId="1076"/>
          <ac:cxnSpMkLst>
            <pc:docMk/>
            <pc:sldMk cId="2182264418" sldId="1880"/>
            <ac:cxnSpMk id="11" creationId="{1049B6D7-496D-49EF-AB3B-95C0EB29A437}"/>
          </ac:cxnSpMkLst>
        </pc:cxnChg>
      </pc:sldChg>
      <pc:sldChg chg="addSp delSp modSp add mod">
        <pc:chgData name="Yoel Kortick" userId="167978f5-7f40-4909-85d5-d4149554ad4e" providerId="ADAL" clId="{178E203D-F436-4EC6-B341-688274A1FBB1}" dt="2023-09-21T05:14:31.577" v="3580"/>
        <pc:sldMkLst>
          <pc:docMk/>
          <pc:sldMk cId="3868836178" sldId="1881"/>
        </pc:sldMkLst>
        <pc:spChg chg="mod">
          <ac:chgData name="Yoel Kortick" userId="167978f5-7f40-4909-85d5-d4149554ad4e" providerId="ADAL" clId="{178E203D-F436-4EC6-B341-688274A1FBB1}" dt="2023-09-21T05:14:31.577" v="3580"/>
          <ac:spMkLst>
            <pc:docMk/>
            <pc:sldMk cId="3868836178" sldId="1881"/>
            <ac:spMk id="3" creationId="{4FC18B40-6547-41EC-8A0E-1C8F40E0A42F}"/>
          </ac:spMkLst>
        </pc:spChg>
        <pc:spChg chg="mod">
          <ac:chgData name="Yoel Kortick" userId="167978f5-7f40-4909-85d5-d4149554ad4e" providerId="ADAL" clId="{178E203D-F436-4EC6-B341-688274A1FBB1}" dt="2023-09-20T12:13:08.571" v="3573" actId="1036"/>
          <ac:spMkLst>
            <pc:docMk/>
            <pc:sldMk cId="3868836178" sldId="1881"/>
            <ac:spMk id="8" creationId="{DECCBAAB-49D2-46E3-9805-12B22DD74A89}"/>
          </ac:spMkLst>
        </pc:spChg>
        <pc:picChg chg="del">
          <ac:chgData name="Yoel Kortick" userId="167978f5-7f40-4909-85d5-d4149554ad4e" providerId="ADAL" clId="{178E203D-F436-4EC6-B341-688274A1FBB1}" dt="2023-09-20T12:12:46.334" v="3554" actId="478"/>
          <ac:picMkLst>
            <pc:docMk/>
            <pc:sldMk cId="3868836178" sldId="1881"/>
            <ac:picMk id="5" creationId="{CDD21414-2295-7597-F413-4106F9E13135}"/>
          </ac:picMkLst>
        </pc:picChg>
        <pc:picChg chg="add mod ord">
          <ac:chgData name="Yoel Kortick" userId="167978f5-7f40-4909-85d5-d4149554ad4e" providerId="ADAL" clId="{178E203D-F436-4EC6-B341-688274A1FBB1}" dt="2023-09-20T12:13:03.574" v="3568" actId="167"/>
          <ac:picMkLst>
            <pc:docMk/>
            <pc:sldMk cId="3868836178" sldId="1881"/>
            <ac:picMk id="6" creationId="{56EA3F7E-8FB3-82EF-55D6-CD626102B616}"/>
          </ac:picMkLst>
        </pc:picChg>
      </pc:sldChg>
      <pc:sldChg chg="addSp delSp modSp add mod">
        <pc:chgData name="Yoel Kortick" userId="167978f5-7f40-4909-85d5-d4149554ad4e" providerId="ADAL" clId="{178E203D-F436-4EC6-B341-688274A1FBB1}" dt="2023-09-21T05:14:31.577" v="3580"/>
        <pc:sldMkLst>
          <pc:docMk/>
          <pc:sldMk cId="288126615" sldId="1882"/>
        </pc:sldMkLst>
        <pc:spChg chg="mod">
          <ac:chgData name="Yoel Kortick" userId="167978f5-7f40-4909-85d5-d4149554ad4e" providerId="ADAL" clId="{178E203D-F436-4EC6-B341-688274A1FBB1}" dt="2023-09-21T05:14:31.577" v="3580"/>
          <ac:spMkLst>
            <pc:docMk/>
            <pc:sldMk cId="288126615" sldId="1882"/>
            <ac:spMk id="3" creationId="{4FC18B40-6547-41EC-8A0E-1C8F40E0A42F}"/>
          </ac:spMkLst>
        </pc:spChg>
        <pc:picChg chg="del">
          <ac:chgData name="Yoel Kortick" userId="167978f5-7f40-4909-85d5-d4149554ad4e" providerId="ADAL" clId="{178E203D-F436-4EC6-B341-688274A1FBB1}" dt="2023-09-20T12:14:21.711" v="3574" actId="478"/>
          <ac:picMkLst>
            <pc:docMk/>
            <pc:sldMk cId="288126615" sldId="1882"/>
            <ac:picMk id="4" creationId="{23DD32D5-6B47-3840-A1CF-1ADC70CF1147}"/>
          </ac:picMkLst>
        </pc:picChg>
        <pc:picChg chg="add mod">
          <ac:chgData name="Yoel Kortick" userId="167978f5-7f40-4909-85d5-d4149554ad4e" providerId="ADAL" clId="{178E203D-F436-4EC6-B341-688274A1FBB1}" dt="2023-09-20T12:14:28.811" v="3578" actId="208"/>
          <ac:picMkLst>
            <pc:docMk/>
            <pc:sldMk cId="288126615" sldId="1882"/>
            <ac:picMk id="5" creationId="{2435EC36-8713-56E9-CE2D-BB3E56C8E76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1/29/2024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1/29/2024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dirty="0"/>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nyhealth.com/news/health-benefits-of-grilling-food" TargetMode="External"/><Relationship Id="rId2" Type="http://schemas.openxmlformats.org/officeDocument/2006/relationships/hyperlink" Target="https://www.willowranchrestaurant.com/blog/bbq-restaurant/the-health-benefits-of-bbq-grillin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535708" y="2211710"/>
            <a:ext cx="4900387" cy="1305174"/>
          </a:xfrm>
        </p:spPr>
        <p:txBody>
          <a:bodyPr/>
          <a:lstStyle/>
          <a:p>
            <a:r>
              <a:rPr lang="en-US" sz="2800" dirty="0"/>
              <a:t>How to create local portfolios and local electronic collections</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pic>
        <p:nvPicPr>
          <p:cNvPr id="5" name="Picture 4" descr="A white hexagon with blue text&#10;&#10;Description automatically generated">
            <a:extLst>
              <a:ext uri="{FF2B5EF4-FFF2-40B4-BE49-F238E27FC236}">
                <a16:creationId xmlns:a16="http://schemas.microsoft.com/office/drawing/2014/main" id="{37D6DD01-5763-7283-B989-9234DD698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24" y="435575"/>
            <a:ext cx="1645920" cy="1344087"/>
          </a:xfrm>
          <a:prstGeom prst="rect">
            <a:avLst/>
          </a:prstGeom>
        </p:spPr>
      </p:pic>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pPr marL="285750" indent="-285750">
              <a:buFont typeface="Arial" panose="020B0604020202020204" pitchFamily="34" charset="0"/>
              <a:buChar char="•"/>
            </a:pPr>
            <a:r>
              <a:rPr lang="en-US" sz="2400" dirty="0"/>
              <a:t>A local portfolio is accessed from "Resources &gt; Create Inventory &gt; </a:t>
            </a:r>
            <a:r>
              <a:rPr lang="en-US" dirty="0"/>
              <a:t>Add Local Portfolio".  We will now add the first portfolio.</a:t>
            </a:r>
            <a:endParaRPr lang="en-US" sz="2400" dirty="0"/>
          </a:p>
        </p:txBody>
      </p:sp>
      <p:pic>
        <p:nvPicPr>
          <p:cNvPr id="5" name="Picture 4">
            <a:extLst>
              <a:ext uri="{FF2B5EF4-FFF2-40B4-BE49-F238E27FC236}">
                <a16:creationId xmlns:a16="http://schemas.microsoft.com/office/drawing/2014/main" id="{04DED779-B7D3-BADC-9967-586F8F9111DE}"/>
              </a:ext>
            </a:extLst>
          </p:cNvPr>
          <p:cNvPicPr>
            <a:picLocks noChangeAspect="1"/>
          </p:cNvPicPr>
          <p:nvPr/>
        </p:nvPicPr>
        <p:blipFill>
          <a:blip r:embed="rId2"/>
          <a:stretch>
            <a:fillRect/>
          </a:stretch>
        </p:blipFill>
        <p:spPr>
          <a:xfrm>
            <a:off x="3271837" y="1700212"/>
            <a:ext cx="2600325" cy="1743075"/>
          </a:xfrm>
          <a:prstGeom prst="rect">
            <a:avLst/>
          </a:prstGeom>
          <a:ln>
            <a:solidFill>
              <a:schemeClr val="accent1"/>
            </a:solidFill>
          </a:ln>
        </p:spPr>
      </p:pic>
      <p:sp>
        <p:nvSpPr>
          <p:cNvPr id="6" name="Rectangle 5">
            <a:extLst>
              <a:ext uri="{FF2B5EF4-FFF2-40B4-BE49-F238E27FC236}">
                <a16:creationId xmlns:a16="http://schemas.microsoft.com/office/drawing/2014/main" id="{B24BAAC8-F7F9-5B9D-8E6B-3D585C3E3307}"/>
              </a:ext>
            </a:extLst>
          </p:cNvPr>
          <p:cNvSpPr/>
          <p:nvPr/>
        </p:nvSpPr>
        <p:spPr>
          <a:xfrm>
            <a:off x="3294889" y="2548698"/>
            <a:ext cx="1948235"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763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ADDC07-8BBC-E896-FA0A-F912EB21DDBE}"/>
              </a:ext>
            </a:extLst>
          </p:cNvPr>
          <p:cNvPicPr>
            <a:picLocks noChangeAspect="1"/>
          </p:cNvPicPr>
          <p:nvPr/>
        </p:nvPicPr>
        <p:blipFill>
          <a:blip r:embed="rId2"/>
          <a:stretch>
            <a:fillRect/>
          </a:stretch>
        </p:blipFill>
        <p:spPr>
          <a:xfrm>
            <a:off x="0" y="1583932"/>
            <a:ext cx="9144000" cy="278801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pPr marL="285750" indent="-285750">
              <a:buFont typeface="Arial" panose="020B0604020202020204" pitchFamily="34" charset="0"/>
              <a:buChar char="•"/>
            </a:pPr>
            <a:r>
              <a:rPr lang="en-US" sz="2200" dirty="0"/>
              <a:t>Here is the "Descriptive Information" section of the first portfolio</a:t>
            </a:r>
          </a:p>
        </p:txBody>
      </p:sp>
      <p:sp>
        <p:nvSpPr>
          <p:cNvPr id="6" name="Rectangle 5">
            <a:extLst>
              <a:ext uri="{FF2B5EF4-FFF2-40B4-BE49-F238E27FC236}">
                <a16:creationId xmlns:a16="http://schemas.microsoft.com/office/drawing/2014/main" id="{B24BAAC8-F7F9-5B9D-8E6B-3D585C3E3307}"/>
              </a:ext>
            </a:extLst>
          </p:cNvPr>
          <p:cNvSpPr/>
          <p:nvPr/>
        </p:nvSpPr>
        <p:spPr>
          <a:xfrm>
            <a:off x="1331641" y="1904734"/>
            <a:ext cx="1080120" cy="2349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744CCE-EE58-F055-6E57-FE94E229D2AA}"/>
              </a:ext>
            </a:extLst>
          </p:cNvPr>
          <p:cNvSpPr txBox="1"/>
          <p:nvPr/>
        </p:nvSpPr>
        <p:spPr>
          <a:xfrm>
            <a:off x="3923928" y="1203598"/>
            <a:ext cx="4464496" cy="954107"/>
          </a:xfrm>
          <a:prstGeom prst="rect">
            <a:avLst/>
          </a:prstGeom>
          <a:solidFill>
            <a:schemeClr val="bg1"/>
          </a:solidFill>
          <a:ln>
            <a:solidFill>
              <a:schemeClr val="accent1"/>
            </a:solidFill>
          </a:ln>
        </p:spPr>
        <p:txBody>
          <a:bodyPr wrap="square" rtlCol="0">
            <a:spAutoFit/>
          </a:bodyPr>
          <a:lstStyle/>
          <a:p>
            <a:r>
              <a:rPr lang="en-US" sz="1400" dirty="0"/>
              <a:t>We are creating a new title which means that a new bibliographic record will be created.  If we has chose ‘Use existing title" then we would need to choose the existing title (bibliographic record) below in the ‘Choose title" field.</a:t>
            </a:r>
          </a:p>
        </p:txBody>
      </p:sp>
      <p:cxnSp>
        <p:nvCxnSpPr>
          <p:cNvPr id="10" name="Straight Arrow Connector 9">
            <a:extLst>
              <a:ext uri="{FF2B5EF4-FFF2-40B4-BE49-F238E27FC236}">
                <a16:creationId xmlns:a16="http://schemas.microsoft.com/office/drawing/2014/main" id="{A74E6284-3C21-98AC-10BC-DFC996BBB4F1}"/>
              </a:ext>
            </a:extLst>
          </p:cNvPr>
          <p:cNvCxnSpPr>
            <a:cxnSpLocks/>
          </p:cNvCxnSpPr>
          <p:nvPr/>
        </p:nvCxnSpPr>
        <p:spPr>
          <a:xfrm flipH="1">
            <a:off x="2123728" y="1674884"/>
            <a:ext cx="295717" cy="229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CE16B9-4125-08EB-1804-9CBCE534B098}"/>
              </a:ext>
            </a:extLst>
          </p:cNvPr>
          <p:cNvCxnSpPr>
            <a:cxnSpLocks/>
          </p:cNvCxnSpPr>
          <p:nvPr/>
        </p:nvCxnSpPr>
        <p:spPr>
          <a:xfrm flipH="1">
            <a:off x="2411761" y="1674884"/>
            <a:ext cx="1512167"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348F8A5-E56A-3DFC-525D-F9DECBC68475}"/>
              </a:ext>
            </a:extLst>
          </p:cNvPr>
          <p:cNvSpPr txBox="1"/>
          <p:nvPr/>
        </p:nvSpPr>
        <p:spPr>
          <a:xfrm>
            <a:off x="2375756" y="3363839"/>
            <a:ext cx="3060340" cy="523220"/>
          </a:xfrm>
          <a:prstGeom prst="rect">
            <a:avLst/>
          </a:prstGeom>
          <a:solidFill>
            <a:schemeClr val="bg1"/>
          </a:solidFill>
          <a:ln>
            <a:solidFill>
              <a:schemeClr val="accent1"/>
            </a:solidFill>
          </a:ln>
        </p:spPr>
        <p:txBody>
          <a:bodyPr wrap="square" rtlCol="0">
            <a:spAutoFit/>
          </a:bodyPr>
          <a:lstStyle/>
          <a:p>
            <a:r>
              <a:rPr lang="en-US" sz="1400" dirty="0"/>
              <a:t>This is all of the bibliographic information which we have.</a:t>
            </a:r>
          </a:p>
        </p:txBody>
      </p:sp>
    </p:spTree>
    <p:extLst>
      <p:ext uri="{BB962C8B-B14F-4D97-AF65-F5344CB8AC3E}">
        <p14:creationId xmlns:p14="http://schemas.microsoft.com/office/powerpoint/2010/main" val="363558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8721808-2547-04FF-8867-F0CB29BE0345}"/>
              </a:ext>
            </a:extLst>
          </p:cNvPr>
          <p:cNvPicPr>
            <a:picLocks noChangeAspect="1"/>
          </p:cNvPicPr>
          <p:nvPr/>
        </p:nvPicPr>
        <p:blipFill>
          <a:blip r:embed="rId2"/>
          <a:stretch>
            <a:fillRect/>
          </a:stretch>
        </p:blipFill>
        <p:spPr>
          <a:xfrm>
            <a:off x="0" y="2677413"/>
            <a:ext cx="9144000" cy="169453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pPr marL="285750" indent="-285750">
              <a:buFont typeface="Arial" panose="020B0604020202020204" pitchFamily="34" charset="0"/>
              <a:buChar char="•"/>
            </a:pPr>
            <a:r>
              <a:rPr lang="en-US" sz="2200" dirty="0"/>
              <a:t>Here is the "General Information" section of the first portfolio</a:t>
            </a:r>
          </a:p>
        </p:txBody>
      </p:sp>
      <p:sp>
        <p:nvSpPr>
          <p:cNvPr id="6" name="Rectangle 5">
            <a:extLst>
              <a:ext uri="{FF2B5EF4-FFF2-40B4-BE49-F238E27FC236}">
                <a16:creationId xmlns:a16="http://schemas.microsoft.com/office/drawing/2014/main" id="{B24BAAC8-F7F9-5B9D-8E6B-3D585C3E3307}"/>
              </a:ext>
            </a:extLst>
          </p:cNvPr>
          <p:cNvSpPr/>
          <p:nvPr/>
        </p:nvSpPr>
        <p:spPr>
          <a:xfrm>
            <a:off x="1259632" y="2980746"/>
            <a:ext cx="792088" cy="2390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744CCE-EE58-F055-6E57-FE94E229D2AA}"/>
              </a:ext>
            </a:extLst>
          </p:cNvPr>
          <p:cNvSpPr txBox="1"/>
          <p:nvPr/>
        </p:nvSpPr>
        <p:spPr>
          <a:xfrm>
            <a:off x="2987824" y="1257603"/>
            <a:ext cx="6120680" cy="954107"/>
          </a:xfrm>
          <a:prstGeom prst="rect">
            <a:avLst/>
          </a:prstGeom>
          <a:solidFill>
            <a:schemeClr val="bg1"/>
          </a:solidFill>
          <a:ln>
            <a:solidFill>
              <a:schemeClr val="accent1"/>
            </a:solidFill>
          </a:ln>
        </p:spPr>
        <p:txBody>
          <a:bodyPr wrap="square" rtlCol="0">
            <a:spAutoFit/>
          </a:bodyPr>
          <a:lstStyle/>
          <a:p>
            <a:r>
              <a:rPr lang="en-US" sz="1400" dirty="0"/>
              <a:t>We are creating this portfolio as a "Standalone" meaning it is not connected to an electronic  collection.  Later we will connect it to an electronic  collection.  If we had already created the local electronic collection, then we could already choose "part of an electronic collection" and link it to the electronic collection now.</a:t>
            </a:r>
          </a:p>
        </p:txBody>
      </p:sp>
      <p:cxnSp>
        <p:nvCxnSpPr>
          <p:cNvPr id="10" name="Straight Arrow Connector 9">
            <a:extLst>
              <a:ext uri="{FF2B5EF4-FFF2-40B4-BE49-F238E27FC236}">
                <a16:creationId xmlns:a16="http://schemas.microsoft.com/office/drawing/2014/main" id="{A74E6284-3C21-98AC-10BC-DFC996BBB4F1}"/>
              </a:ext>
            </a:extLst>
          </p:cNvPr>
          <p:cNvCxnSpPr>
            <a:cxnSpLocks/>
          </p:cNvCxnSpPr>
          <p:nvPr/>
        </p:nvCxnSpPr>
        <p:spPr>
          <a:xfrm flipH="1">
            <a:off x="1835696" y="1674884"/>
            <a:ext cx="583749" cy="13058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CE16B9-4125-08EB-1804-9CBCE534B098}"/>
              </a:ext>
            </a:extLst>
          </p:cNvPr>
          <p:cNvCxnSpPr>
            <a:cxnSpLocks/>
          </p:cNvCxnSpPr>
          <p:nvPr/>
        </p:nvCxnSpPr>
        <p:spPr>
          <a:xfrm flipH="1">
            <a:off x="2411761" y="1674884"/>
            <a:ext cx="576063"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73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5DD15E-C49B-B005-5933-DDE6EFC2F4F4}"/>
              </a:ext>
            </a:extLst>
          </p:cNvPr>
          <p:cNvPicPr>
            <a:picLocks noChangeAspect="1"/>
          </p:cNvPicPr>
          <p:nvPr/>
        </p:nvPicPr>
        <p:blipFill>
          <a:blip r:embed="rId2"/>
          <a:stretch>
            <a:fillRect/>
          </a:stretch>
        </p:blipFill>
        <p:spPr>
          <a:xfrm>
            <a:off x="0" y="2280429"/>
            <a:ext cx="9144000" cy="259557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80472"/>
          </a:xfrm>
        </p:spPr>
        <p:txBody>
          <a:bodyPr>
            <a:normAutofit/>
          </a:bodyPr>
          <a:lstStyle/>
          <a:p>
            <a:pPr marL="285750" indent="-285750">
              <a:buFont typeface="Arial" panose="020B0604020202020204" pitchFamily="34" charset="0"/>
              <a:buChar char="•"/>
            </a:pPr>
            <a:r>
              <a:rPr lang="en-US" sz="2200" dirty="0"/>
              <a:t>Here is the "Coverage Information" section of the first portfolio</a:t>
            </a:r>
          </a:p>
        </p:txBody>
      </p:sp>
      <p:sp>
        <p:nvSpPr>
          <p:cNvPr id="8" name="TextBox 7">
            <a:extLst>
              <a:ext uri="{FF2B5EF4-FFF2-40B4-BE49-F238E27FC236}">
                <a16:creationId xmlns:a16="http://schemas.microsoft.com/office/drawing/2014/main" id="{5A744CCE-EE58-F055-6E57-FE94E229D2AA}"/>
              </a:ext>
            </a:extLst>
          </p:cNvPr>
          <p:cNvSpPr txBox="1"/>
          <p:nvPr/>
        </p:nvSpPr>
        <p:spPr>
          <a:xfrm>
            <a:off x="2973804" y="1520995"/>
            <a:ext cx="5342612" cy="307777"/>
          </a:xfrm>
          <a:prstGeom prst="rect">
            <a:avLst/>
          </a:prstGeom>
          <a:solidFill>
            <a:schemeClr val="bg1"/>
          </a:solidFill>
          <a:ln>
            <a:solidFill>
              <a:schemeClr val="accent1"/>
            </a:solidFill>
          </a:ln>
        </p:spPr>
        <p:txBody>
          <a:bodyPr wrap="square" rtlCol="0">
            <a:spAutoFit/>
          </a:bodyPr>
          <a:lstStyle/>
          <a:p>
            <a:r>
              <a:rPr lang="en-US" sz="1400" dirty="0"/>
              <a:t>We are leaving this section  blank, as it is not relevant for our portfolio</a:t>
            </a:r>
          </a:p>
        </p:txBody>
      </p:sp>
      <p:cxnSp>
        <p:nvCxnSpPr>
          <p:cNvPr id="10" name="Straight Arrow Connector 9">
            <a:extLst>
              <a:ext uri="{FF2B5EF4-FFF2-40B4-BE49-F238E27FC236}">
                <a16:creationId xmlns:a16="http://schemas.microsoft.com/office/drawing/2014/main" id="{A74E6284-3C21-98AC-10BC-DFC996BBB4F1}"/>
              </a:ext>
            </a:extLst>
          </p:cNvPr>
          <p:cNvCxnSpPr>
            <a:cxnSpLocks/>
          </p:cNvCxnSpPr>
          <p:nvPr/>
        </p:nvCxnSpPr>
        <p:spPr>
          <a:xfrm flipH="1">
            <a:off x="1259632" y="1674884"/>
            <a:ext cx="1159813" cy="6808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CE16B9-4125-08EB-1804-9CBCE534B098}"/>
              </a:ext>
            </a:extLst>
          </p:cNvPr>
          <p:cNvCxnSpPr>
            <a:cxnSpLocks/>
          </p:cNvCxnSpPr>
          <p:nvPr/>
        </p:nvCxnSpPr>
        <p:spPr>
          <a:xfrm flipH="1">
            <a:off x="2411761" y="1674884"/>
            <a:ext cx="576063"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14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EF9975-99A1-2ABB-7DBC-BAED8377426C}"/>
              </a:ext>
            </a:extLst>
          </p:cNvPr>
          <p:cNvPicPr>
            <a:picLocks noChangeAspect="1"/>
          </p:cNvPicPr>
          <p:nvPr/>
        </p:nvPicPr>
        <p:blipFill>
          <a:blip r:embed="rId2"/>
          <a:stretch>
            <a:fillRect/>
          </a:stretch>
        </p:blipFill>
        <p:spPr>
          <a:xfrm>
            <a:off x="0" y="2560299"/>
            <a:ext cx="9144000" cy="173964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80472"/>
          </a:xfrm>
        </p:spPr>
        <p:txBody>
          <a:bodyPr>
            <a:normAutofit fontScale="92500"/>
          </a:bodyPr>
          <a:lstStyle/>
          <a:p>
            <a:pPr marL="285750" indent="-285750">
              <a:buFont typeface="Arial" panose="020B0604020202020204" pitchFamily="34" charset="0"/>
              <a:buChar char="•"/>
            </a:pPr>
            <a:r>
              <a:rPr lang="en-US" sz="2200" dirty="0"/>
              <a:t>Here is the "Inventory and Linking  Information" section of the first portfolio</a:t>
            </a:r>
          </a:p>
        </p:txBody>
      </p:sp>
      <p:sp>
        <p:nvSpPr>
          <p:cNvPr id="8" name="TextBox 7">
            <a:extLst>
              <a:ext uri="{FF2B5EF4-FFF2-40B4-BE49-F238E27FC236}">
                <a16:creationId xmlns:a16="http://schemas.microsoft.com/office/drawing/2014/main" id="{5A744CCE-EE58-F055-6E57-FE94E229D2AA}"/>
              </a:ext>
            </a:extLst>
          </p:cNvPr>
          <p:cNvSpPr txBox="1"/>
          <p:nvPr/>
        </p:nvSpPr>
        <p:spPr>
          <a:xfrm>
            <a:off x="2973804" y="1520995"/>
            <a:ext cx="5342612" cy="523220"/>
          </a:xfrm>
          <a:prstGeom prst="rect">
            <a:avLst/>
          </a:prstGeom>
          <a:solidFill>
            <a:schemeClr val="bg1"/>
          </a:solidFill>
          <a:ln>
            <a:solidFill>
              <a:schemeClr val="accent1"/>
            </a:solidFill>
          </a:ln>
        </p:spPr>
        <p:txBody>
          <a:bodyPr wrap="square" rtlCol="0">
            <a:spAutoFit/>
          </a:bodyPr>
          <a:lstStyle/>
          <a:p>
            <a:r>
              <a:rPr lang="en-US" sz="1400" dirty="0"/>
              <a:t>This is the URL of the portfolio.  We have also already stated that it is active, so it will already be accessible to user in the discovery interface.</a:t>
            </a:r>
          </a:p>
        </p:txBody>
      </p:sp>
      <p:cxnSp>
        <p:nvCxnSpPr>
          <p:cNvPr id="10" name="Straight Arrow Connector 9">
            <a:extLst>
              <a:ext uri="{FF2B5EF4-FFF2-40B4-BE49-F238E27FC236}">
                <a16:creationId xmlns:a16="http://schemas.microsoft.com/office/drawing/2014/main" id="{A74E6284-3C21-98AC-10BC-DFC996BBB4F1}"/>
              </a:ext>
            </a:extLst>
          </p:cNvPr>
          <p:cNvCxnSpPr>
            <a:cxnSpLocks/>
          </p:cNvCxnSpPr>
          <p:nvPr/>
        </p:nvCxnSpPr>
        <p:spPr>
          <a:xfrm flipH="1">
            <a:off x="1907704" y="1674884"/>
            <a:ext cx="511741" cy="1112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CE16B9-4125-08EB-1804-9CBCE534B098}"/>
              </a:ext>
            </a:extLst>
          </p:cNvPr>
          <p:cNvCxnSpPr>
            <a:cxnSpLocks/>
          </p:cNvCxnSpPr>
          <p:nvPr/>
        </p:nvCxnSpPr>
        <p:spPr>
          <a:xfrm flipH="1">
            <a:off x="2411761" y="1674884"/>
            <a:ext cx="576063"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D5335EA-D507-ED2B-09FD-55227927D6CA}"/>
              </a:ext>
            </a:extLst>
          </p:cNvPr>
          <p:cNvSpPr/>
          <p:nvPr/>
        </p:nvSpPr>
        <p:spPr>
          <a:xfrm>
            <a:off x="1840528" y="3430120"/>
            <a:ext cx="511741" cy="243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48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04ACA7-43D8-96A1-D81D-81C409B2CAB9}"/>
              </a:ext>
            </a:extLst>
          </p:cNvPr>
          <p:cNvPicPr>
            <a:picLocks noChangeAspect="1"/>
          </p:cNvPicPr>
          <p:nvPr/>
        </p:nvPicPr>
        <p:blipFill>
          <a:blip r:embed="rId2"/>
          <a:stretch>
            <a:fillRect/>
          </a:stretch>
        </p:blipFill>
        <p:spPr>
          <a:xfrm>
            <a:off x="0" y="2336721"/>
            <a:ext cx="9144000" cy="210723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80472"/>
          </a:xfrm>
        </p:spPr>
        <p:txBody>
          <a:bodyPr>
            <a:normAutofit/>
          </a:bodyPr>
          <a:lstStyle/>
          <a:p>
            <a:pPr marL="285750" indent="-285750">
              <a:buFont typeface="Arial" panose="020B0604020202020204" pitchFamily="34" charset="0"/>
              <a:buChar char="•"/>
            </a:pPr>
            <a:r>
              <a:rPr lang="en-US" sz="2200" dirty="0"/>
              <a:t>Here is the "Notes" section of the first portfolio</a:t>
            </a:r>
          </a:p>
        </p:txBody>
      </p:sp>
      <p:sp>
        <p:nvSpPr>
          <p:cNvPr id="8" name="TextBox 7">
            <a:extLst>
              <a:ext uri="{FF2B5EF4-FFF2-40B4-BE49-F238E27FC236}">
                <a16:creationId xmlns:a16="http://schemas.microsoft.com/office/drawing/2014/main" id="{5A744CCE-EE58-F055-6E57-FE94E229D2AA}"/>
              </a:ext>
            </a:extLst>
          </p:cNvPr>
          <p:cNvSpPr txBox="1"/>
          <p:nvPr/>
        </p:nvSpPr>
        <p:spPr>
          <a:xfrm>
            <a:off x="2973804" y="1520995"/>
            <a:ext cx="5342612" cy="523220"/>
          </a:xfrm>
          <a:prstGeom prst="rect">
            <a:avLst/>
          </a:prstGeom>
          <a:solidFill>
            <a:schemeClr val="bg1"/>
          </a:solidFill>
          <a:ln>
            <a:solidFill>
              <a:schemeClr val="accent1"/>
            </a:solidFill>
          </a:ln>
        </p:spPr>
        <p:txBody>
          <a:bodyPr wrap="square" rtlCol="0">
            <a:spAutoFit/>
          </a:bodyPr>
          <a:lstStyle/>
          <a:p>
            <a:r>
              <a:rPr lang="en-US" sz="1400" dirty="0"/>
              <a:t>Later we will see where this "Public Note" appears to the user in discovery</a:t>
            </a:r>
          </a:p>
        </p:txBody>
      </p:sp>
      <p:cxnSp>
        <p:nvCxnSpPr>
          <p:cNvPr id="10" name="Straight Arrow Connector 9">
            <a:extLst>
              <a:ext uri="{FF2B5EF4-FFF2-40B4-BE49-F238E27FC236}">
                <a16:creationId xmlns:a16="http://schemas.microsoft.com/office/drawing/2014/main" id="{A74E6284-3C21-98AC-10BC-DFC996BBB4F1}"/>
              </a:ext>
            </a:extLst>
          </p:cNvPr>
          <p:cNvCxnSpPr>
            <a:cxnSpLocks/>
          </p:cNvCxnSpPr>
          <p:nvPr/>
        </p:nvCxnSpPr>
        <p:spPr>
          <a:xfrm flipH="1">
            <a:off x="1691680" y="1674884"/>
            <a:ext cx="727765" cy="15939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CE16B9-4125-08EB-1804-9CBCE534B098}"/>
              </a:ext>
            </a:extLst>
          </p:cNvPr>
          <p:cNvCxnSpPr>
            <a:cxnSpLocks/>
          </p:cNvCxnSpPr>
          <p:nvPr/>
        </p:nvCxnSpPr>
        <p:spPr>
          <a:xfrm flipH="1">
            <a:off x="2411761" y="1674884"/>
            <a:ext cx="576063"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D5335EA-D507-ED2B-09FD-55227927D6CA}"/>
              </a:ext>
            </a:extLst>
          </p:cNvPr>
          <p:cNvSpPr/>
          <p:nvPr/>
        </p:nvSpPr>
        <p:spPr>
          <a:xfrm>
            <a:off x="395536" y="3268805"/>
            <a:ext cx="792088" cy="239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45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93D1B1-7A73-FAFE-00C2-5CD8EB7B0301}"/>
              </a:ext>
            </a:extLst>
          </p:cNvPr>
          <p:cNvPicPr>
            <a:picLocks noChangeAspect="1"/>
          </p:cNvPicPr>
          <p:nvPr/>
        </p:nvPicPr>
        <p:blipFill>
          <a:blip r:embed="rId2"/>
          <a:stretch>
            <a:fillRect/>
          </a:stretch>
        </p:blipFill>
        <p:spPr>
          <a:xfrm>
            <a:off x="0" y="1936259"/>
            <a:ext cx="9144000" cy="127098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80472"/>
          </a:xfrm>
        </p:spPr>
        <p:txBody>
          <a:bodyPr>
            <a:normAutofit/>
          </a:bodyPr>
          <a:lstStyle/>
          <a:p>
            <a:pPr marL="285750" indent="-285750">
              <a:buFont typeface="Arial" panose="020B0604020202020204" pitchFamily="34" charset="0"/>
              <a:buChar char="•"/>
            </a:pPr>
            <a:r>
              <a:rPr lang="en-US" sz="2200" dirty="0"/>
              <a:t>We will now click "Save and done"</a:t>
            </a:r>
          </a:p>
        </p:txBody>
      </p:sp>
      <p:sp>
        <p:nvSpPr>
          <p:cNvPr id="13" name="Rectangle 12">
            <a:extLst>
              <a:ext uri="{FF2B5EF4-FFF2-40B4-BE49-F238E27FC236}">
                <a16:creationId xmlns:a16="http://schemas.microsoft.com/office/drawing/2014/main" id="{4D5335EA-D507-ED2B-09FD-55227927D6CA}"/>
              </a:ext>
            </a:extLst>
          </p:cNvPr>
          <p:cNvSpPr/>
          <p:nvPr/>
        </p:nvSpPr>
        <p:spPr>
          <a:xfrm>
            <a:off x="7668344" y="1917142"/>
            <a:ext cx="1368152" cy="480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6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013D3A-D9A4-1381-956A-4F4072344EEA}"/>
              </a:ext>
            </a:extLst>
          </p:cNvPr>
          <p:cNvPicPr>
            <a:picLocks noChangeAspect="1"/>
          </p:cNvPicPr>
          <p:nvPr/>
        </p:nvPicPr>
        <p:blipFill>
          <a:blip r:embed="rId2"/>
          <a:stretch>
            <a:fillRect/>
          </a:stretch>
        </p:blipFill>
        <p:spPr>
          <a:xfrm>
            <a:off x="-4200" y="1315694"/>
            <a:ext cx="9144000" cy="300220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80472"/>
          </a:xfrm>
        </p:spPr>
        <p:txBody>
          <a:bodyPr>
            <a:normAutofit/>
          </a:bodyPr>
          <a:lstStyle/>
          <a:p>
            <a:pPr marL="285750" indent="-285750">
              <a:buFont typeface="Arial" panose="020B0604020202020204" pitchFamily="34" charset="0"/>
              <a:buChar char="•"/>
            </a:pPr>
            <a:r>
              <a:rPr lang="en-US" sz="2200" dirty="0"/>
              <a:t>The first new portfolio is created.</a:t>
            </a:r>
          </a:p>
        </p:txBody>
      </p:sp>
      <p:sp>
        <p:nvSpPr>
          <p:cNvPr id="13" name="Rectangle 12">
            <a:extLst>
              <a:ext uri="{FF2B5EF4-FFF2-40B4-BE49-F238E27FC236}">
                <a16:creationId xmlns:a16="http://schemas.microsoft.com/office/drawing/2014/main" id="{4D5335EA-D507-ED2B-09FD-55227927D6CA}"/>
              </a:ext>
            </a:extLst>
          </p:cNvPr>
          <p:cNvSpPr/>
          <p:nvPr/>
        </p:nvSpPr>
        <p:spPr>
          <a:xfrm>
            <a:off x="7668344" y="2091278"/>
            <a:ext cx="1368152" cy="8405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BAA9A31-778A-36DE-48A3-743DC3C2C02F}"/>
              </a:ext>
            </a:extLst>
          </p:cNvPr>
          <p:cNvSpPr txBox="1"/>
          <p:nvPr/>
        </p:nvSpPr>
        <p:spPr>
          <a:xfrm>
            <a:off x="2267744" y="4381568"/>
            <a:ext cx="4046468" cy="523220"/>
          </a:xfrm>
          <a:prstGeom prst="rect">
            <a:avLst/>
          </a:prstGeom>
          <a:solidFill>
            <a:schemeClr val="bg1"/>
          </a:solidFill>
          <a:ln>
            <a:solidFill>
              <a:schemeClr val="accent1"/>
            </a:solidFill>
          </a:ln>
        </p:spPr>
        <p:txBody>
          <a:bodyPr wrap="square" rtlCol="0">
            <a:spAutoFit/>
          </a:bodyPr>
          <a:lstStyle/>
          <a:p>
            <a:r>
              <a:rPr lang="en-US" sz="1400" dirty="0"/>
              <a:t>The new portfolio is active (blue icon) because we checked "Active" in the availability status.</a:t>
            </a:r>
          </a:p>
        </p:txBody>
      </p:sp>
      <p:cxnSp>
        <p:nvCxnSpPr>
          <p:cNvPr id="8" name="Straight Arrow Connector 7">
            <a:extLst>
              <a:ext uri="{FF2B5EF4-FFF2-40B4-BE49-F238E27FC236}">
                <a16:creationId xmlns:a16="http://schemas.microsoft.com/office/drawing/2014/main" id="{66D4F378-4692-9AEA-6A31-3FA633F0AB09}"/>
              </a:ext>
            </a:extLst>
          </p:cNvPr>
          <p:cNvCxnSpPr>
            <a:cxnSpLocks/>
          </p:cNvCxnSpPr>
          <p:nvPr/>
        </p:nvCxnSpPr>
        <p:spPr>
          <a:xfrm flipV="1">
            <a:off x="1581252" y="3363838"/>
            <a:ext cx="0" cy="7431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FAA76D2-39E7-2810-88C2-E07FE93B4E83}"/>
              </a:ext>
            </a:extLst>
          </p:cNvPr>
          <p:cNvCxnSpPr>
            <a:cxnSpLocks/>
            <a:stCxn id="7" idx="1"/>
          </p:cNvCxnSpPr>
          <p:nvPr/>
        </p:nvCxnSpPr>
        <p:spPr>
          <a:xfrm flipH="1" flipV="1">
            <a:off x="1581252" y="4122076"/>
            <a:ext cx="686492" cy="52110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33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pPr marL="285750" indent="-285750">
              <a:buFont typeface="Arial" panose="020B0604020202020204" pitchFamily="34" charset="0"/>
              <a:buChar char="•"/>
            </a:pPr>
            <a:r>
              <a:rPr lang="en-US" dirty="0"/>
              <a:t>We will now add the second portfolio.</a:t>
            </a:r>
            <a:endParaRPr lang="en-US" sz="2400" dirty="0"/>
          </a:p>
        </p:txBody>
      </p:sp>
      <p:pic>
        <p:nvPicPr>
          <p:cNvPr id="5" name="Picture 4">
            <a:extLst>
              <a:ext uri="{FF2B5EF4-FFF2-40B4-BE49-F238E27FC236}">
                <a16:creationId xmlns:a16="http://schemas.microsoft.com/office/drawing/2014/main" id="{04DED779-B7D3-BADC-9967-586F8F9111DE}"/>
              </a:ext>
            </a:extLst>
          </p:cNvPr>
          <p:cNvPicPr>
            <a:picLocks noChangeAspect="1"/>
          </p:cNvPicPr>
          <p:nvPr/>
        </p:nvPicPr>
        <p:blipFill>
          <a:blip r:embed="rId2"/>
          <a:stretch>
            <a:fillRect/>
          </a:stretch>
        </p:blipFill>
        <p:spPr>
          <a:xfrm>
            <a:off x="3271837" y="1700212"/>
            <a:ext cx="2600325" cy="1743075"/>
          </a:xfrm>
          <a:prstGeom prst="rect">
            <a:avLst/>
          </a:prstGeom>
          <a:ln>
            <a:solidFill>
              <a:schemeClr val="accent1"/>
            </a:solidFill>
          </a:ln>
        </p:spPr>
      </p:pic>
      <p:sp>
        <p:nvSpPr>
          <p:cNvPr id="6" name="Rectangle 5">
            <a:extLst>
              <a:ext uri="{FF2B5EF4-FFF2-40B4-BE49-F238E27FC236}">
                <a16:creationId xmlns:a16="http://schemas.microsoft.com/office/drawing/2014/main" id="{B24BAAC8-F7F9-5B9D-8E6B-3D585C3E3307}"/>
              </a:ext>
            </a:extLst>
          </p:cNvPr>
          <p:cNvSpPr/>
          <p:nvPr/>
        </p:nvSpPr>
        <p:spPr>
          <a:xfrm>
            <a:off x="3294889" y="2548698"/>
            <a:ext cx="1948235"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04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00BCED-7556-6C9A-A427-C0D7903E69D9}"/>
              </a:ext>
            </a:extLst>
          </p:cNvPr>
          <p:cNvPicPr>
            <a:picLocks noChangeAspect="1"/>
          </p:cNvPicPr>
          <p:nvPr/>
        </p:nvPicPr>
        <p:blipFill>
          <a:blip r:embed="rId2"/>
          <a:stretch>
            <a:fillRect/>
          </a:stretch>
        </p:blipFill>
        <p:spPr>
          <a:xfrm>
            <a:off x="0" y="1590549"/>
            <a:ext cx="9144000" cy="265275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pPr marL="285750" indent="-285750">
              <a:buFont typeface="Arial" panose="020B0604020202020204" pitchFamily="34" charset="0"/>
              <a:buChar char="•"/>
            </a:pPr>
            <a:r>
              <a:rPr lang="en-US" sz="2200" dirty="0"/>
              <a:t>Here is the "Descriptive Information" section of the second portfolio</a:t>
            </a:r>
          </a:p>
        </p:txBody>
      </p:sp>
      <p:sp>
        <p:nvSpPr>
          <p:cNvPr id="6" name="Rectangle 5">
            <a:extLst>
              <a:ext uri="{FF2B5EF4-FFF2-40B4-BE49-F238E27FC236}">
                <a16:creationId xmlns:a16="http://schemas.microsoft.com/office/drawing/2014/main" id="{B24BAAC8-F7F9-5B9D-8E6B-3D585C3E3307}"/>
              </a:ext>
            </a:extLst>
          </p:cNvPr>
          <p:cNvSpPr/>
          <p:nvPr/>
        </p:nvSpPr>
        <p:spPr>
          <a:xfrm>
            <a:off x="1187624" y="1904734"/>
            <a:ext cx="1080120" cy="2349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A74E6284-3C21-98AC-10BC-DFC996BBB4F1}"/>
              </a:ext>
            </a:extLst>
          </p:cNvPr>
          <p:cNvCxnSpPr>
            <a:cxnSpLocks/>
          </p:cNvCxnSpPr>
          <p:nvPr/>
        </p:nvCxnSpPr>
        <p:spPr>
          <a:xfrm flipH="1">
            <a:off x="2123728" y="1674884"/>
            <a:ext cx="295717" cy="229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CE16B9-4125-08EB-1804-9CBCE534B098}"/>
              </a:ext>
            </a:extLst>
          </p:cNvPr>
          <p:cNvCxnSpPr>
            <a:cxnSpLocks/>
          </p:cNvCxnSpPr>
          <p:nvPr/>
        </p:nvCxnSpPr>
        <p:spPr>
          <a:xfrm flipH="1">
            <a:off x="2411761" y="1674884"/>
            <a:ext cx="1512167"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348F8A5-E56A-3DFC-525D-F9DECBC68475}"/>
              </a:ext>
            </a:extLst>
          </p:cNvPr>
          <p:cNvSpPr txBox="1"/>
          <p:nvPr/>
        </p:nvSpPr>
        <p:spPr>
          <a:xfrm>
            <a:off x="2375756" y="3363839"/>
            <a:ext cx="3060340" cy="523220"/>
          </a:xfrm>
          <a:prstGeom prst="rect">
            <a:avLst/>
          </a:prstGeom>
          <a:solidFill>
            <a:schemeClr val="bg1"/>
          </a:solidFill>
          <a:ln>
            <a:solidFill>
              <a:schemeClr val="accent1"/>
            </a:solidFill>
          </a:ln>
        </p:spPr>
        <p:txBody>
          <a:bodyPr wrap="square" rtlCol="0">
            <a:spAutoFit/>
          </a:bodyPr>
          <a:lstStyle/>
          <a:p>
            <a:r>
              <a:rPr lang="en-US" sz="1400" dirty="0"/>
              <a:t>This is all of the bibliographic information which we have.</a:t>
            </a:r>
          </a:p>
        </p:txBody>
      </p:sp>
      <p:sp>
        <p:nvSpPr>
          <p:cNvPr id="2" name="TextBox 1">
            <a:extLst>
              <a:ext uri="{FF2B5EF4-FFF2-40B4-BE49-F238E27FC236}">
                <a16:creationId xmlns:a16="http://schemas.microsoft.com/office/drawing/2014/main" id="{524D0B37-0BF8-3378-6AB3-FFDFC1A05E4C}"/>
              </a:ext>
            </a:extLst>
          </p:cNvPr>
          <p:cNvSpPr txBox="1"/>
          <p:nvPr/>
        </p:nvSpPr>
        <p:spPr>
          <a:xfrm>
            <a:off x="3923928" y="1203598"/>
            <a:ext cx="4464496" cy="954107"/>
          </a:xfrm>
          <a:prstGeom prst="rect">
            <a:avLst/>
          </a:prstGeom>
          <a:solidFill>
            <a:schemeClr val="bg1"/>
          </a:solidFill>
          <a:ln>
            <a:solidFill>
              <a:schemeClr val="accent1"/>
            </a:solidFill>
          </a:ln>
        </p:spPr>
        <p:txBody>
          <a:bodyPr wrap="square" rtlCol="0">
            <a:spAutoFit/>
          </a:bodyPr>
          <a:lstStyle/>
          <a:p>
            <a:r>
              <a:rPr lang="en-US" sz="1400" dirty="0"/>
              <a:t>We are creating a new title which means that a new bibliographic record will be created.  If we has chose ‘Use existing title" then we would need to choose the existing title (bibliographic record) below in the ‘Choose title" field.</a:t>
            </a:r>
          </a:p>
        </p:txBody>
      </p:sp>
    </p:spTree>
    <p:extLst>
      <p:ext uri="{BB962C8B-B14F-4D97-AF65-F5344CB8AC3E}">
        <p14:creationId xmlns:p14="http://schemas.microsoft.com/office/powerpoint/2010/main" val="115967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83727" y="565719"/>
            <a:ext cx="5471780" cy="4339766"/>
          </a:xfrm>
        </p:spPr>
        <p:txBody>
          <a:bodyPr>
            <a:normAutofit/>
          </a:bodyPr>
          <a:lstStyle/>
          <a:p>
            <a:r>
              <a:rPr lang="en-US" sz="2000" dirty="0"/>
              <a:t>Introduction</a:t>
            </a:r>
          </a:p>
          <a:p>
            <a:r>
              <a:rPr lang="en-US" sz="2000" dirty="0"/>
              <a:t>The plan for this presentation</a:t>
            </a:r>
          </a:p>
          <a:p>
            <a:r>
              <a:rPr lang="en-US" sz="2000" dirty="0"/>
              <a:t>Creating the local portfolios</a:t>
            </a:r>
          </a:p>
          <a:p>
            <a:r>
              <a:rPr lang="en-US" sz="2000" dirty="0"/>
              <a:t>The bibliographic records of the new portfolios</a:t>
            </a:r>
          </a:p>
          <a:p>
            <a:r>
              <a:rPr lang="en-US" sz="2000" dirty="0"/>
              <a:t>Creating the local electronic collection</a:t>
            </a:r>
          </a:p>
          <a:p>
            <a:r>
              <a:rPr lang="en-US" sz="2000" dirty="0"/>
              <a:t>View the new local portfolios in the new local electronic collection in discovery</a:t>
            </a:r>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32B921-0BAC-25E8-8F08-3CA90CA9832A}"/>
              </a:ext>
            </a:extLst>
          </p:cNvPr>
          <p:cNvPicPr>
            <a:picLocks noChangeAspect="1"/>
          </p:cNvPicPr>
          <p:nvPr/>
        </p:nvPicPr>
        <p:blipFill>
          <a:blip r:embed="rId2"/>
          <a:stretch>
            <a:fillRect/>
          </a:stretch>
        </p:blipFill>
        <p:spPr>
          <a:xfrm>
            <a:off x="0" y="2689757"/>
            <a:ext cx="9144000" cy="1602501"/>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pPr marL="285750" indent="-285750">
              <a:buFont typeface="Arial" panose="020B0604020202020204" pitchFamily="34" charset="0"/>
              <a:buChar char="•"/>
            </a:pPr>
            <a:r>
              <a:rPr lang="en-US" sz="2200" dirty="0"/>
              <a:t>Here is the "General Information" section of the second portfolio</a:t>
            </a:r>
          </a:p>
        </p:txBody>
      </p:sp>
      <p:sp>
        <p:nvSpPr>
          <p:cNvPr id="6" name="Rectangle 5">
            <a:extLst>
              <a:ext uri="{FF2B5EF4-FFF2-40B4-BE49-F238E27FC236}">
                <a16:creationId xmlns:a16="http://schemas.microsoft.com/office/drawing/2014/main" id="{B24BAAC8-F7F9-5B9D-8E6B-3D585C3E3307}"/>
              </a:ext>
            </a:extLst>
          </p:cNvPr>
          <p:cNvSpPr/>
          <p:nvPr/>
        </p:nvSpPr>
        <p:spPr>
          <a:xfrm>
            <a:off x="1259632" y="2980746"/>
            <a:ext cx="792088" cy="2390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744CCE-EE58-F055-6E57-FE94E229D2AA}"/>
              </a:ext>
            </a:extLst>
          </p:cNvPr>
          <p:cNvSpPr txBox="1"/>
          <p:nvPr/>
        </p:nvSpPr>
        <p:spPr>
          <a:xfrm>
            <a:off x="2987824" y="1257603"/>
            <a:ext cx="6120680" cy="954107"/>
          </a:xfrm>
          <a:prstGeom prst="rect">
            <a:avLst/>
          </a:prstGeom>
          <a:solidFill>
            <a:schemeClr val="bg1"/>
          </a:solidFill>
          <a:ln>
            <a:solidFill>
              <a:schemeClr val="accent1"/>
            </a:solidFill>
          </a:ln>
        </p:spPr>
        <p:txBody>
          <a:bodyPr wrap="square" rtlCol="0">
            <a:spAutoFit/>
          </a:bodyPr>
          <a:lstStyle/>
          <a:p>
            <a:r>
              <a:rPr lang="en-US" sz="1400" dirty="0"/>
              <a:t>We are creating this portfolio as a "Standalone" meaning it is not connected to an electronic  collection.  Later we will connect it to an electronic  collection.  If we had already created the local electronic collection, then we could already choose "part of an electronic collection" and link it to the electronic collection now.</a:t>
            </a:r>
          </a:p>
        </p:txBody>
      </p:sp>
      <p:cxnSp>
        <p:nvCxnSpPr>
          <p:cNvPr id="10" name="Straight Arrow Connector 9">
            <a:extLst>
              <a:ext uri="{FF2B5EF4-FFF2-40B4-BE49-F238E27FC236}">
                <a16:creationId xmlns:a16="http://schemas.microsoft.com/office/drawing/2014/main" id="{A74E6284-3C21-98AC-10BC-DFC996BBB4F1}"/>
              </a:ext>
            </a:extLst>
          </p:cNvPr>
          <p:cNvCxnSpPr>
            <a:cxnSpLocks/>
          </p:cNvCxnSpPr>
          <p:nvPr/>
        </p:nvCxnSpPr>
        <p:spPr>
          <a:xfrm flipH="1">
            <a:off x="1835696" y="1674884"/>
            <a:ext cx="583749" cy="13058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CE16B9-4125-08EB-1804-9CBCE534B098}"/>
              </a:ext>
            </a:extLst>
          </p:cNvPr>
          <p:cNvCxnSpPr>
            <a:cxnSpLocks/>
          </p:cNvCxnSpPr>
          <p:nvPr/>
        </p:nvCxnSpPr>
        <p:spPr>
          <a:xfrm flipH="1">
            <a:off x="2411761" y="1674884"/>
            <a:ext cx="576063"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698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5DD15E-C49B-B005-5933-DDE6EFC2F4F4}"/>
              </a:ext>
            </a:extLst>
          </p:cNvPr>
          <p:cNvPicPr>
            <a:picLocks noChangeAspect="1"/>
          </p:cNvPicPr>
          <p:nvPr/>
        </p:nvPicPr>
        <p:blipFill>
          <a:blip r:embed="rId2"/>
          <a:stretch>
            <a:fillRect/>
          </a:stretch>
        </p:blipFill>
        <p:spPr>
          <a:xfrm>
            <a:off x="0" y="2280429"/>
            <a:ext cx="9144000" cy="259557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80472"/>
          </a:xfrm>
        </p:spPr>
        <p:txBody>
          <a:bodyPr>
            <a:normAutofit/>
          </a:bodyPr>
          <a:lstStyle/>
          <a:p>
            <a:pPr marL="285750" indent="-285750">
              <a:buFont typeface="Arial" panose="020B0604020202020204" pitchFamily="34" charset="0"/>
              <a:buChar char="•"/>
            </a:pPr>
            <a:r>
              <a:rPr lang="en-US" sz="2200" dirty="0"/>
              <a:t>Here is the "Coverage Information" section of the second portfolio</a:t>
            </a:r>
          </a:p>
        </p:txBody>
      </p:sp>
      <p:sp>
        <p:nvSpPr>
          <p:cNvPr id="8" name="TextBox 7">
            <a:extLst>
              <a:ext uri="{FF2B5EF4-FFF2-40B4-BE49-F238E27FC236}">
                <a16:creationId xmlns:a16="http://schemas.microsoft.com/office/drawing/2014/main" id="{5A744CCE-EE58-F055-6E57-FE94E229D2AA}"/>
              </a:ext>
            </a:extLst>
          </p:cNvPr>
          <p:cNvSpPr txBox="1"/>
          <p:nvPr/>
        </p:nvSpPr>
        <p:spPr>
          <a:xfrm>
            <a:off x="2973804" y="1520995"/>
            <a:ext cx="5342612" cy="307777"/>
          </a:xfrm>
          <a:prstGeom prst="rect">
            <a:avLst/>
          </a:prstGeom>
          <a:solidFill>
            <a:schemeClr val="bg1"/>
          </a:solidFill>
          <a:ln>
            <a:solidFill>
              <a:schemeClr val="accent1"/>
            </a:solidFill>
          </a:ln>
        </p:spPr>
        <p:txBody>
          <a:bodyPr wrap="square" rtlCol="0">
            <a:spAutoFit/>
          </a:bodyPr>
          <a:lstStyle/>
          <a:p>
            <a:r>
              <a:rPr lang="en-US" sz="1400" dirty="0"/>
              <a:t>We are leaving this section  blank, as it is not relevant for our portfolio</a:t>
            </a:r>
          </a:p>
        </p:txBody>
      </p:sp>
      <p:cxnSp>
        <p:nvCxnSpPr>
          <p:cNvPr id="10" name="Straight Arrow Connector 9">
            <a:extLst>
              <a:ext uri="{FF2B5EF4-FFF2-40B4-BE49-F238E27FC236}">
                <a16:creationId xmlns:a16="http://schemas.microsoft.com/office/drawing/2014/main" id="{A74E6284-3C21-98AC-10BC-DFC996BBB4F1}"/>
              </a:ext>
            </a:extLst>
          </p:cNvPr>
          <p:cNvCxnSpPr>
            <a:cxnSpLocks/>
          </p:cNvCxnSpPr>
          <p:nvPr/>
        </p:nvCxnSpPr>
        <p:spPr>
          <a:xfrm flipH="1">
            <a:off x="1259632" y="1674884"/>
            <a:ext cx="1159813" cy="6808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CE16B9-4125-08EB-1804-9CBCE534B098}"/>
              </a:ext>
            </a:extLst>
          </p:cNvPr>
          <p:cNvCxnSpPr>
            <a:cxnSpLocks/>
          </p:cNvCxnSpPr>
          <p:nvPr/>
        </p:nvCxnSpPr>
        <p:spPr>
          <a:xfrm flipH="1">
            <a:off x="2411761" y="1674884"/>
            <a:ext cx="576063"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556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F89AB2-DCBA-48DB-876D-F9C8009CE943}"/>
              </a:ext>
            </a:extLst>
          </p:cNvPr>
          <p:cNvPicPr>
            <a:picLocks noChangeAspect="1"/>
          </p:cNvPicPr>
          <p:nvPr/>
        </p:nvPicPr>
        <p:blipFill>
          <a:blip r:embed="rId2"/>
          <a:stretch>
            <a:fillRect/>
          </a:stretch>
        </p:blipFill>
        <p:spPr>
          <a:xfrm>
            <a:off x="0" y="2496526"/>
            <a:ext cx="9144000" cy="1731408"/>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80472"/>
          </a:xfrm>
        </p:spPr>
        <p:txBody>
          <a:bodyPr>
            <a:normAutofit fontScale="85000" lnSpcReduction="10000"/>
          </a:bodyPr>
          <a:lstStyle/>
          <a:p>
            <a:pPr marL="285750" indent="-285750">
              <a:buFont typeface="Arial" panose="020B0604020202020204" pitchFamily="34" charset="0"/>
              <a:buChar char="•"/>
            </a:pPr>
            <a:r>
              <a:rPr lang="en-US" sz="2200" dirty="0"/>
              <a:t>Here is the "Inventory and Linking  Information" section of the second portfolio</a:t>
            </a:r>
          </a:p>
        </p:txBody>
      </p:sp>
      <p:sp>
        <p:nvSpPr>
          <p:cNvPr id="8" name="TextBox 7">
            <a:extLst>
              <a:ext uri="{FF2B5EF4-FFF2-40B4-BE49-F238E27FC236}">
                <a16:creationId xmlns:a16="http://schemas.microsoft.com/office/drawing/2014/main" id="{5A744CCE-EE58-F055-6E57-FE94E229D2AA}"/>
              </a:ext>
            </a:extLst>
          </p:cNvPr>
          <p:cNvSpPr txBox="1"/>
          <p:nvPr/>
        </p:nvSpPr>
        <p:spPr>
          <a:xfrm>
            <a:off x="2973804" y="1520995"/>
            <a:ext cx="5342612" cy="523220"/>
          </a:xfrm>
          <a:prstGeom prst="rect">
            <a:avLst/>
          </a:prstGeom>
          <a:solidFill>
            <a:schemeClr val="bg1"/>
          </a:solidFill>
          <a:ln>
            <a:solidFill>
              <a:schemeClr val="accent1"/>
            </a:solidFill>
          </a:ln>
        </p:spPr>
        <p:txBody>
          <a:bodyPr wrap="square" rtlCol="0">
            <a:spAutoFit/>
          </a:bodyPr>
          <a:lstStyle/>
          <a:p>
            <a:r>
              <a:rPr lang="en-US" sz="1400" dirty="0"/>
              <a:t>This is the URL of the portfolio.  We have also already stated that it is active, so it will already be accessible to user in the discovery interface.</a:t>
            </a:r>
          </a:p>
        </p:txBody>
      </p:sp>
      <p:cxnSp>
        <p:nvCxnSpPr>
          <p:cNvPr id="10" name="Straight Arrow Connector 9">
            <a:extLst>
              <a:ext uri="{FF2B5EF4-FFF2-40B4-BE49-F238E27FC236}">
                <a16:creationId xmlns:a16="http://schemas.microsoft.com/office/drawing/2014/main" id="{A74E6284-3C21-98AC-10BC-DFC996BBB4F1}"/>
              </a:ext>
            </a:extLst>
          </p:cNvPr>
          <p:cNvCxnSpPr>
            <a:cxnSpLocks/>
          </p:cNvCxnSpPr>
          <p:nvPr/>
        </p:nvCxnSpPr>
        <p:spPr>
          <a:xfrm flipH="1">
            <a:off x="1907704" y="1674884"/>
            <a:ext cx="511741" cy="1112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CE16B9-4125-08EB-1804-9CBCE534B098}"/>
              </a:ext>
            </a:extLst>
          </p:cNvPr>
          <p:cNvCxnSpPr>
            <a:cxnSpLocks/>
          </p:cNvCxnSpPr>
          <p:nvPr/>
        </p:nvCxnSpPr>
        <p:spPr>
          <a:xfrm flipH="1">
            <a:off x="2411761" y="1674884"/>
            <a:ext cx="576063"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D5335EA-D507-ED2B-09FD-55227927D6CA}"/>
              </a:ext>
            </a:extLst>
          </p:cNvPr>
          <p:cNvSpPr/>
          <p:nvPr/>
        </p:nvSpPr>
        <p:spPr>
          <a:xfrm>
            <a:off x="1840528" y="3430120"/>
            <a:ext cx="511741" cy="243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78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EEE93A-4BA7-6370-C64D-C5787F48C06C}"/>
              </a:ext>
            </a:extLst>
          </p:cNvPr>
          <p:cNvPicPr>
            <a:picLocks noChangeAspect="1"/>
          </p:cNvPicPr>
          <p:nvPr/>
        </p:nvPicPr>
        <p:blipFill>
          <a:blip r:embed="rId2"/>
          <a:stretch>
            <a:fillRect/>
          </a:stretch>
        </p:blipFill>
        <p:spPr>
          <a:xfrm>
            <a:off x="0" y="2318012"/>
            <a:ext cx="9144000" cy="218258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80472"/>
          </a:xfrm>
        </p:spPr>
        <p:txBody>
          <a:bodyPr>
            <a:normAutofit/>
          </a:bodyPr>
          <a:lstStyle/>
          <a:p>
            <a:pPr marL="285750" indent="-285750">
              <a:buFont typeface="Arial" panose="020B0604020202020204" pitchFamily="34" charset="0"/>
              <a:buChar char="•"/>
            </a:pPr>
            <a:r>
              <a:rPr lang="en-US" sz="2200" dirty="0"/>
              <a:t>Here is the "Notes" section of the second portfolio</a:t>
            </a:r>
          </a:p>
        </p:txBody>
      </p:sp>
      <p:sp>
        <p:nvSpPr>
          <p:cNvPr id="8" name="TextBox 7">
            <a:extLst>
              <a:ext uri="{FF2B5EF4-FFF2-40B4-BE49-F238E27FC236}">
                <a16:creationId xmlns:a16="http://schemas.microsoft.com/office/drawing/2014/main" id="{5A744CCE-EE58-F055-6E57-FE94E229D2AA}"/>
              </a:ext>
            </a:extLst>
          </p:cNvPr>
          <p:cNvSpPr txBox="1"/>
          <p:nvPr/>
        </p:nvSpPr>
        <p:spPr>
          <a:xfrm>
            <a:off x="2973804" y="1520995"/>
            <a:ext cx="5342612" cy="523220"/>
          </a:xfrm>
          <a:prstGeom prst="rect">
            <a:avLst/>
          </a:prstGeom>
          <a:solidFill>
            <a:schemeClr val="bg1"/>
          </a:solidFill>
          <a:ln>
            <a:solidFill>
              <a:schemeClr val="accent1"/>
            </a:solidFill>
          </a:ln>
        </p:spPr>
        <p:txBody>
          <a:bodyPr wrap="square" rtlCol="0">
            <a:spAutoFit/>
          </a:bodyPr>
          <a:lstStyle/>
          <a:p>
            <a:r>
              <a:rPr lang="en-US" sz="1400" dirty="0"/>
              <a:t>Later we will see where this "Public Note" appears to the user in discovery</a:t>
            </a:r>
          </a:p>
        </p:txBody>
      </p:sp>
      <p:cxnSp>
        <p:nvCxnSpPr>
          <p:cNvPr id="10" name="Straight Arrow Connector 9">
            <a:extLst>
              <a:ext uri="{FF2B5EF4-FFF2-40B4-BE49-F238E27FC236}">
                <a16:creationId xmlns:a16="http://schemas.microsoft.com/office/drawing/2014/main" id="{A74E6284-3C21-98AC-10BC-DFC996BBB4F1}"/>
              </a:ext>
            </a:extLst>
          </p:cNvPr>
          <p:cNvCxnSpPr>
            <a:cxnSpLocks/>
          </p:cNvCxnSpPr>
          <p:nvPr/>
        </p:nvCxnSpPr>
        <p:spPr>
          <a:xfrm flipH="1">
            <a:off x="1691680" y="1674884"/>
            <a:ext cx="727765" cy="15939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CE16B9-4125-08EB-1804-9CBCE534B098}"/>
              </a:ext>
            </a:extLst>
          </p:cNvPr>
          <p:cNvCxnSpPr>
            <a:cxnSpLocks/>
          </p:cNvCxnSpPr>
          <p:nvPr/>
        </p:nvCxnSpPr>
        <p:spPr>
          <a:xfrm flipH="1">
            <a:off x="2411761" y="1674884"/>
            <a:ext cx="576063"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D5335EA-D507-ED2B-09FD-55227927D6CA}"/>
              </a:ext>
            </a:extLst>
          </p:cNvPr>
          <p:cNvSpPr/>
          <p:nvPr/>
        </p:nvSpPr>
        <p:spPr>
          <a:xfrm>
            <a:off x="395536" y="3268805"/>
            <a:ext cx="792088" cy="239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95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93D1B1-7A73-FAFE-00C2-5CD8EB7B0301}"/>
              </a:ext>
            </a:extLst>
          </p:cNvPr>
          <p:cNvPicPr>
            <a:picLocks noChangeAspect="1"/>
          </p:cNvPicPr>
          <p:nvPr/>
        </p:nvPicPr>
        <p:blipFill>
          <a:blip r:embed="rId2"/>
          <a:stretch>
            <a:fillRect/>
          </a:stretch>
        </p:blipFill>
        <p:spPr>
          <a:xfrm>
            <a:off x="0" y="1936259"/>
            <a:ext cx="9144000" cy="127098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80472"/>
          </a:xfrm>
        </p:spPr>
        <p:txBody>
          <a:bodyPr>
            <a:normAutofit/>
          </a:bodyPr>
          <a:lstStyle/>
          <a:p>
            <a:pPr marL="285750" indent="-285750">
              <a:buFont typeface="Arial" panose="020B0604020202020204" pitchFamily="34" charset="0"/>
              <a:buChar char="•"/>
            </a:pPr>
            <a:r>
              <a:rPr lang="en-US" sz="2200" dirty="0"/>
              <a:t>We will now click "Save and done"</a:t>
            </a:r>
          </a:p>
        </p:txBody>
      </p:sp>
      <p:sp>
        <p:nvSpPr>
          <p:cNvPr id="13" name="Rectangle 12">
            <a:extLst>
              <a:ext uri="{FF2B5EF4-FFF2-40B4-BE49-F238E27FC236}">
                <a16:creationId xmlns:a16="http://schemas.microsoft.com/office/drawing/2014/main" id="{4D5335EA-D507-ED2B-09FD-55227927D6CA}"/>
              </a:ext>
            </a:extLst>
          </p:cNvPr>
          <p:cNvSpPr/>
          <p:nvPr/>
        </p:nvSpPr>
        <p:spPr>
          <a:xfrm>
            <a:off x="7668344" y="1917142"/>
            <a:ext cx="1368152" cy="480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611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73BBDD-36F1-2ABD-01E8-6792D6DB9ADC}"/>
              </a:ext>
            </a:extLst>
          </p:cNvPr>
          <p:cNvPicPr>
            <a:picLocks noChangeAspect="1"/>
          </p:cNvPicPr>
          <p:nvPr/>
        </p:nvPicPr>
        <p:blipFill>
          <a:blip r:embed="rId2"/>
          <a:stretch>
            <a:fillRect/>
          </a:stretch>
        </p:blipFill>
        <p:spPr>
          <a:xfrm>
            <a:off x="0" y="1396276"/>
            <a:ext cx="9144000" cy="290366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80472"/>
          </a:xfrm>
        </p:spPr>
        <p:txBody>
          <a:bodyPr>
            <a:normAutofit/>
          </a:bodyPr>
          <a:lstStyle/>
          <a:p>
            <a:pPr marL="285750" indent="-285750">
              <a:buFont typeface="Arial" panose="020B0604020202020204" pitchFamily="34" charset="0"/>
              <a:buChar char="•"/>
            </a:pPr>
            <a:r>
              <a:rPr lang="en-US" sz="2200" dirty="0"/>
              <a:t>The second new portfolio is created.</a:t>
            </a:r>
          </a:p>
        </p:txBody>
      </p:sp>
      <p:sp>
        <p:nvSpPr>
          <p:cNvPr id="13" name="Rectangle 12">
            <a:extLst>
              <a:ext uri="{FF2B5EF4-FFF2-40B4-BE49-F238E27FC236}">
                <a16:creationId xmlns:a16="http://schemas.microsoft.com/office/drawing/2014/main" id="{4D5335EA-D507-ED2B-09FD-55227927D6CA}"/>
              </a:ext>
            </a:extLst>
          </p:cNvPr>
          <p:cNvSpPr/>
          <p:nvPr/>
        </p:nvSpPr>
        <p:spPr>
          <a:xfrm>
            <a:off x="7668344" y="2211710"/>
            <a:ext cx="1368152"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BAA9A31-778A-36DE-48A3-743DC3C2C02F}"/>
              </a:ext>
            </a:extLst>
          </p:cNvPr>
          <p:cNvSpPr txBox="1"/>
          <p:nvPr/>
        </p:nvSpPr>
        <p:spPr>
          <a:xfrm>
            <a:off x="2267744" y="4381568"/>
            <a:ext cx="4046468" cy="523220"/>
          </a:xfrm>
          <a:prstGeom prst="rect">
            <a:avLst/>
          </a:prstGeom>
          <a:solidFill>
            <a:schemeClr val="bg1"/>
          </a:solidFill>
          <a:ln>
            <a:solidFill>
              <a:schemeClr val="accent1"/>
            </a:solidFill>
          </a:ln>
        </p:spPr>
        <p:txBody>
          <a:bodyPr wrap="square" rtlCol="0">
            <a:spAutoFit/>
          </a:bodyPr>
          <a:lstStyle/>
          <a:p>
            <a:r>
              <a:rPr lang="en-US" sz="1400" dirty="0"/>
              <a:t>The new portfolio is active (blue icon) because we checked "Active" in the availability status.</a:t>
            </a:r>
          </a:p>
        </p:txBody>
      </p:sp>
      <p:cxnSp>
        <p:nvCxnSpPr>
          <p:cNvPr id="8" name="Straight Arrow Connector 7">
            <a:extLst>
              <a:ext uri="{FF2B5EF4-FFF2-40B4-BE49-F238E27FC236}">
                <a16:creationId xmlns:a16="http://schemas.microsoft.com/office/drawing/2014/main" id="{66D4F378-4692-9AEA-6A31-3FA633F0AB09}"/>
              </a:ext>
            </a:extLst>
          </p:cNvPr>
          <p:cNvCxnSpPr>
            <a:cxnSpLocks/>
          </p:cNvCxnSpPr>
          <p:nvPr/>
        </p:nvCxnSpPr>
        <p:spPr>
          <a:xfrm flipV="1">
            <a:off x="1581252" y="3379206"/>
            <a:ext cx="0" cy="7431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FAA76D2-39E7-2810-88C2-E07FE93B4E83}"/>
              </a:ext>
            </a:extLst>
          </p:cNvPr>
          <p:cNvCxnSpPr>
            <a:cxnSpLocks/>
            <a:stCxn id="7" idx="1"/>
          </p:cNvCxnSpPr>
          <p:nvPr/>
        </p:nvCxnSpPr>
        <p:spPr>
          <a:xfrm flipH="1" flipV="1">
            <a:off x="1581252" y="4122076"/>
            <a:ext cx="686492" cy="52110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243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7285887" cy="1240583"/>
          </a:xfrm>
        </p:spPr>
        <p:txBody>
          <a:bodyPr/>
          <a:lstStyle/>
          <a:p>
            <a:r>
              <a:rPr lang="en-US" dirty="0"/>
              <a:t>The bibliographic records of the new portfolios</a:t>
            </a:r>
          </a:p>
        </p:txBody>
      </p:sp>
    </p:spTree>
    <p:extLst>
      <p:ext uri="{BB962C8B-B14F-4D97-AF65-F5344CB8AC3E}">
        <p14:creationId xmlns:p14="http://schemas.microsoft.com/office/powerpoint/2010/main" val="4247767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bibliographic records of the new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pPr marL="285750" indent="-285750">
              <a:buFont typeface="Arial" panose="020B0604020202020204" pitchFamily="34" charset="0"/>
              <a:buChar char="•"/>
            </a:pPr>
            <a:r>
              <a:rPr lang="en-US" sz="2400" dirty="0"/>
              <a:t>As we will see, the bibliographic records which were automatically created from the information we added to the "Add new portfolio" page are very brief.</a:t>
            </a:r>
          </a:p>
          <a:p>
            <a:pPr marL="285750" indent="-285750">
              <a:buFont typeface="Arial" panose="020B0604020202020204" pitchFamily="34" charset="0"/>
              <a:buChar char="•"/>
            </a:pPr>
            <a:r>
              <a:rPr lang="en-US" sz="2400" dirty="0"/>
              <a:t>To make these resources more "discoverable" we will enrich the records with additional bibliographic information.</a:t>
            </a:r>
          </a:p>
        </p:txBody>
      </p:sp>
    </p:spTree>
    <p:extLst>
      <p:ext uri="{BB962C8B-B14F-4D97-AF65-F5344CB8AC3E}">
        <p14:creationId xmlns:p14="http://schemas.microsoft.com/office/powerpoint/2010/main" val="1738402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bibliographic records of the new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2400" dirty="0"/>
              <a:t>Here is the bibliographic record created from the first new portfolio</a:t>
            </a:r>
          </a:p>
        </p:txBody>
      </p:sp>
      <p:pic>
        <p:nvPicPr>
          <p:cNvPr id="10" name="Picture 9">
            <a:extLst>
              <a:ext uri="{FF2B5EF4-FFF2-40B4-BE49-F238E27FC236}">
                <a16:creationId xmlns:a16="http://schemas.microsoft.com/office/drawing/2014/main" id="{6946D079-67EC-3395-12A4-54A18BEFCF05}"/>
              </a:ext>
            </a:extLst>
          </p:cNvPr>
          <p:cNvPicPr>
            <a:picLocks noChangeAspect="1"/>
          </p:cNvPicPr>
          <p:nvPr/>
        </p:nvPicPr>
        <p:blipFill>
          <a:blip r:embed="rId2"/>
          <a:stretch>
            <a:fillRect/>
          </a:stretch>
        </p:blipFill>
        <p:spPr>
          <a:xfrm>
            <a:off x="2424112" y="1625327"/>
            <a:ext cx="4295775" cy="2314575"/>
          </a:xfrm>
          <a:prstGeom prst="rect">
            <a:avLst/>
          </a:prstGeom>
          <a:ln>
            <a:solidFill>
              <a:schemeClr val="accent1"/>
            </a:solidFill>
          </a:ln>
        </p:spPr>
      </p:pic>
    </p:spTree>
    <p:extLst>
      <p:ext uri="{BB962C8B-B14F-4D97-AF65-F5344CB8AC3E}">
        <p14:creationId xmlns:p14="http://schemas.microsoft.com/office/powerpoint/2010/main" val="1278365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52E3C15-16D4-BFEB-7EC3-7E19BF0385A1}"/>
              </a:ext>
            </a:extLst>
          </p:cNvPr>
          <p:cNvPicPr>
            <a:picLocks noChangeAspect="1"/>
          </p:cNvPicPr>
          <p:nvPr/>
        </p:nvPicPr>
        <p:blipFill>
          <a:blip r:embed="rId2"/>
          <a:stretch>
            <a:fillRect/>
          </a:stretch>
        </p:blipFill>
        <p:spPr>
          <a:xfrm>
            <a:off x="1887312" y="1800460"/>
            <a:ext cx="5521994" cy="287970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bibliographic records of the new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2400" dirty="0"/>
              <a:t>Here is the edited bibliographic record created from the first new portfolio</a:t>
            </a:r>
          </a:p>
        </p:txBody>
      </p:sp>
      <p:sp>
        <p:nvSpPr>
          <p:cNvPr id="9" name="TextBox 8">
            <a:extLst>
              <a:ext uri="{FF2B5EF4-FFF2-40B4-BE49-F238E27FC236}">
                <a16:creationId xmlns:a16="http://schemas.microsoft.com/office/drawing/2014/main" id="{2B688B14-DE8A-48F1-84A8-3EFA29684A9E}"/>
              </a:ext>
            </a:extLst>
          </p:cNvPr>
          <p:cNvSpPr txBox="1"/>
          <p:nvPr/>
        </p:nvSpPr>
        <p:spPr>
          <a:xfrm>
            <a:off x="5623964" y="2571750"/>
            <a:ext cx="2692452" cy="1384995"/>
          </a:xfrm>
          <a:prstGeom prst="rect">
            <a:avLst/>
          </a:prstGeom>
          <a:solidFill>
            <a:schemeClr val="bg1"/>
          </a:solidFill>
          <a:ln>
            <a:solidFill>
              <a:schemeClr val="accent1"/>
            </a:solidFill>
          </a:ln>
        </p:spPr>
        <p:txBody>
          <a:bodyPr wrap="square" rtlCol="0">
            <a:spAutoFit/>
          </a:bodyPr>
          <a:lstStyle/>
          <a:p>
            <a:r>
              <a:rPr lang="en-US" sz="1400" dirty="0"/>
              <a:t>We edited as follows:</a:t>
            </a:r>
          </a:p>
          <a:p>
            <a:pPr marL="285750" indent="-285750">
              <a:buFont typeface="Arial" panose="020B0604020202020204" pitchFamily="34" charset="0"/>
              <a:buChar char="•"/>
            </a:pPr>
            <a:r>
              <a:rPr lang="en-US" sz="1400" dirty="0"/>
              <a:t>Changed the 100 to 110</a:t>
            </a:r>
          </a:p>
          <a:p>
            <a:pPr marL="285750" indent="-285750">
              <a:buFont typeface="Arial" panose="020B0604020202020204" pitchFamily="34" charset="0"/>
              <a:buChar char="•"/>
            </a:pPr>
            <a:r>
              <a:rPr lang="en-US" sz="1400" dirty="0"/>
              <a:t>Changed 24510 to 24514</a:t>
            </a:r>
          </a:p>
          <a:p>
            <a:pPr marL="285750" indent="-285750">
              <a:buFont typeface="Arial" panose="020B0604020202020204" pitchFamily="34" charset="0"/>
              <a:buChar char="•"/>
            </a:pPr>
            <a:r>
              <a:rPr lang="en-US" sz="1400" dirty="0"/>
              <a:t>Added the following fields: 264, 300, 336, 337, 338, 650</a:t>
            </a:r>
          </a:p>
          <a:p>
            <a:endParaRPr lang="en-US" sz="1400" dirty="0"/>
          </a:p>
        </p:txBody>
      </p:sp>
    </p:spTree>
    <p:extLst>
      <p:ext uri="{BB962C8B-B14F-4D97-AF65-F5344CB8AC3E}">
        <p14:creationId xmlns:p14="http://schemas.microsoft.com/office/powerpoint/2010/main" val="238383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169848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bibliographic records of the new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2400" dirty="0"/>
              <a:t>Here is the bibliographic record created from the second new portfolio</a:t>
            </a:r>
          </a:p>
        </p:txBody>
      </p:sp>
      <p:pic>
        <p:nvPicPr>
          <p:cNvPr id="5" name="Picture 4">
            <a:extLst>
              <a:ext uri="{FF2B5EF4-FFF2-40B4-BE49-F238E27FC236}">
                <a16:creationId xmlns:a16="http://schemas.microsoft.com/office/drawing/2014/main" id="{26F31178-9AA9-CDEB-EB3F-20D29298D3E7}"/>
              </a:ext>
            </a:extLst>
          </p:cNvPr>
          <p:cNvPicPr>
            <a:picLocks noChangeAspect="1"/>
          </p:cNvPicPr>
          <p:nvPr/>
        </p:nvPicPr>
        <p:blipFill>
          <a:blip r:embed="rId2"/>
          <a:stretch>
            <a:fillRect/>
          </a:stretch>
        </p:blipFill>
        <p:spPr>
          <a:xfrm>
            <a:off x="2447925" y="1438275"/>
            <a:ext cx="4248150" cy="2266950"/>
          </a:xfrm>
          <a:prstGeom prst="rect">
            <a:avLst/>
          </a:prstGeom>
          <a:ln>
            <a:solidFill>
              <a:schemeClr val="accent1"/>
            </a:solidFill>
          </a:ln>
        </p:spPr>
      </p:pic>
    </p:spTree>
    <p:extLst>
      <p:ext uri="{BB962C8B-B14F-4D97-AF65-F5344CB8AC3E}">
        <p14:creationId xmlns:p14="http://schemas.microsoft.com/office/powerpoint/2010/main" val="783066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512EAE-703A-5D54-3C0F-E11852D28DB6}"/>
              </a:ext>
            </a:extLst>
          </p:cNvPr>
          <p:cNvPicPr>
            <a:picLocks noChangeAspect="1"/>
          </p:cNvPicPr>
          <p:nvPr/>
        </p:nvPicPr>
        <p:blipFill>
          <a:blip r:embed="rId2"/>
          <a:stretch>
            <a:fillRect/>
          </a:stretch>
        </p:blipFill>
        <p:spPr>
          <a:xfrm>
            <a:off x="1513369" y="1855119"/>
            <a:ext cx="5468466" cy="294114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bibliographic records of the new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2400" dirty="0"/>
              <a:t>Here is the edited bibliographic record created from the second new portfolio</a:t>
            </a:r>
          </a:p>
        </p:txBody>
      </p:sp>
      <p:sp>
        <p:nvSpPr>
          <p:cNvPr id="9" name="TextBox 8">
            <a:extLst>
              <a:ext uri="{FF2B5EF4-FFF2-40B4-BE49-F238E27FC236}">
                <a16:creationId xmlns:a16="http://schemas.microsoft.com/office/drawing/2014/main" id="{2B688B14-DE8A-48F1-84A8-3EFA29684A9E}"/>
              </a:ext>
            </a:extLst>
          </p:cNvPr>
          <p:cNvSpPr txBox="1"/>
          <p:nvPr/>
        </p:nvSpPr>
        <p:spPr>
          <a:xfrm>
            <a:off x="5623964" y="2571750"/>
            <a:ext cx="2692452" cy="1384995"/>
          </a:xfrm>
          <a:prstGeom prst="rect">
            <a:avLst/>
          </a:prstGeom>
          <a:solidFill>
            <a:schemeClr val="bg1"/>
          </a:solidFill>
          <a:ln>
            <a:solidFill>
              <a:schemeClr val="accent1"/>
            </a:solidFill>
          </a:ln>
        </p:spPr>
        <p:txBody>
          <a:bodyPr wrap="square" rtlCol="0">
            <a:spAutoFit/>
          </a:bodyPr>
          <a:lstStyle/>
          <a:p>
            <a:r>
              <a:rPr lang="en-US" sz="1400" dirty="0"/>
              <a:t>We edited as follows:</a:t>
            </a:r>
          </a:p>
          <a:p>
            <a:pPr marL="285750" indent="-285750">
              <a:buFont typeface="Arial" panose="020B0604020202020204" pitchFamily="34" charset="0"/>
              <a:buChar char="•"/>
            </a:pPr>
            <a:r>
              <a:rPr lang="en-US" sz="1400" dirty="0"/>
              <a:t>Changed the 100 to 110</a:t>
            </a:r>
          </a:p>
          <a:p>
            <a:pPr marL="285750" indent="-285750">
              <a:buFont typeface="Arial" panose="020B0604020202020204" pitchFamily="34" charset="0"/>
              <a:buChar char="•"/>
            </a:pPr>
            <a:r>
              <a:rPr lang="en-US" sz="1400" dirty="0"/>
              <a:t>Changed 24510 to 24514</a:t>
            </a:r>
          </a:p>
          <a:p>
            <a:pPr marL="285750" indent="-285750">
              <a:buFont typeface="Arial" panose="020B0604020202020204" pitchFamily="34" charset="0"/>
              <a:buChar char="•"/>
            </a:pPr>
            <a:r>
              <a:rPr lang="en-US" sz="1400" dirty="0"/>
              <a:t>Added the following fields: 264, 300, 336, 337, 338, 650</a:t>
            </a:r>
          </a:p>
          <a:p>
            <a:endParaRPr lang="en-US" sz="1400" dirty="0"/>
          </a:p>
        </p:txBody>
      </p:sp>
    </p:spTree>
    <p:extLst>
      <p:ext uri="{BB962C8B-B14F-4D97-AF65-F5344CB8AC3E}">
        <p14:creationId xmlns:p14="http://schemas.microsoft.com/office/powerpoint/2010/main" val="2707811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Creating the local electronic collection</a:t>
            </a:r>
          </a:p>
        </p:txBody>
      </p:sp>
    </p:spTree>
    <p:extLst>
      <p:ext uri="{BB962C8B-B14F-4D97-AF65-F5344CB8AC3E}">
        <p14:creationId xmlns:p14="http://schemas.microsoft.com/office/powerpoint/2010/main" val="1658433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728191"/>
          </a:xfrm>
        </p:spPr>
        <p:txBody>
          <a:bodyPr>
            <a:normAutofit/>
          </a:bodyPr>
          <a:lstStyle/>
          <a:p>
            <a:pPr marL="285750" indent="-285750">
              <a:buFont typeface="Arial" panose="020B0604020202020204" pitchFamily="34" charset="0"/>
              <a:buChar char="•"/>
            </a:pPr>
            <a:r>
              <a:rPr lang="en-US" sz="2400" dirty="0"/>
              <a:t>Before we create the local electronic collection, we will create a set of portfolios which we want to add to the set.</a:t>
            </a:r>
          </a:p>
          <a:p>
            <a:pPr marL="285750" indent="-285750">
              <a:buFont typeface="Arial" panose="020B0604020202020204" pitchFamily="34" charset="0"/>
              <a:buChar char="•"/>
            </a:pPr>
            <a:r>
              <a:rPr lang="en-US" dirty="0"/>
              <a:t>There are several ways to add portfolios to the electronic collection, and one way is via a set.</a:t>
            </a:r>
            <a:endParaRPr lang="en-US" sz="2400" dirty="0"/>
          </a:p>
          <a:p>
            <a:pPr marL="285750" indent="-285750">
              <a:buFont typeface="Arial" panose="020B0604020202020204" pitchFamily="34" charset="0"/>
              <a:buChar char="•"/>
            </a:pPr>
            <a:endParaRPr lang="en-US" sz="2400" dirty="0"/>
          </a:p>
        </p:txBody>
      </p:sp>
      <p:pic>
        <p:nvPicPr>
          <p:cNvPr id="8" name="Picture 7">
            <a:extLst>
              <a:ext uri="{FF2B5EF4-FFF2-40B4-BE49-F238E27FC236}">
                <a16:creationId xmlns:a16="http://schemas.microsoft.com/office/drawing/2014/main" id="{433E0A1E-3650-A2B0-EFA6-D22BFA8C6767}"/>
              </a:ext>
            </a:extLst>
          </p:cNvPr>
          <p:cNvPicPr>
            <a:picLocks noChangeAspect="1"/>
          </p:cNvPicPr>
          <p:nvPr/>
        </p:nvPicPr>
        <p:blipFill>
          <a:blip r:embed="rId2"/>
          <a:stretch>
            <a:fillRect/>
          </a:stretch>
        </p:blipFill>
        <p:spPr>
          <a:xfrm>
            <a:off x="0" y="2571750"/>
            <a:ext cx="9144000" cy="2010272"/>
          </a:xfrm>
          <a:prstGeom prst="rect">
            <a:avLst/>
          </a:prstGeom>
          <a:ln>
            <a:solidFill>
              <a:schemeClr val="accent1"/>
            </a:solidFill>
          </a:ln>
        </p:spPr>
      </p:pic>
      <p:sp>
        <p:nvSpPr>
          <p:cNvPr id="9" name="Rectangle 8">
            <a:extLst>
              <a:ext uri="{FF2B5EF4-FFF2-40B4-BE49-F238E27FC236}">
                <a16:creationId xmlns:a16="http://schemas.microsoft.com/office/drawing/2014/main" id="{93B574B3-C1DE-570B-AAF6-A665A38B0E37}"/>
              </a:ext>
            </a:extLst>
          </p:cNvPr>
          <p:cNvSpPr/>
          <p:nvPr/>
        </p:nvSpPr>
        <p:spPr>
          <a:xfrm>
            <a:off x="611560" y="3507854"/>
            <a:ext cx="3096344"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005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728191"/>
          </a:xfrm>
        </p:spPr>
        <p:txBody>
          <a:bodyPr>
            <a:normAutofit/>
          </a:bodyPr>
          <a:lstStyle/>
          <a:p>
            <a:pPr marL="285750" indent="-285750">
              <a:buFont typeface="Arial" panose="020B0604020202020204" pitchFamily="34" charset="0"/>
              <a:buChar char="•"/>
            </a:pPr>
            <a:r>
              <a:rPr lang="en-US" sz="2400" dirty="0"/>
              <a:t>Here are the two portfolios in the </a:t>
            </a:r>
            <a:r>
              <a:rPr lang="en-US" sz="2400" dirty="0" err="1"/>
              <a:t>eset</a:t>
            </a:r>
            <a:endParaRPr lang="en-US" sz="2400" dirty="0"/>
          </a:p>
          <a:p>
            <a:pPr marL="285750" indent="-285750">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367181C1-9739-F5F5-BDD1-BD4CE6F10574}"/>
              </a:ext>
            </a:extLst>
          </p:cNvPr>
          <p:cNvPicPr>
            <a:picLocks noChangeAspect="1"/>
          </p:cNvPicPr>
          <p:nvPr/>
        </p:nvPicPr>
        <p:blipFill>
          <a:blip r:embed="rId2"/>
          <a:stretch>
            <a:fillRect/>
          </a:stretch>
        </p:blipFill>
        <p:spPr>
          <a:xfrm>
            <a:off x="861364" y="1203598"/>
            <a:ext cx="7524328" cy="3535350"/>
          </a:xfrm>
          <a:prstGeom prst="rect">
            <a:avLst/>
          </a:prstGeom>
          <a:ln>
            <a:solidFill>
              <a:schemeClr val="accent1"/>
            </a:solidFill>
          </a:ln>
        </p:spPr>
      </p:pic>
      <p:sp>
        <p:nvSpPr>
          <p:cNvPr id="6" name="Rectangle 5">
            <a:extLst>
              <a:ext uri="{FF2B5EF4-FFF2-40B4-BE49-F238E27FC236}">
                <a16:creationId xmlns:a16="http://schemas.microsoft.com/office/drawing/2014/main" id="{9C9C3FD3-DE8F-DCC7-C3B6-7D211C721827}"/>
              </a:ext>
            </a:extLst>
          </p:cNvPr>
          <p:cNvSpPr/>
          <p:nvPr/>
        </p:nvSpPr>
        <p:spPr>
          <a:xfrm>
            <a:off x="2627784" y="1188230"/>
            <a:ext cx="3312368" cy="1593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994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local electronic collection is created via the menu "Resources &gt; Create Inventory &gt; Add Local Electronic Collection"</a:t>
            </a:r>
          </a:p>
          <a:p>
            <a:pPr marL="285750" indent="-285750">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92251987-6A82-CF86-84F3-94CEB1FCC157}"/>
              </a:ext>
            </a:extLst>
          </p:cNvPr>
          <p:cNvPicPr>
            <a:picLocks noChangeAspect="1"/>
          </p:cNvPicPr>
          <p:nvPr/>
        </p:nvPicPr>
        <p:blipFill>
          <a:blip r:embed="rId2"/>
          <a:stretch>
            <a:fillRect/>
          </a:stretch>
        </p:blipFill>
        <p:spPr>
          <a:xfrm>
            <a:off x="3281362" y="1995686"/>
            <a:ext cx="2581275" cy="1790700"/>
          </a:xfrm>
          <a:prstGeom prst="rect">
            <a:avLst/>
          </a:prstGeom>
          <a:ln>
            <a:solidFill>
              <a:schemeClr val="accent1"/>
            </a:solidFill>
          </a:ln>
        </p:spPr>
      </p:pic>
      <p:sp>
        <p:nvSpPr>
          <p:cNvPr id="6" name="Rectangle 5">
            <a:extLst>
              <a:ext uri="{FF2B5EF4-FFF2-40B4-BE49-F238E27FC236}">
                <a16:creationId xmlns:a16="http://schemas.microsoft.com/office/drawing/2014/main" id="{860704A3-8624-2F57-3615-61282C45773C}"/>
              </a:ext>
            </a:extLst>
          </p:cNvPr>
          <p:cNvSpPr/>
          <p:nvPr/>
        </p:nvSpPr>
        <p:spPr>
          <a:xfrm>
            <a:off x="3419872" y="2340358"/>
            <a:ext cx="1872208"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0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88568B-9ADD-2357-F326-424317DAC070}"/>
              </a:ext>
            </a:extLst>
          </p:cNvPr>
          <p:cNvPicPr>
            <a:picLocks noChangeAspect="1"/>
          </p:cNvPicPr>
          <p:nvPr/>
        </p:nvPicPr>
        <p:blipFill>
          <a:blip r:embed="rId2"/>
          <a:stretch>
            <a:fillRect/>
          </a:stretch>
        </p:blipFill>
        <p:spPr>
          <a:xfrm>
            <a:off x="0" y="1328829"/>
            <a:ext cx="9144000" cy="275508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64144" y="771551"/>
            <a:ext cx="8856984" cy="432047"/>
          </a:xfrm>
        </p:spPr>
        <p:txBody>
          <a:bodyPr>
            <a:normAutofit/>
          </a:bodyPr>
          <a:lstStyle/>
          <a:p>
            <a:pPr marL="285750" indent="-285750">
              <a:buFont typeface="Arial" panose="020B0604020202020204" pitchFamily="34" charset="0"/>
              <a:buChar char="•"/>
            </a:pPr>
            <a:r>
              <a:rPr lang="en-US" sz="2000" dirty="0"/>
              <a:t>After filling in the self-explanatory information we will click "Save and Continue"</a:t>
            </a:r>
          </a:p>
          <a:p>
            <a:pPr marL="285750" indent="-285750">
              <a:buFont typeface="Arial" panose="020B0604020202020204" pitchFamily="34" charset="0"/>
              <a:buChar char="•"/>
            </a:pPr>
            <a:endParaRPr lang="en-US" sz="2000" dirty="0"/>
          </a:p>
        </p:txBody>
      </p:sp>
      <p:sp>
        <p:nvSpPr>
          <p:cNvPr id="6" name="Rectangle 5">
            <a:extLst>
              <a:ext uri="{FF2B5EF4-FFF2-40B4-BE49-F238E27FC236}">
                <a16:creationId xmlns:a16="http://schemas.microsoft.com/office/drawing/2014/main" id="{80661639-E587-3B34-02AC-161D05A1F8CA}"/>
              </a:ext>
            </a:extLst>
          </p:cNvPr>
          <p:cNvSpPr/>
          <p:nvPr/>
        </p:nvSpPr>
        <p:spPr>
          <a:xfrm>
            <a:off x="8172400" y="1328829"/>
            <a:ext cx="971600" cy="2348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461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CD503-A55D-8C13-7305-47DFE8C8862D}"/>
              </a:ext>
            </a:extLst>
          </p:cNvPr>
          <p:cNvPicPr>
            <a:picLocks noChangeAspect="1"/>
          </p:cNvPicPr>
          <p:nvPr/>
        </p:nvPicPr>
        <p:blipFill>
          <a:blip r:embed="rId2"/>
          <a:stretch>
            <a:fillRect/>
          </a:stretch>
        </p:blipFill>
        <p:spPr>
          <a:xfrm>
            <a:off x="0" y="1536526"/>
            <a:ext cx="9144000" cy="305144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64144" y="771551"/>
            <a:ext cx="8856984" cy="720079"/>
          </a:xfrm>
        </p:spPr>
        <p:txBody>
          <a:bodyPr>
            <a:normAutofit/>
          </a:bodyPr>
          <a:lstStyle/>
          <a:p>
            <a:pPr marL="285750" indent="-285750">
              <a:buFont typeface="Arial" panose="020B0604020202020204" pitchFamily="34" charset="0"/>
              <a:buChar char="•"/>
            </a:pPr>
            <a:r>
              <a:rPr lang="en-US" sz="2000" dirty="0"/>
              <a:t>We have set the electronic collection to "Available", and we will now switch from the "Activation" tab to the "Portfolios" tab.</a:t>
            </a:r>
          </a:p>
          <a:p>
            <a:pPr marL="285750" indent="-285750">
              <a:buFont typeface="Arial" panose="020B0604020202020204" pitchFamily="34" charset="0"/>
              <a:buChar char="•"/>
            </a:pPr>
            <a:endParaRPr lang="en-US" sz="2000" dirty="0"/>
          </a:p>
        </p:txBody>
      </p:sp>
      <p:sp>
        <p:nvSpPr>
          <p:cNvPr id="6" name="Rectangle 5">
            <a:extLst>
              <a:ext uri="{FF2B5EF4-FFF2-40B4-BE49-F238E27FC236}">
                <a16:creationId xmlns:a16="http://schemas.microsoft.com/office/drawing/2014/main" id="{80661639-E587-3B34-02AC-161D05A1F8CA}"/>
              </a:ext>
            </a:extLst>
          </p:cNvPr>
          <p:cNvSpPr/>
          <p:nvPr/>
        </p:nvSpPr>
        <p:spPr>
          <a:xfrm>
            <a:off x="2195736" y="2115090"/>
            <a:ext cx="5760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AF9F41-24F6-A972-9182-35CB15B8CAC8}"/>
              </a:ext>
            </a:extLst>
          </p:cNvPr>
          <p:cNvSpPr/>
          <p:nvPr/>
        </p:nvSpPr>
        <p:spPr>
          <a:xfrm>
            <a:off x="2339752" y="2427734"/>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50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8E484C-1626-FD69-5C2B-01B0B741B28C}"/>
              </a:ext>
            </a:extLst>
          </p:cNvPr>
          <p:cNvPicPr>
            <a:picLocks noChangeAspect="1"/>
          </p:cNvPicPr>
          <p:nvPr/>
        </p:nvPicPr>
        <p:blipFill>
          <a:blip r:embed="rId2"/>
          <a:stretch>
            <a:fillRect/>
          </a:stretch>
        </p:blipFill>
        <p:spPr>
          <a:xfrm>
            <a:off x="0" y="1598541"/>
            <a:ext cx="9144000" cy="194641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64144" y="771551"/>
            <a:ext cx="8856984" cy="720079"/>
          </a:xfrm>
        </p:spPr>
        <p:txBody>
          <a:bodyPr>
            <a:normAutofit/>
          </a:bodyPr>
          <a:lstStyle/>
          <a:p>
            <a:pPr marL="285750" indent="-285750">
              <a:buFont typeface="Arial" panose="020B0604020202020204" pitchFamily="34" charset="0"/>
              <a:buChar char="•"/>
            </a:pPr>
            <a:r>
              <a:rPr lang="en-US" sz="2000" dirty="0"/>
              <a:t>From the "Portfolios" tab we will choose "Add &gt; Add From Set".</a:t>
            </a:r>
          </a:p>
          <a:p>
            <a:pPr marL="285750" indent="-285750">
              <a:buFont typeface="Arial" panose="020B0604020202020204" pitchFamily="34" charset="0"/>
              <a:buChar char="•"/>
            </a:pPr>
            <a:endParaRPr lang="en-US" sz="2000" dirty="0"/>
          </a:p>
        </p:txBody>
      </p:sp>
      <p:sp>
        <p:nvSpPr>
          <p:cNvPr id="6" name="Rectangle 5">
            <a:extLst>
              <a:ext uri="{FF2B5EF4-FFF2-40B4-BE49-F238E27FC236}">
                <a16:creationId xmlns:a16="http://schemas.microsoft.com/office/drawing/2014/main" id="{80661639-E587-3B34-02AC-161D05A1F8CA}"/>
              </a:ext>
            </a:extLst>
          </p:cNvPr>
          <p:cNvSpPr/>
          <p:nvPr/>
        </p:nvSpPr>
        <p:spPr>
          <a:xfrm>
            <a:off x="2195736" y="2145826"/>
            <a:ext cx="5760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AF9F41-24F6-A972-9182-35CB15B8CAC8}"/>
              </a:ext>
            </a:extLst>
          </p:cNvPr>
          <p:cNvSpPr/>
          <p:nvPr/>
        </p:nvSpPr>
        <p:spPr>
          <a:xfrm>
            <a:off x="7380312" y="2499742"/>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B4D7D0-082B-37B7-99B7-55003596B8C1}"/>
              </a:ext>
            </a:extLst>
          </p:cNvPr>
          <p:cNvSpPr/>
          <p:nvPr/>
        </p:nvSpPr>
        <p:spPr>
          <a:xfrm>
            <a:off x="7452320" y="2993609"/>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627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1C4D9-ACE8-89B0-A95E-EB36B2CE7E52}"/>
              </a:ext>
            </a:extLst>
          </p:cNvPr>
          <p:cNvPicPr>
            <a:picLocks noChangeAspect="1"/>
          </p:cNvPicPr>
          <p:nvPr/>
        </p:nvPicPr>
        <p:blipFill>
          <a:blip r:embed="rId2"/>
          <a:stretch>
            <a:fillRect/>
          </a:stretch>
        </p:blipFill>
        <p:spPr>
          <a:xfrm>
            <a:off x="0" y="2097247"/>
            <a:ext cx="9144000" cy="94900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lnSpcReduction="10000"/>
          </a:bodyPr>
          <a:lstStyle/>
          <a:p>
            <a:pPr marL="285750" indent="-285750">
              <a:buFont typeface="Arial" panose="020B0604020202020204" pitchFamily="34" charset="0"/>
              <a:buChar char="•"/>
            </a:pPr>
            <a:r>
              <a:rPr lang="en-US" sz="2400" dirty="0"/>
              <a:t>We will now choose the set and click "Submit"</a:t>
            </a:r>
          </a:p>
        </p:txBody>
      </p:sp>
      <p:sp>
        <p:nvSpPr>
          <p:cNvPr id="8" name="Rectangle 7">
            <a:extLst>
              <a:ext uri="{FF2B5EF4-FFF2-40B4-BE49-F238E27FC236}">
                <a16:creationId xmlns:a16="http://schemas.microsoft.com/office/drawing/2014/main" id="{5EBA891E-EC0E-3184-DEC2-EBC719404BD7}"/>
              </a:ext>
            </a:extLst>
          </p:cNvPr>
          <p:cNvSpPr/>
          <p:nvPr/>
        </p:nvSpPr>
        <p:spPr>
          <a:xfrm>
            <a:off x="683568" y="2673311"/>
            <a:ext cx="4176464" cy="3304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C19835-1401-5FDF-094A-A8BE7794A0EC}"/>
              </a:ext>
            </a:extLst>
          </p:cNvPr>
          <p:cNvSpPr/>
          <p:nvPr/>
        </p:nvSpPr>
        <p:spPr>
          <a:xfrm>
            <a:off x="8676456" y="2054793"/>
            <a:ext cx="467544" cy="3009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91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r>
              <a:rPr lang="en-GB" sz="2400" dirty="0"/>
              <a:t>A local portfolio </a:t>
            </a:r>
            <a:r>
              <a:rPr lang="en-GB" dirty="0"/>
              <a:t>and local </a:t>
            </a:r>
            <a:r>
              <a:rPr lang="en-GB" sz="2400" dirty="0"/>
              <a:t>electronic collection is typically created if the portfolio and electronic collection does not already exist in the community zone.</a:t>
            </a:r>
            <a:br>
              <a:rPr lang="en-GB" sz="2400" dirty="0"/>
            </a:br>
            <a:endParaRPr lang="en-GB" sz="2400" dirty="0"/>
          </a:p>
          <a:p>
            <a:r>
              <a:rPr lang="en-GB" sz="2400" dirty="0"/>
              <a:t>After creating a portfolio </a:t>
            </a:r>
            <a:r>
              <a:rPr lang="en-GB" dirty="0"/>
              <a:t>and </a:t>
            </a:r>
            <a:r>
              <a:rPr lang="en-GB" sz="2400" dirty="0"/>
              <a:t>local electronic collection, it is possible to contribute it to the community zone for the benefit of the larger Alma community.</a:t>
            </a:r>
            <a:br>
              <a:rPr lang="en-GB" sz="2400" dirty="0"/>
            </a:br>
            <a:endParaRPr lang="en-GB" sz="2400" dirty="0"/>
          </a:p>
          <a:p>
            <a:r>
              <a:rPr lang="en-GB" sz="2400" dirty="0"/>
              <a:t>See separate presentation on contributing to the community zone.</a:t>
            </a:r>
            <a:endParaRPr lang="en-US" sz="2400" dirty="0"/>
          </a:p>
        </p:txBody>
      </p:sp>
    </p:spTree>
    <p:extLst>
      <p:ext uri="{BB962C8B-B14F-4D97-AF65-F5344CB8AC3E}">
        <p14:creationId xmlns:p14="http://schemas.microsoft.com/office/powerpoint/2010/main" val="279431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A job runs and adds the local portfolios to the local electronic collection</a:t>
            </a:r>
          </a:p>
        </p:txBody>
      </p:sp>
      <p:pic>
        <p:nvPicPr>
          <p:cNvPr id="5" name="Picture 4">
            <a:extLst>
              <a:ext uri="{FF2B5EF4-FFF2-40B4-BE49-F238E27FC236}">
                <a16:creationId xmlns:a16="http://schemas.microsoft.com/office/drawing/2014/main" id="{5A40CA5C-F2F6-4AD1-E6ED-15E515ABD1F6}"/>
              </a:ext>
            </a:extLst>
          </p:cNvPr>
          <p:cNvPicPr>
            <a:picLocks noChangeAspect="1"/>
          </p:cNvPicPr>
          <p:nvPr/>
        </p:nvPicPr>
        <p:blipFill>
          <a:blip r:embed="rId2"/>
          <a:stretch>
            <a:fillRect/>
          </a:stretch>
        </p:blipFill>
        <p:spPr>
          <a:xfrm>
            <a:off x="0" y="1995686"/>
            <a:ext cx="9144000" cy="1997088"/>
          </a:xfrm>
          <a:prstGeom prst="rect">
            <a:avLst/>
          </a:prstGeom>
          <a:ln>
            <a:solidFill>
              <a:schemeClr val="accent1"/>
            </a:solidFill>
          </a:ln>
        </p:spPr>
      </p:pic>
      <p:sp>
        <p:nvSpPr>
          <p:cNvPr id="6" name="Rectangle 5">
            <a:extLst>
              <a:ext uri="{FF2B5EF4-FFF2-40B4-BE49-F238E27FC236}">
                <a16:creationId xmlns:a16="http://schemas.microsoft.com/office/drawing/2014/main" id="{F002D4B5-C094-EEEF-B416-81C2319B7E31}"/>
              </a:ext>
            </a:extLst>
          </p:cNvPr>
          <p:cNvSpPr/>
          <p:nvPr/>
        </p:nvSpPr>
        <p:spPr>
          <a:xfrm>
            <a:off x="251520" y="3651870"/>
            <a:ext cx="208823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68E72E-C199-D11A-0BC5-21808AC30CED}"/>
              </a:ext>
            </a:extLst>
          </p:cNvPr>
          <p:cNvSpPr/>
          <p:nvPr/>
        </p:nvSpPr>
        <p:spPr>
          <a:xfrm>
            <a:off x="5940152" y="3632734"/>
            <a:ext cx="10081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804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66F883-79FE-6D75-6AA1-7F5525F8AC5D}"/>
              </a:ext>
            </a:extLst>
          </p:cNvPr>
          <p:cNvPicPr>
            <a:picLocks noChangeAspect="1"/>
          </p:cNvPicPr>
          <p:nvPr/>
        </p:nvPicPr>
        <p:blipFill>
          <a:blip r:embed="rId2"/>
          <a:stretch>
            <a:fillRect/>
          </a:stretch>
        </p:blipFill>
        <p:spPr>
          <a:xfrm>
            <a:off x="0" y="1577775"/>
            <a:ext cx="9144000" cy="286618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local electronic collection has been created but is not yet active</a:t>
            </a:r>
          </a:p>
        </p:txBody>
      </p:sp>
      <p:sp>
        <p:nvSpPr>
          <p:cNvPr id="9" name="TextBox 8">
            <a:extLst>
              <a:ext uri="{FF2B5EF4-FFF2-40B4-BE49-F238E27FC236}">
                <a16:creationId xmlns:a16="http://schemas.microsoft.com/office/drawing/2014/main" id="{610D1781-1FDA-952F-B0E3-35AAF25A02C9}"/>
              </a:ext>
            </a:extLst>
          </p:cNvPr>
          <p:cNvSpPr txBox="1"/>
          <p:nvPr/>
        </p:nvSpPr>
        <p:spPr>
          <a:xfrm>
            <a:off x="2306164" y="4568229"/>
            <a:ext cx="4320480" cy="307777"/>
          </a:xfrm>
          <a:prstGeom prst="rect">
            <a:avLst/>
          </a:prstGeom>
          <a:solidFill>
            <a:schemeClr val="bg1"/>
          </a:solidFill>
          <a:ln>
            <a:solidFill>
              <a:schemeClr val="accent1"/>
            </a:solidFill>
          </a:ln>
        </p:spPr>
        <p:txBody>
          <a:bodyPr wrap="square" rtlCol="0">
            <a:spAutoFit/>
          </a:bodyPr>
          <a:lstStyle/>
          <a:p>
            <a:r>
              <a:rPr lang="en-US" sz="1400" dirty="0"/>
              <a:t>The new electronic collection is not yet active (grey icon)</a:t>
            </a:r>
          </a:p>
        </p:txBody>
      </p:sp>
      <p:cxnSp>
        <p:nvCxnSpPr>
          <p:cNvPr id="10" name="Straight Arrow Connector 9">
            <a:extLst>
              <a:ext uri="{FF2B5EF4-FFF2-40B4-BE49-F238E27FC236}">
                <a16:creationId xmlns:a16="http://schemas.microsoft.com/office/drawing/2014/main" id="{FC78B810-491B-0D84-47EE-7E699ACDB417}"/>
              </a:ext>
            </a:extLst>
          </p:cNvPr>
          <p:cNvCxnSpPr>
            <a:cxnSpLocks/>
          </p:cNvCxnSpPr>
          <p:nvPr/>
        </p:nvCxnSpPr>
        <p:spPr>
          <a:xfrm flipV="1">
            <a:off x="1619672" y="3565867"/>
            <a:ext cx="0" cy="7431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09A7F36-DC26-D4E6-A42D-F51131A9CEB9}"/>
              </a:ext>
            </a:extLst>
          </p:cNvPr>
          <p:cNvCxnSpPr>
            <a:cxnSpLocks/>
            <a:stCxn id="9" idx="1"/>
          </p:cNvCxnSpPr>
          <p:nvPr/>
        </p:nvCxnSpPr>
        <p:spPr>
          <a:xfrm flipH="1" flipV="1">
            <a:off x="1619672" y="4308737"/>
            <a:ext cx="686492" cy="41338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39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A9C4DC-6D1D-8272-14F8-7C5A0FB90336}"/>
              </a:ext>
            </a:extLst>
          </p:cNvPr>
          <p:cNvPicPr>
            <a:picLocks noChangeAspect="1"/>
          </p:cNvPicPr>
          <p:nvPr/>
        </p:nvPicPr>
        <p:blipFill>
          <a:blip r:embed="rId2"/>
          <a:stretch>
            <a:fillRect/>
          </a:stretch>
        </p:blipFill>
        <p:spPr>
          <a:xfrm>
            <a:off x="704795" y="1329174"/>
            <a:ext cx="8028384" cy="328603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We will create an "E-Activation Task" </a:t>
            </a:r>
          </a:p>
        </p:txBody>
      </p:sp>
      <p:sp>
        <p:nvSpPr>
          <p:cNvPr id="6" name="Rectangle 5">
            <a:extLst>
              <a:ext uri="{FF2B5EF4-FFF2-40B4-BE49-F238E27FC236}">
                <a16:creationId xmlns:a16="http://schemas.microsoft.com/office/drawing/2014/main" id="{B5CDE2E8-0727-B780-6009-0964C9799D96}"/>
              </a:ext>
            </a:extLst>
          </p:cNvPr>
          <p:cNvSpPr/>
          <p:nvPr/>
        </p:nvSpPr>
        <p:spPr>
          <a:xfrm>
            <a:off x="8388424" y="2283718"/>
            <a:ext cx="344755"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FABBBF-5EEA-FC55-9EB1-CDDBC2CFC310}"/>
              </a:ext>
            </a:extLst>
          </p:cNvPr>
          <p:cNvSpPr/>
          <p:nvPr/>
        </p:nvSpPr>
        <p:spPr>
          <a:xfrm>
            <a:off x="7429268" y="3461751"/>
            <a:ext cx="1280859"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722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3C03F1-E40E-55C7-E693-061517C592B8}"/>
              </a:ext>
            </a:extLst>
          </p:cNvPr>
          <p:cNvPicPr>
            <a:picLocks noChangeAspect="1"/>
          </p:cNvPicPr>
          <p:nvPr/>
        </p:nvPicPr>
        <p:blipFill>
          <a:blip r:embed="rId2"/>
          <a:stretch>
            <a:fillRect/>
          </a:stretch>
        </p:blipFill>
        <p:spPr>
          <a:xfrm>
            <a:off x="2987824" y="1962124"/>
            <a:ext cx="2828925" cy="24098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fontScale="85000" lnSpcReduction="10000"/>
          </a:bodyPr>
          <a:lstStyle/>
          <a:p>
            <a:pPr marL="285750" indent="-285750">
              <a:buFont typeface="Arial" panose="020B0604020202020204" pitchFamily="34" charset="0"/>
              <a:buChar char="•"/>
            </a:pPr>
            <a:r>
              <a:rPr lang="en-US" sz="2400" dirty="0"/>
              <a:t>We will now access the "Electronic Resource Activation Task List" at "Resources &gt; Manage Inventory &gt; Manage Electronic Resource Activation" </a:t>
            </a:r>
          </a:p>
        </p:txBody>
      </p:sp>
      <p:sp>
        <p:nvSpPr>
          <p:cNvPr id="7" name="Rectangle 6">
            <a:extLst>
              <a:ext uri="{FF2B5EF4-FFF2-40B4-BE49-F238E27FC236}">
                <a16:creationId xmlns:a16="http://schemas.microsoft.com/office/drawing/2014/main" id="{69FABBBF-5EEA-FC55-9EB1-CDDBC2CFC310}"/>
              </a:ext>
            </a:extLst>
          </p:cNvPr>
          <p:cNvSpPr/>
          <p:nvPr/>
        </p:nvSpPr>
        <p:spPr>
          <a:xfrm>
            <a:off x="2987824" y="3023020"/>
            <a:ext cx="1944216" cy="5568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399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3A369-128C-D832-AE95-E6B64077292C}"/>
              </a:ext>
            </a:extLst>
          </p:cNvPr>
          <p:cNvPicPr>
            <a:picLocks noChangeAspect="1"/>
          </p:cNvPicPr>
          <p:nvPr/>
        </p:nvPicPr>
        <p:blipFill>
          <a:blip r:embed="rId2"/>
          <a:stretch>
            <a:fillRect/>
          </a:stretch>
        </p:blipFill>
        <p:spPr>
          <a:xfrm>
            <a:off x="1259632" y="1291018"/>
            <a:ext cx="7020272" cy="30809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We will activate the Electronic Collection</a:t>
            </a:r>
          </a:p>
        </p:txBody>
      </p:sp>
      <p:sp>
        <p:nvSpPr>
          <p:cNvPr id="7" name="Rectangle 6">
            <a:extLst>
              <a:ext uri="{FF2B5EF4-FFF2-40B4-BE49-F238E27FC236}">
                <a16:creationId xmlns:a16="http://schemas.microsoft.com/office/drawing/2014/main" id="{69FABBBF-5EEA-FC55-9EB1-CDDBC2CFC310}"/>
              </a:ext>
            </a:extLst>
          </p:cNvPr>
          <p:cNvSpPr/>
          <p:nvPr/>
        </p:nvSpPr>
        <p:spPr>
          <a:xfrm>
            <a:off x="1907704" y="1294213"/>
            <a:ext cx="648072" cy="1974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0AB35A7-7730-6733-8C55-6F223F958761}"/>
              </a:ext>
            </a:extLst>
          </p:cNvPr>
          <p:cNvSpPr/>
          <p:nvPr/>
        </p:nvSpPr>
        <p:spPr>
          <a:xfrm>
            <a:off x="2051720" y="2473041"/>
            <a:ext cx="648072" cy="3867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7A4AEF-F5E7-1D49-74DC-052139D1E3BD}"/>
              </a:ext>
            </a:extLst>
          </p:cNvPr>
          <p:cNvSpPr/>
          <p:nvPr/>
        </p:nvSpPr>
        <p:spPr>
          <a:xfrm>
            <a:off x="7979428" y="2564067"/>
            <a:ext cx="25710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825D2B-C9B3-CE90-7E2C-1D09955EEF8A}"/>
              </a:ext>
            </a:extLst>
          </p:cNvPr>
          <p:cNvSpPr/>
          <p:nvPr/>
        </p:nvSpPr>
        <p:spPr>
          <a:xfrm>
            <a:off x="7596336" y="3484803"/>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584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17EA1E2-F8B4-2FC5-94B0-DFA71FFF09A8}"/>
              </a:ext>
            </a:extLst>
          </p:cNvPr>
          <p:cNvPicPr>
            <a:picLocks noChangeAspect="1"/>
          </p:cNvPicPr>
          <p:nvPr/>
        </p:nvPicPr>
        <p:blipFill>
          <a:blip r:embed="rId2"/>
          <a:stretch>
            <a:fillRect/>
          </a:stretch>
        </p:blipFill>
        <p:spPr>
          <a:xfrm>
            <a:off x="290512" y="1628775"/>
            <a:ext cx="8562975" cy="18859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electronic collection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We will confirm</a:t>
            </a:r>
          </a:p>
        </p:txBody>
      </p:sp>
      <p:sp>
        <p:nvSpPr>
          <p:cNvPr id="10" name="Rectangle 9">
            <a:extLst>
              <a:ext uri="{FF2B5EF4-FFF2-40B4-BE49-F238E27FC236}">
                <a16:creationId xmlns:a16="http://schemas.microsoft.com/office/drawing/2014/main" id="{7E825D2B-C9B3-CE90-7E2C-1D09955EEF8A}"/>
              </a:ext>
            </a:extLst>
          </p:cNvPr>
          <p:cNvSpPr/>
          <p:nvPr/>
        </p:nvSpPr>
        <p:spPr>
          <a:xfrm>
            <a:off x="7735006" y="2931384"/>
            <a:ext cx="1013458" cy="4324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47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366007" cy="1240583"/>
          </a:xfrm>
        </p:spPr>
        <p:txBody>
          <a:bodyPr/>
          <a:lstStyle/>
          <a:p>
            <a:pPr algn="ctr"/>
            <a:r>
              <a:rPr lang="en-US" dirty="0"/>
              <a:t>View the new local portfolios in the new local electronic collection in discovery</a:t>
            </a:r>
          </a:p>
        </p:txBody>
      </p:sp>
    </p:spTree>
    <p:extLst>
      <p:ext uri="{BB962C8B-B14F-4D97-AF65-F5344CB8AC3E}">
        <p14:creationId xmlns:p14="http://schemas.microsoft.com/office/powerpoint/2010/main" val="3314777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1800" dirty="0"/>
              <a:t>View the new local portfolios in the new local electronic collection in discovery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If we search now in the repository, we see the new local portfolios.  Here is the first local portfolio.</a:t>
            </a:r>
            <a:endParaRPr lang="en-US" sz="2400" dirty="0"/>
          </a:p>
          <a:p>
            <a:pPr marL="285750" indent="-285750"/>
            <a:endParaRPr lang="en-US" dirty="0"/>
          </a:p>
          <a:p>
            <a:pPr marL="285750"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0FED719-A006-C242-288F-9EE51C8D7BB2}"/>
              </a:ext>
            </a:extLst>
          </p:cNvPr>
          <p:cNvPicPr>
            <a:picLocks noChangeAspect="1"/>
          </p:cNvPicPr>
          <p:nvPr/>
        </p:nvPicPr>
        <p:blipFill>
          <a:blip r:embed="rId2"/>
          <a:stretch>
            <a:fillRect/>
          </a:stretch>
        </p:blipFill>
        <p:spPr>
          <a:xfrm>
            <a:off x="1547664" y="1758078"/>
            <a:ext cx="6660232" cy="2915333"/>
          </a:xfrm>
          <a:prstGeom prst="rect">
            <a:avLst/>
          </a:prstGeom>
          <a:ln>
            <a:solidFill>
              <a:schemeClr val="accent1"/>
            </a:solidFill>
          </a:ln>
        </p:spPr>
      </p:pic>
      <p:sp>
        <p:nvSpPr>
          <p:cNvPr id="10" name="TextBox 9">
            <a:extLst>
              <a:ext uri="{FF2B5EF4-FFF2-40B4-BE49-F238E27FC236}">
                <a16:creationId xmlns:a16="http://schemas.microsoft.com/office/drawing/2014/main" id="{9F7E3D63-9C83-AE74-095B-AA1C0EC5E67D}"/>
              </a:ext>
            </a:extLst>
          </p:cNvPr>
          <p:cNvSpPr txBox="1"/>
          <p:nvPr/>
        </p:nvSpPr>
        <p:spPr>
          <a:xfrm>
            <a:off x="5292080" y="4155083"/>
            <a:ext cx="2697884" cy="307777"/>
          </a:xfrm>
          <a:prstGeom prst="rect">
            <a:avLst/>
          </a:prstGeom>
          <a:solidFill>
            <a:schemeClr val="bg1"/>
          </a:solidFill>
          <a:ln>
            <a:solidFill>
              <a:schemeClr val="accent1"/>
            </a:solidFill>
          </a:ln>
        </p:spPr>
        <p:txBody>
          <a:bodyPr wrap="square" rtlCol="0">
            <a:spAutoFit/>
          </a:bodyPr>
          <a:lstStyle/>
          <a:p>
            <a:r>
              <a:rPr lang="en-US" sz="1400" dirty="0"/>
              <a:t>We will click "Available Online"</a:t>
            </a:r>
          </a:p>
        </p:txBody>
      </p:sp>
      <p:cxnSp>
        <p:nvCxnSpPr>
          <p:cNvPr id="11" name="Straight Arrow Connector 10">
            <a:extLst>
              <a:ext uri="{FF2B5EF4-FFF2-40B4-BE49-F238E27FC236}">
                <a16:creationId xmlns:a16="http://schemas.microsoft.com/office/drawing/2014/main" id="{1368F85A-B06D-D8F3-989F-C72E01029FF2}"/>
              </a:ext>
            </a:extLst>
          </p:cNvPr>
          <p:cNvCxnSpPr>
            <a:cxnSpLocks/>
          </p:cNvCxnSpPr>
          <p:nvPr/>
        </p:nvCxnSpPr>
        <p:spPr>
          <a:xfrm flipH="1">
            <a:off x="4211960" y="4378336"/>
            <a:ext cx="10801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40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0633B7-8AB6-C5C8-2A70-F893F56BF6DC}"/>
              </a:ext>
            </a:extLst>
          </p:cNvPr>
          <p:cNvPicPr>
            <a:picLocks noChangeAspect="1"/>
          </p:cNvPicPr>
          <p:nvPr/>
        </p:nvPicPr>
        <p:blipFill>
          <a:blip r:embed="rId2"/>
          <a:stretch>
            <a:fillRect/>
          </a:stretch>
        </p:blipFill>
        <p:spPr>
          <a:xfrm>
            <a:off x="720080" y="703510"/>
            <a:ext cx="8100392" cy="39696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1800" dirty="0"/>
              <a:t>View the new local portfolios in the new local electronic collection in discovery</a:t>
            </a:r>
          </a:p>
        </p:txBody>
      </p:sp>
      <p:sp>
        <p:nvSpPr>
          <p:cNvPr id="10" name="TextBox 9">
            <a:extLst>
              <a:ext uri="{FF2B5EF4-FFF2-40B4-BE49-F238E27FC236}">
                <a16:creationId xmlns:a16="http://schemas.microsoft.com/office/drawing/2014/main" id="{9F7E3D63-9C83-AE74-095B-AA1C0EC5E67D}"/>
              </a:ext>
            </a:extLst>
          </p:cNvPr>
          <p:cNvSpPr txBox="1"/>
          <p:nvPr/>
        </p:nvSpPr>
        <p:spPr>
          <a:xfrm>
            <a:off x="5419841" y="3932673"/>
            <a:ext cx="2697884" cy="523220"/>
          </a:xfrm>
          <a:prstGeom prst="rect">
            <a:avLst/>
          </a:prstGeom>
          <a:solidFill>
            <a:schemeClr val="bg1"/>
          </a:solidFill>
          <a:ln>
            <a:solidFill>
              <a:schemeClr val="accent1"/>
            </a:solidFill>
          </a:ln>
        </p:spPr>
        <p:txBody>
          <a:bodyPr wrap="square" rtlCol="0">
            <a:spAutoFit/>
          </a:bodyPr>
          <a:lstStyle/>
          <a:p>
            <a:r>
              <a:rPr lang="en-US" sz="1400" dirty="0"/>
              <a:t>This is the additional metadata we added to the bibliographic record</a:t>
            </a:r>
          </a:p>
        </p:txBody>
      </p:sp>
      <p:cxnSp>
        <p:nvCxnSpPr>
          <p:cNvPr id="11" name="Straight Arrow Connector 10">
            <a:extLst>
              <a:ext uri="{FF2B5EF4-FFF2-40B4-BE49-F238E27FC236}">
                <a16:creationId xmlns:a16="http://schemas.microsoft.com/office/drawing/2014/main" id="{1368F85A-B06D-D8F3-989F-C72E01029FF2}"/>
              </a:ext>
            </a:extLst>
          </p:cNvPr>
          <p:cNvCxnSpPr>
            <a:cxnSpLocks/>
          </p:cNvCxnSpPr>
          <p:nvPr/>
        </p:nvCxnSpPr>
        <p:spPr>
          <a:xfrm flipH="1">
            <a:off x="3995936" y="4155926"/>
            <a:ext cx="1423905" cy="72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AD4CA0-045E-A2D8-8A25-2F4210A87AF2}"/>
              </a:ext>
            </a:extLst>
          </p:cNvPr>
          <p:cNvSpPr txBox="1"/>
          <p:nvPr/>
        </p:nvSpPr>
        <p:spPr>
          <a:xfrm>
            <a:off x="5444480" y="2408570"/>
            <a:ext cx="2697884" cy="523220"/>
          </a:xfrm>
          <a:prstGeom prst="rect">
            <a:avLst/>
          </a:prstGeom>
          <a:solidFill>
            <a:schemeClr val="bg1"/>
          </a:solidFill>
          <a:ln>
            <a:solidFill>
              <a:schemeClr val="accent1"/>
            </a:solidFill>
          </a:ln>
        </p:spPr>
        <p:txBody>
          <a:bodyPr wrap="square" rtlCol="0">
            <a:spAutoFit/>
          </a:bodyPr>
          <a:lstStyle/>
          <a:p>
            <a:r>
              <a:rPr lang="en-US" sz="1400" dirty="0"/>
              <a:t>This is the public note we added to the portfolio</a:t>
            </a:r>
          </a:p>
        </p:txBody>
      </p:sp>
      <p:cxnSp>
        <p:nvCxnSpPr>
          <p:cNvPr id="12" name="Straight Arrow Connector 11">
            <a:extLst>
              <a:ext uri="{FF2B5EF4-FFF2-40B4-BE49-F238E27FC236}">
                <a16:creationId xmlns:a16="http://schemas.microsoft.com/office/drawing/2014/main" id="{680F32D5-10FF-5129-10D2-8D802EBBD4C7}"/>
              </a:ext>
            </a:extLst>
          </p:cNvPr>
          <p:cNvCxnSpPr>
            <a:cxnSpLocks/>
          </p:cNvCxnSpPr>
          <p:nvPr/>
        </p:nvCxnSpPr>
        <p:spPr>
          <a:xfrm flipH="1" flipV="1">
            <a:off x="4283968" y="2283718"/>
            <a:ext cx="1160512" cy="3481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10C3C5-8BB6-25CC-2CF6-B153DE749362}"/>
              </a:ext>
            </a:extLst>
          </p:cNvPr>
          <p:cNvSpPr txBox="1"/>
          <p:nvPr/>
        </p:nvSpPr>
        <p:spPr>
          <a:xfrm>
            <a:off x="5444480" y="987574"/>
            <a:ext cx="2697884" cy="307777"/>
          </a:xfrm>
          <a:prstGeom prst="rect">
            <a:avLst/>
          </a:prstGeom>
          <a:solidFill>
            <a:schemeClr val="bg1"/>
          </a:solidFill>
          <a:ln>
            <a:solidFill>
              <a:schemeClr val="accent1"/>
            </a:solidFill>
          </a:ln>
        </p:spPr>
        <p:txBody>
          <a:bodyPr wrap="square" rtlCol="0">
            <a:spAutoFit/>
          </a:bodyPr>
          <a:lstStyle/>
          <a:p>
            <a:r>
              <a:rPr lang="en-US" sz="1400" dirty="0"/>
              <a:t>We will click here for access</a:t>
            </a:r>
          </a:p>
        </p:txBody>
      </p:sp>
      <p:cxnSp>
        <p:nvCxnSpPr>
          <p:cNvPr id="15" name="Straight Arrow Connector 14">
            <a:extLst>
              <a:ext uri="{FF2B5EF4-FFF2-40B4-BE49-F238E27FC236}">
                <a16:creationId xmlns:a16="http://schemas.microsoft.com/office/drawing/2014/main" id="{F81C1F30-60C5-AFE5-0605-3640C32CFAF1}"/>
              </a:ext>
            </a:extLst>
          </p:cNvPr>
          <p:cNvCxnSpPr>
            <a:cxnSpLocks/>
          </p:cNvCxnSpPr>
          <p:nvPr/>
        </p:nvCxnSpPr>
        <p:spPr>
          <a:xfrm flipH="1">
            <a:off x="3347864" y="1210827"/>
            <a:ext cx="2096616" cy="5688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390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C910E0-53CC-ED2D-29F8-DF070204F9A6}"/>
              </a:ext>
            </a:extLst>
          </p:cNvPr>
          <p:cNvPicPr>
            <a:picLocks noChangeAspect="1"/>
          </p:cNvPicPr>
          <p:nvPr/>
        </p:nvPicPr>
        <p:blipFill>
          <a:blip r:embed="rId2"/>
          <a:stretch>
            <a:fillRect/>
          </a:stretch>
        </p:blipFill>
        <p:spPr>
          <a:xfrm>
            <a:off x="0" y="790392"/>
            <a:ext cx="9144000" cy="401360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1800" dirty="0"/>
              <a:t>View the new local portfolios in the new local electronic collection in discovery</a:t>
            </a:r>
          </a:p>
        </p:txBody>
      </p:sp>
      <p:sp>
        <p:nvSpPr>
          <p:cNvPr id="14" name="TextBox 13">
            <a:extLst>
              <a:ext uri="{FF2B5EF4-FFF2-40B4-BE49-F238E27FC236}">
                <a16:creationId xmlns:a16="http://schemas.microsoft.com/office/drawing/2014/main" id="{8510C3C5-8BB6-25CC-2CF6-B153DE749362}"/>
              </a:ext>
            </a:extLst>
          </p:cNvPr>
          <p:cNvSpPr txBox="1"/>
          <p:nvPr/>
        </p:nvSpPr>
        <p:spPr>
          <a:xfrm>
            <a:off x="1619672" y="1419622"/>
            <a:ext cx="2697884" cy="523220"/>
          </a:xfrm>
          <a:prstGeom prst="rect">
            <a:avLst/>
          </a:prstGeom>
          <a:solidFill>
            <a:srgbClr val="FFFF00"/>
          </a:solidFill>
          <a:ln>
            <a:solidFill>
              <a:schemeClr val="accent1"/>
            </a:solidFill>
          </a:ln>
        </p:spPr>
        <p:txBody>
          <a:bodyPr wrap="square" rtlCol="0">
            <a:spAutoFit/>
          </a:bodyPr>
          <a:lstStyle/>
          <a:p>
            <a:r>
              <a:rPr lang="en-US" sz="1400" dirty="0"/>
              <a:t>After clicking the link, we arrive to the URL of the portfolio</a:t>
            </a:r>
          </a:p>
        </p:txBody>
      </p:sp>
    </p:spTree>
    <p:extLst>
      <p:ext uri="{BB962C8B-B14F-4D97-AF65-F5344CB8AC3E}">
        <p14:creationId xmlns:p14="http://schemas.microsoft.com/office/powerpoint/2010/main" val="237629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The plan for this presentation</a:t>
            </a:r>
          </a:p>
        </p:txBody>
      </p:sp>
    </p:spTree>
    <p:extLst>
      <p:ext uri="{BB962C8B-B14F-4D97-AF65-F5344CB8AC3E}">
        <p14:creationId xmlns:p14="http://schemas.microsoft.com/office/powerpoint/2010/main" val="3828457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AA0D55-8151-5ACB-1774-3E4A4AE5181B}"/>
              </a:ext>
            </a:extLst>
          </p:cNvPr>
          <p:cNvPicPr>
            <a:picLocks noChangeAspect="1"/>
          </p:cNvPicPr>
          <p:nvPr/>
        </p:nvPicPr>
        <p:blipFill>
          <a:blip r:embed="rId2"/>
          <a:stretch>
            <a:fillRect/>
          </a:stretch>
        </p:blipFill>
        <p:spPr>
          <a:xfrm>
            <a:off x="0" y="1447052"/>
            <a:ext cx="9144000" cy="3212930"/>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1800" dirty="0"/>
              <a:t>View the new local portfolios in the new local electronic collection in discovery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Here is the second local portfolio.</a:t>
            </a:r>
            <a:endParaRPr lang="en-US" sz="2400" dirty="0"/>
          </a:p>
          <a:p>
            <a:pPr marL="285750" indent="-285750"/>
            <a:endParaRPr lang="en-US" dirty="0"/>
          </a:p>
          <a:p>
            <a:pPr marL="285750"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9F7E3D63-9C83-AE74-095B-AA1C0EC5E67D}"/>
              </a:ext>
            </a:extLst>
          </p:cNvPr>
          <p:cNvSpPr txBox="1"/>
          <p:nvPr/>
        </p:nvSpPr>
        <p:spPr>
          <a:xfrm>
            <a:off x="4644008" y="4155083"/>
            <a:ext cx="2697884" cy="307777"/>
          </a:xfrm>
          <a:prstGeom prst="rect">
            <a:avLst/>
          </a:prstGeom>
          <a:solidFill>
            <a:schemeClr val="bg1"/>
          </a:solidFill>
          <a:ln>
            <a:solidFill>
              <a:schemeClr val="accent1"/>
            </a:solidFill>
          </a:ln>
        </p:spPr>
        <p:txBody>
          <a:bodyPr wrap="square" rtlCol="0">
            <a:spAutoFit/>
          </a:bodyPr>
          <a:lstStyle/>
          <a:p>
            <a:r>
              <a:rPr lang="en-US" sz="1400" dirty="0"/>
              <a:t>We will click "Available Online"</a:t>
            </a:r>
          </a:p>
        </p:txBody>
      </p:sp>
      <p:cxnSp>
        <p:nvCxnSpPr>
          <p:cNvPr id="11" name="Straight Arrow Connector 10">
            <a:extLst>
              <a:ext uri="{FF2B5EF4-FFF2-40B4-BE49-F238E27FC236}">
                <a16:creationId xmlns:a16="http://schemas.microsoft.com/office/drawing/2014/main" id="{1368F85A-B06D-D8F3-989F-C72E01029FF2}"/>
              </a:ext>
            </a:extLst>
          </p:cNvPr>
          <p:cNvCxnSpPr>
            <a:cxnSpLocks/>
          </p:cNvCxnSpPr>
          <p:nvPr/>
        </p:nvCxnSpPr>
        <p:spPr>
          <a:xfrm flipH="1">
            <a:off x="3563888" y="4378336"/>
            <a:ext cx="10801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731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F18132-8922-28EC-9B1B-5E57D74503DC}"/>
              </a:ext>
            </a:extLst>
          </p:cNvPr>
          <p:cNvPicPr>
            <a:picLocks noChangeAspect="1"/>
          </p:cNvPicPr>
          <p:nvPr/>
        </p:nvPicPr>
        <p:blipFill>
          <a:blip r:embed="rId2"/>
          <a:stretch>
            <a:fillRect/>
          </a:stretch>
        </p:blipFill>
        <p:spPr>
          <a:xfrm>
            <a:off x="0" y="555609"/>
            <a:ext cx="9144000" cy="4032281"/>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1800" dirty="0"/>
              <a:t>View the new local portfolios in the new local electronic collection in discovery</a:t>
            </a:r>
          </a:p>
        </p:txBody>
      </p:sp>
      <p:sp>
        <p:nvSpPr>
          <p:cNvPr id="10" name="TextBox 9">
            <a:extLst>
              <a:ext uri="{FF2B5EF4-FFF2-40B4-BE49-F238E27FC236}">
                <a16:creationId xmlns:a16="http://schemas.microsoft.com/office/drawing/2014/main" id="{9F7E3D63-9C83-AE74-095B-AA1C0EC5E67D}"/>
              </a:ext>
            </a:extLst>
          </p:cNvPr>
          <p:cNvSpPr txBox="1"/>
          <p:nvPr/>
        </p:nvSpPr>
        <p:spPr>
          <a:xfrm>
            <a:off x="4555745" y="3932673"/>
            <a:ext cx="2697884" cy="523220"/>
          </a:xfrm>
          <a:prstGeom prst="rect">
            <a:avLst/>
          </a:prstGeom>
          <a:solidFill>
            <a:schemeClr val="bg1"/>
          </a:solidFill>
          <a:ln>
            <a:solidFill>
              <a:schemeClr val="accent1"/>
            </a:solidFill>
          </a:ln>
        </p:spPr>
        <p:txBody>
          <a:bodyPr wrap="square" rtlCol="0">
            <a:spAutoFit/>
          </a:bodyPr>
          <a:lstStyle/>
          <a:p>
            <a:r>
              <a:rPr lang="en-US" sz="1400" dirty="0"/>
              <a:t>This is the additional metadata we added to the bibliographic record</a:t>
            </a:r>
          </a:p>
        </p:txBody>
      </p:sp>
      <p:cxnSp>
        <p:nvCxnSpPr>
          <p:cNvPr id="11" name="Straight Arrow Connector 10">
            <a:extLst>
              <a:ext uri="{FF2B5EF4-FFF2-40B4-BE49-F238E27FC236}">
                <a16:creationId xmlns:a16="http://schemas.microsoft.com/office/drawing/2014/main" id="{1368F85A-B06D-D8F3-989F-C72E01029FF2}"/>
              </a:ext>
            </a:extLst>
          </p:cNvPr>
          <p:cNvCxnSpPr>
            <a:cxnSpLocks/>
          </p:cNvCxnSpPr>
          <p:nvPr/>
        </p:nvCxnSpPr>
        <p:spPr>
          <a:xfrm flipH="1">
            <a:off x="3131840" y="4155926"/>
            <a:ext cx="1423905" cy="72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AD4CA0-045E-A2D8-8A25-2F4210A87AF2}"/>
              </a:ext>
            </a:extLst>
          </p:cNvPr>
          <p:cNvSpPr txBox="1"/>
          <p:nvPr/>
        </p:nvSpPr>
        <p:spPr>
          <a:xfrm>
            <a:off x="5444480" y="2408570"/>
            <a:ext cx="2697884" cy="523220"/>
          </a:xfrm>
          <a:prstGeom prst="rect">
            <a:avLst/>
          </a:prstGeom>
          <a:solidFill>
            <a:schemeClr val="bg1"/>
          </a:solidFill>
          <a:ln>
            <a:solidFill>
              <a:schemeClr val="accent1"/>
            </a:solidFill>
          </a:ln>
        </p:spPr>
        <p:txBody>
          <a:bodyPr wrap="square" rtlCol="0">
            <a:spAutoFit/>
          </a:bodyPr>
          <a:lstStyle/>
          <a:p>
            <a:r>
              <a:rPr lang="en-US" sz="1400" dirty="0"/>
              <a:t>This is the public note we added to the portfolio</a:t>
            </a:r>
          </a:p>
        </p:txBody>
      </p:sp>
      <p:cxnSp>
        <p:nvCxnSpPr>
          <p:cNvPr id="12" name="Straight Arrow Connector 11">
            <a:extLst>
              <a:ext uri="{FF2B5EF4-FFF2-40B4-BE49-F238E27FC236}">
                <a16:creationId xmlns:a16="http://schemas.microsoft.com/office/drawing/2014/main" id="{680F32D5-10FF-5129-10D2-8D802EBBD4C7}"/>
              </a:ext>
            </a:extLst>
          </p:cNvPr>
          <p:cNvCxnSpPr>
            <a:cxnSpLocks/>
          </p:cNvCxnSpPr>
          <p:nvPr/>
        </p:nvCxnSpPr>
        <p:spPr>
          <a:xfrm flipH="1" flipV="1">
            <a:off x="4283968" y="2283718"/>
            <a:ext cx="1160512" cy="3481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10C3C5-8BB6-25CC-2CF6-B153DE749362}"/>
              </a:ext>
            </a:extLst>
          </p:cNvPr>
          <p:cNvSpPr txBox="1"/>
          <p:nvPr/>
        </p:nvSpPr>
        <p:spPr>
          <a:xfrm>
            <a:off x="5012432" y="987574"/>
            <a:ext cx="2697884" cy="307777"/>
          </a:xfrm>
          <a:prstGeom prst="rect">
            <a:avLst/>
          </a:prstGeom>
          <a:solidFill>
            <a:schemeClr val="bg1"/>
          </a:solidFill>
          <a:ln>
            <a:solidFill>
              <a:schemeClr val="accent1"/>
            </a:solidFill>
          </a:ln>
        </p:spPr>
        <p:txBody>
          <a:bodyPr wrap="square" rtlCol="0">
            <a:spAutoFit/>
          </a:bodyPr>
          <a:lstStyle/>
          <a:p>
            <a:r>
              <a:rPr lang="en-US" sz="1400" dirty="0"/>
              <a:t>We will click here for access</a:t>
            </a:r>
          </a:p>
        </p:txBody>
      </p:sp>
      <p:cxnSp>
        <p:nvCxnSpPr>
          <p:cNvPr id="15" name="Straight Arrow Connector 14">
            <a:extLst>
              <a:ext uri="{FF2B5EF4-FFF2-40B4-BE49-F238E27FC236}">
                <a16:creationId xmlns:a16="http://schemas.microsoft.com/office/drawing/2014/main" id="{F81C1F30-60C5-AFE5-0605-3640C32CFAF1}"/>
              </a:ext>
            </a:extLst>
          </p:cNvPr>
          <p:cNvCxnSpPr>
            <a:cxnSpLocks/>
          </p:cNvCxnSpPr>
          <p:nvPr/>
        </p:nvCxnSpPr>
        <p:spPr>
          <a:xfrm flipH="1">
            <a:off x="2915816" y="1210827"/>
            <a:ext cx="2096616" cy="5688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30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7304D5-F4D1-2B46-A3BF-2CA2855629F9}"/>
              </a:ext>
            </a:extLst>
          </p:cNvPr>
          <p:cNvPicPr>
            <a:picLocks noChangeAspect="1"/>
          </p:cNvPicPr>
          <p:nvPr/>
        </p:nvPicPr>
        <p:blipFill>
          <a:blip r:embed="rId2"/>
          <a:stretch>
            <a:fillRect/>
          </a:stretch>
        </p:blipFill>
        <p:spPr>
          <a:xfrm>
            <a:off x="809836" y="555526"/>
            <a:ext cx="7596336" cy="421087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1800" dirty="0"/>
              <a:t>View the new local portfolios in the new local electronic collection in discovery</a:t>
            </a:r>
          </a:p>
        </p:txBody>
      </p:sp>
      <p:sp>
        <p:nvSpPr>
          <p:cNvPr id="14" name="TextBox 13">
            <a:extLst>
              <a:ext uri="{FF2B5EF4-FFF2-40B4-BE49-F238E27FC236}">
                <a16:creationId xmlns:a16="http://schemas.microsoft.com/office/drawing/2014/main" id="{8510C3C5-8BB6-25CC-2CF6-B153DE749362}"/>
              </a:ext>
            </a:extLst>
          </p:cNvPr>
          <p:cNvSpPr txBox="1"/>
          <p:nvPr/>
        </p:nvSpPr>
        <p:spPr>
          <a:xfrm>
            <a:off x="2627784" y="1921608"/>
            <a:ext cx="2697884" cy="523220"/>
          </a:xfrm>
          <a:prstGeom prst="rect">
            <a:avLst/>
          </a:prstGeom>
          <a:solidFill>
            <a:srgbClr val="FFFF00"/>
          </a:solidFill>
          <a:ln>
            <a:solidFill>
              <a:schemeClr val="accent1"/>
            </a:solidFill>
          </a:ln>
        </p:spPr>
        <p:txBody>
          <a:bodyPr wrap="square" rtlCol="0">
            <a:spAutoFit/>
          </a:bodyPr>
          <a:lstStyle/>
          <a:p>
            <a:r>
              <a:rPr lang="en-US" sz="1400" dirty="0"/>
              <a:t>After clicking the link, we arrive to the URL of the portfolio</a:t>
            </a:r>
          </a:p>
        </p:txBody>
      </p:sp>
    </p:spTree>
    <p:extLst>
      <p:ext uri="{BB962C8B-B14F-4D97-AF65-F5344CB8AC3E}">
        <p14:creationId xmlns:p14="http://schemas.microsoft.com/office/powerpoint/2010/main" val="1854076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plan for this presentation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dirty="0"/>
              <a:t>In our example here we will first create two local portfolios:</a:t>
            </a:r>
          </a:p>
          <a:p>
            <a:pPr marL="457200" indent="-457200">
              <a:buFont typeface="+mj-lt"/>
              <a:buAutoNum type="arabicPeriod"/>
            </a:pPr>
            <a:r>
              <a:rPr lang="en-US" dirty="0"/>
              <a:t>Title "The Health Benefits of BBQ Grilling" with URL </a:t>
            </a:r>
            <a:r>
              <a:rPr lang="en-US" dirty="0">
                <a:hlinkClick r:id="rId2"/>
              </a:rPr>
              <a:t>https://www.willowranchrestaurant.com/blog/bbq-restaurant/the-health-benefits-of-bbq-grilling</a:t>
            </a:r>
            <a:r>
              <a:rPr lang="en-US" dirty="0"/>
              <a:t> </a:t>
            </a:r>
          </a:p>
          <a:p>
            <a:pPr marL="457200" indent="-457200">
              <a:buFont typeface="+mj-lt"/>
              <a:buAutoNum type="arabicPeriod"/>
            </a:pPr>
            <a:r>
              <a:rPr lang="en-US" sz="2400" dirty="0"/>
              <a:t>Title "Health Benefits of Grilling Food" with URL </a:t>
            </a:r>
            <a:r>
              <a:rPr lang="en-US" sz="2400" dirty="0">
                <a:hlinkClick r:id="rId3"/>
              </a:rPr>
              <a:t>https://nyhealth.com/news/health-benefits-of-grilling-food</a:t>
            </a:r>
            <a:endParaRPr lang="en-US" sz="2400" dirty="0"/>
          </a:p>
          <a:p>
            <a:pPr marL="0" indent="0">
              <a:buNone/>
            </a:pPr>
            <a:endParaRPr lang="en-US" sz="2400" dirty="0"/>
          </a:p>
        </p:txBody>
      </p:sp>
    </p:spTree>
    <p:extLst>
      <p:ext uri="{BB962C8B-B14F-4D97-AF65-F5344CB8AC3E}">
        <p14:creationId xmlns:p14="http://schemas.microsoft.com/office/powerpoint/2010/main" val="36489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plan for this presentation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dirty="0"/>
              <a:t>Next, we will create a local electronic collection called "Resources about barbecuing"</a:t>
            </a:r>
          </a:p>
          <a:p>
            <a:pPr marL="285750" indent="-285750">
              <a:buFont typeface="Arial" panose="020B0604020202020204" pitchFamily="34" charset="0"/>
              <a:buChar char="•"/>
            </a:pPr>
            <a:r>
              <a:rPr lang="en-US" dirty="0"/>
              <a:t>Finally, we will add the two local portfolios which we created to the local electronic collection which we created.</a:t>
            </a:r>
            <a:endParaRPr lang="en-US" sz="2400" dirty="0"/>
          </a:p>
          <a:p>
            <a:pPr marL="0" indent="0">
              <a:buNone/>
            </a:pPr>
            <a:endParaRPr lang="en-US" sz="2400" dirty="0"/>
          </a:p>
        </p:txBody>
      </p:sp>
    </p:spTree>
    <p:extLst>
      <p:ext uri="{BB962C8B-B14F-4D97-AF65-F5344CB8AC3E}">
        <p14:creationId xmlns:p14="http://schemas.microsoft.com/office/powerpoint/2010/main" val="335710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Creating the local portfolios</a:t>
            </a:r>
          </a:p>
        </p:txBody>
      </p:sp>
    </p:spTree>
    <p:extLst>
      <p:ext uri="{BB962C8B-B14F-4D97-AF65-F5344CB8AC3E}">
        <p14:creationId xmlns:p14="http://schemas.microsoft.com/office/powerpoint/2010/main" val="311516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local portfolios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744415"/>
          </a:xfrm>
        </p:spPr>
        <p:txBody>
          <a:bodyPr>
            <a:normAutofit lnSpcReduction="10000"/>
          </a:bodyPr>
          <a:lstStyle/>
          <a:p>
            <a:pPr marL="285750" indent="-285750">
              <a:buFont typeface="Arial" panose="020B0604020202020204" pitchFamily="34" charset="0"/>
              <a:buChar char="•"/>
            </a:pPr>
            <a:r>
              <a:rPr lang="en-US" sz="2400" dirty="0"/>
              <a:t>Before we create a new portfolio, we will talk about the two possible "Creation  Types":</a:t>
            </a:r>
          </a:p>
          <a:p>
            <a:pPr marL="914400" lvl="1" indent="-457200">
              <a:buFont typeface="+mj-lt"/>
              <a:buAutoNum type="arabicPeriod"/>
            </a:pPr>
            <a:r>
              <a:rPr lang="en-US" dirty="0"/>
              <a:t>Create new title: This method will create not only the new portfolio but also a new bibliographic record based on the fields entered in the "New Portfolio page".  Later the new bibliographic record can be edited by a professional cataloger (or any staff user with cataloging roles).  This method is recommended if there does not already exist a bibliographic record for the portfolio. </a:t>
            </a:r>
          </a:p>
          <a:p>
            <a:pPr marL="914400" lvl="1" indent="-457200">
              <a:buFont typeface="+mj-lt"/>
              <a:buAutoNum type="arabicPeriod"/>
            </a:pPr>
            <a:r>
              <a:rPr lang="en-US" dirty="0"/>
              <a:t>Use existing title: This method allows the staff user to link the portfolio to an already existing bibliographic record. This method is recommended if there already exists a bibliographic record for the portfolio.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93155989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2032</TotalTime>
  <Words>1710</Words>
  <Application>Microsoft Office PowerPoint</Application>
  <PresentationFormat>On-screen Show (16:9)</PresentationFormat>
  <Paragraphs>147</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IGeLU_2016_16X9 (1)</vt:lpstr>
      <vt:lpstr>How to create local portfolios and local electronic collections</vt:lpstr>
      <vt:lpstr>PowerPoint Presentation</vt:lpstr>
      <vt:lpstr>Introduction</vt:lpstr>
      <vt:lpstr>Introduction</vt:lpstr>
      <vt:lpstr>The plan for this presentation</vt:lpstr>
      <vt:lpstr>The plan for this presentation</vt:lpstr>
      <vt:lpstr>The plan for this presentation</vt:lpstr>
      <vt:lpstr>Creating the local portfolios</vt:lpstr>
      <vt:lpstr>Creating the local portfolios</vt:lpstr>
      <vt:lpstr>Creating the local portfolios</vt:lpstr>
      <vt:lpstr>Creating the local portfolios</vt:lpstr>
      <vt:lpstr>Creating the local portfolios</vt:lpstr>
      <vt:lpstr>Creating the local portfolios</vt:lpstr>
      <vt:lpstr>Creating the local portfolios</vt:lpstr>
      <vt:lpstr>Creating the local portfolios</vt:lpstr>
      <vt:lpstr>Creating the local portfolios</vt:lpstr>
      <vt:lpstr>Creating the local portfolios</vt:lpstr>
      <vt:lpstr>Creating the local portfolios</vt:lpstr>
      <vt:lpstr>Creating the local portfolios</vt:lpstr>
      <vt:lpstr>Creating the local portfolios</vt:lpstr>
      <vt:lpstr>Creating the local portfolios</vt:lpstr>
      <vt:lpstr>Creating the local portfolios</vt:lpstr>
      <vt:lpstr>Creating the local portfolios</vt:lpstr>
      <vt:lpstr>Creating the local portfolios</vt:lpstr>
      <vt:lpstr>Creating the local portfolios</vt:lpstr>
      <vt:lpstr>The bibliographic records of the new portfolios</vt:lpstr>
      <vt:lpstr>The bibliographic records of the new portfolios</vt:lpstr>
      <vt:lpstr>The bibliographic records of the new portfolios</vt:lpstr>
      <vt:lpstr>The bibliographic records of the new portfolios</vt:lpstr>
      <vt:lpstr>The bibliographic records of the new portfolios</vt:lpstr>
      <vt:lpstr>The bibliographic records of the new portfolios</vt:lpstr>
      <vt:lpstr>Creating the local electronic collection</vt:lpstr>
      <vt:lpstr>Creating the local electronic collection</vt:lpstr>
      <vt:lpstr>Creating the local electronic collection</vt:lpstr>
      <vt:lpstr>Creating the local electronic collection</vt:lpstr>
      <vt:lpstr>Creating the local electronic collection</vt:lpstr>
      <vt:lpstr>Creating the local electronic collection</vt:lpstr>
      <vt:lpstr>Creating the local electronic collection</vt:lpstr>
      <vt:lpstr>Creating the local electronic collection</vt:lpstr>
      <vt:lpstr>Creating the local electronic collection</vt:lpstr>
      <vt:lpstr>Creating the local electronic collection</vt:lpstr>
      <vt:lpstr>Creating the local electronic collection</vt:lpstr>
      <vt:lpstr>Creating the local electronic collection</vt:lpstr>
      <vt:lpstr>Creating the local electronic collection</vt:lpstr>
      <vt:lpstr>Creating the local electronic collection</vt:lpstr>
      <vt:lpstr>View the new local portfolios in the new local electronic collection in discovery</vt:lpstr>
      <vt:lpstr>View the new local portfolios in the new local electronic collection in discovery</vt:lpstr>
      <vt:lpstr>View the new local portfolios in the new local electronic collection in discovery</vt:lpstr>
      <vt:lpstr>View the new local portfolios in the new local electronic collection in discovery</vt:lpstr>
      <vt:lpstr>View the new local portfolios in the new local electronic collection in discovery</vt:lpstr>
      <vt:lpstr>View the new local portfolios in the new local electronic collection in discovery</vt:lpstr>
      <vt:lpstr>View the new local portfolios in the new local electronic collection in discovery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37</cp:revision>
  <dcterms:created xsi:type="dcterms:W3CDTF">2021-11-30T14:32:13Z</dcterms:created>
  <dcterms:modified xsi:type="dcterms:W3CDTF">2024-01-29T13:54:11Z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