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4622" r:id="rId5"/>
    <p:sldId id="4619" r:id="rId6"/>
    <p:sldId id="4642" r:id="rId7"/>
    <p:sldId id="4643" r:id="rId8"/>
    <p:sldId id="1788" r:id="rId9"/>
    <p:sldId id="1865" r:id="rId10"/>
    <p:sldId id="1928" r:id="rId11"/>
    <p:sldId id="1939" r:id="rId12"/>
    <p:sldId id="4632" r:id="rId13"/>
    <p:sldId id="4633" r:id="rId14"/>
    <p:sldId id="4634" r:id="rId15"/>
    <p:sldId id="1938" r:id="rId16"/>
    <p:sldId id="1929" r:id="rId17"/>
    <p:sldId id="1941" r:id="rId18"/>
    <p:sldId id="1942" r:id="rId19"/>
    <p:sldId id="4635" r:id="rId20"/>
    <p:sldId id="4636" r:id="rId21"/>
    <p:sldId id="1897" r:id="rId22"/>
    <p:sldId id="1943" r:id="rId23"/>
    <p:sldId id="4637" r:id="rId24"/>
    <p:sldId id="1761" r:id="rId25"/>
    <p:sldId id="1900" r:id="rId26"/>
    <p:sldId id="1913" r:id="rId27"/>
    <p:sldId id="4638" r:id="rId28"/>
    <p:sldId id="4639" r:id="rId29"/>
    <p:sldId id="1777" r:id="rId30"/>
    <p:sldId id="4640" r:id="rId31"/>
    <p:sldId id="1908" r:id="rId32"/>
    <p:sldId id="4641" r:id="rId33"/>
    <p:sldId id="1692"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5880C-5431-4D29-9125-D8084779BF9C}" v="32" dt="2023-10-04T12:58:30.84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C827556E-7181-4140-9D59-8A05511C85A1}"/>
    <pc:docChg chg="undo custSel addSld delSld modSld">
      <pc:chgData name="Yoel Kortick" userId="167978f5-7f40-4909-85d5-d4149554ad4e" providerId="ADAL" clId="{C827556E-7181-4140-9D59-8A05511C85A1}" dt="2023-10-03T08:50:01.906" v="3177" actId="208"/>
      <pc:docMkLst>
        <pc:docMk/>
      </pc:docMkLst>
      <pc:sldChg chg="del">
        <pc:chgData name="Yoel Kortick" userId="167978f5-7f40-4909-85d5-d4149554ad4e" providerId="ADAL" clId="{C827556E-7181-4140-9D59-8A05511C85A1}" dt="2023-10-02T14:49:37.670" v="13" actId="47"/>
        <pc:sldMkLst>
          <pc:docMk/>
          <pc:sldMk cId="3267142644" sldId="1724"/>
        </pc:sldMkLst>
      </pc:sldChg>
      <pc:sldChg chg="del">
        <pc:chgData name="Yoel Kortick" userId="167978f5-7f40-4909-85d5-d4149554ad4e" providerId="ADAL" clId="{C827556E-7181-4140-9D59-8A05511C85A1}" dt="2023-10-02T14:48:32.287" v="7" actId="47"/>
        <pc:sldMkLst>
          <pc:docMk/>
          <pc:sldMk cId="727170691" sldId="1773"/>
        </pc:sldMkLst>
      </pc:sldChg>
      <pc:sldChg chg="addSp delSp modSp mod">
        <pc:chgData name="Yoel Kortick" userId="167978f5-7f40-4909-85d5-d4149554ad4e" providerId="ADAL" clId="{C827556E-7181-4140-9D59-8A05511C85A1}" dt="2023-10-03T06:57:52.918" v="1250" actId="208"/>
        <pc:sldMkLst>
          <pc:docMk/>
          <pc:sldMk cId="48876376" sldId="1777"/>
        </pc:sldMkLst>
        <pc:spChg chg="mod">
          <ac:chgData name="Yoel Kortick" userId="167978f5-7f40-4909-85d5-d4149554ad4e" providerId="ADAL" clId="{C827556E-7181-4140-9D59-8A05511C85A1}" dt="2023-10-03T06:57:32.252" v="1241" actId="14100"/>
          <ac:spMkLst>
            <pc:docMk/>
            <pc:sldMk cId="48876376" sldId="1777"/>
            <ac:spMk id="6" creationId="{60AC4CAF-F58B-F630-5C74-41CCD565CE43}"/>
          </ac:spMkLst>
        </pc:spChg>
        <pc:spChg chg="mod">
          <ac:chgData name="Yoel Kortick" userId="167978f5-7f40-4909-85d5-d4149554ad4e" providerId="ADAL" clId="{C827556E-7181-4140-9D59-8A05511C85A1}" dt="2023-10-03T06:57:51.242" v="1249" actId="14100"/>
          <ac:spMkLst>
            <pc:docMk/>
            <pc:sldMk cId="48876376" sldId="1777"/>
            <ac:spMk id="7" creationId="{92FF8F52-EFEB-D104-5124-ED963024F1A1}"/>
          </ac:spMkLst>
        </pc:spChg>
        <pc:spChg chg="add mod">
          <ac:chgData name="Yoel Kortick" userId="167978f5-7f40-4909-85d5-d4149554ad4e" providerId="ADAL" clId="{C827556E-7181-4140-9D59-8A05511C85A1}" dt="2023-10-03T06:57:43.898" v="1247" actId="1038"/>
          <ac:spMkLst>
            <pc:docMk/>
            <pc:sldMk cId="48876376" sldId="1777"/>
            <ac:spMk id="8" creationId="{78ABA1B5-32C3-5929-808F-9BA970985140}"/>
          </ac:spMkLst>
        </pc:spChg>
        <pc:picChg chg="add mod ord">
          <ac:chgData name="Yoel Kortick" userId="167978f5-7f40-4909-85d5-d4149554ad4e" providerId="ADAL" clId="{C827556E-7181-4140-9D59-8A05511C85A1}" dt="2023-10-03T06:57:52.918" v="1250" actId="208"/>
          <ac:picMkLst>
            <pc:docMk/>
            <pc:sldMk cId="48876376" sldId="1777"/>
            <ac:picMk id="3" creationId="{15C9C646-B3CD-1E0B-83F1-0353B457C1DC}"/>
          </ac:picMkLst>
        </pc:picChg>
        <pc:picChg chg="del">
          <ac:chgData name="Yoel Kortick" userId="167978f5-7f40-4909-85d5-d4149554ad4e" providerId="ADAL" clId="{C827556E-7181-4140-9D59-8A05511C85A1}" dt="2023-10-03T06:57:23.461" v="1237" actId="478"/>
          <ac:picMkLst>
            <pc:docMk/>
            <pc:sldMk cId="48876376" sldId="1777"/>
            <ac:picMk id="5" creationId="{C66A2C32-818B-E463-204F-878D85219D3A}"/>
          </ac:picMkLst>
        </pc:picChg>
      </pc:sldChg>
      <pc:sldChg chg="addSp delSp modSp mod">
        <pc:chgData name="Yoel Kortick" userId="167978f5-7f40-4909-85d5-d4149554ad4e" providerId="ADAL" clId="{C827556E-7181-4140-9D59-8A05511C85A1}" dt="2023-10-03T07:28:50.716" v="1777" actId="1035"/>
        <pc:sldMkLst>
          <pc:docMk/>
          <pc:sldMk cId="2091513633" sldId="1862"/>
        </pc:sldMkLst>
        <pc:spChg chg="mod">
          <ac:chgData name="Yoel Kortick" userId="167978f5-7f40-4909-85d5-d4149554ad4e" providerId="ADAL" clId="{C827556E-7181-4140-9D59-8A05511C85A1}" dt="2023-10-03T07:06:41.249" v="1332" actId="14100"/>
          <ac:spMkLst>
            <pc:docMk/>
            <pc:sldMk cId="2091513633" sldId="1862"/>
            <ac:spMk id="4" creationId="{76BE7AB8-528A-4254-8CB2-E61AC68FA88F}"/>
          </ac:spMkLst>
        </pc:spChg>
        <pc:spChg chg="add mod">
          <ac:chgData name="Yoel Kortick" userId="167978f5-7f40-4909-85d5-d4149554ad4e" providerId="ADAL" clId="{C827556E-7181-4140-9D59-8A05511C85A1}" dt="2023-10-03T07:28:37.918" v="1767" actId="208"/>
          <ac:spMkLst>
            <pc:docMk/>
            <pc:sldMk cId="2091513633" sldId="1862"/>
            <ac:spMk id="15" creationId="{495D305C-FE7E-BABF-C551-53500968EFF2}"/>
          </ac:spMkLst>
        </pc:spChg>
        <pc:spChg chg="add mod">
          <ac:chgData name="Yoel Kortick" userId="167978f5-7f40-4909-85d5-d4149554ad4e" providerId="ADAL" clId="{C827556E-7181-4140-9D59-8A05511C85A1}" dt="2023-10-03T07:28:50.716" v="1777" actId="1035"/>
          <ac:spMkLst>
            <pc:docMk/>
            <pc:sldMk cId="2091513633" sldId="1862"/>
            <ac:spMk id="17" creationId="{EC6DB69B-4A1C-42EB-ADD2-B4BD20BB1862}"/>
          </ac:spMkLst>
        </pc:spChg>
        <pc:picChg chg="add mod">
          <ac:chgData name="Yoel Kortick" userId="167978f5-7f40-4909-85d5-d4149554ad4e" providerId="ADAL" clId="{C827556E-7181-4140-9D59-8A05511C85A1}" dt="2023-10-03T07:04:55.076" v="1280" actId="208"/>
          <ac:picMkLst>
            <pc:docMk/>
            <pc:sldMk cId="2091513633" sldId="1862"/>
            <ac:picMk id="3" creationId="{560AB36D-5EE8-86BD-44D4-CA6983C2550B}"/>
          </ac:picMkLst>
        </pc:picChg>
        <pc:picChg chg="add mod">
          <ac:chgData name="Yoel Kortick" userId="167978f5-7f40-4909-85d5-d4149554ad4e" providerId="ADAL" clId="{C827556E-7181-4140-9D59-8A05511C85A1}" dt="2023-10-03T07:05:45.020" v="1289" actId="208"/>
          <ac:picMkLst>
            <pc:docMk/>
            <pc:sldMk cId="2091513633" sldId="1862"/>
            <ac:picMk id="6" creationId="{51F13AB9-FE17-79D3-2EDC-701186750E41}"/>
          </ac:picMkLst>
        </pc:picChg>
        <pc:picChg chg="add mod">
          <ac:chgData name="Yoel Kortick" userId="167978f5-7f40-4909-85d5-d4149554ad4e" providerId="ADAL" clId="{C827556E-7181-4140-9D59-8A05511C85A1}" dt="2023-10-03T07:06:35.188" v="1331" actId="208"/>
          <ac:picMkLst>
            <pc:docMk/>
            <pc:sldMk cId="2091513633" sldId="1862"/>
            <ac:picMk id="8" creationId="{B85FAB36-BA52-24D8-0D33-E8EDE5B33D91}"/>
          </ac:picMkLst>
        </pc:picChg>
        <pc:picChg chg="del">
          <ac:chgData name="Yoel Kortick" userId="167978f5-7f40-4909-85d5-d4149554ad4e" providerId="ADAL" clId="{C827556E-7181-4140-9D59-8A05511C85A1}" dt="2023-10-03T07:05:30.371" v="1281" actId="478"/>
          <ac:picMkLst>
            <pc:docMk/>
            <pc:sldMk cId="2091513633" sldId="1862"/>
            <ac:picMk id="10" creationId="{E0F10B2D-EB48-B060-7E94-C1155A6DDB0D}"/>
          </ac:picMkLst>
        </pc:picChg>
        <pc:picChg chg="del">
          <ac:chgData name="Yoel Kortick" userId="167978f5-7f40-4909-85d5-d4149554ad4e" providerId="ADAL" clId="{C827556E-7181-4140-9D59-8A05511C85A1}" dt="2023-10-03T07:06:24.500" v="1292" actId="478"/>
          <ac:picMkLst>
            <pc:docMk/>
            <pc:sldMk cId="2091513633" sldId="1862"/>
            <ac:picMk id="12" creationId="{BA6FBBA6-56A7-3450-60A0-5A59789B520A}"/>
          </ac:picMkLst>
        </pc:picChg>
        <pc:picChg chg="add mod">
          <ac:chgData name="Yoel Kortick" userId="167978f5-7f40-4909-85d5-d4149554ad4e" providerId="ADAL" clId="{C827556E-7181-4140-9D59-8A05511C85A1}" dt="2023-10-03T07:09:34.338" v="1378" actId="208"/>
          <ac:picMkLst>
            <pc:docMk/>
            <pc:sldMk cId="2091513633" sldId="1862"/>
            <ac:picMk id="13" creationId="{084EB79B-8AD3-3532-8570-5D323591146F}"/>
          </ac:picMkLst>
        </pc:picChg>
        <pc:picChg chg="del">
          <ac:chgData name="Yoel Kortick" userId="167978f5-7f40-4909-85d5-d4149554ad4e" providerId="ADAL" clId="{C827556E-7181-4140-9D59-8A05511C85A1}" dt="2023-10-03T07:09:13.335" v="1333" actId="478"/>
          <ac:picMkLst>
            <pc:docMk/>
            <pc:sldMk cId="2091513633" sldId="1862"/>
            <ac:picMk id="14" creationId="{9A5D7523-8CF2-7807-9781-7ABDC25CFD54}"/>
          </ac:picMkLst>
        </pc:picChg>
        <pc:picChg chg="del">
          <ac:chgData name="Yoel Kortick" userId="167978f5-7f40-4909-85d5-d4149554ad4e" providerId="ADAL" clId="{C827556E-7181-4140-9D59-8A05511C85A1}" dt="2023-10-03T07:04:45.972" v="1276" actId="478"/>
          <ac:picMkLst>
            <pc:docMk/>
            <pc:sldMk cId="2091513633" sldId="1862"/>
            <ac:picMk id="16" creationId="{5FBF1C78-348C-75B7-4F30-2946A54A647B}"/>
          </ac:picMkLst>
        </pc:picChg>
      </pc:sldChg>
      <pc:sldChg chg="addSp delSp modSp mod">
        <pc:chgData name="Yoel Kortick" userId="167978f5-7f40-4909-85d5-d4149554ad4e" providerId="ADAL" clId="{C827556E-7181-4140-9D59-8A05511C85A1}" dt="2023-10-03T07:11:05.483" v="1403" actId="1038"/>
        <pc:sldMkLst>
          <pc:docMk/>
          <pc:sldMk cId="2731231364" sldId="1863"/>
        </pc:sldMkLst>
        <pc:spChg chg="mod">
          <ac:chgData name="Yoel Kortick" userId="167978f5-7f40-4909-85d5-d4149554ad4e" providerId="ADAL" clId="{C827556E-7181-4140-9D59-8A05511C85A1}" dt="2023-10-03T07:10:54.329" v="1394" actId="1076"/>
          <ac:spMkLst>
            <pc:docMk/>
            <pc:sldMk cId="2731231364" sldId="1863"/>
            <ac:spMk id="2" creationId="{96C892FA-1BC8-685B-9651-B1FBB08B89C0}"/>
          </ac:spMkLst>
        </pc:spChg>
        <pc:spChg chg="mod">
          <ac:chgData name="Yoel Kortick" userId="167978f5-7f40-4909-85d5-d4149554ad4e" providerId="ADAL" clId="{C827556E-7181-4140-9D59-8A05511C85A1}" dt="2023-10-03T07:10:51.391" v="1393" actId="1038"/>
          <ac:spMkLst>
            <pc:docMk/>
            <pc:sldMk cId="2731231364" sldId="1863"/>
            <ac:spMk id="6" creationId="{61573FAF-BB78-42AA-DF0F-C2561922F01E}"/>
          </ac:spMkLst>
        </pc:spChg>
        <pc:spChg chg="mod">
          <ac:chgData name="Yoel Kortick" userId="167978f5-7f40-4909-85d5-d4149554ad4e" providerId="ADAL" clId="{C827556E-7181-4140-9D59-8A05511C85A1}" dt="2023-10-03T07:11:02.971" v="1399" actId="1035"/>
          <ac:spMkLst>
            <pc:docMk/>
            <pc:sldMk cId="2731231364" sldId="1863"/>
            <ac:spMk id="7" creationId="{4B617CB5-A204-251E-D810-CCDDE44F554B}"/>
          </ac:spMkLst>
        </pc:spChg>
        <pc:spChg chg="mod">
          <ac:chgData name="Yoel Kortick" userId="167978f5-7f40-4909-85d5-d4149554ad4e" providerId="ADAL" clId="{C827556E-7181-4140-9D59-8A05511C85A1}" dt="2023-10-03T07:11:05.483" v="1403" actId="1038"/>
          <ac:spMkLst>
            <pc:docMk/>
            <pc:sldMk cId="2731231364" sldId="1863"/>
            <ac:spMk id="8" creationId="{549EC5D8-D4A7-15AE-7E42-E3E8CCB98449}"/>
          </ac:spMkLst>
        </pc:spChg>
        <pc:picChg chg="del">
          <ac:chgData name="Yoel Kortick" userId="167978f5-7f40-4909-85d5-d4149554ad4e" providerId="ADAL" clId="{C827556E-7181-4140-9D59-8A05511C85A1}" dt="2023-10-03T07:10:26.818" v="1379" actId="478"/>
          <ac:picMkLst>
            <pc:docMk/>
            <pc:sldMk cId="2731231364" sldId="1863"/>
            <ac:picMk id="5" creationId="{0025E7BD-CBE0-1A45-715B-8DF5511C2E2D}"/>
          </ac:picMkLst>
        </pc:picChg>
        <pc:picChg chg="add mod ord">
          <ac:chgData name="Yoel Kortick" userId="167978f5-7f40-4909-85d5-d4149554ad4e" providerId="ADAL" clId="{C827556E-7181-4140-9D59-8A05511C85A1}" dt="2023-10-03T07:10:56.694" v="1395" actId="208"/>
          <ac:picMkLst>
            <pc:docMk/>
            <pc:sldMk cId="2731231364" sldId="1863"/>
            <ac:picMk id="9" creationId="{2CC98EDB-2384-B170-E3F8-2B7E68C5442B}"/>
          </ac:picMkLst>
        </pc:picChg>
      </pc:sldChg>
      <pc:sldChg chg="addSp delSp modSp mod">
        <pc:chgData name="Yoel Kortick" userId="167978f5-7f40-4909-85d5-d4149554ad4e" providerId="ADAL" clId="{C827556E-7181-4140-9D59-8A05511C85A1}" dt="2023-10-03T08:19:40.554" v="2698" actId="14100"/>
        <pc:sldMkLst>
          <pc:docMk/>
          <pc:sldMk cId="2741110321" sldId="1864"/>
        </pc:sldMkLst>
        <pc:spChg chg="del">
          <ac:chgData name="Yoel Kortick" userId="167978f5-7f40-4909-85d5-d4149554ad4e" providerId="ADAL" clId="{C827556E-7181-4140-9D59-8A05511C85A1}" dt="2023-10-03T07:13:59.610" v="1461" actId="478"/>
          <ac:spMkLst>
            <pc:docMk/>
            <pc:sldMk cId="2741110321" sldId="1864"/>
            <ac:spMk id="5" creationId="{E70C619B-55A5-8528-41FC-064D937D7F5C}"/>
          </ac:spMkLst>
        </pc:spChg>
        <pc:spChg chg="mod">
          <ac:chgData name="Yoel Kortick" userId="167978f5-7f40-4909-85d5-d4149554ad4e" providerId="ADAL" clId="{C827556E-7181-4140-9D59-8A05511C85A1}" dt="2023-10-03T07:15:12.241" v="1481" actId="1037"/>
          <ac:spMkLst>
            <pc:docMk/>
            <pc:sldMk cId="2741110321" sldId="1864"/>
            <ac:spMk id="10" creationId="{ACE7DE41-2411-AC40-A214-60C23D2948EE}"/>
          </ac:spMkLst>
        </pc:spChg>
        <pc:spChg chg="mod">
          <ac:chgData name="Yoel Kortick" userId="167978f5-7f40-4909-85d5-d4149554ad4e" providerId="ADAL" clId="{C827556E-7181-4140-9D59-8A05511C85A1}" dt="2023-10-03T07:15:12.241" v="1481" actId="1037"/>
          <ac:spMkLst>
            <pc:docMk/>
            <pc:sldMk cId="2741110321" sldId="1864"/>
            <ac:spMk id="11" creationId="{F7ECA7D7-87BD-0CCF-4D59-C77EAA1FDD27}"/>
          </ac:spMkLst>
        </pc:spChg>
        <pc:spChg chg="mod">
          <ac:chgData name="Yoel Kortick" userId="167978f5-7f40-4909-85d5-d4149554ad4e" providerId="ADAL" clId="{C827556E-7181-4140-9D59-8A05511C85A1}" dt="2023-10-03T08:19:30.342" v="2695" actId="12"/>
          <ac:spMkLst>
            <pc:docMk/>
            <pc:sldMk cId="2741110321" sldId="1864"/>
            <ac:spMk id="12" creationId="{8D01F02D-7330-317E-B14C-A08C085DFB7D}"/>
          </ac:spMkLst>
        </pc:spChg>
        <pc:spChg chg="mod">
          <ac:chgData name="Yoel Kortick" userId="167978f5-7f40-4909-85d5-d4149554ad4e" providerId="ADAL" clId="{C827556E-7181-4140-9D59-8A05511C85A1}" dt="2023-10-03T07:15:12.241" v="1481" actId="1037"/>
          <ac:spMkLst>
            <pc:docMk/>
            <pc:sldMk cId="2741110321" sldId="1864"/>
            <ac:spMk id="15" creationId="{FEF8B2AB-38C9-DA65-B1AB-8CCA1A166177}"/>
          </ac:spMkLst>
        </pc:spChg>
        <pc:spChg chg="add mod">
          <ac:chgData name="Yoel Kortick" userId="167978f5-7f40-4909-85d5-d4149554ad4e" providerId="ADAL" clId="{C827556E-7181-4140-9D59-8A05511C85A1}" dt="2023-10-03T07:15:25.869" v="1488" actId="1037"/>
          <ac:spMkLst>
            <pc:docMk/>
            <pc:sldMk cId="2741110321" sldId="1864"/>
            <ac:spMk id="20" creationId="{341C214A-C4EA-61DB-46B0-9A0D9C9CC508}"/>
          </ac:spMkLst>
        </pc:spChg>
        <pc:spChg chg="add del mod">
          <ac:chgData name="Yoel Kortick" userId="167978f5-7f40-4909-85d5-d4149554ad4e" providerId="ADAL" clId="{C827556E-7181-4140-9D59-8A05511C85A1}" dt="2023-10-03T08:18:44.499" v="2645" actId="478"/>
          <ac:spMkLst>
            <pc:docMk/>
            <pc:sldMk cId="2741110321" sldId="1864"/>
            <ac:spMk id="21" creationId="{7D3351AC-0D85-2C68-A881-E8DAB0431E88}"/>
          </ac:spMkLst>
        </pc:spChg>
        <pc:spChg chg="add mod">
          <ac:chgData name="Yoel Kortick" userId="167978f5-7f40-4909-85d5-d4149554ad4e" providerId="ADAL" clId="{C827556E-7181-4140-9D59-8A05511C85A1}" dt="2023-10-03T08:19:26.815" v="2694" actId="14100"/>
          <ac:spMkLst>
            <pc:docMk/>
            <pc:sldMk cId="2741110321" sldId="1864"/>
            <ac:spMk id="22" creationId="{411311C4-4B79-9DD0-318F-D1C61A7F153D}"/>
          </ac:spMkLst>
        </pc:spChg>
        <pc:picChg chg="add del">
          <ac:chgData name="Yoel Kortick" userId="167978f5-7f40-4909-85d5-d4149554ad4e" providerId="ADAL" clId="{C827556E-7181-4140-9D59-8A05511C85A1}" dt="2023-10-03T07:12:19.706" v="1406" actId="22"/>
          <ac:picMkLst>
            <pc:docMk/>
            <pc:sldMk cId="2741110321" sldId="1864"/>
            <ac:picMk id="3" creationId="{247BC260-9D5B-EBAD-2040-86F7011812AB}"/>
          </ac:picMkLst>
        </pc:picChg>
        <pc:picChg chg="add del mod">
          <ac:chgData name="Yoel Kortick" userId="167978f5-7f40-4909-85d5-d4149554ad4e" providerId="ADAL" clId="{C827556E-7181-4140-9D59-8A05511C85A1}" dt="2023-10-03T07:13:06.944" v="1421" actId="478"/>
          <ac:picMkLst>
            <pc:docMk/>
            <pc:sldMk cId="2741110321" sldId="1864"/>
            <ac:picMk id="6" creationId="{3B418E1F-78F7-3B16-A9D5-76BD8890933E}"/>
          </ac:picMkLst>
        </pc:picChg>
        <pc:picChg chg="add del">
          <ac:chgData name="Yoel Kortick" userId="167978f5-7f40-4909-85d5-d4149554ad4e" providerId="ADAL" clId="{C827556E-7181-4140-9D59-8A05511C85A1}" dt="2023-10-03T07:12:29.922" v="1408" actId="478"/>
          <ac:picMkLst>
            <pc:docMk/>
            <pc:sldMk cId="2741110321" sldId="1864"/>
            <ac:picMk id="7" creationId="{A1C88BCD-989A-93C9-280E-207820F1BFDC}"/>
          </ac:picMkLst>
        </pc:picChg>
        <pc:picChg chg="add mod ord">
          <ac:chgData name="Yoel Kortick" userId="167978f5-7f40-4909-85d5-d4149554ad4e" providerId="ADAL" clId="{C827556E-7181-4140-9D59-8A05511C85A1}" dt="2023-10-03T07:15:12.241" v="1481" actId="1037"/>
          <ac:picMkLst>
            <pc:docMk/>
            <pc:sldMk cId="2741110321" sldId="1864"/>
            <ac:picMk id="9" creationId="{02762292-8D36-E298-D46A-65881B2489B8}"/>
          </ac:picMkLst>
        </pc:picChg>
        <pc:picChg chg="add mod">
          <ac:chgData name="Yoel Kortick" userId="167978f5-7f40-4909-85d5-d4149554ad4e" providerId="ADAL" clId="{C827556E-7181-4140-9D59-8A05511C85A1}" dt="2023-10-03T07:15:29.066" v="1489" actId="208"/>
          <ac:picMkLst>
            <pc:docMk/>
            <pc:sldMk cId="2741110321" sldId="1864"/>
            <ac:picMk id="19" creationId="{4192311F-1F10-1826-2903-3740028651DA}"/>
          </ac:picMkLst>
        </pc:picChg>
        <pc:cxnChg chg="mod">
          <ac:chgData name="Yoel Kortick" userId="167978f5-7f40-4909-85d5-d4149554ad4e" providerId="ADAL" clId="{C827556E-7181-4140-9D59-8A05511C85A1}" dt="2023-10-03T07:15:12.241" v="1481" actId="1037"/>
          <ac:cxnSpMkLst>
            <pc:docMk/>
            <pc:sldMk cId="2741110321" sldId="1864"/>
            <ac:cxnSpMk id="14" creationId="{6D2BF8D3-28B3-9EEF-FF5D-169CF81FEDB2}"/>
          </ac:cxnSpMkLst>
        </pc:cxnChg>
        <pc:cxnChg chg="add mod">
          <ac:chgData name="Yoel Kortick" userId="167978f5-7f40-4909-85d5-d4149554ad4e" providerId="ADAL" clId="{C827556E-7181-4140-9D59-8A05511C85A1}" dt="2023-10-03T08:19:40.554" v="2698" actId="14100"/>
          <ac:cxnSpMkLst>
            <pc:docMk/>
            <pc:sldMk cId="2741110321" sldId="1864"/>
            <ac:cxnSpMk id="23" creationId="{D1B13581-4066-51B7-4055-429A5C86C0E1}"/>
          </ac:cxnSpMkLst>
        </pc:cxnChg>
      </pc:sldChg>
      <pc:sldChg chg="modSp mod">
        <pc:chgData name="Yoel Kortick" userId="167978f5-7f40-4909-85d5-d4149554ad4e" providerId="ADAL" clId="{C827556E-7181-4140-9D59-8A05511C85A1}" dt="2023-10-02T14:50:31.930" v="26" actId="20577"/>
        <pc:sldMkLst>
          <pc:docMk/>
          <pc:sldMk cId="2734010296" sldId="1865"/>
        </pc:sldMkLst>
        <pc:spChg chg="mod">
          <ac:chgData name="Yoel Kortick" userId="167978f5-7f40-4909-85d5-d4149554ad4e" providerId="ADAL" clId="{C827556E-7181-4140-9D59-8A05511C85A1}" dt="2023-10-02T14:50:31.930" v="26" actId="20577"/>
          <ac:spMkLst>
            <pc:docMk/>
            <pc:sldMk cId="2734010296" sldId="1865"/>
            <ac:spMk id="4" creationId="{2490F34D-A7E2-4EA9-8B1A-78371A1F1CD1}"/>
          </ac:spMkLst>
        </pc:spChg>
      </pc:sldChg>
      <pc:sldChg chg="addSp delSp modSp mod">
        <pc:chgData name="Yoel Kortick" userId="167978f5-7f40-4909-85d5-d4149554ad4e" providerId="ADAL" clId="{C827556E-7181-4140-9D59-8A05511C85A1}" dt="2023-10-03T07:26:32.855" v="1688" actId="208"/>
        <pc:sldMkLst>
          <pc:docMk/>
          <pc:sldMk cId="1156353824" sldId="1882"/>
        </pc:sldMkLst>
        <pc:spChg chg="mod">
          <ac:chgData name="Yoel Kortick" userId="167978f5-7f40-4909-85d5-d4149554ad4e" providerId="ADAL" clId="{C827556E-7181-4140-9D59-8A05511C85A1}" dt="2023-10-03T07:26:17.060" v="1682" actId="20577"/>
          <ac:spMkLst>
            <pc:docMk/>
            <pc:sldMk cId="1156353824" sldId="1882"/>
            <ac:spMk id="4" creationId="{76BE7AB8-528A-4254-8CB2-E61AC68FA88F}"/>
          </ac:spMkLst>
        </pc:spChg>
        <pc:spChg chg="mod">
          <ac:chgData name="Yoel Kortick" userId="167978f5-7f40-4909-85d5-d4149554ad4e" providerId="ADAL" clId="{C827556E-7181-4140-9D59-8A05511C85A1}" dt="2023-10-03T07:26:30.888" v="1687" actId="14100"/>
          <ac:spMkLst>
            <pc:docMk/>
            <pc:sldMk cId="1156353824" sldId="1882"/>
            <ac:spMk id="6" creationId="{D139791A-D1A5-47F3-BC26-0867F30CCC69}"/>
          </ac:spMkLst>
        </pc:spChg>
        <pc:picChg chg="add mod ord">
          <ac:chgData name="Yoel Kortick" userId="167978f5-7f40-4909-85d5-d4149554ad4e" providerId="ADAL" clId="{C827556E-7181-4140-9D59-8A05511C85A1}" dt="2023-10-03T07:26:32.855" v="1688" actId="208"/>
          <ac:picMkLst>
            <pc:docMk/>
            <pc:sldMk cId="1156353824" sldId="1882"/>
            <ac:picMk id="3" creationId="{D46C44FC-AB93-82C4-F0B5-4F9CADEBE257}"/>
          </ac:picMkLst>
        </pc:picChg>
        <pc:picChg chg="del">
          <ac:chgData name="Yoel Kortick" userId="167978f5-7f40-4909-85d5-d4149554ad4e" providerId="ADAL" clId="{C827556E-7181-4140-9D59-8A05511C85A1}" dt="2023-10-03T07:26:21.820" v="1683" actId="478"/>
          <ac:picMkLst>
            <pc:docMk/>
            <pc:sldMk cId="1156353824" sldId="1882"/>
            <ac:picMk id="8" creationId="{09882AFD-CF09-B9F0-A70C-FB1CA7420F17}"/>
          </ac:picMkLst>
        </pc:picChg>
      </pc:sldChg>
      <pc:sldChg chg="delSp modSp mod">
        <pc:chgData name="Yoel Kortick" userId="167978f5-7f40-4909-85d5-d4149554ad4e" providerId="ADAL" clId="{C827556E-7181-4140-9D59-8A05511C85A1}" dt="2023-10-03T07:49:32.961" v="1783" actId="478"/>
        <pc:sldMkLst>
          <pc:docMk/>
          <pc:sldMk cId="1408526128" sldId="1883"/>
        </pc:sldMkLst>
        <pc:spChg chg="mod">
          <ac:chgData name="Yoel Kortick" userId="167978f5-7f40-4909-85d5-d4149554ad4e" providerId="ADAL" clId="{C827556E-7181-4140-9D59-8A05511C85A1}" dt="2023-10-03T07:49:29.334" v="1781" actId="14100"/>
          <ac:spMkLst>
            <pc:docMk/>
            <pc:sldMk cId="1408526128" sldId="1883"/>
            <ac:spMk id="4" creationId="{76BE7AB8-528A-4254-8CB2-E61AC68FA88F}"/>
          </ac:spMkLst>
        </pc:spChg>
        <pc:spChg chg="del">
          <ac:chgData name="Yoel Kortick" userId="167978f5-7f40-4909-85d5-d4149554ad4e" providerId="ADAL" clId="{C827556E-7181-4140-9D59-8A05511C85A1}" dt="2023-10-03T07:49:32.961" v="1783" actId="478"/>
          <ac:spMkLst>
            <pc:docMk/>
            <pc:sldMk cId="1408526128" sldId="1883"/>
            <ac:spMk id="9" creationId="{83E11AAF-BA61-1237-0773-7429C3597E7E}"/>
          </ac:spMkLst>
        </pc:spChg>
        <pc:picChg chg="del">
          <ac:chgData name="Yoel Kortick" userId="167978f5-7f40-4909-85d5-d4149554ad4e" providerId="ADAL" clId="{C827556E-7181-4140-9D59-8A05511C85A1}" dt="2023-10-03T07:49:31.015" v="1782" actId="478"/>
          <ac:picMkLst>
            <pc:docMk/>
            <pc:sldMk cId="1408526128" sldId="1883"/>
            <ac:picMk id="5" creationId="{69FF774A-EF83-30AE-0438-D473AD461EE8}"/>
          </ac:picMkLst>
        </pc:picChg>
      </pc:sldChg>
      <pc:sldChg chg="addSp delSp modSp mod">
        <pc:chgData name="Yoel Kortick" userId="167978f5-7f40-4909-85d5-d4149554ad4e" providerId="ADAL" clId="{C827556E-7181-4140-9D59-8A05511C85A1}" dt="2023-10-03T08:20:38.525" v="2711" actId="404"/>
        <pc:sldMkLst>
          <pc:docMk/>
          <pc:sldMk cId="3975510518" sldId="1884"/>
        </pc:sldMkLst>
        <pc:spChg chg="add del mod">
          <ac:chgData name="Yoel Kortick" userId="167978f5-7f40-4909-85d5-d4149554ad4e" providerId="ADAL" clId="{C827556E-7181-4140-9D59-8A05511C85A1}" dt="2023-10-03T08:20:32.283" v="2707" actId="478"/>
          <ac:spMkLst>
            <pc:docMk/>
            <pc:sldMk cId="3975510518" sldId="1884"/>
            <ac:spMk id="6" creationId="{33899B3B-7922-8862-BAFD-11629D2A4425}"/>
          </ac:spMkLst>
        </pc:spChg>
        <pc:spChg chg="add del mod">
          <ac:chgData name="Yoel Kortick" userId="167978f5-7f40-4909-85d5-d4149554ad4e" providerId="ADAL" clId="{C827556E-7181-4140-9D59-8A05511C85A1}" dt="2023-10-03T08:20:24.407" v="2705" actId="478"/>
          <ac:spMkLst>
            <pc:docMk/>
            <pc:sldMk cId="3975510518" sldId="1884"/>
            <ac:spMk id="10" creationId="{4B09EEF1-DE52-7EEA-AC82-9D79865E6E27}"/>
          </ac:spMkLst>
        </pc:spChg>
        <pc:spChg chg="add mod">
          <ac:chgData name="Yoel Kortick" userId="167978f5-7f40-4909-85d5-d4149554ad4e" providerId="ADAL" clId="{C827556E-7181-4140-9D59-8A05511C85A1}" dt="2023-10-03T08:20:08.110" v="2699"/>
          <ac:spMkLst>
            <pc:docMk/>
            <pc:sldMk cId="3975510518" sldId="1884"/>
            <ac:spMk id="13" creationId="{89A6E847-A086-DCCF-29E4-9870530CEAFA}"/>
          </ac:spMkLst>
        </pc:spChg>
        <pc:spChg chg="add mod">
          <ac:chgData name="Yoel Kortick" userId="167978f5-7f40-4909-85d5-d4149554ad4e" providerId="ADAL" clId="{C827556E-7181-4140-9D59-8A05511C85A1}" dt="2023-10-03T08:20:21.470" v="2704" actId="20577"/>
          <ac:spMkLst>
            <pc:docMk/>
            <pc:sldMk cId="3975510518" sldId="1884"/>
            <ac:spMk id="14" creationId="{DC9D9923-422D-D0F3-30D3-2C2563EAFDA2}"/>
          </ac:spMkLst>
        </pc:spChg>
        <pc:spChg chg="mod">
          <ac:chgData name="Yoel Kortick" userId="167978f5-7f40-4909-85d5-d4149554ad4e" providerId="ADAL" clId="{C827556E-7181-4140-9D59-8A05511C85A1}" dt="2023-10-03T08:17:48.605" v="2589" actId="1037"/>
          <ac:spMkLst>
            <pc:docMk/>
            <pc:sldMk cId="3975510518" sldId="1884"/>
            <ac:spMk id="18" creationId="{5A2436AB-97B6-8F49-5CA9-C720855F012C}"/>
          </ac:spMkLst>
        </pc:spChg>
        <pc:spChg chg="mod">
          <ac:chgData name="Yoel Kortick" userId="167978f5-7f40-4909-85d5-d4149554ad4e" providerId="ADAL" clId="{C827556E-7181-4140-9D59-8A05511C85A1}" dt="2023-10-03T08:17:48.605" v="2589" actId="1037"/>
          <ac:spMkLst>
            <pc:docMk/>
            <pc:sldMk cId="3975510518" sldId="1884"/>
            <ac:spMk id="19" creationId="{8058F98D-7680-19FF-7E9D-DFAB07B800B5}"/>
          </ac:spMkLst>
        </pc:spChg>
        <pc:spChg chg="mod">
          <ac:chgData name="Yoel Kortick" userId="167978f5-7f40-4909-85d5-d4149554ad4e" providerId="ADAL" clId="{C827556E-7181-4140-9D59-8A05511C85A1}" dt="2023-10-03T08:20:38.525" v="2711" actId="404"/>
          <ac:spMkLst>
            <pc:docMk/>
            <pc:sldMk cId="3975510518" sldId="1884"/>
            <ac:spMk id="20" creationId="{62313C52-B4D7-EF03-9432-C5B20A8FAD62}"/>
          </ac:spMkLst>
        </pc:spChg>
        <pc:spChg chg="mod">
          <ac:chgData name="Yoel Kortick" userId="167978f5-7f40-4909-85d5-d4149554ad4e" providerId="ADAL" clId="{C827556E-7181-4140-9D59-8A05511C85A1}" dt="2023-10-03T08:17:48.605" v="2589" actId="1037"/>
          <ac:spMkLst>
            <pc:docMk/>
            <pc:sldMk cId="3975510518" sldId="1884"/>
            <ac:spMk id="22" creationId="{934AFE7E-E413-6835-CBE0-049F4CF6928E}"/>
          </ac:spMkLst>
        </pc:spChg>
        <pc:picChg chg="add mod ord">
          <ac:chgData name="Yoel Kortick" userId="167978f5-7f40-4909-85d5-d4149554ad4e" providerId="ADAL" clId="{C827556E-7181-4140-9D59-8A05511C85A1}" dt="2023-10-03T08:18:27.344" v="2643" actId="208"/>
          <ac:picMkLst>
            <pc:docMk/>
            <pc:sldMk cId="3975510518" sldId="1884"/>
            <ac:picMk id="3" creationId="{CD196EF8-21C4-E75A-08DF-3225E6D28DA4}"/>
          </ac:picMkLst>
        </pc:picChg>
        <pc:picChg chg="del">
          <ac:chgData name="Yoel Kortick" userId="167978f5-7f40-4909-85d5-d4149554ad4e" providerId="ADAL" clId="{C827556E-7181-4140-9D59-8A05511C85A1}" dt="2023-10-03T08:17:04.284" v="2556" actId="478"/>
          <ac:picMkLst>
            <pc:docMk/>
            <pc:sldMk cId="3975510518" sldId="1884"/>
            <ac:picMk id="7" creationId="{188F3EA2-39A0-6876-54C7-7578E5823F28}"/>
          </ac:picMkLst>
        </pc:picChg>
        <pc:picChg chg="add mod">
          <ac:chgData name="Yoel Kortick" userId="167978f5-7f40-4909-85d5-d4149554ad4e" providerId="ADAL" clId="{C827556E-7181-4140-9D59-8A05511C85A1}" dt="2023-10-03T08:20:08.110" v="2699"/>
          <ac:picMkLst>
            <pc:docMk/>
            <pc:sldMk cId="3975510518" sldId="1884"/>
            <ac:picMk id="11" creationId="{982925BA-73B6-3EA5-4C3C-DC9045DBEFC7}"/>
          </ac:picMkLst>
        </pc:picChg>
        <pc:cxnChg chg="add del mod">
          <ac:chgData name="Yoel Kortick" userId="167978f5-7f40-4909-85d5-d4149554ad4e" providerId="ADAL" clId="{C827556E-7181-4140-9D59-8A05511C85A1}" dt="2023-10-03T08:20:33.869" v="2708" actId="478"/>
          <ac:cxnSpMkLst>
            <pc:docMk/>
            <pc:sldMk cId="3975510518" sldId="1884"/>
            <ac:cxnSpMk id="8" creationId="{C9848814-B1DB-CDC8-4BBD-CA92B6466F7D}"/>
          </ac:cxnSpMkLst>
        </pc:cxnChg>
        <pc:cxnChg chg="add mod">
          <ac:chgData name="Yoel Kortick" userId="167978f5-7f40-4909-85d5-d4149554ad4e" providerId="ADAL" clId="{C827556E-7181-4140-9D59-8A05511C85A1}" dt="2023-10-03T08:20:28.077" v="2706" actId="14100"/>
          <ac:cxnSpMkLst>
            <pc:docMk/>
            <pc:sldMk cId="3975510518" sldId="1884"/>
            <ac:cxnSpMk id="15" creationId="{C40CD5C5-20DE-5D8E-312A-3EDF391EE0A2}"/>
          </ac:cxnSpMkLst>
        </pc:cxnChg>
        <pc:cxnChg chg="mod">
          <ac:chgData name="Yoel Kortick" userId="167978f5-7f40-4909-85d5-d4149554ad4e" providerId="ADAL" clId="{C827556E-7181-4140-9D59-8A05511C85A1}" dt="2023-10-03T08:17:48.605" v="2589" actId="1037"/>
          <ac:cxnSpMkLst>
            <pc:docMk/>
            <pc:sldMk cId="3975510518" sldId="1884"/>
            <ac:cxnSpMk id="21" creationId="{D3937BD6-7553-028C-BE85-26C97B83B877}"/>
          </ac:cxnSpMkLst>
        </pc:cxnChg>
      </pc:sldChg>
      <pc:sldChg chg="addSp delSp modSp mod">
        <pc:chgData name="Yoel Kortick" userId="167978f5-7f40-4909-85d5-d4149554ad4e" providerId="ADAL" clId="{C827556E-7181-4140-9D59-8A05511C85A1}" dt="2023-10-03T06:52:55.060" v="1236" actId="208"/>
        <pc:sldMkLst>
          <pc:docMk/>
          <pc:sldMk cId="3213086063" sldId="1898"/>
        </pc:sldMkLst>
        <pc:spChg chg="mod">
          <ac:chgData name="Yoel Kortick" userId="167978f5-7f40-4909-85d5-d4149554ad4e" providerId="ADAL" clId="{C827556E-7181-4140-9D59-8A05511C85A1}" dt="2023-10-03T06:52:46.431" v="1233" actId="1035"/>
          <ac:spMkLst>
            <pc:docMk/>
            <pc:sldMk cId="3213086063" sldId="1898"/>
            <ac:spMk id="6" creationId="{5B8B603A-65E9-D42C-DCBE-9FC2D034087B}"/>
          </ac:spMkLst>
        </pc:spChg>
        <pc:spChg chg="mod">
          <ac:chgData name="Yoel Kortick" userId="167978f5-7f40-4909-85d5-d4149554ad4e" providerId="ADAL" clId="{C827556E-7181-4140-9D59-8A05511C85A1}" dt="2023-10-03T06:52:52.857" v="1235" actId="14100"/>
          <ac:spMkLst>
            <pc:docMk/>
            <pc:sldMk cId="3213086063" sldId="1898"/>
            <ac:spMk id="7" creationId="{B4BBE3F9-D4BB-82C1-E3D3-8A1F1F91B28D}"/>
          </ac:spMkLst>
        </pc:spChg>
        <pc:spChg chg="mod">
          <ac:chgData name="Yoel Kortick" userId="167978f5-7f40-4909-85d5-d4149554ad4e" providerId="ADAL" clId="{C827556E-7181-4140-9D59-8A05511C85A1}" dt="2023-10-03T06:52:37.094" v="1228" actId="14100"/>
          <ac:spMkLst>
            <pc:docMk/>
            <pc:sldMk cId="3213086063" sldId="1898"/>
            <ac:spMk id="8" creationId="{7CD7F777-E1A0-3884-1DE0-E8443F613554}"/>
          </ac:spMkLst>
        </pc:spChg>
        <pc:picChg chg="del">
          <ac:chgData name="Yoel Kortick" userId="167978f5-7f40-4909-85d5-d4149554ad4e" providerId="ADAL" clId="{C827556E-7181-4140-9D59-8A05511C85A1}" dt="2023-10-03T06:52:22.726" v="1218" actId="478"/>
          <ac:picMkLst>
            <pc:docMk/>
            <pc:sldMk cId="3213086063" sldId="1898"/>
            <ac:picMk id="5" creationId="{8D24908B-CB8E-7E25-21F5-2601F3EFD0B2}"/>
          </ac:picMkLst>
        </pc:picChg>
        <pc:picChg chg="add mod ord">
          <ac:chgData name="Yoel Kortick" userId="167978f5-7f40-4909-85d5-d4149554ad4e" providerId="ADAL" clId="{C827556E-7181-4140-9D59-8A05511C85A1}" dt="2023-10-03T06:52:55.060" v="1236" actId="208"/>
          <ac:picMkLst>
            <pc:docMk/>
            <pc:sldMk cId="3213086063" sldId="1898"/>
            <ac:picMk id="9" creationId="{01F71412-9970-A740-9710-3B09B5F5E2E6}"/>
          </ac:picMkLst>
        </pc:picChg>
      </pc:sldChg>
      <pc:sldChg chg="addSp delSp modSp mod">
        <pc:chgData name="Yoel Kortick" userId="167978f5-7f40-4909-85d5-d4149554ad4e" providerId="ADAL" clId="{C827556E-7181-4140-9D59-8A05511C85A1}" dt="2023-10-03T07:16:29.915" v="1504" actId="208"/>
        <pc:sldMkLst>
          <pc:docMk/>
          <pc:sldMk cId="2058594384" sldId="1902"/>
        </pc:sldMkLst>
        <pc:spChg chg="mod">
          <ac:chgData name="Yoel Kortick" userId="167978f5-7f40-4909-85d5-d4149554ad4e" providerId="ADAL" clId="{C827556E-7181-4140-9D59-8A05511C85A1}" dt="2023-10-03T07:16:27.978" v="1503" actId="14100"/>
          <ac:spMkLst>
            <pc:docMk/>
            <pc:sldMk cId="2058594384" sldId="1902"/>
            <ac:spMk id="7" creationId="{A77A7335-24A8-99C9-741A-AC6B0D32C7D7}"/>
          </ac:spMkLst>
        </pc:spChg>
        <pc:picChg chg="add mod ord">
          <ac:chgData name="Yoel Kortick" userId="167978f5-7f40-4909-85d5-d4149554ad4e" providerId="ADAL" clId="{C827556E-7181-4140-9D59-8A05511C85A1}" dt="2023-10-03T07:16:29.915" v="1504" actId="208"/>
          <ac:picMkLst>
            <pc:docMk/>
            <pc:sldMk cId="2058594384" sldId="1902"/>
            <ac:picMk id="3" creationId="{17F7ABDE-00C6-CE40-1068-29EC46CA5C5B}"/>
          </ac:picMkLst>
        </pc:picChg>
        <pc:picChg chg="del">
          <ac:chgData name="Yoel Kortick" userId="167978f5-7f40-4909-85d5-d4149554ad4e" providerId="ADAL" clId="{C827556E-7181-4140-9D59-8A05511C85A1}" dt="2023-10-03T07:16:15.301" v="1490" actId="478"/>
          <ac:picMkLst>
            <pc:docMk/>
            <pc:sldMk cId="2058594384" sldId="1902"/>
            <ac:picMk id="5" creationId="{C8C95B32-864F-366B-6F92-0CA2D872107C}"/>
          </ac:picMkLst>
        </pc:picChg>
      </pc:sldChg>
      <pc:sldChg chg="addSp delSp modSp mod">
        <pc:chgData name="Yoel Kortick" userId="167978f5-7f40-4909-85d5-d4149554ad4e" providerId="ADAL" clId="{C827556E-7181-4140-9D59-8A05511C85A1}" dt="2023-10-03T08:16:14.998" v="2555" actId="14100"/>
        <pc:sldMkLst>
          <pc:docMk/>
          <pc:sldMk cId="1926484973" sldId="1905"/>
        </pc:sldMkLst>
        <pc:spChg chg="mod">
          <ac:chgData name="Yoel Kortick" userId="167978f5-7f40-4909-85d5-d4149554ad4e" providerId="ADAL" clId="{C827556E-7181-4140-9D59-8A05511C85A1}" dt="2023-10-03T08:15:51.557" v="2536" actId="20577"/>
          <ac:spMkLst>
            <pc:docMk/>
            <pc:sldMk cId="1926484973" sldId="1905"/>
            <ac:spMk id="4" creationId="{76BE7AB8-528A-4254-8CB2-E61AC68FA88F}"/>
          </ac:spMkLst>
        </pc:spChg>
        <pc:spChg chg="add mod">
          <ac:chgData name="Yoel Kortick" userId="167978f5-7f40-4909-85d5-d4149554ad4e" providerId="ADAL" clId="{C827556E-7181-4140-9D59-8A05511C85A1}" dt="2023-10-03T08:02:12.379" v="1984" actId="1036"/>
          <ac:spMkLst>
            <pc:docMk/>
            <pc:sldMk cId="1926484973" sldId="1905"/>
            <ac:spMk id="6" creationId="{2ECDFDF7-26DC-2C62-3331-92D06674FB25}"/>
          </ac:spMkLst>
        </pc:spChg>
        <pc:spChg chg="mod">
          <ac:chgData name="Yoel Kortick" userId="167978f5-7f40-4909-85d5-d4149554ad4e" providerId="ADAL" clId="{C827556E-7181-4140-9D59-8A05511C85A1}" dt="2023-10-03T08:16:04.398" v="2540" actId="14100"/>
          <ac:spMkLst>
            <pc:docMk/>
            <pc:sldMk cId="1926484973" sldId="1905"/>
            <ac:spMk id="7" creationId="{F7DCC2DA-5C50-4E15-A401-2AD40AB63D69}"/>
          </ac:spMkLst>
        </pc:spChg>
        <pc:spChg chg="add mod">
          <ac:chgData name="Yoel Kortick" userId="167978f5-7f40-4909-85d5-d4149554ad4e" providerId="ADAL" clId="{C827556E-7181-4140-9D59-8A05511C85A1}" dt="2023-10-03T08:06:40.274" v="2156" actId="313"/>
          <ac:spMkLst>
            <pc:docMk/>
            <pc:sldMk cId="1926484973" sldId="1905"/>
            <ac:spMk id="8" creationId="{F9789EAE-5EAB-5714-6080-719AE1638D4C}"/>
          </ac:spMkLst>
        </pc:spChg>
        <pc:spChg chg="mod">
          <ac:chgData name="Yoel Kortick" userId="167978f5-7f40-4909-85d5-d4149554ad4e" providerId="ADAL" clId="{C827556E-7181-4140-9D59-8A05511C85A1}" dt="2023-10-03T08:01:56.693" v="1972" actId="1076"/>
          <ac:spMkLst>
            <pc:docMk/>
            <pc:sldMk cId="1926484973" sldId="1905"/>
            <ac:spMk id="9" creationId="{D9C8F6EB-CC8A-4E7F-BF59-E4D6EEC6F6EE}"/>
          </ac:spMkLst>
        </pc:spChg>
        <pc:spChg chg="add mod">
          <ac:chgData name="Yoel Kortick" userId="167978f5-7f40-4909-85d5-d4149554ad4e" providerId="ADAL" clId="{C827556E-7181-4140-9D59-8A05511C85A1}" dt="2023-10-03T08:16:14.998" v="2555" actId="14100"/>
          <ac:spMkLst>
            <pc:docMk/>
            <pc:sldMk cId="1926484973" sldId="1905"/>
            <ac:spMk id="12" creationId="{BE750A63-A000-03F7-EEDD-1D9A5101B118}"/>
          </ac:spMkLst>
        </pc:spChg>
        <pc:picChg chg="del">
          <ac:chgData name="Yoel Kortick" userId="167978f5-7f40-4909-85d5-d4149554ad4e" providerId="ADAL" clId="{C827556E-7181-4140-9D59-8A05511C85A1}" dt="2023-10-03T08:01:49.628" v="1969" actId="478"/>
          <ac:picMkLst>
            <pc:docMk/>
            <pc:sldMk cId="1926484973" sldId="1905"/>
            <ac:picMk id="3" creationId="{7823645B-3FA9-35B3-FD53-757C1C7C08DF}"/>
          </ac:picMkLst>
        </pc:picChg>
        <pc:picChg chg="add mod ord">
          <ac:chgData name="Yoel Kortick" userId="167978f5-7f40-4909-85d5-d4149554ad4e" providerId="ADAL" clId="{C827556E-7181-4140-9D59-8A05511C85A1}" dt="2023-10-03T08:02:14.913" v="1985" actId="208"/>
          <ac:picMkLst>
            <pc:docMk/>
            <pc:sldMk cId="1926484973" sldId="1905"/>
            <ac:picMk id="5" creationId="{257B42AD-D7A2-7AC5-0E83-E7ED52A47E12}"/>
          </ac:picMkLst>
        </pc:picChg>
        <pc:cxnChg chg="add">
          <ac:chgData name="Yoel Kortick" userId="167978f5-7f40-4909-85d5-d4149554ad4e" providerId="ADAL" clId="{C827556E-7181-4140-9D59-8A05511C85A1}" dt="2023-10-03T08:05:10.534" v="2080" actId="11529"/>
          <ac:cxnSpMkLst>
            <pc:docMk/>
            <pc:sldMk cId="1926484973" sldId="1905"/>
            <ac:cxnSpMk id="11" creationId="{021610CF-3CF0-1A49-5B58-336F85755929}"/>
          </ac:cxnSpMkLst>
        </pc:cxnChg>
      </pc:sldChg>
      <pc:sldChg chg="delSp modSp mod">
        <pc:chgData name="Yoel Kortick" userId="167978f5-7f40-4909-85d5-d4149554ad4e" providerId="ADAL" clId="{C827556E-7181-4140-9D59-8A05511C85A1}" dt="2023-10-03T08:10:45.566" v="2416" actId="20577"/>
        <pc:sldMkLst>
          <pc:docMk/>
          <pc:sldMk cId="3178309191" sldId="1906"/>
        </pc:sldMkLst>
        <pc:spChg chg="mod">
          <ac:chgData name="Yoel Kortick" userId="167978f5-7f40-4909-85d5-d4149554ad4e" providerId="ADAL" clId="{C827556E-7181-4140-9D59-8A05511C85A1}" dt="2023-10-03T08:10:45.566" v="2416" actId="20577"/>
          <ac:spMkLst>
            <pc:docMk/>
            <pc:sldMk cId="3178309191" sldId="1906"/>
            <ac:spMk id="4" creationId="{76BE7AB8-528A-4254-8CB2-E61AC68FA88F}"/>
          </ac:spMkLst>
        </pc:spChg>
        <pc:picChg chg="del">
          <ac:chgData name="Yoel Kortick" userId="167978f5-7f40-4909-85d5-d4149554ad4e" providerId="ADAL" clId="{C827556E-7181-4140-9D59-8A05511C85A1}" dt="2023-10-03T08:07:48.528" v="2195" actId="478"/>
          <ac:picMkLst>
            <pc:docMk/>
            <pc:sldMk cId="3178309191" sldId="1906"/>
            <ac:picMk id="6" creationId="{FFDF8672-50C6-FF29-E1BE-332AFE83DFBD}"/>
          </ac:picMkLst>
        </pc:picChg>
        <pc:cxnChg chg="del">
          <ac:chgData name="Yoel Kortick" userId="167978f5-7f40-4909-85d5-d4149554ad4e" providerId="ADAL" clId="{C827556E-7181-4140-9D59-8A05511C85A1}" dt="2023-10-03T08:08:15.862" v="2264" actId="21"/>
          <ac:cxnSpMkLst>
            <pc:docMk/>
            <pc:sldMk cId="3178309191" sldId="1906"/>
            <ac:cxnSpMk id="8" creationId="{A2F13102-458F-EAF7-D4F5-37612C52B362}"/>
          </ac:cxnSpMkLst>
        </pc:cxnChg>
        <pc:cxnChg chg="del">
          <ac:chgData name="Yoel Kortick" userId="167978f5-7f40-4909-85d5-d4149554ad4e" providerId="ADAL" clId="{C827556E-7181-4140-9D59-8A05511C85A1}" dt="2023-10-03T08:08:15.862" v="2264" actId="21"/>
          <ac:cxnSpMkLst>
            <pc:docMk/>
            <pc:sldMk cId="3178309191" sldId="1906"/>
            <ac:cxnSpMk id="12" creationId="{6E690E17-BE6D-61F6-695A-DCFCC7C2B930}"/>
          </ac:cxnSpMkLst>
        </pc:cxnChg>
        <pc:cxnChg chg="del">
          <ac:chgData name="Yoel Kortick" userId="167978f5-7f40-4909-85d5-d4149554ad4e" providerId="ADAL" clId="{C827556E-7181-4140-9D59-8A05511C85A1}" dt="2023-10-03T08:08:15.862" v="2264" actId="21"/>
          <ac:cxnSpMkLst>
            <pc:docMk/>
            <pc:sldMk cId="3178309191" sldId="1906"/>
            <ac:cxnSpMk id="15" creationId="{E06CA137-027B-F1E7-D88B-1DB186959D87}"/>
          </ac:cxnSpMkLst>
        </pc:cxnChg>
        <pc:cxnChg chg="del">
          <ac:chgData name="Yoel Kortick" userId="167978f5-7f40-4909-85d5-d4149554ad4e" providerId="ADAL" clId="{C827556E-7181-4140-9D59-8A05511C85A1}" dt="2023-10-03T08:08:15.862" v="2264" actId="21"/>
          <ac:cxnSpMkLst>
            <pc:docMk/>
            <pc:sldMk cId="3178309191" sldId="1906"/>
            <ac:cxnSpMk id="16" creationId="{4CF9D410-5EFD-EF0C-EE44-84C964154E9B}"/>
          </ac:cxnSpMkLst>
        </pc:cxnChg>
        <pc:cxnChg chg="del">
          <ac:chgData name="Yoel Kortick" userId="167978f5-7f40-4909-85d5-d4149554ad4e" providerId="ADAL" clId="{C827556E-7181-4140-9D59-8A05511C85A1}" dt="2023-10-03T08:08:15.862" v="2264" actId="21"/>
          <ac:cxnSpMkLst>
            <pc:docMk/>
            <pc:sldMk cId="3178309191" sldId="1906"/>
            <ac:cxnSpMk id="17" creationId="{76BD0EBF-12F1-7BCD-59B1-DAC912DF47BF}"/>
          </ac:cxnSpMkLst>
        </pc:cxnChg>
        <pc:cxnChg chg="del">
          <ac:chgData name="Yoel Kortick" userId="167978f5-7f40-4909-85d5-d4149554ad4e" providerId="ADAL" clId="{C827556E-7181-4140-9D59-8A05511C85A1}" dt="2023-10-03T08:08:15.862" v="2264" actId="21"/>
          <ac:cxnSpMkLst>
            <pc:docMk/>
            <pc:sldMk cId="3178309191" sldId="1906"/>
            <ac:cxnSpMk id="18" creationId="{749576B3-06AA-F692-7686-9A06CE4F3C70}"/>
          </ac:cxnSpMkLst>
        </pc:cxnChg>
        <pc:cxnChg chg="del">
          <ac:chgData name="Yoel Kortick" userId="167978f5-7f40-4909-85d5-d4149554ad4e" providerId="ADAL" clId="{C827556E-7181-4140-9D59-8A05511C85A1}" dt="2023-10-03T08:08:15.862" v="2264" actId="21"/>
          <ac:cxnSpMkLst>
            <pc:docMk/>
            <pc:sldMk cId="3178309191" sldId="1906"/>
            <ac:cxnSpMk id="19" creationId="{9C09DC56-A8C7-6CA3-A920-B57B473BA51C}"/>
          </ac:cxnSpMkLst>
        </pc:cxnChg>
      </pc:sldChg>
      <pc:sldChg chg="addSp delSp modSp mod">
        <pc:chgData name="Yoel Kortick" userId="167978f5-7f40-4909-85d5-d4149554ad4e" providerId="ADAL" clId="{C827556E-7181-4140-9D59-8A05511C85A1}" dt="2023-10-03T08:15:37.868" v="2523" actId="208"/>
        <pc:sldMkLst>
          <pc:docMk/>
          <pc:sldMk cId="672789470" sldId="1907"/>
        </pc:sldMkLst>
        <pc:spChg chg="mod">
          <ac:chgData name="Yoel Kortick" userId="167978f5-7f40-4909-85d5-d4149554ad4e" providerId="ADAL" clId="{C827556E-7181-4140-9D59-8A05511C85A1}" dt="2023-10-03T08:15:00.973" v="2511" actId="14100"/>
          <ac:spMkLst>
            <pc:docMk/>
            <pc:sldMk cId="672789470" sldId="1907"/>
            <ac:spMk id="7" creationId="{F7DCC2DA-5C50-4E15-A401-2AD40AB63D69}"/>
          </ac:spMkLst>
        </pc:spChg>
        <pc:spChg chg="mod">
          <ac:chgData name="Yoel Kortick" userId="167978f5-7f40-4909-85d5-d4149554ad4e" providerId="ADAL" clId="{C827556E-7181-4140-9D59-8A05511C85A1}" dt="2023-10-03T08:15:30.384" v="2520" actId="1036"/>
          <ac:spMkLst>
            <pc:docMk/>
            <pc:sldMk cId="672789470" sldId="1907"/>
            <ac:spMk id="9" creationId="{D9C8F6EB-CC8A-4E7F-BF59-E4D6EEC6F6EE}"/>
          </ac:spMkLst>
        </pc:spChg>
        <pc:spChg chg="add mod">
          <ac:chgData name="Yoel Kortick" userId="167978f5-7f40-4909-85d5-d4149554ad4e" providerId="ADAL" clId="{C827556E-7181-4140-9D59-8A05511C85A1}" dt="2023-10-03T08:15:35.511" v="2522" actId="1076"/>
          <ac:spMkLst>
            <pc:docMk/>
            <pc:sldMk cId="672789470" sldId="1907"/>
            <ac:spMk id="11" creationId="{98AE36C9-1CFE-D4F0-545E-3BDF262A471F}"/>
          </ac:spMkLst>
        </pc:spChg>
        <pc:picChg chg="del">
          <ac:chgData name="Yoel Kortick" userId="167978f5-7f40-4909-85d5-d4149554ad4e" providerId="ADAL" clId="{C827556E-7181-4140-9D59-8A05511C85A1}" dt="2023-10-03T08:14:50.486" v="2507" actId="478"/>
          <ac:picMkLst>
            <pc:docMk/>
            <pc:sldMk cId="672789470" sldId="1907"/>
            <ac:picMk id="3" creationId="{5ECF8815-DD29-4FD5-9C30-5528252ECF7B}"/>
          </ac:picMkLst>
        </pc:picChg>
        <pc:picChg chg="add del ord">
          <ac:chgData name="Yoel Kortick" userId="167978f5-7f40-4909-85d5-d4149554ad4e" providerId="ADAL" clId="{C827556E-7181-4140-9D59-8A05511C85A1}" dt="2023-10-03T08:15:21.973" v="2513" actId="478"/>
          <ac:picMkLst>
            <pc:docMk/>
            <pc:sldMk cId="672789470" sldId="1907"/>
            <ac:picMk id="5" creationId="{4A0C44E6-26A5-C588-4520-24053A954E8D}"/>
          </ac:picMkLst>
        </pc:picChg>
        <pc:picChg chg="add mod ord">
          <ac:chgData name="Yoel Kortick" userId="167978f5-7f40-4909-85d5-d4149554ad4e" providerId="ADAL" clId="{C827556E-7181-4140-9D59-8A05511C85A1}" dt="2023-10-03T08:15:37.868" v="2523" actId="208"/>
          <ac:picMkLst>
            <pc:docMk/>
            <pc:sldMk cId="672789470" sldId="1907"/>
            <ac:picMk id="8" creationId="{3FADCD9A-A2ED-1621-F74F-E1842E762D19}"/>
          </ac:picMkLst>
        </pc:picChg>
      </pc:sldChg>
      <pc:sldChg chg="addSp delSp modSp mod">
        <pc:chgData name="Yoel Kortick" userId="167978f5-7f40-4909-85d5-d4149554ad4e" providerId="ADAL" clId="{C827556E-7181-4140-9D59-8A05511C85A1}" dt="2023-10-03T07:00:16.623" v="1275" actId="208"/>
        <pc:sldMkLst>
          <pc:docMk/>
          <pc:sldMk cId="2146611808" sldId="1908"/>
        </pc:sldMkLst>
        <pc:picChg chg="add mod">
          <ac:chgData name="Yoel Kortick" userId="167978f5-7f40-4909-85d5-d4149554ad4e" providerId="ADAL" clId="{C827556E-7181-4140-9D59-8A05511C85A1}" dt="2023-10-03T07:00:16.623" v="1275" actId="208"/>
          <ac:picMkLst>
            <pc:docMk/>
            <pc:sldMk cId="2146611808" sldId="1908"/>
            <ac:picMk id="3" creationId="{22BFF5C3-FB1B-D183-6879-2AFB36C84774}"/>
          </ac:picMkLst>
        </pc:picChg>
        <pc:picChg chg="del">
          <ac:chgData name="Yoel Kortick" userId="167978f5-7f40-4909-85d5-d4149554ad4e" providerId="ADAL" clId="{C827556E-7181-4140-9D59-8A05511C85A1}" dt="2023-10-03T07:00:08.399" v="1251" actId="478"/>
          <ac:picMkLst>
            <pc:docMk/>
            <pc:sldMk cId="2146611808" sldId="1908"/>
            <ac:picMk id="5" creationId="{35A1A001-3877-9DA5-741E-725F90511DB1}"/>
          </ac:picMkLst>
        </pc:picChg>
      </pc:sldChg>
      <pc:sldChg chg="addSp delSp modSp mod">
        <pc:chgData name="Yoel Kortick" userId="167978f5-7f40-4909-85d5-d4149554ad4e" providerId="ADAL" clId="{C827556E-7181-4140-9D59-8A05511C85A1}" dt="2023-10-03T08:22:28.309" v="2742" actId="14100"/>
        <pc:sldMkLst>
          <pc:docMk/>
          <pc:sldMk cId="1237067433" sldId="1909"/>
        </pc:sldMkLst>
        <pc:spChg chg="mod">
          <ac:chgData name="Yoel Kortick" userId="167978f5-7f40-4909-85d5-d4149554ad4e" providerId="ADAL" clId="{C827556E-7181-4140-9D59-8A05511C85A1}" dt="2023-10-03T08:22:28.309" v="2742" actId="14100"/>
          <ac:spMkLst>
            <pc:docMk/>
            <pc:sldMk cId="1237067433" sldId="1909"/>
            <ac:spMk id="9" creationId="{119D9F7E-AAC7-B009-87D1-800E334A8F12}"/>
          </ac:spMkLst>
        </pc:spChg>
        <pc:spChg chg="mod">
          <ac:chgData name="Yoel Kortick" userId="167978f5-7f40-4909-85d5-d4149554ad4e" providerId="ADAL" clId="{C827556E-7181-4140-9D59-8A05511C85A1}" dt="2023-10-03T08:22:24.698" v="2741" actId="1037"/>
          <ac:spMkLst>
            <pc:docMk/>
            <pc:sldMk cId="1237067433" sldId="1909"/>
            <ac:spMk id="10" creationId="{CD7E845E-8DEA-9346-F249-AAABDF7B0C80}"/>
          </ac:spMkLst>
        </pc:spChg>
        <pc:picChg chg="del">
          <ac:chgData name="Yoel Kortick" userId="167978f5-7f40-4909-85d5-d4149554ad4e" providerId="ADAL" clId="{C827556E-7181-4140-9D59-8A05511C85A1}" dt="2023-10-03T08:21:57.729" v="2712" actId="478"/>
          <ac:picMkLst>
            <pc:docMk/>
            <pc:sldMk cId="1237067433" sldId="1909"/>
            <ac:picMk id="3" creationId="{5C9553B8-063D-2A78-F7F9-C68ED726CE0E}"/>
          </ac:picMkLst>
        </pc:picChg>
        <pc:picChg chg="add mod ord">
          <ac:chgData name="Yoel Kortick" userId="167978f5-7f40-4909-85d5-d4149554ad4e" providerId="ADAL" clId="{C827556E-7181-4140-9D59-8A05511C85A1}" dt="2023-10-03T08:22:18.358" v="2720" actId="1076"/>
          <ac:picMkLst>
            <pc:docMk/>
            <pc:sldMk cId="1237067433" sldId="1909"/>
            <ac:picMk id="5" creationId="{92C0AFCB-E12A-7D1D-95DC-D8C6D522E689}"/>
          </ac:picMkLst>
        </pc:picChg>
      </pc:sldChg>
      <pc:sldChg chg="modSp mod">
        <pc:chgData name="Yoel Kortick" userId="167978f5-7f40-4909-85d5-d4149554ad4e" providerId="ADAL" clId="{C827556E-7181-4140-9D59-8A05511C85A1}" dt="2023-10-03T07:17:39.466" v="1657" actId="14100"/>
        <pc:sldMkLst>
          <pc:docMk/>
          <pc:sldMk cId="3041370300" sldId="1913"/>
        </pc:sldMkLst>
        <pc:spChg chg="mod">
          <ac:chgData name="Yoel Kortick" userId="167978f5-7f40-4909-85d5-d4149554ad4e" providerId="ADAL" clId="{C827556E-7181-4140-9D59-8A05511C85A1}" dt="2023-10-03T07:17:39.466" v="1657" actId="14100"/>
          <ac:spMkLst>
            <pc:docMk/>
            <pc:sldMk cId="3041370300" sldId="1913"/>
            <ac:spMk id="4" creationId="{76BE7AB8-528A-4254-8CB2-E61AC68FA88F}"/>
          </ac:spMkLst>
        </pc:spChg>
      </pc:sldChg>
      <pc:sldChg chg="addSp delSp modSp mod">
        <pc:chgData name="Yoel Kortick" userId="167978f5-7f40-4909-85d5-d4149554ad4e" providerId="ADAL" clId="{C827556E-7181-4140-9D59-8A05511C85A1}" dt="2023-10-03T08:26:57.303" v="2892" actId="1036"/>
        <pc:sldMkLst>
          <pc:docMk/>
          <pc:sldMk cId="1033708148" sldId="1916"/>
        </pc:sldMkLst>
        <pc:spChg chg="mod">
          <ac:chgData name="Yoel Kortick" userId="167978f5-7f40-4909-85d5-d4149554ad4e" providerId="ADAL" clId="{C827556E-7181-4140-9D59-8A05511C85A1}" dt="2023-10-03T08:26:35.711" v="2885" actId="20577"/>
          <ac:spMkLst>
            <pc:docMk/>
            <pc:sldMk cId="1033708148" sldId="1916"/>
            <ac:spMk id="19" creationId="{1FC4CD38-3A99-96F4-7812-D98F90F97B43}"/>
          </ac:spMkLst>
        </pc:spChg>
        <pc:spChg chg="mod">
          <ac:chgData name="Yoel Kortick" userId="167978f5-7f40-4909-85d5-d4149554ad4e" providerId="ADAL" clId="{C827556E-7181-4140-9D59-8A05511C85A1}" dt="2023-10-03T08:25:25.900" v="2874" actId="14100"/>
          <ac:spMkLst>
            <pc:docMk/>
            <pc:sldMk cId="1033708148" sldId="1916"/>
            <ac:spMk id="20" creationId="{C9EEFEF3-7EA4-47FF-4126-401ED5BA40B0}"/>
          </ac:spMkLst>
        </pc:spChg>
        <pc:picChg chg="add mod ord">
          <ac:chgData name="Yoel Kortick" userId="167978f5-7f40-4909-85d5-d4149554ad4e" providerId="ADAL" clId="{C827556E-7181-4140-9D59-8A05511C85A1}" dt="2023-10-03T08:26:26.911" v="2884" actId="208"/>
          <ac:picMkLst>
            <pc:docMk/>
            <pc:sldMk cId="1033708148" sldId="1916"/>
            <ac:picMk id="3" creationId="{EFA0C452-4CA8-742E-7E92-025AB310CF71}"/>
          </ac:picMkLst>
        </pc:picChg>
        <pc:picChg chg="del">
          <ac:chgData name="Yoel Kortick" userId="167978f5-7f40-4909-85d5-d4149554ad4e" providerId="ADAL" clId="{C827556E-7181-4140-9D59-8A05511C85A1}" dt="2023-10-03T08:25:13.590" v="2866" actId="478"/>
          <ac:picMkLst>
            <pc:docMk/>
            <pc:sldMk cId="1033708148" sldId="1916"/>
            <ac:picMk id="16" creationId="{402DE46A-1893-AB94-D236-AC76EEBCB39A}"/>
          </ac:picMkLst>
        </pc:picChg>
        <pc:cxnChg chg="add mod">
          <ac:chgData name="Yoel Kortick" userId="167978f5-7f40-4909-85d5-d4149554ad4e" providerId="ADAL" clId="{C827556E-7181-4140-9D59-8A05511C85A1}" dt="2023-10-03T08:26:52.850" v="2887"/>
          <ac:cxnSpMkLst>
            <pc:docMk/>
            <pc:sldMk cId="1033708148" sldId="1916"/>
            <ac:cxnSpMk id="10" creationId="{EF8B0D0B-96EC-94A0-037D-0DA7D454C472}"/>
          </ac:cxnSpMkLst>
        </pc:cxnChg>
        <pc:cxnChg chg="add mod">
          <ac:chgData name="Yoel Kortick" userId="167978f5-7f40-4909-85d5-d4149554ad4e" providerId="ADAL" clId="{C827556E-7181-4140-9D59-8A05511C85A1}" dt="2023-10-03T08:26:57.303" v="2892" actId="1036"/>
          <ac:cxnSpMkLst>
            <pc:docMk/>
            <pc:sldMk cId="1033708148" sldId="1916"/>
            <ac:cxnSpMk id="11" creationId="{16E22F14-2ECB-14CE-121B-FAD6E1494298}"/>
          </ac:cxnSpMkLst>
        </pc:cxnChg>
        <pc:cxnChg chg="mod">
          <ac:chgData name="Yoel Kortick" userId="167978f5-7f40-4909-85d5-d4149554ad4e" providerId="ADAL" clId="{C827556E-7181-4140-9D59-8A05511C85A1}" dt="2023-10-03T08:26:16.152" v="2883" actId="14100"/>
          <ac:cxnSpMkLst>
            <pc:docMk/>
            <pc:sldMk cId="1033708148" sldId="1916"/>
            <ac:cxnSpMk id="22" creationId="{30B13870-0B09-0FFE-DE4D-A5FAA1560CA8}"/>
          </ac:cxnSpMkLst>
        </pc:cxnChg>
      </pc:sldChg>
      <pc:sldChg chg="modSp mod">
        <pc:chgData name="Yoel Kortick" userId="167978f5-7f40-4909-85d5-d4149554ad4e" providerId="ADAL" clId="{C827556E-7181-4140-9D59-8A05511C85A1}" dt="2023-10-03T08:40:56.985" v="3136" actId="6549"/>
        <pc:sldMkLst>
          <pc:docMk/>
          <pc:sldMk cId="2192348930" sldId="1919"/>
        </pc:sldMkLst>
        <pc:spChg chg="mod">
          <ac:chgData name="Yoel Kortick" userId="167978f5-7f40-4909-85d5-d4149554ad4e" providerId="ADAL" clId="{C827556E-7181-4140-9D59-8A05511C85A1}" dt="2023-10-03T08:40:56.985" v="3136" actId="6549"/>
          <ac:spMkLst>
            <pc:docMk/>
            <pc:sldMk cId="2192348930" sldId="1919"/>
            <ac:spMk id="4" creationId="{2490F34D-A7E2-4EA9-8B1A-78371A1F1CD1}"/>
          </ac:spMkLst>
        </pc:spChg>
      </pc:sldChg>
      <pc:sldChg chg="addSp delSp modSp mod">
        <pc:chgData name="Yoel Kortick" userId="167978f5-7f40-4909-85d5-d4149554ad4e" providerId="ADAL" clId="{C827556E-7181-4140-9D59-8A05511C85A1}" dt="2023-10-03T08:29:21.415" v="2926" actId="478"/>
        <pc:sldMkLst>
          <pc:docMk/>
          <pc:sldMk cId="2263886579" sldId="1920"/>
        </pc:sldMkLst>
        <pc:spChg chg="mod">
          <ac:chgData name="Yoel Kortick" userId="167978f5-7f40-4909-85d5-d4149554ad4e" providerId="ADAL" clId="{C827556E-7181-4140-9D59-8A05511C85A1}" dt="2023-10-03T08:28:37.727" v="2911" actId="14100"/>
          <ac:spMkLst>
            <pc:docMk/>
            <pc:sldMk cId="2263886579" sldId="1920"/>
            <ac:spMk id="4" creationId="{2490F34D-A7E2-4EA9-8B1A-78371A1F1CD1}"/>
          </ac:spMkLst>
        </pc:spChg>
        <pc:spChg chg="del">
          <ac:chgData name="Yoel Kortick" userId="167978f5-7f40-4909-85d5-d4149554ad4e" providerId="ADAL" clId="{C827556E-7181-4140-9D59-8A05511C85A1}" dt="2023-10-03T08:28:28.366" v="2896" actId="478"/>
          <ac:spMkLst>
            <pc:docMk/>
            <pc:sldMk cId="2263886579" sldId="1920"/>
            <ac:spMk id="6" creationId="{51437E03-2202-BD59-0AB5-E125DCE5DDA7}"/>
          </ac:spMkLst>
        </pc:spChg>
        <pc:spChg chg="del">
          <ac:chgData name="Yoel Kortick" userId="167978f5-7f40-4909-85d5-d4149554ad4e" providerId="ADAL" clId="{C827556E-7181-4140-9D59-8A05511C85A1}" dt="2023-10-03T08:29:21.415" v="2926" actId="478"/>
          <ac:spMkLst>
            <pc:docMk/>
            <pc:sldMk cId="2263886579" sldId="1920"/>
            <ac:spMk id="7" creationId="{95CDE9BF-6FA5-04E4-F40A-818E43EC905B}"/>
          </ac:spMkLst>
        </pc:spChg>
        <pc:spChg chg="mod">
          <ac:chgData name="Yoel Kortick" userId="167978f5-7f40-4909-85d5-d4149554ad4e" providerId="ADAL" clId="{C827556E-7181-4140-9D59-8A05511C85A1}" dt="2023-10-03T08:29:10.967" v="2919" actId="1076"/>
          <ac:spMkLst>
            <pc:docMk/>
            <pc:sldMk cId="2263886579" sldId="1920"/>
            <ac:spMk id="8" creationId="{A0BCE4A0-215F-D61A-27DC-C0C3B424B3E4}"/>
          </ac:spMkLst>
        </pc:spChg>
        <pc:spChg chg="add mod">
          <ac:chgData name="Yoel Kortick" userId="167978f5-7f40-4909-85d5-d4149554ad4e" providerId="ADAL" clId="{C827556E-7181-4140-9D59-8A05511C85A1}" dt="2023-10-03T08:29:19.191" v="2925" actId="14100"/>
          <ac:spMkLst>
            <pc:docMk/>
            <pc:sldMk cId="2263886579" sldId="1920"/>
            <ac:spMk id="10" creationId="{975FDE61-428B-AF8A-A9D3-4D70A326F238}"/>
          </ac:spMkLst>
        </pc:spChg>
        <pc:picChg chg="del">
          <ac:chgData name="Yoel Kortick" userId="167978f5-7f40-4909-85d5-d4149554ad4e" providerId="ADAL" clId="{C827556E-7181-4140-9D59-8A05511C85A1}" dt="2023-10-03T08:28:14.848" v="2893" actId="478"/>
          <ac:picMkLst>
            <pc:docMk/>
            <pc:sldMk cId="2263886579" sldId="1920"/>
            <ac:picMk id="5" creationId="{9A519450-3C45-AD87-DF8D-150E667BF520}"/>
          </ac:picMkLst>
        </pc:picChg>
        <pc:picChg chg="add mod ord">
          <ac:chgData name="Yoel Kortick" userId="167978f5-7f40-4909-85d5-d4149554ad4e" providerId="ADAL" clId="{C827556E-7181-4140-9D59-8A05511C85A1}" dt="2023-10-03T08:28:55.706" v="2917" actId="167"/>
          <ac:picMkLst>
            <pc:docMk/>
            <pc:sldMk cId="2263886579" sldId="1920"/>
            <ac:picMk id="9" creationId="{B0672DC0-76CB-913B-F144-BDDBB7A2CD89}"/>
          </ac:picMkLst>
        </pc:picChg>
      </pc:sldChg>
      <pc:sldChg chg="addSp delSp modSp mod">
        <pc:chgData name="Yoel Kortick" userId="167978f5-7f40-4909-85d5-d4149554ad4e" providerId="ADAL" clId="{C827556E-7181-4140-9D59-8A05511C85A1}" dt="2023-10-03T08:31:49.621" v="2980" actId="208"/>
        <pc:sldMkLst>
          <pc:docMk/>
          <pc:sldMk cId="2157013793" sldId="1921"/>
        </pc:sldMkLst>
        <pc:spChg chg="mod">
          <ac:chgData name="Yoel Kortick" userId="167978f5-7f40-4909-85d5-d4149554ad4e" providerId="ADAL" clId="{C827556E-7181-4140-9D59-8A05511C85A1}" dt="2023-10-03T08:31:39.192" v="2977" actId="1037"/>
          <ac:spMkLst>
            <pc:docMk/>
            <pc:sldMk cId="2157013793" sldId="1921"/>
            <ac:spMk id="6" creationId="{51437E03-2202-BD59-0AB5-E125DCE5DDA7}"/>
          </ac:spMkLst>
        </pc:spChg>
        <pc:spChg chg="del">
          <ac:chgData name="Yoel Kortick" userId="167978f5-7f40-4909-85d5-d4149554ad4e" providerId="ADAL" clId="{C827556E-7181-4140-9D59-8A05511C85A1}" dt="2023-10-03T08:31:46.831" v="2979" actId="478"/>
          <ac:spMkLst>
            <pc:docMk/>
            <pc:sldMk cId="2157013793" sldId="1921"/>
            <ac:spMk id="7" creationId="{95CDE9BF-6FA5-04E4-F40A-818E43EC905B}"/>
          </ac:spMkLst>
        </pc:spChg>
        <pc:spChg chg="mod">
          <ac:chgData name="Yoel Kortick" userId="167978f5-7f40-4909-85d5-d4149554ad4e" providerId="ADAL" clId="{C827556E-7181-4140-9D59-8A05511C85A1}" dt="2023-10-03T08:31:43.354" v="2978" actId="14100"/>
          <ac:spMkLst>
            <pc:docMk/>
            <pc:sldMk cId="2157013793" sldId="1921"/>
            <ac:spMk id="8" creationId="{A0BCE4A0-215F-D61A-27DC-C0C3B424B3E4}"/>
          </ac:spMkLst>
        </pc:spChg>
        <pc:picChg chg="add del mod ord">
          <ac:chgData name="Yoel Kortick" userId="167978f5-7f40-4909-85d5-d4149554ad4e" providerId="ADAL" clId="{C827556E-7181-4140-9D59-8A05511C85A1}" dt="2023-10-03T08:31:25.239" v="2964" actId="478"/>
          <ac:picMkLst>
            <pc:docMk/>
            <pc:sldMk cId="2157013793" sldId="1921"/>
            <ac:picMk id="5" creationId="{D510A28F-25F0-DB12-809B-0A37860234EE}"/>
          </ac:picMkLst>
        </pc:picChg>
        <pc:picChg chg="del">
          <ac:chgData name="Yoel Kortick" userId="167978f5-7f40-4909-85d5-d4149554ad4e" providerId="ADAL" clId="{C827556E-7181-4140-9D59-8A05511C85A1}" dt="2023-10-03T08:30:58.217" v="2956" actId="478"/>
          <ac:picMkLst>
            <pc:docMk/>
            <pc:sldMk cId="2157013793" sldId="1921"/>
            <ac:picMk id="9" creationId="{2B5CECFC-F8A7-6D44-80F2-F6E03D1A4F0C}"/>
          </ac:picMkLst>
        </pc:picChg>
        <pc:picChg chg="add mod ord">
          <ac:chgData name="Yoel Kortick" userId="167978f5-7f40-4909-85d5-d4149554ad4e" providerId="ADAL" clId="{C827556E-7181-4140-9D59-8A05511C85A1}" dt="2023-10-03T08:31:49.621" v="2980" actId="208"/>
          <ac:picMkLst>
            <pc:docMk/>
            <pc:sldMk cId="2157013793" sldId="1921"/>
            <ac:picMk id="11" creationId="{1A926376-92AD-4FC4-0FA7-61F5DFF1FBBE}"/>
          </ac:picMkLst>
        </pc:picChg>
      </pc:sldChg>
      <pc:sldChg chg="addSp delSp modSp mod">
        <pc:chgData name="Yoel Kortick" userId="167978f5-7f40-4909-85d5-d4149554ad4e" providerId="ADAL" clId="{C827556E-7181-4140-9D59-8A05511C85A1}" dt="2023-10-03T08:35:40.257" v="3061" actId="14100"/>
        <pc:sldMkLst>
          <pc:docMk/>
          <pc:sldMk cId="3863300084" sldId="1922"/>
        </pc:sldMkLst>
        <pc:spChg chg="mod">
          <ac:chgData name="Yoel Kortick" userId="167978f5-7f40-4909-85d5-d4149554ad4e" providerId="ADAL" clId="{C827556E-7181-4140-9D59-8A05511C85A1}" dt="2023-10-03T08:35:17.177" v="3046" actId="1035"/>
          <ac:spMkLst>
            <pc:docMk/>
            <pc:sldMk cId="3863300084" sldId="1922"/>
            <ac:spMk id="6" creationId="{51437E03-2202-BD59-0AB5-E125DCE5DDA7}"/>
          </ac:spMkLst>
        </pc:spChg>
        <pc:spChg chg="add mod">
          <ac:chgData name="Yoel Kortick" userId="167978f5-7f40-4909-85d5-d4149554ad4e" providerId="ADAL" clId="{C827556E-7181-4140-9D59-8A05511C85A1}" dt="2023-10-03T08:35:40.257" v="3061" actId="14100"/>
          <ac:spMkLst>
            <pc:docMk/>
            <pc:sldMk cId="3863300084" sldId="1922"/>
            <ac:spMk id="11" creationId="{22324321-7540-6BFD-A8FB-6BC26C4E885B}"/>
          </ac:spMkLst>
        </pc:spChg>
        <pc:spChg chg="mod">
          <ac:chgData name="Yoel Kortick" userId="167978f5-7f40-4909-85d5-d4149554ad4e" providerId="ADAL" clId="{C827556E-7181-4140-9D59-8A05511C85A1}" dt="2023-10-03T08:35:10.740" v="3042" actId="14100"/>
          <ac:spMkLst>
            <pc:docMk/>
            <pc:sldMk cId="3863300084" sldId="1922"/>
            <ac:spMk id="16" creationId="{5A643A79-2931-BB28-6940-C319B2A5F6CB}"/>
          </ac:spMkLst>
        </pc:spChg>
        <pc:spChg chg="del">
          <ac:chgData name="Yoel Kortick" userId="167978f5-7f40-4909-85d5-d4149554ad4e" providerId="ADAL" clId="{C827556E-7181-4140-9D59-8A05511C85A1}" dt="2023-10-03T08:33:04.496" v="2988" actId="478"/>
          <ac:spMkLst>
            <pc:docMk/>
            <pc:sldMk cId="3863300084" sldId="1922"/>
            <ac:spMk id="17" creationId="{5D3C5E0A-D3F7-41EB-2D31-74462C81401B}"/>
          </ac:spMkLst>
        </pc:spChg>
        <pc:picChg chg="add del mod ord">
          <ac:chgData name="Yoel Kortick" userId="167978f5-7f40-4909-85d5-d4149554ad4e" providerId="ADAL" clId="{C827556E-7181-4140-9D59-8A05511C85A1}" dt="2023-10-03T08:34:20.327" v="3014" actId="478"/>
          <ac:picMkLst>
            <pc:docMk/>
            <pc:sldMk cId="3863300084" sldId="1922"/>
            <ac:picMk id="5" creationId="{7FE57D98-855C-7F08-3187-7A57786BE9A7}"/>
          </ac:picMkLst>
        </pc:picChg>
        <pc:picChg chg="add del ord">
          <ac:chgData name="Yoel Kortick" userId="167978f5-7f40-4909-85d5-d4149554ad4e" providerId="ADAL" clId="{C827556E-7181-4140-9D59-8A05511C85A1}" dt="2023-10-03T08:35:00.582" v="3038" actId="478"/>
          <ac:picMkLst>
            <pc:docMk/>
            <pc:sldMk cId="3863300084" sldId="1922"/>
            <ac:picMk id="8" creationId="{20CBB0DB-3432-C6F2-9CE9-C96549E3E533}"/>
          </ac:picMkLst>
        </pc:picChg>
        <pc:picChg chg="add mod ord">
          <ac:chgData name="Yoel Kortick" userId="167978f5-7f40-4909-85d5-d4149554ad4e" providerId="ADAL" clId="{C827556E-7181-4140-9D59-8A05511C85A1}" dt="2023-10-03T08:35:34.575" v="3060" actId="208"/>
          <ac:picMkLst>
            <pc:docMk/>
            <pc:sldMk cId="3863300084" sldId="1922"/>
            <ac:picMk id="10" creationId="{3C0A8707-E669-1A23-E0DF-1DC09F2BD39C}"/>
          </ac:picMkLst>
        </pc:picChg>
        <pc:picChg chg="del">
          <ac:chgData name="Yoel Kortick" userId="167978f5-7f40-4909-85d5-d4149554ad4e" providerId="ADAL" clId="{C827556E-7181-4140-9D59-8A05511C85A1}" dt="2023-10-03T08:32:47.452" v="2981" actId="478"/>
          <ac:picMkLst>
            <pc:docMk/>
            <pc:sldMk cId="3863300084" sldId="1922"/>
            <ac:picMk id="15" creationId="{4BD3D871-12FB-6E84-5790-C6D23E2A6E6F}"/>
          </ac:picMkLst>
        </pc:picChg>
      </pc:sldChg>
      <pc:sldChg chg="addSp delSp modSp mod">
        <pc:chgData name="Yoel Kortick" userId="167978f5-7f40-4909-85d5-d4149554ad4e" providerId="ADAL" clId="{C827556E-7181-4140-9D59-8A05511C85A1}" dt="2023-10-03T08:33:51.011" v="3013" actId="208"/>
        <pc:sldMkLst>
          <pc:docMk/>
          <pc:sldMk cId="1276413062" sldId="1923"/>
        </pc:sldMkLst>
        <pc:spChg chg="mod">
          <ac:chgData name="Yoel Kortick" userId="167978f5-7f40-4909-85d5-d4149554ad4e" providerId="ADAL" clId="{C827556E-7181-4140-9D59-8A05511C85A1}" dt="2023-10-03T08:33:41.724" v="3001" actId="1037"/>
          <ac:spMkLst>
            <pc:docMk/>
            <pc:sldMk cId="1276413062" sldId="1923"/>
            <ac:spMk id="16" creationId="{5A643A79-2931-BB28-6940-C319B2A5F6CB}"/>
          </ac:spMkLst>
        </pc:spChg>
        <pc:spChg chg="mod">
          <ac:chgData name="Yoel Kortick" userId="167978f5-7f40-4909-85d5-d4149554ad4e" providerId="ADAL" clId="{C827556E-7181-4140-9D59-8A05511C85A1}" dt="2023-10-03T08:33:48.649" v="3012" actId="1038"/>
          <ac:spMkLst>
            <pc:docMk/>
            <pc:sldMk cId="1276413062" sldId="1923"/>
            <ac:spMk id="17" creationId="{5D3C5E0A-D3F7-41EB-2D31-74462C81401B}"/>
          </ac:spMkLst>
        </pc:spChg>
        <pc:picChg chg="del">
          <ac:chgData name="Yoel Kortick" userId="167978f5-7f40-4909-85d5-d4149554ad4e" providerId="ADAL" clId="{C827556E-7181-4140-9D59-8A05511C85A1}" dt="2023-10-03T08:33:31.657" v="2989" actId="478"/>
          <ac:picMkLst>
            <pc:docMk/>
            <pc:sldMk cId="1276413062" sldId="1923"/>
            <ac:picMk id="5" creationId="{9FAB1FD2-AAF2-5B61-B833-8F0C73A01440}"/>
          </ac:picMkLst>
        </pc:picChg>
        <pc:picChg chg="add mod ord">
          <ac:chgData name="Yoel Kortick" userId="167978f5-7f40-4909-85d5-d4149554ad4e" providerId="ADAL" clId="{C827556E-7181-4140-9D59-8A05511C85A1}" dt="2023-10-03T08:33:51.011" v="3013" actId="208"/>
          <ac:picMkLst>
            <pc:docMk/>
            <pc:sldMk cId="1276413062" sldId="1923"/>
            <ac:picMk id="6" creationId="{B4855504-0F04-7F76-8CD8-599793D0467D}"/>
          </ac:picMkLst>
        </pc:picChg>
      </pc:sldChg>
      <pc:sldChg chg="del">
        <pc:chgData name="Yoel Kortick" userId="167978f5-7f40-4909-85d5-d4149554ad4e" providerId="ADAL" clId="{C827556E-7181-4140-9D59-8A05511C85A1}" dt="2023-10-03T08:41:25.043" v="3137" actId="47"/>
        <pc:sldMkLst>
          <pc:docMk/>
          <pc:sldMk cId="318860872" sldId="1924"/>
        </pc:sldMkLst>
      </pc:sldChg>
      <pc:sldChg chg="addSp delSp modSp mod">
        <pc:chgData name="Yoel Kortick" userId="167978f5-7f40-4909-85d5-d4149554ad4e" providerId="ADAL" clId="{C827556E-7181-4140-9D59-8A05511C85A1}" dt="2023-10-03T08:44:15.611" v="3144" actId="14100"/>
        <pc:sldMkLst>
          <pc:docMk/>
          <pc:sldMk cId="1542647994" sldId="1925"/>
        </pc:sldMkLst>
        <pc:spChg chg="mod">
          <ac:chgData name="Yoel Kortick" userId="167978f5-7f40-4909-85d5-d4149554ad4e" providerId="ADAL" clId="{C827556E-7181-4140-9D59-8A05511C85A1}" dt="2023-10-03T08:44:15.611" v="3144" actId="14100"/>
          <ac:spMkLst>
            <pc:docMk/>
            <pc:sldMk cId="1542647994" sldId="1925"/>
            <ac:spMk id="4" creationId="{2490F34D-A7E2-4EA9-8B1A-78371A1F1CD1}"/>
          </ac:spMkLst>
        </pc:spChg>
        <pc:spChg chg="mod">
          <ac:chgData name="Yoel Kortick" userId="167978f5-7f40-4909-85d5-d4149554ad4e" providerId="ADAL" clId="{C827556E-7181-4140-9D59-8A05511C85A1}" dt="2023-10-03T08:37:35.702" v="3082" actId="1035"/>
          <ac:spMkLst>
            <pc:docMk/>
            <pc:sldMk cId="1542647994" sldId="1925"/>
            <ac:spMk id="16" creationId="{5A643A79-2931-BB28-6940-C319B2A5F6CB}"/>
          </ac:spMkLst>
        </pc:spChg>
        <pc:spChg chg="mod">
          <ac:chgData name="Yoel Kortick" userId="167978f5-7f40-4909-85d5-d4149554ad4e" providerId="ADAL" clId="{C827556E-7181-4140-9D59-8A05511C85A1}" dt="2023-10-03T08:37:28.655" v="3069" actId="14100"/>
          <ac:spMkLst>
            <pc:docMk/>
            <pc:sldMk cId="1542647994" sldId="1925"/>
            <ac:spMk id="17" creationId="{5D3C5E0A-D3F7-41EB-2D31-74462C81401B}"/>
          </ac:spMkLst>
        </pc:spChg>
        <pc:picChg chg="add del mod ord">
          <ac:chgData name="Yoel Kortick" userId="167978f5-7f40-4909-85d5-d4149554ad4e" providerId="ADAL" clId="{C827556E-7181-4140-9D59-8A05511C85A1}" dt="2023-10-03T08:43:31.737" v="3138" actId="478"/>
          <ac:picMkLst>
            <pc:docMk/>
            <pc:sldMk cId="1542647994" sldId="1925"/>
            <ac:picMk id="5" creationId="{4933C85C-7558-4E3F-B8CF-E2810016D901}"/>
          </ac:picMkLst>
        </pc:picChg>
        <pc:picChg chg="del">
          <ac:chgData name="Yoel Kortick" userId="167978f5-7f40-4909-85d5-d4149554ad4e" providerId="ADAL" clId="{C827556E-7181-4140-9D59-8A05511C85A1}" dt="2023-10-03T08:37:15.428" v="3062" actId="478"/>
          <ac:picMkLst>
            <pc:docMk/>
            <pc:sldMk cId="1542647994" sldId="1925"/>
            <ac:picMk id="6" creationId="{AEDDDCD5-8DF1-3492-114D-D1E007E6B484}"/>
          </ac:picMkLst>
        </pc:picChg>
        <pc:picChg chg="add mod ord">
          <ac:chgData name="Yoel Kortick" userId="167978f5-7f40-4909-85d5-d4149554ad4e" providerId="ADAL" clId="{C827556E-7181-4140-9D59-8A05511C85A1}" dt="2023-10-03T08:44:12.006" v="3143" actId="1035"/>
          <ac:picMkLst>
            <pc:docMk/>
            <pc:sldMk cId="1542647994" sldId="1925"/>
            <ac:picMk id="8" creationId="{51D09687-3DBC-64E2-55B4-0E8F7C49E2A3}"/>
          </ac:picMkLst>
        </pc:picChg>
      </pc:sldChg>
      <pc:sldChg chg="addSp delSp modSp mod">
        <pc:chgData name="Yoel Kortick" userId="167978f5-7f40-4909-85d5-d4149554ad4e" providerId="ADAL" clId="{C827556E-7181-4140-9D59-8A05511C85A1}" dt="2023-10-03T08:44:26.659" v="3148" actId="208"/>
        <pc:sldMkLst>
          <pc:docMk/>
          <pc:sldMk cId="3948585402" sldId="1926"/>
        </pc:sldMkLst>
        <pc:spChg chg="mod">
          <ac:chgData name="Yoel Kortick" userId="167978f5-7f40-4909-85d5-d4149554ad4e" providerId="ADAL" clId="{C827556E-7181-4140-9D59-8A05511C85A1}" dt="2023-10-03T08:38:26.418" v="3111" actId="14100"/>
          <ac:spMkLst>
            <pc:docMk/>
            <pc:sldMk cId="3948585402" sldId="1926"/>
            <ac:spMk id="4" creationId="{2490F34D-A7E2-4EA9-8B1A-78371A1F1CD1}"/>
          </ac:spMkLst>
        </pc:spChg>
        <pc:spChg chg="add mod">
          <ac:chgData name="Yoel Kortick" userId="167978f5-7f40-4909-85d5-d4149554ad4e" providerId="ADAL" clId="{C827556E-7181-4140-9D59-8A05511C85A1}" dt="2023-10-03T08:38:52.842" v="3131" actId="1038"/>
          <ac:spMkLst>
            <pc:docMk/>
            <pc:sldMk cId="3948585402" sldId="1926"/>
            <ac:spMk id="7" creationId="{0A24A7A3-E67C-BB31-737D-D52D11D99A63}"/>
          </ac:spMkLst>
        </pc:spChg>
        <pc:spChg chg="mod">
          <ac:chgData name="Yoel Kortick" userId="167978f5-7f40-4909-85d5-d4149554ad4e" providerId="ADAL" clId="{C827556E-7181-4140-9D59-8A05511C85A1}" dt="2023-10-03T08:38:39.681" v="3119" actId="1035"/>
          <ac:spMkLst>
            <pc:docMk/>
            <pc:sldMk cId="3948585402" sldId="1926"/>
            <ac:spMk id="16" creationId="{5A643A79-2931-BB28-6940-C319B2A5F6CB}"/>
          </ac:spMkLst>
        </pc:spChg>
        <pc:picChg chg="del">
          <ac:chgData name="Yoel Kortick" userId="167978f5-7f40-4909-85d5-d4149554ad4e" providerId="ADAL" clId="{C827556E-7181-4140-9D59-8A05511C85A1}" dt="2023-10-03T08:38:27.945" v="3112" actId="478"/>
          <ac:picMkLst>
            <pc:docMk/>
            <pc:sldMk cId="3948585402" sldId="1926"/>
            <ac:picMk id="5" creationId="{2F392353-3B32-8A2D-0772-8454C73B34B1}"/>
          </ac:picMkLst>
        </pc:picChg>
        <pc:picChg chg="add del mod ord">
          <ac:chgData name="Yoel Kortick" userId="167978f5-7f40-4909-85d5-d4149554ad4e" providerId="ADAL" clId="{C827556E-7181-4140-9D59-8A05511C85A1}" dt="2023-10-03T08:44:19.343" v="3145" actId="478"/>
          <ac:picMkLst>
            <pc:docMk/>
            <pc:sldMk cId="3948585402" sldId="1926"/>
            <ac:picMk id="6" creationId="{9D040538-EFA9-7A0C-04BB-4D5461F9C9EC}"/>
          </ac:picMkLst>
        </pc:picChg>
        <pc:picChg chg="add mod ord">
          <ac:chgData name="Yoel Kortick" userId="167978f5-7f40-4909-85d5-d4149554ad4e" providerId="ADAL" clId="{C827556E-7181-4140-9D59-8A05511C85A1}" dt="2023-10-03T08:44:26.659" v="3148" actId="208"/>
          <ac:picMkLst>
            <pc:docMk/>
            <pc:sldMk cId="3948585402" sldId="1926"/>
            <ac:picMk id="9" creationId="{5D64BC88-6DEC-7AE7-3CD7-5D85D86BC253}"/>
          </ac:picMkLst>
        </pc:picChg>
      </pc:sldChg>
      <pc:sldChg chg="addSp delSp modSp mod">
        <pc:chgData name="Yoel Kortick" userId="167978f5-7f40-4909-85d5-d4149554ad4e" providerId="ADAL" clId="{C827556E-7181-4140-9D59-8A05511C85A1}" dt="2023-10-03T08:50:01.906" v="3177" actId="208"/>
        <pc:sldMkLst>
          <pc:docMk/>
          <pc:sldMk cId="2275387395" sldId="1927"/>
        </pc:sldMkLst>
        <pc:spChg chg="mod">
          <ac:chgData name="Yoel Kortick" userId="167978f5-7f40-4909-85d5-d4149554ad4e" providerId="ADAL" clId="{C827556E-7181-4140-9D59-8A05511C85A1}" dt="2023-10-03T08:49:59.381" v="3176" actId="14100"/>
          <ac:spMkLst>
            <pc:docMk/>
            <pc:sldMk cId="2275387395" sldId="1927"/>
            <ac:spMk id="16" creationId="{5A643A79-2931-BB28-6940-C319B2A5F6CB}"/>
          </ac:spMkLst>
        </pc:spChg>
        <pc:picChg chg="add del mod ord">
          <ac:chgData name="Yoel Kortick" userId="167978f5-7f40-4909-85d5-d4149554ad4e" providerId="ADAL" clId="{C827556E-7181-4140-9D59-8A05511C85A1}" dt="2023-10-03T08:49:51.005" v="3172" actId="478"/>
          <ac:picMkLst>
            <pc:docMk/>
            <pc:sldMk cId="2275387395" sldId="1927"/>
            <ac:picMk id="5" creationId="{9EB49EBC-2CC4-23DB-77E6-17E0811B55D2}"/>
          </ac:picMkLst>
        </pc:picChg>
        <pc:picChg chg="del">
          <ac:chgData name="Yoel Kortick" userId="167978f5-7f40-4909-85d5-d4149554ad4e" providerId="ADAL" clId="{C827556E-7181-4140-9D59-8A05511C85A1}" dt="2023-10-03T08:48:12.370" v="3164" actId="478"/>
          <ac:picMkLst>
            <pc:docMk/>
            <pc:sldMk cId="2275387395" sldId="1927"/>
            <ac:picMk id="6" creationId="{BBDD4CE2-5B20-1005-23B1-BD3EB950AD8E}"/>
          </ac:picMkLst>
        </pc:picChg>
        <pc:picChg chg="add mod ord">
          <ac:chgData name="Yoel Kortick" userId="167978f5-7f40-4909-85d5-d4149554ad4e" providerId="ADAL" clId="{C827556E-7181-4140-9D59-8A05511C85A1}" dt="2023-10-03T08:50:01.906" v="3177" actId="208"/>
          <ac:picMkLst>
            <pc:docMk/>
            <pc:sldMk cId="2275387395" sldId="1927"/>
            <ac:picMk id="8" creationId="{DB3E6A8C-5845-6A69-8BA5-D55CE0B9FE5E}"/>
          </ac:picMkLst>
        </pc:picChg>
      </pc:sldChg>
      <pc:sldChg chg="modSp mod">
        <pc:chgData name="Yoel Kortick" userId="167978f5-7f40-4909-85d5-d4149554ad4e" providerId="ADAL" clId="{C827556E-7181-4140-9D59-8A05511C85A1}" dt="2023-10-03T05:46:12.229" v="107" actId="20577"/>
        <pc:sldMkLst>
          <pc:docMk/>
          <pc:sldMk cId="3512637652" sldId="1944"/>
        </pc:sldMkLst>
        <pc:spChg chg="mod">
          <ac:chgData name="Yoel Kortick" userId="167978f5-7f40-4909-85d5-d4149554ad4e" providerId="ADAL" clId="{C827556E-7181-4140-9D59-8A05511C85A1}" dt="2023-10-03T05:46:12.229" v="107" actId="20577"/>
          <ac:spMkLst>
            <pc:docMk/>
            <pc:sldMk cId="3512637652" sldId="1944"/>
            <ac:spMk id="4" creationId="{76BE7AB8-528A-4254-8CB2-E61AC68FA88F}"/>
          </ac:spMkLst>
        </pc:spChg>
      </pc:sldChg>
      <pc:sldChg chg="addSp delSp modSp mod">
        <pc:chgData name="Yoel Kortick" userId="167978f5-7f40-4909-85d5-d4149554ad4e" providerId="ADAL" clId="{C827556E-7181-4140-9D59-8A05511C85A1}" dt="2023-10-03T05:58:50.320" v="201" actId="14100"/>
        <pc:sldMkLst>
          <pc:docMk/>
          <pc:sldMk cId="1680976518" sldId="1946"/>
        </pc:sldMkLst>
        <pc:spChg chg="mod">
          <ac:chgData name="Yoel Kortick" userId="167978f5-7f40-4909-85d5-d4149554ad4e" providerId="ADAL" clId="{C827556E-7181-4140-9D59-8A05511C85A1}" dt="2023-10-03T05:58:16.479" v="194" actId="20577"/>
          <ac:spMkLst>
            <pc:docMk/>
            <pc:sldMk cId="1680976518" sldId="1946"/>
            <ac:spMk id="4" creationId="{76BE7AB8-528A-4254-8CB2-E61AC68FA88F}"/>
          </ac:spMkLst>
        </pc:spChg>
        <pc:spChg chg="add mod">
          <ac:chgData name="Yoel Kortick" userId="167978f5-7f40-4909-85d5-d4149554ad4e" providerId="ADAL" clId="{C827556E-7181-4140-9D59-8A05511C85A1}" dt="2023-10-03T05:58:50.320" v="201" actId="14100"/>
          <ac:spMkLst>
            <pc:docMk/>
            <pc:sldMk cId="1680976518" sldId="1946"/>
            <ac:spMk id="7" creationId="{93D8B3C9-42A3-216C-B274-5F91A8C0797B}"/>
          </ac:spMkLst>
        </pc:spChg>
        <pc:spChg chg="mod">
          <ac:chgData name="Yoel Kortick" userId="167978f5-7f40-4909-85d5-d4149554ad4e" providerId="ADAL" clId="{C827556E-7181-4140-9D59-8A05511C85A1}" dt="2023-10-03T05:57:35.479" v="119" actId="1076"/>
          <ac:spMkLst>
            <pc:docMk/>
            <pc:sldMk cId="1680976518" sldId="1946"/>
            <ac:spMk id="8" creationId="{869DF057-C640-5442-2D93-6C27F9504637}"/>
          </ac:spMkLst>
        </pc:spChg>
        <pc:spChg chg="del">
          <ac:chgData name="Yoel Kortick" userId="167978f5-7f40-4909-85d5-d4149554ad4e" providerId="ADAL" clId="{C827556E-7181-4140-9D59-8A05511C85A1}" dt="2023-10-03T05:57:11.752" v="111" actId="478"/>
          <ac:spMkLst>
            <pc:docMk/>
            <pc:sldMk cId="1680976518" sldId="1946"/>
            <ac:spMk id="11" creationId="{68B0ED08-4409-9CA8-2A22-BBB206E0F15F}"/>
          </ac:spMkLst>
        </pc:spChg>
        <pc:spChg chg="mod">
          <ac:chgData name="Yoel Kortick" userId="167978f5-7f40-4909-85d5-d4149554ad4e" providerId="ADAL" clId="{C827556E-7181-4140-9D59-8A05511C85A1}" dt="2023-10-03T05:57:51.867" v="124" actId="14100"/>
          <ac:spMkLst>
            <pc:docMk/>
            <pc:sldMk cId="1680976518" sldId="1946"/>
            <ac:spMk id="12" creationId="{EECB2DFF-D59D-4B18-1F95-0146F441E60C}"/>
          </ac:spMkLst>
        </pc:spChg>
        <pc:picChg chg="add mod ord">
          <ac:chgData name="Yoel Kortick" userId="167978f5-7f40-4909-85d5-d4149554ad4e" providerId="ADAL" clId="{C827556E-7181-4140-9D59-8A05511C85A1}" dt="2023-10-03T05:57:35.479" v="119" actId="1076"/>
          <ac:picMkLst>
            <pc:docMk/>
            <pc:sldMk cId="1680976518" sldId="1946"/>
            <ac:picMk id="5" creationId="{4EF9DA64-B93E-D8AA-2A10-6016DCCEC522}"/>
          </ac:picMkLst>
        </pc:picChg>
        <pc:picChg chg="add mod ord">
          <ac:chgData name="Yoel Kortick" userId="167978f5-7f40-4909-85d5-d4149554ad4e" providerId="ADAL" clId="{C827556E-7181-4140-9D59-8A05511C85A1}" dt="2023-10-03T05:58:24.718" v="196" actId="167"/>
          <ac:picMkLst>
            <pc:docMk/>
            <pc:sldMk cId="1680976518" sldId="1946"/>
            <ac:picMk id="6" creationId="{E4DD2B8B-5796-B7E7-B2ED-E3AF8C86A1FB}"/>
          </ac:picMkLst>
        </pc:picChg>
        <pc:picChg chg="del">
          <ac:chgData name="Yoel Kortick" userId="167978f5-7f40-4909-85d5-d4149554ad4e" providerId="ADAL" clId="{C827556E-7181-4140-9D59-8A05511C85A1}" dt="2023-10-02T14:55:58.993" v="27" actId="478"/>
          <ac:picMkLst>
            <pc:docMk/>
            <pc:sldMk cId="1680976518" sldId="1946"/>
            <ac:picMk id="7" creationId="{57093B9F-349E-4460-1DD7-6445AFE54839}"/>
          </ac:picMkLst>
        </pc:picChg>
        <pc:picChg chg="del mod">
          <ac:chgData name="Yoel Kortick" userId="167978f5-7f40-4909-85d5-d4149554ad4e" providerId="ADAL" clId="{C827556E-7181-4140-9D59-8A05511C85A1}" dt="2023-10-03T05:57:07.522" v="110" actId="478"/>
          <ac:picMkLst>
            <pc:docMk/>
            <pc:sldMk cId="1680976518" sldId="1946"/>
            <ac:picMk id="10" creationId="{6BE724F6-E1BC-74C2-6322-B8FCCA263BE6}"/>
          </ac:picMkLst>
        </pc:picChg>
      </pc:sldChg>
      <pc:sldChg chg="addSp delSp modSp mod">
        <pc:chgData name="Yoel Kortick" userId="167978f5-7f40-4909-85d5-d4149554ad4e" providerId="ADAL" clId="{C827556E-7181-4140-9D59-8A05511C85A1}" dt="2023-10-03T06:12:09.517" v="498" actId="1036"/>
        <pc:sldMkLst>
          <pc:docMk/>
          <pc:sldMk cId="974361067" sldId="1947"/>
        </pc:sldMkLst>
        <pc:spChg chg="add del">
          <ac:chgData name="Yoel Kortick" userId="167978f5-7f40-4909-85d5-d4149554ad4e" providerId="ADAL" clId="{C827556E-7181-4140-9D59-8A05511C85A1}" dt="2023-10-03T06:11:03.116" v="370" actId="478"/>
          <ac:spMkLst>
            <pc:docMk/>
            <pc:sldMk cId="974361067" sldId="1947"/>
            <ac:spMk id="5" creationId="{FFA22AD6-7406-EF20-1D15-99B8D87A7C46}"/>
          </ac:spMkLst>
        </pc:spChg>
        <pc:spChg chg="mod">
          <ac:chgData name="Yoel Kortick" userId="167978f5-7f40-4909-85d5-d4149554ad4e" providerId="ADAL" clId="{C827556E-7181-4140-9D59-8A05511C85A1}" dt="2023-10-03T06:10:45.087" v="363" actId="27636"/>
          <ac:spMkLst>
            <pc:docMk/>
            <pc:sldMk cId="974361067" sldId="1947"/>
            <ac:spMk id="8" creationId="{43FE6D66-58E6-9C6B-93F4-50CA6818DD17}"/>
          </ac:spMkLst>
        </pc:spChg>
        <pc:spChg chg="add mod">
          <ac:chgData name="Yoel Kortick" userId="167978f5-7f40-4909-85d5-d4149554ad4e" providerId="ADAL" clId="{C827556E-7181-4140-9D59-8A05511C85A1}" dt="2023-10-03T06:12:00.823" v="493" actId="207"/>
          <ac:spMkLst>
            <pc:docMk/>
            <pc:sldMk cId="974361067" sldId="1947"/>
            <ac:spMk id="12" creationId="{16D67ABA-84B0-850B-E751-6E828C50462B}"/>
          </ac:spMkLst>
        </pc:spChg>
        <pc:spChg chg="add mod">
          <ac:chgData name="Yoel Kortick" userId="167978f5-7f40-4909-85d5-d4149554ad4e" providerId="ADAL" clId="{C827556E-7181-4140-9D59-8A05511C85A1}" dt="2023-10-03T06:12:09.517" v="498" actId="1036"/>
          <ac:spMkLst>
            <pc:docMk/>
            <pc:sldMk cId="974361067" sldId="1947"/>
            <ac:spMk id="13" creationId="{E3987254-45CC-1B13-2F8D-B978314CA6DA}"/>
          </ac:spMkLst>
        </pc:spChg>
        <pc:picChg chg="add mod">
          <ac:chgData name="Yoel Kortick" userId="167978f5-7f40-4909-85d5-d4149554ad4e" providerId="ADAL" clId="{C827556E-7181-4140-9D59-8A05511C85A1}" dt="2023-10-03T06:10:54.053" v="368" actId="208"/>
          <ac:picMkLst>
            <pc:docMk/>
            <pc:sldMk cId="974361067" sldId="1947"/>
            <ac:picMk id="4" creationId="{389F0BDC-5248-86EE-8F07-EAB8FF9C91FA}"/>
          </ac:picMkLst>
        </pc:picChg>
        <pc:picChg chg="del">
          <ac:chgData name="Yoel Kortick" userId="167978f5-7f40-4909-85d5-d4149554ad4e" providerId="ADAL" clId="{C827556E-7181-4140-9D59-8A05511C85A1}" dt="2023-10-03T06:10:46.663" v="364" actId="478"/>
          <ac:picMkLst>
            <pc:docMk/>
            <pc:sldMk cId="974361067" sldId="1947"/>
            <ac:picMk id="7" creationId="{02E2BD1A-A2B2-E11D-1FBF-F40A828A1E69}"/>
          </ac:picMkLst>
        </pc:picChg>
        <pc:cxnChg chg="add">
          <ac:chgData name="Yoel Kortick" userId="167978f5-7f40-4909-85d5-d4149554ad4e" providerId="ADAL" clId="{C827556E-7181-4140-9D59-8A05511C85A1}" dt="2023-10-03T06:11:08.682" v="371" actId="11529"/>
          <ac:cxnSpMkLst>
            <pc:docMk/>
            <pc:sldMk cId="974361067" sldId="1947"/>
            <ac:cxnSpMk id="9" creationId="{48F73D7B-8FA8-D3C0-C4AA-E76B2DD25D8F}"/>
          </ac:cxnSpMkLst>
        </pc:cxnChg>
        <pc:cxnChg chg="add mod">
          <ac:chgData name="Yoel Kortick" userId="167978f5-7f40-4909-85d5-d4149554ad4e" providerId="ADAL" clId="{C827556E-7181-4140-9D59-8A05511C85A1}" dt="2023-10-03T06:11:19.845" v="394" actId="1036"/>
          <ac:cxnSpMkLst>
            <pc:docMk/>
            <pc:sldMk cId="974361067" sldId="1947"/>
            <ac:cxnSpMk id="10" creationId="{C4A820E8-07DB-71D3-4EA2-3D2A1DB20FAD}"/>
          </ac:cxnSpMkLst>
        </pc:cxnChg>
        <pc:cxnChg chg="add mod">
          <ac:chgData name="Yoel Kortick" userId="167978f5-7f40-4909-85d5-d4149554ad4e" providerId="ADAL" clId="{C827556E-7181-4140-9D59-8A05511C85A1}" dt="2023-10-03T06:11:26.043" v="431" actId="1037"/>
          <ac:cxnSpMkLst>
            <pc:docMk/>
            <pc:sldMk cId="974361067" sldId="1947"/>
            <ac:cxnSpMk id="11" creationId="{A6475F6E-629F-B5A3-F874-C1EAD012370E}"/>
          </ac:cxnSpMkLst>
        </pc:cxnChg>
      </pc:sldChg>
      <pc:sldChg chg="addSp delSp modSp mod">
        <pc:chgData name="Yoel Kortick" userId="167978f5-7f40-4909-85d5-d4149554ad4e" providerId="ADAL" clId="{C827556E-7181-4140-9D59-8A05511C85A1}" dt="2023-10-03T06:08:42.611" v="326" actId="21"/>
        <pc:sldMkLst>
          <pc:docMk/>
          <pc:sldMk cId="181661558" sldId="1948"/>
        </pc:sldMkLst>
        <pc:spChg chg="del">
          <ac:chgData name="Yoel Kortick" userId="167978f5-7f40-4909-85d5-d4149554ad4e" providerId="ADAL" clId="{C827556E-7181-4140-9D59-8A05511C85A1}" dt="2023-10-03T06:08:42.611" v="326" actId="21"/>
          <ac:spMkLst>
            <pc:docMk/>
            <pc:sldMk cId="181661558" sldId="1948"/>
            <ac:spMk id="2" creationId="{041D47CB-DBF3-C5C9-C489-2A0B2BB730A4}"/>
          </ac:spMkLst>
        </pc:spChg>
        <pc:spChg chg="mod">
          <ac:chgData name="Yoel Kortick" userId="167978f5-7f40-4909-85d5-d4149554ad4e" providerId="ADAL" clId="{C827556E-7181-4140-9D59-8A05511C85A1}" dt="2023-10-03T06:08:31.537" v="316" actId="14100"/>
          <ac:spMkLst>
            <pc:docMk/>
            <pc:sldMk cId="181661558" sldId="1948"/>
            <ac:spMk id="4" creationId="{76BE7AB8-528A-4254-8CB2-E61AC68FA88F}"/>
          </ac:spMkLst>
        </pc:spChg>
        <pc:picChg chg="del">
          <ac:chgData name="Yoel Kortick" userId="167978f5-7f40-4909-85d5-d4149554ad4e" providerId="ADAL" clId="{C827556E-7181-4140-9D59-8A05511C85A1}" dt="2023-10-03T06:08:32.847" v="317" actId="478"/>
          <ac:picMkLst>
            <pc:docMk/>
            <pc:sldMk cId="181661558" sldId="1948"/>
            <ac:picMk id="5" creationId="{021399B4-9CCE-1A7B-098E-05B8ACF5A0B5}"/>
          </ac:picMkLst>
        </pc:picChg>
        <pc:picChg chg="add mod ord">
          <ac:chgData name="Yoel Kortick" userId="167978f5-7f40-4909-85d5-d4149554ad4e" providerId="ADAL" clId="{C827556E-7181-4140-9D59-8A05511C85A1}" dt="2023-10-03T06:08:39.445" v="325" actId="167"/>
          <ac:picMkLst>
            <pc:docMk/>
            <pc:sldMk cId="181661558" sldId="1948"/>
            <ac:picMk id="7" creationId="{54F94F01-1616-5542-F534-F32B925A091C}"/>
          </ac:picMkLst>
        </pc:picChg>
      </pc:sldChg>
      <pc:sldChg chg="del">
        <pc:chgData name="Yoel Kortick" userId="167978f5-7f40-4909-85d5-d4149554ad4e" providerId="ADAL" clId="{C827556E-7181-4140-9D59-8A05511C85A1}" dt="2023-10-03T06:13:37.492" v="499" actId="47"/>
        <pc:sldMkLst>
          <pc:docMk/>
          <pc:sldMk cId="1517968366" sldId="1949"/>
        </pc:sldMkLst>
      </pc:sldChg>
      <pc:sldChg chg="addSp delSp modSp mod">
        <pc:chgData name="Yoel Kortick" userId="167978f5-7f40-4909-85d5-d4149554ad4e" providerId="ADAL" clId="{C827556E-7181-4140-9D59-8A05511C85A1}" dt="2023-10-03T06:15:16.507" v="534" actId="14100"/>
        <pc:sldMkLst>
          <pc:docMk/>
          <pc:sldMk cId="596913634" sldId="1950"/>
        </pc:sldMkLst>
        <pc:spChg chg="mod">
          <ac:chgData name="Yoel Kortick" userId="167978f5-7f40-4909-85d5-d4149554ad4e" providerId="ADAL" clId="{C827556E-7181-4140-9D59-8A05511C85A1}" dt="2023-10-03T06:15:08.616" v="531" actId="1037"/>
          <ac:spMkLst>
            <pc:docMk/>
            <pc:sldMk cId="596913634" sldId="1950"/>
            <ac:spMk id="6" creationId="{4A8B0BBA-785B-14C1-8F78-BB2B5014AAD5}"/>
          </ac:spMkLst>
        </pc:spChg>
        <pc:spChg chg="mod">
          <ac:chgData name="Yoel Kortick" userId="167978f5-7f40-4909-85d5-d4149554ad4e" providerId="ADAL" clId="{C827556E-7181-4140-9D59-8A05511C85A1}" dt="2023-10-03T06:14:50.016" v="500" actId="14100"/>
          <ac:spMkLst>
            <pc:docMk/>
            <pc:sldMk cId="596913634" sldId="1950"/>
            <ac:spMk id="8" creationId="{43FE6D66-58E6-9C6B-93F4-50CA6818DD17}"/>
          </ac:spMkLst>
        </pc:spChg>
        <pc:spChg chg="mod">
          <ac:chgData name="Yoel Kortick" userId="167978f5-7f40-4909-85d5-d4149554ad4e" providerId="ADAL" clId="{C827556E-7181-4140-9D59-8A05511C85A1}" dt="2023-10-03T06:15:16.507" v="534" actId="14100"/>
          <ac:spMkLst>
            <pc:docMk/>
            <pc:sldMk cId="596913634" sldId="1950"/>
            <ac:spMk id="9" creationId="{2D72A5BD-91E7-32C7-A765-F35660B9AF50}"/>
          </ac:spMkLst>
        </pc:spChg>
        <pc:picChg chg="add mod ord">
          <ac:chgData name="Yoel Kortick" userId="167978f5-7f40-4909-85d5-d4149554ad4e" providerId="ADAL" clId="{C827556E-7181-4140-9D59-8A05511C85A1}" dt="2023-10-03T06:15:00.387" v="509" actId="167"/>
          <ac:picMkLst>
            <pc:docMk/>
            <pc:sldMk cId="596913634" sldId="1950"/>
            <ac:picMk id="4" creationId="{2D9EED20-AD4F-0ED7-32D9-16631545C46F}"/>
          </ac:picMkLst>
        </pc:picChg>
        <pc:picChg chg="del">
          <ac:chgData name="Yoel Kortick" userId="167978f5-7f40-4909-85d5-d4149554ad4e" providerId="ADAL" clId="{C827556E-7181-4140-9D59-8A05511C85A1}" dt="2023-10-03T06:14:52.091" v="501" actId="478"/>
          <ac:picMkLst>
            <pc:docMk/>
            <pc:sldMk cId="596913634" sldId="1950"/>
            <ac:picMk id="7" creationId="{FFD9BB30-5C5C-5AA8-F092-B9ED8677F230}"/>
          </ac:picMkLst>
        </pc:picChg>
      </pc:sldChg>
      <pc:sldChg chg="addSp delSp modSp mod">
        <pc:chgData name="Yoel Kortick" userId="167978f5-7f40-4909-85d5-d4149554ad4e" providerId="ADAL" clId="{C827556E-7181-4140-9D59-8A05511C85A1}" dt="2023-10-03T06:16:58.881" v="568" actId="14100"/>
        <pc:sldMkLst>
          <pc:docMk/>
          <pc:sldMk cId="4012024875" sldId="1951"/>
        </pc:sldMkLst>
        <pc:spChg chg="mod">
          <ac:chgData name="Yoel Kortick" userId="167978f5-7f40-4909-85d5-d4149554ad4e" providerId="ADAL" clId="{C827556E-7181-4140-9D59-8A05511C85A1}" dt="2023-10-03T06:16:20.174" v="540" actId="1076"/>
          <ac:spMkLst>
            <pc:docMk/>
            <pc:sldMk cId="4012024875" sldId="1951"/>
            <ac:spMk id="6" creationId="{4A8B0BBA-785B-14C1-8F78-BB2B5014AAD5}"/>
          </ac:spMkLst>
        </pc:spChg>
        <pc:spChg chg="add mod">
          <ac:chgData name="Yoel Kortick" userId="167978f5-7f40-4909-85d5-d4149554ad4e" providerId="ADAL" clId="{C827556E-7181-4140-9D59-8A05511C85A1}" dt="2023-10-03T06:16:58.881" v="568" actId="14100"/>
          <ac:spMkLst>
            <pc:docMk/>
            <pc:sldMk cId="4012024875" sldId="1951"/>
            <ac:spMk id="7" creationId="{CC1EE7CA-ED1A-58AC-2E8C-324B16A19546}"/>
          </ac:spMkLst>
        </pc:spChg>
        <pc:spChg chg="mod">
          <ac:chgData name="Yoel Kortick" userId="167978f5-7f40-4909-85d5-d4149554ad4e" providerId="ADAL" clId="{C827556E-7181-4140-9D59-8A05511C85A1}" dt="2023-10-03T06:16:55.526" v="567" actId="14100"/>
          <ac:spMkLst>
            <pc:docMk/>
            <pc:sldMk cId="4012024875" sldId="1951"/>
            <ac:spMk id="9" creationId="{2D72A5BD-91E7-32C7-A765-F35660B9AF50}"/>
          </ac:spMkLst>
        </pc:spChg>
        <pc:picChg chg="del">
          <ac:chgData name="Yoel Kortick" userId="167978f5-7f40-4909-85d5-d4149554ad4e" providerId="ADAL" clId="{C827556E-7181-4140-9D59-8A05511C85A1}" dt="2023-10-03T06:16:08.934" v="535" actId="478"/>
          <ac:picMkLst>
            <pc:docMk/>
            <pc:sldMk cId="4012024875" sldId="1951"/>
            <ac:picMk id="4" creationId="{10E735B8-D5D8-F564-D62D-211EC6B22862}"/>
          </ac:picMkLst>
        </pc:picChg>
        <pc:picChg chg="add mod ord">
          <ac:chgData name="Yoel Kortick" userId="167978f5-7f40-4909-85d5-d4149554ad4e" providerId="ADAL" clId="{C827556E-7181-4140-9D59-8A05511C85A1}" dt="2023-10-03T06:16:23.243" v="541" actId="167"/>
          <ac:picMkLst>
            <pc:docMk/>
            <pc:sldMk cId="4012024875" sldId="1951"/>
            <ac:picMk id="5" creationId="{78C3D9B9-DF34-C9DC-7A16-FAF0F352ED1D}"/>
          </ac:picMkLst>
        </pc:picChg>
      </pc:sldChg>
      <pc:sldChg chg="addSp delSp modSp mod">
        <pc:chgData name="Yoel Kortick" userId="167978f5-7f40-4909-85d5-d4149554ad4e" providerId="ADAL" clId="{C827556E-7181-4140-9D59-8A05511C85A1}" dt="2023-10-03T06:17:49.889" v="576" actId="208"/>
        <pc:sldMkLst>
          <pc:docMk/>
          <pc:sldMk cId="3229630756" sldId="1952"/>
        </pc:sldMkLst>
        <pc:spChg chg="mod">
          <ac:chgData name="Yoel Kortick" userId="167978f5-7f40-4909-85d5-d4149554ad4e" providerId="ADAL" clId="{C827556E-7181-4140-9D59-8A05511C85A1}" dt="2023-10-03T06:17:47.843" v="575" actId="14100"/>
          <ac:spMkLst>
            <pc:docMk/>
            <pc:sldMk cId="3229630756" sldId="1952"/>
            <ac:spMk id="6" creationId="{4A8B0BBA-785B-14C1-8F78-BB2B5014AAD5}"/>
          </ac:spMkLst>
        </pc:spChg>
        <pc:spChg chg="mod">
          <ac:chgData name="Yoel Kortick" userId="167978f5-7f40-4909-85d5-d4149554ad4e" providerId="ADAL" clId="{C827556E-7181-4140-9D59-8A05511C85A1}" dt="2023-10-03T06:17:41.526" v="573" actId="14100"/>
          <ac:spMkLst>
            <pc:docMk/>
            <pc:sldMk cId="3229630756" sldId="1952"/>
            <ac:spMk id="9" creationId="{2D72A5BD-91E7-32C7-A765-F35660B9AF50}"/>
          </ac:spMkLst>
        </pc:spChg>
        <pc:picChg chg="del">
          <ac:chgData name="Yoel Kortick" userId="167978f5-7f40-4909-85d5-d4149554ad4e" providerId="ADAL" clId="{C827556E-7181-4140-9D59-8A05511C85A1}" dt="2023-10-03T06:17:32.228" v="569" actId="478"/>
          <ac:picMkLst>
            <pc:docMk/>
            <pc:sldMk cId="3229630756" sldId="1952"/>
            <ac:picMk id="4" creationId="{47013E56-C575-B0EC-1C4B-C7BDA9EE8ED7}"/>
          </ac:picMkLst>
        </pc:picChg>
        <pc:picChg chg="add mod ord">
          <ac:chgData name="Yoel Kortick" userId="167978f5-7f40-4909-85d5-d4149554ad4e" providerId="ADAL" clId="{C827556E-7181-4140-9D59-8A05511C85A1}" dt="2023-10-03T06:17:49.889" v="576" actId="208"/>
          <ac:picMkLst>
            <pc:docMk/>
            <pc:sldMk cId="3229630756" sldId="1952"/>
            <ac:picMk id="5" creationId="{B2B2D73D-EB56-878A-FF65-2A5322A0E079}"/>
          </ac:picMkLst>
        </pc:picChg>
      </pc:sldChg>
      <pc:sldChg chg="addSp delSp modSp mod">
        <pc:chgData name="Yoel Kortick" userId="167978f5-7f40-4909-85d5-d4149554ad4e" providerId="ADAL" clId="{C827556E-7181-4140-9D59-8A05511C85A1}" dt="2023-10-03T06:21:03.017" v="693" actId="207"/>
        <pc:sldMkLst>
          <pc:docMk/>
          <pc:sldMk cId="735343885" sldId="1953"/>
        </pc:sldMkLst>
        <pc:spChg chg="del">
          <ac:chgData name="Yoel Kortick" userId="167978f5-7f40-4909-85d5-d4149554ad4e" providerId="ADAL" clId="{C827556E-7181-4140-9D59-8A05511C85A1}" dt="2023-10-03T06:20:19.529" v="583" actId="478"/>
          <ac:spMkLst>
            <pc:docMk/>
            <pc:sldMk cId="735343885" sldId="1953"/>
            <ac:spMk id="6" creationId="{4A8B0BBA-785B-14C1-8F78-BB2B5014AAD5}"/>
          </ac:spMkLst>
        </pc:spChg>
        <pc:spChg chg="add mod">
          <ac:chgData name="Yoel Kortick" userId="167978f5-7f40-4909-85d5-d4149554ad4e" providerId="ADAL" clId="{C827556E-7181-4140-9D59-8A05511C85A1}" dt="2023-10-03T06:21:03.017" v="693" actId="207"/>
          <ac:spMkLst>
            <pc:docMk/>
            <pc:sldMk cId="735343885" sldId="1953"/>
            <ac:spMk id="7" creationId="{8489CC0C-6FCF-6C11-CEFB-B7332A77BE92}"/>
          </ac:spMkLst>
        </pc:spChg>
        <pc:spChg chg="mod">
          <ac:chgData name="Yoel Kortick" userId="167978f5-7f40-4909-85d5-d4149554ad4e" providerId="ADAL" clId="{C827556E-7181-4140-9D59-8A05511C85A1}" dt="2023-10-03T06:20:30.656" v="594" actId="14100"/>
          <ac:spMkLst>
            <pc:docMk/>
            <pc:sldMk cId="735343885" sldId="1953"/>
            <ac:spMk id="9" creationId="{2D72A5BD-91E7-32C7-A765-F35660B9AF50}"/>
          </ac:spMkLst>
        </pc:spChg>
        <pc:picChg chg="del">
          <ac:chgData name="Yoel Kortick" userId="167978f5-7f40-4909-85d5-d4149554ad4e" providerId="ADAL" clId="{C827556E-7181-4140-9D59-8A05511C85A1}" dt="2023-10-03T06:20:03.016" v="577" actId="478"/>
          <ac:picMkLst>
            <pc:docMk/>
            <pc:sldMk cId="735343885" sldId="1953"/>
            <ac:picMk id="4" creationId="{96A6810D-B45D-BA5A-6BDD-5385E3AD4C65}"/>
          </ac:picMkLst>
        </pc:picChg>
        <pc:picChg chg="add mod ord">
          <ac:chgData name="Yoel Kortick" userId="167978f5-7f40-4909-85d5-d4149554ad4e" providerId="ADAL" clId="{C827556E-7181-4140-9D59-8A05511C85A1}" dt="2023-10-03T06:20:33.059" v="595" actId="167"/>
          <ac:picMkLst>
            <pc:docMk/>
            <pc:sldMk cId="735343885" sldId="1953"/>
            <ac:picMk id="5" creationId="{F83F8DFC-8963-573B-3B55-C14642509789}"/>
          </ac:picMkLst>
        </pc:picChg>
      </pc:sldChg>
      <pc:sldChg chg="addSp delSp modSp mod">
        <pc:chgData name="Yoel Kortick" userId="167978f5-7f40-4909-85d5-d4149554ad4e" providerId="ADAL" clId="{C827556E-7181-4140-9D59-8A05511C85A1}" dt="2023-10-03T06:23:26.738" v="912" actId="208"/>
        <pc:sldMkLst>
          <pc:docMk/>
          <pc:sldMk cId="3219667516" sldId="1954"/>
        </pc:sldMkLst>
        <pc:spChg chg="mod">
          <ac:chgData name="Yoel Kortick" userId="167978f5-7f40-4909-85d5-d4149554ad4e" providerId="ADAL" clId="{C827556E-7181-4140-9D59-8A05511C85A1}" dt="2023-10-03T06:22:56.952" v="774" actId="14100"/>
          <ac:spMkLst>
            <pc:docMk/>
            <pc:sldMk cId="3219667516" sldId="1954"/>
            <ac:spMk id="2" creationId="{FB4AF1F4-F214-D73E-7189-0E6BC1DEDF16}"/>
          </ac:spMkLst>
        </pc:spChg>
        <pc:spChg chg="mod">
          <ac:chgData name="Yoel Kortick" userId="167978f5-7f40-4909-85d5-d4149554ad4e" providerId="ADAL" clId="{C827556E-7181-4140-9D59-8A05511C85A1}" dt="2023-10-03T06:22:08.088" v="765" actId="14100"/>
          <ac:spMkLst>
            <pc:docMk/>
            <pc:sldMk cId="3219667516" sldId="1954"/>
            <ac:spMk id="4" creationId="{76BE7AB8-528A-4254-8CB2-E61AC68FA88F}"/>
          </ac:spMkLst>
        </pc:spChg>
        <pc:spChg chg="add mod">
          <ac:chgData name="Yoel Kortick" userId="167978f5-7f40-4909-85d5-d4149554ad4e" providerId="ADAL" clId="{C827556E-7181-4140-9D59-8A05511C85A1}" dt="2023-10-03T06:23:11.858" v="880" actId="1038"/>
          <ac:spMkLst>
            <pc:docMk/>
            <pc:sldMk cId="3219667516" sldId="1954"/>
            <ac:spMk id="8" creationId="{60A5BC44-254C-1D5A-355E-414914DEF925}"/>
          </ac:spMkLst>
        </pc:spChg>
        <pc:spChg chg="add mod">
          <ac:chgData name="Yoel Kortick" userId="167978f5-7f40-4909-85d5-d4149554ad4e" providerId="ADAL" clId="{C827556E-7181-4140-9D59-8A05511C85A1}" dt="2023-10-03T06:23:23.925" v="911" actId="1036"/>
          <ac:spMkLst>
            <pc:docMk/>
            <pc:sldMk cId="3219667516" sldId="1954"/>
            <ac:spMk id="9" creationId="{6BB23804-E14A-2484-74F4-5F0A57A981D2}"/>
          </ac:spMkLst>
        </pc:spChg>
        <pc:picChg chg="add mod ord">
          <ac:chgData name="Yoel Kortick" userId="167978f5-7f40-4909-85d5-d4149554ad4e" providerId="ADAL" clId="{C827556E-7181-4140-9D59-8A05511C85A1}" dt="2023-10-03T06:23:26.738" v="912" actId="208"/>
          <ac:picMkLst>
            <pc:docMk/>
            <pc:sldMk cId="3219667516" sldId="1954"/>
            <ac:picMk id="6" creationId="{A8437249-CA5F-DB83-FB6D-E9B1648E89B7}"/>
          </ac:picMkLst>
        </pc:picChg>
        <pc:picChg chg="del">
          <ac:chgData name="Yoel Kortick" userId="167978f5-7f40-4909-85d5-d4149554ad4e" providerId="ADAL" clId="{C827556E-7181-4140-9D59-8A05511C85A1}" dt="2023-10-03T06:22:09.749" v="766" actId="478"/>
          <ac:picMkLst>
            <pc:docMk/>
            <pc:sldMk cId="3219667516" sldId="1954"/>
            <ac:picMk id="7" creationId="{39A8044D-BB4A-A85E-55D7-EB4830FCA110}"/>
          </ac:picMkLst>
        </pc:picChg>
      </pc:sldChg>
      <pc:sldChg chg="modSp mod">
        <pc:chgData name="Yoel Kortick" userId="167978f5-7f40-4909-85d5-d4149554ad4e" providerId="ADAL" clId="{C827556E-7181-4140-9D59-8A05511C85A1}" dt="2023-10-03T06:42:27.083" v="1185" actId="20577"/>
        <pc:sldMkLst>
          <pc:docMk/>
          <pc:sldMk cId="1441161147" sldId="1955"/>
        </pc:sldMkLst>
        <pc:spChg chg="mod">
          <ac:chgData name="Yoel Kortick" userId="167978f5-7f40-4909-85d5-d4149554ad4e" providerId="ADAL" clId="{C827556E-7181-4140-9D59-8A05511C85A1}" dt="2023-10-03T06:42:27.083" v="1185" actId="20577"/>
          <ac:spMkLst>
            <pc:docMk/>
            <pc:sldMk cId="1441161147" sldId="1955"/>
            <ac:spMk id="4" creationId="{76BE7AB8-528A-4254-8CB2-E61AC68FA88F}"/>
          </ac:spMkLst>
        </pc:spChg>
      </pc:sldChg>
      <pc:sldChg chg="addSp delSp modSp mod">
        <pc:chgData name="Yoel Kortick" userId="167978f5-7f40-4909-85d5-d4149554ad4e" providerId="ADAL" clId="{C827556E-7181-4140-9D59-8A05511C85A1}" dt="2023-10-03T06:43:20.848" v="1208" actId="208"/>
        <pc:sldMkLst>
          <pc:docMk/>
          <pc:sldMk cId="935350455" sldId="1956"/>
        </pc:sldMkLst>
        <pc:spChg chg="mod">
          <ac:chgData name="Yoel Kortick" userId="167978f5-7f40-4909-85d5-d4149554ad4e" providerId="ADAL" clId="{C827556E-7181-4140-9D59-8A05511C85A1}" dt="2023-10-03T06:42:45.368" v="1189" actId="14100"/>
          <ac:spMkLst>
            <pc:docMk/>
            <pc:sldMk cId="935350455" sldId="1956"/>
            <ac:spMk id="4" creationId="{76BE7AB8-528A-4254-8CB2-E61AC68FA88F}"/>
          </ac:spMkLst>
        </pc:spChg>
        <pc:spChg chg="mod">
          <ac:chgData name="Yoel Kortick" userId="167978f5-7f40-4909-85d5-d4149554ad4e" providerId="ADAL" clId="{C827556E-7181-4140-9D59-8A05511C85A1}" dt="2023-10-03T06:43:02.419" v="1202" actId="1037"/>
          <ac:spMkLst>
            <pc:docMk/>
            <pc:sldMk cId="935350455" sldId="1956"/>
            <ac:spMk id="6" creationId="{620F193F-1687-FCEE-7836-62ED2893782C}"/>
          </ac:spMkLst>
        </pc:spChg>
        <pc:spChg chg="mod">
          <ac:chgData name="Yoel Kortick" userId="167978f5-7f40-4909-85d5-d4149554ad4e" providerId="ADAL" clId="{C827556E-7181-4140-9D59-8A05511C85A1}" dt="2023-10-03T06:43:13.633" v="1205" actId="14100"/>
          <ac:spMkLst>
            <pc:docMk/>
            <pc:sldMk cId="935350455" sldId="1956"/>
            <ac:spMk id="7" creationId="{6A8279AE-4F7C-B39C-2026-ACE11BB45FC3}"/>
          </ac:spMkLst>
        </pc:spChg>
        <pc:picChg chg="del">
          <ac:chgData name="Yoel Kortick" userId="167978f5-7f40-4909-85d5-d4149554ad4e" providerId="ADAL" clId="{C827556E-7181-4140-9D59-8A05511C85A1}" dt="2023-10-03T06:42:02.997" v="1168" actId="478"/>
          <ac:picMkLst>
            <pc:docMk/>
            <pc:sldMk cId="935350455" sldId="1956"/>
            <ac:picMk id="5" creationId="{15CDBD62-319D-7F60-9CC4-1702B3601A1E}"/>
          </ac:picMkLst>
        </pc:picChg>
        <pc:picChg chg="add mod ord">
          <ac:chgData name="Yoel Kortick" userId="167978f5-7f40-4909-85d5-d4149554ad4e" providerId="ADAL" clId="{C827556E-7181-4140-9D59-8A05511C85A1}" dt="2023-10-03T06:43:20.848" v="1208" actId="208"/>
          <ac:picMkLst>
            <pc:docMk/>
            <pc:sldMk cId="935350455" sldId="1956"/>
            <ac:picMk id="11" creationId="{9F25991D-DF9E-D521-ADE7-7CCDD3FD2B6B}"/>
          </ac:picMkLst>
        </pc:picChg>
        <pc:cxnChg chg="mod">
          <ac:chgData name="Yoel Kortick" userId="167978f5-7f40-4909-85d5-d4149554ad4e" providerId="ADAL" clId="{C827556E-7181-4140-9D59-8A05511C85A1}" dt="2023-10-03T06:43:18.127" v="1207" actId="14100"/>
          <ac:cxnSpMkLst>
            <pc:docMk/>
            <pc:sldMk cId="935350455" sldId="1956"/>
            <ac:cxnSpMk id="9" creationId="{40AC6E6C-76C7-20B8-7455-B095ABCDEA0A}"/>
          </ac:cxnSpMkLst>
        </pc:cxnChg>
        <pc:cxnChg chg="mod">
          <ac:chgData name="Yoel Kortick" userId="167978f5-7f40-4909-85d5-d4149554ad4e" providerId="ADAL" clId="{C827556E-7181-4140-9D59-8A05511C85A1}" dt="2023-10-03T06:43:07.368" v="1203" actId="14100"/>
          <ac:cxnSpMkLst>
            <pc:docMk/>
            <pc:sldMk cId="935350455" sldId="1956"/>
            <ac:cxnSpMk id="10" creationId="{8B9A68D5-A781-C379-59E3-F0F105CFA0B2}"/>
          </ac:cxnSpMkLst>
        </pc:cxnChg>
      </pc:sldChg>
      <pc:sldChg chg="addSp delSp modSp mod">
        <pc:chgData name="Yoel Kortick" userId="167978f5-7f40-4909-85d5-d4149554ad4e" providerId="ADAL" clId="{C827556E-7181-4140-9D59-8A05511C85A1}" dt="2023-10-03T06:44:21.543" v="1217" actId="208"/>
        <pc:sldMkLst>
          <pc:docMk/>
          <pc:sldMk cId="199521303" sldId="1957"/>
        </pc:sldMkLst>
        <pc:spChg chg="mod">
          <ac:chgData name="Yoel Kortick" userId="167978f5-7f40-4909-85d5-d4149554ad4e" providerId="ADAL" clId="{C827556E-7181-4140-9D59-8A05511C85A1}" dt="2023-10-03T06:44:16.418" v="1215" actId="14100"/>
          <ac:spMkLst>
            <pc:docMk/>
            <pc:sldMk cId="199521303" sldId="1957"/>
            <ac:spMk id="6" creationId="{620F193F-1687-FCEE-7836-62ED2893782C}"/>
          </ac:spMkLst>
        </pc:spChg>
        <pc:picChg chg="add mod ord">
          <ac:chgData name="Yoel Kortick" userId="167978f5-7f40-4909-85d5-d4149554ad4e" providerId="ADAL" clId="{C827556E-7181-4140-9D59-8A05511C85A1}" dt="2023-10-03T06:44:21.543" v="1217" actId="208"/>
          <ac:picMkLst>
            <pc:docMk/>
            <pc:sldMk cId="199521303" sldId="1957"/>
            <ac:picMk id="5" creationId="{A76BE750-69DF-F40F-44C7-804884F19A66}"/>
          </ac:picMkLst>
        </pc:picChg>
        <pc:picChg chg="del">
          <ac:chgData name="Yoel Kortick" userId="167978f5-7f40-4909-85d5-d4149554ad4e" providerId="ADAL" clId="{C827556E-7181-4140-9D59-8A05511C85A1}" dt="2023-10-03T06:43:59.218" v="1209" actId="478"/>
          <ac:picMkLst>
            <pc:docMk/>
            <pc:sldMk cId="199521303" sldId="1957"/>
            <ac:picMk id="9" creationId="{2363418C-AD6C-80CE-28AD-7C14493CB116}"/>
          </ac:picMkLst>
        </pc:picChg>
        <pc:cxnChg chg="mod">
          <ac:chgData name="Yoel Kortick" userId="167978f5-7f40-4909-85d5-d4149554ad4e" providerId="ADAL" clId="{C827556E-7181-4140-9D59-8A05511C85A1}" dt="2023-10-03T06:44:19.666" v="1216" actId="14100"/>
          <ac:cxnSpMkLst>
            <pc:docMk/>
            <pc:sldMk cId="199521303" sldId="1957"/>
            <ac:cxnSpMk id="10" creationId="{8B9A68D5-A781-C379-59E3-F0F105CFA0B2}"/>
          </ac:cxnSpMkLst>
        </pc:cxnChg>
      </pc:sldChg>
      <pc:sldChg chg="delSp modSp add mod delAnim">
        <pc:chgData name="Yoel Kortick" userId="167978f5-7f40-4909-85d5-d4149554ad4e" providerId="ADAL" clId="{C827556E-7181-4140-9D59-8A05511C85A1}" dt="2023-10-03T06:23:47.333" v="913" actId="14100"/>
        <pc:sldMkLst>
          <pc:docMk/>
          <pc:sldMk cId="3983319847" sldId="4619"/>
        </pc:sldMkLst>
        <pc:spChg chg="mod">
          <ac:chgData name="Yoel Kortick" userId="167978f5-7f40-4909-85d5-d4149554ad4e" providerId="ADAL" clId="{C827556E-7181-4140-9D59-8A05511C85A1}" dt="2023-10-03T06:23:47.333" v="913" actId="14100"/>
          <ac:spMkLst>
            <pc:docMk/>
            <pc:sldMk cId="3983319847" sldId="4619"/>
            <ac:spMk id="63" creationId="{2818E309-CE24-45E0-8F37-EFD6121F7540}"/>
          </ac:spMkLst>
        </pc:spChg>
        <pc:spChg chg="mod">
          <ac:chgData name="Yoel Kortick" userId="167978f5-7f40-4909-85d5-d4149554ad4e" providerId="ADAL" clId="{C827556E-7181-4140-9D59-8A05511C85A1}" dt="2023-10-02T14:47:51.014" v="0"/>
          <ac:spMkLst>
            <pc:docMk/>
            <pc:sldMk cId="3983319847" sldId="4619"/>
            <ac:spMk id="161" creationId="{C997373C-E1C7-44CA-9AEA-B64DD1A1829C}"/>
          </ac:spMkLst>
        </pc:spChg>
        <pc:spChg chg="del">
          <ac:chgData name="Yoel Kortick" userId="167978f5-7f40-4909-85d5-d4149554ad4e" providerId="ADAL" clId="{C827556E-7181-4140-9D59-8A05511C85A1}" dt="2023-10-02T14:49:10.818" v="8" actId="478"/>
          <ac:spMkLst>
            <pc:docMk/>
            <pc:sldMk cId="3983319847" sldId="4619"/>
            <ac:spMk id="162" creationId="{0E601C57-5DCF-4C55-8C4C-D84F9767BD81}"/>
          </ac:spMkLst>
        </pc:spChg>
      </pc:sldChg>
      <pc:sldChg chg="addSp delSp modSp add mod">
        <pc:chgData name="Yoel Kortick" userId="167978f5-7f40-4909-85d5-d4149554ad4e" providerId="ADAL" clId="{C827556E-7181-4140-9D59-8A05511C85A1}" dt="2023-10-02T14:48:25.156" v="6" actId="14100"/>
        <pc:sldMkLst>
          <pc:docMk/>
          <pc:sldMk cId="2782290815" sldId="4622"/>
        </pc:sldMkLst>
        <pc:spChg chg="add del mod">
          <ac:chgData name="Yoel Kortick" userId="167978f5-7f40-4909-85d5-d4149554ad4e" providerId="ADAL" clId="{C827556E-7181-4140-9D59-8A05511C85A1}" dt="2023-10-02T14:48:10.822" v="3" actId="478"/>
          <ac:spMkLst>
            <pc:docMk/>
            <pc:sldMk cId="2782290815" sldId="4622"/>
            <ac:spMk id="3" creationId="{6087727D-3169-26BE-5F2D-397E954AF057}"/>
          </ac:spMkLst>
        </pc:spChg>
        <pc:spChg chg="add mod">
          <ac:chgData name="Yoel Kortick" userId="167978f5-7f40-4909-85d5-d4149554ad4e" providerId="ADAL" clId="{C827556E-7181-4140-9D59-8A05511C85A1}" dt="2023-10-02T14:48:11.738" v="4"/>
          <ac:spMkLst>
            <pc:docMk/>
            <pc:sldMk cId="2782290815" sldId="4622"/>
            <ac:spMk id="4" creationId="{21697F39-AB09-0F03-A823-00065C7E135D}"/>
          </ac:spMkLst>
        </pc:spChg>
        <pc:spChg chg="mod">
          <ac:chgData name="Yoel Kortick" userId="167978f5-7f40-4909-85d5-d4149554ad4e" providerId="ADAL" clId="{C827556E-7181-4140-9D59-8A05511C85A1}" dt="2023-10-02T14:48:25.156" v="6" actId="14100"/>
          <ac:spMkLst>
            <pc:docMk/>
            <pc:sldMk cId="2782290815" sldId="4622"/>
            <ac:spMk id="5" creationId="{FF8C144D-8324-4169-A0CD-3C427B16D1BA}"/>
          </ac:spMkLst>
        </pc:spChg>
        <pc:spChg chg="del">
          <ac:chgData name="Yoel Kortick" userId="167978f5-7f40-4909-85d5-d4149554ad4e" providerId="ADAL" clId="{C827556E-7181-4140-9D59-8A05511C85A1}" dt="2023-10-02T14:48:08.143" v="2" actId="478"/>
          <ac:spMkLst>
            <pc:docMk/>
            <pc:sldMk cId="2782290815" sldId="4622"/>
            <ac:spMk id="6" creationId="{77303539-D005-4366-BC54-8CA69FAEF93F}"/>
          </ac:spMkLst>
        </pc:spChg>
        <pc:picChg chg="del">
          <ac:chgData name="Yoel Kortick" userId="167978f5-7f40-4909-85d5-d4149554ad4e" providerId="ADAL" clId="{C827556E-7181-4140-9D59-8A05511C85A1}" dt="2023-10-02T14:47:54.418" v="1" actId="478"/>
          <ac:picMkLst>
            <pc:docMk/>
            <pc:sldMk cId="2782290815" sldId="4622"/>
            <ac:picMk id="7" creationId="{BEBCF7EB-DCA6-4A69-A00A-1CEB67D14D1D}"/>
          </ac:picMkLst>
        </pc:picChg>
      </pc:sldChg>
      <pc:sldChg chg="addSp delSp modSp add mod">
        <pc:chgData name="Yoel Kortick" userId="167978f5-7f40-4909-85d5-d4149554ad4e" providerId="ADAL" clId="{C827556E-7181-4140-9D59-8A05511C85A1}" dt="2023-10-03T06:03:02.173" v="291" actId="208"/>
        <pc:sldMkLst>
          <pc:docMk/>
          <pc:sldMk cId="147644188" sldId="4623"/>
        </pc:sldMkLst>
        <pc:spChg chg="mod">
          <ac:chgData name="Yoel Kortick" userId="167978f5-7f40-4909-85d5-d4149554ad4e" providerId="ADAL" clId="{C827556E-7181-4140-9D59-8A05511C85A1}" dt="2023-10-03T06:02:31.692" v="277" actId="1076"/>
          <ac:spMkLst>
            <pc:docMk/>
            <pc:sldMk cId="147644188" sldId="4623"/>
            <ac:spMk id="4" creationId="{76BE7AB8-528A-4254-8CB2-E61AC68FA88F}"/>
          </ac:spMkLst>
        </pc:spChg>
        <pc:spChg chg="add mod">
          <ac:chgData name="Yoel Kortick" userId="167978f5-7f40-4909-85d5-d4149554ad4e" providerId="ADAL" clId="{C827556E-7181-4140-9D59-8A05511C85A1}" dt="2023-10-03T06:03:00.020" v="290" actId="14100"/>
          <ac:spMkLst>
            <pc:docMk/>
            <pc:sldMk cId="147644188" sldId="4623"/>
            <ac:spMk id="7" creationId="{37E007E0-9C90-652B-EC8A-281A6E52A87F}"/>
          </ac:spMkLst>
        </pc:spChg>
        <pc:spChg chg="mod">
          <ac:chgData name="Yoel Kortick" userId="167978f5-7f40-4909-85d5-d4149554ad4e" providerId="ADAL" clId="{C827556E-7181-4140-9D59-8A05511C85A1}" dt="2023-10-03T06:02:45.418" v="281" actId="14100"/>
          <ac:spMkLst>
            <pc:docMk/>
            <pc:sldMk cId="147644188" sldId="4623"/>
            <ac:spMk id="8" creationId="{869DF057-C640-5442-2D93-6C27F9504637}"/>
          </ac:spMkLst>
        </pc:spChg>
        <pc:spChg chg="del">
          <ac:chgData name="Yoel Kortick" userId="167978f5-7f40-4909-85d5-d4149554ad4e" providerId="ADAL" clId="{C827556E-7181-4140-9D59-8A05511C85A1}" dt="2023-10-03T06:02:17.839" v="272" actId="478"/>
          <ac:spMkLst>
            <pc:docMk/>
            <pc:sldMk cId="147644188" sldId="4623"/>
            <ac:spMk id="11" creationId="{68B0ED08-4409-9CA8-2A22-BBB206E0F15F}"/>
          </ac:spMkLst>
        </pc:spChg>
        <pc:spChg chg="del">
          <ac:chgData name="Yoel Kortick" userId="167978f5-7f40-4909-85d5-d4149554ad4e" providerId="ADAL" clId="{C827556E-7181-4140-9D59-8A05511C85A1}" dt="2023-10-03T06:02:20.246" v="273" actId="478"/>
          <ac:spMkLst>
            <pc:docMk/>
            <pc:sldMk cId="147644188" sldId="4623"/>
            <ac:spMk id="12" creationId="{EECB2DFF-D59D-4B18-1F95-0146F441E60C}"/>
          </ac:spMkLst>
        </pc:spChg>
        <pc:picChg chg="del">
          <ac:chgData name="Yoel Kortick" userId="167978f5-7f40-4909-85d5-d4149554ad4e" providerId="ADAL" clId="{C827556E-7181-4140-9D59-8A05511C85A1}" dt="2023-10-03T06:02:21.359" v="274" actId="478"/>
          <ac:picMkLst>
            <pc:docMk/>
            <pc:sldMk cId="147644188" sldId="4623"/>
            <ac:picMk id="5" creationId="{4EF9DA64-B93E-D8AA-2A10-6016DCCEC522}"/>
          </ac:picMkLst>
        </pc:picChg>
        <pc:picChg chg="add mod ord">
          <ac:chgData name="Yoel Kortick" userId="167978f5-7f40-4909-85d5-d4149554ad4e" providerId="ADAL" clId="{C827556E-7181-4140-9D59-8A05511C85A1}" dt="2023-10-03T06:03:02.173" v="291" actId="208"/>
          <ac:picMkLst>
            <pc:docMk/>
            <pc:sldMk cId="147644188" sldId="4623"/>
            <ac:picMk id="6" creationId="{69AA5410-AA9B-DA99-63C0-FAF6DF821BF9}"/>
          </ac:picMkLst>
        </pc:picChg>
        <pc:picChg chg="del">
          <ac:chgData name="Yoel Kortick" userId="167978f5-7f40-4909-85d5-d4149554ad4e" providerId="ADAL" clId="{C827556E-7181-4140-9D59-8A05511C85A1}" dt="2023-10-03T06:02:16.596" v="271" actId="478"/>
          <ac:picMkLst>
            <pc:docMk/>
            <pc:sldMk cId="147644188" sldId="4623"/>
            <ac:picMk id="10" creationId="{6BE724F6-E1BC-74C2-6322-B8FCCA263BE6}"/>
          </ac:picMkLst>
        </pc:picChg>
      </pc:sldChg>
      <pc:sldChg chg="addSp delSp modSp add mod">
        <pc:chgData name="Yoel Kortick" userId="167978f5-7f40-4909-85d5-d4149554ad4e" providerId="ADAL" clId="{C827556E-7181-4140-9D59-8A05511C85A1}" dt="2023-10-03T06:40:54.409" v="1147" actId="167"/>
        <pc:sldMkLst>
          <pc:docMk/>
          <pc:sldMk cId="3861336339" sldId="4624"/>
        </pc:sldMkLst>
        <pc:spChg chg="mod">
          <ac:chgData name="Yoel Kortick" userId="167978f5-7f40-4909-85d5-d4149554ad4e" providerId="ADAL" clId="{C827556E-7181-4140-9D59-8A05511C85A1}" dt="2023-10-03T06:39:06.017" v="1042" actId="14100"/>
          <ac:spMkLst>
            <pc:docMk/>
            <pc:sldMk cId="3861336339" sldId="4624"/>
            <ac:spMk id="4" creationId="{76BE7AB8-528A-4254-8CB2-E61AC68FA88F}"/>
          </ac:spMkLst>
        </pc:spChg>
        <pc:spChg chg="add mod">
          <ac:chgData name="Yoel Kortick" userId="167978f5-7f40-4909-85d5-d4149554ad4e" providerId="ADAL" clId="{C827556E-7181-4140-9D59-8A05511C85A1}" dt="2023-10-03T06:40:40.090" v="1133" actId="1035"/>
          <ac:spMkLst>
            <pc:docMk/>
            <pc:sldMk cId="3861336339" sldId="4624"/>
            <ac:spMk id="6" creationId="{13342C0A-E4BE-C27B-3983-474CD358FEED}"/>
          </ac:spMkLst>
        </pc:spChg>
        <pc:spChg chg="add mod">
          <ac:chgData name="Yoel Kortick" userId="167978f5-7f40-4909-85d5-d4149554ad4e" providerId="ADAL" clId="{C827556E-7181-4140-9D59-8A05511C85A1}" dt="2023-10-03T06:40:51.795" v="1146" actId="1038"/>
          <ac:spMkLst>
            <pc:docMk/>
            <pc:sldMk cId="3861336339" sldId="4624"/>
            <ac:spMk id="7" creationId="{E1CF5C7F-4663-3E56-90CB-37133374B240}"/>
          </ac:spMkLst>
        </pc:spChg>
        <pc:picChg chg="add del mod">
          <ac:chgData name="Yoel Kortick" userId="167978f5-7f40-4909-85d5-d4149554ad4e" providerId="ADAL" clId="{C827556E-7181-4140-9D59-8A05511C85A1}" dt="2023-10-03T06:40:22.154" v="1105" actId="478"/>
          <ac:picMkLst>
            <pc:docMk/>
            <pc:sldMk cId="3861336339" sldId="4624"/>
            <ac:picMk id="5" creationId="{C7674EBB-A94C-91D8-F72A-B3E1183AEADB}"/>
          </ac:picMkLst>
        </pc:picChg>
        <pc:picChg chg="add mod ord">
          <ac:chgData name="Yoel Kortick" userId="167978f5-7f40-4909-85d5-d4149554ad4e" providerId="ADAL" clId="{C827556E-7181-4140-9D59-8A05511C85A1}" dt="2023-10-03T06:40:54.409" v="1147" actId="167"/>
          <ac:picMkLst>
            <pc:docMk/>
            <pc:sldMk cId="3861336339" sldId="4624"/>
            <ac:picMk id="9" creationId="{EFBBFF31-2272-92CE-0841-7D374F55B95B}"/>
          </ac:picMkLst>
        </pc:picChg>
      </pc:sldChg>
      <pc:sldChg chg="addSp delSp modSp add mod">
        <pc:chgData name="Yoel Kortick" userId="167978f5-7f40-4909-85d5-d4149554ad4e" providerId="ADAL" clId="{C827556E-7181-4140-9D59-8A05511C85A1}" dt="2023-10-03T07:28:11.768" v="1701" actId="208"/>
        <pc:sldMkLst>
          <pc:docMk/>
          <pc:sldMk cId="3312942274" sldId="4625"/>
        </pc:sldMkLst>
        <pc:spChg chg="add mod">
          <ac:chgData name="Yoel Kortick" userId="167978f5-7f40-4909-85d5-d4149554ad4e" providerId="ADAL" clId="{C827556E-7181-4140-9D59-8A05511C85A1}" dt="2023-10-03T07:28:05.667" v="1698" actId="1038"/>
          <ac:spMkLst>
            <pc:docMk/>
            <pc:sldMk cId="3312942274" sldId="4625"/>
            <ac:spMk id="5" creationId="{2C2882F0-B4A4-F934-1428-6BDD9CEF054C}"/>
          </ac:spMkLst>
        </pc:spChg>
        <pc:spChg chg="mod">
          <ac:chgData name="Yoel Kortick" userId="167978f5-7f40-4909-85d5-d4149554ad4e" providerId="ADAL" clId="{C827556E-7181-4140-9D59-8A05511C85A1}" dt="2023-10-03T07:27:56.838" v="1693" actId="14100"/>
          <ac:spMkLst>
            <pc:docMk/>
            <pc:sldMk cId="3312942274" sldId="4625"/>
            <ac:spMk id="6" creationId="{D139791A-D1A5-47F3-BC26-0867F30CCC69}"/>
          </ac:spMkLst>
        </pc:spChg>
        <pc:spChg chg="add mod">
          <ac:chgData name="Yoel Kortick" userId="167978f5-7f40-4909-85d5-d4149554ad4e" providerId="ADAL" clId="{C827556E-7181-4140-9D59-8A05511C85A1}" dt="2023-10-03T07:28:09.911" v="1700" actId="14100"/>
          <ac:spMkLst>
            <pc:docMk/>
            <pc:sldMk cId="3312942274" sldId="4625"/>
            <ac:spMk id="7" creationId="{27D9248B-EB43-D81B-7DDD-CBC3D8DDAC45}"/>
          </ac:spMkLst>
        </pc:spChg>
        <pc:picChg chg="add mod ord">
          <ac:chgData name="Yoel Kortick" userId="167978f5-7f40-4909-85d5-d4149554ad4e" providerId="ADAL" clId="{C827556E-7181-4140-9D59-8A05511C85A1}" dt="2023-10-03T07:28:11.768" v="1701" actId="208"/>
          <ac:picMkLst>
            <pc:docMk/>
            <pc:sldMk cId="3312942274" sldId="4625"/>
            <ac:picMk id="3" creationId="{3F0C900F-4131-D68B-790F-9D31C7943FE9}"/>
          </ac:picMkLst>
        </pc:picChg>
        <pc:picChg chg="del">
          <ac:chgData name="Yoel Kortick" userId="167978f5-7f40-4909-85d5-d4149554ad4e" providerId="ADAL" clId="{C827556E-7181-4140-9D59-8A05511C85A1}" dt="2023-10-03T07:27:47.511" v="1689" actId="478"/>
          <ac:picMkLst>
            <pc:docMk/>
            <pc:sldMk cId="3312942274" sldId="4625"/>
            <ac:picMk id="8" creationId="{09882AFD-CF09-B9F0-A70C-FB1CA7420F17}"/>
          </ac:picMkLst>
        </pc:picChg>
      </pc:sldChg>
      <pc:sldChg chg="addSp delSp modSp add mod">
        <pc:chgData name="Yoel Kortick" userId="167978f5-7f40-4909-85d5-d4149554ad4e" providerId="ADAL" clId="{C827556E-7181-4140-9D59-8A05511C85A1}" dt="2023-10-03T07:51:54.137" v="1812" actId="1076"/>
        <pc:sldMkLst>
          <pc:docMk/>
          <pc:sldMk cId="2730818910" sldId="4626"/>
        </pc:sldMkLst>
        <pc:spChg chg="add del mod">
          <ac:chgData name="Yoel Kortick" userId="167978f5-7f40-4909-85d5-d4149554ad4e" providerId="ADAL" clId="{C827556E-7181-4140-9D59-8A05511C85A1}" dt="2023-10-03T07:49:40.173" v="1785" actId="478"/>
          <ac:spMkLst>
            <pc:docMk/>
            <pc:sldMk cId="2730818910" sldId="4626"/>
            <ac:spMk id="3" creationId="{8480D5E6-6232-3C2E-721F-58782634D2C9}"/>
          </ac:spMkLst>
        </pc:spChg>
        <pc:spChg chg="del">
          <ac:chgData name="Yoel Kortick" userId="167978f5-7f40-4909-85d5-d4149554ad4e" providerId="ADAL" clId="{C827556E-7181-4140-9D59-8A05511C85A1}" dt="2023-10-03T07:49:37.744" v="1784" actId="478"/>
          <ac:spMkLst>
            <pc:docMk/>
            <pc:sldMk cId="2730818910" sldId="4626"/>
            <ac:spMk id="4" creationId="{76BE7AB8-528A-4254-8CB2-E61AC68FA88F}"/>
          </ac:spMkLst>
        </pc:spChg>
        <pc:spChg chg="mod">
          <ac:chgData name="Yoel Kortick" userId="167978f5-7f40-4909-85d5-d4149554ad4e" providerId="ADAL" clId="{C827556E-7181-4140-9D59-8A05511C85A1}" dt="2023-10-03T07:51:54.137" v="1812" actId="1076"/>
          <ac:spMkLst>
            <pc:docMk/>
            <pc:sldMk cId="2730818910" sldId="4626"/>
            <ac:spMk id="9" creationId="{83E11AAF-BA61-1237-0773-7429C3597E7E}"/>
          </ac:spMkLst>
        </pc:spChg>
        <pc:spChg chg="add mod">
          <ac:chgData name="Yoel Kortick" userId="167978f5-7f40-4909-85d5-d4149554ad4e" providerId="ADAL" clId="{C827556E-7181-4140-9D59-8A05511C85A1}" dt="2023-10-03T07:50:57.310" v="1805" actId="1038"/>
          <ac:spMkLst>
            <pc:docMk/>
            <pc:sldMk cId="2730818910" sldId="4626"/>
            <ac:spMk id="11" creationId="{BCE69A83-B964-1CB8-39C1-D9C7D20B54F8}"/>
          </ac:spMkLst>
        </pc:spChg>
        <pc:picChg chg="del">
          <ac:chgData name="Yoel Kortick" userId="167978f5-7f40-4909-85d5-d4149554ad4e" providerId="ADAL" clId="{C827556E-7181-4140-9D59-8A05511C85A1}" dt="2023-10-03T07:51:41.242" v="1806" actId="478"/>
          <ac:picMkLst>
            <pc:docMk/>
            <pc:sldMk cId="2730818910" sldId="4626"/>
            <ac:picMk id="5" creationId="{69FF774A-EF83-30AE-0438-D473AD461EE8}"/>
          </ac:picMkLst>
        </pc:picChg>
        <pc:picChg chg="add mod">
          <ac:chgData name="Yoel Kortick" userId="167978f5-7f40-4909-85d5-d4149554ad4e" providerId="ADAL" clId="{C827556E-7181-4140-9D59-8A05511C85A1}" dt="2023-10-03T07:49:45.208" v="1788" actId="208"/>
          <ac:picMkLst>
            <pc:docMk/>
            <pc:sldMk cId="2730818910" sldId="4626"/>
            <ac:picMk id="7" creationId="{F67D7830-306E-A996-36DF-EBDBEF1326E1}"/>
          </ac:picMkLst>
        </pc:picChg>
        <pc:picChg chg="add mod">
          <ac:chgData name="Yoel Kortick" userId="167978f5-7f40-4909-85d5-d4149554ad4e" providerId="ADAL" clId="{C827556E-7181-4140-9D59-8A05511C85A1}" dt="2023-10-03T07:50:45.747" v="1792" actId="208"/>
          <ac:picMkLst>
            <pc:docMk/>
            <pc:sldMk cId="2730818910" sldId="4626"/>
            <ac:picMk id="10" creationId="{3D15A3BD-8333-36BD-EDC4-254678951983}"/>
          </ac:picMkLst>
        </pc:picChg>
        <pc:picChg chg="add mod ord">
          <ac:chgData name="Yoel Kortick" userId="167978f5-7f40-4909-85d5-d4149554ad4e" providerId="ADAL" clId="{C827556E-7181-4140-9D59-8A05511C85A1}" dt="2023-10-03T07:51:49.884" v="1811" actId="167"/>
          <ac:picMkLst>
            <pc:docMk/>
            <pc:sldMk cId="2730818910" sldId="4626"/>
            <ac:picMk id="13" creationId="{B3163CA8-CD54-03FF-D931-6A0B1E6BA2E2}"/>
          </ac:picMkLst>
        </pc:picChg>
      </pc:sldChg>
      <pc:sldChg chg="addSp delSp modSp add mod">
        <pc:chgData name="Yoel Kortick" userId="167978f5-7f40-4909-85d5-d4149554ad4e" providerId="ADAL" clId="{C827556E-7181-4140-9D59-8A05511C85A1}" dt="2023-10-03T08:01:03.420" v="1965" actId="14100"/>
        <pc:sldMkLst>
          <pc:docMk/>
          <pc:sldMk cId="2438744617" sldId="4627"/>
        </pc:sldMkLst>
        <pc:spChg chg="add mod">
          <ac:chgData name="Yoel Kortick" userId="167978f5-7f40-4909-85d5-d4149554ad4e" providerId="ADAL" clId="{C827556E-7181-4140-9D59-8A05511C85A1}" dt="2023-10-03T08:01:03.420" v="1965" actId="14100"/>
          <ac:spMkLst>
            <pc:docMk/>
            <pc:sldMk cId="2438744617" sldId="4627"/>
            <ac:spMk id="4" creationId="{6132E5A8-B6FF-6860-C33E-3893F61358E6}"/>
          </ac:spMkLst>
        </pc:spChg>
        <pc:spChg chg="del">
          <ac:chgData name="Yoel Kortick" userId="167978f5-7f40-4909-85d5-d4149554ad4e" providerId="ADAL" clId="{C827556E-7181-4140-9D59-8A05511C85A1}" dt="2023-10-03T07:59:24.969" v="1814" actId="478"/>
          <ac:spMkLst>
            <pc:docMk/>
            <pc:sldMk cId="2438744617" sldId="4627"/>
            <ac:spMk id="9" creationId="{83E11AAF-BA61-1237-0773-7429C3597E7E}"/>
          </ac:spMkLst>
        </pc:spChg>
        <pc:spChg chg="del">
          <ac:chgData name="Yoel Kortick" userId="167978f5-7f40-4909-85d5-d4149554ad4e" providerId="ADAL" clId="{C827556E-7181-4140-9D59-8A05511C85A1}" dt="2023-10-03T07:59:24.969" v="1814" actId="478"/>
          <ac:spMkLst>
            <pc:docMk/>
            <pc:sldMk cId="2438744617" sldId="4627"/>
            <ac:spMk id="11" creationId="{BCE69A83-B964-1CB8-39C1-D9C7D20B54F8}"/>
          </ac:spMkLst>
        </pc:spChg>
        <pc:picChg chg="add mod">
          <ac:chgData name="Yoel Kortick" userId="167978f5-7f40-4909-85d5-d4149554ad4e" providerId="ADAL" clId="{C827556E-7181-4140-9D59-8A05511C85A1}" dt="2023-10-03T08:00:51.296" v="1958" actId="1036"/>
          <ac:picMkLst>
            <pc:docMk/>
            <pc:sldMk cId="2438744617" sldId="4627"/>
            <ac:picMk id="3" creationId="{ABD50084-5456-3214-FE86-875228A3BB8D}"/>
          </ac:picMkLst>
        </pc:picChg>
        <pc:picChg chg="del">
          <ac:chgData name="Yoel Kortick" userId="167978f5-7f40-4909-85d5-d4149554ad4e" providerId="ADAL" clId="{C827556E-7181-4140-9D59-8A05511C85A1}" dt="2023-10-03T07:59:28.460" v="1815" actId="478"/>
          <ac:picMkLst>
            <pc:docMk/>
            <pc:sldMk cId="2438744617" sldId="4627"/>
            <ac:picMk id="7" creationId="{F67D7830-306E-A996-36DF-EBDBEF1326E1}"/>
          </ac:picMkLst>
        </pc:picChg>
        <pc:picChg chg="del">
          <ac:chgData name="Yoel Kortick" userId="167978f5-7f40-4909-85d5-d4149554ad4e" providerId="ADAL" clId="{C827556E-7181-4140-9D59-8A05511C85A1}" dt="2023-10-03T07:59:28.460" v="1815" actId="478"/>
          <ac:picMkLst>
            <pc:docMk/>
            <pc:sldMk cId="2438744617" sldId="4627"/>
            <ac:picMk id="10" creationId="{3D15A3BD-8333-36BD-EDC4-254678951983}"/>
          </ac:picMkLst>
        </pc:picChg>
        <pc:picChg chg="del">
          <ac:chgData name="Yoel Kortick" userId="167978f5-7f40-4909-85d5-d4149554ad4e" providerId="ADAL" clId="{C827556E-7181-4140-9D59-8A05511C85A1}" dt="2023-10-03T07:59:24.969" v="1814" actId="478"/>
          <ac:picMkLst>
            <pc:docMk/>
            <pc:sldMk cId="2438744617" sldId="4627"/>
            <ac:picMk id="13" creationId="{B3163CA8-CD54-03FF-D931-6A0B1E6BA2E2}"/>
          </ac:picMkLst>
        </pc:picChg>
      </pc:sldChg>
      <pc:sldChg chg="addSp delSp modSp add mod">
        <pc:chgData name="Yoel Kortick" userId="167978f5-7f40-4909-85d5-d4149554ad4e" providerId="ADAL" clId="{C827556E-7181-4140-9D59-8A05511C85A1}" dt="2023-10-03T08:13:05.905" v="2506" actId="14100"/>
        <pc:sldMkLst>
          <pc:docMk/>
          <pc:sldMk cId="288929079" sldId="4628"/>
        </pc:sldMkLst>
        <pc:spChg chg="add del mod">
          <ac:chgData name="Yoel Kortick" userId="167978f5-7f40-4909-85d5-d4149554ad4e" providerId="ADAL" clId="{C827556E-7181-4140-9D59-8A05511C85A1}" dt="2023-10-03T08:08:29.081" v="2270" actId="478"/>
          <ac:spMkLst>
            <pc:docMk/>
            <pc:sldMk cId="288929079" sldId="4628"/>
            <ac:spMk id="3" creationId="{D9471FC0-95C4-B8D2-F93A-2A44080EF9CA}"/>
          </ac:spMkLst>
        </pc:spChg>
        <pc:spChg chg="del">
          <ac:chgData name="Yoel Kortick" userId="167978f5-7f40-4909-85d5-d4149554ad4e" providerId="ADAL" clId="{C827556E-7181-4140-9D59-8A05511C85A1}" dt="2023-10-03T08:08:27.616" v="2269" actId="478"/>
          <ac:spMkLst>
            <pc:docMk/>
            <pc:sldMk cId="288929079" sldId="4628"/>
            <ac:spMk id="4" creationId="{76BE7AB8-528A-4254-8CB2-E61AC68FA88F}"/>
          </ac:spMkLst>
        </pc:spChg>
        <pc:picChg chg="add del ord">
          <ac:chgData name="Yoel Kortick" userId="167978f5-7f40-4909-85d5-d4149554ad4e" providerId="ADAL" clId="{C827556E-7181-4140-9D59-8A05511C85A1}" dt="2023-10-03T08:11:40.709" v="2417" actId="478"/>
          <ac:picMkLst>
            <pc:docMk/>
            <pc:sldMk cId="288929079" sldId="4628"/>
            <ac:picMk id="14" creationId="{75CDE731-827F-19A9-FCE7-94E75F5B045C}"/>
          </ac:picMkLst>
        </pc:picChg>
        <pc:picChg chg="add del ord">
          <ac:chgData name="Yoel Kortick" userId="167978f5-7f40-4909-85d5-d4149554ad4e" providerId="ADAL" clId="{C827556E-7181-4140-9D59-8A05511C85A1}" dt="2023-10-03T08:12:17.916" v="2420" actId="478"/>
          <ac:picMkLst>
            <pc:docMk/>
            <pc:sldMk cId="288929079" sldId="4628"/>
            <ac:picMk id="23" creationId="{3D6A9494-EFB4-9182-D3F5-C0E57D8131E4}"/>
          </ac:picMkLst>
        </pc:picChg>
        <pc:picChg chg="add mod ord">
          <ac:chgData name="Yoel Kortick" userId="167978f5-7f40-4909-85d5-d4149554ad4e" providerId="ADAL" clId="{C827556E-7181-4140-9D59-8A05511C85A1}" dt="2023-10-03T08:12:46.064" v="2477" actId="208"/>
          <ac:picMkLst>
            <pc:docMk/>
            <pc:sldMk cId="288929079" sldId="4628"/>
            <ac:picMk id="25" creationId="{1C9068F2-B7B3-F288-8935-96362478A264}"/>
          </ac:picMkLst>
        </pc:picChg>
        <pc:cxnChg chg="add mod">
          <ac:chgData name="Yoel Kortick" userId="167978f5-7f40-4909-85d5-d4149554ad4e" providerId="ADAL" clId="{C827556E-7181-4140-9D59-8A05511C85A1}" dt="2023-10-03T08:09:08.017" v="2278" actId="1036"/>
          <ac:cxnSpMkLst>
            <pc:docMk/>
            <pc:sldMk cId="288929079" sldId="4628"/>
            <ac:cxnSpMk id="5" creationId="{6BCE206F-6C04-D6FA-1C79-47AD61561466}"/>
          </ac:cxnSpMkLst>
        </pc:cxnChg>
        <pc:cxnChg chg="add del mod">
          <ac:chgData name="Yoel Kortick" userId="167978f5-7f40-4909-85d5-d4149554ad4e" providerId="ADAL" clId="{C827556E-7181-4140-9D59-8A05511C85A1}" dt="2023-10-03T08:10:10.786" v="2388" actId="478"/>
          <ac:cxnSpMkLst>
            <pc:docMk/>
            <pc:sldMk cId="288929079" sldId="4628"/>
            <ac:cxnSpMk id="6" creationId="{7C18B94F-C353-AFF2-49A4-6D52CFCA7A46}"/>
          </ac:cxnSpMkLst>
        </pc:cxnChg>
        <pc:cxnChg chg="add del mod">
          <ac:chgData name="Yoel Kortick" userId="167978f5-7f40-4909-85d5-d4149554ad4e" providerId="ADAL" clId="{C827556E-7181-4140-9D59-8A05511C85A1}" dt="2023-10-03T08:10:13.656" v="2390" actId="478"/>
          <ac:cxnSpMkLst>
            <pc:docMk/>
            <pc:sldMk cId="288929079" sldId="4628"/>
            <ac:cxnSpMk id="7" creationId="{3408482D-5E79-234A-FFB0-0E0B0760B641}"/>
          </ac:cxnSpMkLst>
        </pc:cxnChg>
        <pc:cxnChg chg="add del mod">
          <ac:chgData name="Yoel Kortick" userId="167978f5-7f40-4909-85d5-d4149554ad4e" providerId="ADAL" clId="{C827556E-7181-4140-9D59-8A05511C85A1}" dt="2023-10-03T08:10:12.351" v="2389" actId="478"/>
          <ac:cxnSpMkLst>
            <pc:docMk/>
            <pc:sldMk cId="288929079" sldId="4628"/>
            <ac:cxnSpMk id="8" creationId="{B19E0682-B11E-D5B9-4D7D-05883F98A2BE}"/>
          </ac:cxnSpMkLst>
        </pc:cxnChg>
        <pc:cxnChg chg="add mod">
          <ac:chgData name="Yoel Kortick" userId="167978f5-7f40-4909-85d5-d4149554ad4e" providerId="ADAL" clId="{C827556E-7181-4140-9D59-8A05511C85A1}" dt="2023-10-03T08:10:05.294" v="2386" actId="1076"/>
          <ac:cxnSpMkLst>
            <pc:docMk/>
            <pc:sldMk cId="288929079" sldId="4628"/>
            <ac:cxnSpMk id="9" creationId="{FD0007FB-0011-0994-CFC3-DD952D84C386}"/>
          </ac:cxnSpMkLst>
        </pc:cxnChg>
        <pc:cxnChg chg="add mod">
          <ac:chgData name="Yoel Kortick" userId="167978f5-7f40-4909-85d5-d4149554ad4e" providerId="ADAL" clId="{C827556E-7181-4140-9D59-8A05511C85A1}" dt="2023-10-03T08:09:23.551" v="2306" actId="1038"/>
          <ac:cxnSpMkLst>
            <pc:docMk/>
            <pc:sldMk cId="288929079" sldId="4628"/>
            <ac:cxnSpMk id="11" creationId="{2509FDFB-D047-C4B9-8A6D-7BB4E41B720E}"/>
          </ac:cxnSpMkLst>
        </pc:cxnChg>
        <pc:cxnChg chg="add del mod">
          <ac:chgData name="Yoel Kortick" userId="167978f5-7f40-4909-85d5-d4149554ad4e" providerId="ADAL" clId="{C827556E-7181-4140-9D59-8A05511C85A1}" dt="2023-10-03T08:10:09.366" v="2387" actId="478"/>
          <ac:cxnSpMkLst>
            <pc:docMk/>
            <pc:sldMk cId="288929079" sldId="4628"/>
            <ac:cxnSpMk id="12" creationId="{050CCB34-5E61-B455-BDF3-72720894847A}"/>
          </ac:cxnSpMkLst>
        </pc:cxnChg>
        <pc:cxnChg chg="add mod">
          <ac:chgData name="Yoel Kortick" userId="167978f5-7f40-4909-85d5-d4149554ad4e" providerId="ADAL" clId="{C827556E-7181-4140-9D59-8A05511C85A1}" dt="2023-10-03T08:09:17.293" v="2302" actId="14100"/>
          <ac:cxnSpMkLst>
            <pc:docMk/>
            <pc:sldMk cId="288929079" sldId="4628"/>
            <ac:cxnSpMk id="16" creationId="{83986B6B-5BFE-03B1-78A1-109ED07AECF3}"/>
          </ac:cxnSpMkLst>
        </pc:cxnChg>
        <pc:cxnChg chg="add mod">
          <ac:chgData name="Yoel Kortick" userId="167978f5-7f40-4909-85d5-d4149554ad4e" providerId="ADAL" clId="{C827556E-7181-4140-9D59-8A05511C85A1}" dt="2023-10-03T08:12:56.639" v="2478" actId="14100"/>
          <ac:cxnSpMkLst>
            <pc:docMk/>
            <pc:sldMk cId="288929079" sldId="4628"/>
            <ac:cxnSpMk id="18" creationId="{7A1326C8-753C-8EE2-1101-7FD4E63A9265}"/>
          </ac:cxnSpMkLst>
        </pc:cxnChg>
        <pc:cxnChg chg="add mod">
          <ac:chgData name="Yoel Kortick" userId="167978f5-7f40-4909-85d5-d4149554ad4e" providerId="ADAL" clId="{C827556E-7181-4140-9D59-8A05511C85A1}" dt="2023-10-03T08:09:59.716" v="2385" actId="14100"/>
          <ac:cxnSpMkLst>
            <pc:docMk/>
            <pc:sldMk cId="288929079" sldId="4628"/>
            <ac:cxnSpMk id="20" creationId="{1F0BA1EF-F711-DBBE-F064-998A80AE7E2B}"/>
          </ac:cxnSpMkLst>
        </pc:cxnChg>
        <pc:cxnChg chg="add mod">
          <ac:chgData name="Yoel Kortick" userId="167978f5-7f40-4909-85d5-d4149554ad4e" providerId="ADAL" clId="{C827556E-7181-4140-9D59-8A05511C85A1}" dt="2023-10-03T08:12:33.869" v="2439" actId="1038"/>
          <ac:cxnSpMkLst>
            <pc:docMk/>
            <pc:sldMk cId="288929079" sldId="4628"/>
            <ac:cxnSpMk id="26" creationId="{75E5ED84-DE67-52A4-268B-FFC31A24C71B}"/>
          </ac:cxnSpMkLst>
        </pc:cxnChg>
        <pc:cxnChg chg="add mod">
          <ac:chgData name="Yoel Kortick" userId="167978f5-7f40-4909-85d5-d4149554ad4e" providerId="ADAL" clId="{C827556E-7181-4140-9D59-8A05511C85A1}" dt="2023-10-03T08:12:40.916" v="2476" actId="1037"/>
          <ac:cxnSpMkLst>
            <pc:docMk/>
            <pc:sldMk cId="288929079" sldId="4628"/>
            <ac:cxnSpMk id="28" creationId="{2DD673A7-7FE2-FA5A-9E46-80F9F316892C}"/>
          </ac:cxnSpMkLst>
        </pc:cxnChg>
        <pc:cxnChg chg="add mod">
          <ac:chgData name="Yoel Kortick" userId="167978f5-7f40-4909-85d5-d4149554ad4e" providerId="ADAL" clId="{C827556E-7181-4140-9D59-8A05511C85A1}" dt="2023-10-03T08:13:05.905" v="2506" actId="14100"/>
          <ac:cxnSpMkLst>
            <pc:docMk/>
            <pc:sldMk cId="288929079" sldId="4628"/>
            <ac:cxnSpMk id="30" creationId="{0CE17968-C4A5-6D73-A5BC-9C01C24F0669}"/>
          </ac:cxnSpMkLst>
        </pc:cxnChg>
      </pc:sldChg>
      <pc:sldChg chg="addSp modSp add mod">
        <pc:chgData name="Yoel Kortick" userId="167978f5-7f40-4909-85d5-d4149554ad4e" providerId="ADAL" clId="{C827556E-7181-4140-9D59-8A05511C85A1}" dt="2023-10-03T08:24:00.742" v="2865" actId="1037"/>
        <pc:sldMkLst>
          <pc:docMk/>
          <pc:sldMk cId="3696005455" sldId="4629"/>
        </pc:sldMkLst>
        <pc:spChg chg="mod">
          <ac:chgData name="Yoel Kortick" userId="167978f5-7f40-4909-85d5-d4149554ad4e" providerId="ADAL" clId="{C827556E-7181-4140-9D59-8A05511C85A1}" dt="2023-10-03T08:23:35.834" v="2783" actId="14100"/>
          <ac:spMkLst>
            <pc:docMk/>
            <pc:sldMk cId="3696005455" sldId="4629"/>
            <ac:spMk id="4" creationId="{76BE7AB8-528A-4254-8CB2-E61AC68FA88F}"/>
          </ac:spMkLst>
        </pc:spChg>
        <pc:spChg chg="add">
          <ac:chgData name="Yoel Kortick" userId="167978f5-7f40-4909-85d5-d4149554ad4e" providerId="ADAL" clId="{C827556E-7181-4140-9D59-8A05511C85A1}" dt="2023-10-03T08:23:48.369" v="2786" actId="11529"/>
          <ac:spMkLst>
            <pc:docMk/>
            <pc:sldMk cId="3696005455" sldId="4629"/>
            <ac:spMk id="5" creationId="{00EB1D46-FCEC-0299-33AC-39A8B6519D0F}"/>
          </ac:spMkLst>
        </pc:spChg>
        <pc:spChg chg="add mod">
          <ac:chgData name="Yoel Kortick" userId="167978f5-7f40-4909-85d5-d4149554ad4e" providerId="ADAL" clId="{C827556E-7181-4140-9D59-8A05511C85A1}" dt="2023-10-03T08:24:00.742" v="2865" actId="1037"/>
          <ac:spMkLst>
            <pc:docMk/>
            <pc:sldMk cId="3696005455" sldId="4629"/>
            <ac:spMk id="7" creationId="{46CB8006-5713-B133-C221-3A841FDC3DA7}"/>
          </ac:spMkLst>
        </pc:spChg>
        <pc:picChg chg="add mod">
          <ac:chgData name="Yoel Kortick" userId="167978f5-7f40-4909-85d5-d4149554ad4e" providerId="ADAL" clId="{C827556E-7181-4140-9D59-8A05511C85A1}" dt="2023-10-03T08:23:38.824" v="2785" actId="208"/>
          <ac:picMkLst>
            <pc:docMk/>
            <pc:sldMk cId="3696005455" sldId="4629"/>
            <ac:picMk id="3" creationId="{43C2BC14-95D3-A2FA-6012-9F66E7E3EE5A}"/>
          </ac:picMkLst>
        </pc:picChg>
      </pc:sldChg>
      <pc:sldChg chg="addSp delSp modSp add mod">
        <pc:chgData name="Yoel Kortick" userId="167978f5-7f40-4909-85d5-d4149554ad4e" providerId="ADAL" clId="{C827556E-7181-4140-9D59-8A05511C85A1}" dt="2023-10-03T08:30:15.648" v="2955" actId="208"/>
        <pc:sldMkLst>
          <pc:docMk/>
          <pc:sldMk cId="18817746" sldId="4630"/>
        </pc:sldMkLst>
        <pc:spChg chg="mod">
          <ac:chgData name="Yoel Kortick" userId="167978f5-7f40-4909-85d5-d4149554ad4e" providerId="ADAL" clId="{C827556E-7181-4140-9D59-8A05511C85A1}" dt="2023-10-03T08:29:30.309" v="2931" actId="14100"/>
          <ac:spMkLst>
            <pc:docMk/>
            <pc:sldMk cId="18817746" sldId="4630"/>
            <ac:spMk id="4" creationId="{2490F34D-A7E2-4EA9-8B1A-78371A1F1CD1}"/>
          </ac:spMkLst>
        </pc:spChg>
        <pc:spChg chg="mod">
          <ac:chgData name="Yoel Kortick" userId="167978f5-7f40-4909-85d5-d4149554ad4e" providerId="ADAL" clId="{C827556E-7181-4140-9D59-8A05511C85A1}" dt="2023-10-03T08:30:07.159" v="2938" actId="14100"/>
          <ac:spMkLst>
            <pc:docMk/>
            <pc:sldMk cId="18817746" sldId="4630"/>
            <ac:spMk id="6" creationId="{51437E03-2202-BD59-0AB5-E125DCE5DDA7}"/>
          </ac:spMkLst>
        </pc:spChg>
        <pc:spChg chg="mod">
          <ac:chgData name="Yoel Kortick" userId="167978f5-7f40-4909-85d5-d4149554ad4e" providerId="ADAL" clId="{C827556E-7181-4140-9D59-8A05511C85A1}" dt="2023-10-03T08:30:13.585" v="2954" actId="1038"/>
          <ac:spMkLst>
            <pc:docMk/>
            <pc:sldMk cId="18817746" sldId="4630"/>
            <ac:spMk id="7" creationId="{95CDE9BF-6FA5-04E4-F40A-818E43EC905B}"/>
          </ac:spMkLst>
        </pc:spChg>
        <pc:spChg chg="mod">
          <ac:chgData name="Yoel Kortick" userId="167978f5-7f40-4909-85d5-d4149554ad4e" providerId="ADAL" clId="{C827556E-7181-4140-9D59-8A05511C85A1}" dt="2023-10-03T08:30:13.585" v="2954" actId="1038"/>
          <ac:spMkLst>
            <pc:docMk/>
            <pc:sldMk cId="18817746" sldId="4630"/>
            <ac:spMk id="8" creationId="{A0BCE4A0-215F-D61A-27DC-C0C3B424B3E4}"/>
          </ac:spMkLst>
        </pc:spChg>
        <pc:picChg chg="add mod ord">
          <ac:chgData name="Yoel Kortick" userId="167978f5-7f40-4909-85d5-d4149554ad4e" providerId="ADAL" clId="{C827556E-7181-4140-9D59-8A05511C85A1}" dt="2023-10-03T08:30:15.648" v="2955" actId="208"/>
          <ac:picMkLst>
            <pc:docMk/>
            <pc:sldMk cId="18817746" sldId="4630"/>
            <ac:picMk id="5" creationId="{C660A718-E1AC-40C0-483C-CBC12DF1C2E8}"/>
          </ac:picMkLst>
        </pc:picChg>
        <pc:picChg chg="del">
          <ac:chgData name="Yoel Kortick" userId="167978f5-7f40-4909-85d5-d4149554ad4e" providerId="ADAL" clId="{C827556E-7181-4140-9D59-8A05511C85A1}" dt="2023-10-03T08:29:33.203" v="2932" actId="478"/>
          <ac:picMkLst>
            <pc:docMk/>
            <pc:sldMk cId="18817746" sldId="4630"/>
            <ac:picMk id="9" creationId="{B0672DC0-76CB-913B-F144-BDDBB7A2CD89}"/>
          </ac:picMkLst>
        </pc:picChg>
      </pc:sldChg>
      <pc:sldChg chg="addSp delSp modSp add mod">
        <pc:chgData name="Yoel Kortick" userId="167978f5-7f40-4909-85d5-d4149554ad4e" providerId="ADAL" clId="{C827556E-7181-4140-9D59-8A05511C85A1}" dt="2023-10-03T08:45:19.885" v="3163" actId="14100"/>
        <pc:sldMkLst>
          <pc:docMk/>
          <pc:sldMk cId="526675475" sldId="4631"/>
        </pc:sldMkLst>
        <pc:spChg chg="mod">
          <ac:chgData name="Yoel Kortick" userId="167978f5-7f40-4909-85d5-d4149554ad4e" providerId="ADAL" clId="{C827556E-7181-4140-9D59-8A05511C85A1}" dt="2023-10-03T08:45:19.885" v="3163" actId="14100"/>
          <ac:spMkLst>
            <pc:docMk/>
            <pc:sldMk cId="526675475" sldId="4631"/>
            <ac:spMk id="16" creationId="{5A643A79-2931-BB28-6940-C319B2A5F6CB}"/>
          </ac:spMkLst>
        </pc:spChg>
        <pc:picChg chg="del">
          <ac:chgData name="Yoel Kortick" userId="167978f5-7f40-4909-85d5-d4149554ad4e" providerId="ADAL" clId="{C827556E-7181-4140-9D59-8A05511C85A1}" dt="2023-10-03T08:44:58.508" v="3149" actId="478"/>
          <ac:picMkLst>
            <pc:docMk/>
            <pc:sldMk cId="526675475" sldId="4631"/>
            <ac:picMk id="5" creationId="{2F392353-3B32-8A2D-0772-8454C73B34B1}"/>
          </ac:picMkLst>
        </pc:picChg>
        <pc:picChg chg="add mod ord">
          <ac:chgData name="Yoel Kortick" userId="167978f5-7f40-4909-85d5-d4149554ad4e" providerId="ADAL" clId="{C827556E-7181-4140-9D59-8A05511C85A1}" dt="2023-10-03T08:45:11.807" v="3156" actId="167"/>
          <ac:picMkLst>
            <pc:docMk/>
            <pc:sldMk cId="526675475" sldId="4631"/>
            <ac:picMk id="6" creationId="{096D0779-FDC6-5298-2238-2ED2890FB579}"/>
          </ac:picMkLst>
        </pc:picChg>
      </pc:sldChg>
    </pc:docChg>
  </pc:docChgLst>
  <pc:docChgLst>
    <pc:chgData name="Yoel Kortick" userId="167978f5-7f40-4909-85d5-d4149554ad4e" providerId="ADAL" clId="{DBC5880C-5431-4D29-9125-D8084779BF9C}"/>
    <pc:docChg chg="undo custSel addSld delSld modSld sldOrd">
      <pc:chgData name="Yoel Kortick" userId="167978f5-7f40-4909-85d5-d4149554ad4e" providerId="ADAL" clId="{DBC5880C-5431-4D29-9125-D8084779BF9C}" dt="2023-10-04T13:01:15.317" v="3067" actId="5793"/>
      <pc:docMkLst>
        <pc:docMk/>
      </pc:docMkLst>
      <pc:sldChg chg="modSp mod">
        <pc:chgData name="Yoel Kortick" userId="167978f5-7f40-4909-85d5-d4149554ad4e" providerId="ADAL" clId="{DBC5880C-5431-4D29-9125-D8084779BF9C}" dt="2023-10-04T07:47:25.615" v="1960"/>
        <pc:sldMkLst>
          <pc:docMk/>
          <pc:sldMk cId="1818323798" sldId="1761"/>
        </pc:sldMkLst>
        <pc:spChg chg="mod">
          <ac:chgData name="Yoel Kortick" userId="167978f5-7f40-4909-85d5-d4149554ad4e" providerId="ADAL" clId="{DBC5880C-5431-4D29-9125-D8084779BF9C}" dt="2023-10-04T07:47:25.615" v="1960"/>
          <ac:spMkLst>
            <pc:docMk/>
            <pc:sldMk cId="1818323798" sldId="1761"/>
            <ac:spMk id="2" creationId="{FC862243-1805-4961-BBF6-F2E5FF1B81BA}"/>
          </ac:spMkLst>
        </pc:spChg>
      </pc:sldChg>
      <pc:sldChg chg="addSp delSp modSp mod">
        <pc:chgData name="Yoel Kortick" userId="167978f5-7f40-4909-85d5-d4149554ad4e" providerId="ADAL" clId="{DBC5880C-5431-4D29-9125-D8084779BF9C}" dt="2023-10-04T08:07:08.030" v="2344" actId="11529"/>
        <pc:sldMkLst>
          <pc:docMk/>
          <pc:sldMk cId="48876376" sldId="1777"/>
        </pc:sldMkLst>
        <pc:spChg chg="del mod">
          <ac:chgData name="Yoel Kortick" userId="167978f5-7f40-4909-85d5-d4149554ad4e" providerId="ADAL" clId="{DBC5880C-5431-4D29-9125-D8084779BF9C}" dt="2023-10-04T08:05:27.759" v="2211" actId="478"/>
          <ac:spMkLst>
            <pc:docMk/>
            <pc:sldMk cId="48876376" sldId="1777"/>
            <ac:spMk id="4" creationId="{76BE7AB8-528A-4254-8CB2-E61AC68FA88F}"/>
          </ac:spMkLst>
        </pc:spChg>
        <pc:spChg chg="add del mod">
          <ac:chgData name="Yoel Kortick" userId="167978f5-7f40-4909-85d5-d4149554ad4e" providerId="ADAL" clId="{DBC5880C-5431-4D29-9125-D8084779BF9C}" dt="2023-10-04T08:05:32.865" v="2212" actId="478"/>
          <ac:spMkLst>
            <pc:docMk/>
            <pc:sldMk cId="48876376" sldId="1777"/>
            <ac:spMk id="5" creationId="{C9A5010F-F76E-2D8F-69A1-730FB7E97313}"/>
          </ac:spMkLst>
        </pc:spChg>
        <pc:spChg chg="del">
          <ac:chgData name="Yoel Kortick" userId="167978f5-7f40-4909-85d5-d4149554ad4e" providerId="ADAL" clId="{DBC5880C-5431-4D29-9125-D8084779BF9C}" dt="2023-10-04T08:05:24.256" v="2210" actId="478"/>
          <ac:spMkLst>
            <pc:docMk/>
            <pc:sldMk cId="48876376" sldId="1777"/>
            <ac:spMk id="6" creationId="{60AC4CAF-F58B-F630-5C74-41CCD565CE43}"/>
          </ac:spMkLst>
        </pc:spChg>
        <pc:spChg chg="del">
          <ac:chgData name="Yoel Kortick" userId="167978f5-7f40-4909-85d5-d4149554ad4e" providerId="ADAL" clId="{DBC5880C-5431-4D29-9125-D8084779BF9C}" dt="2023-10-04T08:05:24.256" v="2210" actId="478"/>
          <ac:spMkLst>
            <pc:docMk/>
            <pc:sldMk cId="48876376" sldId="1777"/>
            <ac:spMk id="7" creationId="{92FF8F52-EFEB-D104-5124-ED963024F1A1}"/>
          </ac:spMkLst>
        </pc:spChg>
        <pc:spChg chg="del">
          <ac:chgData name="Yoel Kortick" userId="167978f5-7f40-4909-85d5-d4149554ad4e" providerId="ADAL" clId="{DBC5880C-5431-4D29-9125-D8084779BF9C}" dt="2023-10-04T08:05:24.256" v="2210" actId="478"/>
          <ac:spMkLst>
            <pc:docMk/>
            <pc:sldMk cId="48876376" sldId="1777"/>
            <ac:spMk id="8" creationId="{78ABA1B5-32C3-5929-808F-9BA970985140}"/>
          </ac:spMkLst>
        </pc:spChg>
        <pc:spChg chg="mod">
          <ac:chgData name="Yoel Kortick" userId="167978f5-7f40-4909-85d5-d4149554ad4e" providerId="ADAL" clId="{DBC5880C-5431-4D29-9125-D8084779BF9C}" dt="2023-10-04T07:47:25.615" v="1960"/>
          <ac:spMkLst>
            <pc:docMk/>
            <pc:sldMk cId="48876376" sldId="1777"/>
            <ac:spMk id="9" creationId="{2C3E01E7-C537-5B79-25E3-1C57F0231B3F}"/>
          </ac:spMkLst>
        </pc:spChg>
        <pc:spChg chg="add mod">
          <ac:chgData name="Yoel Kortick" userId="167978f5-7f40-4909-85d5-d4149554ad4e" providerId="ADAL" clId="{DBC5880C-5431-4D29-9125-D8084779BF9C}" dt="2023-10-04T08:06:28.316" v="2296" actId="313"/>
          <ac:spMkLst>
            <pc:docMk/>
            <pc:sldMk cId="48876376" sldId="1777"/>
            <ac:spMk id="11" creationId="{6A03D5DB-6A76-0BE8-C440-B83085427C53}"/>
          </ac:spMkLst>
        </pc:spChg>
        <pc:spChg chg="add mod">
          <ac:chgData name="Yoel Kortick" userId="167978f5-7f40-4909-85d5-d4149554ad4e" providerId="ADAL" clId="{DBC5880C-5431-4D29-9125-D8084779BF9C}" dt="2023-10-04T08:06:42.876" v="2300" actId="1038"/>
          <ac:spMkLst>
            <pc:docMk/>
            <pc:sldMk cId="48876376" sldId="1777"/>
            <ac:spMk id="12" creationId="{CFD55A7B-E2A9-2E4F-0C70-F17A99D3588F}"/>
          </ac:spMkLst>
        </pc:spChg>
        <pc:spChg chg="add mod">
          <ac:chgData name="Yoel Kortick" userId="167978f5-7f40-4909-85d5-d4149554ad4e" providerId="ADAL" clId="{DBC5880C-5431-4D29-9125-D8084779BF9C}" dt="2023-10-04T08:07:01.932" v="2343" actId="208"/>
          <ac:spMkLst>
            <pc:docMk/>
            <pc:sldMk cId="48876376" sldId="1777"/>
            <ac:spMk id="13" creationId="{CC23882C-EEEA-FFB0-87DF-8698A33F7DF9}"/>
          </ac:spMkLst>
        </pc:spChg>
        <pc:picChg chg="del">
          <ac:chgData name="Yoel Kortick" userId="167978f5-7f40-4909-85d5-d4149554ad4e" providerId="ADAL" clId="{DBC5880C-5431-4D29-9125-D8084779BF9C}" dt="2023-10-04T08:05:24.256" v="2210" actId="478"/>
          <ac:picMkLst>
            <pc:docMk/>
            <pc:sldMk cId="48876376" sldId="1777"/>
            <ac:picMk id="3" creationId="{15C9C646-B3CD-1E0B-83F1-0353B457C1DC}"/>
          </ac:picMkLst>
        </pc:picChg>
        <pc:picChg chg="add mod">
          <ac:chgData name="Yoel Kortick" userId="167978f5-7f40-4909-85d5-d4149554ad4e" providerId="ADAL" clId="{DBC5880C-5431-4D29-9125-D8084779BF9C}" dt="2023-10-04T08:05:33.639" v="2213"/>
          <ac:picMkLst>
            <pc:docMk/>
            <pc:sldMk cId="48876376" sldId="1777"/>
            <ac:picMk id="10" creationId="{CAA85621-EBA7-E19B-C2CB-64750B98F87B}"/>
          </ac:picMkLst>
        </pc:picChg>
        <pc:cxnChg chg="add">
          <ac:chgData name="Yoel Kortick" userId="167978f5-7f40-4909-85d5-d4149554ad4e" providerId="ADAL" clId="{DBC5880C-5431-4D29-9125-D8084779BF9C}" dt="2023-10-04T08:07:08.030" v="2344" actId="11529"/>
          <ac:cxnSpMkLst>
            <pc:docMk/>
            <pc:sldMk cId="48876376" sldId="1777"/>
            <ac:cxnSpMk id="15" creationId="{0EC35E25-BCA0-3B7A-F8F5-717675E6414F}"/>
          </ac:cxnSpMkLst>
        </pc:cxnChg>
      </pc:sldChg>
      <pc:sldChg chg="modSp del">
        <pc:chgData name="Yoel Kortick" userId="167978f5-7f40-4909-85d5-d4149554ad4e" providerId="ADAL" clId="{DBC5880C-5431-4D29-9125-D8084779BF9C}" dt="2023-10-04T08:14:09.761" v="2508" actId="47"/>
        <pc:sldMkLst>
          <pc:docMk/>
          <pc:sldMk cId="2091513633" sldId="1862"/>
        </pc:sldMkLst>
        <pc:spChg chg="mod">
          <ac:chgData name="Yoel Kortick" userId="167978f5-7f40-4909-85d5-d4149554ad4e" providerId="ADAL" clId="{DBC5880C-5431-4D29-9125-D8084779BF9C}" dt="2023-10-04T07:47:25.615" v="1960"/>
          <ac:spMkLst>
            <pc:docMk/>
            <pc:sldMk cId="2091513633" sldId="1862"/>
            <ac:spMk id="11" creationId="{AFBB586A-8E6C-428B-D873-DCA4B6853748}"/>
          </ac:spMkLst>
        </pc:spChg>
      </pc:sldChg>
      <pc:sldChg chg="modSp del">
        <pc:chgData name="Yoel Kortick" userId="167978f5-7f40-4909-85d5-d4149554ad4e" providerId="ADAL" clId="{DBC5880C-5431-4D29-9125-D8084779BF9C}" dt="2023-10-04T08:14:09.761" v="2508" actId="47"/>
        <pc:sldMkLst>
          <pc:docMk/>
          <pc:sldMk cId="2731231364" sldId="1863"/>
        </pc:sldMkLst>
        <pc:spChg chg="mod">
          <ac:chgData name="Yoel Kortick" userId="167978f5-7f40-4909-85d5-d4149554ad4e" providerId="ADAL" clId="{DBC5880C-5431-4D29-9125-D8084779BF9C}" dt="2023-10-04T07:47:25.615" v="1960"/>
          <ac:spMkLst>
            <pc:docMk/>
            <pc:sldMk cId="2731231364" sldId="1863"/>
            <ac:spMk id="11" creationId="{D4821FB6-8F7A-2C7C-C9C1-E26563416567}"/>
          </ac:spMkLst>
        </pc:spChg>
      </pc:sldChg>
      <pc:sldChg chg="modSp del">
        <pc:chgData name="Yoel Kortick" userId="167978f5-7f40-4909-85d5-d4149554ad4e" providerId="ADAL" clId="{DBC5880C-5431-4D29-9125-D8084779BF9C}" dt="2023-10-04T08:14:09.761" v="2508" actId="47"/>
        <pc:sldMkLst>
          <pc:docMk/>
          <pc:sldMk cId="2741110321" sldId="1864"/>
        </pc:sldMkLst>
        <pc:spChg chg="mod">
          <ac:chgData name="Yoel Kortick" userId="167978f5-7f40-4909-85d5-d4149554ad4e" providerId="ADAL" clId="{DBC5880C-5431-4D29-9125-D8084779BF9C}" dt="2023-10-04T07:47:25.615" v="1960"/>
          <ac:spMkLst>
            <pc:docMk/>
            <pc:sldMk cId="2741110321" sldId="1864"/>
            <ac:spMk id="13" creationId="{F92FF8B5-203D-9300-44FC-42392036B367}"/>
          </ac:spMkLst>
        </pc:spChg>
      </pc:sldChg>
      <pc:sldChg chg="modSp mod">
        <pc:chgData name="Yoel Kortick" userId="167978f5-7f40-4909-85d5-d4149554ad4e" providerId="ADAL" clId="{DBC5880C-5431-4D29-9125-D8084779BF9C}" dt="2023-10-04T08:15:21.084" v="2524" actId="20577"/>
        <pc:sldMkLst>
          <pc:docMk/>
          <pc:sldMk cId="2734010296" sldId="1865"/>
        </pc:sldMkLst>
        <pc:spChg chg="mod">
          <ac:chgData name="Yoel Kortick" userId="167978f5-7f40-4909-85d5-d4149554ad4e" providerId="ADAL" clId="{DBC5880C-5431-4D29-9125-D8084779BF9C}" dt="2023-10-04T08:15:21.084" v="2524" actId="20577"/>
          <ac:spMkLst>
            <pc:docMk/>
            <pc:sldMk cId="2734010296" sldId="1865"/>
            <ac:spMk id="4" creationId="{2490F34D-A7E2-4EA9-8B1A-78371A1F1CD1}"/>
          </ac:spMkLst>
        </pc:spChg>
      </pc:sldChg>
      <pc:sldChg chg="del">
        <pc:chgData name="Yoel Kortick" userId="167978f5-7f40-4909-85d5-d4149554ad4e" providerId="ADAL" clId="{DBC5880C-5431-4D29-9125-D8084779BF9C}" dt="2023-10-04T06:46:28.030" v="441" actId="47"/>
        <pc:sldMkLst>
          <pc:docMk/>
          <pc:sldMk cId="1904573797" sldId="1879"/>
        </pc:sldMkLst>
      </pc:sldChg>
      <pc:sldChg chg="del">
        <pc:chgData name="Yoel Kortick" userId="167978f5-7f40-4909-85d5-d4149554ad4e" providerId="ADAL" clId="{DBC5880C-5431-4D29-9125-D8084779BF9C}" dt="2023-10-04T06:46:28.966" v="442" actId="47"/>
        <pc:sldMkLst>
          <pc:docMk/>
          <pc:sldMk cId="504617374" sldId="1880"/>
        </pc:sldMkLst>
      </pc:sldChg>
      <pc:sldChg chg="modSp del">
        <pc:chgData name="Yoel Kortick" userId="167978f5-7f40-4909-85d5-d4149554ad4e" providerId="ADAL" clId="{DBC5880C-5431-4D29-9125-D8084779BF9C}" dt="2023-10-04T08:14:09.761" v="2508" actId="47"/>
        <pc:sldMkLst>
          <pc:docMk/>
          <pc:sldMk cId="1156353824" sldId="1882"/>
        </pc:sldMkLst>
        <pc:spChg chg="mod">
          <ac:chgData name="Yoel Kortick" userId="167978f5-7f40-4909-85d5-d4149554ad4e" providerId="ADAL" clId="{DBC5880C-5431-4D29-9125-D8084779BF9C}" dt="2023-10-04T07:47:25.615" v="1960"/>
          <ac:spMkLst>
            <pc:docMk/>
            <pc:sldMk cId="1156353824" sldId="1882"/>
            <ac:spMk id="9" creationId="{F490E9A7-A637-4C45-810C-2E9A8AF43F7C}"/>
          </ac:spMkLst>
        </pc:spChg>
      </pc:sldChg>
      <pc:sldChg chg="del">
        <pc:chgData name="Yoel Kortick" userId="167978f5-7f40-4909-85d5-d4149554ad4e" providerId="ADAL" clId="{DBC5880C-5431-4D29-9125-D8084779BF9C}" dt="2023-10-04T08:14:09.761" v="2508" actId="47"/>
        <pc:sldMkLst>
          <pc:docMk/>
          <pc:sldMk cId="1408526128" sldId="1883"/>
        </pc:sldMkLst>
      </pc:sldChg>
      <pc:sldChg chg="del">
        <pc:chgData name="Yoel Kortick" userId="167978f5-7f40-4909-85d5-d4149554ad4e" providerId="ADAL" clId="{DBC5880C-5431-4D29-9125-D8084779BF9C}" dt="2023-10-04T08:14:09.761" v="2508" actId="47"/>
        <pc:sldMkLst>
          <pc:docMk/>
          <pc:sldMk cId="3975510518" sldId="1884"/>
        </pc:sldMkLst>
      </pc:sldChg>
      <pc:sldChg chg="modSp mod">
        <pc:chgData name="Yoel Kortick" userId="167978f5-7f40-4909-85d5-d4149554ad4e" providerId="ADAL" clId="{DBC5880C-5431-4D29-9125-D8084779BF9C}" dt="2023-10-04T07:33:07.615" v="1559" actId="122"/>
        <pc:sldMkLst>
          <pc:docMk/>
          <pc:sldMk cId="1904037858" sldId="1897"/>
        </pc:sldMkLst>
        <pc:spChg chg="mod">
          <ac:chgData name="Yoel Kortick" userId="167978f5-7f40-4909-85d5-d4149554ad4e" providerId="ADAL" clId="{DBC5880C-5431-4D29-9125-D8084779BF9C}" dt="2023-10-04T07:33:07.615" v="1559" actId="122"/>
          <ac:spMkLst>
            <pc:docMk/>
            <pc:sldMk cId="1904037858" sldId="1897"/>
            <ac:spMk id="2" creationId="{FC862243-1805-4961-BBF6-F2E5FF1B81BA}"/>
          </ac:spMkLst>
        </pc:spChg>
      </pc:sldChg>
      <pc:sldChg chg="modSp del mod">
        <pc:chgData name="Yoel Kortick" userId="167978f5-7f40-4909-85d5-d4149554ad4e" providerId="ADAL" clId="{DBC5880C-5431-4D29-9125-D8084779BF9C}" dt="2023-10-04T07:40:56.764" v="1870" actId="47"/>
        <pc:sldMkLst>
          <pc:docMk/>
          <pc:sldMk cId="3213086063" sldId="1898"/>
        </pc:sldMkLst>
        <pc:spChg chg="mod">
          <ac:chgData name="Yoel Kortick" userId="167978f5-7f40-4909-85d5-d4149554ad4e" providerId="ADAL" clId="{DBC5880C-5431-4D29-9125-D8084779BF9C}" dt="2023-10-04T07:33:30.811" v="1566" actId="27636"/>
          <ac:spMkLst>
            <pc:docMk/>
            <pc:sldMk cId="3213086063" sldId="1898"/>
            <ac:spMk id="3" creationId="{4FC18B40-6547-41EC-8A0E-1C8F40E0A42F}"/>
          </ac:spMkLst>
        </pc:spChg>
      </pc:sldChg>
      <pc:sldChg chg="modSp del mod">
        <pc:chgData name="Yoel Kortick" userId="167978f5-7f40-4909-85d5-d4149554ad4e" providerId="ADAL" clId="{DBC5880C-5431-4D29-9125-D8084779BF9C}" dt="2023-10-04T07:40:57.397" v="1871" actId="47"/>
        <pc:sldMkLst>
          <pc:docMk/>
          <pc:sldMk cId="822080213" sldId="1899"/>
        </pc:sldMkLst>
        <pc:spChg chg="mod">
          <ac:chgData name="Yoel Kortick" userId="167978f5-7f40-4909-85d5-d4149554ad4e" providerId="ADAL" clId="{DBC5880C-5431-4D29-9125-D8084779BF9C}" dt="2023-10-04T07:33:35.193" v="1568" actId="27636"/>
          <ac:spMkLst>
            <pc:docMk/>
            <pc:sldMk cId="822080213" sldId="1899"/>
            <ac:spMk id="3" creationId="{4FC18B40-6547-41EC-8A0E-1C8F40E0A42F}"/>
          </ac:spMkLst>
        </pc:spChg>
      </pc:sldChg>
      <pc:sldChg chg="addSp delSp modSp mod">
        <pc:chgData name="Yoel Kortick" userId="167978f5-7f40-4909-85d5-d4149554ad4e" providerId="ADAL" clId="{DBC5880C-5431-4D29-9125-D8084779BF9C}" dt="2023-10-04T08:05:05.643" v="2209" actId="14100"/>
        <pc:sldMkLst>
          <pc:docMk/>
          <pc:sldMk cId="1973674507" sldId="1900"/>
        </pc:sldMkLst>
        <pc:spChg chg="mod">
          <ac:chgData name="Yoel Kortick" userId="167978f5-7f40-4909-85d5-d4149554ad4e" providerId="ADAL" clId="{DBC5880C-5431-4D29-9125-D8084779BF9C}" dt="2023-10-04T07:47:25.615" v="1960"/>
          <ac:spMkLst>
            <pc:docMk/>
            <pc:sldMk cId="1973674507" sldId="1900"/>
            <ac:spMk id="3" creationId="{4FC18B40-6547-41EC-8A0E-1C8F40E0A42F}"/>
          </ac:spMkLst>
        </pc:spChg>
        <pc:spChg chg="mod">
          <ac:chgData name="Yoel Kortick" userId="167978f5-7f40-4909-85d5-d4149554ad4e" providerId="ADAL" clId="{DBC5880C-5431-4D29-9125-D8084779BF9C}" dt="2023-10-04T08:05:05.643" v="2209" actId="14100"/>
          <ac:spMkLst>
            <pc:docMk/>
            <pc:sldMk cId="1973674507" sldId="1900"/>
            <ac:spMk id="4" creationId="{76BE7AB8-528A-4254-8CB2-E61AC68FA88F}"/>
          </ac:spMkLst>
        </pc:spChg>
        <pc:spChg chg="add mod">
          <ac:chgData name="Yoel Kortick" userId="167978f5-7f40-4909-85d5-d4149554ad4e" providerId="ADAL" clId="{DBC5880C-5431-4D29-9125-D8084779BF9C}" dt="2023-10-04T08:02:26.874" v="2187" actId="14100"/>
          <ac:spMkLst>
            <pc:docMk/>
            <pc:sldMk cId="1973674507" sldId="1900"/>
            <ac:spMk id="5" creationId="{E1FFCE8B-F886-AAD2-EBFA-B269844F85F8}"/>
          </ac:spMkLst>
        </pc:spChg>
        <pc:picChg chg="add del mod">
          <ac:chgData name="Yoel Kortick" userId="167978f5-7f40-4909-85d5-d4149554ad4e" providerId="ADAL" clId="{DBC5880C-5431-4D29-9125-D8084779BF9C}" dt="2023-10-04T08:00:38.378" v="2128" actId="478"/>
          <ac:picMkLst>
            <pc:docMk/>
            <pc:sldMk cId="1973674507" sldId="1900"/>
            <ac:picMk id="2" creationId="{D327D7CB-4C4B-47D9-27B0-5A69E928F49D}"/>
          </ac:picMkLst>
        </pc:picChg>
        <pc:picChg chg="add del mod ord">
          <ac:chgData name="Yoel Kortick" userId="167978f5-7f40-4909-85d5-d4149554ad4e" providerId="ADAL" clId="{DBC5880C-5431-4D29-9125-D8084779BF9C}" dt="2023-10-04T08:02:03.821" v="2171" actId="478"/>
          <ac:picMkLst>
            <pc:docMk/>
            <pc:sldMk cId="1973674507" sldId="1900"/>
            <ac:picMk id="7" creationId="{5F607F4E-7F29-CFC5-5367-9759E0AF5182}"/>
          </ac:picMkLst>
        </pc:picChg>
        <pc:picChg chg="add del">
          <ac:chgData name="Yoel Kortick" userId="167978f5-7f40-4909-85d5-d4149554ad4e" providerId="ADAL" clId="{DBC5880C-5431-4D29-9125-D8084779BF9C}" dt="2023-10-04T08:02:06.477" v="2173" actId="478"/>
          <ac:picMkLst>
            <pc:docMk/>
            <pc:sldMk cId="1973674507" sldId="1900"/>
            <ac:picMk id="9" creationId="{FE9042DA-792F-6E32-7FCC-F86B3DD3557E}"/>
          </ac:picMkLst>
        </pc:picChg>
        <pc:picChg chg="add mod ord">
          <ac:chgData name="Yoel Kortick" userId="167978f5-7f40-4909-85d5-d4149554ad4e" providerId="ADAL" clId="{DBC5880C-5431-4D29-9125-D8084779BF9C}" dt="2023-10-04T08:02:23.398" v="2186" actId="1036"/>
          <ac:picMkLst>
            <pc:docMk/>
            <pc:sldMk cId="1973674507" sldId="1900"/>
            <ac:picMk id="10" creationId="{D48C18D0-E199-181E-52DA-146B086C5594}"/>
          </ac:picMkLst>
        </pc:picChg>
      </pc:sldChg>
      <pc:sldChg chg="modSp del">
        <pc:chgData name="Yoel Kortick" userId="167978f5-7f40-4909-85d5-d4149554ad4e" providerId="ADAL" clId="{DBC5880C-5431-4D29-9125-D8084779BF9C}" dt="2023-10-04T08:14:09.761" v="2508" actId="47"/>
        <pc:sldMkLst>
          <pc:docMk/>
          <pc:sldMk cId="2058594384" sldId="1902"/>
        </pc:sldMkLst>
        <pc:spChg chg="mod">
          <ac:chgData name="Yoel Kortick" userId="167978f5-7f40-4909-85d5-d4149554ad4e" providerId="ADAL" clId="{DBC5880C-5431-4D29-9125-D8084779BF9C}" dt="2023-10-04T07:47:25.615" v="1960"/>
          <ac:spMkLst>
            <pc:docMk/>
            <pc:sldMk cId="2058594384" sldId="1902"/>
            <ac:spMk id="8" creationId="{6805F6C8-0CAB-2824-A36E-96007AF40235}"/>
          </ac:spMkLst>
        </pc:spChg>
      </pc:sldChg>
      <pc:sldChg chg="del">
        <pc:chgData name="Yoel Kortick" userId="167978f5-7f40-4909-85d5-d4149554ad4e" providerId="ADAL" clId="{DBC5880C-5431-4D29-9125-D8084779BF9C}" dt="2023-10-04T08:14:09.761" v="2508" actId="47"/>
        <pc:sldMkLst>
          <pc:docMk/>
          <pc:sldMk cId="1926484973" sldId="1905"/>
        </pc:sldMkLst>
      </pc:sldChg>
      <pc:sldChg chg="del">
        <pc:chgData name="Yoel Kortick" userId="167978f5-7f40-4909-85d5-d4149554ad4e" providerId="ADAL" clId="{DBC5880C-5431-4D29-9125-D8084779BF9C}" dt="2023-10-04T08:14:09.761" v="2508" actId="47"/>
        <pc:sldMkLst>
          <pc:docMk/>
          <pc:sldMk cId="3178309191" sldId="1906"/>
        </pc:sldMkLst>
      </pc:sldChg>
      <pc:sldChg chg="del">
        <pc:chgData name="Yoel Kortick" userId="167978f5-7f40-4909-85d5-d4149554ad4e" providerId="ADAL" clId="{DBC5880C-5431-4D29-9125-D8084779BF9C}" dt="2023-10-04T08:14:09.761" v="2508" actId="47"/>
        <pc:sldMkLst>
          <pc:docMk/>
          <pc:sldMk cId="672789470" sldId="1907"/>
        </pc:sldMkLst>
      </pc:sldChg>
      <pc:sldChg chg="addSp delSp modSp mod">
        <pc:chgData name="Yoel Kortick" userId="167978f5-7f40-4909-85d5-d4149554ad4e" providerId="ADAL" clId="{DBC5880C-5431-4D29-9125-D8084779BF9C}" dt="2023-10-04T08:13:56.891" v="2507" actId="1038"/>
        <pc:sldMkLst>
          <pc:docMk/>
          <pc:sldMk cId="2146611808" sldId="1908"/>
        </pc:sldMkLst>
        <pc:spChg chg="del">
          <ac:chgData name="Yoel Kortick" userId="167978f5-7f40-4909-85d5-d4149554ad4e" providerId="ADAL" clId="{DBC5880C-5431-4D29-9125-D8084779BF9C}" dt="2023-10-04T08:11:02.938" v="2427" actId="478"/>
          <ac:spMkLst>
            <pc:docMk/>
            <pc:sldMk cId="2146611808" sldId="1908"/>
            <ac:spMk id="4" creationId="{76BE7AB8-528A-4254-8CB2-E61AC68FA88F}"/>
          </ac:spMkLst>
        </pc:spChg>
        <pc:spChg chg="add del mod">
          <ac:chgData name="Yoel Kortick" userId="167978f5-7f40-4909-85d5-d4149554ad4e" providerId="ADAL" clId="{DBC5880C-5431-4D29-9125-D8084779BF9C}" dt="2023-10-04T08:11:03.960" v="2428" actId="478"/>
          <ac:spMkLst>
            <pc:docMk/>
            <pc:sldMk cId="2146611808" sldId="1908"/>
            <ac:spMk id="5" creationId="{4D7A55DB-52DF-58BE-8A66-25BB6380EF55}"/>
          </ac:spMkLst>
        </pc:spChg>
        <pc:spChg chg="mod">
          <ac:chgData name="Yoel Kortick" userId="167978f5-7f40-4909-85d5-d4149554ad4e" providerId="ADAL" clId="{DBC5880C-5431-4D29-9125-D8084779BF9C}" dt="2023-10-04T07:47:25.615" v="1960"/>
          <ac:spMkLst>
            <pc:docMk/>
            <pc:sldMk cId="2146611808" sldId="1908"/>
            <ac:spMk id="7" creationId="{AC6C904A-58E7-D278-BC02-D86D8C9B967F}"/>
          </ac:spMkLst>
        </pc:spChg>
        <pc:spChg chg="add mod">
          <ac:chgData name="Yoel Kortick" userId="167978f5-7f40-4909-85d5-d4149554ad4e" providerId="ADAL" clId="{DBC5880C-5431-4D29-9125-D8084779BF9C}" dt="2023-10-04T08:11:33.144" v="2441" actId="20577"/>
          <ac:spMkLst>
            <pc:docMk/>
            <pc:sldMk cId="2146611808" sldId="1908"/>
            <ac:spMk id="9" creationId="{383950B4-738A-3B7C-F390-49FBCCFB0B06}"/>
          </ac:spMkLst>
        </pc:spChg>
        <pc:spChg chg="add mod">
          <ac:chgData name="Yoel Kortick" userId="167978f5-7f40-4909-85d5-d4149554ad4e" providerId="ADAL" clId="{DBC5880C-5431-4D29-9125-D8084779BF9C}" dt="2023-10-04T08:13:56.891" v="2507" actId="1038"/>
          <ac:spMkLst>
            <pc:docMk/>
            <pc:sldMk cId="2146611808" sldId="1908"/>
            <ac:spMk id="10" creationId="{38527887-85CB-7AF3-3CA1-89D70DCA8DB9}"/>
          </ac:spMkLst>
        </pc:spChg>
        <pc:picChg chg="del">
          <ac:chgData name="Yoel Kortick" userId="167978f5-7f40-4909-85d5-d4149554ad4e" providerId="ADAL" clId="{DBC5880C-5431-4D29-9125-D8084779BF9C}" dt="2023-10-04T08:10:59.001" v="2426" actId="478"/>
          <ac:picMkLst>
            <pc:docMk/>
            <pc:sldMk cId="2146611808" sldId="1908"/>
            <ac:picMk id="3" creationId="{22BFF5C3-FB1B-D183-6879-2AFB36C84774}"/>
          </ac:picMkLst>
        </pc:picChg>
        <pc:picChg chg="add mod">
          <ac:chgData name="Yoel Kortick" userId="167978f5-7f40-4909-85d5-d4149554ad4e" providerId="ADAL" clId="{DBC5880C-5431-4D29-9125-D8084779BF9C}" dt="2023-10-04T08:13:49.449" v="2485" actId="1035"/>
          <ac:picMkLst>
            <pc:docMk/>
            <pc:sldMk cId="2146611808" sldId="1908"/>
            <ac:picMk id="8" creationId="{0A94C1BF-5AC5-707B-DE20-573100ADA04B}"/>
          </ac:picMkLst>
        </pc:picChg>
      </pc:sldChg>
      <pc:sldChg chg="del">
        <pc:chgData name="Yoel Kortick" userId="167978f5-7f40-4909-85d5-d4149554ad4e" providerId="ADAL" clId="{DBC5880C-5431-4D29-9125-D8084779BF9C}" dt="2023-10-04T08:14:09.761" v="2508" actId="47"/>
        <pc:sldMkLst>
          <pc:docMk/>
          <pc:sldMk cId="1237067433" sldId="1909"/>
        </pc:sldMkLst>
      </pc:sldChg>
      <pc:sldChg chg="addSp delSp modSp mod">
        <pc:chgData name="Yoel Kortick" userId="167978f5-7f40-4909-85d5-d4149554ad4e" providerId="ADAL" clId="{DBC5880C-5431-4D29-9125-D8084779BF9C}" dt="2023-10-04T08:04:13.407" v="2208" actId="6549"/>
        <pc:sldMkLst>
          <pc:docMk/>
          <pc:sldMk cId="3041370300" sldId="1913"/>
        </pc:sldMkLst>
        <pc:spChg chg="mod">
          <ac:chgData name="Yoel Kortick" userId="167978f5-7f40-4909-85d5-d4149554ad4e" providerId="ADAL" clId="{DBC5880C-5431-4D29-9125-D8084779BF9C}" dt="2023-10-04T08:04:13.407" v="2208" actId="6549"/>
          <ac:spMkLst>
            <pc:docMk/>
            <pc:sldMk cId="3041370300" sldId="1913"/>
            <ac:spMk id="4" creationId="{76BE7AB8-528A-4254-8CB2-E61AC68FA88F}"/>
          </ac:spMkLst>
        </pc:spChg>
        <pc:spChg chg="mod">
          <ac:chgData name="Yoel Kortick" userId="167978f5-7f40-4909-85d5-d4149554ad4e" providerId="ADAL" clId="{DBC5880C-5431-4D29-9125-D8084779BF9C}" dt="2023-10-04T07:47:25.615" v="1960"/>
          <ac:spMkLst>
            <pc:docMk/>
            <pc:sldMk cId="3041370300" sldId="1913"/>
            <ac:spMk id="6" creationId="{AC445BF4-2073-7615-04BE-CB2C2CAFB421}"/>
          </ac:spMkLst>
        </pc:spChg>
        <pc:picChg chg="add del mod">
          <ac:chgData name="Yoel Kortick" userId="167978f5-7f40-4909-85d5-d4149554ad4e" providerId="ADAL" clId="{DBC5880C-5431-4D29-9125-D8084779BF9C}" dt="2023-10-04T07:55:08.622" v="2120" actId="478"/>
          <ac:picMkLst>
            <pc:docMk/>
            <pc:sldMk cId="3041370300" sldId="1913"/>
            <ac:picMk id="3" creationId="{EC601927-A8C4-A69D-C070-335ADCEAF6C8}"/>
          </ac:picMkLst>
        </pc:picChg>
      </pc:sldChg>
      <pc:sldChg chg="modSp del">
        <pc:chgData name="Yoel Kortick" userId="167978f5-7f40-4909-85d5-d4149554ad4e" providerId="ADAL" clId="{DBC5880C-5431-4D29-9125-D8084779BF9C}" dt="2023-10-04T08:14:09.761" v="2508" actId="47"/>
        <pc:sldMkLst>
          <pc:docMk/>
          <pc:sldMk cId="3148774648" sldId="1914"/>
        </pc:sldMkLst>
        <pc:spChg chg="mod">
          <ac:chgData name="Yoel Kortick" userId="167978f5-7f40-4909-85d5-d4149554ad4e" providerId="ADAL" clId="{DBC5880C-5431-4D29-9125-D8084779BF9C}" dt="2023-10-04T07:47:25.615" v="1960"/>
          <ac:spMkLst>
            <pc:docMk/>
            <pc:sldMk cId="3148774648" sldId="1914"/>
            <ac:spMk id="9" creationId="{63CC6824-416E-DB64-0620-863A62AF8C32}"/>
          </ac:spMkLst>
        </pc:spChg>
      </pc:sldChg>
      <pc:sldChg chg="del">
        <pc:chgData name="Yoel Kortick" userId="167978f5-7f40-4909-85d5-d4149554ad4e" providerId="ADAL" clId="{DBC5880C-5431-4D29-9125-D8084779BF9C}" dt="2023-10-04T08:14:09.761" v="2508" actId="47"/>
        <pc:sldMkLst>
          <pc:docMk/>
          <pc:sldMk cId="2138419089" sldId="1915"/>
        </pc:sldMkLst>
      </pc:sldChg>
      <pc:sldChg chg="del">
        <pc:chgData name="Yoel Kortick" userId="167978f5-7f40-4909-85d5-d4149554ad4e" providerId="ADAL" clId="{DBC5880C-5431-4D29-9125-D8084779BF9C}" dt="2023-10-04T08:14:09.761" v="2508" actId="47"/>
        <pc:sldMkLst>
          <pc:docMk/>
          <pc:sldMk cId="1033708148" sldId="1916"/>
        </pc:sldMkLst>
      </pc:sldChg>
      <pc:sldChg chg="del">
        <pc:chgData name="Yoel Kortick" userId="167978f5-7f40-4909-85d5-d4149554ad4e" providerId="ADAL" clId="{DBC5880C-5431-4D29-9125-D8084779BF9C}" dt="2023-10-04T08:14:09.761" v="2508" actId="47"/>
        <pc:sldMkLst>
          <pc:docMk/>
          <pc:sldMk cId="3395539701" sldId="1917"/>
        </pc:sldMkLst>
      </pc:sldChg>
      <pc:sldChg chg="del">
        <pc:chgData name="Yoel Kortick" userId="167978f5-7f40-4909-85d5-d4149554ad4e" providerId="ADAL" clId="{DBC5880C-5431-4D29-9125-D8084779BF9C}" dt="2023-10-04T08:14:09.761" v="2508" actId="47"/>
        <pc:sldMkLst>
          <pc:docMk/>
          <pc:sldMk cId="106683672" sldId="1918"/>
        </pc:sldMkLst>
      </pc:sldChg>
      <pc:sldChg chg="del">
        <pc:chgData name="Yoel Kortick" userId="167978f5-7f40-4909-85d5-d4149554ad4e" providerId="ADAL" clId="{DBC5880C-5431-4D29-9125-D8084779BF9C}" dt="2023-10-04T08:14:09.761" v="2508" actId="47"/>
        <pc:sldMkLst>
          <pc:docMk/>
          <pc:sldMk cId="2192348930" sldId="1919"/>
        </pc:sldMkLst>
      </pc:sldChg>
      <pc:sldChg chg="del">
        <pc:chgData name="Yoel Kortick" userId="167978f5-7f40-4909-85d5-d4149554ad4e" providerId="ADAL" clId="{DBC5880C-5431-4D29-9125-D8084779BF9C}" dt="2023-10-04T08:14:09.761" v="2508" actId="47"/>
        <pc:sldMkLst>
          <pc:docMk/>
          <pc:sldMk cId="2263886579" sldId="1920"/>
        </pc:sldMkLst>
      </pc:sldChg>
      <pc:sldChg chg="del">
        <pc:chgData name="Yoel Kortick" userId="167978f5-7f40-4909-85d5-d4149554ad4e" providerId="ADAL" clId="{DBC5880C-5431-4D29-9125-D8084779BF9C}" dt="2023-10-04T08:14:09.761" v="2508" actId="47"/>
        <pc:sldMkLst>
          <pc:docMk/>
          <pc:sldMk cId="2157013793" sldId="1921"/>
        </pc:sldMkLst>
      </pc:sldChg>
      <pc:sldChg chg="del">
        <pc:chgData name="Yoel Kortick" userId="167978f5-7f40-4909-85d5-d4149554ad4e" providerId="ADAL" clId="{DBC5880C-5431-4D29-9125-D8084779BF9C}" dt="2023-10-04T08:14:09.761" v="2508" actId="47"/>
        <pc:sldMkLst>
          <pc:docMk/>
          <pc:sldMk cId="3863300084" sldId="1922"/>
        </pc:sldMkLst>
      </pc:sldChg>
      <pc:sldChg chg="del">
        <pc:chgData name="Yoel Kortick" userId="167978f5-7f40-4909-85d5-d4149554ad4e" providerId="ADAL" clId="{DBC5880C-5431-4D29-9125-D8084779BF9C}" dt="2023-10-04T08:14:09.761" v="2508" actId="47"/>
        <pc:sldMkLst>
          <pc:docMk/>
          <pc:sldMk cId="1276413062" sldId="1923"/>
        </pc:sldMkLst>
      </pc:sldChg>
      <pc:sldChg chg="del">
        <pc:chgData name="Yoel Kortick" userId="167978f5-7f40-4909-85d5-d4149554ad4e" providerId="ADAL" clId="{DBC5880C-5431-4D29-9125-D8084779BF9C}" dt="2023-10-04T08:14:09.761" v="2508" actId="47"/>
        <pc:sldMkLst>
          <pc:docMk/>
          <pc:sldMk cId="1542647994" sldId="1925"/>
        </pc:sldMkLst>
      </pc:sldChg>
      <pc:sldChg chg="del">
        <pc:chgData name="Yoel Kortick" userId="167978f5-7f40-4909-85d5-d4149554ad4e" providerId="ADAL" clId="{DBC5880C-5431-4D29-9125-D8084779BF9C}" dt="2023-10-04T08:14:09.761" v="2508" actId="47"/>
        <pc:sldMkLst>
          <pc:docMk/>
          <pc:sldMk cId="3948585402" sldId="1926"/>
        </pc:sldMkLst>
      </pc:sldChg>
      <pc:sldChg chg="del">
        <pc:chgData name="Yoel Kortick" userId="167978f5-7f40-4909-85d5-d4149554ad4e" providerId="ADAL" clId="{DBC5880C-5431-4D29-9125-D8084779BF9C}" dt="2023-10-04T08:14:09.761" v="2508" actId="47"/>
        <pc:sldMkLst>
          <pc:docMk/>
          <pc:sldMk cId="2275387395" sldId="1927"/>
        </pc:sldMkLst>
      </pc:sldChg>
      <pc:sldChg chg="modSp">
        <pc:chgData name="Yoel Kortick" userId="167978f5-7f40-4909-85d5-d4149554ad4e" providerId="ADAL" clId="{DBC5880C-5431-4D29-9125-D8084779BF9C}" dt="2023-10-04T06:47:10.276" v="443"/>
        <pc:sldMkLst>
          <pc:docMk/>
          <pc:sldMk cId="1529597702" sldId="1928"/>
        </pc:sldMkLst>
        <pc:spChg chg="mod">
          <ac:chgData name="Yoel Kortick" userId="167978f5-7f40-4909-85d5-d4149554ad4e" providerId="ADAL" clId="{DBC5880C-5431-4D29-9125-D8084779BF9C}" dt="2023-10-04T06:47:10.276" v="443"/>
          <ac:spMkLst>
            <pc:docMk/>
            <pc:sldMk cId="1529597702" sldId="1928"/>
            <ac:spMk id="2" creationId="{FC862243-1805-4961-BBF6-F2E5FF1B81BA}"/>
          </ac:spMkLst>
        </pc:spChg>
      </pc:sldChg>
      <pc:sldChg chg="addSp delSp modSp mod">
        <pc:chgData name="Yoel Kortick" userId="167978f5-7f40-4909-85d5-d4149554ad4e" providerId="ADAL" clId="{DBC5880C-5431-4D29-9125-D8084779BF9C}" dt="2023-10-04T08:16:13.878" v="2526" actId="207"/>
        <pc:sldMkLst>
          <pc:docMk/>
          <pc:sldMk cId="2970049100" sldId="1929"/>
        </pc:sldMkLst>
        <pc:spChg chg="mod">
          <ac:chgData name="Yoel Kortick" userId="167978f5-7f40-4909-85d5-d4149554ad4e" providerId="ADAL" clId="{DBC5880C-5431-4D29-9125-D8084779BF9C}" dt="2023-10-04T07:26:01.799" v="1202" actId="20577"/>
          <ac:spMkLst>
            <pc:docMk/>
            <pc:sldMk cId="2970049100" sldId="1929"/>
            <ac:spMk id="3" creationId="{4FC18B40-6547-41EC-8A0E-1C8F40E0A42F}"/>
          </ac:spMkLst>
        </pc:spChg>
        <pc:spChg chg="mod">
          <ac:chgData name="Yoel Kortick" userId="167978f5-7f40-4909-85d5-d4149554ad4e" providerId="ADAL" clId="{DBC5880C-5431-4D29-9125-D8084779BF9C}" dt="2023-10-04T07:35:01.081" v="1574" actId="14100"/>
          <ac:spMkLst>
            <pc:docMk/>
            <pc:sldMk cId="2970049100" sldId="1929"/>
            <ac:spMk id="4" creationId="{76BE7AB8-528A-4254-8CB2-E61AC68FA88F}"/>
          </ac:spMkLst>
        </pc:spChg>
        <pc:spChg chg="add mod">
          <ac:chgData name="Yoel Kortick" userId="167978f5-7f40-4909-85d5-d4149554ad4e" providerId="ADAL" clId="{DBC5880C-5431-4D29-9125-D8084779BF9C}" dt="2023-10-04T08:16:13.878" v="2526" actId="207"/>
          <ac:spMkLst>
            <pc:docMk/>
            <pc:sldMk cId="2970049100" sldId="1929"/>
            <ac:spMk id="12" creationId="{D919D46D-002A-7AD7-4A17-18FE42DD1EF2}"/>
          </ac:spMkLst>
        </pc:spChg>
        <pc:picChg chg="add del">
          <ac:chgData name="Yoel Kortick" userId="167978f5-7f40-4909-85d5-d4149554ad4e" providerId="ADAL" clId="{DBC5880C-5431-4D29-9125-D8084779BF9C}" dt="2023-10-04T07:21:40.029" v="1082" actId="478"/>
          <ac:picMkLst>
            <pc:docMk/>
            <pc:sldMk cId="2970049100" sldId="1929"/>
            <ac:picMk id="5" creationId="{F6B827FC-AE9B-FB71-55AB-37B1F51D6DEC}"/>
          </ac:picMkLst>
        </pc:picChg>
        <pc:picChg chg="add del">
          <ac:chgData name="Yoel Kortick" userId="167978f5-7f40-4909-85d5-d4149554ad4e" providerId="ADAL" clId="{DBC5880C-5431-4D29-9125-D8084779BF9C}" dt="2023-10-04T07:22:06.411" v="1084" actId="478"/>
          <ac:picMkLst>
            <pc:docMk/>
            <pc:sldMk cId="2970049100" sldId="1929"/>
            <ac:picMk id="7" creationId="{629FF833-010F-7D34-3FC1-11F2466BF59F}"/>
          </ac:picMkLst>
        </pc:picChg>
        <pc:picChg chg="add del">
          <ac:chgData name="Yoel Kortick" userId="167978f5-7f40-4909-85d5-d4149554ad4e" providerId="ADAL" clId="{DBC5880C-5431-4D29-9125-D8084779BF9C}" dt="2023-10-04T07:22:08.359" v="1086" actId="478"/>
          <ac:picMkLst>
            <pc:docMk/>
            <pc:sldMk cId="2970049100" sldId="1929"/>
            <ac:picMk id="9" creationId="{C23B0142-E493-A4D0-3EED-8DF471D21804}"/>
          </ac:picMkLst>
        </pc:picChg>
        <pc:picChg chg="add mod">
          <ac:chgData name="Yoel Kortick" userId="167978f5-7f40-4909-85d5-d4149554ad4e" providerId="ADAL" clId="{DBC5880C-5431-4D29-9125-D8084779BF9C}" dt="2023-10-04T07:35:03.692" v="1576" actId="1036"/>
          <ac:picMkLst>
            <pc:docMk/>
            <pc:sldMk cId="2970049100" sldId="1929"/>
            <ac:picMk id="11" creationId="{A41806E0-263F-585D-915A-3CF6F8DE4352}"/>
          </ac:picMkLst>
        </pc:picChg>
      </pc:sldChg>
      <pc:sldChg chg="modSp del mod">
        <pc:chgData name="Yoel Kortick" userId="167978f5-7f40-4909-85d5-d4149554ad4e" providerId="ADAL" clId="{DBC5880C-5431-4D29-9125-D8084779BF9C}" dt="2023-10-04T07:23:43.324" v="1146" actId="47"/>
        <pc:sldMkLst>
          <pc:docMk/>
          <pc:sldMk cId="3717596632" sldId="1930"/>
        </pc:sldMkLst>
        <pc:spChg chg="mod">
          <ac:chgData name="Yoel Kortick" userId="167978f5-7f40-4909-85d5-d4149554ad4e" providerId="ADAL" clId="{DBC5880C-5431-4D29-9125-D8084779BF9C}" dt="2023-10-04T07:23:02.868" v="1100" actId="27636"/>
          <ac:spMkLst>
            <pc:docMk/>
            <pc:sldMk cId="3717596632" sldId="1930"/>
            <ac:spMk id="3" creationId="{4FC18B40-6547-41EC-8A0E-1C8F40E0A42F}"/>
          </ac:spMkLst>
        </pc:spChg>
      </pc:sldChg>
      <pc:sldChg chg="modSp del mod">
        <pc:chgData name="Yoel Kortick" userId="167978f5-7f40-4909-85d5-d4149554ad4e" providerId="ADAL" clId="{DBC5880C-5431-4D29-9125-D8084779BF9C}" dt="2023-10-04T07:23:43.839" v="1147" actId="47"/>
        <pc:sldMkLst>
          <pc:docMk/>
          <pc:sldMk cId="3269707107" sldId="1931"/>
        </pc:sldMkLst>
        <pc:spChg chg="mod">
          <ac:chgData name="Yoel Kortick" userId="167978f5-7f40-4909-85d5-d4149554ad4e" providerId="ADAL" clId="{DBC5880C-5431-4D29-9125-D8084779BF9C}" dt="2023-10-04T07:23:02.875" v="1101" actId="27636"/>
          <ac:spMkLst>
            <pc:docMk/>
            <pc:sldMk cId="3269707107" sldId="1931"/>
            <ac:spMk id="3" creationId="{4FC18B40-6547-41EC-8A0E-1C8F40E0A42F}"/>
          </ac:spMkLst>
        </pc:spChg>
      </pc:sldChg>
      <pc:sldChg chg="modSp del mod">
        <pc:chgData name="Yoel Kortick" userId="167978f5-7f40-4909-85d5-d4149554ad4e" providerId="ADAL" clId="{DBC5880C-5431-4D29-9125-D8084779BF9C}" dt="2023-10-04T07:23:44.705" v="1149" actId="47"/>
        <pc:sldMkLst>
          <pc:docMk/>
          <pc:sldMk cId="4251095105" sldId="1932"/>
        </pc:sldMkLst>
        <pc:spChg chg="mod">
          <ac:chgData name="Yoel Kortick" userId="167978f5-7f40-4909-85d5-d4149554ad4e" providerId="ADAL" clId="{DBC5880C-5431-4D29-9125-D8084779BF9C}" dt="2023-10-04T07:23:02.880" v="1103" actId="27636"/>
          <ac:spMkLst>
            <pc:docMk/>
            <pc:sldMk cId="4251095105" sldId="1932"/>
            <ac:spMk id="3" creationId="{4FC18B40-6547-41EC-8A0E-1C8F40E0A42F}"/>
          </ac:spMkLst>
        </pc:spChg>
      </pc:sldChg>
      <pc:sldChg chg="modSp del mod">
        <pc:chgData name="Yoel Kortick" userId="167978f5-7f40-4909-85d5-d4149554ad4e" providerId="ADAL" clId="{DBC5880C-5431-4D29-9125-D8084779BF9C}" dt="2023-10-04T07:23:45.213" v="1150" actId="47"/>
        <pc:sldMkLst>
          <pc:docMk/>
          <pc:sldMk cId="348769910" sldId="1933"/>
        </pc:sldMkLst>
        <pc:spChg chg="mod">
          <ac:chgData name="Yoel Kortick" userId="167978f5-7f40-4909-85d5-d4149554ad4e" providerId="ADAL" clId="{DBC5880C-5431-4D29-9125-D8084779BF9C}" dt="2023-10-04T07:23:02.880" v="1104" actId="27636"/>
          <ac:spMkLst>
            <pc:docMk/>
            <pc:sldMk cId="348769910" sldId="1933"/>
            <ac:spMk id="3" creationId="{4FC18B40-6547-41EC-8A0E-1C8F40E0A42F}"/>
          </ac:spMkLst>
        </pc:spChg>
      </pc:sldChg>
      <pc:sldChg chg="modSp del mod">
        <pc:chgData name="Yoel Kortick" userId="167978f5-7f40-4909-85d5-d4149554ad4e" providerId="ADAL" clId="{DBC5880C-5431-4D29-9125-D8084779BF9C}" dt="2023-10-04T07:23:45.742" v="1151" actId="47"/>
        <pc:sldMkLst>
          <pc:docMk/>
          <pc:sldMk cId="2136755201" sldId="1934"/>
        </pc:sldMkLst>
        <pc:spChg chg="mod">
          <ac:chgData name="Yoel Kortick" userId="167978f5-7f40-4909-85d5-d4149554ad4e" providerId="ADAL" clId="{DBC5880C-5431-4D29-9125-D8084779BF9C}" dt="2023-10-04T07:23:02.886" v="1105" actId="27636"/>
          <ac:spMkLst>
            <pc:docMk/>
            <pc:sldMk cId="2136755201" sldId="1934"/>
            <ac:spMk id="3" creationId="{4FC18B40-6547-41EC-8A0E-1C8F40E0A42F}"/>
          </ac:spMkLst>
        </pc:spChg>
      </pc:sldChg>
      <pc:sldChg chg="modSp del mod">
        <pc:chgData name="Yoel Kortick" userId="167978f5-7f40-4909-85d5-d4149554ad4e" providerId="ADAL" clId="{DBC5880C-5431-4D29-9125-D8084779BF9C}" dt="2023-10-04T07:23:46.214" v="1152" actId="47"/>
        <pc:sldMkLst>
          <pc:docMk/>
          <pc:sldMk cId="775000697" sldId="1935"/>
        </pc:sldMkLst>
        <pc:spChg chg="mod">
          <ac:chgData name="Yoel Kortick" userId="167978f5-7f40-4909-85d5-d4149554ad4e" providerId="ADAL" clId="{DBC5880C-5431-4D29-9125-D8084779BF9C}" dt="2023-10-04T07:23:02.890" v="1106" actId="27636"/>
          <ac:spMkLst>
            <pc:docMk/>
            <pc:sldMk cId="775000697" sldId="1935"/>
            <ac:spMk id="3" creationId="{4FC18B40-6547-41EC-8A0E-1C8F40E0A42F}"/>
          </ac:spMkLst>
        </pc:spChg>
      </pc:sldChg>
      <pc:sldChg chg="modSp del mod">
        <pc:chgData name="Yoel Kortick" userId="167978f5-7f40-4909-85d5-d4149554ad4e" providerId="ADAL" clId="{DBC5880C-5431-4D29-9125-D8084779BF9C}" dt="2023-10-04T07:23:46.652" v="1153" actId="47"/>
        <pc:sldMkLst>
          <pc:docMk/>
          <pc:sldMk cId="326953920" sldId="1936"/>
        </pc:sldMkLst>
        <pc:spChg chg="mod">
          <ac:chgData name="Yoel Kortick" userId="167978f5-7f40-4909-85d5-d4149554ad4e" providerId="ADAL" clId="{DBC5880C-5431-4D29-9125-D8084779BF9C}" dt="2023-10-04T07:23:02.890" v="1107" actId="27636"/>
          <ac:spMkLst>
            <pc:docMk/>
            <pc:sldMk cId="326953920" sldId="1936"/>
            <ac:spMk id="3" creationId="{4FC18B40-6547-41EC-8A0E-1C8F40E0A42F}"/>
          </ac:spMkLst>
        </pc:spChg>
      </pc:sldChg>
      <pc:sldChg chg="modSp del mod">
        <pc:chgData name="Yoel Kortick" userId="167978f5-7f40-4909-85d5-d4149554ad4e" providerId="ADAL" clId="{DBC5880C-5431-4D29-9125-D8084779BF9C}" dt="2023-10-04T07:23:44.281" v="1148" actId="47"/>
        <pc:sldMkLst>
          <pc:docMk/>
          <pc:sldMk cId="2302416695" sldId="1937"/>
        </pc:sldMkLst>
        <pc:spChg chg="mod">
          <ac:chgData name="Yoel Kortick" userId="167978f5-7f40-4909-85d5-d4149554ad4e" providerId="ADAL" clId="{DBC5880C-5431-4D29-9125-D8084779BF9C}" dt="2023-10-04T07:23:02.875" v="1102" actId="27636"/>
          <ac:spMkLst>
            <pc:docMk/>
            <pc:sldMk cId="2302416695" sldId="1937"/>
            <ac:spMk id="3" creationId="{4FC18B40-6547-41EC-8A0E-1C8F40E0A42F}"/>
          </ac:spMkLst>
        </pc:spChg>
      </pc:sldChg>
      <pc:sldChg chg="modSp mod">
        <pc:chgData name="Yoel Kortick" userId="167978f5-7f40-4909-85d5-d4149554ad4e" providerId="ADAL" clId="{DBC5880C-5431-4D29-9125-D8084779BF9C}" dt="2023-10-04T07:25:50.092" v="1185" actId="20577"/>
        <pc:sldMkLst>
          <pc:docMk/>
          <pc:sldMk cId="2429193355" sldId="1938"/>
        </pc:sldMkLst>
        <pc:spChg chg="mod">
          <ac:chgData name="Yoel Kortick" userId="167978f5-7f40-4909-85d5-d4149554ad4e" providerId="ADAL" clId="{DBC5880C-5431-4D29-9125-D8084779BF9C}" dt="2023-10-04T07:25:50.092" v="1185" actId="20577"/>
          <ac:spMkLst>
            <pc:docMk/>
            <pc:sldMk cId="2429193355" sldId="1938"/>
            <ac:spMk id="2" creationId="{FC862243-1805-4961-BBF6-F2E5FF1B81BA}"/>
          </ac:spMkLst>
        </pc:spChg>
      </pc:sldChg>
      <pc:sldChg chg="addSp modSp mod">
        <pc:chgData name="Yoel Kortick" userId="167978f5-7f40-4909-85d5-d4149554ad4e" providerId="ADAL" clId="{DBC5880C-5431-4D29-9125-D8084779BF9C}" dt="2023-10-04T06:55:43.314" v="559" actId="1038"/>
        <pc:sldMkLst>
          <pc:docMk/>
          <pc:sldMk cId="31906862" sldId="1939"/>
        </pc:sldMkLst>
        <pc:spChg chg="mod">
          <ac:chgData name="Yoel Kortick" userId="167978f5-7f40-4909-85d5-d4149554ad4e" providerId="ADAL" clId="{DBC5880C-5431-4D29-9125-D8084779BF9C}" dt="2023-10-04T06:47:10.276" v="443"/>
          <ac:spMkLst>
            <pc:docMk/>
            <pc:sldMk cId="31906862" sldId="1939"/>
            <ac:spMk id="3" creationId="{4FC18B40-6547-41EC-8A0E-1C8F40E0A42F}"/>
          </ac:spMkLst>
        </pc:spChg>
        <pc:spChg chg="mod">
          <ac:chgData name="Yoel Kortick" userId="167978f5-7f40-4909-85d5-d4149554ad4e" providerId="ADAL" clId="{DBC5880C-5431-4D29-9125-D8084779BF9C}" dt="2023-10-04T06:51:54.274" v="492" actId="313"/>
          <ac:spMkLst>
            <pc:docMk/>
            <pc:sldMk cId="31906862" sldId="1939"/>
            <ac:spMk id="4" creationId="{76BE7AB8-528A-4254-8CB2-E61AC68FA88F}"/>
          </ac:spMkLst>
        </pc:spChg>
        <pc:spChg chg="add mod">
          <ac:chgData name="Yoel Kortick" userId="167978f5-7f40-4909-85d5-d4149554ad4e" providerId="ADAL" clId="{DBC5880C-5431-4D29-9125-D8084779BF9C}" dt="2023-10-04T06:55:43.314" v="559" actId="1038"/>
          <ac:spMkLst>
            <pc:docMk/>
            <pc:sldMk cId="31906862" sldId="1939"/>
            <ac:spMk id="6" creationId="{BFA37DD1-A13B-FB5D-83AE-E0B629EC116C}"/>
          </ac:spMkLst>
        </pc:spChg>
        <pc:picChg chg="add mod">
          <ac:chgData name="Yoel Kortick" userId="167978f5-7f40-4909-85d5-d4149554ad4e" providerId="ADAL" clId="{DBC5880C-5431-4D29-9125-D8084779BF9C}" dt="2023-10-04T06:51:59.848" v="493" actId="208"/>
          <ac:picMkLst>
            <pc:docMk/>
            <pc:sldMk cId="31906862" sldId="1939"/>
            <ac:picMk id="5" creationId="{4C328681-D9C3-EB3C-8DA7-79167191355D}"/>
          </ac:picMkLst>
        </pc:picChg>
      </pc:sldChg>
      <pc:sldChg chg="modSp del">
        <pc:chgData name="Yoel Kortick" userId="167978f5-7f40-4909-85d5-d4149554ad4e" providerId="ADAL" clId="{DBC5880C-5431-4D29-9125-D8084779BF9C}" dt="2023-10-04T06:54:56.364" v="494" actId="47"/>
        <pc:sldMkLst>
          <pc:docMk/>
          <pc:sldMk cId="2204755612" sldId="1940"/>
        </pc:sldMkLst>
        <pc:spChg chg="mod">
          <ac:chgData name="Yoel Kortick" userId="167978f5-7f40-4909-85d5-d4149554ad4e" providerId="ADAL" clId="{DBC5880C-5431-4D29-9125-D8084779BF9C}" dt="2023-10-04T06:47:10.276" v="443"/>
          <ac:spMkLst>
            <pc:docMk/>
            <pc:sldMk cId="2204755612" sldId="1940"/>
            <ac:spMk id="3" creationId="{4FC18B40-6547-41EC-8A0E-1C8F40E0A42F}"/>
          </ac:spMkLst>
        </pc:spChg>
      </pc:sldChg>
      <pc:sldChg chg="modSp mod">
        <pc:chgData name="Yoel Kortick" userId="167978f5-7f40-4909-85d5-d4149554ad4e" providerId="ADAL" clId="{DBC5880C-5431-4D29-9125-D8084779BF9C}" dt="2023-10-04T07:26:08.232" v="1203"/>
        <pc:sldMkLst>
          <pc:docMk/>
          <pc:sldMk cId="16160739" sldId="1941"/>
        </pc:sldMkLst>
        <pc:spChg chg="mod">
          <ac:chgData name="Yoel Kortick" userId="167978f5-7f40-4909-85d5-d4149554ad4e" providerId="ADAL" clId="{DBC5880C-5431-4D29-9125-D8084779BF9C}" dt="2023-10-04T07:26:08.232" v="1203"/>
          <ac:spMkLst>
            <pc:docMk/>
            <pc:sldMk cId="16160739" sldId="1941"/>
            <ac:spMk id="2" creationId="{FC862243-1805-4961-BBF6-F2E5FF1B81BA}"/>
          </ac:spMkLst>
        </pc:spChg>
      </pc:sldChg>
      <pc:sldChg chg="addSp delSp modSp mod">
        <pc:chgData name="Yoel Kortick" userId="167978f5-7f40-4909-85d5-d4149554ad4e" providerId="ADAL" clId="{DBC5880C-5431-4D29-9125-D8084779BF9C}" dt="2023-10-04T07:29:40.545" v="1405" actId="12"/>
        <pc:sldMkLst>
          <pc:docMk/>
          <pc:sldMk cId="260969966" sldId="1942"/>
        </pc:sldMkLst>
        <pc:spChg chg="del">
          <ac:chgData name="Yoel Kortick" userId="167978f5-7f40-4909-85d5-d4149554ad4e" providerId="ADAL" clId="{DBC5880C-5431-4D29-9125-D8084779BF9C}" dt="2023-10-04T07:26:40.157" v="1221" actId="478"/>
          <ac:spMkLst>
            <pc:docMk/>
            <pc:sldMk cId="260969966" sldId="1942"/>
            <ac:spMk id="2" creationId="{FB4AF1F4-F214-D73E-7189-0E6BC1DEDF16}"/>
          </ac:spMkLst>
        </pc:spChg>
        <pc:spChg chg="mod">
          <ac:chgData name="Yoel Kortick" userId="167978f5-7f40-4909-85d5-d4149554ad4e" providerId="ADAL" clId="{DBC5880C-5431-4D29-9125-D8084779BF9C}" dt="2023-10-04T07:26:13.056" v="1204"/>
          <ac:spMkLst>
            <pc:docMk/>
            <pc:sldMk cId="260969966" sldId="1942"/>
            <ac:spMk id="3" creationId="{4FC18B40-6547-41EC-8A0E-1C8F40E0A42F}"/>
          </ac:spMkLst>
        </pc:spChg>
        <pc:spChg chg="mod">
          <ac:chgData name="Yoel Kortick" userId="167978f5-7f40-4909-85d5-d4149554ad4e" providerId="ADAL" clId="{DBC5880C-5431-4D29-9125-D8084779BF9C}" dt="2023-10-04T07:29:40.545" v="1405" actId="12"/>
          <ac:spMkLst>
            <pc:docMk/>
            <pc:sldMk cId="260969966" sldId="1942"/>
            <ac:spMk id="4" creationId="{76BE7AB8-528A-4254-8CB2-E61AC68FA88F}"/>
          </ac:spMkLst>
        </pc:spChg>
        <pc:spChg chg="add del">
          <ac:chgData name="Yoel Kortick" userId="167978f5-7f40-4909-85d5-d4149554ad4e" providerId="ADAL" clId="{DBC5880C-5431-4D29-9125-D8084779BF9C}" dt="2023-10-04T07:27:13.455" v="1289"/>
          <ac:spMkLst>
            <pc:docMk/>
            <pc:sldMk cId="260969966" sldId="1942"/>
            <ac:spMk id="6" creationId="{9CA0CC84-7C5E-9ACB-DE61-88BB3988ECF0}"/>
          </ac:spMkLst>
        </pc:spChg>
        <pc:picChg chg="del">
          <ac:chgData name="Yoel Kortick" userId="167978f5-7f40-4909-85d5-d4149554ad4e" providerId="ADAL" clId="{DBC5880C-5431-4D29-9125-D8084779BF9C}" dt="2023-10-04T07:26:37.230" v="1220" actId="478"/>
          <ac:picMkLst>
            <pc:docMk/>
            <pc:sldMk cId="260969966" sldId="1942"/>
            <ac:picMk id="5" creationId="{ED012D0F-39D9-8E6B-90A1-BC65458EA875}"/>
          </ac:picMkLst>
        </pc:picChg>
      </pc:sldChg>
      <pc:sldChg chg="addSp delSp modSp mod">
        <pc:chgData name="Yoel Kortick" userId="167978f5-7f40-4909-85d5-d4149554ad4e" providerId="ADAL" clId="{DBC5880C-5431-4D29-9125-D8084779BF9C}" dt="2023-10-04T08:16:44.574" v="2531" actId="1035"/>
        <pc:sldMkLst>
          <pc:docMk/>
          <pc:sldMk cId="2149444349" sldId="1943"/>
        </pc:sldMkLst>
        <pc:spChg chg="mod">
          <ac:chgData name="Yoel Kortick" userId="167978f5-7f40-4909-85d5-d4149554ad4e" providerId="ADAL" clId="{DBC5880C-5431-4D29-9125-D8084779BF9C}" dt="2023-10-04T08:16:44.574" v="2531" actId="1035"/>
          <ac:spMkLst>
            <pc:docMk/>
            <pc:sldMk cId="2149444349" sldId="1943"/>
            <ac:spMk id="3" creationId="{4FC18B40-6547-41EC-8A0E-1C8F40E0A42F}"/>
          </ac:spMkLst>
        </pc:spChg>
        <pc:spChg chg="del">
          <ac:chgData name="Yoel Kortick" userId="167978f5-7f40-4909-85d5-d4149554ad4e" providerId="ADAL" clId="{DBC5880C-5431-4D29-9125-D8084779BF9C}" dt="2023-10-04T07:35:18.889" v="1577" actId="478"/>
          <ac:spMkLst>
            <pc:docMk/>
            <pc:sldMk cId="2149444349" sldId="1943"/>
            <ac:spMk id="4" creationId="{76BE7AB8-528A-4254-8CB2-E61AC68FA88F}"/>
          </ac:spMkLst>
        </pc:spChg>
        <pc:spChg chg="add del mod">
          <ac:chgData name="Yoel Kortick" userId="167978f5-7f40-4909-85d5-d4149554ad4e" providerId="ADAL" clId="{DBC5880C-5431-4D29-9125-D8084779BF9C}" dt="2023-10-04T07:35:19.837" v="1578" actId="478"/>
          <ac:spMkLst>
            <pc:docMk/>
            <pc:sldMk cId="2149444349" sldId="1943"/>
            <ac:spMk id="5" creationId="{90E6B128-3074-A46B-505B-1BF68CB07DB1}"/>
          </ac:spMkLst>
        </pc:spChg>
        <pc:spChg chg="add mod">
          <ac:chgData name="Yoel Kortick" userId="167978f5-7f40-4909-85d5-d4149554ad4e" providerId="ADAL" clId="{DBC5880C-5431-4D29-9125-D8084779BF9C}" dt="2023-10-04T07:35:57.123" v="1610" actId="14100"/>
          <ac:spMkLst>
            <pc:docMk/>
            <pc:sldMk cId="2149444349" sldId="1943"/>
            <ac:spMk id="6" creationId="{E0C77F6C-CCB3-BEAC-A438-7D3D71793254}"/>
          </ac:spMkLst>
        </pc:spChg>
        <pc:spChg chg="add mod">
          <ac:chgData name="Yoel Kortick" userId="167978f5-7f40-4909-85d5-d4149554ad4e" providerId="ADAL" clId="{DBC5880C-5431-4D29-9125-D8084779BF9C}" dt="2023-10-04T08:16:38.927" v="2529" actId="115"/>
          <ac:spMkLst>
            <pc:docMk/>
            <pc:sldMk cId="2149444349" sldId="1943"/>
            <ac:spMk id="9" creationId="{7F4A4EF6-3E94-B7F6-C26D-E4602E263F83}"/>
          </ac:spMkLst>
        </pc:spChg>
        <pc:picChg chg="add mod">
          <ac:chgData name="Yoel Kortick" userId="167978f5-7f40-4909-85d5-d4149554ad4e" providerId="ADAL" clId="{DBC5880C-5431-4D29-9125-D8084779BF9C}" dt="2023-10-04T07:37:07.971" v="1621" actId="208"/>
          <ac:picMkLst>
            <pc:docMk/>
            <pc:sldMk cId="2149444349" sldId="1943"/>
            <ac:picMk id="8" creationId="{9B42ADED-5F66-56A7-10EA-3981EF420C04}"/>
          </ac:picMkLst>
        </pc:picChg>
        <pc:cxnChg chg="add">
          <ac:chgData name="Yoel Kortick" userId="167978f5-7f40-4909-85d5-d4149554ad4e" providerId="ADAL" clId="{DBC5880C-5431-4D29-9125-D8084779BF9C}" dt="2023-10-04T07:37:59.810" v="1632" actId="11529"/>
          <ac:cxnSpMkLst>
            <pc:docMk/>
            <pc:sldMk cId="2149444349" sldId="1943"/>
            <ac:cxnSpMk id="11" creationId="{78CA910A-52F6-CD0A-377D-13F08C945802}"/>
          </ac:cxnSpMkLst>
        </pc:cxnChg>
        <pc:cxnChg chg="add mod">
          <ac:chgData name="Yoel Kortick" userId="167978f5-7f40-4909-85d5-d4149554ad4e" providerId="ADAL" clId="{DBC5880C-5431-4D29-9125-D8084779BF9C}" dt="2023-10-04T07:38:17.471" v="1636"/>
          <ac:cxnSpMkLst>
            <pc:docMk/>
            <pc:sldMk cId="2149444349" sldId="1943"/>
            <ac:cxnSpMk id="12" creationId="{B48101D2-CFBB-15E8-1932-D7AF2A695320}"/>
          </ac:cxnSpMkLst>
        </pc:cxnChg>
      </pc:sldChg>
      <pc:sldChg chg="modSp del mod">
        <pc:chgData name="Yoel Kortick" userId="167978f5-7f40-4909-85d5-d4149554ad4e" providerId="ADAL" clId="{DBC5880C-5431-4D29-9125-D8084779BF9C}" dt="2023-10-04T07:31:54.725" v="1490" actId="47"/>
        <pc:sldMkLst>
          <pc:docMk/>
          <pc:sldMk cId="3512637652" sldId="1944"/>
        </pc:sldMkLst>
        <pc:spChg chg="mod">
          <ac:chgData name="Yoel Kortick" userId="167978f5-7f40-4909-85d5-d4149554ad4e" providerId="ADAL" clId="{DBC5880C-5431-4D29-9125-D8084779BF9C}" dt="2023-10-04T07:26:21.905" v="1205"/>
          <ac:spMkLst>
            <pc:docMk/>
            <pc:sldMk cId="3512637652" sldId="1944"/>
            <ac:spMk id="3" creationId="{4FC18B40-6547-41EC-8A0E-1C8F40E0A42F}"/>
          </ac:spMkLst>
        </pc:spChg>
      </pc:sldChg>
      <pc:sldChg chg="modSp del">
        <pc:chgData name="Yoel Kortick" userId="167978f5-7f40-4909-85d5-d4149554ad4e" providerId="ADAL" clId="{DBC5880C-5431-4D29-9125-D8084779BF9C}" dt="2023-10-04T07:26:26.276" v="1206" actId="47"/>
        <pc:sldMkLst>
          <pc:docMk/>
          <pc:sldMk cId="1428257827" sldId="1945"/>
        </pc:sldMkLst>
        <pc:spChg chg="mod">
          <ac:chgData name="Yoel Kortick" userId="167978f5-7f40-4909-85d5-d4149554ad4e" providerId="ADAL" clId="{DBC5880C-5431-4D29-9125-D8084779BF9C}" dt="2023-10-04T06:47:10.276" v="443"/>
          <ac:spMkLst>
            <pc:docMk/>
            <pc:sldMk cId="1428257827" sldId="1945"/>
            <ac:spMk id="3" creationId="{4FC18B40-6547-41EC-8A0E-1C8F40E0A42F}"/>
          </ac:spMkLst>
        </pc:spChg>
      </pc:sldChg>
      <pc:sldChg chg="modSp del">
        <pc:chgData name="Yoel Kortick" userId="167978f5-7f40-4909-85d5-d4149554ad4e" providerId="ADAL" clId="{DBC5880C-5431-4D29-9125-D8084779BF9C}" dt="2023-10-04T07:26:26.810" v="1207" actId="47"/>
        <pc:sldMkLst>
          <pc:docMk/>
          <pc:sldMk cId="1680976518" sldId="1946"/>
        </pc:sldMkLst>
        <pc:spChg chg="mod">
          <ac:chgData name="Yoel Kortick" userId="167978f5-7f40-4909-85d5-d4149554ad4e" providerId="ADAL" clId="{DBC5880C-5431-4D29-9125-D8084779BF9C}" dt="2023-10-04T06:47:10.276" v="443"/>
          <ac:spMkLst>
            <pc:docMk/>
            <pc:sldMk cId="1680976518" sldId="1946"/>
            <ac:spMk id="3" creationId="{4FC18B40-6547-41EC-8A0E-1C8F40E0A42F}"/>
          </ac:spMkLst>
        </pc:spChg>
      </pc:sldChg>
      <pc:sldChg chg="modSp del">
        <pc:chgData name="Yoel Kortick" userId="167978f5-7f40-4909-85d5-d4149554ad4e" providerId="ADAL" clId="{DBC5880C-5431-4D29-9125-D8084779BF9C}" dt="2023-10-04T07:26:28.688" v="1210" actId="47"/>
        <pc:sldMkLst>
          <pc:docMk/>
          <pc:sldMk cId="974361067" sldId="1947"/>
        </pc:sldMkLst>
        <pc:spChg chg="mod">
          <ac:chgData name="Yoel Kortick" userId="167978f5-7f40-4909-85d5-d4149554ad4e" providerId="ADAL" clId="{DBC5880C-5431-4D29-9125-D8084779BF9C}" dt="2023-10-04T06:47:10.276" v="443"/>
          <ac:spMkLst>
            <pc:docMk/>
            <pc:sldMk cId="974361067" sldId="1947"/>
            <ac:spMk id="3" creationId="{4FC18B40-6547-41EC-8A0E-1C8F40E0A42F}"/>
          </ac:spMkLst>
        </pc:spChg>
      </pc:sldChg>
      <pc:sldChg chg="modSp del">
        <pc:chgData name="Yoel Kortick" userId="167978f5-7f40-4909-85d5-d4149554ad4e" providerId="ADAL" clId="{DBC5880C-5431-4D29-9125-D8084779BF9C}" dt="2023-10-04T07:26:27.846" v="1209" actId="47"/>
        <pc:sldMkLst>
          <pc:docMk/>
          <pc:sldMk cId="181661558" sldId="1948"/>
        </pc:sldMkLst>
        <pc:spChg chg="mod">
          <ac:chgData name="Yoel Kortick" userId="167978f5-7f40-4909-85d5-d4149554ad4e" providerId="ADAL" clId="{DBC5880C-5431-4D29-9125-D8084779BF9C}" dt="2023-10-04T06:47:10.276" v="443"/>
          <ac:spMkLst>
            <pc:docMk/>
            <pc:sldMk cId="181661558" sldId="1948"/>
            <ac:spMk id="3" creationId="{4FC18B40-6547-41EC-8A0E-1C8F40E0A42F}"/>
          </ac:spMkLst>
        </pc:spChg>
      </pc:sldChg>
      <pc:sldChg chg="modSp del">
        <pc:chgData name="Yoel Kortick" userId="167978f5-7f40-4909-85d5-d4149554ad4e" providerId="ADAL" clId="{DBC5880C-5431-4D29-9125-D8084779BF9C}" dt="2023-10-04T07:26:29.215" v="1211" actId="47"/>
        <pc:sldMkLst>
          <pc:docMk/>
          <pc:sldMk cId="596913634" sldId="1950"/>
        </pc:sldMkLst>
        <pc:spChg chg="mod">
          <ac:chgData name="Yoel Kortick" userId="167978f5-7f40-4909-85d5-d4149554ad4e" providerId="ADAL" clId="{DBC5880C-5431-4D29-9125-D8084779BF9C}" dt="2023-10-04T06:47:10.276" v="443"/>
          <ac:spMkLst>
            <pc:docMk/>
            <pc:sldMk cId="596913634" sldId="1950"/>
            <ac:spMk id="3" creationId="{4FC18B40-6547-41EC-8A0E-1C8F40E0A42F}"/>
          </ac:spMkLst>
        </pc:spChg>
      </pc:sldChg>
      <pc:sldChg chg="modSp del">
        <pc:chgData name="Yoel Kortick" userId="167978f5-7f40-4909-85d5-d4149554ad4e" providerId="ADAL" clId="{DBC5880C-5431-4D29-9125-D8084779BF9C}" dt="2023-10-04T07:26:29.665" v="1212" actId="47"/>
        <pc:sldMkLst>
          <pc:docMk/>
          <pc:sldMk cId="4012024875" sldId="1951"/>
        </pc:sldMkLst>
        <pc:spChg chg="mod">
          <ac:chgData name="Yoel Kortick" userId="167978f5-7f40-4909-85d5-d4149554ad4e" providerId="ADAL" clId="{DBC5880C-5431-4D29-9125-D8084779BF9C}" dt="2023-10-04T06:47:10.276" v="443"/>
          <ac:spMkLst>
            <pc:docMk/>
            <pc:sldMk cId="4012024875" sldId="1951"/>
            <ac:spMk id="3" creationId="{4FC18B40-6547-41EC-8A0E-1C8F40E0A42F}"/>
          </ac:spMkLst>
        </pc:spChg>
      </pc:sldChg>
      <pc:sldChg chg="modSp del">
        <pc:chgData name="Yoel Kortick" userId="167978f5-7f40-4909-85d5-d4149554ad4e" providerId="ADAL" clId="{DBC5880C-5431-4D29-9125-D8084779BF9C}" dt="2023-10-04T07:26:30.073" v="1213" actId="47"/>
        <pc:sldMkLst>
          <pc:docMk/>
          <pc:sldMk cId="3229630756" sldId="1952"/>
        </pc:sldMkLst>
        <pc:spChg chg="mod">
          <ac:chgData name="Yoel Kortick" userId="167978f5-7f40-4909-85d5-d4149554ad4e" providerId="ADAL" clId="{DBC5880C-5431-4D29-9125-D8084779BF9C}" dt="2023-10-04T06:47:10.276" v="443"/>
          <ac:spMkLst>
            <pc:docMk/>
            <pc:sldMk cId="3229630756" sldId="1952"/>
            <ac:spMk id="3" creationId="{4FC18B40-6547-41EC-8A0E-1C8F40E0A42F}"/>
          </ac:spMkLst>
        </pc:spChg>
      </pc:sldChg>
      <pc:sldChg chg="modSp del">
        <pc:chgData name="Yoel Kortick" userId="167978f5-7f40-4909-85d5-d4149554ad4e" providerId="ADAL" clId="{DBC5880C-5431-4D29-9125-D8084779BF9C}" dt="2023-10-04T07:26:30.494" v="1214" actId="47"/>
        <pc:sldMkLst>
          <pc:docMk/>
          <pc:sldMk cId="735343885" sldId="1953"/>
        </pc:sldMkLst>
        <pc:spChg chg="mod">
          <ac:chgData name="Yoel Kortick" userId="167978f5-7f40-4909-85d5-d4149554ad4e" providerId="ADAL" clId="{DBC5880C-5431-4D29-9125-D8084779BF9C}" dt="2023-10-04T06:47:10.276" v="443"/>
          <ac:spMkLst>
            <pc:docMk/>
            <pc:sldMk cId="735343885" sldId="1953"/>
            <ac:spMk id="3" creationId="{4FC18B40-6547-41EC-8A0E-1C8F40E0A42F}"/>
          </ac:spMkLst>
        </pc:spChg>
      </pc:sldChg>
      <pc:sldChg chg="modSp del">
        <pc:chgData name="Yoel Kortick" userId="167978f5-7f40-4909-85d5-d4149554ad4e" providerId="ADAL" clId="{DBC5880C-5431-4D29-9125-D8084779BF9C}" dt="2023-10-04T07:26:30.911" v="1215" actId="47"/>
        <pc:sldMkLst>
          <pc:docMk/>
          <pc:sldMk cId="3219667516" sldId="1954"/>
        </pc:sldMkLst>
        <pc:spChg chg="mod">
          <ac:chgData name="Yoel Kortick" userId="167978f5-7f40-4909-85d5-d4149554ad4e" providerId="ADAL" clId="{DBC5880C-5431-4D29-9125-D8084779BF9C}" dt="2023-10-04T06:47:10.276" v="443"/>
          <ac:spMkLst>
            <pc:docMk/>
            <pc:sldMk cId="3219667516" sldId="1954"/>
            <ac:spMk id="3" creationId="{4FC18B40-6547-41EC-8A0E-1C8F40E0A42F}"/>
          </ac:spMkLst>
        </pc:spChg>
      </pc:sldChg>
      <pc:sldChg chg="modSp del">
        <pc:chgData name="Yoel Kortick" userId="167978f5-7f40-4909-85d5-d4149554ad4e" providerId="ADAL" clId="{DBC5880C-5431-4D29-9125-D8084779BF9C}" dt="2023-10-04T07:26:31.339" v="1216" actId="47"/>
        <pc:sldMkLst>
          <pc:docMk/>
          <pc:sldMk cId="1441161147" sldId="1955"/>
        </pc:sldMkLst>
        <pc:spChg chg="mod">
          <ac:chgData name="Yoel Kortick" userId="167978f5-7f40-4909-85d5-d4149554ad4e" providerId="ADAL" clId="{DBC5880C-5431-4D29-9125-D8084779BF9C}" dt="2023-10-04T06:47:10.276" v="443"/>
          <ac:spMkLst>
            <pc:docMk/>
            <pc:sldMk cId="1441161147" sldId="1955"/>
            <ac:spMk id="3" creationId="{4FC18B40-6547-41EC-8A0E-1C8F40E0A42F}"/>
          </ac:spMkLst>
        </pc:spChg>
      </pc:sldChg>
      <pc:sldChg chg="modSp del">
        <pc:chgData name="Yoel Kortick" userId="167978f5-7f40-4909-85d5-d4149554ad4e" providerId="ADAL" clId="{DBC5880C-5431-4D29-9125-D8084779BF9C}" dt="2023-10-04T07:26:32.178" v="1218" actId="47"/>
        <pc:sldMkLst>
          <pc:docMk/>
          <pc:sldMk cId="935350455" sldId="1956"/>
        </pc:sldMkLst>
        <pc:spChg chg="mod">
          <ac:chgData name="Yoel Kortick" userId="167978f5-7f40-4909-85d5-d4149554ad4e" providerId="ADAL" clId="{DBC5880C-5431-4D29-9125-D8084779BF9C}" dt="2023-10-04T06:47:10.276" v="443"/>
          <ac:spMkLst>
            <pc:docMk/>
            <pc:sldMk cId="935350455" sldId="1956"/>
            <ac:spMk id="3" creationId="{4FC18B40-6547-41EC-8A0E-1C8F40E0A42F}"/>
          </ac:spMkLst>
        </pc:spChg>
      </pc:sldChg>
      <pc:sldChg chg="modSp del">
        <pc:chgData name="Yoel Kortick" userId="167978f5-7f40-4909-85d5-d4149554ad4e" providerId="ADAL" clId="{DBC5880C-5431-4D29-9125-D8084779BF9C}" dt="2023-10-04T07:26:32.587" v="1219" actId="47"/>
        <pc:sldMkLst>
          <pc:docMk/>
          <pc:sldMk cId="199521303" sldId="1957"/>
        </pc:sldMkLst>
        <pc:spChg chg="mod">
          <ac:chgData name="Yoel Kortick" userId="167978f5-7f40-4909-85d5-d4149554ad4e" providerId="ADAL" clId="{DBC5880C-5431-4D29-9125-D8084779BF9C}" dt="2023-10-04T06:47:10.276" v="443"/>
          <ac:spMkLst>
            <pc:docMk/>
            <pc:sldMk cId="199521303" sldId="1957"/>
            <ac:spMk id="3" creationId="{4FC18B40-6547-41EC-8A0E-1C8F40E0A42F}"/>
          </ac:spMkLst>
        </pc:spChg>
      </pc:sldChg>
      <pc:sldChg chg="del">
        <pc:chgData name="Yoel Kortick" userId="167978f5-7f40-4909-85d5-d4149554ad4e" providerId="ADAL" clId="{DBC5880C-5431-4D29-9125-D8084779BF9C}" dt="2023-10-04T08:14:09.761" v="2508" actId="47"/>
        <pc:sldMkLst>
          <pc:docMk/>
          <pc:sldMk cId="157757912" sldId="1958"/>
        </pc:sldMkLst>
      </pc:sldChg>
      <pc:sldChg chg="modSp mod">
        <pc:chgData name="Yoel Kortick" userId="167978f5-7f40-4909-85d5-d4149554ad4e" providerId="ADAL" clId="{DBC5880C-5431-4D29-9125-D8084779BF9C}" dt="2023-10-04T12:58:39.625" v="2560" actId="20577"/>
        <pc:sldMkLst>
          <pc:docMk/>
          <pc:sldMk cId="3983319847" sldId="4619"/>
        </pc:sldMkLst>
        <pc:spChg chg="mod">
          <ac:chgData name="Yoel Kortick" userId="167978f5-7f40-4909-85d5-d4149554ad4e" providerId="ADAL" clId="{DBC5880C-5431-4D29-9125-D8084779BF9C}" dt="2023-10-04T12:58:39.625" v="2560" actId="20577"/>
          <ac:spMkLst>
            <pc:docMk/>
            <pc:sldMk cId="3983319847" sldId="4619"/>
            <ac:spMk id="63" creationId="{2818E309-CE24-45E0-8F37-EFD6121F7540}"/>
          </ac:spMkLst>
        </pc:spChg>
      </pc:sldChg>
      <pc:sldChg chg="modSp mod">
        <pc:chgData name="Yoel Kortick" userId="167978f5-7f40-4909-85d5-d4149554ad4e" providerId="ADAL" clId="{DBC5880C-5431-4D29-9125-D8084779BF9C}" dt="2023-10-04T07:18:21.844" v="959" actId="20577"/>
        <pc:sldMkLst>
          <pc:docMk/>
          <pc:sldMk cId="2782290815" sldId="4622"/>
        </pc:sldMkLst>
        <pc:spChg chg="mod">
          <ac:chgData name="Yoel Kortick" userId="167978f5-7f40-4909-85d5-d4149554ad4e" providerId="ADAL" clId="{DBC5880C-5431-4D29-9125-D8084779BF9C}" dt="2023-10-04T07:18:21.844" v="959" actId="20577"/>
          <ac:spMkLst>
            <pc:docMk/>
            <pc:sldMk cId="2782290815" sldId="4622"/>
            <ac:spMk id="5" creationId="{FF8C144D-8324-4169-A0CD-3C427B16D1BA}"/>
          </ac:spMkLst>
        </pc:spChg>
      </pc:sldChg>
      <pc:sldChg chg="modSp del">
        <pc:chgData name="Yoel Kortick" userId="167978f5-7f40-4909-85d5-d4149554ad4e" providerId="ADAL" clId="{DBC5880C-5431-4D29-9125-D8084779BF9C}" dt="2023-10-04T07:26:27.336" v="1208" actId="47"/>
        <pc:sldMkLst>
          <pc:docMk/>
          <pc:sldMk cId="147644188" sldId="4623"/>
        </pc:sldMkLst>
        <pc:spChg chg="mod">
          <ac:chgData name="Yoel Kortick" userId="167978f5-7f40-4909-85d5-d4149554ad4e" providerId="ADAL" clId="{DBC5880C-5431-4D29-9125-D8084779BF9C}" dt="2023-10-04T06:47:10.276" v="443"/>
          <ac:spMkLst>
            <pc:docMk/>
            <pc:sldMk cId="147644188" sldId="4623"/>
            <ac:spMk id="3" creationId="{4FC18B40-6547-41EC-8A0E-1C8F40E0A42F}"/>
          </ac:spMkLst>
        </pc:spChg>
      </pc:sldChg>
      <pc:sldChg chg="modSp del">
        <pc:chgData name="Yoel Kortick" userId="167978f5-7f40-4909-85d5-d4149554ad4e" providerId="ADAL" clId="{DBC5880C-5431-4D29-9125-D8084779BF9C}" dt="2023-10-04T07:26:31.771" v="1217" actId="47"/>
        <pc:sldMkLst>
          <pc:docMk/>
          <pc:sldMk cId="3861336339" sldId="4624"/>
        </pc:sldMkLst>
        <pc:spChg chg="mod">
          <ac:chgData name="Yoel Kortick" userId="167978f5-7f40-4909-85d5-d4149554ad4e" providerId="ADAL" clId="{DBC5880C-5431-4D29-9125-D8084779BF9C}" dt="2023-10-04T06:47:10.276" v="443"/>
          <ac:spMkLst>
            <pc:docMk/>
            <pc:sldMk cId="3861336339" sldId="4624"/>
            <ac:spMk id="3" creationId="{4FC18B40-6547-41EC-8A0E-1C8F40E0A42F}"/>
          </ac:spMkLst>
        </pc:spChg>
      </pc:sldChg>
      <pc:sldChg chg="modSp del">
        <pc:chgData name="Yoel Kortick" userId="167978f5-7f40-4909-85d5-d4149554ad4e" providerId="ADAL" clId="{DBC5880C-5431-4D29-9125-D8084779BF9C}" dt="2023-10-04T08:14:09.761" v="2508" actId="47"/>
        <pc:sldMkLst>
          <pc:docMk/>
          <pc:sldMk cId="3312942274" sldId="4625"/>
        </pc:sldMkLst>
        <pc:spChg chg="mod">
          <ac:chgData name="Yoel Kortick" userId="167978f5-7f40-4909-85d5-d4149554ad4e" providerId="ADAL" clId="{DBC5880C-5431-4D29-9125-D8084779BF9C}" dt="2023-10-04T07:47:25.615" v="1960"/>
          <ac:spMkLst>
            <pc:docMk/>
            <pc:sldMk cId="3312942274" sldId="4625"/>
            <ac:spMk id="9" creationId="{F490E9A7-A637-4C45-810C-2E9A8AF43F7C}"/>
          </ac:spMkLst>
        </pc:spChg>
      </pc:sldChg>
      <pc:sldChg chg="del">
        <pc:chgData name="Yoel Kortick" userId="167978f5-7f40-4909-85d5-d4149554ad4e" providerId="ADAL" clId="{DBC5880C-5431-4D29-9125-D8084779BF9C}" dt="2023-10-04T08:14:09.761" v="2508" actId="47"/>
        <pc:sldMkLst>
          <pc:docMk/>
          <pc:sldMk cId="2730818910" sldId="4626"/>
        </pc:sldMkLst>
      </pc:sldChg>
      <pc:sldChg chg="del">
        <pc:chgData name="Yoel Kortick" userId="167978f5-7f40-4909-85d5-d4149554ad4e" providerId="ADAL" clId="{DBC5880C-5431-4D29-9125-D8084779BF9C}" dt="2023-10-04T08:14:09.761" v="2508" actId="47"/>
        <pc:sldMkLst>
          <pc:docMk/>
          <pc:sldMk cId="2438744617" sldId="4627"/>
        </pc:sldMkLst>
      </pc:sldChg>
      <pc:sldChg chg="del">
        <pc:chgData name="Yoel Kortick" userId="167978f5-7f40-4909-85d5-d4149554ad4e" providerId="ADAL" clId="{DBC5880C-5431-4D29-9125-D8084779BF9C}" dt="2023-10-04T08:14:09.761" v="2508" actId="47"/>
        <pc:sldMkLst>
          <pc:docMk/>
          <pc:sldMk cId="288929079" sldId="4628"/>
        </pc:sldMkLst>
      </pc:sldChg>
      <pc:sldChg chg="del">
        <pc:chgData name="Yoel Kortick" userId="167978f5-7f40-4909-85d5-d4149554ad4e" providerId="ADAL" clId="{DBC5880C-5431-4D29-9125-D8084779BF9C}" dt="2023-10-04T08:14:09.761" v="2508" actId="47"/>
        <pc:sldMkLst>
          <pc:docMk/>
          <pc:sldMk cId="3696005455" sldId="4629"/>
        </pc:sldMkLst>
      </pc:sldChg>
      <pc:sldChg chg="del">
        <pc:chgData name="Yoel Kortick" userId="167978f5-7f40-4909-85d5-d4149554ad4e" providerId="ADAL" clId="{DBC5880C-5431-4D29-9125-D8084779BF9C}" dt="2023-10-04T08:14:09.761" v="2508" actId="47"/>
        <pc:sldMkLst>
          <pc:docMk/>
          <pc:sldMk cId="18817746" sldId="4630"/>
        </pc:sldMkLst>
      </pc:sldChg>
      <pc:sldChg chg="del">
        <pc:chgData name="Yoel Kortick" userId="167978f5-7f40-4909-85d5-d4149554ad4e" providerId="ADAL" clId="{DBC5880C-5431-4D29-9125-D8084779BF9C}" dt="2023-10-04T08:14:09.761" v="2508" actId="47"/>
        <pc:sldMkLst>
          <pc:docMk/>
          <pc:sldMk cId="526675475" sldId="4631"/>
        </pc:sldMkLst>
      </pc:sldChg>
      <pc:sldChg chg="delSp modSp add mod">
        <pc:chgData name="Yoel Kortick" userId="167978f5-7f40-4909-85d5-d4149554ad4e" providerId="ADAL" clId="{DBC5880C-5431-4D29-9125-D8084779BF9C}" dt="2023-10-04T08:15:42.663" v="2525" actId="20577"/>
        <pc:sldMkLst>
          <pc:docMk/>
          <pc:sldMk cId="187893715" sldId="4632"/>
        </pc:sldMkLst>
        <pc:spChg chg="mod">
          <ac:chgData name="Yoel Kortick" userId="167978f5-7f40-4909-85d5-d4149554ad4e" providerId="ADAL" clId="{DBC5880C-5431-4D29-9125-D8084779BF9C}" dt="2023-10-04T08:15:42.663" v="2525" actId="20577"/>
          <ac:spMkLst>
            <pc:docMk/>
            <pc:sldMk cId="187893715" sldId="4632"/>
            <ac:spMk id="4" creationId="{76BE7AB8-528A-4254-8CB2-E61AC68FA88F}"/>
          </ac:spMkLst>
        </pc:spChg>
        <pc:picChg chg="del mod">
          <ac:chgData name="Yoel Kortick" userId="167978f5-7f40-4909-85d5-d4149554ad4e" providerId="ADAL" clId="{DBC5880C-5431-4D29-9125-D8084779BF9C}" dt="2023-10-04T06:58:59.344" v="664" actId="478"/>
          <ac:picMkLst>
            <pc:docMk/>
            <pc:sldMk cId="187893715" sldId="4632"/>
            <ac:picMk id="5" creationId="{4C328681-D9C3-EB3C-8DA7-79167191355D}"/>
          </ac:picMkLst>
        </pc:picChg>
      </pc:sldChg>
      <pc:sldChg chg="addSp delSp modSp add mod">
        <pc:chgData name="Yoel Kortick" userId="167978f5-7f40-4909-85d5-d4149554ad4e" providerId="ADAL" clId="{DBC5880C-5431-4D29-9125-D8084779BF9C}" dt="2023-10-04T07:01:52.710" v="878"/>
        <pc:sldMkLst>
          <pc:docMk/>
          <pc:sldMk cId="2087034044" sldId="4633"/>
        </pc:sldMkLst>
        <pc:spChg chg="del">
          <ac:chgData name="Yoel Kortick" userId="167978f5-7f40-4909-85d5-d4149554ad4e" providerId="ADAL" clId="{DBC5880C-5431-4D29-9125-D8084779BF9C}" dt="2023-10-04T06:57:50.272" v="580" actId="478"/>
          <ac:spMkLst>
            <pc:docMk/>
            <pc:sldMk cId="2087034044" sldId="4633"/>
            <ac:spMk id="4" creationId="{76BE7AB8-528A-4254-8CB2-E61AC68FA88F}"/>
          </ac:spMkLst>
        </pc:spChg>
        <pc:spChg chg="add del mod">
          <ac:chgData name="Yoel Kortick" userId="167978f5-7f40-4909-85d5-d4149554ad4e" providerId="ADAL" clId="{DBC5880C-5431-4D29-9125-D8084779BF9C}" dt="2023-10-04T06:57:52.638" v="581" actId="478"/>
          <ac:spMkLst>
            <pc:docMk/>
            <pc:sldMk cId="2087034044" sldId="4633"/>
            <ac:spMk id="6" creationId="{D4FE8264-E0F0-2360-AF59-333B472B3662}"/>
          </ac:spMkLst>
        </pc:spChg>
        <pc:spChg chg="add mod">
          <ac:chgData name="Yoel Kortick" userId="167978f5-7f40-4909-85d5-d4149554ad4e" providerId="ADAL" clId="{DBC5880C-5431-4D29-9125-D8084779BF9C}" dt="2023-10-04T06:58:10.004" v="598" actId="1035"/>
          <ac:spMkLst>
            <pc:docMk/>
            <pc:sldMk cId="2087034044" sldId="4633"/>
            <ac:spMk id="9" creationId="{3CB8C11B-11A9-5EDC-D89D-FB6E19BE7FB8}"/>
          </ac:spMkLst>
        </pc:spChg>
        <pc:spChg chg="add mod">
          <ac:chgData name="Yoel Kortick" userId="167978f5-7f40-4909-85d5-d4149554ad4e" providerId="ADAL" clId="{DBC5880C-5431-4D29-9125-D8084779BF9C}" dt="2023-10-04T06:58:19.624" v="600" actId="14100"/>
          <ac:spMkLst>
            <pc:docMk/>
            <pc:sldMk cId="2087034044" sldId="4633"/>
            <ac:spMk id="10" creationId="{644697DC-6003-73D3-9885-A468B2187242}"/>
          </ac:spMkLst>
        </pc:spChg>
        <pc:spChg chg="add mod">
          <ac:chgData name="Yoel Kortick" userId="167978f5-7f40-4909-85d5-d4149554ad4e" providerId="ADAL" clId="{DBC5880C-5431-4D29-9125-D8084779BF9C}" dt="2023-10-04T07:01:13.877" v="840" actId="14100"/>
          <ac:spMkLst>
            <pc:docMk/>
            <pc:sldMk cId="2087034044" sldId="4633"/>
            <ac:spMk id="11" creationId="{98F66969-54CE-5F91-0457-25D1CCC1D98E}"/>
          </ac:spMkLst>
        </pc:spChg>
        <pc:spChg chg="add mod">
          <ac:chgData name="Yoel Kortick" userId="167978f5-7f40-4909-85d5-d4149554ad4e" providerId="ADAL" clId="{DBC5880C-5431-4D29-9125-D8084779BF9C}" dt="2023-10-04T07:01:31.741" v="856" actId="208"/>
          <ac:spMkLst>
            <pc:docMk/>
            <pc:sldMk cId="2087034044" sldId="4633"/>
            <ac:spMk id="12" creationId="{1E40004A-3788-6714-E664-6B0060D53B40}"/>
          </ac:spMkLst>
        </pc:spChg>
        <pc:picChg chg="del">
          <ac:chgData name="Yoel Kortick" userId="167978f5-7f40-4909-85d5-d4149554ad4e" providerId="ADAL" clId="{DBC5880C-5431-4D29-9125-D8084779BF9C}" dt="2023-10-04T06:57:47.624" v="579" actId="478"/>
          <ac:picMkLst>
            <pc:docMk/>
            <pc:sldMk cId="2087034044" sldId="4633"/>
            <ac:picMk id="5" creationId="{4C328681-D9C3-EB3C-8DA7-79167191355D}"/>
          </ac:picMkLst>
        </pc:picChg>
        <pc:picChg chg="add mod ord">
          <ac:chgData name="Yoel Kortick" userId="167978f5-7f40-4909-85d5-d4149554ad4e" providerId="ADAL" clId="{DBC5880C-5431-4D29-9125-D8084779BF9C}" dt="2023-10-04T06:58:22.075" v="601" actId="208"/>
          <ac:picMkLst>
            <pc:docMk/>
            <pc:sldMk cId="2087034044" sldId="4633"/>
            <ac:picMk id="8" creationId="{74CF4795-6476-C83B-C1AB-7970AEA49061}"/>
          </ac:picMkLst>
        </pc:picChg>
        <pc:cxnChg chg="add">
          <ac:chgData name="Yoel Kortick" userId="167978f5-7f40-4909-85d5-d4149554ad4e" providerId="ADAL" clId="{DBC5880C-5431-4D29-9125-D8084779BF9C}" dt="2023-10-04T07:01:38.655" v="857" actId="11529"/>
          <ac:cxnSpMkLst>
            <pc:docMk/>
            <pc:sldMk cId="2087034044" sldId="4633"/>
            <ac:cxnSpMk id="14" creationId="{38B94EB7-8561-717D-25BC-CC6BCDBBAF46}"/>
          </ac:cxnSpMkLst>
        </pc:cxnChg>
        <pc:cxnChg chg="add mod">
          <ac:chgData name="Yoel Kortick" userId="167978f5-7f40-4909-85d5-d4149554ad4e" providerId="ADAL" clId="{DBC5880C-5431-4D29-9125-D8084779BF9C}" dt="2023-10-04T07:01:52.710" v="878"/>
          <ac:cxnSpMkLst>
            <pc:docMk/>
            <pc:sldMk cId="2087034044" sldId="4633"/>
            <ac:cxnSpMk id="15" creationId="{859940F5-0151-F935-2DB4-492E546C45D3}"/>
          </ac:cxnSpMkLst>
        </pc:cxnChg>
      </pc:sldChg>
      <pc:sldChg chg="delSp modSp add del mod">
        <pc:chgData name="Yoel Kortick" userId="167978f5-7f40-4909-85d5-d4149554ad4e" providerId="ADAL" clId="{DBC5880C-5431-4D29-9125-D8084779BF9C}" dt="2023-10-04T07:00:26.042" v="833" actId="47"/>
        <pc:sldMkLst>
          <pc:docMk/>
          <pc:sldMk cId="1137358274" sldId="4634"/>
        </pc:sldMkLst>
        <pc:spChg chg="mod">
          <ac:chgData name="Yoel Kortick" userId="167978f5-7f40-4909-85d5-d4149554ad4e" providerId="ADAL" clId="{DBC5880C-5431-4D29-9125-D8084779BF9C}" dt="2023-10-04T06:57:42.188" v="577" actId="20577"/>
          <ac:spMkLst>
            <pc:docMk/>
            <pc:sldMk cId="1137358274" sldId="4634"/>
            <ac:spMk id="4" creationId="{76BE7AB8-528A-4254-8CB2-E61AC68FA88F}"/>
          </ac:spMkLst>
        </pc:spChg>
        <pc:picChg chg="del">
          <ac:chgData name="Yoel Kortick" userId="167978f5-7f40-4909-85d5-d4149554ad4e" providerId="ADAL" clId="{DBC5880C-5431-4D29-9125-D8084779BF9C}" dt="2023-10-04T06:57:43.990" v="578" actId="478"/>
          <ac:picMkLst>
            <pc:docMk/>
            <pc:sldMk cId="1137358274" sldId="4634"/>
            <ac:picMk id="5" creationId="{4C328681-D9C3-EB3C-8DA7-79167191355D}"/>
          </ac:picMkLst>
        </pc:picChg>
      </pc:sldChg>
      <pc:sldChg chg="addSp modSp add mod">
        <pc:chgData name="Yoel Kortick" userId="167978f5-7f40-4909-85d5-d4149554ad4e" providerId="ADAL" clId="{DBC5880C-5431-4D29-9125-D8084779BF9C}" dt="2023-10-04T07:34:31.084" v="1569" actId="14100"/>
        <pc:sldMkLst>
          <pc:docMk/>
          <pc:sldMk cId="1506976969" sldId="4634"/>
        </pc:sldMkLst>
        <pc:spChg chg="mod">
          <ac:chgData name="Yoel Kortick" userId="167978f5-7f40-4909-85d5-d4149554ad4e" providerId="ADAL" clId="{DBC5880C-5431-4D29-9125-D8084779BF9C}" dt="2023-10-04T07:34:31.084" v="1569" actId="14100"/>
          <ac:spMkLst>
            <pc:docMk/>
            <pc:sldMk cId="1506976969" sldId="4634"/>
            <ac:spMk id="4" creationId="{76BE7AB8-528A-4254-8CB2-E61AC68FA88F}"/>
          </ac:spMkLst>
        </pc:spChg>
        <pc:spChg chg="add">
          <ac:chgData name="Yoel Kortick" userId="167978f5-7f40-4909-85d5-d4149554ad4e" providerId="ADAL" clId="{DBC5880C-5431-4D29-9125-D8084779BF9C}" dt="2023-10-04T07:06:00.761" v="926" actId="11529"/>
          <ac:spMkLst>
            <pc:docMk/>
            <pc:sldMk cId="1506976969" sldId="4634"/>
            <ac:spMk id="6" creationId="{85AC6483-F1ED-56F4-84C4-9C3E692A9D39}"/>
          </ac:spMkLst>
        </pc:spChg>
        <pc:spChg chg="add mod">
          <ac:chgData name="Yoel Kortick" userId="167978f5-7f40-4909-85d5-d4149554ad4e" providerId="ADAL" clId="{DBC5880C-5431-4D29-9125-D8084779BF9C}" dt="2023-10-04T07:06:12.290" v="945" actId="14100"/>
          <ac:spMkLst>
            <pc:docMk/>
            <pc:sldMk cId="1506976969" sldId="4634"/>
            <ac:spMk id="7" creationId="{A776096E-744E-245B-0A40-F6FB210591A3}"/>
          </ac:spMkLst>
        </pc:spChg>
        <pc:picChg chg="add mod">
          <ac:chgData name="Yoel Kortick" userId="167978f5-7f40-4909-85d5-d4149554ad4e" providerId="ADAL" clId="{DBC5880C-5431-4D29-9125-D8084779BF9C}" dt="2023-10-04T07:05:50.204" v="925" actId="208"/>
          <ac:picMkLst>
            <pc:docMk/>
            <pc:sldMk cId="1506976969" sldId="4634"/>
            <ac:picMk id="5" creationId="{63A7EC5F-061B-9CA7-C100-8E8993086C23}"/>
          </ac:picMkLst>
        </pc:picChg>
      </pc:sldChg>
      <pc:sldChg chg="addSp modSp add mod">
        <pc:chgData name="Yoel Kortick" userId="167978f5-7f40-4909-85d5-d4149554ad4e" providerId="ADAL" clId="{DBC5880C-5431-4D29-9125-D8084779BF9C}" dt="2023-10-04T07:29:16.366" v="1400" actId="1036"/>
        <pc:sldMkLst>
          <pc:docMk/>
          <pc:sldMk cId="1081992034" sldId="4635"/>
        </pc:sldMkLst>
        <pc:spChg chg="mod">
          <ac:chgData name="Yoel Kortick" userId="167978f5-7f40-4909-85d5-d4149554ad4e" providerId="ADAL" clId="{DBC5880C-5431-4D29-9125-D8084779BF9C}" dt="2023-10-04T07:28:57.192" v="1384" actId="14100"/>
          <ac:spMkLst>
            <pc:docMk/>
            <pc:sldMk cId="1081992034" sldId="4635"/>
            <ac:spMk id="4" creationId="{76BE7AB8-528A-4254-8CB2-E61AC68FA88F}"/>
          </ac:spMkLst>
        </pc:spChg>
        <pc:spChg chg="add mod">
          <ac:chgData name="Yoel Kortick" userId="167978f5-7f40-4909-85d5-d4149554ad4e" providerId="ADAL" clId="{DBC5880C-5431-4D29-9125-D8084779BF9C}" dt="2023-10-04T07:29:16.366" v="1400" actId="1036"/>
          <ac:spMkLst>
            <pc:docMk/>
            <pc:sldMk cId="1081992034" sldId="4635"/>
            <ac:spMk id="6" creationId="{94AC12A4-29DC-2D8C-4B87-E29464682583}"/>
          </ac:spMkLst>
        </pc:spChg>
        <pc:picChg chg="add mod">
          <ac:chgData name="Yoel Kortick" userId="167978f5-7f40-4909-85d5-d4149554ad4e" providerId="ADAL" clId="{DBC5880C-5431-4D29-9125-D8084779BF9C}" dt="2023-10-04T07:29:01.264" v="1392" actId="1036"/>
          <ac:picMkLst>
            <pc:docMk/>
            <pc:sldMk cId="1081992034" sldId="4635"/>
            <ac:picMk id="5" creationId="{B49C4803-689E-9A02-728C-34D6D98EA598}"/>
          </ac:picMkLst>
        </pc:picChg>
      </pc:sldChg>
      <pc:sldChg chg="addSp modSp add mod ord">
        <pc:chgData name="Yoel Kortick" userId="167978f5-7f40-4909-85d5-d4149554ad4e" providerId="ADAL" clId="{DBC5880C-5431-4D29-9125-D8084779BF9C}" dt="2023-10-04T07:31:36.302" v="1489" actId="11529"/>
        <pc:sldMkLst>
          <pc:docMk/>
          <pc:sldMk cId="2712197197" sldId="4636"/>
        </pc:sldMkLst>
        <pc:spChg chg="mod">
          <ac:chgData name="Yoel Kortick" userId="167978f5-7f40-4909-85d5-d4149554ad4e" providerId="ADAL" clId="{DBC5880C-5431-4D29-9125-D8084779BF9C}" dt="2023-10-04T07:29:59.787" v="1414" actId="14100"/>
          <ac:spMkLst>
            <pc:docMk/>
            <pc:sldMk cId="2712197197" sldId="4636"/>
            <ac:spMk id="4" creationId="{76BE7AB8-528A-4254-8CB2-E61AC68FA88F}"/>
          </ac:spMkLst>
        </pc:spChg>
        <pc:spChg chg="add mod">
          <ac:chgData name="Yoel Kortick" userId="167978f5-7f40-4909-85d5-d4149554ad4e" providerId="ADAL" clId="{DBC5880C-5431-4D29-9125-D8084779BF9C}" dt="2023-10-04T07:30:52.030" v="1434" actId="1037"/>
          <ac:spMkLst>
            <pc:docMk/>
            <pc:sldMk cId="2712197197" sldId="4636"/>
            <ac:spMk id="6" creationId="{A4C0AC31-24DC-6B5B-488B-4A1A9B1F8BEB}"/>
          </ac:spMkLst>
        </pc:spChg>
        <pc:spChg chg="add">
          <ac:chgData name="Yoel Kortick" userId="167978f5-7f40-4909-85d5-d4149554ad4e" providerId="ADAL" clId="{DBC5880C-5431-4D29-9125-D8084779BF9C}" dt="2023-10-04T07:30:58.857" v="1435" actId="11529"/>
          <ac:spMkLst>
            <pc:docMk/>
            <pc:sldMk cId="2712197197" sldId="4636"/>
            <ac:spMk id="7" creationId="{139BAD97-68FA-984E-9451-D5F6967AE849}"/>
          </ac:spMkLst>
        </pc:spChg>
        <pc:spChg chg="add mod">
          <ac:chgData name="Yoel Kortick" userId="167978f5-7f40-4909-85d5-d4149554ad4e" providerId="ADAL" clId="{DBC5880C-5431-4D29-9125-D8084779BF9C}" dt="2023-10-04T07:31:29.132" v="1488" actId="208"/>
          <ac:spMkLst>
            <pc:docMk/>
            <pc:sldMk cId="2712197197" sldId="4636"/>
            <ac:spMk id="8" creationId="{9FBD7E80-30F8-31A5-1F4D-49E7845F62DB}"/>
          </ac:spMkLst>
        </pc:spChg>
        <pc:picChg chg="add mod">
          <ac:chgData name="Yoel Kortick" userId="167978f5-7f40-4909-85d5-d4149554ad4e" providerId="ADAL" clId="{DBC5880C-5431-4D29-9125-D8084779BF9C}" dt="2023-10-04T07:30:40.433" v="1424" actId="208"/>
          <ac:picMkLst>
            <pc:docMk/>
            <pc:sldMk cId="2712197197" sldId="4636"/>
            <ac:picMk id="5" creationId="{E4245625-D298-D8BC-5D52-7EBA1AD7D9BE}"/>
          </ac:picMkLst>
        </pc:picChg>
        <pc:cxnChg chg="add">
          <ac:chgData name="Yoel Kortick" userId="167978f5-7f40-4909-85d5-d4149554ad4e" providerId="ADAL" clId="{DBC5880C-5431-4D29-9125-D8084779BF9C}" dt="2023-10-04T07:31:36.302" v="1489" actId="11529"/>
          <ac:cxnSpMkLst>
            <pc:docMk/>
            <pc:sldMk cId="2712197197" sldId="4636"/>
            <ac:cxnSpMk id="10" creationId="{E8816737-9D28-2029-83D2-8D97169A0B71}"/>
          </ac:cxnSpMkLst>
        </pc:cxnChg>
      </pc:sldChg>
      <pc:sldChg chg="addSp delSp modSp add mod">
        <pc:chgData name="Yoel Kortick" userId="167978f5-7f40-4909-85d5-d4149554ad4e" providerId="ADAL" clId="{DBC5880C-5431-4D29-9125-D8084779BF9C}" dt="2023-10-04T08:16:52.792" v="2532" actId="207"/>
        <pc:sldMkLst>
          <pc:docMk/>
          <pc:sldMk cId="2068437689" sldId="4637"/>
        </pc:sldMkLst>
        <pc:spChg chg="add del mod">
          <ac:chgData name="Yoel Kortick" userId="167978f5-7f40-4909-85d5-d4149554ad4e" providerId="ADAL" clId="{DBC5880C-5431-4D29-9125-D8084779BF9C}" dt="2023-10-04T07:39:50.820" v="1709"/>
          <ac:spMkLst>
            <pc:docMk/>
            <pc:sldMk cId="2068437689" sldId="4637"/>
            <ac:spMk id="5" creationId="{2EDF13A8-554A-DF86-718A-686D01D4F258}"/>
          </ac:spMkLst>
        </pc:spChg>
        <pc:spChg chg="mod">
          <ac:chgData name="Yoel Kortick" userId="167978f5-7f40-4909-85d5-d4149554ad4e" providerId="ADAL" clId="{DBC5880C-5431-4D29-9125-D8084779BF9C}" dt="2023-10-04T07:39:17.125" v="1697" actId="14100"/>
          <ac:spMkLst>
            <pc:docMk/>
            <pc:sldMk cId="2068437689" sldId="4637"/>
            <ac:spMk id="6" creationId="{E0C77F6C-CCB3-BEAC-A438-7D3D71793254}"/>
          </ac:spMkLst>
        </pc:spChg>
        <pc:spChg chg="mod">
          <ac:chgData name="Yoel Kortick" userId="167978f5-7f40-4909-85d5-d4149554ad4e" providerId="ADAL" clId="{DBC5880C-5431-4D29-9125-D8084779BF9C}" dt="2023-10-04T08:16:52.792" v="2532" actId="207"/>
          <ac:spMkLst>
            <pc:docMk/>
            <pc:sldMk cId="2068437689" sldId="4637"/>
            <ac:spMk id="9" creationId="{7F4A4EF6-3E94-B7F6-C26D-E4602E263F83}"/>
          </ac:spMkLst>
        </pc:spChg>
        <pc:picChg chg="add del mod ord">
          <ac:chgData name="Yoel Kortick" userId="167978f5-7f40-4909-85d5-d4149554ad4e" providerId="ADAL" clId="{DBC5880C-5431-4D29-9125-D8084779BF9C}" dt="2023-10-04T08:01:38.652" v="2150" actId="478"/>
          <ac:picMkLst>
            <pc:docMk/>
            <pc:sldMk cId="2068437689" sldId="4637"/>
            <ac:picMk id="4" creationId="{9CC846D3-0738-07CE-658A-518B8F1B9048}"/>
          </ac:picMkLst>
        </pc:picChg>
        <pc:picChg chg="add mod ord">
          <ac:chgData name="Yoel Kortick" userId="167978f5-7f40-4909-85d5-d4149554ad4e" providerId="ADAL" clId="{DBC5880C-5431-4D29-9125-D8084779BF9C}" dt="2023-10-04T08:02:11.235" v="2177" actId="1035"/>
          <ac:picMkLst>
            <pc:docMk/>
            <pc:sldMk cId="2068437689" sldId="4637"/>
            <ac:picMk id="5" creationId="{36DADA57-42F0-7785-7817-DFFCE51E0804}"/>
          </ac:picMkLst>
        </pc:picChg>
        <pc:picChg chg="del">
          <ac:chgData name="Yoel Kortick" userId="167978f5-7f40-4909-85d5-d4149554ad4e" providerId="ADAL" clId="{DBC5880C-5431-4D29-9125-D8084779BF9C}" dt="2023-10-04T07:39:19.478" v="1698" actId="478"/>
          <ac:picMkLst>
            <pc:docMk/>
            <pc:sldMk cId="2068437689" sldId="4637"/>
            <ac:picMk id="8" creationId="{9B42ADED-5F66-56A7-10EA-3981EF420C04}"/>
          </ac:picMkLst>
        </pc:picChg>
        <pc:cxnChg chg="del">
          <ac:chgData name="Yoel Kortick" userId="167978f5-7f40-4909-85d5-d4149554ad4e" providerId="ADAL" clId="{DBC5880C-5431-4D29-9125-D8084779BF9C}" dt="2023-10-04T07:40:29.553" v="1866" actId="478"/>
          <ac:cxnSpMkLst>
            <pc:docMk/>
            <pc:sldMk cId="2068437689" sldId="4637"/>
            <ac:cxnSpMk id="11" creationId="{78CA910A-52F6-CD0A-377D-13F08C945802}"/>
          </ac:cxnSpMkLst>
        </pc:cxnChg>
        <pc:cxnChg chg="del">
          <ac:chgData name="Yoel Kortick" userId="167978f5-7f40-4909-85d5-d4149554ad4e" providerId="ADAL" clId="{DBC5880C-5431-4D29-9125-D8084779BF9C}" dt="2023-10-04T07:40:27.788" v="1865" actId="478"/>
          <ac:cxnSpMkLst>
            <pc:docMk/>
            <pc:sldMk cId="2068437689" sldId="4637"/>
            <ac:cxnSpMk id="12" creationId="{B48101D2-CFBB-15E8-1932-D7AF2A695320}"/>
          </ac:cxnSpMkLst>
        </pc:cxnChg>
      </pc:sldChg>
      <pc:sldChg chg="addSp modSp add mod">
        <pc:chgData name="Yoel Kortick" userId="167978f5-7f40-4909-85d5-d4149554ad4e" providerId="ADAL" clId="{DBC5880C-5431-4D29-9125-D8084779BF9C}" dt="2023-10-04T07:58:20.481" v="2125" actId="14100"/>
        <pc:sldMkLst>
          <pc:docMk/>
          <pc:sldMk cId="2785752234" sldId="4638"/>
        </pc:sldMkLst>
        <pc:spChg chg="add mod">
          <ac:chgData name="Yoel Kortick" userId="167978f5-7f40-4909-85d5-d4149554ad4e" providerId="ADAL" clId="{DBC5880C-5431-4D29-9125-D8084779BF9C}" dt="2023-10-04T07:58:20.481" v="2125" actId="14100"/>
          <ac:spMkLst>
            <pc:docMk/>
            <pc:sldMk cId="2785752234" sldId="4638"/>
            <ac:spMk id="2" creationId="{AAEAC477-9906-DB5D-DAD0-22614203DB42}"/>
          </ac:spMkLst>
        </pc:spChg>
        <pc:spChg chg="mod">
          <ac:chgData name="Yoel Kortick" userId="167978f5-7f40-4909-85d5-d4149554ad4e" providerId="ADAL" clId="{DBC5880C-5431-4D29-9125-D8084779BF9C}" dt="2023-10-04T07:58:04.405" v="2123" actId="6549"/>
          <ac:spMkLst>
            <pc:docMk/>
            <pc:sldMk cId="2785752234" sldId="4638"/>
            <ac:spMk id="4" creationId="{76BE7AB8-528A-4254-8CB2-E61AC68FA88F}"/>
          </ac:spMkLst>
        </pc:spChg>
      </pc:sldChg>
      <pc:sldChg chg="addSp delSp modSp add mod">
        <pc:chgData name="Yoel Kortick" userId="167978f5-7f40-4909-85d5-d4149554ad4e" providerId="ADAL" clId="{DBC5880C-5431-4D29-9125-D8084779BF9C}" dt="2023-10-04T08:03:16.397" v="2194" actId="208"/>
        <pc:sldMkLst>
          <pc:docMk/>
          <pc:sldMk cId="593385012" sldId="4639"/>
        </pc:sldMkLst>
        <pc:spChg chg="mod">
          <ac:chgData name="Yoel Kortick" userId="167978f5-7f40-4909-85d5-d4149554ad4e" providerId="ADAL" clId="{DBC5880C-5431-4D29-9125-D8084779BF9C}" dt="2023-10-04T08:03:14.275" v="2193" actId="14100"/>
          <ac:spMkLst>
            <pc:docMk/>
            <pc:sldMk cId="593385012" sldId="4639"/>
            <ac:spMk id="2" creationId="{AAEAC477-9906-DB5D-DAD0-22614203DB42}"/>
          </ac:spMkLst>
        </pc:spChg>
        <pc:spChg chg="mod">
          <ac:chgData name="Yoel Kortick" userId="167978f5-7f40-4909-85d5-d4149554ad4e" providerId="ADAL" clId="{DBC5880C-5431-4D29-9125-D8084779BF9C}" dt="2023-10-04T07:58:29.276" v="2127"/>
          <ac:spMkLst>
            <pc:docMk/>
            <pc:sldMk cId="593385012" sldId="4639"/>
            <ac:spMk id="4" creationId="{76BE7AB8-528A-4254-8CB2-E61AC68FA88F}"/>
          </ac:spMkLst>
        </pc:spChg>
        <pc:picChg chg="del">
          <ac:chgData name="Yoel Kortick" userId="167978f5-7f40-4909-85d5-d4149554ad4e" providerId="ADAL" clId="{DBC5880C-5431-4D29-9125-D8084779BF9C}" dt="2023-10-04T08:02:55.875" v="2188" actId="478"/>
          <ac:picMkLst>
            <pc:docMk/>
            <pc:sldMk cId="593385012" sldId="4639"/>
            <ac:picMk id="3" creationId="{EC601927-A8C4-A69D-C070-335ADCEAF6C8}"/>
          </ac:picMkLst>
        </pc:picChg>
        <pc:picChg chg="add mod ord">
          <ac:chgData name="Yoel Kortick" userId="167978f5-7f40-4909-85d5-d4149554ad4e" providerId="ADAL" clId="{DBC5880C-5431-4D29-9125-D8084779BF9C}" dt="2023-10-04T08:03:16.397" v="2194" actId="208"/>
          <ac:picMkLst>
            <pc:docMk/>
            <pc:sldMk cId="593385012" sldId="4639"/>
            <ac:picMk id="7" creationId="{1EAFDDAB-63DB-7020-DF27-38D7D87E6FFA}"/>
          </ac:picMkLst>
        </pc:picChg>
      </pc:sldChg>
      <pc:sldChg chg="addSp delSp modSp add mod">
        <pc:chgData name="Yoel Kortick" userId="167978f5-7f40-4909-85d5-d4149554ad4e" providerId="ADAL" clId="{DBC5880C-5431-4D29-9125-D8084779BF9C}" dt="2023-10-04T08:17:29.836" v="2546" actId="20577"/>
        <pc:sldMkLst>
          <pc:docMk/>
          <pc:sldMk cId="393772553" sldId="4640"/>
        </pc:sldMkLst>
        <pc:spChg chg="add mod">
          <ac:chgData name="Yoel Kortick" userId="167978f5-7f40-4909-85d5-d4149554ad4e" providerId="ADAL" clId="{DBC5880C-5431-4D29-9125-D8084779BF9C}" dt="2023-10-04T08:10:03.332" v="2419" actId="571"/>
          <ac:spMkLst>
            <pc:docMk/>
            <pc:sldMk cId="393772553" sldId="4640"/>
            <ac:spMk id="4" creationId="{7177D501-5D2D-36B1-7BC3-CC76C4B70D90}"/>
          </ac:spMkLst>
        </pc:spChg>
        <pc:spChg chg="mod">
          <ac:chgData name="Yoel Kortick" userId="167978f5-7f40-4909-85d5-d4149554ad4e" providerId="ADAL" clId="{DBC5880C-5431-4D29-9125-D8084779BF9C}" dt="2023-10-04T08:17:29.836" v="2546" actId="20577"/>
          <ac:spMkLst>
            <pc:docMk/>
            <pc:sldMk cId="393772553" sldId="4640"/>
            <ac:spMk id="11" creationId="{6A03D5DB-6A76-0BE8-C440-B83085427C53}"/>
          </ac:spMkLst>
        </pc:spChg>
        <pc:spChg chg="mod">
          <ac:chgData name="Yoel Kortick" userId="167978f5-7f40-4909-85d5-d4149554ad4e" providerId="ADAL" clId="{DBC5880C-5431-4D29-9125-D8084779BF9C}" dt="2023-10-04T08:09:54.990" v="2418" actId="14100"/>
          <ac:spMkLst>
            <pc:docMk/>
            <pc:sldMk cId="393772553" sldId="4640"/>
            <ac:spMk id="12" creationId="{CFD55A7B-E2A9-2E4F-0C70-F17A99D3588F}"/>
          </ac:spMkLst>
        </pc:spChg>
        <pc:spChg chg="mod">
          <ac:chgData name="Yoel Kortick" userId="167978f5-7f40-4909-85d5-d4149554ad4e" providerId="ADAL" clId="{DBC5880C-5431-4D29-9125-D8084779BF9C}" dt="2023-10-04T08:10:12.135" v="2422" actId="1076"/>
          <ac:spMkLst>
            <pc:docMk/>
            <pc:sldMk cId="393772553" sldId="4640"/>
            <ac:spMk id="13" creationId="{CC23882C-EEEA-FFB0-87DF-8698A33F7DF9}"/>
          </ac:spMkLst>
        </pc:spChg>
        <pc:picChg chg="add mod ord">
          <ac:chgData name="Yoel Kortick" userId="167978f5-7f40-4909-85d5-d4149554ad4e" providerId="ADAL" clId="{DBC5880C-5431-4D29-9125-D8084779BF9C}" dt="2023-10-04T08:10:14.416" v="2423" actId="208"/>
          <ac:picMkLst>
            <pc:docMk/>
            <pc:sldMk cId="393772553" sldId="4640"/>
            <ac:picMk id="3" creationId="{F2D9DF3B-0D2A-4E8F-508E-5E39EF4DD7ED}"/>
          </ac:picMkLst>
        </pc:picChg>
        <pc:picChg chg="del">
          <ac:chgData name="Yoel Kortick" userId="167978f5-7f40-4909-85d5-d4149554ad4e" providerId="ADAL" clId="{DBC5880C-5431-4D29-9125-D8084779BF9C}" dt="2023-10-04T08:09:36.057" v="2409" actId="478"/>
          <ac:picMkLst>
            <pc:docMk/>
            <pc:sldMk cId="393772553" sldId="4640"/>
            <ac:picMk id="10" creationId="{CAA85621-EBA7-E19B-C2CB-64750B98F87B}"/>
          </ac:picMkLst>
        </pc:picChg>
        <pc:cxnChg chg="mod">
          <ac:chgData name="Yoel Kortick" userId="167978f5-7f40-4909-85d5-d4149554ad4e" providerId="ADAL" clId="{DBC5880C-5431-4D29-9125-D8084779BF9C}" dt="2023-10-04T08:10:08.649" v="2421" actId="14100"/>
          <ac:cxnSpMkLst>
            <pc:docMk/>
            <pc:sldMk cId="393772553" sldId="4640"/>
            <ac:cxnSpMk id="15" creationId="{0EC35E25-BCA0-3B7A-F8F5-717675E6414F}"/>
          </ac:cxnSpMkLst>
        </pc:cxnChg>
      </pc:sldChg>
      <pc:sldChg chg="addSp delSp modSp add mod">
        <pc:chgData name="Yoel Kortick" userId="167978f5-7f40-4909-85d5-d4149554ad4e" providerId="ADAL" clId="{DBC5880C-5431-4D29-9125-D8084779BF9C}" dt="2023-10-04T08:13:23.271" v="2482" actId="11529"/>
        <pc:sldMkLst>
          <pc:docMk/>
          <pc:sldMk cId="3817486084" sldId="4641"/>
        </pc:sldMkLst>
        <pc:spChg chg="add mod">
          <ac:chgData name="Yoel Kortick" userId="167978f5-7f40-4909-85d5-d4149554ad4e" providerId="ADAL" clId="{DBC5880C-5431-4D29-9125-D8084779BF9C}" dt="2023-10-04T08:13:15.957" v="2481" actId="208"/>
          <ac:spMkLst>
            <pc:docMk/>
            <pc:sldMk cId="3817486084" sldId="4641"/>
            <ac:spMk id="4" creationId="{56E20089-E864-8D45-8C43-130C47BDE860}"/>
          </ac:spMkLst>
        </pc:spChg>
        <pc:spChg chg="mod">
          <ac:chgData name="Yoel Kortick" userId="167978f5-7f40-4909-85d5-d4149554ad4e" providerId="ADAL" clId="{DBC5880C-5431-4D29-9125-D8084779BF9C}" dt="2023-10-04T08:12:46.083" v="2449" actId="20577"/>
          <ac:spMkLst>
            <pc:docMk/>
            <pc:sldMk cId="3817486084" sldId="4641"/>
            <ac:spMk id="9" creationId="{383950B4-738A-3B7C-F390-49FBCCFB0B06}"/>
          </ac:spMkLst>
        </pc:spChg>
        <pc:picChg chg="add mod">
          <ac:chgData name="Yoel Kortick" userId="167978f5-7f40-4909-85d5-d4149554ad4e" providerId="ADAL" clId="{DBC5880C-5431-4D29-9125-D8084779BF9C}" dt="2023-10-04T08:12:57.605" v="2454" actId="208"/>
          <ac:picMkLst>
            <pc:docMk/>
            <pc:sldMk cId="3817486084" sldId="4641"/>
            <ac:picMk id="3" creationId="{1160D404-E006-1608-F2ED-B4BA2EABE5B7}"/>
          </ac:picMkLst>
        </pc:picChg>
        <pc:picChg chg="del">
          <ac:chgData name="Yoel Kortick" userId="167978f5-7f40-4909-85d5-d4149554ad4e" providerId="ADAL" clId="{DBC5880C-5431-4D29-9125-D8084779BF9C}" dt="2023-10-04T08:12:49.940" v="2450" actId="478"/>
          <ac:picMkLst>
            <pc:docMk/>
            <pc:sldMk cId="3817486084" sldId="4641"/>
            <ac:picMk id="8" creationId="{0A94C1BF-5AC5-707B-DE20-573100ADA04B}"/>
          </ac:picMkLst>
        </pc:picChg>
        <pc:cxnChg chg="add">
          <ac:chgData name="Yoel Kortick" userId="167978f5-7f40-4909-85d5-d4149554ad4e" providerId="ADAL" clId="{DBC5880C-5431-4D29-9125-D8084779BF9C}" dt="2023-10-04T08:13:23.271" v="2482" actId="11529"/>
          <ac:cxnSpMkLst>
            <pc:docMk/>
            <pc:sldMk cId="3817486084" sldId="4641"/>
            <ac:cxnSpMk id="6" creationId="{017B93AE-F756-23CA-C4C4-444DAE831B21}"/>
          </ac:cxnSpMkLst>
        </pc:cxnChg>
      </pc:sldChg>
      <pc:sldChg chg="modSp add mod">
        <pc:chgData name="Yoel Kortick" userId="167978f5-7f40-4909-85d5-d4149554ad4e" providerId="ADAL" clId="{DBC5880C-5431-4D29-9125-D8084779BF9C}" dt="2023-10-04T12:58:50.585" v="2572" actId="20577"/>
        <pc:sldMkLst>
          <pc:docMk/>
          <pc:sldMk cId="585376484" sldId="4642"/>
        </pc:sldMkLst>
        <pc:spChg chg="mod">
          <ac:chgData name="Yoel Kortick" userId="167978f5-7f40-4909-85d5-d4149554ad4e" providerId="ADAL" clId="{DBC5880C-5431-4D29-9125-D8084779BF9C}" dt="2023-10-04T12:58:50.585" v="2572" actId="20577"/>
          <ac:spMkLst>
            <pc:docMk/>
            <pc:sldMk cId="585376484" sldId="4642"/>
            <ac:spMk id="2" creationId="{FC862243-1805-4961-BBF6-F2E5FF1B81BA}"/>
          </ac:spMkLst>
        </pc:spChg>
      </pc:sldChg>
      <pc:sldChg chg="modSp add mod">
        <pc:chgData name="Yoel Kortick" userId="167978f5-7f40-4909-85d5-d4149554ad4e" providerId="ADAL" clId="{DBC5880C-5431-4D29-9125-D8084779BF9C}" dt="2023-10-04T13:01:15.317" v="3067" actId="5793"/>
        <pc:sldMkLst>
          <pc:docMk/>
          <pc:sldMk cId="1930429549" sldId="4643"/>
        </pc:sldMkLst>
        <pc:spChg chg="mod">
          <ac:chgData name="Yoel Kortick" userId="167978f5-7f40-4909-85d5-d4149554ad4e" providerId="ADAL" clId="{DBC5880C-5431-4D29-9125-D8084779BF9C}" dt="2023-10-04T12:58:57.737" v="2584" actId="20577"/>
          <ac:spMkLst>
            <pc:docMk/>
            <pc:sldMk cId="1930429549" sldId="4643"/>
            <ac:spMk id="3" creationId="{4FC18B40-6547-41EC-8A0E-1C8F40E0A42F}"/>
          </ac:spMkLst>
        </pc:spChg>
        <pc:spChg chg="mod">
          <ac:chgData name="Yoel Kortick" userId="167978f5-7f40-4909-85d5-d4149554ad4e" providerId="ADAL" clId="{DBC5880C-5431-4D29-9125-D8084779BF9C}" dt="2023-10-04T13:01:15.317" v="3067" actId="5793"/>
          <ac:spMkLst>
            <pc:docMk/>
            <pc:sldMk cId="1930429549" sldId="4643"/>
            <ac:spMk id="4" creationId="{2490F34D-A7E2-4EA9-8B1A-78371A1F1C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10/4/2023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5744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151603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344093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200859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113002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2270203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2023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110Configuring_Acquisitions/170Managing_License_Terms#Adding_License_Ter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Managing_Licenses_and_Amendments" TargetMode="External"/><Relationship Id="rId2" Type="http://schemas.openxmlformats.org/officeDocument/2006/relationships/hyperlink" Target="https://knowledge.exlibrisgroup.com/Alma/Product_Documentation/010Alma_Online_Help_(English)/060Alma-Primo_Integration/060Configuring_Alma_Delivery_System/010The_Primo_View_It_Tab#Displaying_License_Inform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535708" y="2139702"/>
            <a:ext cx="6628579" cy="1305174"/>
          </a:xfrm>
        </p:spPr>
        <p:txBody>
          <a:bodyPr/>
          <a:lstStyle/>
          <a:p>
            <a:r>
              <a:rPr lang="en-US" sz="3200" dirty="0"/>
              <a:t>How to make license information appear in Primo View It (View Online)</a:t>
            </a:r>
            <a:endParaRPr lang="LID4096" sz="3200" dirty="0"/>
          </a:p>
        </p:txBody>
      </p:sp>
      <p:pic>
        <p:nvPicPr>
          <p:cNvPr id="9" name="Picture 8" descr="Shape&#10;&#10;Description automatically generated">
            <a:extLst>
              <a:ext uri="{FF2B5EF4-FFF2-40B4-BE49-F238E27FC236}">
                <a16:creationId xmlns:a16="http://schemas.microsoft.com/office/drawing/2014/main" id="{E3DA6DEA-542D-ECE1-0E08-9989A6DC1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1" y="25376"/>
            <a:ext cx="2499977" cy="2042318"/>
          </a:xfrm>
          <a:prstGeom prst="rect">
            <a:avLst/>
          </a:prstGeom>
        </p:spPr>
      </p:pic>
      <p:sp>
        <p:nvSpPr>
          <p:cNvPr id="10" name="TextBox 9">
            <a:extLst>
              <a:ext uri="{FF2B5EF4-FFF2-40B4-BE49-F238E27FC236}">
                <a16:creationId xmlns:a16="http://schemas.microsoft.com/office/drawing/2014/main" id="{1C7917D8-1272-2E8C-F4BB-4ED4A2BBF015}"/>
              </a:ext>
            </a:extLst>
          </p:cNvPr>
          <p:cNvSpPr txBox="1"/>
          <p:nvPr/>
        </p:nvSpPr>
        <p:spPr>
          <a:xfrm>
            <a:off x="555907" y="568300"/>
            <a:ext cx="1324402" cy="923330"/>
          </a:xfrm>
          <a:prstGeom prst="rect">
            <a:avLst/>
          </a:prstGeom>
          <a:noFill/>
          <a:effectLst/>
        </p:spPr>
        <p:txBody>
          <a:bodyPr wrap="none" rtlCol="0">
            <a:spAutoFit/>
          </a:bodyPr>
          <a:lstStyle/>
          <a:p>
            <a:pPr algn="ctr"/>
            <a:r>
              <a:rPr lang="en-US" b="1" dirty="0">
                <a:solidFill>
                  <a:srgbClr val="293784"/>
                </a:solidFill>
                <a:latin typeface="Avenir Next LT Pro" panose="020B0504020202020204" pitchFamily="34" charset="0"/>
              </a:rPr>
              <a:t>Managing</a:t>
            </a:r>
          </a:p>
          <a:p>
            <a:pPr algn="ctr"/>
            <a:r>
              <a:rPr lang="en-US" b="1" dirty="0">
                <a:solidFill>
                  <a:srgbClr val="293784"/>
                </a:solidFill>
                <a:latin typeface="Avenir Next LT Pro" panose="020B0504020202020204" pitchFamily="34" charset="0"/>
              </a:rPr>
              <a:t>Electronic</a:t>
            </a:r>
          </a:p>
          <a:p>
            <a:pPr algn="ctr"/>
            <a:r>
              <a:rPr lang="en-US" b="1" dirty="0">
                <a:solidFill>
                  <a:srgbClr val="293784"/>
                </a:solidFill>
                <a:latin typeface="Avenir Next LT Pro" panose="020B0504020202020204" pitchFamily="34" charset="0"/>
              </a:rPr>
              <a:t>Resources</a:t>
            </a:r>
          </a:p>
        </p:txBody>
      </p:sp>
      <p:sp>
        <p:nvSpPr>
          <p:cNvPr id="4" name="Subtitle 2">
            <a:extLst>
              <a:ext uri="{FF2B5EF4-FFF2-40B4-BE49-F238E27FC236}">
                <a16:creationId xmlns:a16="http://schemas.microsoft.com/office/drawing/2014/main" id="{21697F39-AB09-0F03-A823-00065C7E135D}"/>
              </a:ext>
            </a:extLst>
          </p:cNvPr>
          <p:cNvSpPr>
            <a:spLocks noGrp="1"/>
          </p:cNvSpPr>
          <p:nvPr>
            <p:ph type="subTitle" idx="1"/>
          </p:nvPr>
        </p:nvSpPr>
        <p:spPr>
          <a:xfrm>
            <a:off x="179512" y="3639174"/>
            <a:ext cx="4680519" cy="670419"/>
          </a:xfrm>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278229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F4795-6476-C83B-C1AB-7970AEA49061}"/>
              </a:ext>
            </a:extLst>
          </p:cNvPr>
          <p:cNvPicPr>
            <a:picLocks noChangeAspect="1"/>
          </p:cNvPicPr>
          <p:nvPr/>
        </p:nvPicPr>
        <p:blipFill>
          <a:blip r:embed="rId2"/>
          <a:stretch>
            <a:fillRect/>
          </a:stretch>
        </p:blipFill>
        <p:spPr>
          <a:xfrm>
            <a:off x="0" y="705133"/>
            <a:ext cx="9144000" cy="402685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Our sample resource with a license</a:t>
            </a:r>
          </a:p>
        </p:txBody>
      </p:sp>
      <p:sp>
        <p:nvSpPr>
          <p:cNvPr id="9" name="Rectangle 8">
            <a:extLst>
              <a:ext uri="{FF2B5EF4-FFF2-40B4-BE49-F238E27FC236}">
                <a16:creationId xmlns:a16="http://schemas.microsoft.com/office/drawing/2014/main" id="{3CB8C11B-11A9-5EDC-D89D-FB6E19BE7FB8}"/>
              </a:ext>
            </a:extLst>
          </p:cNvPr>
          <p:cNvSpPr/>
          <p:nvPr/>
        </p:nvSpPr>
        <p:spPr>
          <a:xfrm>
            <a:off x="1218360" y="1537734"/>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4697DC-6003-73D3-9885-A468B2187242}"/>
              </a:ext>
            </a:extLst>
          </p:cNvPr>
          <p:cNvSpPr/>
          <p:nvPr/>
        </p:nvSpPr>
        <p:spPr>
          <a:xfrm>
            <a:off x="899592" y="4515966"/>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F66969-54CE-5F91-0457-25D1CCC1D98E}"/>
              </a:ext>
            </a:extLst>
          </p:cNvPr>
          <p:cNvSpPr/>
          <p:nvPr/>
        </p:nvSpPr>
        <p:spPr>
          <a:xfrm>
            <a:off x="383340" y="946302"/>
            <a:ext cx="159637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40004A-3788-6714-E664-6B0060D53B40}"/>
              </a:ext>
            </a:extLst>
          </p:cNvPr>
          <p:cNvSpPr txBox="1"/>
          <p:nvPr/>
        </p:nvSpPr>
        <p:spPr>
          <a:xfrm>
            <a:off x="4139952" y="3507854"/>
            <a:ext cx="1440160" cy="369332"/>
          </a:xfrm>
          <a:prstGeom prst="rect">
            <a:avLst/>
          </a:prstGeom>
          <a:solidFill>
            <a:schemeClr val="bg1"/>
          </a:solidFill>
          <a:ln>
            <a:solidFill>
              <a:schemeClr val="accent1"/>
            </a:solidFill>
          </a:ln>
        </p:spPr>
        <p:txBody>
          <a:bodyPr wrap="square" rtlCol="0">
            <a:spAutoFit/>
          </a:bodyPr>
          <a:lstStyle/>
          <a:p>
            <a:r>
              <a:rPr lang="en-US" dirty="0"/>
              <a:t>The License</a:t>
            </a:r>
          </a:p>
        </p:txBody>
      </p:sp>
      <p:cxnSp>
        <p:nvCxnSpPr>
          <p:cNvPr id="14" name="Straight Arrow Connector 13">
            <a:extLst>
              <a:ext uri="{FF2B5EF4-FFF2-40B4-BE49-F238E27FC236}">
                <a16:creationId xmlns:a16="http://schemas.microsoft.com/office/drawing/2014/main" id="{38B94EB7-8561-717D-25BC-CC6BCDBBAF46}"/>
              </a:ext>
            </a:extLst>
          </p:cNvPr>
          <p:cNvCxnSpPr/>
          <p:nvPr/>
        </p:nvCxnSpPr>
        <p:spPr>
          <a:xfrm flipH="1">
            <a:off x="2267744" y="4623978"/>
            <a:ext cx="259228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9940F5-0151-F935-2DB4-492E546C45D3}"/>
              </a:ext>
            </a:extLst>
          </p:cNvPr>
          <p:cNvCxnSpPr>
            <a:cxnSpLocks/>
          </p:cNvCxnSpPr>
          <p:nvPr/>
        </p:nvCxnSpPr>
        <p:spPr>
          <a:xfrm>
            <a:off x="4860032" y="3867894"/>
            <a:ext cx="0" cy="75608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03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Our sample resource with a license</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2"/>
            <a:ext cx="8424936" cy="1350866"/>
          </a:xfrm>
        </p:spPr>
        <p:txBody>
          <a:bodyPr>
            <a:normAutofit/>
          </a:bodyPr>
          <a:lstStyle/>
          <a:p>
            <a:r>
              <a:rPr lang="en-US" dirty="0"/>
              <a:t>One of the portfolios in the electronic collection “</a:t>
            </a:r>
            <a:r>
              <a:rPr lang="en-US" dirty="0" err="1"/>
              <a:t>iG</a:t>
            </a:r>
            <a:r>
              <a:rPr lang="en-US" dirty="0"/>
              <a:t> Publishing: Pearson Education Taiwan” is “There's no business that's not show business : marketing in an experience culture”</a:t>
            </a:r>
          </a:p>
          <a:p>
            <a:endParaRPr lang="en-US" dirty="0"/>
          </a:p>
        </p:txBody>
      </p:sp>
      <p:pic>
        <p:nvPicPr>
          <p:cNvPr id="5" name="Picture 4">
            <a:extLst>
              <a:ext uri="{FF2B5EF4-FFF2-40B4-BE49-F238E27FC236}">
                <a16:creationId xmlns:a16="http://schemas.microsoft.com/office/drawing/2014/main" id="{63A7EC5F-061B-9CA7-C100-8E8993086C23}"/>
              </a:ext>
            </a:extLst>
          </p:cNvPr>
          <p:cNvPicPr>
            <a:picLocks noChangeAspect="1"/>
          </p:cNvPicPr>
          <p:nvPr/>
        </p:nvPicPr>
        <p:blipFill>
          <a:blip r:embed="rId2"/>
          <a:stretch>
            <a:fillRect/>
          </a:stretch>
        </p:blipFill>
        <p:spPr>
          <a:xfrm>
            <a:off x="0" y="2194425"/>
            <a:ext cx="9144000" cy="1889493"/>
          </a:xfrm>
          <a:prstGeom prst="rect">
            <a:avLst/>
          </a:prstGeom>
          <a:ln>
            <a:solidFill>
              <a:schemeClr val="accent1"/>
            </a:solidFill>
          </a:ln>
        </p:spPr>
      </p:pic>
      <p:sp>
        <p:nvSpPr>
          <p:cNvPr id="6" name="Rectangle 5">
            <a:extLst>
              <a:ext uri="{FF2B5EF4-FFF2-40B4-BE49-F238E27FC236}">
                <a16:creationId xmlns:a16="http://schemas.microsoft.com/office/drawing/2014/main" id="{85AC6483-F1ED-56F4-84C4-9C3E692A9D39}"/>
              </a:ext>
            </a:extLst>
          </p:cNvPr>
          <p:cNvSpPr/>
          <p:nvPr/>
        </p:nvSpPr>
        <p:spPr>
          <a:xfrm>
            <a:off x="539552" y="2499742"/>
            <a:ext cx="324036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76096E-744E-245B-0A40-F6FB210591A3}"/>
              </a:ext>
            </a:extLst>
          </p:cNvPr>
          <p:cNvSpPr/>
          <p:nvPr/>
        </p:nvSpPr>
        <p:spPr>
          <a:xfrm>
            <a:off x="35496" y="2211710"/>
            <a:ext cx="25922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97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61400" y="3319778"/>
            <a:ext cx="9036496" cy="1240583"/>
          </a:xfrm>
        </p:spPr>
        <p:txBody>
          <a:bodyPr/>
          <a:lstStyle/>
          <a:p>
            <a:pPr algn="ctr"/>
            <a:r>
              <a:rPr lang="en-US" dirty="0"/>
              <a:t>Before we configure Alma to show the license information</a:t>
            </a:r>
            <a:br>
              <a:rPr lang="en-US" dirty="0"/>
            </a:br>
            <a:endParaRPr lang="en-US" dirty="0"/>
          </a:p>
        </p:txBody>
      </p:sp>
    </p:spTree>
    <p:extLst>
      <p:ext uri="{BB962C8B-B14F-4D97-AF65-F5344CB8AC3E}">
        <p14:creationId xmlns:p14="http://schemas.microsoft.com/office/powerpoint/2010/main" val="242919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Before we configure Alma to show the license information</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1008111"/>
          </a:xfrm>
        </p:spPr>
        <p:txBody>
          <a:bodyPr>
            <a:normAutofit/>
          </a:bodyPr>
          <a:lstStyle/>
          <a:p>
            <a:r>
              <a:rPr lang="en-US" sz="2000" dirty="0"/>
              <a:t>In the Primo View It tab for “There's no business that's not show business : marketing in an experience culture” we do not see the license information or a link to the license information </a:t>
            </a:r>
          </a:p>
          <a:p>
            <a:endParaRPr lang="en-US" sz="2000" dirty="0"/>
          </a:p>
        </p:txBody>
      </p:sp>
      <p:pic>
        <p:nvPicPr>
          <p:cNvPr id="11" name="Picture 10">
            <a:extLst>
              <a:ext uri="{FF2B5EF4-FFF2-40B4-BE49-F238E27FC236}">
                <a16:creationId xmlns:a16="http://schemas.microsoft.com/office/drawing/2014/main" id="{A41806E0-263F-585D-915A-3CF6F8DE4352}"/>
              </a:ext>
            </a:extLst>
          </p:cNvPr>
          <p:cNvPicPr>
            <a:picLocks noChangeAspect="1"/>
          </p:cNvPicPr>
          <p:nvPr/>
        </p:nvPicPr>
        <p:blipFill>
          <a:blip r:embed="rId2"/>
          <a:stretch>
            <a:fillRect/>
          </a:stretch>
        </p:blipFill>
        <p:spPr>
          <a:xfrm>
            <a:off x="0" y="1765620"/>
            <a:ext cx="9144000" cy="3110386"/>
          </a:xfrm>
          <a:prstGeom prst="rect">
            <a:avLst/>
          </a:prstGeom>
          <a:ln>
            <a:solidFill>
              <a:schemeClr val="accent1"/>
            </a:solidFill>
          </a:ln>
        </p:spPr>
      </p:pic>
      <p:sp>
        <p:nvSpPr>
          <p:cNvPr id="12" name="TextBox 11">
            <a:extLst>
              <a:ext uri="{FF2B5EF4-FFF2-40B4-BE49-F238E27FC236}">
                <a16:creationId xmlns:a16="http://schemas.microsoft.com/office/drawing/2014/main" id="{D919D46D-002A-7AD7-4A17-18FE42DD1EF2}"/>
              </a:ext>
            </a:extLst>
          </p:cNvPr>
          <p:cNvSpPr txBox="1"/>
          <p:nvPr/>
        </p:nvSpPr>
        <p:spPr>
          <a:xfrm>
            <a:off x="6228184" y="1995686"/>
            <a:ext cx="1440160" cy="646331"/>
          </a:xfrm>
          <a:prstGeom prst="rect">
            <a:avLst/>
          </a:prstGeom>
          <a:solidFill>
            <a:srgbClr val="FFFF00"/>
          </a:solidFill>
          <a:ln>
            <a:solidFill>
              <a:schemeClr val="accent1"/>
            </a:solidFill>
          </a:ln>
        </p:spPr>
        <p:txBody>
          <a:bodyPr wrap="square" rtlCol="0">
            <a:spAutoFit/>
          </a:bodyPr>
          <a:lstStyle/>
          <a:p>
            <a:r>
              <a:rPr lang="en-US" dirty="0"/>
              <a:t>No license information </a:t>
            </a:r>
          </a:p>
        </p:txBody>
      </p:sp>
    </p:spTree>
    <p:extLst>
      <p:ext uri="{BB962C8B-B14F-4D97-AF65-F5344CB8AC3E}">
        <p14:creationId xmlns:p14="http://schemas.microsoft.com/office/powerpoint/2010/main" val="297004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Configuring Alma to show the license information</a:t>
            </a:r>
          </a:p>
        </p:txBody>
      </p:sp>
    </p:spTree>
    <p:extLst>
      <p:ext uri="{BB962C8B-B14F-4D97-AF65-F5344CB8AC3E}">
        <p14:creationId xmlns:p14="http://schemas.microsoft.com/office/powerpoint/2010/main" val="1616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Alma to show the license information</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4032447"/>
          </a:xfrm>
        </p:spPr>
        <p:txBody>
          <a:bodyPr>
            <a:normAutofit/>
          </a:bodyPr>
          <a:lstStyle/>
          <a:p>
            <a:r>
              <a:rPr lang="en-US" dirty="0"/>
              <a:t>To configure Alma to show the license information  do as follows:</a:t>
            </a:r>
          </a:p>
          <a:p>
            <a:pPr marL="457200" indent="-457200">
              <a:buFont typeface="+mj-lt"/>
              <a:buAutoNum type="arabicPeriod"/>
            </a:pPr>
            <a:r>
              <a:rPr lang="en-US" dirty="0"/>
              <a:t>Navigate to “Configuration &gt; Fulfillment &gt; Discovery Interface Display Logic &gt; Other Settings”</a:t>
            </a:r>
          </a:p>
          <a:p>
            <a:pPr marL="457200" indent="-457200">
              <a:buFont typeface="+mj-lt"/>
              <a:buAutoNum type="arabicPeriod"/>
            </a:pPr>
            <a:r>
              <a:rPr lang="en-US" dirty="0"/>
              <a:t>Check the box next to “Enable Display of License Information”</a:t>
            </a:r>
          </a:p>
          <a:p>
            <a:pPr marL="457200" indent="-457200">
              <a:buFont typeface="+mj-lt"/>
              <a:buAutoNum type="arabicPeriod"/>
            </a:pPr>
            <a:r>
              <a:rPr lang="en-US" dirty="0"/>
              <a:t>Save.</a:t>
            </a:r>
          </a:p>
          <a:p>
            <a:endParaRPr lang="en-US" dirty="0"/>
          </a:p>
        </p:txBody>
      </p:sp>
    </p:spTree>
    <p:extLst>
      <p:ext uri="{BB962C8B-B14F-4D97-AF65-F5344CB8AC3E}">
        <p14:creationId xmlns:p14="http://schemas.microsoft.com/office/powerpoint/2010/main" val="26096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Alma to show the license information</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936103"/>
          </a:xfrm>
        </p:spPr>
        <p:txBody>
          <a:bodyPr>
            <a:normAutofit/>
          </a:bodyPr>
          <a:lstStyle/>
          <a:p>
            <a:r>
              <a:rPr lang="en-US" dirty="0"/>
              <a:t>Navigate to “Configuration &gt; Fulfillment &gt; Discovery Interface Display Logic &gt; Other Settings”</a:t>
            </a:r>
          </a:p>
        </p:txBody>
      </p:sp>
      <p:pic>
        <p:nvPicPr>
          <p:cNvPr id="5" name="Picture 4">
            <a:extLst>
              <a:ext uri="{FF2B5EF4-FFF2-40B4-BE49-F238E27FC236}">
                <a16:creationId xmlns:a16="http://schemas.microsoft.com/office/drawing/2014/main" id="{B49C4803-689E-9A02-728C-34D6D98EA598}"/>
              </a:ext>
            </a:extLst>
          </p:cNvPr>
          <p:cNvPicPr>
            <a:picLocks noChangeAspect="1"/>
          </p:cNvPicPr>
          <p:nvPr/>
        </p:nvPicPr>
        <p:blipFill>
          <a:blip r:embed="rId2"/>
          <a:stretch>
            <a:fillRect/>
          </a:stretch>
        </p:blipFill>
        <p:spPr>
          <a:xfrm>
            <a:off x="3543300" y="1823442"/>
            <a:ext cx="2057400" cy="2476500"/>
          </a:xfrm>
          <a:prstGeom prst="rect">
            <a:avLst/>
          </a:prstGeom>
        </p:spPr>
      </p:pic>
      <p:sp>
        <p:nvSpPr>
          <p:cNvPr id="6" name="Rectangle 5">
            <a:extLst>
              <a:ext uri="{FF2B5EF4-FFF2-40B4-BE49-F238E27FC236}">
                <a16:creationId xmlns:a16="http://schemas.microsoft.com/office/drawing/2014/main" id="{94AC12A4-29DC-2D8C-4B87-E29464682583}"/>
              </a:ext>
            </a:extLst>
          </p:cNvPr>
          <p:cNvSpPr/>
          <p:nvPr/>
        </p:nvSpPr>
        <p:spPr>
          <a:xfrm>
            <a:off x="3635896" y="3841990"/>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99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Configuring Alma to show the license information</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864095"/>
          </a:xfrm>
        </p:spPr>
        <p:txBody>
          <a:bodyPr>
            <a:normAutofit/>
          </a:bodyPr>
          <a:lstStyle/>
          <a:p>
            <a:r>
              <a:rPr lang="en-US" dirty="0"/>
              <a:t>Check the box next to “Enable Display of License Information” and save.</a:t>
            </a:r>
          </a:p>
          <a:p>
            <a:endParaRPr lang="en-US" dirty="0"/>
          </a:p>
        </p:txBody>
      </p:sp>
      <p:pic>
        <p:nvPicPr>
          <p:cNvPr id="5" name="Picture 4">
            <a:extLst>
              <a:ext uri="{FF2B5EF4-FFF2-40B4-BE49-F238E27FC236}">
                <a16:creationId xmlns:a16="http://schemas.microsoft.com/office/drawing/2014/main" id="{E4245625-D298-D8BC-5D52-7EBA1AD7D9BE}"/>
              </a:ext>
            </a:extLst>
          </p:cNvPr>
          <p:cNvPicPr>
            <a:picLocks noChangeAspect="1"/>
          </p:cNvPicPr>
          <p:nvPr/>
        </p:nvPicPr>
        <p:blipFill>
          <a:blip r:embed="rId2"/>
          <a:stretch>
            <a:fillRect/>
          </a:stretch>
        </p:blipFill>
        <p:spPr>
          <a:xfrm>
            <a:off x="0" y="1606014"/>
            <a:ext cx="9144000" cy="2981960"/>
          </a:xfrm>
          <a:prstGeom prst="rect">
            <a:avLst/>
          </a:prstGeom>
          <a:ln>
            <a:solidFill>
              <a:schemeClr val="accent1"/>
            </a:solidFill>
          </a:ln>
        </p:spPr>
      </p:pic>
      <p:sp>
        <p:nvSpPr>
          <p:cNvPr id="6" name="Rectangle 5">
            <a:extLst>
              <a:ext uri="{FF2B5EF4-FFF2-40B4-BE49-F238E27FC236}">
                <a16:creationId xmlns:a16="http://schemas.microsoft.com/office/drawing/2014/main" id="{A4C0AC31-24DC-6B5B-488B-4A1A9B1F8BEB}"/>
              </a:ext>
            </a:extLst>
          </p:cNvPr>
          <p:cNvSpPr/>
          <p:nvPr/>
        </p:nvSpPr>
        <p:spPr>
          <a:xfrm>
            <a:off x="292792" y="1885258"/>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9BAD97-68FA-984E-9451-D5F6967AE849}"/>
              </a:ext>
            </a:extLst>
          </p:cNvPr>
          <p:cNvSpPr/>
          <p:nvPr/>
        </p:nvSpPr>
        <p:spPr>
          <a:xfrm>
            <a:off x="8717728" y="1606014"/>
            <a:ext cx="4262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BD7E80-30F8-31A5-1F4D-49E7845F62DB}"/>
              </a:ext>
            </a:extLst>
          </p:cNvPr>
          <p:cNvSpPr txBox="1"/>
          <p:nvPr/>
        </p:nvSpPr>
        <p:spPr>
          <a:xfrm>
            <a:off x="2771800" y="1635646"/>
            <a:ext cx="2304256" cy="1200329"/>
          </a:xfrm>
          <a:prstGeom prst="rect">
            <a:avLst/>
          </a:prstGeom>
          <a:noFill/>
          <a:ln>
            <a:solidFill>
              <a:schemeClr val="accent1"/>
            </a:solidFill>
          </a:ln>
        </p:spPr>
        <p:txBody>
          <a:bodyPr wrap="square" rtlCol="0">
            <a:spAutoFit/>
          </a:bodyPr>
          <a:lstStyle/>
          <a:p>
            <a:r>
              <a:rPr lang="en-US" dirty="0"/>
              <a:t>We have now checked the box next to “Enable Display of License Information” </a:t>
            </a:r>
          </a:p>
        </p:txBody>
      </p:sp>
      <p:cxnSp>
        <p:nvCxnSpPr>
          <p:cNvPr id="10" name="Straight Arrow Connector 9">
            <a:extLst>
              <a:ext uri="{FF2B5EF4-FFF2-40B4-BE49-F238E27FC236}">
                <a16:creationId xmlns:a16="http://schemas.microsoft.com/office/drawing/2014/main" id="{E8816737-9D28-2029-83D2-8D97169A0B71}"/>
              </a:ext>
            </a:extLst>
          </p:cNvPr>
          <p:cNvCxnSpPr/>
          <p:nvPr/>
        </p:nvCxnSpPr>
        <p:spPr>
          <a:xfrm flipH="1">
            <a:off x="1444920" y="1995686"/>
            <a:ext cx="13268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19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179512" y="3319778"/>
            <a:ext cx="8784976" cy="1240583"/>
          </a:xfrm>
        </p:spPr>
        <p:txBody>
          <a:bodyPr/>
          <a:lstStyle/>
          <a:p>
            <a:pPr algn="ctr"/>
            <a:r>
              <a:rPr lang="en-US" sz="2800" dirty="0"/>
              <a:t>After we configure Alma to show the license information</a:t>
            </a:r>
          </a:p>
        </p:txBody>
      </p:sp>
    </p:spTree>
    <p:extLst>
      <p:ext uri="{BB962C8B-B14F-4D97-AF65-F5344CB8AC3E}">
        <p14:creationId xmlns:p14="http://schemas.microsoft.com/office/powerpoint/2010/main" val="190403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xfrm>
            <a:off x="395536" y="51470"/>
            <a:ext cx="8424936" cy="576064"/>
          </a:xfrm>
        </p:spPr>
        <p:txBody>
          <a:bodyPr>
            <a:normAutofit fontScale="90000"/>
          </a:bodyPr>
          <a:lstStyle/>
          <a:p>
            <a:r>
              <a:rPr lang="en-US" dirty="0"/>
              <a:t>After we configure Alma to show the license information</a:t>
            </a:r>
          </a:p>
        </p:txBody>
      </p:sp>
      <p:sp>
        <p:nvSpPr>
          <p:cNvPr id="6" name="Content Placeholder 3">
            <a:extLst>
              <a:ext uri="{FF2B5EF4-FFF2-40B4-BE49-F238E27FC236}">
                <a16:creationId xmlns:a16="http://schemas.microsoft.com/office/drawing/2014/main" id="{E0C77F6C-CCB3-BEAC-A438-7D3D71793254}"/>
              </a:ext>
            </a:extLst>
          </p:cNvPr>
          <p:cNvSpPr>
            <a:spLocks noGrp="1"/>
          </p:cNvSpPr>
          <p:nvPr>
            <p:ph idx="1"/>
          </p:nvPr>
        </p:nvSpPr>
        <p:spPr>
          <a:xfrm>
            <a:off x="395536" y="771551"/>
            <a:ext cx="8424936" cy="792087"/>
          </a:xfrm>
        </p:spPr>
        <p:txBody>
          <a:bodyPr>
            <a:normAutofit/>
          </a:bodyPr>
          <a:lstStyle/>
          <a:p>
            <a:r>
              <a:rPr lang="en-US" sz="2000" dirty="0"/>
              <a:t>In the Primo View It tab let’s again see “There's no business that's not show business : marketing in an experience culture”. </a:t>
            </a:r>
          </a:p>
          <a:p>
            <a:endParaRPr lang="en-US" sz="2000" dirty="0"/>
          </a:p>
        </p:txBody>
      </p:sp>
      <p:pic>
        <p:nvPicPr>
          <p:cNvPr id="8" name="Picture 7">
            <a:extLst>
              <a:ext uri="{FF2B5EF4-FFF2-40B4-BE49-F238E27FC236}">
                <a16:creationId xmlns:a16="http://schemas.microsoft.com/office/drawing/2014/main" id="{9B42ADED-5F66-56A7-10EA-3981EF420C04}"/>
              </a:ext>
            </a:extLst>
          </p:cNvPr>
          <p:cNvPicPr>
            <a:picLocks noChangeAspect="1"/>
          </p:cNvPicPr>
          <p:nvPr/>
        </p:nvPicPr>
        <p:blipFill>
          <a:blip r:embed="rId2"/>
          <a:stretch>
            <a:fillRect/>
          </a:stretch>
        </p:blipFill>
        <p:spPr>
          <a:xfrm>
            <a:off x="0" y="1531880"/>
            <a:ext cx="9144000" cy="3272118"/>
          </a:xfrm>
          <a:prstGeom prst="rect">
            <a:avLst/>
          </a:prstGeom>
          <a:ln>
            <a:solidFill>
              <a:schemeClr val="accent1"/>
            </a:solidFill>
          </a:ln>
        </p:spPr>
      </p:pic>
      <p:sp>
        <p:nvSpPr>
          <p:cNvPr id="9" name="TextBox 8">
            <a:extLst>
              <a:ext uri="{FF2B5EF4-FFF2-40B4-BE49-F238E27FC236}">
                <a16:creationId xmlns:a16="http://schemas.microsoft.com/office/drawing/2014/main" id="{7F4A4EF6-3E94-B7F6-C26D-E4602E263F83}"/>
              </a:ext>
            </a:extLst>
          </p:cNvPr>
          <p:cNvSpPr txBox="1"/>
          <p:nvPr/>
        </p:nvSpPr>
        <p:spPr>
          <a:xfrm>
            <a:off x="5148064" y="1707654"/>
            <a:ext cx="1872208" cy="923330"/>
          </a:xfrm>
          <a:prstGeom prst="rect">
            <a:avLst/>
          </a:prstGeom>
          <a:solidFill>
            <a:srgbClr val="FFFF00"/>
          </a:solidFill>
          <a:ln>
            <a:solidFill>
              <a:schemeClr val="accent1"/>
            </a:solidFill>
          </a:ln>
        </p:spPr>
        <p:txBody>
          <a:bodyPr wrap="square" rtlCol="0">
            <a:spAutoFit/>
          </a:bodyPr>
          <a:lstStyle/>
          <a:p>
            <a:r>
              <a:rPr lang="en-US" sz="1800" kern="1200" dirty="0">
                <a:solidFill>
                  <a:srgbClr val="262626"/>
                </a:solidFill>
                <a:effectLst/>
                <a:latin typeface="Calibri" panose="020F0502020204030204" pitchFamily="34" charset="0"/>
                <a:ea typeface="+mn-ea"/>
                <a:cs typeface="+mn-cs"/>
              </a:rPr>
              <a:t>Now we </a:t>
            </a:r>
            <a:r>
              <a:rPr lang="en-US" sz="1800" b="1" u="sng" kern="1200" dirty="0">
                <a:solidFill>
                  <a:srgbClr val="262626"/>
                </a:solidFill>
                <a:effectLst/>
                <a:latin typeface="Calibri" panose="020F0502020204030204" pitchFamily="34" charset="0"/>
                <a:ea typeface="+mn-ea"/>
                <a:cs typeface="+mn-cs"/>
              </a:rPr>
              <a:t>do</a:t>
            </a:r>
            <a:r>
              <a:rPr lang="en-US" sz="1800" kern="1200" dirty="0">
                <a:solidFill>
                  <a:srgbClr val="262626"/>
                </a:solidFill>
                <a:effectLst/>
                <a:latin typeface="Calibri" panose="020F0502020204030204" pitchFamily="34" charset="0"/>
                <a:ea typeface="+mn-ea"/>
                <a:cs typeface="+mn-cs"/>
              </a:rPr>
              <a:t> see a link to the license information</a:t>
            </a:r>
            <a:endParaRPr lang="en-US" dirty="0"/>
          </a:p>
        </p:txBody>
      </p:sp>
      <p:cxnSp>
        <p:nvCxnSpPr>
          <p:cNvPr id="11" name="Straight Arrow Connector 10">
            <a:extLst>
              <a:ext uri="{FF2B5EF4-FFF2-40B4-BE49-F238E27FC236}">
                <a16:creationId xmlns:a16="http://schemas.microsoft.com/office/drawing/2014/main" id="{78CA910A-52F6-CD0A-377D-13F08C945802}"/>
              </a:ext>
            </a:extLst>
          </p:cNvPr>
          <p:cNvCxnSpPr/>
          <p:nvPr/>
        </p:nvCxnSpPr>
        <p:spPr>
          <a:xfrm>
            <a:off x="7308304" y="2283718"/>
            <a:ext cx="0"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8101D2-CFBB-15E8-1932-D7AF2A695320}"/>
              </a:ext>
            </a:extLst>
          </p:cNvPr>
          <p:cNvCxnSpPr>
            <a:cxnSpLocks/>
          </p:cNvCxnSpPr>
          <p:nvPr/>
        </p:nvCxnSpPr>
        <p:spPr>
          <a:xfrm flipH="1">
            <a:off x="7020272" y="2283718"/>
            <a:ext cx="288032"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4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19024" y="539029"/>
            <a:ext cx="5552815" cy="4105968"/>
          </a:xfrm>
        </p:spPr>
        <p:txBody>
          <a:bodyPr>
            <a:noAutofit/>
          </a:bodyPr>
          <a:lstStyle/>
          <a:p>
            <a:r>
              <a:rPr lang="en-US" sz="2000" dirty="0"/>
              <a:t>The question</a:t>
            </a:r>
          </a:p>
          <a:p>
            <a:r>
              <a:rPr lang="en-US" sz="2000" dirty="0"/>
              <a:t>Introduction</a:t>
            </a:r>
          </a:p>
          <a:p>
            <a:r>
              <a:rPr lang="en-US" sz="2000" dirty="0"/>
              <a:t>Our sample resource with a license</a:t>
            </a:r>
          </a:p>
          <a:p>
            <a:r>
              <a:rPr lang="en-US" sz="2000" dirty="0"/>
              <a:t>Before we configure Alma to show the license information</a:t>
            </a:r>
          </a:p>
          <a:p>
            <a:r>
              <a:rPr lang="en-US" sz="2000" dirty="0"/>
              <a:t>Configuring Alma to show the license information</a:t>
            </a:r>
          </a:p>
          <a:p>
            <a:r>
              <a:rPr lang="en-US" sz="2000" dirty="0"/>
              <a:t>After we configure Alma to show the license information</a:t>
            </a:r>
          </a:p>
          <a:p>
            <a:r>
              <a:rPr lang="en-US" sz="2000" dirty="0"/>
              <a:t>Configuring which license terms to display in Primo View It</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5FB6E256-5D04-4E4F-AEC3-810E1D0E5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386" y="4710363"/>
            <a:ext cx="584086" cy="301670"/>
          </a:xfrm>
          <a:prstGeom prst="rect">
            <a:avLst/>
          </a:prstGeom>
        </p:spPr>
      </p:pic>
      <p:sp>
        <p:nvSpPr>
          <p:cNvPr id="161" name="Slide Number Placeholder 1">
            <a:extLst>
              <a:ext uri="{FF2B5EF4-FFF2-40B4-BE49-F238E27FC236}">
                <a16:creationId xmlns:a16="http://schemas.microsoft.com/office/drawing/2014/main" id="{C997373C-E1C7-44CA-9AEA-B64DD1A1829C}"/>
              </a:ext>
            </a:extLst>
          </p:cNvPr>
          <p:cNvSpPr>
            <a:spLocks noGrp="1"/>
          </p:cNvSpPr>
          <p:nvPr>
            <p:ph type="sldNum" sz="quarter" idx="10"/>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Avenir Next LT Pro"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3983319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DADA57-42F0-7785-7817-DFFCE51E0804}"/>
              </a:ext>
            </a:extLst>
          </p:cNvPr>
          <p:cNvPicPr>
            <a:picLocks noChangeAspect="1"/>
          </p:cNvPicPr>
          <p:nvPr/>
        </p:nvPicPr>
        <p:blipFill>
          <a:blip r:embed="rId2"/>
          <a:stretch>
            <a:fillRect/>
          </a:stretch>
        </p:blipFill>
        <p:spPr>
          <a:xfrm>
            <a:off x="2051719" y="1347614"/>
            <a:ext cx="5112569" cy="337489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After we configure Alma to show the license information</a:t>
            </a:r>
          </a:p>
        </p:txBody>
      </p:sp>
      <p:sp>
        <p:nvSpPr>
          <p:cNvPr id="6" name="Content Placeholder 3">
            <a:extLst>
              <a:ext uri="{FF2B5EF4-FFF2-40B4-BE49-F238E27FC236}">
                <a16:creationId xmlns:a16="http://schemas.microsoft.com/office/drawing/2014/main" id="{E0C77F6C-CCB3-BEAC-A438-7D3D71793254}"/>
              </a:ext>
            </a:extLst>
          </p:cNvPr>
          <p:cNvSpPr>
            <a:spLocks noGrp="1"/>
          </p:cNvSpPr>
          <p:nvPr>
            <p:ph idx="1"/>
          </p:nvPr>
        </p:nvSpPr>
        <p:spPr>
          <a:xfrm>
            <a:off x="395536" y="771552"/>
            <a:ext cx="8424936" cy="450992"/>
          </a:xfrm>
        </p:spPr>
        <p:txBody>
          <a:bodyPr>
            <a:normAutofit/>
          </a:bodyPr>
          <a:lstStyle/>
          <a:p>
            <a:r>
              <a:rPr lang="en-US" sz="2000" dirty="0"/>
              <a:t>After clicking “Show License”</a:t>
            </a:r>
          </a:p>
          <a:p>
            <a:endParaRPr lang="en-US" sz="2000" dirty="0"/>
          </a:p>
        </p:txBody>
      </p:sp>
      <p:sp>
        <p:nvSpPr>
          <p:cNvPr id="9" name="TextBox 8">
            <a:extLst>
              <a:ext uri="{FF2B5EF4-FFF2-40B4-BE49-F238E27FC236}">
                <a16:creationId xmlns:a16="http://schemas.microsoft.com/office/drawing/2014/main" id="{7F4A4EF6-3E94-B7F6-C26D-E4602E263F83}"/>
              </a:ext>
            </a:extLst>
          </p:cNvPr>
          <p:cNvSpPr txBox="1"/>
          <p:nvPr/>
        </p:nvSpPr>
        <p:spPr>
          <a:xfrm>
            <a:off x="5148064" y="2859782"/>
            <a:ext cx="3456384" cy="923330"/>
          </a:xfrm>
          <a:prstGeom prst="rect">
            <a:avLst/>
          </a:prstGeom>
          <a:solidFill>
            <a:srgbClr val="FFFF00"/>
          </a:solidFill>
          <a:ln>
            <a:solidFill>
              <a:schemeClr val="accent1"/>
            </a:solidFill>
          </a:ln>
        </p:spPr>
        <p:txBody>
          <a:bodyPr wrap="square" rtlCol="0">
            <a:spAutoFit/>
          </a:bodyPr>
          <a:lstStyle/>
          <a:p>
            <a:r>
              <a:rPr lang="en-US" sz="1800" kern="1200" dirty="0">
                <a:solidFill>
                  <a:srgbClr val="262626"/>
                </a:solidFill>
                <a:effectLst/>
                <a:latin typeface="Calibri" panose="020F0502020204030204" pitchFamily="34" charset="0"/>
                <a:ea typeface="+mn-ea"/>
                <a:cs typeface="+mn-cs"/>
              </a:rPr>
              <a:t>After clicking “Show License” the link changes to “Hide License” and we see selected “License Terms”</a:t>
            </a:r>
            <a:endParaRPr lang="en-US" dirty="0"/>
          </a:p>
        </p:txBody>
      </p:sp>
    </p:spTree>
    <p:extLst>
      <p:ext uri="{BB962C8B-B14F-4D97-AF65-F5344CB8AC3E}">
        <p14:creationId xmlns:p14="http://schemas.microsoft.com/office/powerpoint/2010/main" val="206843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0" y="3319778"/>
            <a:ext cx="9143999" cy="1240583"/>
          </a:xfrm>
        </p:spPr>
        <p:txBody>
          <a:bodyPr/>
          <a:lstStyle/>
          <a:p>
            <a:pPr algn="ctr"/>
            <a:r>
              <a:rPr lang="en-US" dirty="0"/>
              <a:t>Configuring which license terms to display in Primo View It</a:t>
            </a:r>
          </a:p>
        </p:txBody>
      </p:sp>
    </p:spTree>
    <p:extLst>
      <p:ext uri="{BB962C8B-B14F-4D97-AF65-F5344CB8AC3E}">
        <p14:creationId xmlns:p14="http://schemas.microsoft.com/office/powerpoint/2010/main" val="181832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8C18D0-E199-181E-52DA-146B086C5594}"/>
              </a:ext>
            </a:extLst>
          </p:cNvPr>
          <p:cNvPicPr>
            <a:picLocks noChangeAspect="1"/>
          </p:cNvPicPr>
          <p:nvPr/>
        </p:nvPicPr>
        <p:blipFill>
          <a:blip r:embed="rId2"/>
          <a:stretch>
            <a:fillRect/>
          </a:stretch>
        </p:blipFill>
        <p:spPr>
          <a:xfrm>
            <a:off x="2195736" y="1619228"/>
            <a:ext cx="4968552" cy="327983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847677"/>
          </a:xfrm>
        </p:spPr>
        <p:txBody>
          <a:bodyPr>
            <a:normAutofit/>
          </a:bodyPr>
          <a:lstStyle/>
          <a:p>
            <a:r>
              <a:rPr lang="en-US" dirty="0"/>
              <a:t>It is possible to configure which license terms will display in the View It tab.</a:t>
            </a:r>
          </a:p>
        </p:txBody>
      </p:sp>
      <p:sp>
        <p:nvSpPr>
          <p:cNvPr id="5" name="Rectangle 4">
            <a:extLst>
              <a:ext uri="{FF2B5EF4-FFF2-40B4-BE49-F238E27FC236}">
                <a16:creationId xmlns:a16="http://schemas.microsoft.com/office/drawing/2014/main" id="{E1FFCE8B-F886-AAD2-EBFA-B269844F85F8}"/>
              </a:ext>
            </a:extLst>
          </p:cNvPr>
          <p:cNvSpPr/>
          <p:nvPr/>
        </p:nvSpPr>
        <p:spPr>
          <a:xfrm>
            <a:off x="2339752" y="2427734"/>
            <a:ext cx="2736304" cy="23042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67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240359"/>
          </a:xfrm>
        </p:spPr>
        <p:txBody>
          <a:bodyPr>
            <a:normAutofit/>
          </a:bodyPr>
          <a:lstStyle/>
          <a:p>
            <a:r>
              <a:rPr lang="en-US" dirty="0"/>
              <a:t>To configure which license terms will display in the View It tab:</a:t>
            </a:r>
          </a:p>
          <a:p>
            <a:pPr marL="457200" indent="-457200">
              <a:buFont typeface="+mj-lt"/>
              <a:buAutoNum type="arabicPeriod"/>
            </a:pPr>
            <a:r>
              <a:rPr lang="en-US" dirty="0"/>
              <a:t>Navigate to “Configuration &gt; Acquisitions &gt; Licenses &gt; Manage License Terms”</a:t>
            </a:r>
          </a:p>
          <a:p>
            <a:pPr marL="457200" indent="-457200">
              <a:buFont typeface="+mj-lt"/>
              <a:buAutoNum type="arabicPeriod"/>
            </a:pPr>
            <a:r>
              <a:rPr lang="en-US" dirty="0"/>
              <a:t>In the “Display to public” tab select “Yes” or “No”</a:t>
            </a:r>
          </a:p>
          <a:p>
            <a:r>
              <a:rPr lang="en-US" dirty="0"/>
              <a:t>See also: </a:t>
            </a:r>
            <a:r>
              <a:rPr lang="en-US" dirty="0">
                <a:hlinkClick r:id="rId2" tooltip="Managing License Terms"/>
              </a:rPr>
              <a:t>Adding a License Term</a:t>
            </a:r>
            <a:r>
              <a:rPr lang="en-US" dirty="0"/>
              <a:t>.</a:t>
            </a:r>
          </a:p>
          <a:p>
            <a:endParaRPr lang="en-US" dirty="0"/>
          </a:p>
        </p:txBody>
      </p:sp>
      <p:sp>
        <p:nvSpPr>
          <p:cNvPr id="6" name="Title 2">
            <a:extLst>
              <a:ext uri="{FF2B5EF4-FFF2-40B4-BE49-F238E27FC236}">
                <a16:creationId xmlns:a16="http://schemas.microsoft.com/office/drawing/2014/main" id="{AC445BF4-2073-7615-04BE-CB2C2CAFB421}"/>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spTree>
    <p:extLst>
      <p:ext uri="{BB962C8B-B14F-4D97-AF65-F5344CB8AC3E}">
        <p14:creationId xmlns:p14="http://schemas.microsoft.com/office/powerpoint/2010/main" val="304137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1296143"/>
          </a:xfrm>
        </p:spPr>
        <p:txBody>
          <a:bodyPr>
            <a:normAutofit/>
          </a:bodyPr>
          <a:lstStyle/>
          <a:p>
            <a:r>
              <a:rPr lang="en-US" dirty="0"/>
              <a:t>Navigate to “Configuration &gt; Acquisitions &gt; Licenses &gt; Manage License Terms”</a:t>
            </a:r>
          </a:p>
          <a:p>
            <a:endParaRPr lang="en-US" dirty="0"/>
          </a:p>
        </p:txBody>
      </p:sp>
      <p:sp>
        <p:nvSpPr>
          <p:cNvPr id="6" name="Title 2">
            <a:extLst>
              <a:ext uri="{FF2B5EF4-FFF2-40B4-BE49-F238E27FC236}">
                <a16:creationId xmlns:a16="http://schemas.microsoft.com/office/drawing/2014/main" id="{AC445BF4-2073-7615-04BE-CB2C2CAFB421}"/>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pic>
        <p:nvPicPr>
          <p:cNvPr id="3" name="Picture 2">
            <a:extLst>
              <a:ext uri="{FF2B5EF4-FFF2-40B4-BE49-F238E27FC236}">
                <a16:creationId xmlns:a16="http://schemas.microsoft.com/office/drawing/2014/main" id="{EC601927-A8C4-A69D-C070-335ADCEAF6C8}"/>
              </a:ext>
            </a:extLst>
          </p:cNvPr>
          <p:cNvPicPr>
            <a:picLocks noChangeAspect="1"/>
          </p:cNvPicPr>
          <p:nvPr/>
        </p:nvPicPr>
        <p:blipFill>
          <a:blip r:embed="rId2"/>
          <a:stretch>
            <a:fillRect/>
          </a:stretch>
        </p:blipFill>
        <p:spPr>
          <a:xfrm>
            <a:off x="3557587" y="2067694"/>
            <a:ext cx="2028825" cy="2095500"/>
          </a:xfrm>
          <a:prstGeom prst="rect">
            <a:avLst/>
          </a:prstGeom>
        </p:spPr>
      </p:pic>
      <p:sp>
        <p:nvSpPr>
          <p:cNvPr id="2" name="Rectangle 1">
            <a:extLst>
              <a:ext uri="{FF2B5EF4-FFF2-40B4-BE49-F238E27FC236}">
                <a16:creationId xmlns:a16="http://schemas.microsoft.com/office/drawing/2014/main" id="{AAEAC477-9906-DB5D-DAD0-22614203DB42}"/>
              </a:ext>
            </a:extLst>
          </p:cNvPr>
          <p:cNvSpPr/>
          <p:nvPr/>
        </p:nvSpPr>
        <p:spPr>
          <a:xfrm>
            <a:off x="3557587" y="2499742"/>
            <a:ext cx="166248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752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AFDDAB-63DB-7020-DF27-38D7D87E6FFA}"/>
              </a:ext>
            </a:extLst>
          </p:cNvPr>
          <p:cNvPicPr>
            <a:picLocks noChangeAspect="1"/>
          </p:cNvPicPr>
          <p:nvPr/>
        </p:nvPicPr>
        <p:blipFill>
          <a:blip r:embed="rId2"/>
          <a:stretch>
            <a:fillRect/>
          </a:stretch>
        </p:blipFill>
        <p:spPr>
          <a:xfrm>
            <a:off x="0" y="1351008"/>
            <a:ext cx="9144000" cy="2441484"/>
          </a:xfrm>
          <a:prstGeom prst="rect">
            <a:avLst/>
          </a:prstGeom>
          <a:ln>
            <a:solidFill>
              <a:schemeClr val="accent1"/>
            </a:solidFill>
          </a:ln>
        </p:spPr>
      </p:pic>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1296143"/>
          </a:xfrm>
        </p:spPr>
        <p:txBody>
          <a:bodyPr>
            <a:normAutofit/>
          </a:bodyPr>
          <a:lstStyle/>
          <a:p>
            <a:r>
              <a:rPr lang="en-US" dirty="0"/>
              <a:t>In the “Display to public” tab select “Yes” or “No”</a:t>
            </a:r>
          </a:p>
          <a:p>
            <a:endParaRPr lang="en-US" dirty="0"/>
          </a:p>
        </p:txBody>
      </p:sp>
      <p:sp>
        <p:nvSpPr>
          <p:cNvPr id="6" name="Title 2">
            <a:extLst>
              <a:ext uri="{FF2B5EF4-FFF2-40B4-BE49-F238E27FC236}">
                <a16:creationId xmlns:a16="http://schemas.microsoft.com/office/drawing/2014/main" id="{AC445BF4-2073-7615-04BE-CB2C2CAFB421}"/>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sp>
        <p:nvSpPr>
          <p:cNvPr id="2" name="Rectangle 1">
            <a:extLst>
              <a:ext uri="{FF2B5EF4-FFF2-40B4-BE49-F238E27FC236}">
                <a16:creationId xmlns:a16="http://schemas.microsoft.com/office/drawing/2014/main" id="{AAEAC477-9906-DB5D-DAD0-22614203DB42}"/>
              </a:ext>
            </a:extLst>
          </p:cNvPr>
          <p:cNvSpPr/>
          <p:nvPr/>
        </p:nvSpPr>
        <p:spPr>
          <a:xfrm>
            <a:off x="7020272" y="1923678"/>
            <a:ext cx="1584175" cy="2016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38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C3E01E7-C537-5B79-25E3-1C57F0231B3F}"/>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pic>
        <p:nvPicPr>
          <p:cNvPr id="10" name="Picture 9">
            <a:extLst>
              <a:ext uri="{FF2B5EF4-FFF2-40B4-BE49-F238E27FC236}">
                <a16:creationId xmlns:a16="http://schemas.microsoft.com/office/drawing/2014/main" id="{CAA85621-EBA7-E19B-C2CB-64750B98F87B}"/>
              </a:ext>
            </a:extLst>
          </p:cNvPr>
          <p:cNvPicPr>
            <a:picLocks noChangeAspect="1"/>
          </p:cNvPicPr>
          <p:nvPr/>
        </p:nvPicPr>
        <p:blipFill>
          <a:blip r:embed="rId3"/>
          <a:stretch>
            <a:fillRect/>
          </a:stretch>
        </p:blipFill>
        <p:spPr>
          <a:xfrm>
            <a:off x="2195736" y="1619228"/>
            <a:ext cx="4968552" cy="3279830"/>
          </a:xfrm>
          <a:prstGeom prst="rect">
            <a:avLst/>
          </a:prstGeom>
          <a:ln>
            <a:solidFill>
              <a:schemeClr val="accent1"/>
            </a:solidFill>
          </a:ln>
        </p:spPr>
      </p:pic>
      <p:sp>
        <p:nvSpPr>
          <p:cNvPr id="11" name="Content Placeholder 3">
            <a:extLst>
              <a:ext uri="{FF2B5EF4-FFF2-40B4-BE49-F238E27FC236}">
                <a16:creationId xmlns:a16="http://schemas.microsoft.com/office/drawing/2014/main" id="{6A03D5DB-6A76-0BE8-C440-B83085427C53}"/>
              </a:ext>
            </a:extLst>
          </p:cNvPr>
          <p:cNvSpPr>
            <a:spLocks noGrp="1"/>
          </p:cNvSpPr>
          <p:nvPr>
            <p:ph idx="1"/>
          </p:nvPr>
        </p:nvSpPr>
        <p:spPr>
          <a:xfrm>
            <a:off x="395536" y="771551"/>
            <a:ext cx="8424936" cy="847677"/>
          </a:xfrm>
        </p:spPr>
        <p:txBody>
          <a:bodyPr>
            <a:normAutofit/>
          </a:bodyPr>
          <a:lstStyle/>
          <a:p>
            <a:r>
              <a:rPr lang="en-US" dirty="0"/>
              <a:t>Perhaps for example we do not want the term “Database protection override clause” to appear</a:t>
            </a:r>
          </a:p>
        </p:txBody>
      </p:sp>
      <p:sp>
        <p:nvSpPr>
          <p:cNvPr id="12" name="Rectangle 11">
            <a:extLst>
              <a:ext uri="{FF2B5EF4-FFF2-40B4-BE49-F238E27FC236}">
                <a16:creationId xmlns:a16="http://schemas.microsoft.com/office/drawing/2014/main" id="{CFD55A7B-E2A9-2E4F-0C70-F17A99D3588F}"/>
              </a:ext>
            </a:extLst>
          </p:cNvPr>
          <p:cNvSpPr/>
          <p:nvPr/>
        </p:nvSpPr>
        <p:spPr>
          <a:xfrm>
            <a:off x="2411760" y="2859782"/>
            <a:ext cx="19442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23882C-EEEA-FFB0-87DF-8698A33F7DF9}"/>
              </a:ext>
            </a:extLst>
          </p:cNvPr>
          <p:cNvSpPr txBox="1"/>
          <p:nvPr/>
        </p:nvSpPr>
        <p:spPr>
          <a:xfrm>
            <a:off x="5220072" y="2571750"/>
            <a:ext cx="2160240" cy="646331"/>
          </a:xfrm>
          <a:prstGeom prst="rect">
            <a:avLst/>
          </a:prstGeom>
          <a:solidFill>
            <a:schemeClr val="bg1"/>
          </a:solidFill>
          <a:ln>
            <a:solidFill>
              <a:schemeClr val="accent1"/>
            </a:solidFill>
          </a:ln>
        </p:spPr>
        <p:txBody>
          <a:bodyPr wrap="square" rtlCol="0">
            <a:spAutoFit/>
          </a:bodyPr>
          <a:lstStyle/>
          <a:p>
            <a:r>
              <a:rPr lang="en-US" dirty="0"/>
              <a:t>We want to remove this from the display</a:t>
            </a:r>
          </a:p>
        </p:txBody>
      </p:sp>
      <p:cxnSp>
        <p:nvCxnSpPr>
          <p:cNvPr id="15" name="Straight Arrow Connector 14">
            <a:extLst>
              <a:ext uri="{FF2B5EF4-FFF2-40B4-BE49-F238E27FC236}">
                <a16:creationId xmlns:a16="http://schemas.microsoft.com/office/drawing/2014/main" id="{0EC35E25-BCA0-3B7A-F8F5-717675E6414F}"/>
              </a:ext>
            </a:extLst>
          </p:cNvPr>
          <p:cNvCxnSpPr/>
          <p:nvPr/>
        </p:nvCxnSpPr>
        <p:spPr>
          <a:xfrm flipH="1">
            <a:off x="4427984" y="2859782"/>
            <a:ext cx="792088"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76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9DF3B-0D2A-4E8F-508E-5E39EF4DD7ED}"/>
              </a:ext>
            </a:extLst>
          </p:cNvPr>
          <p:cNvPicPr>
            <a:picLocks noChangeAspect="1"/>
          </p:cNvPicPr>
          <p:nvPr/>
        </p:nvPicPr>
        <p:blipFill>
          <a:blip r:embed="rId3"/>
          <a:stretch>
            <a:fillRect/>
          </a:stretch>
        </p:blipFill>
        <p:spPr>
          <a:xfrm>
            <a:off x="0" y="1875568"/>
            <a:ext cx="9144000" cy="1848310"/>
          </a:xfrm>
          <a:prstGeom prst="rect">
            <a:avLst/>
          </a:prstGeom>
          <a:ln>
            <a:solidFill>
              <a:schemeClr val="accent1"/>
            </a:solidFill>
          </a:ln>
        </p:spPr>
      </p:pic>
      <p:sp>
        <p:nvSpPr>
          <p:cNvPr id="9" name="Title 2">
            <a:extLst>
              <a:ext uri="{FF2B5EF4-FFF2-40B4-BE49-F238E27FC236}">
                <a16:creationId xmlns:a16="http://schemas.microsoft.com/office/drawing/2014/main" id="{2C3E01E7-C537-5B79-25E3-1C57F0231B3F}"/>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sp>
        <p:nvSpPr>
          <p:cNvPr id="11" name="Content Placeholder 3">
            <a:extLst>
              <a:ext uri="{FF2B5EF4-FFF2-40B4-BE49-F238E27FC236}">
                <a16:creationId xmlns:a16="http://schemas.microsoft.com/office/drawing/2014/main" id="{6A03D5DB-6A76-0BE8-C440-B83085427C53}"/>
              </a:ext>
            </a:extLst>
          </p:cNvPr>
          <p:cNvSpPr>
            <a:spLocks noGrp="1"/>
          </p:cNvSpPr>
          <p:nvPr>
            <p:ph idx="1"/>
          </p:nvPr>
        </p:nvSpPr>
        <p:spPr>
          <a:xfrm>
            <a:off x="395536" y="771551"/>
            <a:ext cx="8424936" cy="847677"/>
          </a:xfrm>
        </p:spPr>
        <p:txBody>
          <a:bodyPr>
            <a:normAutofit/>
          </a:bodyPr>
          <a:lstStyle/>
          <a:p>
            <a:r>
              <a:rPr lang="en-US" dirty="0"/>
              <a:t>For the term “Database protection override clause” we have changed the value for “Display To Public” to “No”.</a:t>
            </a:r>
          </a:p>
        </p:txBody>
      </p:sp>
      <p:sp>
        <p:nvSpPr>
          <p:cNvPr id="12" name="Rectangle 11">
            <a:extLst>
              <a:ext uri="{FF2B5EF4-FFF2-40B4-BE49-F238E27FC236}">
                <a16:creationId xmlns:a16="http://schemas.microsoft.com/office/drawing/2014/main" id="{CFD55A7B-E2A9-2E4F-0C70-F17A99D3588F}"/>
              </a:ext>
            </a:extLst>
          </p:cNvPr>
          <p:cNvSpPr/>
          <p:nvPr/>
        </p:nvSpPr>
        <p:spPr>
          <a:xfrm>
            <a:off x="539552" y="2948480"/>
            <a:ext cx="1512168" cy="1993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23882C-EEEA-FFB0-87DF-8698A33F7DF9}"/>
              </a:ext>
            </a:extLst>
          </p:cNvPr>
          <p:cNvSpPr txBox="1"/>
          <p:nvPr/>
        </p:nvSpPr>
        <p:spPr>
          <a:xfrm>
            <a:off x="1835696" y="3975906"/>
            <a:ext cx="2160240" cy="646331"/>
          </a:xfrm>
          <a:prstGeom prst="rect">
            <a:avLst/>
          </a:prstGeom>
          <a:solidFill>
            <a:schemeClr val="bg1"/>
          </a:solidFill>
          <a:ln>
            <a:solidFill>
              <a:schemeClr val="accent1"/>
            </a:solidFill>
          </a:ln>
        </p:spPr>
        <p:txBody>
          <a:bodyPr wrap="square" rtlCol="0">
            <a:spAutoFit/>
          </a:bodyPr>
          <a:lstStyle/>
          <a:p>
            <a:r>
              <a:rPr lang="en-US" dirty="0"/>
              <a:t>We want to remove this from the display</a:t>
            </a:r>
          </a:p>
        </p:txBody>
      </p:sp>
      <p:cxnSp>
        <p:nvCxnSpPr>
          <p:cNvPr id="15" name="Straight Arrow Connector 14">
            <a:extLst>
              <a:ext uri="{FF2B5EF4-FFF2-40B4-BE49-F238E27FC236}">
                <a16:creationId xmlns:a16="http://schemas.microsoft.com/office/drawing/2014/main" id="{0EC35E25-BCA0-3B7A-F8F5-717675E6414F}"/>
              </a:ext>
            </a:extLst>
          </p:cNvPr>
          <p:cNvCxnSpPr>
            <a:cxnSpLocks/>
          </p:cNvCxnSpPr>
          <p:nvPr/>
        </p:nvCxnSpPr>
        <p:spPr>
          <a:xfrm flipH="1" flipV="1">
            <a:off x="2057859" y="3203132"/>
            <a:ext cx="353901" cy="772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77D501-5D2D-36B1-7BC3-CC76C4B70D90}"/>
              </a:ext>
            </a:extLst>
          </p:cNvPr>
          <p:cNvSpPr/>
          <p:nvPr/>
        </p:nvSpPr>
        <p:spPr>
          <a:xfrm>
            <a:off x="7020272" y="2931790"/>
            <a:ext cx="1512168" cy="1993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72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C6C904A-58E7-D278-BC02-D86D8C9B967F}"/>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pic>
        <p:nvPicPr>
          <p:cNvPr id="8" name="Picture 7">
            <a:extLst>
              <a:ext uri="{FF2B5EF4-FFF2-40B4-BE49-F238E27FC236}">
                <a16:creationId xmlns:a16="http://schemas.microsoft.com/office/drawing/2014/main" id="{0A94C1BF-5AC5-707B-DE20-573100ADA04B}"/>
              </a:ext>
            </a:extLst>
          </p:cNvPr>
          <p:cNvPicPr>
            <a:picLocks noChangeAspect="1"/>
          </p:cNvPicPr>
          <p:nvPr/>
        </p:nvPicPr>
        <p:blipFill>
          <a:blip r:embed="rId3"/>
          <a:stretch>
            <a:fillRect/>
          </a:stretch>
        </p:blipFill>
        <p:spPr>
          <a:xfrm>
            <a:off x="2843808" y="1347614"/>
            <a:ext cx="4423176" cy="3419856"/>
          </a:xfrm>
          <a:prstGeom prst="rect">
            <a:avLst/>
          </a:prstGeom>
          <a:ln>
            <a:solidFill>
              <a:schemeClr val="accent1"/>
            </a:solidFill>
          </a:ln>
        </p:spPr>
      </p:pic>
      <p:sp>
        <p:nvSpPr>
          <p:cNvPr id="9" name="Content Placeholder 3">
            <a:extLst>
              <a:ext uri="{FF2B5EF4-FFF2-40B4-BE49-F238E27FC236}">
                <a16:creationId xmlns:a16="http://schemas.microsoft.com/office/drawing/2014/main" id="{383950B4-738A-3B7C-F390-49FBCCFB0B06}"/>
              </a:ext>
            </a:extLst>
          </p:cNvPr>
          <p:cNvSpPr>
            <a:spLocks noGrp="1"/>
          </p:cNvSpPr>
          <p:nvPr>
            <p:ph idx="1"/>
          </p:nvPr>
        </p:nvSpPr>
        <p:spPr>
          <a:xfrm>
            <a:off x="395536" y="771551"/>
            <a:ext cx="8424936" cy="847677"/>
          </a:xfrm>
        </p:spPr>
        <p:txBody>
          <a:bodyPr>
            <a:normAutofit/>
          </a:bodyPr>
          <a:lstStyle/>
          <a:p>
            <a:r>
              <a:rPr lang="en-US" dirty="0"/>
              <a:t>Before</a:t>
            </a:r>
          </a:p>
        </p:txBody>
      </p:sp>
      <p:sp>
        <p:nvSpPr>
          <p:cNvPr id="10" name="Rectangle 9">
            <a:extLst>
              <a:ext uri="{FF2B5EF4-FFF2-40B4-BE49-F238E27FC236}">
                <a16:creationId xmlns:a16="http://schemas.microsoft.com/office/drawing/2014/main" id="{38527887-85CB-7AF3-3CA1-89D70DCA8DB9}"/>
              </a:ext>
            </a:extLst>
          </p:cNvPr>
          <p:cNvSpPr/>
          <p:nvPr/>
        </p:nvSpPr>
        <p:spPr>
          <a:xfrm>
            <a:off x="3182776" y="2309622"/>
            <a:ext cx="21602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61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C6C904A-58E7-D278-BC02-D86D8C9B967F}"/>
              </a:ext>
            </a:extLst>
          </p:cNvPr>
          <p:cNvSpPr>
            <a:spLocks noGrp="1"/>
          </p:cNvSpPr>
          <p:nvPr>
            <p:ph type="title"/>
          </p:nvPr>
        </p:nvSpPr>
        <p:spPr>
          <a:xfrm>
            <a:off x="323528" y="70415"/>
            <a:ext cx="8748464" cy="576064"/>
          </a:xfrm>
        </p:spPr>
        <p:txBody>
          <a:bodyPr>
            <a:noAutofit/>
          </a:bodyPr>
          <a:lstStyle/>
          <a:p>
            <a:r>
              <a:rPr lang="en-US" sz="2300" dirty="0"/>
              <a:t>Configuring which license terms to display in Primo View It</a:t>
            </a:r>
          </a:p>
        </p:txBody>
      </p:sp>
      <p:sp>
        <p:nvSpPr>
          <p:cNvPr id="9" name="Content Placeholder 3">
            <a:extLst>
              <a:ext uri="{FF2B5EF4-FFF2-40B4-BE49-F238E27FC236}">
                <a16:creationId xmlns:a16="http://schemas.microsoft.com/office/drawing/2014/main" id="{383950B4-738A-3B7C-F390-49FBCCFB0B06}"/>
              </a:ext>
            </a:extLst>
          </p:cNvPr>
          <p:cNvSpPr>
            <a:spLocks noGrp="1"/>
          </p:cNvSpPr>
          <p:nvPr>
            <p:ph idx="1"/>
          </p:nvPr>
        </p:nvSpPr>
        <p:spPr>
          <a:xfrm>
            <a:off x="395536" y="771551"/>
            <a:ext cx="8424936" cy="847677"/>
          </a:xfrm>
        </p:spPr>
        <p:txBody>
          <a:bodyPr>
            <a:normAutofit/>
          </a:bodyPr>
          <a:lstStyle/>
          <a:p>
            <a:r>
              <a:rPr lang="en-US" dirty="0"/>
              <a:t>After</a:t>
            </a:r>
          </a:p>
        </p:txBody>
      </p:sp>
      <p:sp>
        <p:nvSpPr>
          <p:cNvPr id="10" name="Rectangle 9">
            <a:extLst>
              <a:ext uri="{FF2B5EF4-FFF2-40B4-BE49-F238E27FC236}">
                <a16:creationId xmlns:a16="http://schemas.microsoft.com/office/drawing/2014/main" id="{38527887-85CB-7AF3-3CA1-89D70DCA8DB9}"/>
              </a:ext>
            </a:extLst>
          </p:cNvPr>
          <p:cNvSpPr/>
          <p:nvPr/>
        </p:nvSpPr>
        <p:spPr>
          <a:xfrm>
            <a:off x="3059832" y="2355726"/>
            <a:ext cx="21602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60D404-E006-1608-F2ED-B4BA2EABE5B7}"/>
              </a:ext>
            </a:extLst>
          </p:cNvPr>
          <p:cNvPicPr>
            <a:picLocks noChangeAspect="1"/>
          </p:cNvPicPr>
          <p:nvPr/>
        </p:nvPicPr>
        <p:blipFill>
          <a:blip r:embed="rId3"/>
          <a:stretch>
            <a:fillRect/>
          </a:stretch>
        </p:blipFill>
        <p:spPr>
          <a:xfrm>
            <a:off x="2627784" y="1419622"/>
            <a:ext cx="4667423" cy="3415030"/>
          </a:xfrm>
          <a:prstGeom prst="rect">
            <a:avLst/>
          </a:prstGeom>
          <a:ln>
            <a:solidFill>
              <a:schemeClr val="accent1"/>
            </a:solidFill>
          </a:ln>
        </p:spPr>
      </p:pic>
      <p:sp>
        <p:nvSpPr>
          <p:cNvPr id="4" name="TextBox 3">
            <a:extLst>
              <a:ext uri="{FF2B5EF4-FFF2-40B4-BE49-F238E27FC236}">
                <a16:creationId xmlns:a16="http://schemas.microsoft.com/office/drawing/2014/main" id="{56E20089-E864-8D45-8C43-130C47BDE860}"/>
              </a:ext>
            </a:extLst>
          </p:cNvPr>
          <p:cNvSpPr txBox="1"/>
          <p:nvPr/>
        </p:nvSpPr>
        <p:spPr>
          <a:xfrm>
            <a:off x="251520" y="1923678"/>
            <a:ext cx="1597273" cy="646331"/>
          </a:xfrm>
          <a:prstGeom prst="rect">
            <a:avLst/>
          </a:prstGeom>
          <a:noFill/>
          <a:ln>
            <a:solidFill>
              <a:schemeClr val="accent1"/>
            </a:solidFill>
          </a:ln>
        </p:spPr>
        <p:txBody>
          <a:bodyPr wrap="square" rtlCol="0">
            <a:spAutoFit/>
          </a:bodyPr>
          <a:lstStyle/>
          <a:p>
            <a:r>
              <a:rPr lang="en-US" dirty="0"/>
              <a:t>The term has been removed</a:t>
            </a:r>
          </a:p>
        </p:txBody>
      </p:sp>
      <p:cxnSp>
        <p:nvCxnSpPr>
          <p:cNvPr id="6" name="Straight Arrow Connector 5">
            <a:extLst>
              <a:ext uri="{FF2B5EF4-FFF2-40B4-BE49-F238E27FC236}">
                <a16:creationId xmlns:a16="http://schemas.microsoft.com/office/drawing/2014/main" id="{017B93AE-F756-23CA-C4C4-444DAE831B21}"/>
              </a:ext>
            </a:extLst>
          </p:cNvPr>
          <p:cNvCxnSpPr>
            <a:stCxn id="4" idx="3"/>
          </p:cNvCxnSpPr>
          <p:nvPr/>
        </p:nvCxnSpPr>
        <p:spPr>
          <a:xfrm>
            <a:off x="1848793" y="2246844"/>
            <a:ext cx="1211039" cy="180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48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The question</a:t>
            </a:r>
          </a:p>
        </p:txBody>
      </p:sp>
    </p:spTree>
    <p:extLst>
      <p:ext uri="{BB962C8B-B14F-4D97-AF65-F5344CB8AC3E}">
        <p14:creationId xmlns:p14="http://schemas.microsoft.com/office/powerpoint/2010/main" val="585376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question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We have licenses attached to many of our electronic collections, but we do not see the license information in Primo.  During the recent webinar you showed the View Online tab and there was a link to the license.  I also see a link to the license in the Primo of other libraries.  How come in our Primo we do not see a link to the license?   Do we need to configure something?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304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86445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In addition to this presentation, it is recommended to also see </a:t>
            </a:r>
            <a:r>
              <a:rPr lang="en-US" dirty="0">
                <a:hlinkClick r:id="rId2"/>
              </a:rPr>
              <a:t>Displaying License Information in the View It</a:t>
            </a:r>
            <a:r>
              <a:rPr lang="en-US" dirty="0"/>
              <a:t>.</a:t>
            </a:r>
          </a:p>
          <a:p>
            <a:r>
              <a:rPr lang="en-US" dirty="0"/>
              <a:t>If an electronic collection or an electronic portfolio has a </a:t>
            </a:r>
            <a:r>
              <a:rPr lang="en-US" dirty="0">
                <a:hlinkClick r:id="rId3"/>
              </a:rPr>
              <a:t>license</a:t>
            </a:r>
            <a:r>
              <a:rPr lang="en-US" dirty="0"/>
              <a:t>, then it is possible to display a link to show the license information (license terms) from within the Primo View It tab.</a:t>
            </a:r>
          </a:p>
          <a:p>
            <a:r>
              <a:rPr lang="en-US" dirty="0"/>
              <a:t>Note that the license is displayed to the end user but does not have a functional effect.  It is for informational purposes only.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3401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Our sample resource with a license</a:t>
            </a:r>
            <a:br>
              <a:rPr lang="en-US" dirty="0"/>
            </a:br>
            <a:endParaRPr lang="en-US" dirty="0"/>
          </a:p>
        </p:txBody>
      </p:sp>
    </p:spTree>
    <p:extLst>
      <p:ext uri="{BB962C8B-B14F-4D97-AF65-F5344CB8AC3E}">
        <p14:creationId xmlns:p14="http://schemas.microsoft.com/office/powerpoint/2010/main" val="152959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Our sample resource with a license</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576065"/>
          </a:xfrm>
        </p:spPr>
        <p:txBody>
          <a:bodyPr>
            <a:normAutofit/>
          </a:bodyPr>
          <a:lstStyle/>
          <a:p>
            <a:r>
              <a:rPr lang="en-US" dirty="0"/>
              <a:t>We will use the license “A. Chen Publishing” </a:t>
            </a:r>
          </a:p>
        </p:txBody>
      </p:sp>
      <p:pic>
        <p:nvPicPr>
          <p:cNvPr id="5" name="Picture 4">
            <a:extLst>
              <a:ext uri="{FF2B5EF4-FFF2-40B4-BE49-F238E27FC236}">
                <a16:creationId xmlns:a16="http://schemas.microsoft.com/office/drawing/2014/main" id="{4C328681-D9C3-EB3C-8DA7-79167191355D}"/>
              </a:ext>
            </a:extLst>
          </p:cNvPr>
          <p:cNvPicPr>
            <a:picLocks noChangeAspect="1"/>
          </p:cNvPicPr>
          <p:nvPr/>
        </p:nvPicPr>
        <p:blipFill>
          <a:blip r:embed="rId2"/>
          <a:stretch>
            <a:fillRect/>
          </a:stretch>
        </p:blipFill>
        <p:spPr>
          <a:xfrm>
            <a:off x="0" y="1588193"/>
            <a:ext cx="9144000" cy="1967113"/>
          </a:xfrm>
          <a:prstGeom prst="rect">
            <a:avLst/>
          </a:prstGeom>
          <a:ln>
            <a:solidFill>
              <a:schemeClr val="accent1"/>
            </a:solidFill>
          </a:ln>
        </p:spPr>
      </p:pic>
      <p:sp>
        <p:nvSpPr>
          <p:cNvPr id="6" name="Rectangle 5">
            <a:extLst>
              <a:ext uri="{FF2B5EF4-FFF2-40B4-BE49-F238E27FC236}">
                <a16:creationId xmlns:a16="http://schemas.microsoft.com/office/drawing/2014/main" id="{BFA37DD1-A13B-FB5D-83AE-E0B629EC116C}"/>
              </a:ext>
            </a:extLst>
          </p:cNvPr>
          <p:cNvSpPr/>
          <p:nvPr/>
        </p:nvSpPr>
        <p:spPr>
          <a:xfrm>
            <a:off x="73916" y="1818082"/>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Our sample resource with a license</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672407"/>
          </a:xfrm>
        </p:spPr>
        <p:txBody>
          <a:bodyPr>
            <a:normAutofit/>
          </a:bodyPr>
          <a:lstStyle/>
          <a:p>
            <a:r>
              <a:rPr lang="en-US" dirty="0"/>
              <a:t>The electronic collection “</a:t>
            </a:r>
            <a:r>
              <a:rPr lang="en-US" dirty="0" err="1"/>
              <a:t>iG</a:t>
            </a:r>
            <a:r>
              <a:rPr lang="en-US" dirty="0"/>
              <a:t> Publishing: Pearson Education Taiwan” uses the license “A. Chen Publishing”</a:t>
            </a:r>
          </a:p>
          <a:p>
            <a:r>
              <a:rPr lang="en-US" dirty="0"/>
              <a:t>This electronic collection is active and has 98 portfolios.</a:t>
            </a:r>
          </a:p>
          <a:p>
            <a:r>
              <a:rPr lang="en-US" dirty="0"/>
              <a:t>On the next slide we see the “General” tab of the “Electronic Collection Editor”, and we can see that license “A. Chen Publishing” is attributed to this electronic collection </a:t>
            </a:r>
          </a:p>
          <a:p>
            <a:endParaRPr lang="en-US" dirty="0"/>
          </a:p>
        </p:txBody>
      </p:sp>
    </p:spTree>
    <p:extLst>
      <p:ext uri="{BB962C8B-B14F-4D97-AF65-F5344CB8AC3E}">
        <p14:creationId xmlns:p14="http://schemas.microsoft.com/office/powerpoint/2010/main" val="18789371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2661</TotalTime>
  <Words>896</Words>
  <Application>Microsoft Office PowerPoint</Application>
  <PresentationFormat>On-screen Show (16:9)</PresentationFormat>
  <Paragraphs>91</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Avenir Next LT Pro</vt:lpstr>
      <vt:lpstr>Calibri</vt:lpstr>
      <vt:lpstr>Calibri Light</vt:lpstr>
      <vt:lpstr>IGeLU_2016_16X9 (1)</vt:lpstr>
      <vt:lpstr>How to make license information appear in Primo View It (View Online)</vt:lpstr>
      <vt:lpstr>PowerPoint Presentation</vt:lpstr>
      <vt:lpstr>The question</vt:lpstr>
      <vt:lpstr>The question</vt:lpstr>
      <vt:lpstr>Introduction</vt:lpstr>
      <vt:lpstr>Introduction</vt:lpstr>
      <vt:lpstr>Our sample resource with a license </vt:lpstr>
      <vt:lpstr>Our sample resource with a license</vt:lpstr>
      <vt:lpstr>Our sample resource with a license</vt:lpstr>
      <vt:lpstr>Our sample resource with a license</vt:lpstr>
      <vt:lpstr>Our sample resource with a license</vt:lpstr>
      <vt:lpstr>Before we configure Alma to show the license information </vt:lpstr>
      <vt:lpstr>Before we configure Alma to show the license information</vt:lpstr>
      <vt:lpstr>Configuring Alma to show the license information</vt:lpstr>
      <vt:lpstr>Configuring Alma to show the license information</vt:lpstr>
      <vt:lpstr>Configuring Alma to show the license information</vt:lpstr>
      <vt:lpstr>Configuring Alma to show the license information</vt:lpstr>
      <vt:lpstr>After we configure Alma to show the license information</vt:lpstr>
      <vt:lpstr>After we configure Alma to show the license information</vt:lpstr>
      <vt:lpstr>After we configure Alma to show the license information</vt:lpstr>
      <vt:lpstr>Configuring which license terms to display in Primo View It</vt:lpstr>
      <vt:lpstr>Configuring which license terms to display in Primo View It</vt:lpstr>
      <vt:lpstr>Configuring which license terms to display in Primo View It</vt:lpstr>
      <vt:lpstr>Configuring which license terms to display in Primo View It</vt:lpstr>
      <vt:lpstr>Configuring which license terms to display in Primo View It</vt:lpstr>
      <vt:lpstr>Configuring which license terms to display in Primo View It</vt:lpstr>
      <vt:lpstr>Configuring which license terms to display in Primo View It</vt:lpstr>
      <vt:lpstr>Configuring which license terms to display in Primo View It</vt:lpstr>
      <vt:lpstr>Configuring which license terms to display in Primo View It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86</cp:revision>
  <dcterms:created xsi:type="dcterms:W3CDTF">2021-11-30T14:32:13Z</dcterms:created>
  <dcterms:modified xsi:type="dcterms:W3CDTF">2023-10-04T13:01:25Z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