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4622" r:id="rId5"/>
    <p:sldId id="4619" r:id="rId6"/>
    <p:sldId id="4642" r:id="rId7"/>
    <p:sldId id="4643" r:id="rId8"/>
    <p:sldId id="4644" r:id="rId9"/>
    <p:sldId id="1788" r:id="rId10"/>
    <p:sldId id="1865" r:id="rId11"/>
    <p:sldId id="4645" r:id="rId12"/>
    <p:sldId id="1928" r:id="rId13"/>
    <p:sldId id="1939" r:id="rId14"/>
    <p:sldId id="4646" r:id="rId15"/>
    <p:sldId id="4633" r:id="rId16"/>
    <p:sldId id="1938" r:id="rId17"/>
    <p:sldId id="1929" r:id="rId18"/>
    <p:sldId id="4647" r:id="rId19"/>
    <p:sldId id="4648" r:id="rId20"/>
    <p:sldId id="4649" r:id="rId21"/>
    <p:sldId id="1941" r:id="rId22"/>
    <p:sldId id="1942" r:id="rId23"/>
    <p:sldId id="4635" r:id="rId24"/>
    <p:sldId id="4636" r:id="rId25"/>
    <p:sldId id="4650" r:id="rId26"/>
    <p:sldId id="4651" r:id="rId27"/>
    <p:sldId id="4652" r:id="rId28"/>
    <p:sldId id="1692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5CAFFF"/>
    <a:srgbClr val="7CCAB7"/>
    <a:srgbClr val="DCF1EC"/>
    <a:srgbClr val="ABDDD1"/>
    <a:srgbClr val="78486A"/>
    <a:srgbClr val="486AE5"/>
    <a:srgbClr val="DBF0EB"/>
    <a:srgbClr val="B2E7E7"/>
    <a:srgbClr val="9C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F6ADF-C03E-4071-A6C9-18026B39CCCA}" v="21" dt="2023-10-04T14:20:57.877"/>
    <p1510:client id="{DBC5880C-5431-4D29-9125-D8084779BF9C}" v="32" dt="2023-10-04T12:58:30.84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4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C827556E-7181-4140-9D59-8A05511C85A1}"/>
    <pc:docChg chg="undo custSel addSld delSld modSld">
      <pc:chgData name="Yoel Kortick" userId="167978f5-7f40-4909-85d5-d4149554ad4e" providerId="ADAL" clId="{C827556E-7181-4140-9D59-8A05511C85A1}" dt="2023-10-03T08:50:01.906" v="3177" actId="208"/>
      <pc:docMkLst>
        <pc:docMk/>
      </pc:docMkLst>
      <pc:sldChg chg="del">
        <pc:chgData name="Yoel Kortick" userId="167978f5-7f40-4909-85d5-d4149554ad4e" providerId="ADAL" clId="{C827556E-7181-4140-9D59-8A05511C85A1}" dt="2023-10-02T14:49:37.670" v="13" actId="47"/>
        <pc:sldMkLst>
          <pc:docMk/>
          <pc:sldMk cId="3267142644" sldId="1724"/>
        </pc:sldMkLst>
      </pc:sldChg>
      <pc:sldChg chg="del">
        <pc:chgData name="Yoel Kortick" userId="167978f5-7f40-4909-85d5-d4149554ad4e" providerId="ADAL" clId="{C827556E-7181-4140-9D59-8A05511C85A1}" dt="2023-10-02T14:48:32.287" v="7" actId="47"/>
        <pc:sldMkLst>
          <pc:docMk/>
          <pc:sldMk cId="727170691" sldId="1773"/>
        </pc:sldMkLst>
      </pc:sldChg>
      <pc:sldChg chg="addSp delSp modSp mod">
        <pc:chgData name="Yoel Kortick" userId="167978f5-7f40-4909-85d5-d4149554ad4e" providerId="ADAL" clId="{C827556E-7181-4140-9D59-8A05511C85A1}" dt="2023-10-03T06:57:52.918" v="1250" actId="208"/>
        <pc:sldMkLst>
          <pc:docMk/>
          <pc:sldMk cId="48876376" sldId="1777"/>
        </pc:sldMkLst>
        <pc:spChg chg="mod">
          <ac:chgData name="Yoel Kortick" userId="167978f5-7f40-4909-85d5-d4149554ad4e" providerId="ADAL" clId="{C827556E-7181-4140-9D59-8A05511C85A1}" dt="2023-10-03T06:57:32.252" v="1241" actId="14100"/>
          <ac:spMkLst>
            <pc:docMk/>
            <pc:sldMk cId="48876376" sldId="1777"/>
            <ac:spMk id="6" creationId="{60AC4CAF-F58B-F630-5C74-41CCD565CE43}"/>
          </ac:spMkLst>
        </pc:spChg>
        <pc:spChg chg="mod">
          <ac:chgData name="Yoel Kortick" userId="167978f5-7f40-4909-85d5-d4149554ad4e" providerId="ADAL" clId="{C827556E-7181-4140-9D59-8A05511C85A1}" dt="2023-10-03T06:57:51.242" v="1249" actId="14100"/>
          <ac:spMkLst>
            <pc:docMk/>
            <pc:sldMk cId="48876376" sldId="1777"/>
            <ac:spMk id="7" creationId="{92FF8F52-EFEB-D104-5124-ED963024F1A1}"/>
          </ac:spMkLst>
        </pc:spChg>
        <pc:spChg chg="add mod">
          <ac:chgData name="Yoel Kortick" userId="167978f5-7f40-4909-85d5-d4149554ad4e" providerId="ADAL" clId="{C827556E-7181-4140-9D59-8A05511C85A1}" dt="2023-10-03T06:57:43.898" v="1247" actId="1038"/>
          <ac:spMkLst>
            <pc:docMk/>
            <pc:sldMk cId="48876376" sldId="1777"/>
            <ac:spMk id="8" creationId="{78ABA1B5-32C3-5929-808F-9BA970985140}"/>
          </ac:spMkLst>
        </pc:spChg>
        <pc:picChg chg="add mod ord">
          <ac:chgData name="Yoel Kortick" userId="167978f5-7f40-4909-85d5-d4149554ad4e" providerId="ADAL" clId="{C827556E-7181-4140-9D59-8A05511C85A1}" dt="2023-10-03T06:57:52.918" v="1250" actId="208"/>
          <ac:picMkLst>
            <pc:docMk/>
            <pc:sldMk cId="48876376" sldId="1777"/>
            <ac:picMk id="3" creationId="{15C9C646-B3CD-1E0B-83F1-0353B457C1DC}"/>
          </ac:picMkLst>
        </pc:picChg>
        <pc:picChg chg="del">
          <ac:chgData name="Yoel Kortick" userId="167978f5-7f40-4909-85d5-d4149554ad4e" providerId="ADAL" clId="{C827556E-7181-4140-9D59-8A05511C85A1}" dt="2023-10-03T06:57:23.461" v="1237" actId="478"/>
          <ac:picMkLst>
            <pc:docMk/>
            <pc:sldMk cId="48876376" sldId="1777"/>
            <ac:picMk id="5" creationId="{C66A2C32-818B-E463-204F-878D85219D3A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7:28:50.716" v="1777" actId="1035"/>
        <pc:sldMkLst>
          <pc:docMk/>
          <pc:sldMk cId="2091513633" sldId="1862"/>
        </pc:sldMkLst>
        <pc:spChg chg="mod">
          <ac:chgData name="Yoel Kortick" userId="167978f5-7f40-4909-85d5-d4149554ad4e" providerId="ADAL" clId="{C827556E-7181-4140-9D59-8A05511C85A1}" dt="2023-10-03T07:06:41.249" v="1332" actId="14100"/>
          <ac:spMkLst>
            <pc:docMk/>
            <pc:sldMk cId="2091513633" sldId="1862"/>
            <ac:spMk id="4" creationId="{76BE7AB8-528A-4254-8CB2-E61AC68FA88F}"/>
          </ac:spMkLst>
        </pc:spChg>
        <pc:spChg chg="add mod">
          <ac:chgData name="Yoel Kortick" userId="167978f5-7f40-4909-85d5-d4149554ad4e" providerId="ADAL" clId="{C827556E-7181-4140-9D59-8A05511C85A1}" dt="2023-10-03T07:28:37.918" v="1767" actId="208"/>
          <ac:spMkLst>
            <pc:docMk/>
            <pc:sldMk cId="2091513633" sldId="1862"/>
            <ac:spMk id="15" creationId="{495D305C-FE7E-BABF-C551-53500968EFF2}"/>
          </ac:spMkLst>
        </pc:spChg>
        <pc:spChg chg="add mod">
          <ac:chgData name="Yoel Kortick" userId="167978f5-7f40-4909-85d5-d4149554ad4e" providerId="ADAL" clId="{C827556E-7181-4140-9D59-8A05511C85A1}" dt="2023-10-03T07:28:50.716" v="1777" actId="1035"/>
          <ac:spMkLst>
            <pc:docMk/>
            <pc:sldMk cId="2091513633" sldId="1862"/>
            <ac:spMk id="17" creationId="{EC6DB69B-4A1C-42EB-ADD2-B4BD20BB1862}"/>
          </ac:spMkLst>
        </pc:spChg>
        <pc:picChg chg="add mod">
          <ac:chgData name="Yoel Kortick" userId="167978f5-7f40-4909-85d5-d4149554ad4e" providerId="ADAL" clId="{C827556E-7181-4140-9D59-8A05511C85A1}" dt="2023-10-03T07:04:55.076" v="1280" actId="208"/>
          <ac:picMkLst>
            <pc:docMk/>
            <pc:sldMk cId="2091513633" sldId="1862"/>
            <ac:picMk id="3" creationId="{560AB36D-5EE8-86BD-44D4-CA6983C2550B}"/>
          </ac:picMkLst>
        </pc:picChg>
        <pc:picChg chg="add mod">
          <ac:chgData name="Yoel Kortick" userId="167978f5-7f40-4909-85d5-d4149554ad4e" providerId="ADAL" clId="{C827556E-7181-4140-9D59-8A05511C85A1}" dt="2023-10-03T07:05:45.020" v="1289" actId="208"/>
          <ac:picMkLst>
            <pc:docMk/>
            <pc:sldMk cId="2091513633" sldId="1862"/>
            <ac:picMk id="6" creationId="{51F13AB9-FE17-79D3-2EDC-701186750E41}"/>
          </ac:picMkLst>
        </pc:picChg>
        <pc:picChg chg="add mod">
          <ac:chgData name="Yoel Kortick" userId="167978f5-7f40-4909-85d5-d4149554ad4e" providerId="ADAL" clId="{C827556E-7181-4140-9D59-8A05511C85A1}" dt="2023-10-03T07:06:35.188" v="1331" actId="208"/>
          <ac:picMkLst>
            <pc:docMk/>
            <pc:sldMk cId="2091513633" sldId="1862"/>
            <ac:picMk id="8" creationId="{B85FAB36-BA52-24D8-0D33-E8EDE5B33D91}"/>
          </ac:picMkLst>
        </pc:picChg>
        <pc:picChg chg="del">
          <ac:chgData name="Yoel Kortick" userId="167978f5-7f40-4909-85d5-d4149554ad4e" providerId="ADAL" clId="{C827556E-7181-4140-9D59-8A05511C85A1}" dt="2023-10-03T07:05:30.371" v="1281" actId="478"/>
          <ac:picMkLst>
            <pc:docMk/>
            <pc:sldMk cId="2091513633" sldId="1862"/>
            <ac:picMk id="10" creationId="{E0F10B2D-EB48-B060-7E94-C1155A6DDB0D}"/>
          </ac:picMkLst>
        </pc:picChg>
        <pc:picChg chg="del">
          <ac:chgData name="Yoel Kortick" userId="167978f5-7f40-4909-85d5-d4149554ad4e" providerId="ADAL" clId="{C827556E-7181-4140-9D59-8A05511C85A1}" dt="2023-10-03T07:06:24.500" v="1292" actId="478"/>
          <ac:picMkLst>
            <pc:docMk/>
            <pc:sldMk cId="2091513633" sldId="1862"/>
            <ac:picMk id="12" creationId="{BA6FBBA6-56A7-3450-60A0-5A59789B520A}"/>
          </ac:picMkLst>
        </pc:picChg>
        <pc:picChg chg="add mod">
          <ac:chgData name="Yoel Kortick" userId="167978f5-7f40-4909-85d5-d4149554ad4e" providerId="ADAL" clId="{C827556E-7181-4140-9D59-8A05511C85A1}" dt="2023-10-03T07:09:34.338" v="1378" actId="208"/>
          <ac:picMkLst>
            <pc:docMk/>
            <pc:sldMk cId="2091513633" sldId="1862"/>
            <ac:picMk id="13" creationId="{084EB79B-8AD3-3532-8570-5D323591146F}"/>
          </ac:picMkLst>
        </pc:picChg>
        <pc:picChg chg="del">
          <ac:chgData name="Yoel Kortick" userId="167978f5-7f40-4909-85d5-d4149554ad4e" providerId="ADAL" clId="{C827556E-7181-4140-9D59-8A05511C85A1}" dt="2023-10-03T07:09:13.335" v="1333" actId="478"/>
          <ac:picMkLst>
            <pc:docMk/>
            <pc:sldMk cId="2091513633" sldId="1862"/>
            <ac:picMk id="14" creationId="{9A5D7523-8CF2-7807-9781-7ABDC25CFD54}"/>
          </ac:picMkLst>
        </pc:picChg>
        <pc:picChg chg="del">
          <ac:chgData name="Yoel Kortick" userId="167978f5-7f40-4909-85d5-d4149554ad4e" providerId="ADAL" clId="{C827556E-7181-4140-9D59-8A05511C85A1}" dt="2023-10-03T07:04:45.972" v="1276" actId="478"/>
          <ac:picMkLst>
            <pc:docMk/>
            <pc:sldMk cId="2091513633" sldId="1862"/>
            <ac:picMk id="16" creationId="{5FBF1C78-348C-75B7-4F30-2946A54A647B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7:11:05.483" v="1403" actId="1038"/>
        <pc:sldMkLst>
          <pc:docMk/>
          <pc:sldMk cId="2731231364" sldId="1863"/>
        </pc:sldMkLst>
        <pc:spChg chg="mod">
          <ac:chgData name="Yoel Kortick" userId="167978f5-7f40-4909-85d5-d4149554ad4e" providerId="ADAL" clId="{C827556E-7181-4140-9D59-8A05511C85A1}" dt="2023-10-03T07:10:54.329" v="1394" actId="1076"/>
          <ac:spMkLst>
            <pc:docMk/>
            <pc:sldMk cId="2731231364" sldId="1863"/>
            <ac:spMk id="2" creationId="{96C892FA-1BC8-685B-9651-B1FBB08B89C0}"/>
          </ac:spMkLst>
        </pc:spChg>
        <pc:spChg chg="mod">
          <ac:chgData name="Yoel Kortick" userId="167978f5-7f40-4909-85d5-d4149554ad4e" providerId="ADAL" clId="{C827556E-7181-4140-9D59-8A05511C85A1}" dt="2023-10-03T07:10:51.391" v="1393" actId="1038"/>
          <ac:spMkLst>
            <pc:docMk/>
            <pc:sldMk cId="2731231364" sldId="1863"/>
            <ac:spMk id="6" creationId="{61573FAF-BB78-42AA-DF0F-C2561922F01E}"/>
          </ac:spMkLst>
        </pc:spChg>
        <pc:spChg chg="mod">
          <ac:chgData name="Yoel Kortick" userId="167978f5-7f40-4909-85d5-d4149554ad4e" providerId="ADAL" clId="{C827556E-7181-4140-9D59-8A05511C85A1}" dt="2023-10-03T07:11:02.971" v="1399" actId="1035"/>
          <ac:spMkLst>
            <pc:docMk/>
            <pc:sldMk cId="2731231364" sldId="1863"/>
            <ac:spMk id="7" creationId="{4B617CB5-A204-251E-D810-CCDDE44F554B}"/>
          </ac:spMkLst>
        </pc:spChg>
        <pc:spChg chg="mod">
          <ac:chgData name="Yoel Kortick" userId="167978f5-7f40-4909-85d5-d4149554ad4e" providerId="ADAL" clId="{C827556E-7181-4140-9D59-8A05511C85A1}" dt="2023-10-03T07:11:05.483" v="1403" actId="1038"/>
          <ac:spMkLst>
            <pc:docMk/>
            <pc:sldMk cId="2731231364" sldId="1863"/>
            <ac:spMk id="8" creationId="{549EC5D8-D4A7-15AE-7E42-E3E8CCB98449}"/>
          </ac:spMkLst>
        </pc:spChg>
        <pc:picChg chg="del">
          <ac:chgData name="Yoel Kortick" userId="167978f5-7f40-4909-85d5-d4149554ad4e" providerId="ADAL" clId="{C827556E-7181-4140-9D59-8A05511C85A1}" dt="2023-10-03T07:10:26.818" v="1379" actId="478"/>
          <ac:picMkLst>
            <pc:docMk/>
            <pc:sldMk cId="2731231364" sldId="1863"/>
            <ac:picMk id="5" creationId="{0025E7BD-CBE0-1A45-715B-8DF5511C2E2D}"/>
          </ac:picMkLst>
        </pc:picChg>
        <pc:picChg chg="add mod ord">
          <ac:chgData name="Yoel Kortick" userId="167978f5-7f40-4909-85d5-d4149554ad4e" providerId="ADAL" clId="{C827556E-7181-4140-9D59-8A05511C85A1}" dt="2023-10-03T07:10:56.694" v="1395" actId="208"/>
          <ac:picMkLst>
            <pc:docMk/>
            <pc:sldMk cId="2731231364" sldId="1863"/>
            <ac:picMk id="9" creationId="{2CC98EDB-2384-B170-E3F8-2B7E68C5442B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19:40.554" v="2698" actId="14100"/>
        <pc:sldMkLst>
          <pc:docMk/>
          <pc:sldMk cId="2741110321" sldId="1864"/>
        </pc:sldMkLst>
        <pc:spChg chg="del">
          <ac:chgData name="Yoel Kortick" userId="167978f5-7f40-4909-85d5-d4149554ad4e" providerId="ADAL" clId="{C827556E-7181-4140-9D59-8A05511C85A1}" dt="2023-10-03T07:13:59.610" v="1461" actId="478"/>
          <ac:spMkLst>
            <pc:docMk/>
            <pc:sldMk cId="2741110321" sldId="1864"/>
            <ac:spMk id="5" creationId="{E70C619B-55A5-8528-41FC-064D937D7F5C}"/>
          </ac:spMkLst>
        </pc:spChg>
        <pc:spChg chg="mod">
          <ac:chgData name="Yoel Kortick" userId="167978f5-7f40-4909-85d5-d4149554ad4e" providerId="ADAL" clId="{C827556E-7181-4140-9D59-8A05511C85A1}" dt="2023-10-03T07:15:12.241" v="1481" actId="1037"/>
          <ac:spMkLst>
            <pc:docMk/>
            <pc:sldMk cId="2741110321" sldId="1864"/>
            <ac:spMk id="10" creationId="{ACE7DE41-2411-AC40-A214-60C23D2948EE}"/>
          </ac:spMkLst>
        </pc:spChg>
        <pc:spChg chg="mod">
          <ac:chgData name="Yoel Kortick" userId="167978f5-7f40-4909-85d5-d4149554ad4e" providerId="ADAL" clId="{C827556E-7181-4140-9D59-8A05511C85A1}" dt="2023-10-03T07:15:12.241" v="1481" actId="1037"/>
          <ac:spMkLst>
            <pc:docMk/>
            <pc:sldMk cId="2741110321" sldId="1864"/>
            <ac:spMk id="11" creationId="{F7ECA7D7-87BD-0CCF-4D59-C77EAA1FDD27}"/>
          </ac:spMkLst>
        </pc:spChg>
        <pc:spChg chg="mod">
          <ac:chgData name="Yoel Kortick" userId="167978f5-7f40-4909-85d5-d4149554ad4e" providerId="ADAL" clId="{C827556E-7181-4140-9D59-8A05511C85A1}" dt="2023-10-03T08:19:30.342" v="2695" actId="12"/>
          <ac:spMkLst>
            <pc:docMk/>
            <pc:sldMk cId="2741110321" sldId="1864"/>
            <ac:spMk id="12" creationId="{8D01F02D-7330-317E-B14C-A08C085DFB7D}"/>
          </ac:spMkLst>
        </pc:spChg>
        <pc:spChg chg="mod">
          <ac:chgData name="Yoel Kortick" userId="167978f5-7f40-4909-85d5-d4149554ad4e" providerId="ADAL" clId="{C827556E-7181-4140-9D59-8A05511C85A1}" dt="2023-10-03T07:15:12.241" v="1481" actId="1037"/>
          <ac:spMkLst>
            <pc:docMk/>
            <pc:sldMk cId="2741110321" sldId="1864"/>
            <ac:spMk id="15" creationId="{FEF8B2AB-38C9-DA65-B1AB-8CCA1A166177}"/>
          </ac:spMkLst>
        </pc:spChg>
        <pc:spChg chg="add mod">
          <ac:chgData name="Yoel Kortick" userId="167978f5-7f40-4909-85d5-d4149554ad4e" providerId="ADAL" clId="{C827556E-7181-4140-9D59-8A05511C85A1}" dt="2023-10-03T07:15:25.869" v="1488" actId="1037"/>
          <ac:spMkLst>
            <pc:docMk/>
            <pc:sldMk cId="2741110321" sldId="1864"/>
            <ac:spMk id="20" creationId="{341C214A-C4EA-61DB-46B0-9A0D9C9CC508}"/>
          </ac:spMkLst>
        </pc:spChg>
        <pc:spChg chg="add del mod">
          <ac:chgData name="Yoel Kortick" userId="167978f5-7f40-4909-85d5-d4149554ad4e" providerId="ADAL" clId="{C827556E-7181-4140-9D59-8A05511C85A1}" dt="2023-10-03T08:18:44.499" v="2645" actId="478"/>
          <ac:spMkLst>
            <pc:docMk/>
            <pc:sldMk cId="2741110321" sldId="1864"/>
            <ac:spMk id="21" creationId="{7D3351AC-0D85-2C68-A881-E8DAB0431E88}"/>
          </ac:spMkLst>
        </pc:spChg>
        <pc:spChg chg="add mod">
          <ac:chgData name="Yoel Kortick" userId="167978f5-7f40-4909-85d5-d4149554ad4e" providerId="ADAL" clId="{C827556E-7181-4140-9D59-8A05511C85A1}" dt="2023-10-03T08:19:26.815" v="2694" actId="14100"/>
          <ac:spMkLst>
            <pc:docMk/>
            <pc:sldMk cId="2741110321" sldId="1864"/>
            <ac:spMk id="22" creationId="{411311C4-4B79-9DD0-318F-D1C61A7F153D}"/>
          </ac:spMkLst>
        </pc:spChg>
        <pc:picChg chg="add del">
          <ac:chgData name="Yoel Kortick" userId="167978f5-7f40-4909-85d5-d4149554ad4e" providerId="ADAL" clId="{C827556E-7181-4140-9D59-8A05511C85A1}" dt="2023-10-03T07:12:19.706" v="1406" actId="22"/>
          <ac:picMkLst>
            <pc:docMk/>
            <pc:sldMk cId="2741110321" sldId="1864"/>
            <ac:picMk id="3" creationId="{247BC260-9D5B-EBAD-2040-86F7011812AB}"/>
          </ac:picMkLst>
        </pc:picChg>
        <pc:picChg chg="add del mod">
          <ac:chgData name="Yoel Kortick" userId="167978f5-7f40-4909-85d5-d4149554ad4e" providerId="ADAL" clId="{C827556E-7181-4140-9D59-8A05511C85A1}" dt="2023-10-03T07:13:06.944" v="1421" actId="478"/>
          <ac:picMkLst>
            <pc:docMk/>
            <pc:sldMk cId="2741110321" sldId="1864"/>
            <ac:picMk id="6" creationId="{3B418E1F-78F7-3B16-A9D5-76BD8890933E}"/>
          </ac:picMkLst>
        </pc:picChg>
        <pc:picChg chg="add del">
          <ac:chgData name="Yoel Kortick" userId="167978f5-7f40-4909-85d5-d4149554ad4e" providerId="ADAL" clId="{C827556E-7181-4140-9D59-8A05511C85A1}" dt="2023-10-03T07:12:29.922" v="1408" actId="478"/>
          <ac:picMkLst>
            <pc:docMk/>
            <pc:sldMk cId="2741110321" sldId="1864"/>
            <ac:picMk id="7" creationId="{A1C88BCD-989A-93C9-280E-207820F1BFDC}"/>
          </ac:picMkLst>
        </pc:picChg>
        <pc:picChg chg="add mod ord">
          <ac:chgData name="Yoel Kortick" userId="167978f5-7f40-4909-85d5-d4149554ad4e" providerId="ADAL" clId="{C827556E-7181-4140-9D59-8A05511C85A1}" dt="2023-10-03T07:15:12.241" v="1481" actId="1037"/>
          <ac:picMkLst>
            <pc:docMk/>
            <pc:sldMk cId="2741110321" sldId="1864"/>
            <ac:picMk id="9" creationId="{02762292-8D36-E298-D46A-65881B2489B8}"/>
          </ac:picMkLst>
        </pc:picChg>
        <pc:picChg chg="add mod">
          <ac:chgData name="Yoel Kortick" userId="167978f5-7f40-4909-85d5-d4149554ad4e" providerId="ADAL" clId="{C827556E-7181-4140-9D59-8A05511C85A1}" dt="2023-10-03T07:15:29.066" v="1489" actId="208"/>
          <ac:picMkLst>
            <pc:docMk/>
            <pc:sldMk cId="2741110321" sldId="1864"/>
            <ac:picMk id="19" creationId="{4192311F-1F10-1826-2903-3740028651DA}"/>
          </ac:picMkLst>
        </pc:picChg>
        <pc:cxnChg chg="mod">
          <ac:chgData name="Yoel Kortick" userId="167978f5-7f40-4909-85d5-d4149554ad4e" providerId="ADAL" clId="{C827556E-7181-4140-9D59-8A05511C85A1}" dt="2023-10-03T07:15:12.241" v="1481" actId="1037"/>
          <ac:cxnSpMkLst>
            <pc:docMk/>
            <pc:sldMk cId="2741110321" sldId="1864"/>
            <ac:cxnSpMk id="14" creationId="{6D2BF8D3-28B3-9EEF-FF5D-169CF81FEDB2}"/>
          </ac:cxnSpMkLst>
        </pc:cxnChg>
        <pc:cxnChg chg="add mod">
          <ac:chgData name="Yoel Kortick" userId="167978f5-7f40-4909-85d5-d4149554ad4e" providerId="ADAL" clId="{C827556E-7181-4140-9D59-8A05511C85A1}" dt="2023-10-03T08:19:40.554" v="2698" actId="14100"/>
          <ac:cxnSpMkLst>
            <pc:docMk/>
            <pc:sldMk cId="2741110321" sldId="1864"/>
            <ac:cxnSpMk id="23" creationId="{D1B13581-4066-51B7-4055-429A5C86C0E1}"/>
          </ac:cxnSpMkLst>
        </pc:cxnChg>
      </pc:sldChg>
      <pc:sldChg chg="modSp mod">
        <pc:chgData name="Yoel Kortick" userId="167978f5-7f40-4909-85d5-d4149554ad4e" providerId="ADAL" clId="{C827556E-7181-4140-9D59-8A05511C85A1}" dt="2023-10-02T14:50:31.930" v="26" actId="20577"/>
        <pc:sldMkLst>
          <pc:docMk/>
          <pc:sldMk cId="2734010296" sldId="1865"/>
        </pc:sldMkLst>
        <pc:spChg chg="mod">
          <ac:chgData name="Yoel Kortick" userId="167978f5-7f40-4909-85d5-d4149554ad4e" providerId="ADAL" clId="{C827556E-7181-4140-9D59-8A05511C85A1}" dt="2023-10-02T14:50:31.930" v="26" actId="20577"/>
          <ac:spMkLst>
            <pc:docMk/>
            <pc:sldMk cId="2734010296" sldId="1865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C827556E-7181-4140-9D59-8A05511C85A1}" dt="2023-10-03T07:26:32.855" v="1688" actId="208"/>
        <pc:sldMkLst>
          <pc:docMk/>
          <pc:sldMk cId="1156353824" sldId="1882"/>
        </pc:sldMkLst>
        <pc:spChg chg="mod">
          <ac:chgData name="Yoel Kortick" userId="167978f5-7f40-4909-85d5-d4149554ad4e" providerId="ADAL" clId="{C827556E-7181-4140-9D59-8A05511C85A1}" dt="2023-10-03T07:26:17.060" v="1682" actId="20577"/>
          <ac:spMkLst>
            <pc:docMk/>
            <pc:sldMk cId="1156353824" sldId="1882"/>
            <ac:spMk id="4" creationId="{76BE7AB8-528A-4254-8CB2-E61AC68FA88F}"/>
          </ac:spMkLst>
        </pc:spChg>
        <pc:spChg chg="mod">
          <ac:chgData name="Yoel Kortick" userId="167978f5-7f40-4909-85d5-d4149554ad4e" providerId="ADAL" clId="{C827556E-7181-4140-9D59-8A05511C85A1}" dt="2023-10-03T07:26:30.888" v="1687" actId="14100"/>
          <ac:spMkLst>
            <pc:docMk/>
            <pc:sldMk cId="1156353824" sldId="1882"/>
            <ac:spMk id="6" creationId="{D139791A-D1A5-47F3-BC26-0867F30CCC69}"/>
          </ac:spMkLst>
        </pc:spChg>
        <pc:picChg chg="add mod ord">
          <ac:chgData name="Yoel Kortick" userId="167978f5-7f40-4909-85d5-d4149554ad4e" providerId="ADAL" clId="{C827556E-7181-4140-9D59-8A05511C85A1}" dt="2023-10-03T07:26:32.855" v="1688" actId="208"/>
          <ac:picMkLst>
            <pc:docMk/>
            <pc:sldMk cId="1156353824" sldId="1882"/>
            <ac:picMk id="3" creationId="{D46C44FC-AB93-82C4-F0B5-4F9CADEBE257}"/>
          </ac:picMkLst>
        </pc:picChg>
        <pc:picChg chg="del">
          <ac:chgData name="Yoel Kortick" userId="167978f5-7f40-4909-85d5-d4149554ad4e" providerId="ADAL" clId="{C827556E-7181-4140-9D59-8A05511C85A1}" dt="2023-10-03T07:26:21.820" v="1683" actId="478"/>
          <ac:picMkLst>
            <pc:docMk/>
            <pc:sldMk cId="1156353824" sldId="1882"/>
            <ac:picMk id="8" creationId="{09882AFD-CF09-B9F0-A70C-FB1CA7420F17}"/>
          </ac:picMkLst>
        </pc:picChg>
      </pc:sldChg>
      <pc:sldChg chg="delSp modSp mod">
        <pc:chgData name="Yoel Kortick" userId="167978f5-7f40-4909-85d5-d4149554ad4e" providerId="ADAL" clId="{C827556E-7181-4140-9D59-8A05511C85A1}" dt="2023-10-03T07:49:32.961" v="1783" actId="478"/>
        <pc:sldMkLst>
          <pc:docMk/>
          <pc:sldMk cId="1408526128" sldId="1883"/>
        </pc:sldMkLst>
        <pc:spChg chg="mod">
          <ac:chgData name="Yoel Kortick" userId="167978f5-7f40-4909-85d5-d4149554ad4e" providerId="ADAL" clId="{C827556E-7181-4140-9D59-8A05511C85A1}" dt="2023-10-03T07:49:29.334" v="1781" actId="14100"/>
          <ac:spMkLst>
            <pc:docMk/>
            <pc:sldMk cId="1408526128" sldId="1883"/>
            <ac:spMk id="4" creationId="{76BE7AB8-528A-4254-8CB2-E61AC68FA88F}"/>
          </ac:spMkLst>
        </pc:spChg>
        <pc:spChg chg="del">
          <ac:chgData name="Yoel Kortick" userId="167978f5-7f40-4909-85d5-d4149554ad4e" providerId="ADAL" clId="{C827556E-7181-4140-9D59-8A05511C85A1}" dt="2023-10-03T07:49:32.961" v="1783" actId="478"/>
          <ac:spMkLst>
            <pc:docMk/>
            <pc:sldMk cId="1408526128" sldId="1883"/>
            <ac:spMk id="9" creationId="{83E11AAF-BA61-1237-0773-7429C3597E7E}"/>
          </ac:spMkLst>
        </pc:spChg>
        <pc:picChg chg="del">
          <ac:chgData name="Yoel Kortick" userId="167978f5-7f40-4909-85d5-d4149554ad4e" providerId="ADAL" clId="{C827556E-7181-4140-9D59-8A05511C85A1}" dt="2023-10-03T07:49:31.015" v="1782" actId="478"/>
          <ac:picMkLst>
            <pc:docMk/>
            <pc:sldMk cId="1408526128" sldId="1883"/>
            <ac:picMk id="5" creationId="{69FF774A-EF83-30AE-0438-D473AD461EE8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20:38.525" v="2711" actId="404"/>
        <pc:sldMkLst>
          <pc:docMk/>
          <pc:sldMk cId="3975510518" sldId="1884"/>
        </pc:sldMkLst>
        <pc:spChg chg="add del mod">
          <ac:chgData name="Yoel Kortick" userId="167978f5-7f40-4909-85d5-d4149554ad4e" providerId="ADAL" clId="{C827556E-7181-4140-9D59-8A05511C85A1}" dt="2023-10-03T08:20:32.283" v="2707" actId="478"/>
          <ac:spMkLst>
            <pc:docMk/>
            <pc:sldMk cId="3975510518" sldId="1884"/>
            <ac:spMk id="6" creationId="{33899B3B-7922-8862-BAFD-11629D2A4425}"/>
          </ac:spMkLst>
        </pc:spChg>
        <pc:spChg chg="add del mod">
          <ac:chgData name="Yoel Kortick" userId="167978f5-7f40-4909-85d5-d4149554ad4e" providerId="ADAL" clId="{C827556E-7181-4140-9D59-8A05511C85A1}" dt="2023-10-03T08:20:24.407" v="2705" actId="478"/>
          <ac:spMkLst>
            <pc:docMk/>
            <pc:sldMk cId="3975510518" sldId="1884"/>
            <ac:spMk id="10" creationId="{4B09EEF1-DE52-7EEA-AC82-9D79865E6E27}"/>
          </ac:spMkLst>
        </pc:spChg>
        <pc:spChg chg="add mod">
          <ac:chgData name="Yoel Kortick" userId="167978f5-7f40-4909-85d5-d4149554ad4e" providerId="ADAL" clId="{C827556E-7181-4140-9D59-8A05511C85A1}" dt="2023-10-03T08:20:08.110" v="2699"/>
          <ac:spMkLst>
            <pc:docMk/>
            <pc:sldMk cId="3975510518" sldId="1884"/>
            <ac:spMk id="13" creationId="{89A6E847-A086-DCCF-29E4-9870530CEAFA}"/>
          </ac:spMkLst>
        </pc:spChg>
        <pc:spChg chg="add mod">
          <ac:chgData name="Yoel Kortick" userId="167978f5-7f40-4909-85d5-d4149554ad4e" providerId="ADAL" clId="{C827556E-7181-4140-9D59-8A05511C85A1}" dt="2023-10-03T08:20:21.470" v="2704" actId="20577"/>
          <ac:spMkLst>
            <pc:docMk/>
            <pc:sldMk cId="3975510518" sldId="1884"/>
            <ac:spMk id="14" creationId="{DC9D9923-422D-D0F3-30D3-2C2563EAFDA2}"/>
          </ac:spMkLst>
        </pc:spChg>
        <pc:spChg chg="mod">
          <ac:chgData name="Yoel Kortick" userId="167978f5-7f40-4909-85d5-d4149554ad4e" providerId="ADAL" clId="{C827556E-7181-4140-9D59-8A05511C85A1}" dt="2023-10-03T08:17:48.605" v="2589" actId="1037"/>
          <ac:spMkLst>
            <pc:docMk/>
            <pc:sldMk cId="3975510518" sldId="1884"/>
            <ac:spMk id="18" creationId="{5A2436AB-97B6-8F49-5CA9-C720855F012C}"/>
          </ac:spMkLst>
        </pc:spChg>
        <pc:spChg chg="mod">
          <ac:chgData name="Yoel Kortick" userId="167978f5-7f40-4909-85d5-d4149554ad4e" providerId="ADAL" clId="{C827556E-7181-4140-9D59-8A05511C85A1}" dt="2023-10-03T08:17:48.605" v="2589" actId="1037"/>
          <ac:spMkLst>
            <pc:docMk/>
            <pc:sldMk cId="3975510518" sldId="1884"/>
            <ac:spMk id="19" creationId="{8058F98D-7680-19FF-7E9D-DFAB07B800B5}"/>
          </ac:spMkLst>
        </pc:spChg>
        <pc:spChg chg="mod">
          <ac:chgData name="Yoel Kortick" userId="167978f5-7f40-4909-85d5-d4149554ad4e" providerId="ADAL" clId="{C827556E-7181-4140-9D59-8A05511C85A1}" dt="2023-10-03T08:20:38.525" v="2711" actId="404"/>
          <ac:spMkLst>
            <pc:docMk/>
            <pc:sldMk cId="3975510518" sldId="1884"/>
            <ac:spMk id="20" creationId="{62313C52-B4D7-EF03-9432-C5B20A8FAD62}"/>
          </ac:spMkLst>
        </pc:spChg>
        <pc:spChg chg="mod">
          <ac:chgData name="Yoel Kortick" userId="167978f5-7f40-4909-85d5-d4149554ad4e" providerId="ADAL" clId="{C827556E-7181-4140-9D59-8A05511C85A1}" dt="2023-10-03T08:17:48.605" v="2589" actId="1037"/>
          <ac:spMkLst>
            <pc:docMk/>
            <pc:sldMk cId="3975510518" sldId="1884"/>
            <ac:spMk id="22" creationId="{934AFE7E-E413-6835-CBE0-049F4CF6928E}"/>
          </ac:spMkLst>
        </pc:spChg>
        <pc:picChg chg="add mod ord">
          <ac:chgData name="Yoel Kortick" userId="167978f5-7f40-4909-85d5-d4149554ad4e" providerId="ADAL" clId="{C827556E-7181-4140-9D59-8A05511C85A1}" dt="2023-10-03T08:18:27.344" v="2643" actId="208"/>
          <ac:picMkLst>
            <pc:docMk/>
            <pc:sldMk cId="3975510518" sldId="1884"/>
            <ac:picMk id="3" creationId="{CD196EF8-21C4-E75A-08DF-3225E6D28DA4}"/>
          </ac:picMkLst>
        </pc:picChg>
        <pc:picChg chg="del">
          <ac:chgData name="Yoel Kortick" userId="167978f5-7f40-4909-85d5-d4149554ad4e" providerId="ADAL" clId="{C827556E-7181-4140-9D59-8A05511C85A1}" dt="2023-10-03T08:17:04.284" v="2556" actId="478"/>
          <ac:picMkLst>
            <pc:docMk/>
            <pc:sldMk cId="3975510518" sldId="1884"/>
            <ac:picMk id="7" creationId="{188F3EA2-39A0-6876-54C7-7578E5823F28}"/>
          </ac:picMkLst>
        </pc:picChg>
        <pc:picChg chg="add mod">
          <ac:chgData name="Yoel Kortick" userId="167978f5-7f40-4909-85d5-d4149554ad4e" providerId="ADAL" clId="{C827556E-7181-4140-9D59-8A05511C85A1}" dt="2023-10-03T08:20:08.110" v="2699"/>
          <ac:picMkLst>
            <pc:docMk/>
            <pc:sldMk cId="3975510518" sldId="1884"/>
            <ac:picMk id="11" creationId="{982925BA-73B6-3EA5-4C3C-DC9045DBEFC7}"/>
          </ac:picMkLst>
        </pc:picChg>
        <pc:cxnChg chg="add del mod">
          <ac:chgData name="Yoel Kortick" userId="167978f5-7f40-4909-85d5-d4149554ad4e" providerId="ADAL" clId="{C827556E-7181-4140-9D59-8A05511C85A1}" dt="2023-10-03T08:20:33.869" v="2708" actId="478"/>
          <ac:cxnSpMkLst>
            <pc:docMk/>
            <pc:sldMk cId="3975510518" sldId="1884"/>
            <ac:cxnSpMk id="8" creationId="{C9848814-B1DB-CDC8-4BBD-CA92B6466F7D}"/>
          </ac:cxnSpMkLst>
        </pc:cxnChg>
        <pc:cxnChg chg="add mod">
          <ac:chgData name="Yoel Kortick" userId="167978f5-7f40-4909-85d5-d4149554ad4e" providerId="ADAL" clId="{C827556E-7181-4140-9D59-8A05511C85A1}" dt="2023-10-03T08:20:28.077" v="2706" actId="14100"/>
          <ac:cxnSpMkLst>
            <pc:docMk/>
            <pc:sldMk cId="3975510518" sldId="1884"/>
            <ac:cxnSpMk id="15" creationId="{C40CD5C5-20DE-5D8E-312A-3EDF391EE0A2}"/>
          </ac:cxnSpMkLst>
        </pc:cxnChg>
        <pc:cxnChg chg="mod">
          <ac:chgData name="Yoel Kortick" userId="167978f5-7f40-4909-85d5-d4149554ad4e" providerId="ADAL" clId="{C827556E-7181-4140-9D59-8A05511C85A1}" dt="2023-10-03T08:17:48.605" v="2589" actId="1037"/>
          <ac:cxnSpMkLst>
            <pc:docMk/>
            <pc:sldMk cId="3975510518" sldId="1884"/>
            <ac:cxnSpMk id="21" creationId="{D3937BD6-7553-028C-BE85-26C97B83B877}"/>
          </ac:cxnSpMkLst>
        </pc:cxnChg>
      </pc:sldChg>
      <pc:sldChg chg="addSp delSp modSp mod">
        <pc:chgData name="Yoel Kortick" userId="167978f5-7f40-4909-85d5-d4149554ad4e" providerId="ADAL" clId="{C827556E-7181-4140-9D59-8A05511C85A1}" dt="2023-10-03T06:52:55.060" v="1236" actId="208"/>
        <pc:sldMkLst>
          <pc:docMk/>
          <pc:sldMk cId="3213086063" sldId="1898"/>
        </pc:sldMkLst>
        <pc:spChg chg="mod">
          <ac:chgData name="Yoel Kortick" userId="167978f5-7f40-4909-85d5-d4149554ad4e" providerId="ADAL" clId="{C827556E-7181-4140-9D59-8A05511C85A1}" dt="2023-10-03T06:52:46.431" v="1233" actId="1035"/>
          <ac:spMkLst>
            <pc:docMk/>
            <pc:sldMk cId="3213086063" sldId="1898"/>
            <ac:spMk id="6" creationId="{5B8B603A-65E9-D42C-DCBE-9FC2D034087B}"/>
          </ac:spMkLst>
        </pc:spChg>
        <pc:spChg chg="mod">
          <ac:chgData name="Yoel Kortick" userId="167978f5-7f40-4909-85d5-d4149554ad4e" providerId="ADAL" clId="{C827556E-7181-4140-9D59-8A05511C85A1}" dt="2023-10-03T06:52:52.857" v="1235" actId="14100"/>
          <ac:spMkLst>
            <pc:docMk/>
            <pc:sldMk cId="3213086063" sldId="1898"/>
            <ac:spMk id="7" creationId="{B4BBE3F9-D4BB-82C1-E3D3-8A1F1F91B28D}"/>
          </ac:spMkLst>
        </pc:spChg>
        <pc:spChg chg="mod">
          <ac:chgData name="Yoel Kortick" userId="167978f5-7f40-4909-85d5-d4149554ad4e" providerId="ADAL" clId="{C827556E-7181-4140-9D59-8A05511C85A1}" dt="2023-10-03T06:52:37.094" v="1228" actId="14100"/>
          <ac:spMkLst>
            <pc:docMk/>
            <pc:sldMk cId="3213086063" sldId="1898"/>
            <ac:spMk id="8" creationId="{7CD7F777-E1A0-3884-1DE0-E8443F613554}"/>
          </ac:spMkLst>
        </pc:spChg>
        <pc:picChg chg="del">
          <ac:chgData name="Yoel Kortick" userId="167978f5-7f40-4909-85d5-d4149554ad4e" providerId="ADAL" clId="{C827556E-7181-4140-9D59-8A05511C85A1}" dt="2023-10-03T06:52:22.726" v="1218" actId="478"/>
          <ac:picMkLst>
            <pc:docMk/>
            <pc:sldMk cId="3213086063" sldId="1898"/>
            <ac:picMk id="5" creationId="{8D24908B-CB8E-7E25-21F5-2601F3EFD0B2}"/>
          </ac:picMkLst>
        </pc:picChg>
        <pc:picChg chg="add mod ord">
          <ac:chgData name="Yoel Kortick" userId="167978f5-7f40-4909-85d5-d4149554ad4e" providerId="ADAL" clId="{C827556E-7181-4140-9D59-8A05511C85A1}" dt="2023-10-03T06:52:55.060" v="1236" actId="208"/>
          <ac:picMkLst>
            <pc:docMk/>
            <pc:sldMk cId="3213086063" sldId="1898"/>
            <ac:picMk id="9" creationId="{01F71412-9970-A740-9710-3B09B5F5E2E6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7:16:29.915" v="1504" actId="208"/>
        <pc:sldMkLst>
          <pc:docMk/>
          <pc:sldMk cId="2058594384" sldId="1902"/>
        </pc:sldMkLst>
        <pc:spChg chg="mod">
          <ac:chgData name="Yoel Kortick" userId="167978f5-7f40-4909-85d5-d4149554ad4e" providerId="ADAL" clId="{C827556E-7181-4140-9D59-8A05511C85A1}" dt="2023-10-03T07:16:27.978" v="1503" actId="14100"/>
          <ac:spMkLst>
            <pc:docMk/>
            <pc:sldMk cId="2058594384" sldId="1902"/>
            <ac:spMk id="7" creationId="{A77A7335-24A8-99C9-741A-AC6B0D32C7D7}"/>
          </ac:spMkLst>
        </pc:spChg>
        <pc:picChg chg="add mod ord">
          <ac:chgData name="Yoel Kortick" userId="167978f5-7f40-4909-85d5-d4149554ad4e" providerId="ADAL" clId="{C827556E-7181-4140-9D59-8A05511C85A1}" dt="2023-10-03T07:16:29.915" v="1504" actId="208"/>
          <ac:picMkLst>
            <pc:docMk/>
            <pc:sldMk cId="2058594384" sldId="1902"/>
            <ac:picMk id="3" creationId="{17F7ABDE-00C6-CE40-1068-29EC46CA5C5B}"/>
          </ac:picMkLst>
        </pc:picChg>
        <pc:picChg chg="del">
          <ac:chgData name="Yoel Kortick" userId="167978f5-7f40-4909-85d5-d4149554ad4e" providerId="ADAL" clId="{C827556E-7181-4140-9D59-8A05511C85A1}" dt="2023-10-03T07:16:15.301" v="1490" actId="478"/>
          <ac:picMkLst>
            <pc:docMk/>
            <pc:sldMk cId="2058594384" sldId="1902"/>
            <ac:picMk id="5" creationId="{C8C95B32-864F-366B-6F92-0CA2D872107C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16:14.998" v="2555" actId="14100"/>
        <pc:sldMkLst>
          <pc:docMk/>
          <pc:sldMk cId="1926484973" sldId="1905"/>
        </pc:sldMkLst>
        <pc:spChg chg="mod">
          <ac:chgData name="Yoel Kortick" userId="167978f5-7f40-4909-85d5-d4149554ad4e" providerId="ADAL" clId="{C827556E-7181-4140-9D59-8A05511C85A1}" dt="2023-10-03T08:15:51.557" v="2536" actId="20577"/>
          <ac:spMkLst>
            <pc:docMk/>
            <pc:sldMk cId="1926484973" sldId="1905"/>
            <ac:spMk id="4" creationId="{76BE7AB8-528A-4254-8CB2-E61AC68FA88F}"/>
          </ac:spMkLst>
        </pc:spChg>
        <pc:spChg chg="add mod">
          <ac:chgData name="Yoel Kortick" userId="167978f5-7f40-4909-85d5-d4149554ad4e" providerId="ADAL" clId="{C827556E-7181-4140-9D59-8A05511C85A1}" dt="2023-10-03T08:02:12.379" v="1984" actId="1036"/>
          <ac:spMkLst>
            <pc:docMk/>
            <pc:sldMk cId="1926484973" sldId="1905"/>
            <ac:spMk id="6" creationId="{2ECDFDF7-26DC-2C62-3331-92D06674FB25}"/>
          </ac:spMkLst>
        </pc:spChg>
        <pc:spChg chg="mod">
          <ac:chgData name="Yoel Kortick" userId="167978f5-7f40-4909-85d5-d4149554ad4e" providerId="ADAL" clId="{C827556E-7181-4140-9D59-8A05511C85A1}" dt="2023-10-03T08:16:04.398" v="2540" actId="14100"/>
          <ac:spMkLst>
            <pc:docMk/>
            <pc:sldMk cId="1926484973" sldId="1905"/>
            <ac:spMk id="7" creationId="{F7DCC2DA-5C50-4E15-A401-2AD40AB63D69}"/>
          </ac:spMkLst>
        </pc:spChg>
        <pc:spChg chg="add mod">
          <ac:chgData name="Yoel Kortick" userId="167978f5-7f40-4909-85d5-d4149554ad4e" providerId="ADAL" clId="{C827556E-7181-4140-9D59-8A05511C85A1}" dt="2023-10-03T08:06:40.274" v="2156" actId="313"/>
          <ac:spMkLst>
            <pc:docMk/>
            <pc:sldMk cId="1926484973" sldId="1905"/>
            <ac:spMk id="8" creationId="{F9789EAE-5EAB-5714-6080-719AE1638D4C}"/>
          </ac:spMkLst>
        </pc:spChg>
        <pc:spChg chg="mod">
          <ac:chgData name="Yoel Kortick" userId="167978f5-7f40-4909-85d5-d4149554ad4e" providerId="ADAL" clId="{C827556E-7181-4140-9D59-8A05511C85A1}" dt="2023-10-03T08:01:56.693" v="1972" actId="1076"/>
          <ac:spMkLst>
            <pc:docMk/>
            <pc:sldMk cId="1926484973" sldId="1905"/>
            <ac:spMk id="9" creationId="{D9C8F6EB-CC8A-4E7F-BF59-E4D6EEC6F6EE}"/>
          </ac:spMkLst>
        </pc:spChg>
        <pc:spChg chg="add mod">
          <ac:chgData name="Yoel Kortick" userId="167978f5-7f40-4909-85d5-d4149554ad4e" providerId="ADAL" clId="{C827556E-7181-4140-9D59-8A05511C85A1}" dt="2023-10-03T08:16:14.998" v="2555" actId="14100"/>
          <ac:spMkLst>
            <pc:docMk/>
            <pc:sldMk cId="1926484973" sldId="1905"/>
            <ac:spMk id="12" creationId="{BE750A63-A000-03F7-EEDD-1D9A5101B118}"/>
          </ac:spMkLst>
        </pc:spChg>
        <pc:picChg chg="del">
          <ac:chgData name="Yoel Kortick" userId="167978f5-7f40-4909-85d5-d4149554ad4e" providerId="ADAL" clId="{C827556E-7181-4140-9D59-8A05511C85A1}" dt="2023-10-03T08:01:49.628" v="1969" actId="478"/>
          <ac:picMkLst>
            <pc:docMk/>
            <pc:sldMk cId="1926484973" sldId="1905"/>
            <ac:picMk id="3" creationId="{7823645B-3FA9-35B3-FD53-757C1C7C08DF}"/>
          </ac:picMkLst>
        </pc:picChg>
        <pc:picChg chg="add mod ord">
          <ac:chgData name="Yoel Kortick" userId="167978f5-7f40-4909-85d5-d4149554ad4e" providerId="ADAL" clId="{C827556E-7181-4140-9D59-8A05511C85A1}" dt="2023-10-03T08:02:14.913" v="1985" actId="208"/>
          <ac:picMkLst>
            <pc:docMk/>
            <pc:sldMk cId="1926484973" sldId="1905"/>
            <ac:picMk id="5" creationId="{257B42AD-D7A2-7AC5-0E83-E7ED52A47E12}"/>
          </ac:picMkLst>
        </pc:picChg>
        <pc:cxnChg chg="add">
          <ac:chgData name="Yoel Kortick" userId="167978f5-7f40-4909-85d5-d4149554ad4e" providerId="ADAL" clId="{C827556E-7181-4140-9D59-8A05511C85A1}" dt="2023-10-03T08:05:10.534" v="2080" actId="11529"/>
          <ac:cxnSpMkLst>
            <pc:docMk/>
            <pc:sldMk cId="1926484973" sldId="1905"/>
            <ac:cxnSpMk id="11" creationId="{021610CF-3CF0-1A49-5B58-336F85755929}"/>
          </ac:cxnSpMkLst>
        </pc:cxnChg>
      </pc:sldChg>
      <pc:sldChg chg="delSp modSp mod">
        <pc:chgData name="Yoel Kortick" userId="167978f5-7f40-4909-85d5-d4149554ad4e" providerId="ADAL" clId="{C827556E-7181-4140-9D59-8A05511C85A1}" dt="2023-10-03T08:10:45.566" v="2416" actId="20577"/>
        <pc:sldMkLst>
          <pc:docMk/>
          <pc:sldMk cId="3178309191" sldId="1906"/>
        </pc:sldMkLst>
        <pc:spChg chg="mod">
          <ac:chgData name="Yoel Kortick" userId="167978f5-7f40-4909-85d5-d4149554ad4e" providerId="ADAL" clId="{C827556E-7181-4140-9D59-8A05511C85A1}" dt="2023-10-03T08:10:45.566" v="2416" actId="20577"/>
          <ac:spMkLst>
            <pc:docMk/>
            <pc:sldMk cId="3178309191" sldId="1906"/>
            <ac:spMk id="4" creationId="{76BE7AB8-528A-4254-8CB2-E61AC68FA88F}"/>
          </ac:spMkLst>
        </pc:spChg>
        <pc:picChg chg="del">
          <ac:chgData name="Yoel Kortick" userId="167978f5-7f40-4909-85d5-d4149554ad4e" providerId="ADAL" clId="{C827556E-7181-4140-9D59-8A05511C85A1}" dt="2023-10-03T08:07:48.528" v="2195" actId="478"/>
          <ac:picMkLst>
            <pc:docMk/>
            <pc:sldMk cId="3178309191" sldId="1906"/>
            <ac:picMk id="6" creationId="{FFDF8672-50C6-FF29-E1BE-332AFE83DFBD}"/>
          </ac:picMkLst>
        </pc:pic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8" creationId="{A2F13102-458F-EAF7-D4F5-37612C52B362}"/>
          </ac:cxnSpMkLst>
        </pc:cxn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12" creationId="{6E690E17-BE6D-61F6-695A-DCFCC7C2B930}"/>
          </ac:cxnSpMkLst>
        </pc:cxn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15" creationId="{E06CA137-027B-F1E7-D88B-1DB186959D87}"/>
          </ac:cxnSpMkLst>
        </pc:cxn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16" creationId="{4CF9D410-5EFD-EF0C-EE44-84C964154E9B}"/>
          </ac:cxnSpMkLst>
        </pc:cxn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17" creationId="{76BD0EBF-12F1-7BCD-59B1-DAC912DF47BF}"/>
          </ac:cxnSpMkLst>
        </pc:cxn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18" creationId="{749576B3-06AA-F692-7686-9A06CE4F3C70}"/>
          </ac:cxnSpMkLst>
        </pc:cxnChg>
        <pc:cxnChg chg="del">
          <ac:chgData name="Yoel Kortick" userId="167978f5-7f40-4909-85d5-d4149554ad4e" providerId="ADAL" clId="{C827556E-7181-4140-9D59-8A05511C85A1}" dt="2023-10-03T08:08:15.862" v="2264" actId="21"/>
          <ac:cxnSpMkLst>
            <pc:docMk/>
            <pc:sldMk cId="3178309191" sldId="1906"/>
            <ac:cxnSpMk id="19" creationId="{9C09DC56-A8C7-6CA3-A920-B57B473BA51C}"/>
          </ac:cxnSpMkLst>
        </pc:cxnChg>
      </pc:sldChg>
      <pc:sldChg chg="addSp delSp modSp mod">
        <pc:chgData name="Yoel Kortick" userId="167978f5-7f40-4909-85d5-d4149554ad4e" providerId="ADAL" clId="{C827556E-7181-4140-9D59-8A05511C85A1}" dt="2023-10-03T08:15:37.868" v="2523" actId="208"/>
        <pc:sldMkLst>
          <pc:docMk/>
          <pc:sldMk cId="672789470" sldId="1907"/>
        </pc:sldMkLst>
        <pc:spChg chg="mod">
          <ac:chgData name="Yoel Kortick" userId="167978f5-7f40-4909-85d5-d4149554ad4e" providerId="ADAL" clId="{C827556E-7181-4140-9D59-8A05511C85A1}" dt="2023-10-03T08:15:00.973" v="2511" actId="14100"/>
          <ac:spMkLst>
            <pc:docMk/>
            <pc:sldMk cId="672789470" sldId="1907"/>
            <ac:spMk id="7" creationId="{F7DCC2DA-5C50-4E15-A401-2AD40AB63D69}"/>
          </ac:spMkLst>
        </pc:spChg>
        <pc:spChg chg="mod">
          <ac:chgData name="Yoel Kortick" userId="167978f5-7f40-4909-85d5-d4149554ad4e" providerId="ADAL" clId="{C827556E-7181-4140-9D59-8A05511C85A1}" dt="2023-10-03T08:15:30.384" v="2520" actId="1036"/>
          <ac:spMkLst>
            <pc:docMk/>
            <pc:sldMk cId="672789470" sldId="1907"/>
            <ac:spMk id="9" creationId="{D9C8F6EB-CC8A-4E7F-BF59-E4D6EEC6F6EE}"/>
          </ac:spMkLst>
        </pc:spChg>
        <pc:spChg chg="add mod">
          <ac:chgData name="Yoel Kortick" userId="167978f5-7f40-4909-85d5-d4149554ad4e" providerId="ADAL" clId="{C827556E-7181-4140-9D59-8A05511C85A1}" dt="2023-10-03T08:15:35.511" v="2522" actId="1076"/>
          <ac:spMkLst>
            <pc:docMk/>
            <pc:sldMk cId="672789470" sldId="1907"/>
            <ac:spMk id="11" creationId="{98AE36C9-1CFE-D4F0-545E-3BDF262A471F}"/>
          </ac:spMkLst>
        </pc:spChg>
        <pc:picChg chg="del">
          <ac:chgData name="Yoel Kortick" userId="167978f5-7f40-4909-85d5-d4149554ad4e" providerId="ADAL" clId="{C827556E-7181-4140-9D59-8A05511C85A1}" dt="2023-10-03T08:14:50.486" v="2507" actId="478"/>
          <ac:picMkLst>
            <pc:docMk/>
            <pc:sldMk cId="672789470" sldId="1907"/>
            <ac:picMk id="3" creationId="{5ECF8815-DD29-4FD5-9C30-5528252ECF7B}"/>
          </ac:picMkLst>
        </pc:picChg>
        <pc:picChg chg="add del ord">
          <ac:chgData name="Yoel Kortick" userId="167978f5-7f40-4909-85d5-d4149554ad4e" providerId="ADAL" clId="{C827556E-7181-4140-9D59-8A05511C85A1}" dt="2023-10-03T08:15:21.973" v="2513" actId="478"/>
          <ac:picMkLst>
            <pc:docMk/>
            <pc:sldMk cId="672789470" sldId="1907"/>
            <ac:picMk id="5" creationId="{4A0C44E6-26A5-C588-4520-24053A954E8D}"/>
          </ac:picMkLst>
        </pc:picChg>
        <pc:picChg chg="add mod ord">
          <ac:chgData name="Yoel Kortick" userId="167978f5-7f40-4909-85d5-d4149554ad4e" providerId="ADAL" clId="{C827556E-7181-4140-9D59-8A05511C85A1}" dt="2023-10-03T08:15:37.868" v="2523" actId="208"/>
          <ac:picMkLst>
            <pc:docMk/>
            <pc:sldMk cId="672789470" sldId="1907"/>
            <ac:picMk id="8" creationId="{3FADCD9A-A2ED-1621-F74F-E1842E762D19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7:00:16.623" v="1275" actId="208"/>
        <pc:sldMkLst>
          <pc:docMk/>
          <pc:sldMk cId="2146611808" sldId="1908"/>
        </pc:sldMkLst>
        <pc:picChg chg="add mod">
          <ac:chgData name="Yoel Kortick" userId="167978f5-7f40-4909-85d5-d4149554ad4e" providerId="ADAL" clId="{C827556E-7181-4140-9D59-8A05511C85A1}" dt="2023-10-03T07:00:16.623" v="1275" actId="208"/>
          <ac:picMkLst>
            <pc:docMk/>
            <pc:sldMk cId="2146611808" sldId="1908"/>
            <ac:picMk id="3" creationId="{22BFF5C3-FB1B-D183-6879-2AFB36C84774}"/>
          </ac:picMkLst>
        </pc:picChg>
        <pc:picChg chg="del">
          <ac:chgData name="Yoel Kortick" userId="167978f5-7f40-4909-85d5-d4149554ad4e" providerId="ADAL" clId="{C827556E-7181-4140-9D59-8A05511C85A1}" dt="2023-10-03T07:00:08.399" v="1251" actId="478"/>
          <ac:picMkLst>
            <pc:docMk/>
            <pc:sldMk cId="2146611808" sldId="1908"/>
            <ac:picMk id="5" creationId="{35A1A001-3877-9DA5-741E-725F90511DB1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22:28.309" v="2742" actId="14100"/>
        <pc:sldMkLst>
          <pc:docMk/>
          <pc:sldMk cId="1237067433" sldId="1909"/>
        </pc:sldMkLst>
        <pc:spChg chg="mod">
          <ac:chgData name="Yoel Kortick" userId="167978f5-7f40-4909-85d5-d4149554ad4e" providerId="ADAL" clId="{C827556E-7181-4140-9D59-8A05511C85A1}" dt="2023-10-03T08:22:28.309" v="2742" actId="14100"/>
          <ac:spMkLst>
            <pc:docMk/>
            <pc:sldMk cId="1237067433" sldId="1909"/>
            <ac:spMk id="9" creationId="{119D9F7E-AAC7-B009-87D1-800E334A8F12}"/>
          </ac:spMkLst>
        </pc:spChg>
        <pc:spChg chg="mod">
          <ac:chgData name="Yoel Kortick" userId="167978f5-7f40-4909-85d5-d4149554ad4e" providerId="ADAL" clId="{C827556E-7181-4140-9D59-8A05511C85A1}" dt="2023-10-03T08:22:24.698" v="2741" actId="1037"/>
          <ac:spMkLst>
            <pc:docMk/>
            <pc:sldMk cId="1237067433" sldId="1909"/>
            <ac:spMk id="10" creationId="{CD7E845E-8DEA-9346-F249-AAABDF7B0C80}"/>
          </ac:spMkLst>
        </pc:spChg>
        <pc:picChg chg="del">
          <ac:chgData name="Yoel Kortick" userId="167978f5-7f40-4909-85d5-d4149554ad4e" providerId="ADAL" clId="{C827556E-7181-4140-9D59-8A05511C85A1}" dt="2023-10-03T08:21:57.729" v="2712" actId="478"/>
          <ac:picMkLst>
            <pc:docMk/>
            <pc:sldMk cId="1237067433" sldId="1909"/>
            <ac:picMk id="3" creationId="{5C9553B8-063D-2A78-F7F9-C68ED726CE0E}"/>
          </ac:picMkLst>
        </pc:picChg>
        <pc:picChg chg="add mod ord">
          <ac:chgData name="Yoel Kortick" userId="167978f5-7f40-4909-85d5-d4149554ad4e" providerId="ADAL" clId="{C827556E-7181-4140-9D59-8A05511C85A1}" dt="2023-10-03T08:22:18.358" v="2720" actId="1076"/>
          <ac:picMkLst>
            <pc:docMk/>
            <pc:sldMk cId="1237067433" sldId="1909"/>
            <ac:picMk id="5" creationId="{92C0AFCB-E12A-7D1D-95DC-D8C6D522E689}"/>
          </ac:picMkLst>
        </pc:picChg>
      </pc:sldChg>
      <pc:sldChg chg="modSp mod">
        <pc:chgData name="Yoel Kortick" userId="167978f5-7f40-4909-85d5-d4149554ad4e" providerId="ADAL" clId="{C827556E-7181-4140-9D59-8A05511C85A1}" dt="2023-10-03T07:17:39.466" v="1657" actId="14100"/>
        <pc:sldMkLst>
          <pc:docMk/>
          <pc:sldMk cId="3041370300" sldId="1913"/>
        </pc:sldMkLst>
        <pc:spChg chg="mod">
          <ac:chgData name="Yoel Kortick" userId="167978f5-7f40-4909-85d5-d4149554ad4e" providerId="ADAL" clId="{C827556E-7181-4140-9D59-8A05511C85A1}" dt="2023-10-03T07:17:39.466" v="1657" actId="14100"/>
          <ac:spMkLst>
            <pc:docMk/>
            <pc:sldMk cId="3041370300" sldId="1913"/>
            <ac:spMk id="4" creationId="{76BE7AB8-528A-4254-8CB2-E61AC68FA88F}"/>
          </ac:spMkLst>
        </pc:spChg>
      </pc:sldChg>
      <pc:sldChg chg="addSp delSp modSp mod">
        <pc:chgData name="Yoel Kortick" userId="167978f5-7f40-4909-85d5-d4149554ad4e" providerId="ADAL" clId="{C827556E-7181-4140-9D59-8A05511C85A1}" dt="2023-10-03T08:26:57.303" v="2892" actId="1036"/>
        <pc:sldMkLst>
          <pc:docMk/>
          <pc:sldMk cId="1033708148" sldId="1916"/>
        </pc:sldMkLst>
        <pc:spChg chg="mod">
          <ac:chgData name="Yoel Kortick" userId="167978f5-7f40-4909-85d5-d4149554ad4e" providerId="ADAL" clId="{C827556E-7181-4140-9D59-8A05511C85A1}" dt="2023-10-03T08:26:35.711" v="2885" actId="20577"/>
          <ac:spMkLst>
            <pc:docMk/>
            <pc:sldMk cId="1033708148" sldId="1916"/>
            <ac:spMk id="19" creationId="{1FC4CD38-3A99-96F4-7812-D98F90F97B43}"/>
          </ac:spMkLst>
        </pc:spChg>
        <pc:spChg chg="mod">
          <ac:chgData name="Yoel Kortick" userId="167978f5-7f40-4909-85d5-d4149554ad4e" providerId="ADAL" clId="{C827556E-7181-4140-9D59-8A05511C85A1}" dt="2023-10-03T08:25:25.900" v="2874" actId="14100"/>
          <ac:spMkLst>
            <pc:docMk/>
            <pc:sldMk cId="1033708148" sldId="1916"/>
            <ac:spMk id="20" creationId="{C9EEFEF3-7EA4-47FF-4126-401ED5BA40B0}"/>
          </ac:spMkLst>
        </pc:spChg>
        <pc:picChg chg="add mod ord">
          <ac:chgData name="Yoel Kortick" userId="167978f5-7f40-4909-85d5-d4149554ad4e" providerId="ADAL" clId="{C827556E-7181-4140-9D59-8A05511C85A1}" dt="2023-10-03T08:26:26.911" v="2884" actId="208"/>
          <ac:picMkLst>
            <pc:docMk/>
            <pc:sldMk cId="1033708148" sldId="1916"/>
            <ac:picMk id="3" creationId="{EFA0C452-4CA8-742E-7E92-025AB310CF71}"/>
          </ac:picMkLst>
        </pc:picChg>
        <pc:picChg chg="del">
          <ac:chgData name="Yoel Kortick" userId="167978f5-7f40-4909-85d5-d4149554ad4e" providerId="ADAL" clId="{C827556E-7181-4140-9D59-8A05511C85A1}" dt="2023-10-03T08:25:13.590" v="2866" actId="478"/>
          <ac:picMkLst>
            <pc:docMk/>
            <pc:sldMk cId="1033708148" sldId="1916"/>
            <ac:picMk id="16" creationId="{402DE46A-1893-AB94-D236-AC76EEBCB39A}"/>
          </ac:picMkLst>
        </pc:picChg>
        <pc:cxnChg chg="add mod">
          <ac:chgData name="Yoel Kortick" userId="167978f5-7f40-4909-85d5-d4149554ad4e" providerId="ADAL" clId="{C827556E-7181-4140-9D59-8A05511C85A1}" dt="2023-10-03T08:26:52.850" v="2887"/>
          <ac:cxnSpMkLst>
            <pc:docMk/>
            <pc:sldMk cId="1033708148" sldId="1916"/>
            <ac:cxnSpMk id="10" creationId="{EF8B0D0B-96EC-94A0-037D-0DA7D454C472}"/>
          </ac:cxnSpMkLst>
        </pc:cxnChg>
        <pc:cxnChg chg="add mod">
          <ac:chgData name="Yoel Kortick" userId="167978f5-7f40-4909-85d5-d4149554ad4e" providerId="ADAL" clId="{C827556E-7181-4140-9D59-8A05511C85A1}" dt="2023-10-03T08:26:57.303" v="2892" actId="1036"/>
          <ac:cxnSpMkLst>
            <pc:docMk/>
            <pc:sldMk cId="1033708148" sldId="1916"/>
            <ac:cxnSpMk id="11" creationId="{16E22F14-2ECB-14CE-121B-FAD6E1494298}"/>
          </ac:cxnSpMkLst>
        </pc:cxnChg>
        <pc:cxnChg chg="mod">
          <ac:chgData name="Yoel Kortick" userId="167978f5-7f40-4909-85d5-d4149554ad4e" providerId="ADAL" clId="{C827556E-7181-4140-9D59-8A05511C85A1}" dt="2023-10-03T08:26:16.152" v="2883" actId="14100"/>
          <ac:cxnSpMkLst>
            <pc:docMk/>
            <pc:sldMk cId="1033708148" sldId="1916"/>
            <ac:cxnSpMk id="22" creationId="{30B13870-0B09-0FFE-DE4D-A5FAA1560CA8}"/>
          </ac:cxnSpMkLst>
        </pc:cxnChg>
      </pc:sldChg>
      <pc:sldChg chg="modSp mod">
        <pc:chgData name="Yoel Kortick" userId="167978f5-7f40-4909-85d5-d4149554ad4e" providerId="ADAL" clId="{C827556E-7181-4140-9D59-8A05511C85A1}" dt="2023-10-03T08:40:56.985" v="3136" actId="6549"/>
        <pc:sldMkLst>
          <pc:docMk/>
          <pc:sldMk cId="2192348930" sldId="1919"/>
        </pc:sldMkLst>
        <pc:spChg chg="mod">
          <ac:chgData name="Yoel Kortick" userId="167978f5-7f40-4909-85d5-d4149554ad4e" providerId="ADAL" clId="{C827556E-7181-4140-9D59-8A05511C85A1}" dt="2023-10-03T08:40:56.985" v="3136" actId="6549"/>
          <ac:spMkLst>
            <pc:docMk/>
            <pc:sldMk cId="2192348930" sldId="1919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C827556E-7181-4140-9D59-8A05511C85A1}" dt="2023-10-03T08:29:21.415" v="2926" actId="478"/>
        <pc:sldMkLst>
          <pc:docMk/>
          <pc:sldMk cId="2263886579" sldId="1920"/>
        </pc:sldMkLst>
        <pc:spChg chg="mod">
          <ac:chgData name="Yoel Kortick" userId="167978f5-7f40-4909-85d5-d4149554ad4e" providerId="ADAL" clId="{C827556E-7181-4140-9D59-8A05511C85A1}" dt="2023-10-03T08:28:37.727" v="2911" actId="14100"/>
          <ac:spMkLst>
            <pc:docMk/>
            <pc:sldMk cId="2263886579" sldId="1920"/>
            <ac:spMk id="4" creationId="{2490F34D-A7E2-4EA9-8B1A-78371A1F1CD1}"/>
          </ac:spMkLst>
        </pc:spChg>
        <pc:spChg chg="del">
          <ac:chgData name="Yoel Kortick" userId="167978f5-7f40-4909-85d5-d4149554ad4e" providerId="ADAL" clId="{C827556E-7181-4140-9D59-8A05511C85A1}" dt="2023-10-03T08:28:28.366" v="2896" actId="478"/>
          <ac:spMkLst>
            <pc:docMk/>
            <pc:sldMk cId="2263886579" sldId="1920"/>
            <ac:spMk id="6" creationId="{51437E03-2202-BD59-0AB5-E125DCE5DDA7}"/>
          </ac:spMkLst>
        </pc:spChg>
        <pc:spChg chg="del">
          <ac:chgData name="Yoel Kortick" userId="167978f5-7f40-4909-85d5-d4149554ad4e" providerId="ADAL" clId="{C827556E-7181-4140-9D59-8A05511C85A1}" dt="2023-10-03T08:29:21.415" v="2926" actId="478"/>
          <ac:spMkLst>
            <pc:docMk/>
            <pc:sldMk cId="2263886579" sldId="1920"/>
            <ac:spMk id="7" creationId="{95CDE9BF-6FA5-04E4-F40A-818E43EC905B}"/>
          </ac:spMkLst>
        </pc:spChg>
        <pc:spChg chg="mod">
          <ac:chgData name="Yoel Kortick" userId="167978f5-7f40-4909-85d5-d4149554ad4e" providerId="ADAL" clId="{C827556E-7181-4140-9D59-8A05511C85A1}" dt="2023-10-03T08:29:10.967" v="2919" actId="1076"/>
          <ac:spMkLst>
            <pc:docMk/>
            <pc:sldMk cId="2263886579" sldId="1920"/>
            <ac:spMk id="8" creationId="{A0BCE4A0-215F-D61A-27DC-C0C3B424B3E4}"/>
          </ac:spMkLst>
        </pc:spChg>
        <pc:spChg chg="add mod">
          <ac:chgData name="Yoel Kortick" userId="167978f5-7f40-4909-85d5-d4149554ad4e" providerId="ADAL" clId="{C827556E-7181-4140-9D59-8A05511C85A1}" dt="2023-10-03T08:29:19.191" v="2925" actId="14100"/>
          <ac:spMkLst>
            <pc:docMk/>
            <pc:sldMk cId="2263886579" sldId="1920"/>
            <ac:spMk id="10" creationId="{975FDE61-428B-AF8A-A9D3-4D70A326F238}"/>
          </ac:spMkLst>
        </pc:spChg>
        <pc:picChg chg="del">
          <ac:chgData name="Yoel Kortick" userId="167978f5-7f40-4909-85d5-d4149554ad4e" providerId="ADAL" clId="{C827556E-7181-4140-9D59-8A05511C85A1}" dt="2023-10-03T08:28:14.848" v="2893" actId="478"/>
          <ac:picMkLst>
            <pc:docMk/>
            <pc:sldMk cId="2263886579" sldId="1920"/>
            <ac:picMk id="5" creationId="{9A519450-3C45-AD87-DF8D-150E667BF520}"/>
          </ac:picMkLst>
        </pc:picChg>
        <pc:picChg chg="add mod ord">
          <ac:chgData name="Yoel Kortick" userId="167978f5-7f40-4909-85d5-d4149554ad4e" providerId="ADAL" clId="{C827556E-7181-4140-9D59-8A05511C85A1}" dt="2023-10-03T08:28:55.706" v="2917" actId="167"/>
          <ac:picMkLst>
            <pc:docMk/>
            <pc:sldMk cId="2263886579" sldId="1920"/>
            <ac:picMk id="9" creationId="{B0672DC0-76CB-913B-F144-BDDBB7A2CD89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31:49.621" v="2980" actId="208"/>
        <pc:sldMkLst>
          <pc:docMk/>
          <pc:sldMk cId="2157013793" sldId="1921"/>
        </pc:sldMkLst>
        <pc:spChg chg="mod">
          <ac:chgData name="Yoel Kortick" userId="167978f5-7f40-4909-85d5-d4149554ad4e" providerId="ADAL" clId="{C827556E-7181-4140-9D59-8A05511C85A1}" dt="2023-10-03T08:31:39.192" v="2977" actId="1037"/>
          <ac:spMkLst>
            <pc:docMk/>
            <pc:sldMk cId="2157013793" sldId="1921"/>
            <ac:spMk id="6" creationId="{51437E03-2202-BD59-0AB5-E125DCE5DDA7}"/>
          </ac:spMkLst>
        </pc:spChg>
        <pc:spChg chg="del">
          <ac:chgData name="Yoel Kortick" userId="167978f5-7f40-4909-85d5-d4149554ad4e" providerId="ADAL" clId="{C827556E-7181-4140-9D59-8A05511C85A1}" dt="2023-10-03T08:31:46.831" v="2979" actId="478"/>
          <ac:spMkLst>
            <pc:docMk/>
            <pc:sldMk cId="2157013793" sldId="1921"/>
            <ac:spMk id="7" creationId="{95CDE9BF-6FA5-04E4-F40A-818E43EC905B}"/>
          </ac:spMkLst>
        </pc:spChg>
        <pc:spChg chg="mod">
          <ac:chgData name="Yoel Kortick" userId="167978f5-7f40-4909-85d5-d4149554ad4e" providerId="ADAL" clId="{C827556E-7181-4140-9D59-8A05511C85A1}" dt="2023-10-03T08:31:43.354" v="2978" actId="14100"/>
          <ac:spMkLst>
            <pc:docMk/>
            <pc:sldMk cId="2157013793" sldId="1921"/>
            <ac:spMk id="8" creationId="{A0BCE4A0-215F-D61A-27DC-C0C3B424B3E4}"/>
          </ac:spMkLst>
        </pc:spChg>
        <pc:picChg chg="add del mod ord">
          <ac:chgData name="Yoel Kortick" userId="167978f5-7f40-4909-85d5-d4149554ad4e" providerId="ADAL" clId="{C827556E-7181-4140-9D59-8A05511C85A1}" dt="2023-10-03T08:31:25.239" v="2964" actId="478"/>
          <ac:picMkLst>
            <pc:docMk/>
            <pc:sldMk cId="2157013793" sldId="1921"/>
            <ac:picMk id="5" creationId="{D510A28F-25F0-DB12-809B-0A37860234EE}"/>
          </ac:picMkLst>
        </pc:picChg>
        <pc:picChg chg="del">
          <ac:chgData name="Yoel Kortick" userId="167978f5-7f40-4909-85d5-d4149554ad4e" providerId="ADAL" clId="{C827556E-7181-4140-9D59-8A05511C85A1}" dt="2023-10-03T08:30:58.217" v="2956" actId="478"/>
          <ac:picMkLst>
            <pc:docMk/>
            <pc:sldMk cId="2157013793" sldId="1921"/>
            <ac:picMk id="9" creationId="{2B5CECFC-F8A7-6D44-80F2-F6E03D1A4F0C}"/>
          </ac:picMkLst>
        </pc:picChg>
        <pc:picChg chg="add mod ord">
          <ac:chgData name="Yoel Kortick" userId="167978f5-7f40-4909-85d5-d4149554ad4e" providerId="ADAL" clId="{C827556E-7181-4140-9D59-8A05511C85A1}" dt="2023-10-03T08:31:49.621" v="2980" actId="208"/>
          <ac:picMkLst>
            <pc:docMk/>
            <pc:sldMk cId="2157013793" sldId="1921"/>
            <ac:picMk id="11" creationId="{1A926376-92AD-4FC4-0FA7-61F5DFF1FBBE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35:40.257" v="3061" actId="14100"/>
        <pc:sldMkLst>
          <pc:docMk/>
          <pc:sldMk cId="3863300084" sldId="1922"/>
        </pc:sldMkLst>
        <pc:spChg chg="mod">
          <ac:chgData name="Yoel Kortick" userId="167978f5-7f40-4909-85d5-d4149554ad4e" providerId="ADAL" clId="{C827556E-7181-4140-9D59-8A05511C85A1}" dt="2023-10-03T08:35:17.177" v="3046" actId="1035"/>
          <ac:spMkLst>
            <pc:docMk/>
            <pc:sldMk cId="3863300084" sldId="1922"/>
            <ac:spMk id="6" creationId="{51437E03-2202-BD59-0AB5-E125DCE5DDA7}"/>
          </ac:spMkLst>
        </pc:spChg>
        <pc:spChg chg="add mod">
          <ac:chgData name="Yoel Kortick" userId="167978f5-7f40-4909-85d5-d4149554ad4e" providerId="ADAL" clId="{C827556E-7181-4140-9D59-8A05511C85A1}" dt="2023-10-03T08:35:40.257" v="3061" actId="14100"/>
          <ac:spMkLst>
            <pc:docMk/>
            <pc:sldMk cId="3863300084" sldId="1922"/>
            <ac:spMk id="11" creationId="{22324321-7540-6BFD-A8FB-6BC26C4E885B}"/>
          </ac:spMkLst>
        </pc:spChg>
        <pc:spChg chg="mod">
          <ac:chgData name="Yoel Kortick" userId="167978f5-7f40-4909-85d5-d4149554ad4e" providerId="ADAL" clId="{C827556E-7181-4140-9D59-8A05511C85A1}" dt="2023-10-03T08:35:10.740" v="3042" actId="14100"/>
          <ac:spMkLst>
            <pc:docMk/>
            <pc:sldMk cId="3863300084" sldId="1922"/>
            <ac:spMk id="16" creationId="{5A643A79-2931-BB28-6940-C319B2A5F6CB}"/>
          </ac:spMkLst>
        </pc:spChg>
        <pc:spChg chg="del">
          <ac:chgData name="Yoel Kortick" userId="167978f5-7f40-4909-85d5-d4149554ad4e" providerId="ADAL" clId="{C827556E-7181-4140-9D59-8A05511C85A1}" dt="2023-10-03T08:33:04.496" v="2988" actId="478"/>
          <ac:spMkLst>
            <pc:docMk/>
            <pc:sldMk cId="3863300084" sldId="1922"/>
            <ac:spMk id="17" creationId="{5D3C5E0A-D3F7-41EB-2D31-74462C81401B}"/>
          </ac:spMkLst>
        </pc:spChg>
        <pc:picChg chg="add del mod ord">
          <ac:chgData name="Yoel Kortick" userId="167978f5-7f40-4909-85d5-d4149554ad4e" providerId="ADAL" clId="{C827556E-7181-4140-9D59-8A05511C85A1}" dt="2023-10-03T08:34:20.327" v="3014" actId="478"/>
          <ac:picMkLst>
            <pc:docMk/>
            <pc:sldMk cId="3863300084" sldId="1922"/>
            <ac:picMk id="5" creationId="{7FE57D98-855C-7F08-3187-7A57786BE9A7}"/>
          </ac:picMkLst>
        </pc:picChg>
        <pc:picChg chg="add del ord">
          <ac:chgData name="Yoel Kortick" userId="167978f5-7f40-4909-85d5-d4149554ad4e" providerId="ADAL" clId="{C827556E-7181-4140-9D59-8A05511C85A1}" dt="2023-10-03T08:35:00.582" v="3038" actId="478"/>
          <ac:picMkLst>
            <pc:docMk/>
            <pc:sldMk cId="3863300084" sldId="1922"/>
            <ac:picMk id="8" creationId="{20CBB0DB-3432-C6F2-9CE9-C96549E3E533}"/>
          </ac:picMkLst>
        </pc:picChg>
        <pc:picChg chg="add mod ord">
          <ac:chgData name="Yoel Kortick" userId="167978f5-7f40-4909-85d5-d4149554ad4e" providerId="ADAL" clId="{C827556E-7181-4140-9D59-8A05511C85A1}" dt="2023-10-03T08:35:34.575" v="3060" actId="208"/>
          <ac:picMkLst>
            <pc:docMk/>
            <pc:sldMk cId="3863300084" sldId="1922"/>
            <ac:picMk id="10" creationId="{3C0A8707-E669-1A23-E0DF-1DC09F2BD39C}"/>
          </ac:picMkLst>
        </pc:picChg>
        <pc:picChg chg="del">
          <ac:chgData name="Yoel Kortick" userId="167978f5-7f40-4909-85d5-d4149554ad4e" providerId="ADAL" clId="{C827556E-7181-4140-9D59-8A05511C85A1}" dt="2023-10-03T08:32:47.452" v="2981" actId="478"/>
          <ac:picMkLst>
            <pc:docMk/>
            <pc:sldMk cId="3863300084" sldId="1922"/>
            <ac:picMk id="15" creationId="{4BD3D871-12FB-6E84-5790-C6D23E2A6E6F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33:51.011" v="3013" actId="208"/>
        <pc:sldMkLst>
          <pc:docMk/>
          <pc:sldMk cId="1276413062" sldId="1923"/>
        </pc:sldMkLst>
        <pc:spChg chg="mod">
          <ac:chgData name="Yoel Kortick" userId="167978f5-7f40-4909-85d5-d4149554ad4e" providerId="ADAL" clId="{C827556E-7181-4140-9D59-8A05511C85A1}" dt="2023-10-03T08:33:41.724" v="3001" actId="1037"/>
          <ac:spMkLst>
            <pc:docMk/>
            <pc:sldMk cId="1276413062" sldId="1923"/>
            <ac:spMk id="16" creationId="{5A643A79-2931-BB28-6940-C319B2A5F6CB}"/>
          </ac:spMkLst>
        </pc:spChg>
        <pc:spChg chg="mod">
          <ac:chgData name="Yoel Kortick" userId="167978f5-7f40-4909-85d5-d4149554ad4e" providerId="ADAL" clId="{C827556E-7181-4140-9D59-8A05511C85A1}" dt="2023-10-03T08:33:48.649" v="3012" actId="1038"/>
          <ac:spMkLst>
            <pc:docMk/>
            <pc:sldMk cId="1276413062" sldId="1923"/>
            <ac:spMk id="17" creationId="{5D3C5E0A-D3F7-41EB-2D31-74462C81401B}"/>
          </ac:spMkLst>
        </pc:spChg>
        <pc:picChg chg="del">
          <ac:chgData name="Yoel Kortick" userId="167978f5-7f40-4909-85d5-d4149554ad4e" providerId="ADAL" clId="{C827556E-7181-4140-9D59-8A05511C85A1}" dt="2023-10-03T08:33:31.657" v="2989" actId="478"/>
          <ac:picMkLst>
            <pc:docMk/>
            <pc:sldMk cId="1276413062" sldId="1923"/>
            <ac:picMk id="5" creationId="{9FAB1FD2-AAF2-5B61-B833-8F0C73A01440}"/>
          </ac:picMkLst>
        </pc:picChg>
        <pc:picChg chg="add mod ord">
          <ac:chgData name="Yoel Kortick" userId="167978f5-7f40-4909-85d5-d4149554ad4e" providerId="ADAL" clId="{C827556E-7181-4140-9D59-8A05511C85A1}" dt="2023-10-03T08:33:51.011" v="3013" actId="208"/>
          <ac:picMkLst>
            <pc:docMk/>
            <pc:sldMk cId="1276413062" sldId="1923"/>
            <ac:picMk id="6" creationId="{B4855504-0F04-7F76-8CD8-599793D0467D}"/>
          </ac:picMkLst>
        </pc:picChg>
      </pc:sldChg>
      <pc:sldChg chg="del">
        <pc:chgData name="Yoel Kortick" userId="167978f5-7f40-4909-85d5-d4149554ad4e" providerId="ADAL" clId="{C827556E-7181-4140-9D59-8A05511C85A1}" dt="2023-10-03T08:41:25.043" v="3137" actId="47"/>
        <pc:sldMkLst>
          <pc:docMk/>
          <pc:sldMk cId="318860872" sldId="1924"/>
        </pc:sldMkLst>
      </pc:sldChg>
      <pc:sldChg chg="addSp delSp modSp mod">
        <pc:chgData name="Yoel Kortick" userId="167978f5-7f40-4909-85d5-d4149554ad4e" providerId="ADAL" clId="{C827556E-7181-4140-9D59-8A05511C85A1}" dt="2023-10-03T08:44:15.611" v="3144" actId="14100"/>
        <pc:sldMkLst>
          <pc:docMk/>
          <pc:sldMk cId="1542647994" sldId="1925"/>
        </pc:sldMkLst>
        <pc:spChg chg="mod">
          <ac:chgData name="Yoel Kortick" userId="167978f5-7f40-4909-85d5-d4149554ad4e" providerId="ADAL" clId="{C827556E-7181-4140-9D59-8A05511C85A1}" dt="2023-10-03T08:44:15.611" v="3144" actId="14100"/>
          <ac:spMkLst>
            <pc:docMk/>
            <pc:sldMk cId="1542647994" sldId="1925"/>
            <ac:spMk id="4" creationId="{2490F34D-A7E2-4EA9-8B1A-78371A1F1CD1}"/>
          </ac:spMkLst>
        </pc:spChg>
        <pc:spChg chg="mod">
          <ac:chgData name="Yoel Kortick" userId="167978f5-7f40-4909-85d5-d4149554ad4e" providerId="ADAL" clId="{C827556E-7181-4140-9D59-8A05511C85A1}" dt="2023-10-03T08:37:35.702" v="3082" actId="1035"/>
          <ac:spMkLst>
            <pc:docMk/>
            <pc:sldMk cId="1542647994" sldId="1925"/>
            <ac:spMk id="16" creationId="{5A643A79-2931-BB28-6940-C319B2A5F6CB}"/>
          </ac:spMkLst>
        </pc:spChg>
        <pc:spChg chg="mod">
          <ac:chgData name="Yoel Kortick" userId="167978f5-7f40-4909-85d5-d4149554ad4e" providerId="ADAL" clId="{C827556E-7181-4140-9D59-8A05511C85A1}" dt="2023-10-03T08:37:28.655" v="3069" actId="14100"/>
          <ac:spMkLst>
            <pc:docMk/>
            <pc:sldMk cId="1542647994" sldId="1925"/>
            <ac:spMk id="17" creationId="{5D3C5E0A-D3F7-41EB-2D31-74462C81401B}"/>
          </ac:spMkLst>
        </pc:spChg>
        <pc:picChg chg="add del mod ord">
          <ac:chgData name="Yoel Kortick" userId="167978f5-7f40-4909-85d5-d4149554ad4e" providerId="ADAL" clId="{C827556E-7181-4140-9D59-8A05511C85A1}" dt="2023-10-03T08:43:31.737" v="3138" actId="478"/>
          <ac:picMkLst>
            <pc:docMk/>
            <pc:sldMk cId="1542647994" sldId="1925"/>
            <ac:picMk id="5" creationId="{4933C85C-7558-4E3F-B8CF-E2810016D901}"/>
          </ac:picMkLst>
        </pc:picChg>
        <pc:picChg chg="del">
          <ac:chgData name="Yoel Kortick" userId="167978f5-7f40-4909-85d5-d4149554ad4e" providerId="ADAL" clId="{C827556E-7181-4140-9D59-8A05511C85A1}" dt="2023-10-03T08:37:15.428" v="3062" actId="478"/>
          <ac:picMkLst>
            <pc:docMk/>
            <pc:sldMk cId="1542647994" sldId="1925"/>
            <ac:picMk id="6" creationId="{AEDDDCD5-8DF1-3492-114D-D1E007E6B484}"/>
          </ac:picMkLst>
        </pc:picChg>
        <pc:picChg chg="add mod ord">
          <ac:chgData name="Yoel Kortick" userId="167978f5-7f40-4909-85d5-d4149554ad4e" providerId="ADAL" clId="{C827556E-7181-4140-9D59-8A05511C85A1}" dt="2023-10-03T08:44:12.006" v="3143" actId="1035"/>
          <ac:picMkLst>
            <pc:docMk/>
            <pc:sldMk cId="1542647994" sldId="1925"/>
            <ac:picMk id="8" creationId="{51D09687-3DBC-64E2-55B4-0E8F7C49E2A3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44:26.659" v="3148" actId="208"/>
        <pc:sldMkLst>
          <pc:docMk/>
          <pc:sldMk cId="3948585402" sldId="1926"/>
        </pc:sldMkLst>
        <pc:spChg chg="mod">
          <ac:chgData name="Yoel Kortick" userId="167978f5-7f40-4909-85d5-d4149554ad4e" providerId="ADAL" clId="{C827556E-7181-4140-9D59-8A05511C85A1}" dt="2023-10-03T08:38:26.418" v="3111" actId="14100"/>
          <ac:spMkLst>
            <pc:docMk/>
            <pc:sldMk cId="3948585402" sldId="1926"/>
            <ac:spMk id="4" creationId="{2490F34D-A7E2-4EA9-8B1A-78371A1F1CD1}"/>
          </ac:spMkLst>
        </pc:spChg>
        <pc:spChg chg="add mod">
          <ac:chgData name="Yoel Kortick" userId="167978f5-7f40-4909-85d5-d4149554ad4e" providerId="ADAL" clId="{C827556E-7181-4140-9D59-8A05511C85A1}" dt="2023-10-03T08:38:52.842" v="3131" actId="1038"/>
          <ac:spMkLst>
            <pc:docMk/>
            <pc:sldMk cId="3948585402" sldId="1926"/>
            <ac:spMk id="7" creationId="{0A24A7A3-E67C-BB31-737D-D52D11D99A63}"/>
          </ac:spMkLst>
        </pc:spChg>
        <pc:spChg chg="mod">
          <ac:chgData name="Yoel Kortick" userId="167978f5-7f40-4909-85d5-d4149554ad4e" providerId="ADAL" clId="{C827556E-7181-4140-9D59-8A05511C85A1}" dt="2023-10-03T08:38:39.681" v="3119" actId="1035"/>
          <ac:spMkLst>
            <pc:docMk/>
            <pc:sldMk cId="3948585402" sldId="1926"/>
            <ac:spMk id="16" creationId="{5A643A79-2931-BB28-6940-C319B2A5F6CB}"/>
          </ac:spMkLst>
        </pc:spChg>
        <pc:picChg chg="del">
          <ac:chgData name="Yoel Kortick" userId="167978f5-7f40-4909-85d5-d4149554ad4e" providerId="ADAL" clId="{C827556E-7181-4140-9D59-8A05511C85A1}" dt="2023-10-03T08:38:27.945" v="3112" actId="478"/>
          <ac:picMkLst>
            <pc:docMk/>
            <pc:sldMk cId="3948585402" sldId="1926"/>
            <ac:picMk id="5" creationId="{2F392353-3B32-8A2D-0772-8454C73B34B1}"/>
          </ac:picMkLst>
        </pc:picChg>
        <pc:picChg chg="add del mod ord">
          <ac:chgData name="Yoel Kortick" userId="167978f5-7f40-4909-85d5-d4149554ad4e" providerId="ADAL" clId="{C827556E-7181-4140-9D59-8A05511C85A1}" dt="2023-10-03T08:44:19.343" v="3145" actId="478"/>
          <ac:picMkLst>
            <pc:docMk/>
            <pc:sldMk cId="3948585402" sldId="1926"/>
            <ac:picMk id="6" creationId="{9D040538-EFA9-7A0C-04BB-4D5461F9C9EC}"/>
          </ac:picMkLst>
        </pc:picChg>
        <pc:picChg chg="add mod ord">
          <ac:chgData name="Yoel Kortick" userId="167978f5-7f40-4909-85d5-d4149554ad4e" providerId="ADAL" clId="{C827556E-7181-4140-9D59-8A05511C85A1}" dt="2023-10-03T08:44:26.659" v="3148" actId="208"/>
          <ac:picMkLst>
            <pc:docMk/>
            <pc:sldMk cId="3948585402" sldId="1926"/>
            <ac:picMk id="9" creationId="{5D64BC88-6DEC-7AE7-3CD7-5D85D86BC253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8:50:01.906" v="3177" actId="208"/>
        <pc:sldMkLst>
          <pc:docMk/>
          <pc:sldMk cId="2275387395" sldId="1927"/>
        </pc:sldMkLst>
        <pc:spChg chg="mod">
          <ac:chgData name="Yoel Kortick" userId="167978f5-7f40-4909-85d5-d4149554ad4e" providerId="ADAL" clId="{C827556E-7181-4140-9D59-8A05511C85A1}" dt="2023-10-03T08:49:59.381" v="3176" actId="14100"/>
          <ac:spMkLst>
            <pc:docMk/>
            <pc:sldMk cId="2275387395" sldId="1927"/>
            <ac:spMk id="16" creationId="{5A643A79-2931-BB28-6940-C319B2A5F6CB}"/>
          </ac:spMkLst>
        </pc:spChg>
        <pc:picChg chg="add del mod ord">
          <ac:chgData name="Yoel Kortick" userId="167978f5-7f40-4909-85d5-d4149554ad4e" providerId="ADAL" clId="{C827556E-7181-4140-9D59-8A05511C85A1}" dt="2023-10-03T08:49:51.005" v="3172" actId="478"/>
          <ac:picMkLst>
            <pc:docMk/>
            <pc:sldMk cId="2275387395" sldId="1927"/>
            <ac:picMk id="5" creationId="{9EB49EBC-2CC4-23DB-77E6-17E0811B55D2}"/>
          </ac:picMkLst>
        </pc:picChg>
        <pc:picChg chg="del">
          <ac:chgData name="Yoel Kortick" userId="167978f5-7f40-4909-85d5-d4149554ad4e" providerId="ADAL" clId="{C827556E-7181-4140-9D59-8A05511C85A1}" dt="2023-10-03T08:48:12.370" v="3164" actId="478"/>
          <ac:picMkLst>
            <pc:docMk/>
            <pc:sldMk cId="2275387395" sldId="1927"/>
            <ac:picMk id="6" creationId="{BBDD4CE2-5B20-1005-23B1-BD3EB950AD8E}"/>
          </ac:picMkLst>
        </pc:picChg>
        <pc:picChg chg="add mod ord">
          <ac:chgData name="Yoel Kortick" userId="167978f5-7f40-4909-85d5-d4149554ad4e" providerId="ADAL" clId="{C827556E-7181-4140-9D59-8A05511C85A1}" dt="2023-10-03T08:50:01.906" v="3177" actId="208"/>
          <ac:picMkLst>
            <pc:docMk/>
            <pc:sldMk cId="2275387395" sldId="1927"/>
            <ac:picMk id="8" creationId="{DB3E6A8C-5845-6A69-8BA5-D55CE0B9FE5E}"/>
          </ac:picMkLst>
        </pc:picChg>
      </pc:sldChg>
      <pc:sldChg chg="modSp mod">
        <pc:chgData name="Yoel Kortick" userId="167978f5-7f40-4909-85d5-d4149554ad4e" providerId="ADAL" clId="{C827556E-7181-4140-9D59-8A05511C85A1}" dt="2023-10-03T05:46:12.229" v="107" actId="20577"/>
        <pc:sldMkLst>
          <pc:docMk/>
          <pc:sldMk cId="3512637652" sldId="1944"/>
        </pc:sldMkLst>
        <pc:spChg chg="mod">
          <ac:chgData name="Yoel Kortick" userId="167978f5-7f40-4909-85d5-d4149554ad4e" providerId="ADAL" clId="{C827556E-7181-4140-9D59-8A05511C85A1}" dt="2023-10-03T05:46:12.229" v="107" actId="20577"/>
          <ac:spMkLst>
            <pc:docMk/>
            <pc:sldMk cId="3512637652" sldId="1944"/>
            <ac:spMk id="4" creationId="{76BE7AB8-528A-4254-8CB2-E61AC68FA88F}"/>
          </ac:spMkLst>
        </pc:spChg>
      </pc:sldChg>
      <pc:sldChg chg="addSp delSp modSp mod">
        <pc:chgData name="Yoel Kortick" userId="167978f5-7f40-4909-85d5-d4149554ad4e" providerId="ADAL" clId="{C827556E-7181-4140-9D59-8A05511C85A1}" dt="2023-10-03T05:58:50.320" v="201" actId="14100"/>
        <pc:sldMkLst>
          <pc:docMk/>
          <pc:sldMk cId="1680976518" sldId="1946"/>
        </pc:sldMkLst>
        <pc:spChg chg="mod">
          <ac:chgData name="Yoel Kortick" userId="167978f5-7f40-4909-85d5-d4149554ad4e" providerId="ADAL" clId="{C827556E-7181-4140-9D59-8A05511C85A1}" dt="2023-10-03T05:58:16.479" v="194" actId="20577"/>
          <ac:spMkLst>
            <pc:docMk/>
            <pc:sldMk cId="1680976518" sldId="1946"/>
            <ac:spMk id="4" creationId="{76BE7AB8-528A-4254-8CB2-E61AC68FA88F}"/>
          </ac:spMkLst>
        </pc:spChg>
        <pc:spChg chg="add mod">
          <ac:chgData name="Yoel Kortick" userId="167978f5-7f40-4909-85d5-d4149554ad4e" providerId="ADAL" clId="{C827556E-7181-4140-9D59-8A05511C85A1}" dt="2023-10-03T05:58:50.320" v="201" actId="14100"/>
          <ac:spMkLst>
            <pc:docMk/>
            <pc:sldMk cId="1680976518" sldId="1946"/>
            <ac:spMk id="7" creationId="{93D8B3C9-42A3-216C-B274-5F91A8C0797B}"/>
          </ac:spMkLst>
        </pc:spChg>
        <pc:spChg chg="mod">
          <ac:chgData name="Yoel Kortick" userId="167978f5-7f40-4909-85d5-d4149554ad4e" providerId="ADAL" clId="{C827556E-7181-4140-9D59-8A05511C85A1}" dt="2023-10-03T05:57:35.479" v="119" actId="1076"/>
          <ac:spMkLst>
            <pc:docMk/>
            <pc:sldMk cId="1680976518" sldId="1946"/>
            <ac:spMk id="8" creationId="{869DF057-C640-5442-2D93-6C27F9504637}"/>
          </ac:spMkLst>
        </pc:spChg>
        <pc:spChg chg="del">
          <ac:chgData name="Yoel Kortick" userId="167978f5-7f40-4909-85d5-d4149554ad4e" providerId="ADAL" clId="{C827556E-7181-4140-9D59-8A05511C85A1}" dt="2023-10-03T05:57:11.752" v="111" actId="478"/>
          <ac:spMkLst>
            <pc:docMk/>
            <pc:sldMk cId="1680976518" sldId="1946"/>
            <ac:spMk id="11" creationId="{68B0ED08-4409-9CA8-2A22-BBB206E0F15F}"/>
          </ac:spMkLst>
        </pc:spChg>
        <pc:spChg chg="mod">
          <ac:chgData name="Yoel Kortick" userId="167978f5-7f40-4909-85d5-d4149554ad4e" providerId="ADAL" clId="{C827556E-7181-4140-9D59-8A05511C85A1}" dt="2023-10-03T05:57:51.867" v="124" actId="14100"/>
          <ac:spMkLst>
            <pc:docMk/>
            <pc:sldMk cId="1680976518" sldId="1946"/>
            <ac:spMk id="12" creationId="{EECB2DFF-D59D-4B18-1F95-0146F441E60C}"/>
          </ac:spMkLst>
        </pc:spChg>
        <pc:picChg chg="add mod ord">
          <ac:chgData name="Yoel Kortick" userId="167978f5-7f40-4909-85d5-d4149554ad4e" providerId="ADAL" clId="{C827556E-7181-4140-9D59-8A05511C85A1}" dt="2023-10-03T05:57:35.479" v="119" actId="1076"/>
          <ac:picMkLst>
            <pc:docMk/>
            <pc:sldMk cId="1680976518" sldId="1946"/>
            <ac:picMk id="5" creationId="{4EF9DA64-B93E-D8AA-2A10-6016DCCEC522}"/>
          </ac:picMkLst>
        </pc:picChg>
        <pc:picChg chg="add mod ord">
          <ac:chgData name="Yoel Kortick" userId="167978f5-7f40-4909-85d5-d4149554ad4e" providerId="ADAL" clId="{C827556E-7181-4140-9D59-8A05511C85A1}" dt="2023-10-03T05:58:24.718" v="196" actId="167"/>
          <ac:picMkLst>
            <pc:docMk/>
            <pc:sldMk cId="1680976518" sldId="1946"/>
            <ac:picMk id="6" creationId="{E4DD2B8B-5796-B7E7-B2ED-E3AF8C86A1FB}"/>
          </ac:picMkLst>
        </pc:picChg>
        <pc:picChg chg="del">
          <ac:chgData name="Yoel Kortick" userId="167978f5-7f40-4909-85d5-d4149554ad4e" providerId="ADAL" clId="{C827556E-7181-4140-9D59-8A05511C85A1}" dt="2023-10-02T14:55:58.993" v="27" actId="478"/>
          <ac:picMkLst>
            <pc:docMk/>
            <pc:sldMk cId="1680976518" sldId="1946"/>
            <ac:picMk id="7" creationId="{57093B9F-349E-4460-1DD7-6445AFE54839}"/>
          </ac:picMkLst>
        </pc:picChg>
        <pc:picChg chg="del mod">
          <ac:chgData name="Yoel Kortick" userId="167978f5-7f40-4909-85d5-d4149554ad4e" providerId="ADAL" clId="{C827556E-7181-4140-9D59-8A05511C85A1}" dt="2023-10-03T05:57:07.522" v="110" actId="478"/>
          <ac:picMkLst>
            <pc:docMk/>
            <pc:sldMk cId="1680976518" sldId="1946"/>
            <ac:picMk id="10" creationId="{6BE724F6-E1BC-74C2-6322-B8FCCA263BE6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6:12:09.517" v="498" actId="1036"/>
        <pc:sldMkLst>
          <pc:docMk/>
          <pc:sldMk cId="974361067" sldId="1947"/>
        </pc:sldMkLst>
        <pc:spChg chg="add del">
          <ac:chgData name="Yoel Kortick" userId="167978f5-7f40-4909-85d5-d4149554ad4e" providerId="ADAL" clId="{C827556E-7181-4140-9D59-8A05511C85A1}" dt="2023-10-03T06:11:03.116" v="370" actId="478"/>
          <ac:spMkLst>
            <pc:docMk/>
            <pc:sldMk cId="974361067" sldId="1947"/>
            <ac:spMk id="5" creationId="{FFA22AD6-7406-EF20-1D15-99B8D87A7C46}"/>
          </ac:spMkLst>
        </pc:spChg>
        <pc:spChg chg="mod">
          <ac:chgData name="Yoel Kortick" userId="167978f5-7f40-4909-85d5-d4149554ad4e" providerId="ADAL" clId="{C827556E-7181-4140-9D59-8A05511C85A1}" dt="2023-10-03T06:10:45.087" v="363" actId="27636"/>
          <ac:spMkLst>
            <pc:docMk/>
            <pc:sldMk cId="974361067" sldId="1947"/>
            <ac:spMk id="8" creationId="{43FE6D66-58E6-9C6B-93F4-50CA6818DD17}"/>
          </ac:spMkLst>
        </pc:spChg>
        <pc:spChg chg="add mod">
          <ac:chgData name="Yoel Kortick" userId="167978f5-7f40-4909-85d5-d4149554ad4e" providerId="ADAL" clId="{C827556E-7181-4140-9D59-8A05511C85A1}" dt="2023-10-03T06:12:00.823" v="493" actId="207"/>
          <ac:spMkLst>
            <pc:docMk/>
            <pc:sldMk cId="974361067" sldId="1947"/>
            <ac:spMk id="12" creationId="{16D67ABA-84B0-850B-E751-6E828C50462B}"/>
          </ac:spMkLst>
        </pc:spChg>
        <pc:spChg chg="add mod">
          <ac:chgData name="Yoel Kortick" userId="167978f5-7f40-4909-85d5-d4149554ad4e" providerId="ADAL" clId="{C827556E-7181-4140-9D59-8A05511C85A1}" dt="2023-10-03T06:12:09.517" v="498" actId="1036"/>
          <ac:spMkLst>
            <pc:docMk/>
            <pc:sldMk cId="974361067" sldId="1947"/>
            <ac:spMk id="13" creationId="{E3987254-45CC-1B13-2F8D-B978314CA6DA}"/>
          </ac:spMkLst>
        </pc:spChg>
        <pc:picChg chg="add mod">
          <ac:chgData name="Yoel Kortick" userId="167978f5-7f40-4909-85d5-d4149554ad4e" providerId="ADAL" clId="{C827556E-7181-4140-9D59-8A05511C85A1}" dt="2023-10-03T06:10:54.053" v="368" actId="208"/>
          <ac:picMkLst>
            <pc:docMk/>
            <pc:sldMk cId="974361067" sldId="1947"/>
            <ac:picMk id="4" creationId="{389F0BDC-5248-86EE-8F07-EAB8FF9C91FA}"/>
          </ac:picMkLst>
        </pc:picChg>
        <pc:picChg chg="del">
          <ac:chgData name="Yoel Kortick" userId="167978f5-7f40-4909-85d5-d4149554ad4e" providerId="ADAL" clId="{C827556E-7181-4140-9D59-8A05511C85A1}" dt="2023-10-03T06:10:46.663" v="364" actId="478"/>
          <ac:picMkLst>
            <pc:docMk/>
            <pc:sldMk cId="974361067" sldId="1947"/>
            <ac:picMk id="7" creationId="{02E2BD1A-A2B2-E11D-1FBF-F40A828A1E69}"/>
          </ac:picMkLst>
        </pc:picChg>
        <pc:cxnChg chg="add">
          <ac:chgData name="Yoel Kortick" userId="167978f5-7f40-4909-85d5-d4149554ad4e" providerId="ADAL" clId="{C827556E-7181-4140-9D59-8A05511C85A1}" dt="2023-10-03T06:11:08.682" v="371" actId="11529"/>
          <ac:cxnSpMkLst>
            <pc:docMk/>
            <pc:sldMk cId="974361067" sldId="1947"/>
            <ac:cxnSpMk id="9" creationId="{48F73D7B-8FA8-D3C0-C4AA-E76B2DD25D8F}"/>
          </ac:cxnSpMkLst>
        </pc:cxnChg>
        <pc:cxnChg chg="add mod">
          <ac:chgData name="Yoel Kortick" userId="167978f5-7f40-4909-85d5-d4149554ad4e" providerId="ADAL" clId="{C827556E-7181-4140-9D59-8A05511C85A1}" dt="2023-10-03T06:11:19.845" v="394" actId="1036"/>
          <ac:cxnSpMkLst>
            <pc:docMk/>
            <pc:sldMk cId="974361067" sldId="1947"/>
            <ac:cxnSpMk id="10" creationId="{C4A820E8-07DB-71D3-4EA2-3D2A1DB20FAD}"/>
          </ac:cxnSpMkLst>
        </pc:cxnChg>
        <pc:cxnChg chg="add mod">
          <ac:chgData name="Yoel Kortick" userId="167978f5-7f40-4909-85d5-d4149554ad4e" providerId="ADAL" clId="{C827556E-7181-4140-9D59-8A05511C85A1}" dt="2023-10-03T06:11:26.043" v="431" actId="1037"/>
          <ac:cxnSpMkLst>
            <pc:docMk/>
            <pc:sldMk cId="974361067" sldId="1947"/>
            <ac:cxnSpMk id="11" creationId="{A6475F6E-629F-B5A3-F874-C1EAD012370E}"/>
          </ac:cxnSpMkLst>
        </pc:cxnChg>
      </pc:sldChg>
      <pc:sldChg chg="addSp delSp modSp mod">
        <pc:chgData name="Yoel Kortick" userId="167978f5-7f40-4909-85d5-d4149554ad4e" providerId="ADAL" clId="{C827556E-7181-4140-9D59-8A05511C85A1}" dt="2023-10-03T06:08:42.611" v="326" actId="21"/>
        <pc:sldMkLst>
          <pc:docMk/>
          <pc:sldMk cId="181661558" sldId="1948"/>
        </pc:sldMkLst>
        <pc:spChg chg="del">
          <ac:chgData name="Yoel Kortick" userId="167978f5-7f40-4909-85d5-d4149554ad4e" providerId="ADAL" clId="{C827556E-7181-4140-9D59-8A05511C85A1}" dt="2023-10-03T06:08:42.611" v="326" actId="21"/>
          <ac:spMkLst>
            <pc:docMk/>
            <pc:sldMk cId="181661558" sldId="1948"/>
            <ac:spMk id="2" creationId="{041D47CB-DBF3-C5C9-C489-2A0B2BB730A4}"/>
          </ac:spMkLst>
        </pc:spChg>
        <pc:spChg chg="mod">
          <ac:chgData name="Yoel Kortick" userId="167978f5-7f40-4909-85d5-d4149554ad4e" providerId="ADAL" clId="{C827556E-7181-4140-9D59-8A05511C85A1}" dt="2023-10-03T06:08:31.537" v="316" actId="14100"/>
          <ac:spMkLst>
            <pc:docMk/>
            <pc:sldMk cId="181661558" sldId="1948"/>
            <ac:spMk id="4" creationId="{76BE7AB8-528A-4254-8CB2-E61AC68FA88F}"/>
          </ac:spMkLst>
        </pc:spChg>
        <pc:picChg chg="del">
          <ac:chgData name="Yoel Kortick" userId="167978f5-7f40-4909-85d5-d4149554ad4e" providerId="ADAL" clId="{C827556E-7181-4140-9D59-8A05511C85A1}" dt="2023-10-03T06:08:32.847" v="317" actId="478"/>
          <ac:picMkLst>
            <pc:docMk/>
            <pc:sldMk cId="181661558" sldId="1948"/>
            <ac:picMk id="5" creationId="{021399B4-9CCE-1A7B-098E-05B8ACF5A0B5}"/>
          </ac:picMkLst>
        </pc:picChg>
        <pc:picChg chg="add mod ord">
          <ac:chgData name="Yoel Kortick" userId="167978f5-7f40-4909-85d5-d4149554ad4e" providerId="ADAL" clId="{C827556E-7181-4140-9D59-8A05511C85A1}" dt="2023-10-03T06:08:39.445" v="325" actId="167"/>
          <ac:picMkLst>
            <pc:docMk/>
            <pc:sldMk cId="181661558" sldId="1948"/>
            <ac:picMk id="7" creationId="{54F94F01-1616-5542-F534-F32B925A091C}"/>
          </ac:picMkLst>
        </pc:picChg>
      </pc:sldChg>
      <pc:sldChg chg="del">
        <pc:chgData name="Yoel Kortick" userId="167978f5-7f40-4909-85d5-d4149554ad4e" providerId="ADAL" clId="{C827556E-7181-4140-9D59-8A05511C85A1}" dt="2023-10-03T06:13:37.492" v="499" actId="47"/>
        <pc:sldMkLst>
          <pc:docMk/>
          <pc:sldMk cId="1517968366" sldId="1949"/>
        </pc:sldMkLst>
      </pc:sldChg>
      <pc:sldChg chg="addSp delSp modSp mod">
        <pc:chgData name="Yoel Kortick" userId="167978f5-7f40-4909-85d5-d4149554ad4e" providerId="ADAL" clId="{C827556E-7181-4140-9D59-8A05511C85A1}" dt="2023-10-03T06:15:16.507" v="534" actId="14100"/>
        <pc:sldMkLst>
          <pc:docMk/>
          <pc:sldMk cId="596913634" sldId="1950"/>
        </pc:sldMkLst>
        <pc:spChg chg="mod">
          <ac:chgData name="Yoel Kortick" userId="167978f5-7f40-4909-85d5-d4149554ad4e" providerId="ADAL" clId="{C827556E-7181-4140-9D59-8A05511C85A1}" dt="2023-10-03T06:15:08.616" v="531" actId="1037"/>
          <ac:spMkLst>
            <pc:docMk/>
            <pc:sldMk cId="596913634" sldId="1950"/>
            <ac:spMk id="6" creationId="{4A8B0BBA-785B-14C1-8F78-BB2B5014AAD5}"/>
          </ac:spMkLst>
        </pc:spChg>
        <pc:spChg chg="mod">
          <ac:chgData name="Yoel Kortick" userId="167978f5-7f40-4909-85d5-d4149554ad4e" providerId="ADAL" clId="{C827556E-7181-4140-9D59-8A05511C85A1}" dt="2023-10-03T06:14:50.016" v="500" actId="14100"/>
          <ac:spMkLst>
            <pc:docMk/>
            <pc:sldMk cId="596913634" sldId="1950"/>
            <ac:spMk id="8" creationId="{43FE6D66-58E6-9C6B-93F4-50CA6818DD17}"/>
          </ac:spMkLst>
        </pc:spChg>
        <pc:spChg chg="mod">
          <ac:chgData name="Yoel Kortick" userId="167978f5-7f40-4909-85d5-d4149554ad4e" providerId="ADAL" clId="{C827556E-7181-4140-9D59-8A05511C85A1}" dt="2023-10-03T06:15:16.507" v="534" actId="14100"/>
          <ac:spMkLst>
            <pc:docMk/>
            <pc:sldMk cId="596913634" sldId="1950"/>
            <ac:spMk id="9" creationId="{2D72A5BD-91E7-32C7-A765-F35660B9AF50}"/>
          </ac:spMkLst>
        </pc:spChg>
        <pc:picChg chg="add mod ord">
          <ac:chgData name="Yoel Kortick" userId="167978f5-7f40-4909-85d5-d4149554ad4e" providerId="ADAL" clId="{C827556E-7181-4140-9D59-8A05511C85A1}" dt="2023-10-03T06:15:00.387" v="509" actId="167"/>
          <ac:picMkLst>
            <pc:docMk/>
            <pc:sldMk cId="596913634" sldId="1950"/>
            <ac:picMk id="4" creationId="{2D9EED20-AD4F-0ED7-32D9-16631545C46F}"/>
          </ac:picMkLst>
        </pc:picChg>
        <pc:picChg chg="del">
          <ac:chgData name="Yoel Kortick" userId="167978f5-7f40-4909-85d5-d4149554ad4e" providerId="ADAL" clId="{C827556E-7181-4140-9D59-8A05511C85A1}" dt="2023-10-03T06:14:52.091" v="501" actId="478"/>
          <ac:picMkLst>
            <pc:docMk/>
            <pc:sldMk cId="596913634" sldId="1950"/>
            <ac:picMk id="7" creationId="{FFD9BB30-5C5C-5AA8-F092-B9ED8677F230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6:16:58.881" v="568" actId="14100"/>
        <pc:sldMkLst>
          <pc:docMk/>
          <pc:sldMk cId="4012024875" sldId="1951"/>
        </pc:sldMkLst>
        <pc:spChg chg="mod">
          <ac:chgData name="Yoel Kortick" userId="167978f5-7f40-4909-85d5-d4149554ad4e" providerId="ADAL" clId="{C827556E-7181-4140-9D59-8A05511C85A1}" dt="2023-10-03T06:16:20.174" v="540" actId="1076"/>
          <ac:spMkLst>
            <pc:docMk/>
            <pc:sldMk cId="4012024875" sldId="1951"/>
            <ac:spMk id="6" creationId="{4A8B0BBA-785B-14C1-8F78-BB2B5014AAD5}"/>
          </ac:spMkLst>
        </pc:spChg>
        <pc:spChg chg="add mod">
          <ac:chgData name="Yoel Kortick" userId="167978f5-7f40-4909-85d5-d4149554ad4e" providerId="ADAL" clId="{C827556E-7181-4140-9D59-8A05511C85A1}" dt="2023-10-03T06:16:58.881" v="568" actId="14100"/>
          <ac:spMkLst>
            <pc:docMk/>
            <pc:sldMk cId="4012024875" sldId="1951"/>
            <ac:spMk id="7" creationId="{CC1EE7CA-ED1A-58AC-2E8C-324B16A19546}"/>
          </ac:spMkLst>
        </pc:spChg>
        <pc:spChg chg="mod">
          <ac:chgData name="Yoel Kortick" userId="167978f5-7f40-4909-85d5-d4149554ad4e" providerId="ADAL" clId="{C827556E-7181-4140-9D59-8A05511C85A1}" dt="2023-10-03T06:16:55.526" v="567" actId="14100"/>
          <ac:spMkLst>
            <pc:docMk/>
            <pc:sldMk cId="4012024875" sldId="1951"/>
            <ac:spMk id="9" creationId="{2D72A5BD-91E7-32C7-A765-F35660B9AF50}"/>
          </ac:spMkLst>
        </pc:spChg>
        <pc:picChg chg="del">
          <ac:chgData name="Yoel Kortick" userId="167978f5-7f40-4909-85d5-d4149554ad4e" providerId="ADAL" clId="{C827556E-7181-4140-9D59-8A05511C85A1}" dt="2023-10-03T06:16:08.934" v="535" actId="478"/>
          <ac:picMkLst>
            <pc:docMk/>
            <pc:sldMk cId="4012024875" sldId="1951"/>
            <ac:picMk id="4" creationId="{10E735B8-D5D8-F564-D62D-211EC6B22862}"/>
          </ac:picMkLst>
        </pc:picChg>
        <pc:picChg chg="add mod ord">
          <ac:chgData name="Yoel Kortick" userId="167978f5-7f40-4909-85d5-d4149554ad4e" providerId="ADAL" clId="{C827556E-7181-4140-9D59-8A05511C85A1}" dt="2023-10-03T06:16:23.243" v="541" actId="167"/>
          <ac:picMkLst>
            <pc:docMk/>
            <pc:sldMk cId="4012024875" sldId="1951"/>
            <ac:picMk id="5" creationId="{78C3D9B9-DF34-C9DC-7A16-FAF0F352ED1D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6:17:49.889" v="576" actId="208"/>
        <pc:sldMkLst>
          <pc:docMk/>
          <pc:sldMk cId="3229630756" sldId="1952"/>
        </pc:sldMkLst>
        <pc:spChg chg="mod">
          <ac:chgData name="Yoel Kortick" userId="167978f5-7f40-4909-85d5-d4149554ad4e" providerId="ADAL" clId="{C827556E-7181-4140-9D59-8A05511C85A1}" dt="2023-10-03T06:17:47.843" v="575" actId="14100"/>
          <ac:spMkLst>
            <pc:docMk/>
            <pc:sldMk cId="3229630756" sldId="1952"/>
            <ac:spMk id="6" creationId="{4A8B0BBA-785B-14C1-8F78-BB2B5014AAD5}"/>
          </ac:spMkLst>
        </pc:spChg>
        <pc:spChg chg="mod">
          <ac:chgData name="Yoel Kortick" userId="167978f5-7f40-4909-85d5-d4149554ad4e" providerId="ADAL" clId="{C827556E-7181-4140-9D59-8A05511C85A1}" dt="2023-10-03T06:17:41.526" v="573" actId="14100"/>
          <ac:spMkLst>
            <pc:docMk/>
            <pc:sldMk cId="3229630756" sldId="1952"/>
            <ac:spMk id="9" creationId="{2D72A5BD-91E7-32C7-A765-F35660B9AF50}"/>
          </ac:spMkLst>
        </pc:spChg>
        <pc:picChg chg="del">
          <ac:chgData name="Yoel Kortick" userId="167978f5-7f40-4909-85d5-d4149554ad4e" providerId="ADAL" clId="{C827556E-7181-4140-9D59-8A05511C85A1}" dt="2023-10-03T06:17:32.228" v="569" actId="478"/>
          <ac:picMkLst>
            <pc:docMk/>
            <pc:sldMk cId="3229630756" sldId="1952"/>
            <ac:picMk id="4" creationId="{47013E56-C575-B0EC-1C4B-C7BDA9EE8ED7}"/>
          </ac:picMkLst>
        </pc:picChg>
        <pc:picChg chg="add mod ord">
          <ac:chgData name="Yoel Kortick" userId="167978f5-7f40-4909-85d5-d4149554ad4e" providerId="ADAL" clId="{C827556E-7181-4140-9D59-8A05511C85A1}" dt="2023-10-03T06:17:49.889" v="576" actId="208"/>
          <ac:picMkLst>
            <pc:docMk/>
            <pc:sldMk cId="3229630756" sldId="1952"/>
            <ac:picMk id="5" creationId="{B2B2D73D-EB56-878A-FF65-2A5322A0E079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6:21:03.017" v="693" actId="207"/>
        <pc:sldMkLst>
          <pc:docMk/>
          <pc:sldMk cId="735343885" sldId="1953"/>
        </pc:sldMkLst>
        <pc:spChg chg="del">
          <ac:chgData name="Yoel Kortick" userId="167978f5-7f40-4909-85d5-d4149554ad4e" providerId="ADAL" clId="{C827556E-7181-4140-9D59-8A05511C85A1}" dt="2023-10-03T06:20:19.529" v="583" actId="478"/>
          <ac:spMkLst>
            <pc:docMk/>
            <pc:sldMk cId="735343885" sldId="1953"/>
            <ac:spMk id="6" creationId="{4A8B0BBA-785B-14C1-8F78-BB2B5014AAD5}"/>
          </ac:spMkLst>
        </pc:spChg>
        <pc:spChg chg="add mod">
          <ac:chgData name="Yoel Kortick" userId="167978f5-7f40-4909-85d5-d4149554ad4e" providerId="ADAL" clId="{C827556E-7181-4140-9D59-8A05511C85A1}" dt="2023-10-03T06:21:03.017" v="693" actId="207"/>
          <ac:spMkLst>
            <pc:docMk/>
            <pc:sldMk cId="735343885" sldId="1953"/>
            <ac:spMk id="7" creationId="{8489CC0C-6FCF-6C11-CEFB-B7332A77BE92}"/>
          </ac:spMkLst>
        </pc:spChg>
        <pc:spChg chg="mod">
          <ac:chgData name="Yoel Kortick" userId="167978f5-7f40-4909-85d5-d4149554ad4e" providerId="ADAL" clId="{C827556E-7181-4140-9D59-8A05511C85A1}" dt="2023-10-03T06:20:30.656" v="594" actId="14100"/>
          <ac:spMkLst>
            <pc:docMk/>
            <pc:sldMk cId="735343885" sldId="1953"/>
            <ac:spMk id="9" creationId="{2D72A5BD-91E7-32C7-A765-F35660B9AF50}"/>
          </ac:spMkLst>
        </pc:spChg>
        <pc:picChg chg="del">
          <ac:chgData name="Yoel Kortick" userId="167978f5-7f40-4909-85d5-d4149554ad4e" providerId="ADAL" clId="{C827556E-7181-4140-9D59-8A05511C85A1}" dt="2023-10-03T06:20:03.016" v="577" actId="478"/>
          <ac:picMkLst>
            <pc:docMk/>
            <pc:sldMk cId="735343885" sldId="1953"/>
            <ac:picMk id="4" creationId="{96A6810D-B45D-BA5A-6BDD-5385E3AD4C65}"/>
          </ac:picMkLst>
        </pc:picChg>
        <pc:picChg chg="add mod ord">
          <ac:chgData name="Yoel Kortick" userId="167978f5-7f40-4909-85d5-d4149554ad4e" providerId="ADAL" clId="{C827556E-7181-4140-9D59-8A05511C85A1}" dt="2023-10-03T06:20:33.059" v="595" actId="167"/>
          <ac:picMkLst>
            <pc:docMk/>
            <pc:sldMk cId="735343885" sldId="1953"/>
            <ac:picMk id="5" creationId="{F83F8DFC-8963-573B-3B55-C14642509789}"/>
          </ac:picMkLst>
        </pc:picChg>
      </pc:sldChg>
      <pc:sldChg chg="addSp delSp modSp mod">
        <pc:chgData name="Yoel Kortick" userId="167978f5-7f40-4909-85d5-d4149554ad4e" providerId="ADAL" clId="{C827556E-7181-4140-9D59-8A05511C85A1}" dt="2023-10-03T06:23:26.738" v="912" actId="208"/>
        <pc:sldMkLst>
          <pc:docMk/>
          <pc:sldMk cId="3219667516" sldId="1954"/>
        </pc:sldMkLst>
        <pc:spChg chg="mod">
          <ac:chgData name="Yoel Kortick" userId="167978f5-7f40-4909-85d5-d4149554ad4e" providerId="ADAL" clId="{C827556E-7181-4140-9D59-8A05511C85A1}" dt="2023-10-03T06:22:56.952" v="774" actId="14100"/>
          <ac:spMkLst>
            <pc:docMk/>
            <pc:sldMk cId="3219667516" sldId="1954"/>
            <ac:spMk id="2" creationId="{FB4AF1F4-F214-D73E-7189-0E6BC1DEDF16}"/>
          </ac:spMkLst>
        </pc:spChg>
        <pc:spChg chg="mod">
          <ac:chgData name="Yoel Kortick" userId="167978f5-7f40-4909-85d5-d4149554ad4e" providerId="ADAL" clId="{C827556E-7181-4140-9D59-8A05511C85A1}" dt="2023-10-03T06:22:08.088" v="765" actId="14100"/>
          <ac:spMkLst>
            <pc:docMk/>
            <pc:sldMk cId="3219667516" sldId="1954"/>
            <ac:spMk id="4" creationId="{76BE7AB8-528A-4254-8CB2-E61AC68FA88F}"/>
          </ac:spMkLst>
        </pc:spChg>
        <pc:spChg chg="add mod">
          <ac:chgData name="Yoel Kortick" userId="167978f5-7f40-4909-85d5-d4149554ad4e" providerId="ADAL" clId="{C827556E-7181-4140-9D59-8A05511C85A1}" dt="2023-10-03T06:23:11.858" v="880" actId="1038"/>
          <ac:spMkLst>
            <pc:docMk/>
            <pc:sldMk cId="3219667516" sldId="1954"/>
            <ac:spMk id="8" creationId="{60A5BC44-254C-1D5A-355E-414914DEF925}"/>
          </ac:spMkLst>
        </pc:spChg>
        <pc:spChg chg="add mod">
          <ac:chgData name="Yoel Kortick" userId="167978f5-7f40-4909-85d5-d4149554ad4e" providerId="ADAL" clId="{C827556E-7181-4140-9D59-8A05511C85A1}" dt="2023-10-03T06:23:23.925" v="911" actId="1036"/>
          <ac:spMkLst>
            <pc:docMk/>
            <pc:sldMk cId="3219667516" sldId="1954"/>
            <ac:spMk id="9" creationId="{6BB23804-E14A-2484-74F4-5F0A57A981D2}"/>
          </ac:spMkLst>
        </pc:spChg>
        <pc:picChg chg="add mod ord">
          <ac:chgData name="Yoel Kortick" userId="167978f5-7f40-4909-85d5-d4149554ad4e" providerId="ADAL" clId="{C827556E-7181-4140-9D59-8A05511C85A1}" dt="2023-10-03T06:23:26.738" v="912" actId="208"/>
          <ac:picMkLst>
            <pc:docMk/>
            <pc:sldMk cId="3219667516" sldId="1954"/>
            <ac:picMk id="6" creationId="{A8437249-CA5F-DB83-FB6D-E9B1648E89B7}"/>
          </ac:picMkLst>
        </pc:picChg>
        <pc:picChg chg="del">
          <ac:chgData name="Yoel Kortick" userId="167978f5-7f40-4909-85d5-d4149554ad4e" providerId="ADAL" clId="{C827556E-7181-4140-9D59-8A05511C85A1}" dt="2023-10-03T06:22:09.749" v="766" actId="478"/>
          <ac:picMkLst>
            <pc:docMk/>
            <pc:sldMk cId="3219667516" sldId="1954"/>
            <ac:picMk id="7" creationId="{39A8044D-BB4A-A85E-55D7-EB4830FCA110}"/>
          </ac:picMkLst>
        </pc:picChg>
      </pc:sldChg>
      <pc:sldChg chg="modSp mod">
        <pc:chgData name="Yoel Kortick" userId="167978f5-7f40-4909-85d5-d4149554ad4e" providerId="ADAL" clId="{C827556E-7181-4140-9D59-8A05511C85A1}" dt="2023-10-03T06:42:27.083" v="1185" actId="20577"/>
        <pc:sldMkLst>
          <pc:docMk/>
          <pc:sldMk cId="1441161147" sldId="1955"/>
        </pc:sldMkLst>
        <pc:spChg chg="mod">
          <ac:chgData name="Yoel Kortick" userId="167978f5-7f40-4909-85d5-d4149554ad4e" providerId="ADAL" clId="{C827556E-7181-4140-9D59-8A05511C85A1}" dt="2023-10-03T06:42:27.083" v="1185" actId="20577"/>
          <ac:spMkLst>
            <pc:docMk/>
            <pc:sldMk cId="1441161147" sldId="1955"/>
            <ac:spMk id="4" creationId="{76BE7AB8-528A-4254-8CB2-E61AC68FA88F}"/>
          </ac:spMkLst>
        </pc:spChg>
      </pc:sldChg>
      <pc:sldChg chg="addSp delSp modSp mod">
        <pc:chgData name="Yoel Kortick" userId="167978f5-7f40-4909-85d5-d4149554ad4e" providerId="ADAL" clId="{C827556E-7181-4140-9D59-8A05511C85A1}" dt="2023-10-03T06:43:20.848" v="1208" actId="208"/>
        <pc:sldMkLst>
          <pc:docMk/>
          <pc:sldMk cId="935350455" sldId="1956"/>
        </pc:sldMkLst>
        <pc:spChg chg="mod">
          <ac:chgData name="Yoel Kortick" userId="167978f5-7f40-4909-85d5-d4149554ad4e" providerId="ADAL" clId="{C827556E-7181-4140-9D59-8A05511C85A1}" dt="2023-10-03T06:42:45.368" v="1189" actId="14100"/>
          <ac:spMkLst>
            <pc:docMk/>
            <pc:sldMk cId="935350455" sldId="1956"/>
            <ac:spMk id="4" creationId="{76BE7AB8-528A-4254-8CB2-E61AC68FA88F}"/>
          </ac:spMkLst>
        </pc:spChg>
        <pc:spChg chg="mod">
          <ac:chgData name="Yoel Kortick" userId="167978f5-7f40-4909-85d5-d4149554ad4e" providerId="ADAL" clId="{C827556E-7181-4140-9D59-8A05511C85A1}" dt="2023-10-03T06:43:02.419" v="1202" actId="1037"/>
          <ac:spMkLst>
            <pc:docMk/>
            <pc:sldMk cId="935350455" sldId="1956"/>
            <ac:spMk id="6" creationId="{620F193F-1687-FCEE-7836-62ED2893782C}"/>
          </ac:spMkLst>
        </pc:spChg>
        <pc:spChg chg="mod">
          <ac:chgData name="Yoel Kortick" userId="167978f5-7f40-4909-85d5-d4149554ad4e" providerId="ADAL" clId="{C827556E-7181-4140-9D59-8A05511C85A1}" dt="2023-10-03T06:43:13.633" v="1205" actId="14100"/>
          <ac:spMkLst>
            <pc:docMk/>
            <pc:sldMk cId="935350455" sldId="1956"/>
            <ac:spMk id="7" creationId="{6A8279AE-4F7C-B39C-2026-ACE11BB45FC3}"/>
          </ac:spMkLst>
        </pc:spChg>
        <pc:picChg chg="del">
          <ac:chgData name="Yoel Kortick" userId="167978f5-7f40-4909-85d5-d4149554ad4e" providerId="ADAL" clId="{C827556E-7181-4140-9D59-8A05511C85A1}" dt="2023-10-03T06:42:02.997" v="1168" actId="478"/>
          <ac:picMkLst>
            <pc:docMk/>
            <pc:sldMk cId="935350455" sldId="1956"/>
            <ac:picMk id="5" creationId="{15CDBD62-319D-7F60-9CC4-1702B3601A1E}"/>
          </ac:picMkLst>
        </pc:picChg>
        <pc:picChg chg="add mod ord">
          <ac:chgData name="Yoel Kortick" userId="167978f5-7f40-4909-85d5-d4149554ad4e" providerId="ADAL" clId="{C827556E-7181-4140-9D59-8A05511C85A1}" dt="2023-10-03T06:43:20.848" v="1208" actId="208"/>
          <ac:picMkLst>
            <pc:docMk/>
            <pc:sldMk cId="935350455" sldId="1956"/>
            <ac:picMk id="11" creationId="{9F25991D-DF9E-D521-ADE7-7CCDD3FD2B6B}"/>
          </ac:picMkLst>
        </pc:picChg>
        <pc:cxnChg chg="mod">
          <ac:chgData name="Yoel Kortick" userId="167978f5-7f40-4909-85d5-d4149554ad4e" providerId="ADAL" clId="{C827556E-7181-4140-9D59-8A05511C85A1}" dt="2023-10-03T06:43:18.127" v="1207" actId="14100"/>
          <ac:cxnSpMkLst>
            <pc:docMk/>
            <pc:sldMk cId="935350455" sldId="1956"/>
            <ac:cxnSpMk id="9" creationId="{40AC6E6C-76C7-20B8-7455-B095ABCDEA0A}"/>
          </ac:cxnSpMkLst>
        </pc:cxnChg>
        <pc:cxnChg chg="mod">
          <ac:chgData name="Yoel Kortick" userId="167978f5-7f40-4909-85d5-d4149554ad4e" providerId="ADAL" clId="{C827556E-7181-4140-9D59-8A05511C85A1}" dt="2023-10-03T06:43:07.368" v="1203" actId="14100"/>
          <ac:cxnSpMkLst>
            <pc:docMk/>
            <pc:sldMk cId="935350455" sldId="1956"/>
            <ac:cxnSpMk id="10" creationId="{8B9A68D5-A781-C379-59E3-F0F105CFA0B2}"/>
          </ac:cxnSpMkLst>
        </pc:cxnChg>
      </pc:sldChg>
      <pc:sldChg chg="addSp delSp modSp mod">
        <pc:chgData name="Yoel Kortick" userId="167978f5-7f40-4909-85d5-d4149554ad4e" providerId="ADAL" clId="{C827556E-7181-4140-9D59-8A05511C85A1}" dt="2023-10-03T06:44:21.543" v="1217" actId="208"/>
        <pc:sldMkLst>
          <pc:docMk/>
          <pc:sldMk cId="199521303" sldId="1957"/>
        </pc:sldMkLst>
        <pc:spChg chg="mod">
          <ac:chgData name="Yoel Kortick" userId="167978f5-7f40-4909-85d5-d4149554ad4e" providerId="ADAL" clId="{C827556E-7181-4140-9D59-8A05511C85A1}" dt="2023-10-03T06:44:16.418" v="1215" actId="14100"/>
          <ac:spMkLst>
            <pc:docMk/>
            <pc:sldMk cId="199521303" sldId="1957"/>
            <ac:spMk id="6" creationId="{620F193F-1687-FCEE-7836-62ED2893782C}"/>
          </ac:spMkLst>
        </pc:spChg>
        <pc:picChg chg="add mod ord">
          <ac:chgData name="Yoel Kortick" userId="167978f5-7f40-4909-85d5-d4149554ad4e" providerId="ADAL" clId="{C827556E-7181-4140-9D59-8A05511C85A1}" dt="2023-10-03T06:44:21.543" v="1217" actId="208"/>
          <ac:picMkLst>
            <pc:docMk/>
            <pc:sldMk cId="199521303" sldId="1957"/>
            <ac:picMk id="5" creationId="{A76BE750-69DF-F40F-44C7-804884F19A66}"/>
          </ac:picMkLst>
        </pc:picChg>
        <pc:picChg chg="del">
          <ac:chgData name="Yoel Kortick" userId="167978f5-7f40-4909-85d5-d4149554ad4e" providerId="ADAL" clId="{C827556E-7181-4140-9D59-8A05511C85A1}" dt="2023-10-03T06:43:59.218" v="1209" actId="478"/>
          <ac:picMkLst>
            <pc:docMk/>
            <pc:sldMk cId="199521303" sldId="1957"/>
            <ac:picMk id="9" creationId="{2363418C-AD6C-80CE-28AD-7C14493CB116}"/>
          </ac:picMkLst>
        </pc:picChg>
        <pc:cxnChg chg="mod">
          <ac:chgData name="Yoel Kortick" userId="167978f5-7f40-4909-85d5-d4149554ad4e" providerId="ADAL" clId="{C827556E-7181-4140-9D59-8A05511C85A1}" dt="2023-10-03T06:44:19.666" v="1216" actId="14100"/>
          <ac:cxnSpMkLst>
            <pc:docMk/>
            <pc:sldMk cId="199521303" sldId="1957"/>
            <ac:cxnSpMk id="10" creationId="{8B9A68D5-A781-C379-59E3-F0F105CFA0B2}"/>
          </ac:cxnSpMkLst>
        </pc:cxnChg>
      </pc:sldChg>
      <pc:sldChg chg="delSp modSp add mod delAnim">
        <pc:chgData name="Yoel Kortick" userId="167978f5-7f40-4909-85d5-d4149554ad4e" providerId="ADAL" clId="{C827556E-7181-4140-9D59-8A05511C85A1}" dt="2023-10-03T06:23:47.333" v="913" actId="14100"/>
        <pc:sldMkLst>
          <pc:docMk/>
          <pc:sldMk cId="3983319847" sldId="4619"/>
        </pc:sldMkLst>
        <pc:spChg chg="mod">
          <ac:chgData name="Yoel Kortick" userId="167978f5-7f40-4909-85d5-d4149554ad4e" providerId="ADAL" clId="{C827556E-7181-4140-9D59-8A05511C85A1}" dt="2023-10-03T06:23:47.333" v="913" actId="14100"/>
          <ac:spMkLst>
            <pc:docMk/>
            <pc:sldMk cId="3983319847" sldId="4619"/>
            <ac:spMk id="63" creationId="{2818E309-CE24-45E0-8F37-EFD6121F7540}"/>
          </ac:spMkLst>
        </pc:spChg>
        <pc:spChg chg="mod">
          <ac:chgData name="Yoel Kortick" userId="167978f5-7f40-4909-85d5-d4149554ad4e" providerId="ADAL" clId="{C827556E-7181-4140-9D59-8A05511C85A1}" dt="2023-10-02T14:47:51.014" v="0"/>
          <ac:spMkLst>
            <pc:docMk/>
            <pc:sldMk cId="3983319847" sldId="4619"/>
            <ac:spMk id="161" creationId="{C997373C-E1C7-44CA-9AEA-B64DD1A1829C}"/>
          </ac:spMkLst>
        </pc:spChg>
        <pc:spChg chg="del">
          <ac:chgData name="Yoel Kortick" userId="167978f5-7f40-4909-85d5-d4149554ad4e" providerId="ADAL" clId="{C827556E-7181-4140-9D59-8A05511C85A1}" dt="2023-10-02T14:49:10.818" v="8" actId="478"/>
          <ac:spMkLst>
            <pc:docMk/>
            <pc:sldMk cId="3983319847" sldId="4619"/>
            <ac:spMk id="162" creationId="{0E601C57-5DCF-4C55-8C4C-D84F9767BD81}"/>
          </ac:spMkLst>
        </pc:spChg>
      </pc:sldChg>
      <pc:sldChg chg="addSp delSp modSp add mod">
        <pc:chgData name="Yoel Kortick" userId="167978f5-7f40-4909-85d5-d4149554ad4e" providerId="ADAL" clId="{C827556E-7181-4140-9D59-8A05511C85A1}" dt="2023-10-02T14:48:25.156" v="6" actId="14100"/>
        <pc:sldMkLst>
          <pc:docMk/>
          <pc:sldMk cId="2782290815" sldId="4622"/>
        </pc:sldMkLst>
        <pc:spChg chg="add del mod">
          <ac:chgData name="Yoel Kortick" userId="167978f5-7f40-4909-85d5-d4149554ad4e" providerId="ADAL" clId="{C827556E-7181-4140-9D59-8A05511C85A1}" dt="2023-10-02T14:48:10.822" v="3" actId="478"/>
          <ac:spMkLst>
            <pc:docMk/>
            <pc:sldMk cId="2782290815" sldId="4622"/>
            <ac:spMk id="3" creationId="{6087727D-3169-26BE-5F2D-397E954AF057}"/>
          </ac:spMkLst>
        </pc:spChg>
        <pc:spChg chg="add mod">
          <ac:chgData name="Yoel Kortick" userId="167978f5-7f40-4909-85d5-d4149554ad4e" providerId="ADAL" clId="{C827556E-7181-4140-9D59-8A05511C85A1}" dt="2023-10-02T14:48:11.738" v="4"/>
          <ac:spMkLst>
            <pc:docMk/>
            <pc:sldMk cId="2782290815" sldId="4622"/>
            <ac:spMk id="4" creationId="{21697F39-AB09-0F03-A823-00065C7E135D}"/>
          </ac:spMkLst>
        </pc:spChg>
        <pc:spChg chg="mod">
          <ac:chgData name="Yoel Kortick" userId="167978f5-7f40-4909-85d5-d4149554ad4e" providerId="ADAL" clId="{C827556E-7181-4140-9D59-8A05511C85A1}" dt="2023-10-02T14:48:25.156" v="6" actId="14100"/>
          <ac:spMkLst>
            <pc:docMk/>
            <pc:sldMk cId="2782290815" sldId="4622"/>
            <ac:spMk id="5" creationId="{FF8C144D-8324-4169-A0CD-3C427B16D1BA}"/>
          </ac:spMkLst>
        </pc:spChg>
        <pc:spChg chg="del">
          <ac:chgData name="Yoel Kortick" userId="167978f5-7f40-4909-85d5-d4149554ad4e" providerId="ADAL" clId="{C827556E-7181-4140-9D59-8A05511C85A1}" dt="2023-10-02T14:48:08.143" v="2" actId="478"/>
          <ac:spMkLst>
            <pc:docMk/>
            <pc:sldMk cId="2782290815" sldId="4622"/>
            <ac:spMk id="6" creationId="{77303539-D005-4366-BC54-8CA69FAEF93F}"/>
          </ac:spMkLst>
        </pc:spChg>
        <pc:picChg chg="del">
          <ac:chgData name="Yoel Kortick" userId="167978f5-7f40-4909-85d5-d4149554ad4e" providerId="ADAL" clId="{C827556E-7181-4140-9D59-8A05511C85A1}" dt="2023-10-02T14:47:54.418" v="1" actId="478"/>
          <ac:picMkLst>
            <pc:docMk/>
            <pc:sldMk cId="2782290815" sldId="4622"/>
            <ac:picMk id="7" creationId="{BEBCF7EB-DCA6-4A69-A00A-1CEB67D14D1D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6:03:02.173" v="291" actId="208"/>
        <pc:sldMkLst>
          <pc:docMk/>
          <pc:sldMk cId="147644188" sldId="4623"/>
        </pc:sldMkLst>
        <pc:spChg chg="mod">
          <ac:chgData name="Yoel Kortick" userId="167978f5-7f40-4909-85d5-d4149554ad4e" providerId="ADAL" clId="{C827556E-7181-4140-9D59-8A05511C85A1}" dt="2023-10-03T06:02:31.692" v="277" actId="1076"/>
          <ac:spMkLst>
            <pc:docMk/>
            <pc:sldMk cId="147644188" sldId="4623"/>
            <ac:spMk id="4" creationId="{76BE7AB8-528A-4254-8CB2-E61AC68FA88F}"/>
          </ac:spMkLst>
        </pc:spChg>
        <pc:spChg chg="add mod">
          <ac:chgData name="Yoel Kortick" userId="167978f5-7f40-4909-85d5-d4149554ad4e" providerId="ADAL" clId="{C827556E-7181-4140-9D59-8A05511C85A1}" dt="2023-10-03T06:03:00.020" v="290" actId="14100"/>
          <ac:spMkLst>
            <pc:docMk/>
            <pc:sldMk cId="147644188" sldId="4623"/>
            <ac:spMk id="7" creationId="{37E007E0-9C90-652B-EC8A-281A6E52A87F}"/>
          </ac:spMkLst>
        </pc:spChg>
        <pc:spChg chg="mod">
          <ac:chgData name="Yoel Kortick" userId="167978f5-7f40-4909-85d5-d4149554ad4e" providerId="ADAL" clId="{C827556E-7181-4140-9D59-8A05511C85A1}" dt="2023-10-03T06:02:45.418" v="281" actId="14100"/>
          <ac:spMkLst>
            <pc:docMk/>
            <pc:sldMk cId="147644188" sldId="4623"/>
            <ac:spMk id="8" creationId="{869DF057-C640-5442-2D93-6C27F9504637}"/>
          </ac:spMkLst>
        </pc:spChg>
        <pc:spChg chg="del">
          <ac:chgData name="Yoel Kortick" userId="167978f5-7f40-4909-85d5-d4149554ad4e" providerId="ADAL" clId="{C827556E-7181-4140-9D59-8A05511C85A1}" dt="2023-10-03T06:02:17.839" v="272" actId="478"/>
          <ac:spMkLst>
            <pc:docMk/>
            <pc:sldMk cId="147644188" sldId="4623"/>
            <ac:spMk id="11" creationId="{68B0ED08-4409-9CA8-2A22-BBB206E0F15F}"/>
          </ac:spMkLst>
        </pc:spChg>
        <pc:spChg chg="del">
          <ac:chgData name="Yoel Kortick" userId="167978f5-7f40-4909-85d5-d4149554ad4e" providerId="ADAL" clId="{C827556E-7181-4140-9D59-8A05511C85A1}" dt="2023-10-03T06:02:20.246" v="273" actId="478"/>
          <ac:spMkLst>
            <pc:docMk/>
            <pc:sldMk cId="147644188" sldId="4623"/>
            <ac:spMk id="12" creationId="{EECB2DFF-D59D-4B18-1F95-0146F441E60C}"/>
          </ac:spMkLst>
        </pc:spChg>
        <pc:picChg chg="del">
          <ac:chgData name="Yoel Kortick" userId="167978f5-7f40-4909-85d5-d4149554ad4e" providerId="ADAL" clId="{C827556E-7181-4140-9D59-8A05511C85A1}" dt="2023-10-03T06:02:21.359" v="274" actId="478"/>
          <ac:picMkLst>
            <pc:docMk/>
            <pc:sldMk cId="147644188" sldId="4623"/>
            <ac:picMk id="5" creationId="{4EF9DA64-B93E-D8AA-2A10-6016DCCEC522}"/>
          </ac:picMkLst>
        </pc:picChg>
        <pc:picChg chg="add mod ord">
          <ac:chgData name="Yoel Kortick" userId="167978f5-7f40-4909-85d5-d4149554ad4e" providerId="ADAL" clId="{C827556E-7181-4140-9D59-8A05511C85A1}" dt="2023-10-03T06:03:02.173" v="291" actId="208"/>
          <ac:picMkLst>
            <pc:docMk/>
            <pc:sldMk cId="147644188" sldId="4623"/>
            <ac:picMk id="6" creationId="{69AA5410-AA9B-DA99-63C0-FAF6DF821BF9}"/>
          </ac:picMkLst>
        </pc:picChg>
        <pc:picChg chg="del">
          <ac:chgData name="Yoel Kortick" userId="167978f5-7f40-4909-85d5-d4149554ad4e" providerId="ADAL" clId="{C827556E-7181-4140-9D59-8A05511C85A1}" dt="2023-10-03T06:02:16.596" v="271" actId="478"/>
          <ac:picMkLst>
            <pc:docMk/>
            <pc:sldMk cId="147644188" sldId="4623"/>
            <ac:picMk id="10" creationId="{6BE724F6-E1BC-74C2-6322-B8FCCA263BE6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6:40:54.409" v="1147" actId="167"/>
        <pc:sldMkLst>
          <pc:docMk/>
          <pc:sldMk cId="3861336339" sldId="4624"/>
        </pc:sldMkLst>
        <pc:spChg chg="mod">
          <ac:chgData name="Yoel Kortick" userId="167978f5-7f40-4909-85d5-d4149554ad4e" providerId="ADAL" clId="{C827556E-7181-4140-9D59-8A05511C85A1}" dt="2023-10-03T06:39:06.017" v="1042" actId="14100"/>
          <ac:spMkLst>
            <pc:docMk/>
            <pc:sldMk cId="3861336339" sldId="4624"/>
            <ac:spMk id="4" creationId="{76BE7AB8-528A-4254-8CB2-E61AC68FA88F}"/>
          </ac:spMkLst>
        </pc:spChg>
        <pc:spChg chg="add mod">
          <ac:chgData name="Yoel Kortick" userId="167978f5-7f40-4909-85d5-d4149554ad4e" providerId="ADAL" clId="{C827556E-7181-4140-9D59-8A05511C85A1}" dt="2023-10-03T06:40:40.090" v="1133" actId="1035"/>
          <ac:spMkLst>
            <pc:docMk/>
            <pc:sldMk cId="3861336339" sldId="4624"/>
            <ac:spMk id="6" creationId="{13342C0A-E4BE-C27B-3983-474CD358FEED}"/>
          </ac:spMkLst>
        </pc:spChg>
        <pc:spChg chg="add mod">
          <ac:chgData name="Yoel Kortick" userId="167978f5-7f40-4909-85d5-d4149554ad4e" providerId="ADAL" clId="{C827556E-7181-4140-9D59-8A05511C85A1}" dt="2023-10-03T06:40:51.795" v="1146" actId="1038"/>
          <ac:spMkLst>
            <pc:docMk/>
            <pc:sldMk cId="3861336339" sldId="4624"/>
            <ac:spMk id="7" creationId="{E1CF5C7F-4663-3E56-90CB-37133374B240}"/>
          </ac:spMkLst>
        </pc:spChg>
        <pc:picChg chg="add del mod">
          <ac:chgData name="Yoel Kortick" userId="167978f5-7f40-4909-85d5-d4149554ad4e" providerId="ADAL" clId="{C827556E-7181-4140-9D59-8A05511C85A1}" dt="2023-10-03T06:40:22.154" v="1105" actId="478"/>
          <ac:picMkLst>
            <pc:docMk/>
            <pc:sldMk cId="3861336339" sldId="4624"/>
            <ac:picMk id="5" creationId="{C7674EBB-A94C-91D8-F72A-B3E1183AEADB}"/>
          </ac:picMkLst>
        </pc:picChg>
        <pc:picChg chg="add mod ord">
          <ac:chgData name="Yoel Kortick" userId="167978f5-7f40-4909-85d5-d4149554ad4e" providerId="ADAL" clId="{C827556E-7181-4140-9D59-8A05511C85A1}" dt="2023-10-03T06:40:54.409" v="1147" actId="167"/>
          <ac:picMkLst>
            <pc:docMk/>
            <pc:sldMk cId="3861336339" sldId="4624"/>
            <ac:picMk id="9" creationId="{EFBBFF31-2272-92CE-0841-7D374F55B95B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7:28:11.768" v="1701" actId="208"/>
        <pc:sldMkLst>
          <pc:docMk/>
          <pc:sldMk cId="3312942274" sldId="4625"/>
        </pc:sldMkLst>
        <pc:spChg chg="add mod">
          <ac:chgData name="Yoel Kortick" userId="167978f5-7f40-4909-85d5-d4149554ad4e" providerId="ADAL" clId="{C827556E-7181-4140-9D59-8A05511C85A1}" dt="2023-10-03T07:28:05.667" v="1698" actId="1038"/>
          <ac:spMkLst>
            <pc:docMk/>
            <pc:sldMk cId="3312942274" sldId="4625"/>
            <ac:spMk id="5" creationId="{2C2882F0-B4A4-F934-1428-6BDD9CEF054C}"/>
          </ac:spMkLst>
        </pc:spChg>
        <pc:spChg chg="mod">
          <ac:chgData name="Yoel Kortick" userId="167978f5-7f40-4909-85d5-d4149554ad4e" providerId="ADAL" clId="{C827556E-7181-4140-9D59-8A05511C85A1}" dt="2023-10-03T07:27:56.838" v="1693" actId="14100"/>
          <ac:spMkLst>
            <pc:docMk/>
            <pc:sldMk cId="3312942274" sldId="4625"/>
            <ac:spMk id="6" creationId="{D139791A-D1A5-47F3-BC26-0867F30CCC69}"/>
          </ac:spMkLst>
        </pc:spChg>
        <pc:spChg chg="add mod">
          <ac:chgData name="Yoel Kortick" userId="167978f5-7f40-4909-85d5-d4149554ad4e" providerId="ADAL" clId="{C827556E-7181-4140-9D59-8A05511C85A1}" dt="2023-10-03T07:28:09.911" v="1700" actId="14100"/>
          <ac:spMkLst>
            <pc:docMk/>
            <pc:sldMk cId="3312942274" sldId="4625"/>
            <ac:spMk id="7" creationId="{27D9248B-EB43-D81B-7DDD-CBC3D8DDAC45}"/>
          </ac:spMkLst>
        </pc:spChg>
        <pc:picChg chg="add mod ord">
          <ac:chgData name="Yoel Kortick" userId="167978f5-7f40-4909-85d5-d4149554ad4e" providerId="ADAL" clId="{C827556E-7181-4140-9D59-8A05511C85A1}" dt="2023-10-03T07:28:11.768" v="1701" actId="208"/>
          <ac:picMkLst>
            <pc:docMk/>
            <pc:sldMk cId="3312942274" sldId="4625"/>
            <ac:picMk id="3" creationId="{3F0C900F-4131-D68B-790F-9D31C7943FE9}"/>
          </ac:picMkLst>
        </pc:picChg>
        <pc:picChg chg="del">
          <ac:chgData name="Yoel Kortick" userId="167978f5-7f40-4909-85d5-d4149554ad4e" providerId="ADAL" clId="{C827556E-7181-4140-9D59-8A05511C85A1}" dt="2023-10-03T07:27:47.511" v="1689" actId="478"/>
          <ac:picMkLst>
            <pc:docMk/>
            <pc:sldMk cId="3312942274" sldId="4625"/>
            <ac:picMk id="8" creationId="{09882AFD-CF09-B9F0-A70C-FB1CA7420F17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7:51:54.137" v="1812" actId="1076"/>
        <pc:sldMkLst>
          <pc:docMk/>
          <pc:sldMk cId="2730818910" sldId="4626"/>
        </pc:sldMkLst>
        <pc:spChg chg="add del mod">
          <ac:chgData name="Yoel Kortick" userId="167978f5-7f40-4909-85d5-d4149554ad4e" providerId="ADAL" clId="{C827556E-7181-4140-9D59-8A05511C85A1}" dt="2023-10-03T07:49:40.173" v="1785" actId="478"/>
          <ac:spMkLst>
            <pc:docMk/>
            <pc:sldMk cId="2730818910" sldId="4626"/>
            <ac:spMk id="3" creationId="{8480D5E6-6232-3C2E-721F-58782634D2C9}"/>
          </ac:spMkLst>
        </pc:spChg>
        <pc:spChg chg="del">
          <ac:chgData name="Yoel Kortick" userId="167978f5-7f40-4909-85d5-d4149554ad4e" providerId="ADAL" clId="{C827556E-7181-4140-9D59-8A05511C85A1}" dt="2023-10-03T07:49:37.744" v="1784" actId="478"/>
          <ac:spMkLst>
            <pc:docMk/>
            <pc:sldMk cId="2730818910" sldId="4626"/>
            <ac:spMk id="4" creationId="{76BE7AB8-528A-4254-8CB2-E61AC68FA88F}"/>
          </ac:spMkLst>
        </pc:spChg>
        <pc:spChg chg="mod">
          <ac:chgData name="Yoel Kortick" userId="167978f5-7f40-4909-85d5-d4149554ad4e" providerId="ADAL" clId="{C827556E-7181-4140-9D59-8A05511C85A1}" dt="2023-10-03T07:51:54.137" v="1812" actId="1076"/>
          <ac:spMkLst>
            <pc:docMk/>
            <pc:sldMk cId="2730818910" sldId="4626"/>
            <ac:spMk id="9" creationId="{83E11AAF-BA61-1237-0773-7429C3597E7E}"/>
          </ac:spMkLst>
        </pc:spChg>
        <pc:spChg chg="add mod">
          <ac:chgData name="Yoel Kortick" userId="167978f5-7f40-4909-85d5-d4149554ad4e" providerId="ADAL" clId="{C827556E-7181-4140-9D59-8A05511C85A1}" dt="2023-10-03T07:50:57.310" v="1805" actId="1038"/>
          <ac:spMkLst>
            <pc:docMk/>
            <pc:sldMk cId="2730818910" sldId="4626"/>
            <ac:spMk id="11" creationId="{BCE69A83-B964-1CB8-39C1-D9C7D20B54F8}"/>
          </ac:spMkLst>
        </pc:spChg>
        <pc:picChg chg="del">
          <ac:chgData name="Yoel Kortick" userId="167978f5-7f40-4909-85d5-d4149554ad4e" providerId="ADAL" clId="{C827556E-7181-4140-9D59-8A05511C85A1}" dt="2023-10-03T07:51:41.242" v="1806" actId="478"/>
          <ac:picMkLst>
            <pc:docMk/>
            <pc:sldMk cId="2730818910" sldId="4626"/>
            <ac:picMk id="5" creationId="{69FF774A-EF83-30AE-0438-D473AD461EE8}"/>
          </ac:picMkLst>
        </pc:picChg>
        <pc:picChg chg="add mod">
          <ac:chgData name="Yoel Kortick" userId="167978f5-7f40-4909-85d5-d4149554ad4e" providerId="ADAL" clId="{C827556E-7181-4140-9D59-8A05511C85A1}" dt="2023-10-03T07:49:45.208" v="1788" actId="208"/>
          <ac:picMkLst>
            <pc:docMk/>
            <pc:sldMk cId="2730818910" sldId="4626"/>
            <ac:picMk id="7" creationId="{F67D7830-306E-A996-36DF-EBDBEF1326E1}"/>
          </ac:picMkLst>
        </pc:picChg>
        <pc:picChg chg="add mod">
          <ac:chgData name="Yoel Kortick" userId="167978f5-7f40-4909-85d5-d4149554ad4e" providerId="ADAL" clId="{C827556E-7181-4140-9D59-8A05511C85A1}" dt="2023-10-03T07:50:45.747" v="1792" actId="208"/>
          <ac:picMkLst>
            <pc:docMk/>
            <pc:sldMk cId="2730818910" sldId="4626"/>
            <ac:picMk id="10" creationId="{3D15A3BD-8333-36BD-EDC4-254678951983}"/>
          </ac:picMkLst>
        </pc:picChg>
        <pc:picChg chg="add mod ord">
          <ac:chgData name="Yoel Kortick" userId="167978f5-7f40-4909-85d5-d4149554ad4e" providerId="ADAL" clId="{C827556E-7181-4140-9D59-8A05511C85A1}" dt="2023-10-03T07:51:49.884" v="1811" actId="167"/>
          <ac:picMkLst>
            <pc:docMk/>
            <pc:sldMk cId="2730818910" sldId="4626"/>
            <ac:picMk id="13" creationId="{B3163CA8-CD54-03FF-D931-6A0B1E6BA2E2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8:01:03.420" v="1965" actId="14100"/>
        <pc:sldMkLst>
          <pc:docMk/>
          <pc:sldMk cId="2438744617" sldId="4627"/>
        </pc:sldMkLst>
        <pc:spChg chg="add mod">
          <ac:chgData name="Yoel Kortick" userId="167978f5-7f40-4909-85d5-d4149554ad4e" providerId="ADAL" clId="{C827556E-7181-4140-9D59-8A05511C85A1}" dt="2023-10-03T08:01:03.420" v="1965" actId="14100"/>
          <ac:spMkLst>
            <pc:docMk/>
            <pc:sldMk cId="2438744617" sldId="4627"/>
            <ac:spMk id="4" creationId="{6132E5A8-B6FF-6860-C33E-3893F61358E6}"/>
          </ac:spMkLst>
        </pc:spChg>
        <pc:spChg chg="del">
          <ac:chgData name="Yoel Kortick" userId="167978f5-7f40-4909-85d5-d4149554ad4e" providerId="ADAL" clId="{C827556E-7181-4140-9D59-8A05511C85A1}" dt="2023-10-03T07:59:24.969" v="1814" actId="478"/>
          <ac:spMkLst>
            <pc:docMk/>
            <pc:sldMk cId="2438744617" sldId="4627"/>
            <ac:spMk id="9" creationId="{83E11AAF-BA61-1237-0773-7429C3597E7E}"/>
          </ac:spMkLst>
        </pc:spChg>
        <pc:spChg chg="del">
          <ac:chgData name="Yoel Kortick" userId="167978f5-7f40-4909-85d5-d4149554ad4e" providerId="ADAL" clId="{C827556E-7181-4140-9D59-8A05511C85A1}" dt="2023-10-03T07:59:24.969" v="1814" actId="478"/>
          <ac:spMkLst>
            <pc:docMk/>
            <pc:sldMk cId="2438744617" sldId="4627"/>
            <ac:spMk id="11" creationId="{BCE69A83-B964-1CB8-39C1-D9C7D20B54F8}"/>
          </ac:spMkLst>
        </pc:spChg>
        <pc:picChg chg="add mod">
          <ac:chgData name="Yoel Kortick" userId="167978f5-7f40-4909-85d5-d4149554ad4e" providerId="ADAL" clId="{C827556E-7181-4140-9D59-8A05511C85A1}" dt="2023-10-03T08:00:51.296" v="1958" actId="1036"/>
          <ac:picMkLst>
            <pc:docMk/>
            <pc:sldMk cId="2438744617" sldId="4627"/>
            <ac:picMk id="3" creationId="{ABD50084-5456-3214-FE86-875228A3BB8D}"/>
          </ac:picMkLst>
        </pc:picChg>
        <pc:picChg chg="del">
          <ac:chgData name="Yoel Kortick" userId="167978f5-7f40-4909-85d5-d4149554ad4e" providerId="ADAL" clId="{C827556E-7181-4140-9D59-8A05511C85A1}" dt="2023-10-03T07:59:28.460" v="1815" actId="478"/>
          <ac:picMkLst>
            <pc:docMk/>
            <pc:sldMk cId="2438744617" sldId="4627"/>
            <ac:picMk id="7" creationId="{F67D7830-306E-A996-36DF-EBDBEF1326E1}"/>
          </ac:picMkLst>
        </pc:picChg>
        <pc:picChg chg="del">
          <ac:chgData name="Yoel Kortick" userId="167978f5-7f40-4909-85d5-d4149554ad4e" providerId="ADAL" clId="{C827556E-7181-4140-9D59-8A05511C85A1}" dt="2023-10-03T07:59:28.460" v="1815" actId="478"/>
          <ac:picMkLst>
            <pc:docMk/>
            <pc:sldMk cId="2438744617" sldId="4627"/>
            <ac:picMk id="10" creationId="{3D15A3BD-8333-36BD-EDC4-254678951983}"/>
          </ac:picMkLst>
        </pc:picChg>
        <pc:picChg chg="del">
          <ac:chgData name="Yoel Kortick" userId="167978f5-7f40-4909-85d5-d4149554ad4e" providerId="ADAL" clId="{C827556E-7181-4140-9D59-8A05511C85A1}" dt="2023-10-03T07:59:24.969" v="1814" actId="478"/>
          <ac:picMkLst>
            <pc:docMk/>
            <pc:sldMk cId="2438744617" sldId="4627"/>
            <ac:picMk id="13" creationId="{B3163CA8-CD54-03FF-D931-6A0B1E6BA2E2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8:13:05.905" v="2506" actId="14100"/>
        <pc:sldMkLst>
          <pc:docMk/>
          <pc:sldMk cId="288929079" sldId="4628"/>
        </pc:sldMkLst>
        <pc:spChg chg="add del mod">
          <ac:chgData name="Yoel Kortick" userId="167978f5-7f40-4909-85d5-d4149554ad4e" providerId="ADAL" clId="{C827556E-7181-4140-9D59-8A05511C85A1}" dt="2023-10-03T08:08:29.081" v="2270" actId="478"/>
          <ac:spMkLst>
            <pc:docMk/>
            <pc:sldMk cId="288929079" sldId="4628"/>
            <ac:spMk id="3" creationId="{D9471FC0-95C4-B8D2-F93A-2A44080EF9CA}"/>
          </ac:spMkLst>
        </pc:spChg>
        <pc:spChg chg="del">
          <ac:chgData name="Yoel Kortick" userId="167978f5-7f40-4909-85d5-d4149554ad4e" providerId="ADAL" clId="{C827556E-7181-4140-9D59-8A05511C85A1}" dt="2023-10-03T08:08:27.616" v="2269" actId="478"/>
          <ac:spMkLst>
            <pc:docMk/>
            <pc:sldMk cId="288929079" sldId="4628"/>
            <ac:spMk id="4" creationId="{76BE7AB8-528A-4254-8CB2-E61AC68FA88F}"/>
          </ac:spMkLst>
        </pc:spChg>
        <pc:picChg chg="add del ord">
          <ac:chgData name="Yoel Kortick" userId="167978f5-7f40-4909-85d5-d4149554ad4e" providerId="ADAL" clId="{C827556E-7181-4140-9D59-8A05511C85A1}" dt="2023-10-03T08:11:40.709" v="2417" actId="478"/>
          <ac:picMkLst>
            <pc:docMk/>
            <pc:sldMk cId="288929079" sldId="4628"/>
            <ac:picMk id="14" creationId="{75CDE731-827F-19A9-FCE7-94E75F5B045C}"/>
          </ac:picMkLst>
        </pc:picChg>
        <pc:picChg chg="add del ord">
          <ac:chgData name="Yoel Kortick" userId="167978f5-7f40-4909-85d5-d4149554ad4e" providerId="ADAL" clId="{C827556E-7181-4140-9D59-8A05511C85A1}" dt="2023-10-03T08:12:17.916" v="2420" actId="478"/>
          <ac:picMkLst>
            <pc:docMk/>
            <pc:sldMk cId="288929079" sldId="4628"/>
            <ac:picMk id="23" creationId="{3D6A9494-EFB4-9182-D3F5-C0E57D8131E4}"/>
          </ac:picMkLst>
        </pc:picChg>
        <pc:picChg chg="add mod ord">
          <ac:chgData name="Yoel Kortick" userId="167978f5-7f40-4909-85d5-d4149554ad4e" providerId="ADAL" clId="{C827556E-7181-4140-9D59-8A05511C85A1}" dt="2023-10-03T08:12:46.064" v="2477" actId="208"/>
          <ac:picMkLst>
            <pc:docMk/>
            <pc:sldMk cId="288929079" sldId="4628"/>
            <ac:picMk id="25" creationId="{1C9068F2-B7B3-F288-8935-96362478A264}"/>
          </ac:picMkLst>
        </pc:picChg>
        <pc:cxnChg chg="add mod">
          <ac:chgData name="Yoel Kortick" userId="167978f5-7f40-4909-85d5-d4149554ad4e" providerId="ADAL" clId="{C827556E-7181-4140-9D59-8A05511C85A1}" dt="2023-10-03T08:09:08.017" v="2278" actId="1036"/>
          <ac:cxnSpMkLst>
            <pc:docMk/>
            <pc:sldMk cId="288929079" sldId="4628"/>
            <ac:cxnSpMk id="5" creationId="{6BCE206F-6C04-D6FA-1C79-47AD61561466}"/>
          </ac:cxnSpMkLst>
        </pc:cxnChg>
        <pc:cxnChg chg="add del mod">
          <ac:chgData name="Yoel Kortick" userId="167978f5-7f40-4909-85d5-d4149554ad4e" providerId="ADAL" clId="{C827556E-7181-4140-9D59-8A05511C85A1}" dt="2023-10-03T08:10:10.786" v="2388" actId="478"/>
          <ac:cxnSpMkLst>
            <pc:docMk/>
            <pc:sldMk cId="288929079" sldId="4628"/>
            <ac:cxnSpMk id="6" creationId="{7C18B94F-C353-AFF2-49A4-6D52CFCA7A46}"/>
          </ac:cxnSpMkLst>
        </pc:cxnChg>
        <pc:cxnChg chg="add del mod">
          <ac:chgData name="Yoel Kortick" userId="167978f5-7f40-4909-85d5-d4149554ad4e" providerId="ADAL" clId="{C827556E-7181-4140-9D59-8A05511C85A1}" dt="2023-10-03T08:10:13.656" v="2390" actId="478"/>
          <ac:cxnSpMkLst>
            <pc:docMk/>
            <pc:sldMk cId="288929079" sldId="4628"/>
            <ac:cxnSpMk id="7" creationId="{3408482D-5E79-234A-FFB0-0E0B0760B641}"/>
          </ac:cxnSpMkLst>
        </pc:cxnChg>
        <pc:cxnChg chg="add del mod">
          <ac:chgData name="Yoel Kortick" userId="167978f5-7f40-4909-85d5-d4149554ad4e" providerId="ADAL" clId="{C827556E-7181-4140-9D59-8A05511C85A1}" dt="2023-10-03T08:10:12.351" v="2389" actId="478"/>
          <ac:cxnSpMkLst>
            <pc:docMk/>
            <pc:sldMk cId="288929079" sldId="4628"/>
            <ac:cxnSpMk id="8" creationId="{B19E0682-B11E-D5B9-4D7D-05883F98A2BE}"/>
          </ac:cxnSpMkLst>
        </pc:cxnChg>
        <pc:cxnChg chg="add mod">
          <ac:chgData name="Yoel Kortick" userId="167978f5-7f40-4909-85d5-d4149554ad4e" providerId="ADAL" clId="{C827556E-7181-4140-9D59-8A05511C85A1}" dt="2023-10-03T08:10:05.294" v="2386" actId="1076"/>
          <ac:cxnSpMkLst>
            <pc:docMk/>
            <pc:sldMk cId="288929079" sldId="4628"/>
            <ac:cxnSpMk id="9" creationId="{FD0007FB-0011-0994-CFC3-DD952D84C386}"/>
          </ac:cxnSpMkLst>
        </pc:cxnChg>
        <pc:cxnChg chg="add mod">
          <ac:chgData name="Yoel Kortick" userId="167978f5-7f40-4909-85d5-d4149554ad4e" providerId="ADAL" clId="{C827556E-7181-4140-9D59-8A05511C85A1}" dt="2023-10-03T08:09:23.551" v="2306" actId="1038"/>
          <ac:cxnSpMkLst>
            <pc:docMk/>
            <pc:sldMk cId="288929079" sldId="4628"/>
            <ac:cxnSpMk id="11" creationId="{2509FDFB-D047-C4B9-8A6D-7BB4E41B720E}"/>
          </ac:cxnSpMkLst>
        </pc:cxnChg>
        <pc:cxnChg chg="add del mod">
          <ac:chgData name="Yoel Kortick" userId="167978f5-7f40-4909-85d5-d4149554ad4e" providerId="ADAL" clId="{C827556E-7181-4140-9D59-8A05511C85A1}" dt="2023-10-03T08:10:09.366" v="2387" actId="478"/>
          <ac:cxnSpMkLst>
            <pc:docMk/>
            <pc:sldMk cId="288929079" sldId="4628"/>
            <ac:cxnSpMk id="12" creationId="{050CCB34-5E61-B455-BDF3-72720894847A}"/>
          </ac:cxnSpMkLst>
        </pc:cxnChg>
        <pc:cxnChg chg="add mod">
          <ac:chgData name="Yoel Kortick" userId="167978f5-7f40-4909-85d5-d4149554ad4e" providerId="ADAL" clId="{C827556E-7181-4140-9D59-8A05511C85A1}" dt="2023-10-03T08:09:17.293" v="2302" actId="14100"/>
          <ac:cxnSpMkLst>
            <pc:docMk/>
            <pc:sldMk cId="288929079" sldId="4628"/>
            <ac:cxnSpMk id="16" creationId="{83986B6B-5BFE-03B1-78A1-109ED07AECF3}"/>
          </ac:cxnSpMkLst>
        </pc:cxnChg>
        <pc:cxnChg chg="add mod">
          <ac:chgData name="Yoel Kortick" userId="167978f5-7f40-4909-85d5-d4149554ad4e" providerId="ADAL" clId="{C827556E-7181-4140-9D59-8A05511C85A1}" dt="2023-10-03T08:12:56.639" v="2478" actId="14100"/>
          <ac:cxnSpMkLst>
            <pc:docMk/>
            <pc:sldMk cId="288929079" sldId="4628"/>
            <ac:cxnSpMk id="18" creationId="{7A1326C8-753C-8EE2-1101-7FD4E63A9265}"/>
          </ac:cxnSpMkLst>
        </pc:cxnChg>
        <pc:cxnChg chg="add mod">
          <ac:chgData name="Yoel Kortick" userId="167978f5-7f40-4909-85d5-d4149554ad4e" providerId="ADAL" clId="{C827556E-7181-4140-9D59-8A05511C85A1}" dt="2023-10-03T08:09:59.716" v="2385" actId="14100"/>
          <ac:cxnSpMkLst>
            <pc:docMk/>
            <pc:sldMk cId="288929079" sldId="4628"/>
            <ac:cxnSpMk id="20" creationId="{1F0BA1EF-F711-DBBE-F064-998A80AE7E2B}"/>
          </ac:cxnSpMkLst>
        </pc:cxnChg>
        <pc:cxnChg chg="add mod">
          <ac:chgData name="Yoel Kortick" userId="167978f5-7f40-4909-85d5-d4149554ad4e" providerId="ADAL" clId="{C827556E-7181-4140-9D59-8A05511C85A1}" dt="2023-10-03T08:12:33.869" v="2439" actId="1038"/>
          <ac:cxnSpMkLst>
            <pc:docMk/>
            <pc:sldMk cId="288929079" sldId="4628"/>
            <ac:cxnSpMk id="26" creationId="{75E5ED84-DE67-52A4-268B-FFC31A24C71B}"/>
          </ac:cxnSpMkLst>
        </pc:cxnChg>
        <pc:cxnChg chg="add mod">
          <ac:chgData name="Yoel Kortick" userId="167978f5-7f40-4909-85d5-d4149554ad4e" providerId="ADAL" clId="{C827556E-7181-4140-9D59-8A05511C85A1}" dt="2023-10-03T08:12:40.916" v="2476" actId="1037"/>
          <ac:cxnSpMkLst>
            <pc:docMk/>
            <pc:sldMk cId="288929079" sldId="4628"/>
            <ac:cxnSpMk id="28" creationId="{2DD673A7-7FE2-FA5A-9E46-80F9F316892C}"/>
          </ac:cxnSpMkLst>
        </pc:cxnChg>
        <pc:cxnChg chg="add mod">
          <ac:chgData name="Yoel Kortick" userId="167978f5-7f40-4909-85d5-d4149554ad4e" providerId="ADAL" clId="{C827556E-7181-4140-9D59-8A05511C85A1}" dt="2023-10-03T08:13:05.905" v="2506" actId="14100"/>
          <ac:cxnSpMkLst>
            <pc:docMk/>
            <pc:sldMk cId="288929079" sldId="4628"/>
            <ac:cxnSpMk id="30" creationId="{0CE17968-C4A5-6D73-A5BC-9C01C24F0669}"/>
          </ac:cxnSpMkLst>
        </pc:cxnChg>
      </pc:sldChg>
      <pc:sldChg chg="addSp modSp add mod">
        <pc:chgData name="Yoel Kortick" userId="167978f5-7f40-4909-85d5-d4149554ad4e" providerId="ADAL" clId="{C827556E-7181-4140-9D59-8A05511C85A1}" dt="2023-10-03T08:24:00.742" v="2865" actId="1037"/>
        <pc:sldMkLst>
          <pc:docMk/>
          <pc:sldMk cId="3696005455" sldId="4629"/>
        </pc:sldMkLst>
        <pc:spChg chg="mod">
          <ac:chgData name="Yoel Kortick" userId="167978f5-7f40-4909-85d5-d4149554ad4e" providerId="ADAL" clId="{C827556E-7181-4140-9D59-8A05511C85A1}" dt="2023-10-03T08:23:35.834" v="2783" actId="14100"/>
          <ac:spMkLst>
            <pc:docMk/>
            <pc:sldMk cId="3696005455" sldId="4629"/>
            <ac:spMk id="4" creationId="{76BE7AB8-528A-4254-8CB2-E61AC68FA88F}"/>
          </ac:spMkLst>
        </pc:spChg>
        <pc:spChg chg="add">
          <ac:chgData name="Yoel Kortick" userId="167978f5-7f40-4909-85d5-d4149554ad4e" providerId="ADAL" clId="{C827556E-7181-4140-9D59-8A05511C85A1}" dt="2023-10-03T08:23:48.369" v="2786" actId="11529"/>
          <ac:spMkLst>
            <pc:docMk/>
            <pc:sldMk cId="3696005455" sldId="4629"/>
            <ac:spMk id="5" creationId="{00EB1D46-FCEC-0299-33AC-39A8B6519D0F}"/>
          </ac:spMkLst>
        </pc:spChg>
        <pc:spChg chg="add mod">
          <ac:chgData name="Yoel Kortick" userId="167978f5-7f40-4909-85d5-d4149554ad4e" providerId="ADAL" clId="{C827556E-7181-4140-9D59-8A05511C85A1}" dt="2023-10-03T08:24:00.742" v="2865" actId="1037"/>
          <ac:spMkLst>
            <pc:docMk/>
            <pc:sldMk cId="3696005455" sldId="4629"/>
            <ac:spMk id="7" creationId="{46CB8006-5713-B133-C221-3A841FDC3DA7}"/>
          </ac:spMkLst>
        </pc:spChg>
        <pc:picChg chg="add mod">
          <ac:chgData name="Yoel Kortick" userId="167978f5-7f40-4909-85d5-d4149554ad4e" providerId="ADAL" clId="{C827556E-7181-4140-9D59-8A05511C85A1}" dt="2023-10-03T08:23:38.824" v="2785" actId="208"/>
          <ac:picMkLst>
            <pc:docMk/>
            <pc:sldMk cId="3696005455" sldId="4629"/>
            <ac:picMk id="3" creationId="{43C2BC14-95D3-A2FA-6012-9F66E7E3EE5A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8:30:15.648" v="2955" actId="208"/>
        <pc:sldMkLst>
          <pc:docMk/>
          <pc:sldMk cId="18817746" sldId="4630"/>
        </pc:sldMkLst>
        <pc:spChg chg="mod">
          <ac:chgData name="Yoel Kortick" userId="167978f5-7f40-4909-85d5-d4149554ad4e" providerId="ADAL" clId="{C827556E-7181-4140-9D59-8A05511C85A1}" dt="2023-10-03T08:29:30.309" v="2931" actId="14100"/>
          <ac:spMkLst>
            <pc:docMk/>
            <pc:sldMk cId="18817746" sldId="4630"/>
            <ac:spMk id="4" creationId="{2490F34D-A7E2-4EA9-8B1A-78371A1F1CD1}"/>
          </ac:spMkLst>
        </pc:spChg>
        <pc:spChg chg="mod">
          <ac:chgData name="Yoel Kortick" userId="167978f5-7f40-4909-85d5-d4149554ad4e" providerId="ADAL" clId="{C827556E-7181-4140-9D59-8A05511C85A1}" dt="2023-10-03T08:30:07.159" v="2938" actId="14100"/>
          <ac:spMkLst>
            <pc:docMk/>
            <pc:sldMk cId="18817746" sldId="4630"/>
            <ac:spMk id="6" creationId="{51437E03-2202-BD59-0AB5-E125DCE5DDA7}"/>
          </ac:spMkLst>
        </pc:spChg>
        <pc:spChg chg="mod">
          <ac:chgData name="Yoel Kortick" userId="167978f5-7f40-4909-85d5-d4149554ad4e" providerId="ADAL" clId="{C827556E-7181-4140-9D59-8A05511C85A1}" dt="2023-10-03T08:30:13.585" v="2954" actId="1038"/>
          <ac:spMkLst>
            <pc:docMk/>
            <pc:sldMk cId="18817746" sldId="4630"/>
            <ac:spMk id="7" creationId="{95CDE9BF-6FA5-04E4-F40A-818E43EC905B}"/>
          </ac:spMkLst>
        </pc:spChg>
        <pc:spChg chg="mod">
          <ac:chgData name="Yoel Kortick" userId="167978f5-7f40-4909-85d5-d4149554ad4e" providerId="ADAL" clId="{C827556E-7181-4140-9D59-8A05511C85A1}" dt="2023-10-03T08:30:13.585" v="2954" actId="1038"/>
          <ac:spMkLst>
            <pc:docMk/>
            <pc:sldMk cId="18817746" sldId="4630"/>
            <ac:spMk id="8" creationId="{A0BCE4A0-215F-D61A-27DC-C0C3B424B3E4}"/>
          </ac:spMkLst>
        </pc:spChg>
        <pc:picChg chg="add mod ord">
          <ac:chgData name="Yoel Kortick" userId="167978f5-7f40-4909-85d5-d4149554ad4e" providerId="ADAL" clId="{C827556E-7181-4140-9D59-8A05511C85A1}" dt="2023-10-03T08:30:15.648" v="2955" actId="208"/>
          <ac:picMkLst>
            <pc:docMk/>
            <pc:sldMk cId="18817746" sldId="4630"/>
            <ac:picMk id="5" creationId="{C660A718-E1AC-40C0-483C-CBC12DF1C2E8}"/>
          </ac:picMkLst>
        </pc:picChg>
        <pc:picChg chg="del">
          <ac:chgData name="Yoel Kortick" userId="167978f5-7f40-4909-85d5-d4149554ad4e" providerId="ADAL" clId="{C827556E-7181-4140-9D59-8A05511C85A1}" dt="2023-10-03T08:29:33.203" v="2932" actId="478"/>
          <ac:picMkLst>
            <pc:docMk/>
            <pc:sldMk cId="18817746" sldId="4630"/>
            <ac:picMk id="9" creationId="{B0672DC0-76CB-913B-F144-BDDBB7A2CD89}"/>
          </ac:picMkLst>
        </pc:picChg>
      </pc:sldChg>
      <pc:sldChg chg="addSp delSp modSp add mod">
        <pc:chgData name="Yoel Kortick" userId="167978f5-7f40-4909-85d5-d4149554ad4e" providerId="ADAL" clId="{C827556E-7181-4140-9D59-8A05511C85A1}" dt="2023-10-03T08:45:19.885" v="3163" actId="14100"/>
        <pc:sldMkLst>
          <pc:docMk/>
          <pc:sldMk cId="526675475" sldId="4631"/>
        </pc:sldMkLst>
        <pc:spChg chg="mod">
          <ac:chgData name="Yoel Kortick" userId="167978f5-7f40-4909-85d5-d4149554ad4e" providerId="ADAL" clId="{C827556E-7181-4140-9D59-8A05511C85A1}" dt="2023-10-03T08:45:19.885" v="3163" actId="14100"/>
          <ac:spMkLst>
            <pc:docMk/>
            <pc:sldMk cId="526675475" sldId="4631"/>
            <ac:spMk id="16" creationId="{5A643A79-2931-BB28-6940-C319B2A5F6CB}"/>
          </ac:spMkLst>
        </pc:spChg>
        <pc:picChg chg="del">
          <ac:chgData name="Yoel Kortick" userId="167978f5-7f40-4909-85d5-d4149554ad4e" providerId="ADAL" clId="{C827556E-7181-4140-9D59-8A05511C85A1}" dt="2023-10-03T08:44:58.508" v="3149" actId="478"/>
          <ac:picMkLst>
            <pc:docMk/>
            <pc:sldMk cId="526675475" sldId="4631"/>
            <ac:picMk id="5" creationId="{2F392353-3B32-8A2D-0772-8454C73B34B1}"/>
          </ac:picMkLst>
        </pc:picChg>
        <pc:picChg chg="add mod ord">
          <ac:chgData name="Yoel Kortick" userId="167978f5-7f40-4909-85d5-d4149554ad4e" providerId="ADAL" clId="{C827556E-7181-4140-9D59-8A05511C85A1}" dt="2023-10-03T08:45:11.807" v="3156" actId="167"/>
          <ac:picMkLst>
            <pc:docMk/>
            <pc:sldMk cId="526675475" sldId="4631"/>
            <ac:picMk id="6" creationId="{096D0779-FDC6-5298-2238-2ED2890FB579}"/>
          </ac:picMkLst>
        </pc:picChg>
      </pc:sldChg>
    </pc:docChg>
  </pc:docChgLst>
  <pc:docChgLst>
    <pc:chgData name="Yoel Kortick" userId="167978f5-7f40-4909-85d5-d4149554ad4e" providerId="ADAL" clId="{DBC5880C-5431-4D29-9125-D8084779BF9C}"/>
    <pc:docChg chg="undo custSel addSld delSld modSld sldOrd">
      <pc:chgData name="Yoel Kortick" userId="167978f5-7f40-4909-85d5-d4149554ad4e" providerId="ADAL" clId="{DBC5880C-5431-4D29-9125-D8084779BF9C}" dt="2023-10-04T13:01:15.317" v="3067" actId="5793"/>
      <pc:docMkLst>
        <pc:docMk/>
      </pc:docMkLst>
      <pc:sldChg chg="modSp mod">
        <pc:chgData name="Yoel Kortick" userId="167978f5-7f40-4909-85d5-d4149554ad4e" providerId="ADAL" clId="{DBC5880C-5431-4D29-9125-D8084779BF9C}" dt="2023-10-04T07:47:25.615" v="1960"/>
        <pc:sldMkLst>
          <pc:docMk/>
          <pc:sldMk cId="1818323798" sldId="1761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1818323798" sldId="1761"/>
            <ac:spMk id="2" creationId="{FC862243-1805-4961-BBF6-F2E5FF1B81BA}"/>
          </ac:spMkLst>
        </pc:spChg>
      </pc:sldChg>
      <pc:sldChg chg="addSp delSp modSp mod">
        <pc:chgData name="Yoel Kortick" userId="167978f5-7f40-4909-85d5-d4149554ad4e" providerId="ADAL" clId="{DBC5880C-5431-4D29-9125-D8084779BF9C}" dt="2023-10-04T08:07:08.030" v="2344" actId="11529"/>
        <pc:sldMkLst>
          <pc:docMk/>
          <pc:sldMk cId="48876376" sldId="1777"/>
        </pc:sldMkLst>
        <pc:spChg chg="del mod">
          <ac:chgData name="Yoel Kortick" userId="167978f5-7f40-4909-85d5-d4149554ad4e" providerId="ADAL" clId="{DBC5880C-5431-4D29-9125-D8084779BF9C}" dt="2023-10-04T08:05:27.759" v="2211" actId="478"/>
          <ac:spMkLst>
            <pc:docMk/>
            <pc:sldMk cId="48876376" sldId="1777"/>
            <ac:spMk id="4" creationId="{76BE7AB8-528A-4254-8CB2-E61AC68FA88F}"/>
          </ac:spMkLst>
        </pc:spChg>
        <pc:spChg chg="add del mod">
          <ac:chgData name="Yoel Kortick" userId="167978f5-7f40-4909-85d5-d4149554ad4e" providerId="ADAL" clId="{DBC5880C-5431-4D29-9125-D8084779BF9C}" dt="2023-10-04T08:05:32.865" v="2212" actId="478"/>
          <ac:spMkLst>
            <pc:docMk/>
            <pc:sldMk cId="48876376" sldId="1777"/>
            <ac:spMk id="5" creationId="{C9A5010F-F76E-2D8F-69A1-730FB7E97313}"/>
          </ac:spMkLst>
        </pc:spChg>
        <pc:spChg chg="del">
          <ac:chgData name="Yoel Kortick" userId="167978f5-7f40-4909-85d5-d4149554ad4e" providerId="ADAL" clId="{DBC5880C-5431-4D29-9125-D8084779BF9C}" dt="2023-10-04T08:05:24.256" v="2210" actId="478"/>
          <ac:spMkLst>
            <pc:docMk/>
            <pc:sldMk cId="48876376" sldId="1777"/>
            <ac:spMk id="6" creationId="{60AC4CAF-F58B-F630-5C74-41CCD565CE43}"/>
          </ac:spMkLst>
        </pc:spChg>
        <pc:spChg chg="del">
          <ac:chgData name="Yoel Kortick" userId="167978f5-7f40-4909-85d5-d4149554ad4e" providerId="ADAL" clId="{DBC5880C-5431-4D29-9125-D8084779BF9C}" dt="2023-10-04T08:05:24.256" v="2210" actId="478"/>
          <ac:spMkLst>
            <pc:docMk/>
            <pc:sldMk cId="48876376" sldId="1777"/>
            <ac:spMk id="7" creationId="{92FF8F52-EFEB-D104-5124-ED963024F1A1}"/>
          </ac:spMkLst>
        </pc:spChg>
        <pc:spChg chg="del">
          <ac:chgData name="Yoel Kortick" userId="167978f5-7f40-4909-85d5-d4149554ad4e" providerId="ADAL" clId="{DBC5880C-5431-4D29-9125-D8084779BF9C}" dt="2023-10-04T08:05:24.256" v="2210" actId="478"/>
          <ac:spMkLst>
            <pc:docMk/>
            <pc:sldMk cId="48876376" sldId="1777"/>
            <ac:spMk id="8" creationId="{78ABA1B5-32C3-5929-808F-9BA970985140}"/>
          </ac:spMkLst>
        </pc:spChg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48876376" sldId="1777"/>
            <ac:spMk id="9" creationId="{2C3E01E7-C537-5B79-25E3-1C57F0231B3F}"/>
          </ac:spMkLst>
        </pc:spChg>
        <pc:spChg chg="add mod">
          <ac:chgData name="Yoel Kortick" userId="167978f5-7f40-4909-85d5-d4149554ad4e" providerId="ADAL" clId="{DBC5880C-5431-4D29-9125-D8084779BF9C}" dt="2023-10-04T08:06:28.316" v="2296" actId="313"/>
          <ac:spMkLst>
            <pc:docMk/>
            <pc:sldMk cId="48876376" sldId="1777"/>
            <ac:spMk id="11" creationId="{6A03D5DB-6A76-0BE8-C440-B83085427C53}"/>
          </ac:spMkLst>
        </pc:spChg>
        <pc:spChg chg="add mod">
          <ac:chgData name="Yoel Kortick" userId="167978f5-7f40-4909-85d5-d4149554ad4e" providerId="ADAL" clId="{DBC5880C-5431-4D29-9125-D8084779BF9C}" dt="2023-10-04T08:06:42.876" v="2300" actId="1038"/>
          <ac:spMkLst>
            <pc:docMk/>
            <pc:sldMk cId="48876376" sldId="1777"/>
            <ac:spMk id="12" creationId="{CFD55A7B-E2A9-2E4F-0C70-F17A99D3588F}"/>
          </ac:spMkLst>
        </pc:spChg>
        <pc:spChg chg="add mod">
          <ac:chgData name="Yoel Kortick" userId="167978f5-7f40-4909-85d5-d4149554ad4e" providerId="ADAL" clId="{DBC5880C-5431-4D29-9125-D8084779BF9C}" dt="2023-10-04T08:07:01.932" v="2343" actId="208"/>
          <ac:spMkLst>
            <pc:docMk/>
            <pc:sldMk cId="48876376" sldId="1777"/>
            <ac:spMk id="13" creationId="{CC23882C-EEEA-FFB0-87DF-8698A33F7DF9}"/>
          </ac:spMkLst>
        </pc:spChg>
        <pc:picChg chg="del">
          <ac:chgData name="Yoel Kortick" userId="167978f5-7f40-4909-85d5-d4149554ad4e" providerId="ADAL" clId="{DBC5880C-5431-4D29-9125-D8084779BF9C}" dt="2023-10-04T08:05:24.256" v="2210" actId="478"/>
          <ac:picMkLst>
            <pc:docMk/>
            <pc:sldMk cId="48876376" sldId="1777"/>
            <ac:picMk id="3" creationId="{15C9C646-B3CD-1E0B-83F1-0353B457C1DC}"/>
          </ac:picMkLst>
        </pc:picChg>
        <pc:picChg chg="add mod">
          <ac:chgData name="Yoel Kortick" userId="167978f5-7f40-4909-85d5-d4149554ad4e" providerId="ADAL" clId="{DBC5880C-5431-4D29-9125-D8084779BF9C}" dt="2023-10-04T08:05:33.639" v="2213"/>
          <ac:picMkLst>
            <pc:docMk/>
            <pc:sldMk cId="48876376" sldId="1777"/>
            <ac:picMk id="10" creationId="{CAA85621-EBA7-E19B-C2CB-64750B98F87B}"/>
          </ac:picMkLst>
        </pc:picChg>
        <pc:cxnChg chg="add">
          <ac:chgData name="Yoel Kortick" userId="167978f5-7f40-4909-85d5-d4149554ad4e" providerId="ADAL" clId="{DBC5880C-5431-4D29-9125-D8084779BF9C}" dt="2023-10-04T08:07:08.030" v="2344" actId="11529"/>
          <ac:cxnSpMkLst>
            <pc:docMk/>
            <pc:sldMk cId="48876376" sldId="1777"/>
            <ac:cxnSpMk id="15" creationId="{0EC35E25-BCA0-3B7A-F8F5-717675E6414F}"/>
          </ac:cxnSpMkLst>
        </pc:cxnChg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2091513633" sldId="1862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2091513633" sldId="1862"/>
            <ac:spMk id="11" creationId="{AFBB586A-8E6C-428B-D873-DCA4B6853748}"/>
          </ac:spMkLst>
        </pc:spChg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2731231364" sldId="1863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2731231364" sldId="1863"/>
            <ac:spMk id="11" creationId="{D4821FB6-8F7A-2C7C-C9C1-E26563416567}"/>
          </ac:spMkLst>
        </pc:spChg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2741110321" sldId="1864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2741110321" sldId="1864"/>
            <ac:spMk id="13" creationId="{F92FF8B5-203D-9300-44FC-42392036B367}"/>
          </ac:spMkLst>
        </pc:spChg>
      </pc:sldChg>
      <pc:sldChg chg="modSp mod">
        <pc:chgData name="Yoel Kortick" userId="167978f5-7f40-4909-85d5-d4149554ad4e" providerId="ADAL" clId="{DBC5880C-5431-4D29-9125-D8084779BF9C}" dt="2023-10-04T08:15:21.084" v="2524" actId="20577"/>
        <pc:sldMkLst>
          <pc:docMk/>
          <pc:sldMk cId="2734010296" sldId="1865"/>
        </pc:sldMkLst>
        <pc:spChg chg="mod">
          <ac:chgData name="Yoel Kortick" userId="167978f5-7f40-4909-85d5-d4149554ad4e" providerId="ADAL" clId="{DBC5880C-5431-4D29-9125-D8084779BF9C}" dt="2023-10-04T08:15:21.084" v="2524" actId="20577"/>
          <ac:spMkLst>
            <pc:docMk/>
            <pc:sldMk cId="2734010296" sldId="1865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DBC5880C-5431-4D29-9125-D8084779BF9C}" dt="2023-10-04T06:46:28.030" v="441" actId="47"/>
        <pc:sldMkLst>
          <pc:docMk/>
          <pc:sldMk cId="1904573797" sldId="1879"/>
        </pc:sldMkLst>
      </pc:sldChg>
      <pc:sldChg chg="del">
        <pc:chgData name="Yoel Kortick" userId="167978f5-7f40-4909-85d5-d4149554ad4e" providerId="ADAL" clId="{DBC5880C-5431-4D29-9125-D8084779BF9C}" dt="2023-10-04T06:46:28.966" v="442" actId="47"/>
        <pc:sldMkLst>
          <pc:docMk/>
          <pc:sldMk cId="504617374" sldId="1880"/>
        </pc:sldMkLst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1156353824" sldId="1882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1156353824" sldId="1882"/>
            <ac:spMk id="9" creationId="{F490E9A7-A637-4C45-810C-2E9A8AF43F7C}"/>
          </ac:spMkLst>
        </pc:spChg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408526128" sldId="1883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3975510518" sldId="1884"/>
        </pc:sldMkLst>
      </pc:sldChg>
      <pc:sldChg chg="modSp mod">
        <pc:chgData name="Yoel Kortick" userId="167978f5-7f40-4909-85d5-d4149554ad4e" providerId="ADAL" clId="{DBC5880C-5431-4D29-9125-D8084779BF9C}" dt="2023-10-04T07:33:07.615" v="1559" actId="122"/>
        <pc:sldMkLst>
          <pc:docMk/>
          <pc:sldMk cId="1904037858" sldId="1897"/>
        </pc:sldMkLst>
        <pc:spChg chg="mod">
          <ac:chgData name="Yoel Kortick" userId="167978f5-7f40-4909-85d5-d4149554ad4e" providerId="ADAL" clId="{DBC5880C-5431-4D29-9125-D8084779BF9C}" dt="2023-10-04T07:33:07.615" v="1559" actId="122"/>
          <ac:spMkLst>
            <pc:docMk/>
            <pc:sldMk cId="1904037858" sldId="1897"/>
            <ac:spMk id="2" creationId="{FC862243-1805-4961-BBF6-F2E5FF1B81BA}"/>
          </ac:spMkLst>
        </pc:spChg>
      </pc:sldChg>
      <pc:sldChg chg="modSp del mod">
        <pc:chgData name="Yoel Kortick" userId="167978f5-7f40-4909-85d5-d4149554ad4e" providerId="ADAL" clId="{DBC5880C-5431-4D29-9125-D8084779BF9C}" dt="2023-10-04T07:40:56.764" v="1870" actId="47"/>
        <pc:sldMkLst>
          <pc:docMk/>
          <pc:sldMk cId="3213086063" sldId="1898"/>
        </pc:sldMkLst>
        <pc:spChg chg="mod">
          <ac:chgData name="Yoel Kortick" userId="167978f5-7f40-4909-85d5-d4149554ad4e" providerId="ADAL" clId="{DBC5880C-5431-4D29-9125-D8084779BF9C}" dt="2023-10-04T07:33:30.811" v="1566" actId="27636"/>
          <ac:spMkLst>
            <pc:docMk/>
            <pc:sldMk cId="3213086063" sldId="1898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40:57.397" v="1871" actId="47"/>
        <pc:sldMkLst>
          <pc:docMk/>
          <pc:sldMk cId="822080213" sldId="1899"/>
        </pc:sldMkLst>
        <pc:spChg chg="mod">
          <ac:chgData name="Yoel Kortick" userId="167978f5-7f40-4909-85d5-d4149554ad4e" providerId="ADAL" clId="{DBC5880C-5431-4D29-9125-D8084779BF9C}" dt="2023-10-04T07:33:35.193" v="1568" actId="27636"/>
          <ac:spMkLst>
            <pc:docMk/>
            <pc:sldMk cId="822080213" sldId="1899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DBC5880C-5431-4D29-9125-D8084779BF9C}" dt="2023-10-04T08:05:05.643" v="2209" actId="14100"/>
        <pc:sldMkLst>
          <pc:docMk/>
          <pc:sldMk cId="1973674507" sldId="1900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1973674507" sldId="1900"/>
            <ac:spMk id="3" creationId="{4FC18B40-6547-41EC-8A0E-1C8F40E0A42F}"/>
          </ac:spMkLst>
        </pc:spChg>
        <pc:spChg chg="mod">
          <ac:chgData name="Yoel Kortick" userId="167978f5-7f40-4909-85d5-d4149554ad4e" providerId="ADAL" clId="{DBC5880C-5431-4D29-9125-D8084779BF9C}" dt="2023-10-04T08:05:05.643" v="2209" actId="14100"/>
          <ac:spMkLst>
            <pc:docMk/>
            <pc:sldMk cId="1973674507" sldId="1900"/>
            <ac:spMk id="4" creationId="{76BE7AB8-528A-4254-8CB2-E61AC68FA88F}"/>
          </ac:spMkLst>
        </pc:spChg>
        <pc:spChg chg="add mod">
          <ac:chgData name="Yoel Kortick" userId="167978f5-7f40-4909-85d5-d4149554ad4e" providerId="ADAL" clId="{DBC5880C-5431-4D29-9125-D8084779BF9C}" dt="2023-10-04T08:02:26.874" v="2187" actId="14100"/>
          <ac:spMkLst>
            <pc:docMk/>
            <pc:sldMk cId="1973674507" sldId="1900"/>
            <ac:spMk id="5" creationId="{E1FFCE8B-F886-AAD2-EBFA-B269844F85F8}"/>
          </ac:spMkLst>
        </pc:spChg>
        <pc:picChg chg="add del mod">
          <ac:chgData name="Yoel Kortick" userId="167978f5-7f40-4909-85d5-d4149554ad4e" providerId="ADAL" clId="{DBC5880C-5431-4D29-9125-D8084779BF9C}" dt="2023-10-04T08:00:38.378" v="2128" actId="478"/>
          <ac:picMkLst>
            <pc:docMk/>
            <pc:sldMk cId="1973674507" sldId="1900"/>
            <ac:picMk id="2" creationId="{D327D7CB-4C4B-47D9-27B0-5A69E928F49D}"/>
          </ac:picMkLst>
        </pc:picChg>
        <pc:picChg chg="add del mod ord">
          <ac:chgData name="Yoel Kortick" userId="167978f5-7f40-4909-85d5-d4149554ad4e" providerId="ADAL" clId="{DBC5880C-5431-4D29-9125-D8084779BF9C}" dt="2023-10-04T08:02:03.821" v="2171" actId="478"/>
          <ac:picMkLst>
            <pc:docMk/>
            <pc:sldMk cId="1973674507" sldId="1900"/>
            <ac:picMk id="7" creationId="{5F607F4E-7F29-CFC5-5367-9759E0AF5182}"/>
          </ac:picMkLst>
        </pc:picChg>
        <pc:picChg chg="add del">
          <ac:chgData name="Yoel Kortick" userId="167978f5-7f40-4909-85d5-d4149554ad4e" providerId="ADAL" clId="{DBC5880C-5431-4D29-9125-D8084779BF9C}" dt="2023-10-04T08:02:06.477" v="2173" actId="478"/>
          <ac:picMkLst>
            <pc:docMk/>
            <pc:sldMk cId="1973674507" sldId="1900"/>
            <ac:picMk id="9" creationId="{FE9042DA-792F-6E32-7FCC-F86B3DD3557E}"/>
          </ac:picMkLst>
        </pc:picChg>
        <pc:picChg chg="add mod ord">
          <ac:chgData name="Yoel Kortick" userId="167978f5-7f40-4909-85d5-d4149554ad4e" providerId="ADAL" clId="{DBC5880C-5431-4D29-9125-D8084779BF9C}" dt="2023-10-04T08:02:23.398" v="2186" actId="1036"/>
          <ac:picMkLst>
            <pc:docMk/>
            <pc:sldMk cId="1973674507" sldId="1900"/>
            <ac:picMk id="10" creationId="{D48C18D0-E199-181E-52DA-146B086C5594}"/>
          </ac:picMkLst>
        </pc:picChg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2058594384" sldId="1902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2058594384" sldId="1902"/>
            <ac:spMk id="8" creationId="{6805F6C8-0CAB-2824-A36E-96007AF40235}"/>
          </ac:spMkLst>
        </pc:spChg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926484973" sldId="1905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3178309191" sldId="1906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672789470" sldId="1907"/>
        </pc:sldMkLst>
      </pc:sldChg>
      <pc:sldChg chg="addSp delSp modSp mod">
        <pc:chgData name="Yoel Kortick" userId="167978f5-7f40-4909-85d5-d4149554ad4e" providerId="ADAL" clId="{DBC5880C-5431-4D29-9125-D8084779BF9C}" dt="2023-10-04T08:13:56.891" v="2507" actId="1038"/>
        <pc:sldMkLst>
          <pc:docMk/>
          <pc:sldMk cId="2146611808" sldId="1908"/>
        </pc:sldMkLst>
        <pc:spChg chg="del">
          <ac:chgData name="Yoel Kortick" userId="167978f5-7f40-4909-85d5-d4149554ad4e" providerId="ADAL" clId="{DBC5880C-5431-4D29-9125-D8084779BF9C}" dt="2023-10-04T08:11:02.938" v="2427" actId="478"/>
          <ac:spMkLst>
            <pc:docMk/>
            <pc:sldMk cId="2146611808" sldId="1908"/>
            <ac:spMk id="4" creationId="{76BE7AB8-528A-4254-8CB2-E61AC68FA88F}"/>
          </ac:spMkLst>
        </pc:spChg>
        <pc:spChg chg="add del mod">
          <ac:chgData name="Yoel Kortick" userId="167978f5-7f40-4909-85d5-d4149554ad4e" providerId="ADAL" clId="{DBC5880C-5431-4D29-9125-D8084779BF9C}" dt="2023-10-04T08:11:03.960" v="2428" actId="478"/>
          <ac:spMkLst>
            <pc:docMk/>
            <pc:sldMk cId="2146611808" sldId="1908"/>
            <ac:spMk id="5" creationId="{4D7A55DB-52DF-58BE-8A66-25BB6380EF55}"/>
          </ac:spMkLst>
        </pc:spChg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2146611808" sldId="1908"/>
            <ac:spMk id="7" creationId="{AC6C904A-58E7-D278-BC02-D86D8C9B967F}"/>
          </ac:spMkLst>
        </pc:spChg>
        <pc:spChg chg="add mod">
          <ac:chgData name="Yoel Kortick" userId="167978f5-7f40-4909-85d5-d4149554ad4e" providerId="ADAL" clId="{DBC5880C-5431-4D29-9125-D8084779BF9C}" dt="2023-10-04T08:11:33.144" v="2441" actId="20577"/>
          <ac:spMkLst>
            <pc:docMk/>
            <pc:sldMk cId="2146611808" sldId="1908"/>
            <ac:spMk id="9" creationId="{383950B4-738A-3B7C-F390-49FBCCFB0B06}"/>
          </ac:spMkLst>
        </pc:spChg>
        <pc:spChg chg="add mod">
          <ac:chgData name="Yoel Kortick" userId="167978f5-7f40-4909-85d5-d4149554ad4e" providerId="ADAL" clId="{DBC5880C-5431-4D29-9125-D8084779BF9C}" dt="2023-10-04T08:13:56.891" v="2507" actId="1038"/>
          <ac:spMkLst>
            <pc:docMk/>
            <pc:sldMk cId="2146611808" sldId="1908"/>
            <ac:spMk id="10" creationId="{38527887-85CB-7AF3-3CA1-89D70DCA8DB9}"/>
          </ac:spMkLst>
        </pc:spChg>
        <pc:picChg chg="del">
          <ac:chgData name="Yoel Kortick" userId="167978f5-7f40-4909-85d5-d4149554ad4e" providerId="ADAL" clId="{DBC5880C-5431-4D29-9125-D8084779BF9C}" dt="2023-10-04T08:10:59.001" v="2426" actId="478"/>
          <ac:picMkLst>
            <pc:docMk/>
            <pc:sldMk cId="2146611808" sldId="1908"/>
            <ac:picMk id="3" creationId="{22BFF5C3-FB1B-D183-6879-2AFB36C84774}"/>
          </ac:picMkLst>
        </pc:picChg>
        <pc:picChg chg="add mod">
          <ac:chgData name="Yoel Kortick" userId="167978f5-7f40-4909-85d5-d4149554ad4e" providerId="ADAL" clId="{DBC5880C-5431-4D29-9125-D8084779BF9C}" dt="2023-10-04T08:13:49.449" v="2485" actId="1035"/>
          <ac:picMkLst>
            <pc:docMk/>
            <pc:sldMk cId="2146611808" sldId="1908"/>
            <ac:picMk id="8" creationId="{0A94C1BF-5AC5-707B-DE20-573100ADA04B}"/>
          </ac:picMkLst>
        </pc:picChg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237067433" sldId="1909"/>
        </pc:sldMkLst>
      </pc:sldChg>
      <pc:sldChg chg="addSp delSp modSp mod">
        <pc:chgData name="Yoel Kortick" userId="167978f5-7f40-4909-85d5-d4149554ad4e" providerId="ADAL" clId="{DBC5880C-5431-4D29-9125-D8084779BF9C}" dt="2023-10-04T08:04:13.407" v="2208" actId="6549"/>
        <pc:sldMkLst>
          <pc:docMk/>
          <pc:sldMk cId="3041370300" sldId="1913"/>
        </pc:sldMkLst>
        <pc:spChg chg="mod">
          <ac:chgData name="Yoel Kortick" userId="167978f5-7f40-4909-85d5-d4149554ad4e" providerId="ADAL" clId="{DBC5880C-5431-4D29-9125-D8084779BF9C}" dt="2023-10-04T08:04:13.407" v="2208" actId="6549"/>
          <ac:spMkLst>
            <pc:docMk/>
            <pc:sldMk cId="3041370300" sldId="1913"/>
            <ac:spMk id="4" creationId="{76BE7AB8-528A-4254-8CB2-E61AC68FA88F}"/>
          </ac:spMkLst>
        </pc:spChg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3041370300" sldId="1913"/>
            <ac:spMk id="6" creationId="{AC445BF4-2073-7615-04BE-CB2C2CAFB421}"/>
          </ac:spMkLst>
        </pc:spChg>
        <pc:picChg chg="add del mod">
          <ac:chgData name="Yoel Kortick" userId="167978f5-7f40-4909-85d5-d4149554ad4e" providerId="ADAL" clId="{DBC5880C-5431-4D29-9125-D8084779BF9C}" dt="2023-10-04T07:55:08.622" v="2120" actId="478"/>
          <ac:picMkLst>
            <pc:docMk/>
            <pc:sldMk cId="3041370300" sldId="1913"/>
            <ac:picMk id="3" creationId="{EC601927-A8C4-A69D-C070-335ADCEAF6C8}"/>
          </ac:picMkLst>
        </pc:picChg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3148774648" sldId="1914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3148774648" sldId="1914"/>
            <ac:spMk id="9" creationId="{63CC6824-416E-DB64-0620-863A62AF8C32}"/>
          </ac:spMkLst>
        </pc:spChg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138419089" sldId="1915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033708148" sldId="1916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3395539701" sldId="1917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06683672" sldId="1918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192348930" sldId="1919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263886579" sldId="1920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157013793" sldId="1921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3863300084" sldId="1922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276413062" sldId="1923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542647994" sldId="1925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3948585402" sldId="1926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275387395" sldId="1927"/>
        </pc:sldMkLst>
      </pc:sldChg>
      <pc:sldChg chg="modSp">
        <pc:chgData name="Yoel Kortick" userId="167978f5-7f40-4909-85d5-d4149554ad4e" providerId="ADAL" clId="{DBC5880C-5431-4D29-9125-D8084779BF9C}" dt="2023-10-04T06:47:10.276" v="443"/>
        <pc:sldMkLst>
          <pc:docMk/>
          <pc:sldMk cId="1529597702" sldId="1928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529597702" sldId="1928"/>
            <ac:spMk id="2" creationId="{FC862243-1805-4961-BBF6-F2E5FF1B81BA}"/>
          </ac:spMkLst>
        </pc:spChg>
      </pc:sldChg>
      <pc:sldChg chg="addSp delSp modSp mod">
        <pc:chgData name="Yoel Kortick" userId="167978f5-7f40-4909-85d5-d4149554ad4e" providerId="ADAL" clId="{DBC5880C-5431-4D29-9125-D8084779BF9C}" dt="2023-10-04T08:16:13.878" v="2526" actId="207"/>
        <pc:sldMkLst>
          <pc:docMk/>
          <pc:sldMk cId="2970049100" sldId="1929"/>
        </pc:sldMkLst>
        <pc:spChg chg="mod">
          <ac:chgData name="Yoel Kortick" userId="167978f5-7f40-4909-85d5-d4149554ad4e" providerId="ADAL" clId="{DBC5880C-5431-4D29-9125-D8084779BF9C}" dt="2023-10-04T07:26:01.799" v="1202" actId="20577"/>
          <ac:spMkLst>
            <pc:docMk/>
            <pc:sldMk cId="2970049100" sldId="1929"/>
            <ac:spMk id="3" creationId="{4FC18B40-6547-41EC-8A0E-1C8F40E0A42F}"/>
          </ac:spMkLst>
        </pc:spChg>
        <pc:spChg chg="mod">
          <ac:chgData name="Yoel Kortick" userId="167978f5-7f40-4909-85d5-d4149554ad4e" providerId="ADAL" clId="{DBC5880C-5431-4D29-9125-D8084779BF9C}" dt="2023-10-04T07:35:01.081" v="1574" actId="14100"/>
          <ac:spMkLst>
            <pc:docMk/>
            <pc:sldMk cId="2970049100" sldId="1929"/>
            <ac:spMk id="4" creationId="{76BE7AB8-528A-4254-8CB2-E61AC68FA88F}"/>
          </ac:spMkLst>
        </pc:spChg>
        <pc:spChg chg="add mod">
          <ac:chgData name="Yoel Kortick" userId="167978f5-7f40-4909-85d5-d4149554ad4e" providerId="ADAL" clId="{DBC5880C-5431-4D29-9125-D8084779BF9C}" dt="2023-10-04T08:16:13.878" v="2526" actId="207"/>
          <ac:spMkLst>
            <pc:docMk/>
            <pc:sldMk cId="2970049100" sldId="1929"/>
            <ac:spMk id="12" creationId="{D919D46D-002A-7AD7-4A17-18FE42DD1EF2}"/>
          </ac:spMkLst>
        </pc:spChg>
        <pc:picChg chg="add del">
          <ac:chgData name="Yoel Kortick" userId="167978f5-7f40-4909-85d5-d4149554ad4e" providerId="ADAL" clId="{DBC5880C-5431-4D29-9125-D8084779BF9C}" dt="2023-10-04T07:21:40.029" v="1082" actId="478"/>
          <ac:picMkLst>
            <pc:docMk/>
            <pc:sldMk cId="2970049100" sldId="1929"/>
            <ac:picMk id="5" creationId="{F6B827FC-AE9B-FB71-55AB-37B1F51D6DEC}"/>
          </ac:picMkLst>
        </pc:picChg>
        <pc:picChg chg="add del">
          <ac:chgData name="Yoel Kortick" userId="167978f5-7f40-4909-85d5-d4149554ad4e" providerId="ADAL" clId="{DBC5880C-5431-4D29-9125-D8084779BF9C}" dt="2023-10-04T07:22:06.411" v="1084" actId="478"/>
          <ac:picMkLst>
            <pc:docMk/>
            <pc:sldMk cId="2970049100" sldId="1929"/>
            <ac:picMk id="7" creationId="{629FF833-010F-7D34-3FC1-11F2466BF59F}"/>
          </ac:picMkLst>
        </pc:picChg>
        <pc:picChg chg="add del">
          <ac:chgData name="Yoel Kortick" userId="167978f5-7f40-4909-85d5-d4149554ad4e" providerId="ADAL" clId="{DBC5880C-5431-4D29-9125-D8084779BF9C}" dt="2023-10-04T07:22:08.359" v="1086" actId="478"/>
          <ac:picMkLst>
            <pc:docMk/>
            <pc:sldMk cId="2970049100" sldId="1929"/>
            <ac:picMk id="9" creationId="{C23B0142-E493-A4D0-3EED-8DF471D21804}"/>
          </ac:picMkLst>
        </pc:picChg>
        <pc:picChg chg="add mod">
          <ac:chgData name="Yoel Kortick" userId="167978f5-7f40-4909-85d5-d4149554ad4e" providerId="ADAL" clId="{DBC5880C-5431-4D29-9125-D8084779BF9C}" dt="2023-10-04T07:35:03.692" v="1576" actId="1036"/>
          <ac:picMkLst>
            <pc:docMk/>
            <pc:sldMk cId="2970049100" sldId="1929"/>
            <ac:picMk id="11" creationId="{A41806E0-263F-585D-915A-3CF6F8DE4352}"/>
          </ac:picMkLst>
        </pc:picChg>
      </pc:sldChg>
      <pc:sldChg chg="modSp del mod">
        <pc:chgData name="Yoel Kortick" userId="167978f5-7f40-4909-85d5-d4149554ad4e" providerId="ADAL" clId="{DBC5880C-5431-4D29-9125-D8084779BF9C}" dt="2023-10-04T07:23:43.324" v="1146" actId="47"/>
        <pc:sldMkLst>
          <pc:docMk/>
          <pc:sldMk cId="3717596632" sldId="1930"/>
        </pc:sldMkLst>
        <pc:spChg chg="mod">
          <ac:chgData name="Yoel Kortick" userId="167978f5-7f40-4909-85d5-d4149554ad4e" providerId="ADAL" clId="{DBC5880C-5431-4D29-9125-D8084779BF9C}" dt="2023-10-04T07:23:02.868" v="1100" actId="27636"/>
          <ac:spMkLst>
            <pc:docMk/>
            <pc:sldMk cId="3717596632" sldId="1930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3.839" v="1147" actId="47"/>
        <pc:sldMkLst>
          <pc:docMk/>
          <pc:sldMk cId="3269707107" sldId="1931"/>
        </pc:sldMkLst>
        <pc:spChg chg="mod">
          <ac:chgData name="Yoel Kortick" userId="167978f5-7f40-4909-85d5-d4149554ad4e" providerId="ADAL" clId="{DBC5880C-5431-4D29-9125-D8084779BF9C}" dt="2023-10-04T07:23:02.875" v="1101" actId="27636"/>
          <ac:spMkLst>
            <pc:docMk/>
            <pc:sldMk cId="3269707107" sldId="1931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4.705" v="1149" actId="47"/>
        <pc:sldMkLst>
          <pc:docMk/>
          <pc:sldMk cId="4251095105" sldId="1932"/>
        </pc:sldMkLst>
        <pc:spChg chg="mod">
          <ac:chgData name="Yoel Kortick" userId="167978f5-7f40-4909-85d5-d4149554ad4e" providerId="ADAL" clId="{DBC5880C-5431-4D29-9125-D8084779BF9C}" dt="2023-10-04T07:23:02.880" v="1103" actId="27636"/>
          <ac:spMkLst>
            <pc:docMk/>
            <pc:sldMk cId="4251095105" sldId="1932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5.213" v="1150" actId="47"/>
        <pc:sldMkLst>
          <pc:docMk/>
          <pc:sldMk cId="348769910" sldId="1933"/>
        </pc:sldMkLst>
        <pc:spChg chg="mod">
          <ac:chgData name="Yoel Kortick" userId="167978f5-7f40-4909-85d5-d4149554ad4e" providerId="ADAL" clId="{DBC5880C-5431-4D29-9125-D8084779BF9C}" dt="2023-10-04T07:23:02.880" v="1104" actId="27636"/>
          <ac:spMkLst>
            <pc:docMk/>
            <pc:sldMk cId="348769910" sldId="1933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5.742" v="1151" actId="47"/>
        <pc:sldMkLst>
          <pc:docMk/>
          <pc:sldMk cId="2136755201" sldId="1934"/>
        </pc:sldMkLst>
        <pc:spChg chg="mod">
          <ac:chgData name="Yoel Kortick" userId="167978f5-7f40-4909-85d5-d4149554ad4e" providerId="ADAL" clId="{DBC5880C-5431-4D29-9125-D8084779BF9C}" dt="2023-10-04T07:23:02.886" v="1105" actId="27636"/>
          <ac:spMkLst>
            <pc:docMk/>
            <pc:sldMk cId="2136755201" sldId="1934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6.214" v="1152" actId="47"/>
        <pc:sldMkLst>
          <pc:docMk/>
          <pc:sldMk cId="775000697" sldId="1935"/>
        </pc:sldMkLst>
        <pc:spChg chg="mod">
          <ac:chgData name="Yoel Kortick" userId="167978f5-7f40-4909-85d5-d4149554ad4e" providerId="ADAL" clId="{DBC5880C-5431-4D29-9125-D8084779BF9C}" dt="2023-10-04T07:23:02.890" v="1106" actId="27636"/>
          <ac:spMkLst>
            <pc:docMk/>
            <pc:sldMk cId="775000697" sldId="1935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6.652" v="1153" actId="47"/>
        <pc:sldMkLst>
          <pc:docMk/>
          <pc:sldMk cId="326953920" sldId="1936"/>
        </pc:sldMkLst>
        <pc:spChg chg="mod">
          <ac:chgData name="Yoel Kortick" userId="167978f5-7f40-4909-85d5-d4149554ad4e" providerId="ADAL" clId="{DBC5880C-5431-4D29-9125-D8084779BF9C}" dt="2023-10-04T07:23:02.890" v="1107" actId="27636"/>
          <ac:spMkLst>
            <pc:docMk/>
            <pc:sldMk cId="326953920" sldId="1936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DBC5880C-5431-4D29-9125-D8084779BF9C}" dt="2023-10-04T07:23:44.281" v="1148" actId="47"/>
        <pc:sldMkLst>
          <pc:docMk/>
          <pc:sldMk cId="2302416695" sldId="1937"/>
        </pc:sldMkLst>
        <pc:spChg chg="mod">
          <ac:chgData name="Yoel Kortick" userId="167978f5-7f40-4909-85d5-d4149554ad4e" providerId="ADAL" clId="{DBC5880C-5431-4D29-9125-D8084779BF9C}" dt="2023-10-04T07:23:02.875" v="1102" actId="27636"/>
          <ac:spMkLst>
            <pc:docMk/>
            <pc:sldMk cId="2302416695" sldId="1937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DBC5880C-5431-4D29-9125-D8084779BF9C}" dt="2023-10-04T07:25:50.092" v="1185" actId="20577"/>
        <pc:sldMkLst>
          <pc:docMk/>
          <pc:sldMk cId="2429193355" sldId="1938"/>
        </pc:sldMkLst>
        <pc:spChg chg="mod">
          <ac:chgData name="Yoel Kortick" userId="167978f5-7f40-4909-85d5-d4149554ad4e" providerId="ADAL" clId="{DBC5880C-5431-4D29-9125-D8084779BF9C}" dt="2023-10-04T07:25:50.092" v="1185" actId="20577"/>
          <ac:spMkLst>
            <pc:docMk/>
            <pc:sldMk cId="2429193355" sldId="1938"/>
            <ac:spMk id="2" creationId="{FC862243-1805-4961-BBF6-F2E5FF1B81BA}"/>
          </ac:spMkLst>
        </pc:spChg>
      </pc:sldChg>
      <pc:sldChg chg="addSp modSp mod">
        <pc:chgData name="Yoel Kortick" userId="167978f5-7f40-4909-85d5-d4149554ad4e" providerId="ADAL" clId="{DBC5880C-5431-4D29-9125-D8084779BF9C}" dt="2023-10-04T06:55:43.314" v="559" actId="1038"/>
        <pc:sldMkLst>
          <pc:docMk/>
          <pc:sldMk cId="31906862" sldId="1939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31906862" sldId="1939"/>
            <ac:spMk id="3" creationId="{4FC18B40-6547-41EC-8A0E-1C8F40E0A42F}"/>
          </ac:spMkLst>
        </pc:spChg>
        <pc:spChg chg="mod">
          <ac:chgData name="Yoel Kortick" userId="167978f5-7f40-4909-85d5-d4149554ad4e" providerId="ADAL" clId="{DBC5880C-5431-4D29-9125-D8084779BF9C}" dt="2023-10-04T06:51:54.274" v="492" actId="313"/>
          <ac:spMkLst>
            <pc:docMk/>
            <pc:sldMk cId="31906862" sldId="1939"/>
            <ac:spMk id="4" creationId="{76BE7AB8-528A-4254-8CB2-E61AC68FA88F}"/>
          </ac:spMkLst>
        </pc:spChg>
        <pc:spChg chg="add mod">
          <ac:chgData name="Yoel Kortick" userId="167978f5-7f40-4909-85d5-d4149554ad4e" providerId="ADAL" clId="{DBC5880C-5431-4D29-9125-D8084779BF9C}" dt="2023-10-04T06:55:43.314" v="559" actId="1038"/>
          <ac:spMkLst>
            <pc:docMk/>
            <pc:sldMk cId="31906862" sldId="1939"/>
            <ac:spMk id="6" creationId="{BFA37DD1-A13B-FB5D-83AE-E0B629EC116C}"/>
          </ac:spMkLst>
        </pc:spChg>
        <pc:picChg chg="add mod">
          <ac:chgData name="Yoel Kortick" userId="167978f5-7f40-4909-85d5-d4149554ad4e" providerId="ADAL" clId="{DBC5880C-5431-4D29-9125-D8084779BF9C}" dt="2023-10-04T06:51:59.848" v="493" actId="208"/>
          <ac:picMkLst>
            <pc:docMk/>
            <pc:sldMk cId="31906862" sldId="1939"/>
            <ac:picMk id="5" creationId="{4C328681-D9C3-EB3C-8DA7-79167191355D}"/>
          </ac:picMkLst>
        </pc:picChg>
      </pc:sldChg>
      <pc:sldChg chg="modSp del">
        <pc:chgData name="Yoel Kortick" userId="167978f5-7f40-4909-85d5-d4149554ad4e" providerId="ADAL" clId="{DBC5880C-5431-4D29-9125-D8084779BF9C}" dt="2023-10-04T06:54:56.364" v="494" actId="47"/>
        <pc:sldMkLst>
          <pc:docMk/>
          <pc:sldMk cId="2204755612" sldId="1940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2204755612" sldId="1940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DBC5880C-5431-4D29-9125-D8084779BF9C}" dt="2023-10-04T07:26:08.232" v="1203"/>
        <pc:sldMkLst>
          <pc:docMk/>
          <pc:sldMk cId="16160739" sldId="1941"/>
        </pc:sldMkLst>
        <pc:spChg chg="mod">
          <ac:chgData name="Yoel Kortick" userId="167978f5-7f40-4909-85d5-d4149554ad4e" providerId="ADAL" clId="{DBC5880C-5431-4D29-9125-D8084779BF9C}" dt="2023-10-04T07:26:08.232" v="1203"/>
          <ac:spMkLst>
            <pc:docMk/>
            <pc:sldMk cId="16160739" sldId="1941"/>
            <ac:spMk id="2" creationId="{FC862243-1805-4961-BBF6-F2E5FF1B81BA}"/>
          </ac:spMkLst>
        </pc:spChg>
      </pc:sldChg>
      <pc:sldChg chg="addSp delSp modSp mod">
        <pc:chgData name="Yoel Kortick" userId="167978f5-7f40-4909-85d5-d4149554ad4e" providerId="ADAL" clId="{DBC5880C-5431-4D29-9125-D8084779BF9C}" dt="2023-10-04T07:29:40.545" v="1405" actId="12"/>
        <pc:sldMkLst>
          <pc:docMk/>
          <pc:sldMk cId="260969966" sldId="1942"/>
        </pc:sldMkLst>
        <pc:spChg chg="del">
          <ac:chgData name="Yoel Kortick" userId="167978f5-7f40-4909-85d5-d4149554ad4e" providerId="ADAL" clId="{DBC5880C-5431-4D29-9125-D8084779BF9C}" dt="2023-10-04T07:26:40.157" v="1221" actId="478"/>
          <ac:spMkLst>
            <pc:docMk/>
            <pc:sldMk cId="260969966" sldId="1942"/>
            <ac:spMk id="2" creationId="{FB4AF1F4-F214-D73E-7189-0E6BC1DEDF16}"/>
          </ac:spMkLst>
        </pc:spChg>
        <pc:spChg chg="mod">
          <ac:chgData name="Yoel Kortick" userId="167978f5-7f40-4909-85d5-d4149554ad4e" providerId="ADAL" clId="{DBC5880C-5431-4D29-9125-D8084779BF9C}" dt="2023-10-04T07:26:13.056" v="1204"/>
          <ac:spMkLst>
            <pc:docMk/>
            <pc:sldMk cId="260969966" sldId="1942"/>
            <ac:spMk id="3" creationId="{4FC18B40-6547-41EC-8A0E-1C8F40E0A42F}"/>
          </ac:spMkLst>
        </pc:spChg>
        <pc:spChg chg="mod">
          <ac:chgData name="Yoel Kortick" userId="167978f5-7f40-4909-85d5-d4149554ad4e" providerId="ADAL" clId="{DBC5880C-5431-4D29-9125-D8084779BF9C}" dt="2023-10-04T07:29:40.545" v="1405" actId="12"/>
          <ac:spMkLst>
            <pc:docMk/>
            <pc:sldMk cId="260969966" sldId="1942"/>
            <ac:spMk id="4" creationId="{76BE7AB8-528A-4254-8CB2-E61AC68FA88F}"/>
          </ac:spMkLst>
        </pc:spChg>
        <pc:spChg chg="add del">
          <ac:chgData name="Yoel Kortick" userId="167978f5-7f40-4909-85d5-d4149554ad4e" providerId="ADAL" clId="{DBC5880C-5431-4D29-9125-D8084779BF9C}" dt="2023-10-04T07:27:13.455" v="1289"/>
          <ac:spMkLst>
            <pc:docMk/>
            <pc:sldMk cId="260969966" sldId="1942"/>
            <ac:spMk id="6" creationId="{9CA0CC84-7C5E-9ACB-DE61-88BB3988ECF0}"/>
          </ac:spMkLst>
        </pc:spChg>
        <pc:picChg chg="del">
          <ac:chgData name="Yoel Kortick" userId="167978f5-7f40-4909-85d5-d4149554ad4e" providerId="ADAL" clId="{DBC5880C-5431-4D29-9125-D8084779BF9C}" dt="2023-10-04T07:26:37.230" v="1220" actId="478"/>
          <ac:picMkLst>
            <pc:docMk/>
            <pc:sldMk cId="260969966" sldId="1942"/>
            <ac:picMk id="5" creationId="{ED012D0F-39D9-8E6B-90A1-BC65458EA875}"/>
          </ac:picMkLst>
        </pc:picChg>
      </pc:sldChg>
      <pc:sldChg chg="addSp delSp modSp mod">
        <pc:chgData name="Yoel Kortick" userId="167978f5-7f40-4909-85d5-d4149554ad4e" providerId="ADAL" clId="{DBC5880C-5431-4D29-9125-D8084779BF9C}" dt="2023-10-04T08:16:44.574" v="2531" actId="1035"/>
        <pc:sldMkLst>
          <pc:docMk/>
          <pc:sldMk cId="2149444349" sldId="1943"/>
        </pc:sldMkLst>
        <pc:spChg chg="mod">
          <ac:chgData name="Yoel Kortick" userId="167978f5-7f40-4909-85d5-d4149554ad4e" providerId="ADAL" clId="{DBC5880C-5431-4D29-9125-D8084779BF9C}" dt="2023-10-04T08:16:44.574" v="2531" actId="1035"/>
          <ac:spMkLst>
            <pc:docMk/>
            <pc:sldMk cId="2149444349" sldId="1943"/>
            <ac:spMk id="3" creationId="{4FC18B40-6547-41EC-8A0E-1C8F40E0A42F}"/>
          </ac:spMkLst>
        </pc:spChg>
        <pc:spChg chg="del">
          <ac:chgData name="Yoel Kortick" userId="167978f5-7f40-4909-85d5-d4149554ad4e" providerId="ADAL" clId="{DBC5880C-5431-4D29-9125-D8084779BF9C}" dt="2023-10-04T07:35:18.889" v="1577" actId="478"/>
          <ac:spMkLst>
            <pc:docMk/>
            <pc:sldMk cId="2149444349" sldId="1943"/>
            <ac:spMk id="4" creationId="{76BE7AB8-528A-4254-8CB2-E61AC68FA88F}"/>
          </ac:spMkLst>
        </pc:spChg>
        <pc:spChg chg="add del mod">
          <ac:chgData name="Yoel Kortick" userId="167978f5-7f40-4909-85d5-d4149554ad4e" providerId="ADAL" clId="{DBC5880C-5431-4D29-9125-D8084779BF9C}" dt="2023-10-04T07:35:19.837" v="1578" actId="478"/>
          <ac:spMkLst>
            <pc:docMk/>
            <pc:sldMk cId="2149444349" sldId="1943"/>
            <ac:spMk id="5" creationId="{90E6B128-3074-A46B-505B-1BF68CB07DB1}"/>
          </ac:spMkLst>
        </pc:spChg>
        <pc:spChg chg="add mod">
          <ac:chgData name="Yoel Kortick" userId="167978f5-7f40-4909-85d5-d4149554ad4e" providerId="ADAL" clId="{DBC5880C-5431-4D29-9125-D8084779BF9C}" dt="2023-10-04T07:35:57.123" v="1610" actId="14100"/>
          <ac:spMkLst>
            <pc:docMk/>
            <pc:sldMk cId="2149444349" sldId="1943"/>
            <ac:spMk id="6" creationId="{E0C77F6C-CCB3-BEAC-A438-7D3D71793254}"/>
          </ac:spMkLst>
        </pc:spChg>
        <pc:spChg chg="add mod">
          <ac:chgData name="Yoel Kortick" userId="167978f5-7f40-4909-85d5-d4149554ad4e" providerId="ADAL" clId="{DBC5880C-5431-4D29-9125-D8084779BF9C}" dt="2023-10-04T08:16:38.927" v="2529" actId="115"/>
          <ac:spMkLst>
            <pc:docMk/>
            <pc:sldMk cId="2149444349" sldId="1943"/>
            <ac:spMk id="9" creationId="{7F4A4EF6-3E94-B7F6-C26D-E4602E263F83}"/>
          </ac:spMkLst>
        </pc:spChg>
        <pc:picChg chg="add mod">
          <ac:chgData name="Yoel Kortick" userId="167978f5-7f40-4909-85d5-d4149554ad4e" providerId="ADAL" clId="{DBC5880C-5431-4D29-9125-D8084779BF9C}" dt="2023-10-04T07:37:07.971" v="1621" actId="208"/>
          <ac:picMkLst>
            <pc:docMk/>
            <pc:sldMk cId="2149444349" sldId="1943"/>
            <ac:picMk id="8" creationId="{9B42ADED-5F66-56A7-10EA-3981EF420C04}"/>
          </ac:picMkLst>
        </pc:picChg>
        <pc:cxnChg chg="add">
          <ac:chgData name="Yoel Kortick" userId="167978f5-7f40-4909-85d5-d4149554ad4e" providerId="ADAL" clId="{DBC5880C-5431-4D29-9125-D8084779BF9C}" dt="2023-10-04T07:37:59.810" v="1632" actId="11529"/>
          <ac:cxnSpMkLst>
            <pc:docMk/>
            <pc:sldMk cId="2149444349" sldId="1943"/>
            <ac:cxnSpMk id="11" creationId="{78CA910A-52F6-CD0A-377D-13F08C945802}"/>
          </ac:cxnSpMkLst>
        </pc:cxnChg>
        <pc:cxnChg chg="add mod">
          <ac:chgData name="Yoel Kortick" userId="167978f5-7f40-4909-85d5-d4149554ad4e" providerId="ADAL" clId="{DBC5880C-5431-4D29-9125-D8084779BF9C}" dt="2023-10-04T07:38:17.471" v="1636"/>
          <ac:cxnSpMkLst>
            <pc:docMk/>
            <pc:sldMk cId="2149444349" sldId="1943"/>
            <ac:cxnSpMk id="12" creationId="{B48101D2-CFBB-15E8-1932-D7AF2A695320}"/>
          </ac:cxnSpMkLst>
        </pc:cxnChg>
      </pc:sldChg>
      <pc:sldChg chg="modSp del mod">
        <pc:chgData name="Yoel Kortick" userId="167978f5-7f40-4909-85d5-d4149554ad4e" providerId="ADAL" clId="{DBC5880C-5431-4D29-9125-D8084779BF9C}" dt="2023-10-04T07:31:54.725" v="1490" actId="47"/>
        <pc:sldMkLst>
          <pc:docMk/>
          <pc:sldMk cId="3512637652" sldId="1944"/>
        </pc:sldMkLst>
        <pc:spChg chg="mod">
          <ac:chgData name="Yoel Kortick" userId="167978f5-7f40-4909-85d5-d4149554ad4e" providerId="ADAL" clId="{DBC5880C-5431-4D29-9125-D8084779BF9C}" dt="2023-10-04T07:26:21.905" v="1205"/>
          <ac:spMkLst>
            <pc:docMk/>
            <pc:sldMk cId="3512637652" sldId="194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26.276" v="1206" actId="47"/>
        <pc:sldMkLst>
          <pc:docMk/>
          <pc:sldMk cId="1428257827" sldId="1945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428257827" sldId="194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26.810" v="1207" actId="47"/>
        <pc:sldMkLst>
          <pc:docMk/>
          <pc:sldMk cId="1680976518" sldId="1946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680976518" sldId="194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28.688" v="1210" actId="47"/>
        <pc:sldMkLst>
          <pc:docMk/>
          <pc:sldMk cId="974361067" sldId="1947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974361067" sldId="194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27.846" v="1209" actId="47"/>
        <pc:sldMkLst>
          <pc:docMk/>
          <pc:sldMk cId="181661558" sldId="1948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81661558" sldId="194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29.215" v="1211" actId="47"/>
        <pc:sldMkLst>
          <pc:docMk/>
          <pc:sldMk cId="596913634" sldId="1950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596913634" sldId="195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29.665" v="1212" actId="47"/>
        <pc:sldMkLst>
          <pc:docMk/>
          <pc:sldMk cId="4012024875" sldId="1951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4012024875" sldId="195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0.073" v="1213" actId="47"/>
        <pc:sldMkLst>
          <pc:docMk/>
          <pc:sldMk cId="3229630756" sldId="1952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3229630756" sldId="195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0.494" v="1214" actId="47"/>
        <pc:sldMkLst>
          <pc:docMk/>
          <pc:sldMk cId="735343885" sldId="1953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735343885" sldId="195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0.911" v="1215" actId="47"/>
        <pc:sldMkLst>
          <pc:docMk/>
          <pc:sldMk cId="3219667516" sldId="1954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3219667516" sldId="195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1.339" v="1216" actId="47"/>
        <pc:sldMkLst>
          <pc:docMk/>
          <pc:sldMk cId="1441161147" sldId="1955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441161147" sldId="195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2.178" v="1218" actId="47"/>
        <pc:sldMkLst>
          <pc:docMk/>
          <pc:sldMk cId="935350455" sldId="1956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935350455" sldId="195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2.587" v="1219" actId="47"/>
        <pc:sldMkLst>
          <pc:docMk/>
          <pc:sldMk cId="199521303" sldId="1957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99521303" sldId="1957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57757912" sldId="1958"/>
        </pc:sldMkLst>
      </pc:sldChg>
      <pc:sldChg chg="modSp mod">
        <pc:chgData name="Yoel Kortick" userId="167978f5-7f40-4909-85d5-d4149554ad4e" providerId="ADAL" clId="{DBC5880C-5431-4D29-9125-D8084779BF9C}" dt="2023-10-04T12:58:39.625" v="2560" actId="20577"/>
        <pc:sldMkLst>
          <pc:docMk/>
          <pc:sldMk cId="3983319847" sldId="4619"/>
        </pc:sldMkLst>
        <pc:spChg chg="mod">
          <ac:chgData name="Yoel Kortick" userId="167978f5-7f40-4909-85d5-d4149554ad4e" providerId="ADAL" clId="{DBC5880C-5431-4D29-9125-D8084779BF9C}" dt="2023-10-04T12:58:39.625" v="2560" actId="20577"/>
          <ac:spMkLst>
            <pc:docMk/>
            <pc:sldMk cId="3983319847" sldId="4619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DBC5880C-5431-4D29-9125-D8084779BF9C}" dt="2023-10-04T07:18:21.844" v="959" actId="20577"/>
        <pc:sldMkLst>
          <pc:docMk/>
          <pc:sldMk cId="2782290815" sldId="4622"/>
        </pc:sldMkLst>
        <pc:spChg chg="mod">
          <ac:chgData name="Yoel Kortick" userId="167978f5-7f40-4909-85d5-d4149554ad4e" providerId="ADAL" clId="{DBC5880C-5431-4D29-9125-D8084779BF9C}" dt="2023-10-04T07:18:21.844" v="959" actId="20577"/>
          <ac:spMkLst>
            <pc:docMk/>
            <pc:sldMk cId="2782290815" sldId="4622"/>
            <ac:spMk id="5" creationId="{FF8C144D-8324-4169-A0CD-3C427B16D1BA}"/>
          </ac:spMkLst>
        </pc:spChg>
      </pc:sldChg>
      <pc:sldChg chg="modSp del">
        <pc:chgData name="Yoel Kortick" userId="167978f5-7f40-4909-85d5-d4149554ad4e" providerId="ADAL" clId="{DBC5880C-5431-4D29-9125-D8084779BF9C}" dt="2023-10-04T07:26:27.336" v="1208" actId="47"/>
        <pc:sldMkLst>
          <pc:docMk/>
          <pc:sldMk cId="147644188" sldId="4623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147644188" sldId="462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7:26:31.771" v="1217" actId="47"/>
        <pc:sldMkLst>
          <pc:docMk/>
          <pc:sldMk cId="3861336339" sldId="4624"/>
        </pc:sldMkLst>
        <pc:spChg chg="mod">
          <ac:chgData name="Yoel Kortick" userId="167978f5-7f40-4909-85d5-d4149554ad4e" providerId="ADAL" clId="{DBC5880C-5431-4D29-9125-D8084779BF9C}" dt="2023-10-04T06:47:10.276" v="443"/>
          <ac:spMkLst>
            <pc:docMk/>
            <pc:sldMk cId="3861336339" sldId="462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BC5880C-5431-4D29-9125-D8084779BF9C}" dt="2023-10-04T08:14:09.761" v="2508" actId="47"/>
        <pc:sldMkLst>
          <pc:docMk/>
          <pc:sldMk cId="3312942274" sldId="4625"/>
        </pc:sldMkLst>
        <pc:spChg chg="mod">
          <ac:chgData name="Yoel Kortick" userId="167978f5-7f40-4909-85d5-d4149554ad4e" providerId="ADAL" clId="{DBC5880C-5431-4D29-9125-D8084779BF9C}" dt="2023-10-04T07:47:25.615" v="1960"/>
          <ac:spMkLst>
            <pc:docMk/>
            <pc:sldMk cId="3312942274" sldId="4625"/>
            <ac:spMk id="9" creationId="{F490E9A7-A637-4C45-810C-2E9A8AF43F7C}"/>
          </ac:spMkLst>
        </pc:spChg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730818910" sldId="4626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438744617" sldId="4627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288929079" sldId="4628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3696005455" sldId="4629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18817746" sldId="4630"/>
        </pc:sldMkLst>
      </pc:sldChg>
      <pc:sldChg chg="del">
        <pc:chgData name="Yoel Kortick" userId="167978f5-7f40-4909-85d5-d4149554ad4e" providerId="ADAL" clId="{DBC5880C-5431-4D29-9125-D8084779BF9C}" dt="2023-10-04T08:14:09.761" v="2508" actId="47"/>
        <pc:sldMkLst>
          <pc:docMk/>
          <pc:sldMk cId="526675475" sldId="4631"/>
        </pc:sldMkLst>
      </pc:sldChg>
      <pc:sldChg chg="delSp modSp add mod">
        <pc:chgData name="Yoel Kortick" userId="167978f5-7f40-4909-85d5-d4149554ad4e" providerId="ADAL" clId="{DBC5880C-5431-4D29-9125-D8084779BF9C}" dt="2023-10-04T08:15:42.663" v="2525" actId="20577"/>
        <pc:sldMkLst>
          <pc:docMk/>
          <pc:sldMk cId="187893715" sldId="4632"/>
        </pc:sldMkLst>
        <pc:spChg chg="mod">
          <ac:chgData name="Yoel Kortick" userId="167978f5-7f40-4909-85d5-d4149554ad4e" providerId="ADAL" clId="{DBC5880C-5431-4D29-9125-D8084779BF9C}" dt="2023-10-04T08:15:42.663" v="2525" actId="20577"/>
          <ac:spMkLst>
            <pc:docMk/>
            <pc:sldMk cId="187893715" sldId="4632"/>
            <ac:spMk id="4" creationId="{76BE7AB8-528A-4254-8CB2-E61AC68FA88F}"/>
          </ac:spMkLst>
        </pc:spChg>
        <pc:picChg chg="del mod">
          <ac:chgData name="Yoel Kortick" userId="167978f5-7f40-4909-85d5-d4149554ad4e" providerId="ADAL" clId="{DBC5880C-5431-4D29-9125-D8084779BF9C}" dt="2023-10-04T06:58:59.344" v="664" actId="478"/>
          <ac:picMkLst>
            <pc:docMk/>
            <pc:sldMk cId="187893715" sldId="4632"/>
            <ac:picMk id="5" creationId="{4C328681-D9C3-EB3C-8DA7-79167191355D}"/>
          </ac:picMkLst>
        </pc:picChg>
      </pc:sldChg>
      <pc:sldChg chg="addSp delSp modSp add mod">
        <pc:chgData name="Yoel Kortick" userId="167978f5-7f40-4909-85d5-d4149554ad4e" providerId="ADAL" clId="{DBC5880C-5431-4D29-9125-D8084779BF9C}" dt="2023-10-04T07:01:52.710" v="878"/>
        <pc:sldMkLst>
          <pc:docMk/>
          <pc:sldMk cId="2087034044" sldId="4633"/>
        </pc:sldMkLst>
        <pc:spChg chg="del">
          <ac:chgData name="Yoel Kortick" userId="167978f5-7f40-4909-85d5-d4149554ad4e" providerId="ADAL" clId="{DBC5880C-5431-4D29-9125-D8084779BF9C}" dt="2023-10-04T06:57:50.272" v="580" actId="478"/>
          <ac:spMkLst>
            <pc:docMk/>
            <pc:sldMk cId="2087034044" sldId="4633"/>
            <ac:spMk id="4" creationId="{76BE7AB8-528A-4254-8CB2-E61AC68FA88F}"/>
          </ac:spMkLst>
        </pc:spChg>
        <pc:spChg chg="add del mod">
          <ac:chgData name="Yoel Kortick" userId="167978f5-7f40-4909-85d5-d4149554ad4e" providerId="ADAL" clId="{DBC5880C-5431-4D29-9125-D8084779BF9C}" dt="2023-10-04T06:57:52.638" v="581" actId="478"/>
          <ac:spMkLst>
            <pc:docMk/>
            <pc:sldMk cId="2087034044" sldId="4633"/>
            <ac:spMk id="6" creationId="{D4FE8264-E0F0-2360-AF59-333B472B3662}"/>
          </ac:spMkLst>
        </pc:spChg>
        <pc:spChg chg="add mod">
          <ac:chgData name="Yoel Kortick" userId="167978f5-7f40-4909-85d5-d4149554ad4e" providerId="ADAL" clId="{DBC5880C-5431-4D29-9125-D8084779BF9C}" dt="2023-10-04T06:58:10.004" v="598" actId="1035"/>
          <ac:spMkLst>
            <pc:docMk/>
            <pc:sldMk cId="2087034044" sldId="4633"/>
            <ac:spMk id="9" creationId="{3CB8C11B-11A9-5EDC-D89D-FB6E19BE7FB8}"/>
          </ac:spMkLst>
        </pc:spChg>
        <pc:spChg chg="add mod">
          <ac:chgData name="Yoel Kortick" userId="167978f5-7f40-4909-85d5-d4149554ad4e" providerId="ADAL" clId="{DBC5880C-5431-4D29-9125-D8084779BF9C}" dt="2023-10-04T06:58:19.624" v="600" actId="14100"/>
          <ac:spMkLst>
            <pc:docMk/>
            <pc:sldMk cId="2087034044" sldId="4633"/>
            <ac:spMk id="10" creationId="{644697DC-6003-73D3-9885-A468B2187242}"/>
          </ac:spMkLst>
        </pc:spChg>
        <pc:spChg chg="add mod">
          <ac:chgData name="Yoel Kortick" userId="167978f5-7f40-4909-85d5-d4149554ad4e" providerId="ADAL" clId="{DBC5880C-5431-4D29-9125-D8084779BF9C}" dt="2023-10-04T07:01:13.877" v="840" actId="14100"/>
          <ac:spMkLst>
            <pc:docMk/>
            <pc:sldMk cId="2087034044" sldId="4633"/>
            <ac:spMk id="11" creationId="{98F66969-54CE-5F91-0457-25D1CCC1D98E}"/>
          </ac:spMkLst>
        </pc:spChg>
        <pc:spChg chg="add mod">
          <ac:chgData name="Yoel Kortick" userId="167978f5-7f40-4909-85d5-d4149554ad4e" providerId="ADAL" clId="{DBC5880C-5431-4D29-9125-D8084779BF9C}" dt="2023-10-04T07:01:31.741" v="856" actId="208"/>
          <ac:spMkLst>
            <pc:docMk/>
            <pc:sldMk cId="2087034044" sldId="4633"/>
            <ac:spMk id="12" creationId="{1E40004A-3788-6714-E664-6B0060D53B40}"/>
          </ac:spMkLst>
        </pc:spChg>
        <pc:picChg chg="del">
          <ac:chgData name="Yoel Kortick" userId="167978f5-7f40-4909-85d5-d4149554ad4e" providerId="ADAL" clId="{DBC5880C-5431-4D29-9125-D8084779BF9C}" dt="2023-10-04T06:57:47.624" v="579" actId="478"/>
          <ac:picMkLst>
            <pc:docMk/>
            <pc:sldMk cId="2087034044" sldId="4633"/>
            <ac:picMk id="5" creationId="{4C328681-D9C3-EB3C-8DA7-79167191355D}"/>
          </ac:picMkLst>
        </pc:picChg>
        <pc:picChg chg="add mod ord">
          <ac:chgData name="Yoel Kortick" userId="167978f5-7f40-4909-85d5-d4149554ad4e" providerId="ADAL" clId="{DBC5880C-5431-4D29-9125-D8084779BF9C}" dt="2023-10-04T06:58:22.075" v="601" actId="208"/>
          <ac:picMkLst>
            <pc:docMk/>
            <pc:sldMk cId="2087034044" sldId="4633"/>
            <ac:picMk id="8" creationId="{74CF4795-6476-C83B-C1AB-7970AEA49061}"/>
          </ac:picMkLst>
        </pc:picChg>
        <pc:cxnChg chg="add">
          <ac:chgData name="Yoel Kortick" userId="167978f5-7f40-4909-85d5-d4149554ad4e" providerId="ADAL" clId="{DBC5880C-5431-4D29-9125-D8084779BF9C}" dt="2023-10-04T07:01:38.655" v="857" actId="11529"/>
          <ac:cxnSpMkLst>
            <pc:docMk/>
            <pc:sldMk cId="2087034044" sldId="4633"/>
            <ac:cxnSpMk id="14" creationId="{38B94EB7-8561-717D-25BC-CC6BCDBBAF46}"/>
          </ac:cxnSpMkLst>
        </pc:cxnChg>
        <pc:cxnChg chg="add mod">
          <ac:chgData name="Yoel Kortick" userId="167978f5-7f40-4909-85d5-d4149554ad4e" providerId="ADAL" clId="{DBC5880C-5431-4D29-9125-D8084779BF9C}" dt="2023-10-04T07:01:52.710" v="878"/>
          <ac:cxnSpMkLst>
            <pc:docMk/>
            <pc:sldMk cId="2087034044" sldId="4633"/>
            <ac:cxnSpMk id="15" creationId="{859940F5-0151-F935-2DB4-492E546C45D3}"/>
          </ac:cxnSpMkLst>
        </pc:cxnChg>
      </pc:sldChg>
      <pc:sldChg chg="delSp modSp add del mod">
        <pc:chgData name="Yoel Kortick" userId="167978f5-7f40-4909-85d5-d4149554ad4e" providerId="ADAL" clId="{DBC5880C-5431-4D29-9125-D8084779BF9C}" dt="2023-10-04T07:00:26.042" v="833" actId="47"/>
        <pc:sldMkLst>
          <pc:docMk/>
          <pc:sldMk cId="1137358274" sldId="4634"/>
        </pc:sldMkLst>
        <pc:spChg chg="mod">
          <ac:chgData name="Yoel Kortick" userId="167978f5-7f40-4909-85d5-d4149554ad4e" providerId="ADAL" clId="{DBC5880C-5431-4D29-9125-D8084779BF9C}" dt="2023-10-04T06:57:42.188" v="577" actId="20577"/>
          <ac:spMkLst>
            <pc:docMk/>
            <pc:sldMk cId="1137358274" sldId="4634"/>
            <ac:spMk id="4" creationId="{76BE7AB8-528A-4254-8CB2-E61AC68FA88F}"/>
          </ac:spMkLst>
        </pc:spChg>
        <pc:picChg chg="del">
          <ac:chgData name="Yoel Kortick" userId="167978f5-7f40-4909-85d5-d4149554ad4e" providerId="ADAL" clId="{DBC5880C-5431-4D29-9125-D8084779BF9C}" dt="2023-10-04T06:57:43.990" v="578" actId="478"/>
          <ac:picMkLst>
            <pc:docMk/>
            <pc:sldMk cId="1137358274" sldId="4634"/>
            <ac:picMk id="5" creationId="{4C328681-D9C3-EB3C-8DA7-79167191355D}"/>
          </ac:picMkLst>
        </pc:picChg>
      </pc:sldChg>
      <pc:sldChg chg="addSp modSp add mod">
        <pc:chgData name="Yoel Kortick" userId="167978f5-7f40-4909-85d5-d4149554ad4e" providerId="ADAL" clId="{DBC5880C-5431-4D29-9125-D8084779BF9C}" dt="2023-10-04T07:34:31.084" v="1569" actId="14100"/>
        <pc:sldMkLst>
          <pc:docMk/>
          <pc:sldMk cId="1506976969" sldId="4634"/>
        </pc:sldMkLst>
        <pc:spChg chg="mod">
          <ac:chgData name="Yoel Kortick" userId="167978f5-7f40-4909-85d5-d4149554ad4e" providerId="ADAL" clId="{DBC5880C-5431-4D29-9125-D8084779BF9C}" dt="2023-10-04T07:34:31.084" v="1569" actId="14100"/>
          <ac:spMkLst>
            <pc:docMk/>
            <pc:sldMk cId="1506976969" sldId="4634"/>
            <ac:spMk id="4" creationId="{76BE7AB8-528A-4254-8CB2-E61AC68FA88F}"/>
          </ac:spMkLst>
        </pc:spChg>
        <pc:spChg chg="add">
          <ac:chgData name="Yoel Kortick" userId="167978f5-7f40-4909-85d5-d4149554ad4e" providerId="ADAL" clId="{DBC5880C-5431-4D29-9125-D8084779BF9C}" dt="2023-10-04T07:06:00.761" v="926" actId="11529"/>
          <ac:spMkLst>
            <pc:docMk/>
            <pc:sldMk cId="1506976969" sldId="4634"/>
            <ac:spMk id="6" creationId="{85AC6483-F1ED-56F4-84C4-9C3E692A9D39}"/>
          </ac:spMkLst>
        </pc:spChg>
        <pc:spChg chg="add mod">
          <ac:chgData name="Yoel Kortick" userId="167978f5-7f40-4909-85d5-d4149554ad4e" providerId="ADAL" clId="{DBC5880C-5431-4D29-9125-D8084779BF9C}" dt="2023-10-04T07:06:12.290" v="945" actId="14100"/>
          <ac:spMkLst>
            <pc:docMk/>
            <pc:sldMk cId="1506976969" sldId="4634"/>
            <ac:spMk id="7" creationId="{A776096E-744E-245B-0A40-F6FB210591A3}"/>
          </ac:spMkLst>
        </pc:spChg>
        <pc:picChg chg="add mod">
          <ac:chgData name="Yoel Kortick" userId="167978f5-7f40-4909-85d5-d4149554ad4e" providerId="ADAL" clId="{DBC5880C-5431-4D29-9125-D8084779BF9C}" dt="2023-10-04T07:05:50.204" v="925" actId="208"/>
          <ac:picMkLst>
            <pc:docMk/>
            <pc:sldMk cId="1506976969" sldId="4634"/>
            <ac:picMk id="5" creationId="{63A7EC5F-061B-9CA7-C100-8E8993086C23}"/>
          </ac:picMkLst>
        </pc:picChg>
      </pc:sldChg>
      <pc:sldChg chg="addSp modSp add mod">
        <pc:chgData name="Yoel Kortick" userId="167978f5-7f40-4909-85d5-d4149554ad4e" providerId="ADAL" clId="{DBC5880C-5431-4D29-9125-D8084779BF9C}" dt="2023-10-04T07:29:16.366" v="1400" actId="1036"/>
        <pc:sldMkLst>
          <pc:docMk/>
          <pc:sldMk cId="1081992034" sldId="4635"/>
        </pc:sldMkLst>
        <pc:spChg chg="mod">
          <ac:chgData name="Yoel Kortick" userId="167978f5-7f40-4909-85d5-d4149554ad4e" providerId="ADAL" clId="{DBC5880C-5431-4D29-9125-D8084779BF9C}" dt="2023-10-04T07:28:57.192" v="1384" actId="14100"/>
          <ac:spMkLst>
            <pc:docMk/>
            <pc:sldMk cId="1081992034" sldId="4635"/>
            <ac:spMk id="4" creationId="{76BE7AB8-528A-4254-8CB2-E61AC68FA88F}"/>
          </ac:spMkLst>
        </pc:spChg>
        <pc:spChg chg="add mod">
          <ac:chgData name="Yoel Kortick" userId="167978f5-7f40-4909-85d5-d4149554ad4e" providerId="ADAL" clId="{DBC5880C-5431-4D29-9125-D8084779BF9C}" dt="2023-10-04T07:29:16.366" v="1400" actId="1036"/>
          <ac:spMkLst>
            <pc:docMk/>
            <pc:sldMk cId="1081992034" sldId="4635"/>
            <ac:spMk id="6" creationId="{94AC12A4-29DC-2D8C-4B87-E29464682583}"/>
          </ac:spMkLst>
        </pc:spChg>
        <pc:picChg chg="add mod">
          <ac:chgData name="Yoel Kortick" userId="167978f5-7f40-4909-85d5-d4149554ad4e" providerId="ADAL" clId="{DBC5880C-5431-4D29-9125-D8084779BF9C}" dt="2023-10-04T07:29:01.264" v="1392" actId="1036"/>
          <ac:picMkLst>
            <pc:docMk/>
            <pc:sldMk cId="1081992034" sldId="4635"/>
            <ac:picMk id="5" creationId="{B49C4803-689E-9A02-728C-34D6D98EA598}"/>
          </ac:picMkLst>
        </pc:picChg>
      </pc:sldChg>
      <pc:sldChg chg="addSp modSp add mod ord">
        <pc:chgData name="Yoel Kortick" userId="167978f5-7f40-4909-85d5-d4149554ad4e" providerId="ADAL" clId="{DBC5880C-5431-4D29-9125-D8084779BF9C}" dt="2023-10-04T07:31:36.302" v="1489" actId="11529"/>
        <pc:sldMkLst>
          <pc:docMk/>
          <pc:sldMk cId="2712197197" sldId="4636"/>
        </pc:sldMkLst>
        <pc:spChg chg="mod">
          <ac:chgData name="Yoel Kortick" userId="167978f5-7f40-4909-85d5-d4149554ad4e" providerId="ADAL" clId="{DBC5880C-5431-4D29-9125-D8084779BF9C}" dt="2023-10-04T07:29:59.787" v="1414" actId="14100"/>
          <ac:spMkLst>
            <pc:docMk/>
            <pc:sldMk cId="2712197197" sldId="4636"/>
            <ac:spMk id="4" creationId="{76BE7AB8-528A-4254-8CB2-E61AC68FA88F}"/>
          </ac:spMkLst>
        </pc:spChg>
        <pc:spChg chg="add mod">
          <ac:chgData name="Yoel Kortick" userId="167978f5-7f40-4909-85d5-d4149554ad4e" providerId="ADAL" clId="{DBC5880C-5431-4D29-9125-D8084779BF9C}" dt="2023-10-04T07:30:52.030" v="1434" actId="1037"/>
          <ac:spMkLst>
            <pc:docMk/>
            <pc:sldMk cId="2712197197" sldId="4636"/>
            <ac:spMk id="6" creationId="{A4C0AC31-24DC-6B5B-488B-4A1A9B1F8BEB}"/>
          </ac:spMkLst>
        </pc:spChg>
        <pc:spChg chg="add">
          <ac:chgData name="Yoel Kortick" userId="167978f5-7f40-4909-85d5-d4149554ad4e" providerId="ADAL" clId="{DBC5880C-5431-4D29-9125-D8084779BF9C}" dt="2023-10-04T07:30:58.857" v="1435" actId="11529"/>
          <ac:spMkLst>
            <pc:docMk/>
            <pc:sldMk cId="2712197197" sldId="4636"/>
            <ac:spMk id="7" creationId="{139BAD97-68FA-984E-9451-D5F6967AE849}"/>
          </ac:spMkLst>
        </pc:spChg>
        <pc:spChg chg="add mod">
          <ac:chgData name="Yoel Kortick" userId="167978f5-7f40-4909-85d5-d4149554ad4e" providerId="ADAL" clId="{DBC5880C-5431-4D29-9125-D8084779BF9C}" dt="2023-10-04T07:31:29.132" v="1488" actId="208"/>
          <ac:spMkLst>
            <pc:docMk/>
            <pc:sldMk cId="2712197197" sldId="4636"/>
            <ac:spMk id="8" creationId="{9FBD7E80-30F8-31A5-1F4D-49E7845F62DB}"/>
          </ac:spMkLst>
        </pc:spChg>
        <pc:picChg chg="add mod">
          <ac:chgData name="Yoel Kortick" userId="167978f5-7f40-4909-85d5-d4149554ad4e" providerId="ADAL" clId="{DBC5880C-5431-4D29-9125-D8084779BF9C}" dt="2023-10-04T07:30:40.433" v="1424" actId="208"/>
          <ac:picMkLst>
            <pc:docMk/>
            <pc:sldMk cId="2712197197" sldId="4636"/>
            <ac:picMk id="5" creationId="{E4245625-D298-D8BC-5D52-7EBA1AD7D9BE}"/>
          </ac:picMkLst>
        </pc:picChg>
        <pc:cxnChg chg="add">
          <ac:chgData name="Yoel Kortick" userId="167978f5-7f40-4909-85d5-d4149554ad4e" providerId="ADAL" clId="{DBC5880C-5431-4D29-9125-D8084779BF9C}" dt="2023-10-04T07:31:36.302" v="1489" actId="11529"/>
          <ac:cxnSpMkLst>
            <pc:docMk/>
            <pc:sldMk cId="2712197197" sldId="4636"/>
            <ac:cxnSpMk id="10" creationId="{E8816737-9D28-2029-83D2-8D97169A0B71}"/>
          </ac:cxnSpMkLst>
        </pc:cxnChg>
      </pc:sldChg>
      <pc:sldChg chg="addSp delSp modSp add mod">
        <pc:chgData name="Yoel Kortick" userId="167978f5-7f40-4909-85d5-d4149554ad4e" providerId="ADAL" clId="{DBC5880C-5431-4D29-9125-D8084779BF9C}" dt="2023-10-04T08:16:52.792" v="2532" actId="207"/>
        <pc:sldMkLst>
          <pc:docMk/>
          <pc:sldMk cId="2068437689" sldId="4637"/>
        </pc:sldMkLst>
        <pc:spChg chg="add del mod">
          <ac:chgData name="Yoel Kortick" userId="167978f5-7f40-4909-85d5-d4149554ad4e" providerId="ADAL" clId="{DBC5880C-5431-4D29-9125-D8084779BF9C}" dt="2023-10-04T07:39:50.820" v="1709"/>
          <ac:spMkLst>
            <pc:docMk/>
            <pc:sldMk cId="2068437689" sldId="4637"/>
            <ac:spMk id="5" creationId="{2EDF13A8-554A-DF86-718A-686D01D4F258}"/>
          </ac:spMkLst>
        </pc:spChg>
        <pc:spChg chg="mod">
          <ac:chgData name="Yoel Kortick" userId="167978f5-7f40-4909-85d5-d4149554ad4e" providerId="ADAL" clId="{DBC5880C-5431-4D29-9125-D8084779BF9C}" dt="2023-10-04T07:39:17.125" v="1697" actId="14100"/>
          <ac:spMkLst>
            <pc:docMk/>
            <pc:sldMk cId="2068437689" sldId="4637"/>
            <ac:spMk id="6" creationId="{E0C77F6C-CCB3-BEAC-A438-7D3D71793254}"/>
          </ac:spMkLst>
        </pc:spChg>
        <pc:spChg chg="mod">
          <ac:chgData name="Yoel Kortick" userId="167978f5-7f40-4909-85d5-d4149554ad4e" providerId="ADAL" clId="{DBC5880C-5431-4D29-9125-D8084779BF9C}" dt="2023-10-04T08:16:52.792" v="2532" actId="207"/>
          <ac:spMkLst>
            <pc:docMk/>
            <pc:sldMk cId="2068437689" sldId="4637"/>
            <ac:spMk id="9" creationId="{7F4A4EF6-3E94-B7F6-C26D-E4602E263F83}"/>
          </ac:spMkLst>
        </pc:spChg>
        <pc:picChg chg="add del mod ord">
          <ac:chgData name="Yoel Kortick" userId="167978f5-7f40-4909-85d5-d4149554ad4e" providerId="ADAL" clId="{DBC5880C-5431-4D29-9125-D8084779BF9C}" dt="2023-10-04T08:01:38.652" v="2150" actId="478"/>
          <ac:picMkLst>
            <pc:docMk/>
            <pc:sldMk cId="2068437689" sldId="4637"/>
            <ac:picMk id="4" creationId="{9CC846D3-0738-07CE-658A-518B8F1B9048}"/>
          </ac:picMkLst>
        </pc:picChg>
        <pc:picChg chg="add mod ord">
          <ac:chgData name="Yoel Kortick" userId="167978f5-7f40-4909-85d5-d4149554ad4e" providerId="ADAL" clId="{DBC5880C-5431-4D29-9125-D8084779BF9C}" dt="2023-10-04T08:02:11.235" v="2177" actId="1035"/>
          <ac:picMkLst>
            <pc:docMk/>
            <pc:sldMk cId="2068437689" sldId="4637"/>
            <ac:picMk id="5" creationId="{36DADA57-42F0-7785-7817-DFFCE51E0804}"/>
          </ac:picMkLst>
        </pc:picChg>
        <pc:picChg chg="del">
          <ac:chgData name="Yoel Kortick" userId="167978f5-7f40-4909-85d5-d4149554ad4e" providerId="ADAL" clId="{DBC5880C-5431-4D29-9125-D8084779BF9C}" dt="2023-10-04T07:39:19.478" v="1698" actId="478"/>
          <ac:picMkLst>
            <pc:docMk/>
            <pc:sldMk cId="2068437689" sldId="4637"/>
            <ac:picMk id="8" creationId="{9B42ADED-5F66-56A7-10EA-3981EF420C04}"/>
          </ac:picMkLst>
        </pc:picChg>
        <pc:cxnChg chg="del">
          <ac:chgData name="Yoel Kortick" userId="167978f5-7f40-4909-85d5-d4149554ad4e" providerId="ADAL" clId="{DBC5880C-5431-4D29-9125-D8084779BF9C}" dt="2023-10-04T07:40:29.553" v="1866" actId="478"/>
          <ac:cxnSpMkLst>
            <pc:docMk/>
            <pc:sldMk cId="2068437689" sldId="4637"/>
            <ac:cxnSpMk id="11" creationId="{78CA910A-52F6-CD0A-377D-13F08C945802}"/>
          </ac:cxnSpMkLst>
        </pc:cxnChg>
        <pc:cxnChg chg="del">
          <ac:chgData name="Yoel Kortick" userId="167978f5-7f40-4909-85d5-d4149554ad4e" providerId="ADAL" clId="{DBC5880C-5431-4D29-9125-D8084779BF9C}" dt="2023-10-04T07:40:27.788" v="1865" actId="478"/>
          <ac:cxnSpMkLst>
            <pc:docMk/>
            <pc:sldMk cId="2068437689" sldId="4637"/>
            <ac:cxnSpMk id="12" creationId="{B48101D2-CFBB-15E8-1932-D7AF2A695320}"/>
          </ac:cxnSpMkLst>
        </pc:cxnChg>
      </pc:sldChg>
      <pc:sldChg chg="addSp modSp add mod">
        <pc:chgData name="Yoel Kortick" userId="167978f5-7f40-4909-85d5-d4149554ad4e" providerId="ADAL" clId="{DBC5880C-5431-4D29-9125-D8084779BF9C}" dt="2023-10-04T07:58:20.481" v="2125" actId="14100"/>
        <pc:sldMkLst>
          <pc:docMk/>
          <pc:sldMk cId="2785752234" sldId="4638"/>
        </pc:sldMkLst>
        <pc:spChg chg="add mod">
          <ac:chgData name="Yoel Kortick" userId="167978f5-7f40-4909-85d5-d4149554ad4e" providerId="ADAL" clId="{DBC5880C-5431-4D29-9125-D8084779BF9C}" dt="2023-10-04T07:58:20.481" v="2125" actId="14100"/>
          <ac:spMkLst>
            <pc:docMk/>
            <pc:sldMk cId="2785752234" sldId="4638"/>
            <ac:spMk id="2" creationId="{AAEAC477-9906-DB5D-DAD0-22614203DB42}"/>
          </ac:spMkLst>
        </pc:spChg>
        <pc:spChg chg="mod">
          <ac:chgData name="Yoel Kortick" userId="167978f5-7f40-4909-85d5-d4149554ad4e" providerId="ADAL" clId="{DBC5880C-5431-4D29-9125-D8084779BF9C}" dt="2023-10-04T07:58:04.405" v="2123" actId="6549"/>
          <ac:spMkLst>
            <pc:docMk/>
            <pc:sldMk cId="2785752234" sldId="4638"/>
            <ac:spMk id="4" creationId="{76BE7AB8-528A-4254-8CB2-E61AC68FA88F}"/>
          </ac:spMkLst>
        </pc:spChg>
      </pc:sldChg>
      <pc:sldChg chg="addSp delSp modSp add mod">
        <pc:chgData name="Yoel Kortick" userId="167978f5-7f40-4909-85d5-d4149554ad4e" providerId="ADAL" clId="{DBC5880C-5431-4D29-9125-D8084779BF9C}" dt="2023-10-04T08:03:16.397" v="2194" actId="208"/>
        <pc:sldMkLst>
          <pc:docMk/>
          <pc:sldMk cId="593385012" sldId="4639"/>
        </pc:sldMkLst>
        <pc:spChg chg="mod">
          <ac:chgData name="Yoel Kortick" userId="167978f5-7f40-4909-85d5-d4149554ad4e" providerId="ADAL" clId="{DBC5880C-5431-4D29-9125-D8084779BF9C}" dt="2023-10-04T08:03:14.275" v="2193" actId="14100"/>
          <ac:spMkLst>
            <pc:docMk/>
            <pc:sldMk cId="593385012" sldId="4639"/>
            <ac:spMk id="2" creationId="{AAEAC477-9906-DB5D-DAD0-22614203DB42}"/>
          </ac:spMkLst>
        </pc:spChg>
        <pc:spChg chg="mod">
          <ac:chgData name="Yoel Kortick" userId="167978f5-7f40-4909-85d5-d4149554ad4e" providerId="ADAL" clId="{DBC5880C-5431-4D29-9125-D8084779BF9C}" dt="2023-10-04T07:58:29.276" v="2127"/>
          <ac:spMkLst>
            <pc:docMk/>
            <pc:sldMk cId="593385012" sldId="4639"/>
            <ac:spMk id="4" creationId="{76BE7AB8-528A-4254-8CB2-E61AC68FA88F}"/>
          </ac:spMkLst>
        </pc:spChg>
        <pc:picChg chg="del">
          <ac:chgData name="Yoel Kortick" userId="167978f5-7f40-4909-85d5-d4149554ad4e" providerId="ADAL" clId="{DBC5880C-5431-4D29-9125-D8084779BF9C}" dt="2023-10-04T08:02:55.875" v="2188" actId="478"/>
          <ac:picMkLst>
            <pc:docMk/>
            <pc:sldMk cId="593385012" sldId="4639"/>
            <ac:picMk id="3" creationId="{EC601927-A8C4-A69D-C070-335ADCEAF6C8}"/>
          </ac:picMkLst>
        </pc:picChg>
        <pc:picChg chg="add mod ord">
          <ac:chgData name="Yoel Kortick" userId="167978f5-7f40-4909-85d5-d4149554ad4e" providerId="ADAL" clId="{DBC5880C-5431-4D29-9125-D8084779BF9C}" dt="2023-10-04T08:03:16.397" v="2194" actId="208"/>
          <ac:picMkLst>
            <pc:docMk/>
            <pc:sldMk cId="593385012" sldId="4639"/>
            <ac:picMk id="7" creationId="{1EAFDDAB-63DB-7020-DF27-38D7D87E6FFA}"/>
          </ac:picMkLst>
        </pc:picChg>
      </pc:sldChg>
      <pc:sldChg chg="addSp delSp modSp add mod">
        <pc:chgData name="Yoel Kortick" userId="167978f5-7f40-4909-85d5-d4149554ad4e" providerId="ADAL" clId="{DBC5880C-5431-4D29-9125-D8084779BF9C}" dt="2023-10-04T08:17:29.836" v="2546" actId="20577"/>
        <pc:sldMkLst>
          <pc:docMk/>
          <pc:sldMk cId="393772553" sldId="4640"/>
        </pc:sldMkLst>
        <pc:spChg chg="add mod">
          <ac:chgData name="Yoel Kortick" userId="167978f5-7f40-4909-85d5-d4149554ad4e" providerId="ADAL" clId="{DBC5880C-5431-4D29-9125-D8084779BF9C}" dt="2023-10-04T08:10:03.332" v="2419" actId="571"/>
          <ac:spMkLst>
            <pc:docMk/>
            <pc:sldMk cId="393772553" sldId="4640"/>
            <ac:spMk id="4" creationId="{7177D501-5D2D-36B1-7BC3-CC76C4B70D90}"/>
          </ac:spMkLst>
        </pc:spChg>
        <pc:spChg chg="mod">
          <ac:chgData name="Yoel Kortick" userId="167978f5-7f40-4909-85d5-d4149554ad4e" providerId="ADAL" clId="{DBC5880C-5431-4D29-9125-D8084779BF9C}" dt="2023-10-04T08:17:29.836" v="2546" actId="20577"/>
          <ac:spMkLst>
            <pc:docMk/>
            <pc:sldMk cId="393772553" sldId="4640"/>
            <ac:spMk id="11" creationId="{6A03D5DB-6A76-0BE8-C440-B83085427C53}"/>
          </ac:spMkLst>
        </pc:spChg>
        <pc:spChg chg="mod">
          <ac:chgData name="Yoel Kortick" userId="167978f5-7f40-4909-85d5-d4149554ad4e" providerId="ADAL" clId="{DBC5880C-5431-4D29-9125-D8084779BF9C}" dt="2023-10-04T08:09:54.990" v="2418" actId="14100"/>
          <ac:spMkLst>
            <pc:docMk/>
            <pc:sldMk cId="393772553" sldId="4640"/>
            <ac:spMk id="12" creationId="{CFD55A7B-E2A9-2E4F-0C70-F17A99D3588F}"/>
          </ac:spMkLst>
        </pc:spChg>
        <pc:spChg chg="mod">
          <ac:chgData name="Yoel Kortick" userId="167978f5-7f40-4909-85d5-d4149554ad4e" providerId="ADAL" clId="{DBC5880C-5431-4D29-9125-D8084779BF9C}" dt="2023-10-04T08:10:12.135" v="2422" actId="1076"/>
          <ac:spMkLst>
            <pc:docMk/>
            <pc:sldMk cId="393772553" sldId="4640"/>
            <ac:spMk id="13" creationId="{CC23882C-EEEA-FFB0-87DF-8698A33F7DF9}"/>
          </ac:spMkLst>
        </pc:spChg>
        <pc:picChg chg="add mod ord">
          <ac:chgData name="Yoel Kortick" userId="167978f5-7f40-4909-85d5-d4149554ad4e" providerId="ADAL" clId="{DBC5880C-5431-4D29-9125-D8084779BF9C}" dt="2023-10-04T08:10:14.416" v="2423" actId="208"/>
          <ac:picMkLst>
            <pc:docMk/>
            <pc:sldMk cId="393772553" sldId="4640"/>
            <ac:picMk id="3" creationId="{F2D9DF3B-0D2A-4E8F-508E-5E39EF4DD7ED}"/>
          </ac:picMkLst>
        </pc:picChg>
        <pc:picChg chg="del">
          <ac:chgData name="Yoel Kortick" userId="167978f5-7f40-4909-85d5-d4149554ad4e" providerId="ADAL" clId="{DBC5880C-5431-4D29-9125-D8084779BF9C}" dt="2023-10-04T08:09:36.057" v="2409" actId="478"/>
          <ac:picMkLst>
            <pc:docMk/>
            <pc:sldMk cId="393772553" sldId="4640"/>
            <ac:picMk id="10" creationId="{CAA85621-EBA7-E19B-C2CB-64750B98F87B}"/>
          </ac:picMkLst>
        </pc:picChg>
        <pc:cxnChg chg="mod">
          <ac:chgData name="Yoel Kortick" userId="167978f5-7f40-4909-85d5-d4149554ad4e" providerId="ADAL" clId="{DBC5880C-5431-4D29-9125-D8084779BF9C}" dt="2023-10-04T08:10:08.649" v="2421" actId="14100"/>
          <ac:cxnSpMkLst>
            <pc:docMk/>
            <pc:sldMk cId="393772553" sldId="4640"/>
            <ac:cxnSpMk id="15" creationId="{0EC35E25-BCA0-3B7A-F8F5-717675E6414F}"/>
          </ac:cxnSpMkLst>
        </pc:cxnChg>
      </pc:sldChg>
      <pc:sldChg chg="addSp delSp modSp add mod">
        <pc:chgData name="Yoel Kortick" userId="167978f5-7f40-4909-85d5-d4149554ad4e" providerId="ADAL" clId="{DBC5880C-5431-4D29-9125-D8084779BF9C}" dt="2023-10-04T08:13:23.271" v="2482" actId="11529"/>
        <pc:sldMkLst>
          <pc:docMk/>
          <pc:sldMk cId="3817486084" sldId="4641"/>
        </pc:sldMkLst>
        <pc:spChg chg="add mod">
          <ac:chgData name="Yoel Kortick" userId="167978f5-7f40-4909-85d5-d4149554ad4e" providerId="ADAL" clId="{DBC5880C-5431-4D29-9125-D8084779BF9C}" dt="2023-10-04T08:13:15.957" v="2481" actId="208"/>
          <ac:spMkLst>
            <pc:docMk/>
            <pc:sldMk cId="3817486084" sldId="4641"/>
            <ac:spMk id="4" creationId="{56E20089-E864-8D45-8C43-130C47BDE860}"/>
          </ac:spMkLst>
        </pc:spChg>
        <pc:spChg chg="mod">
          <ac:chgData name="Yoel Kortick" userId="167978f5-7f40-4909-85d5-d4149554ad4e" providerId="ADAL" clId="{DBC5880C-5431-4D29-9125-D8084779BF9C}" dt="2023-10-04T08:12:46.083" v="2449" actId="20577"/>
          <ac:spMkLst>
            <pc:docMk/>
            <pc:sldMk cId="3817486084" sldId="4641"/>
            <ac:spMk id="9" creationId="{383950B4-738A-3B7C-F390-49FBCCFB0B06}"/>
          </ac:spMkLst>
        </pc:spChg>
        <pc:picChg chg="add mod">
          <ac:chgData name="Yoel Kortick" userId="167978f5-7f40-4909-85d5-d4149554ad4e" providerId="ADAL" clId="{DBC5880C-5431-4D29-9125-D8084779BF9C}" dt="2023-10-04T08:12:57.605" v="2454" actId="208"/>
          <ac:picMkLst>
            <pc:docMk/>
            <pc:sldMk cId="3817486084" sldId="4641"/>
            <ac:picMk id="3" creationId="{1160D404-E006-1608-F2ED-B4BA2EABE5B7}"/>
          </ac:picMkLst>
        </pc:picChg>
        <pc:picChg chg="del">
          <ac:chgData name="Yoel Kortick" userId="167978f5-7f40-4909-85d5-d4149554ad4e" providerId="ADAL" clId="{DBC5880C-5431-4D29-9125-D8084779BF9C}" dt="2023-10-04T08:12:49.940" v="2450" actId="478"/>
          <ac:picMkLst>
            <pc:docMk/>
            <pc:sldMk cId="3817486084" sldId="4641"/>
            <ac:picMk id="8" creationId="{0A94C1BF-5AC5-707B-DE20-573100ADA04B}"/>
          </ac:picMkLst>
        </pc:picChg>
        <pc:cxnChg chg="add">
          <ac:chgData name="Yoel Kortick" userId="167978f5-7f40-4909-85d5-d4149554ad4e" providerId="ADAL" clId="{DBC5880C-5431-4D29-9125-D8084779BF9C}" dt="2023-10-04T08:13:23.271" v="2482" actId="11529"/>
          <ac:cxnSpMkLst>
            <pc:docMk/>
            <pc:sldMk cId="3817486084" sldId="4641"/>
            <ac:cxnSpMk id="6" creationId="{017B93AE-F756-23CA-C4C4-444DAE831B21}"/>
          </ac:cxnSpMkLst>
        </pc:cxnChg>
      </pc:sldChg>
      <pc:sldChg chg="modSp add mod">
        <pc:chgData name="Yoel Kortick" userId="167978f5-7f40-4909-85d5-d4149554ad4e" providerId="ADAL" clId="{DBC5880C-5431-4D29-9125-D8084779BF9C}" dt="2023-10-04T12:58:50.585" v="2572" actId="20577"/>
        <pc:sldMkLst>
          <pc:docMk/>
          <pc:sldMk cId="585376484" sldId="4642"/>
        </pc:sldMkLst>
        <pc:spChg chg="mod">
          <ac:chgData name="Yoel Kortick" userId="167978f5-7f40-4909-85d5-d4149554ad4e" providerId="ADAL" clId="{DBC5880C-5431-4D29-9125-D8084779BF9C}" dt="2023-10-04T12:58:50.585" v="2572" actId="20577"/>
          <ac:spMkLst>
            <pc:docMk/>
            <pc:sldMk cId="585376484" sldId="4642"/>
            <ac:spMk id="2" creationId="{FC862243-1805-4961-BBF6-F2E5FF1B81BA}"/>
          </ac:spMkLst>
        </pc:spChg>
      </pc:sldChg>
      <pc:sldChg chg="modSp add mod">
        <pc:chgData name="Yoel Kortick" userId="167978f5-7f40-4909-85d5-d4149554ad4e" providerId="ADAL" clId="{DBC5880C-5431-4D29-9125-D8084779BF9C}" dt="2023-10-04T13:01:15.317" v="3067" actId="5793"/>
        <pc:sldMkLst>
          <pc:docMk/>
          <pc:sldMk cId="1930429549" sldId="4643"/>
        </pc:sldMkLst>
        <pc:spChg chg="mod">
          <ac:chgData name="Yoel Kortick" userId="167978f5-7f40-4909-85d5-d4149554ad4e" providerId="ADAL" clId="{DBC5880C-5431-4D29-9125-D8084779BF9C}" dt="2023-10-04T12:58:57.737" v="2584" actId="20577"/>
          <ac:spMkLst>
            <pc:docMk/>
            <pc:sldMk cId="1930429549" sldId="4643"/>
            <ac:spMk id="3" creationId="{4FC18B40-6547-41EC-8A0E-1C8F40E0A42F}"/>
          </ac:spMkLst>
        </pc:spChg>
        <pc:spChg chg="mod">
          <ac:chgData name="Yoel Kortick" userId="167978f5-7f40-4909-85d5-d4149554ad4e" providerId="ADAL" clId="{DBC5880C-5431-4D29-9125-D8084779BF9C}" dt="2023-10-04T13:01:15.317" v="3067" actId="5793"/>
          <ac:spMkLst>
            <pc:docMk/>
            <pc:sldMk cId="1930429549" sldId="4643"/>
            <ac:spMk id="4" creationId="{2490F34D-A7E2-4EA9-8B1A-78371A1F1CD1}"/>
          </ac:spMkLst>
        </pc:spChg>
      </pc:sldChg>
    </pc:docChg>
  </pc:docChgLst>
  <pc:docChgLst>
    <pc:chgData name="Yoel Kortick" userId="167978f5-7f40-4909-85d5-d4149554ad4e" providerId="ADAL" clId="{BA6F6ADF-C03E-4071-A6C9-18026B39CCCA}"/>
    <pc:docChg chg="undo custSel addSld delSld modSld">
      <pc:chgData name="Yoel Kortick" userId="167978f5-7f40-4909-85d5-d4149554ad4e" providerId="ADAL" clId="{BA6F6ADF-C03E-4071-A6C9-18026B39CCCA}" dt="2023-10-04T14:23:50.853" v="2103" actId="20577"/>
      <pc:docMkLst>
        <pc:docMk/>
      </pc:docMkLst>
      <pc:sldChg chg="del">
        <pc:chgData name="Yoel Kortick" userId="167978f5-7f40-4909-85d5-d4149554ad4e" providerId="ADAL" clId="{BA6F6ADF-C03E-4071-A6C9-18026B39CCCA}" dt="2023-10-04T14:21:34.603" v="2051" actId="47"/>
        <pc:sldMkLst>
          <pc:docMk/>
          <pc:sldMk cId="1818323798" sldId="1761"/>
        </pc:sldMkLst>
      </pc:sldChg>
      <pc:sldChg chg="del">
        <pc:chgData name="Yoel Kortick" userId="167978f5-7f40-4909-85d5-d4149554ad4e" providerId="ADAL" clId="{BA6F6ADF-C03E-4071-A6C9-18026B39CCCA}" dt="2023-10-04T14:21:34.603" v="2051" actId="47"/>
        <pc:sldMkLst>
          <pc:docMk/>
          <pc:sldMk cId="48876376" sldId="1777"/>
        </pc:sldMkLst>
      </pc:sldChg>
      <pc:sldChg chg="modSp">
        <pc:chgData name="Yoel Kortick" userId="167978f5-7f40-4909-85d5-d4149554ad4e" providerId="ADAL" clId="{BA6F6ADF-C03E-4071-A6C9-18026B39CCCA}" dt="2023-10-04T13:14:12.053" v="340"/>
        <pc:sldMkLst>
          <pc:docMk/>
          <pc:sldMk cId="3864456825" sldId="1788"/>
        </pc:sldMkLst>
        <pc:spChg chg="mod">
          <ac:chgData name="Yoel Kortick" userId="167978f5-7f40-4909-85d5-d4149554ad4e" providerId="ADAL" clId="{BA6F6ADF-C03E-4071-A6C9-18026B39CCCA}" dt="2023-10-04T13:14:12.053" v="340"/>
          <ac:spMkLst>
            <pc:docMk/>
            <pc:sldMk cId="3864456825" sldId="1788"/>
            <ac:spMk id="2" creationId="{FC862243-1805-4961-BBF6-F2E5FF1B81BA}"/>
          </ac:spMkLst>
        </pc:spChg>
      </pc:sldChg>
      <pc:sldChg chg="addSp modSp mod">
        <pc:chgData name="Yoel Kortick" userId="167978f5-7f40-4909-85d5-d4149554ad4e" providerId="ADAL" clId="{BA6F6ADF-C03E-4071-A6C9-18026B39CCCA}" dt="2023-10-04T13:23:43.942" v="755" actId="20577"/>
        <pc:sldMkLst>
          <pc:docMk/>
          <pc:sldMk cId="2734010296" sldId="1865"/>
        </pc:sldMkLst>
        <pc:spChg chg="mod">
          <ac:chgData name="Yoel Kortick" userId="167978f5-7f40-4909-85d5-d4149554ad4e" providerId="ADAL" clId="{BA6F6ADF-C03E-4071-A6C9-18026B39CCCA}" dt="2023-10-04T13:14:12.053" v="340"/>
          <ac:spMkLst>
            <pc:docMk/>
            <pc:sldMk cId="2734010296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BA6F6ADF-C03E-4071-A6C9-18026B39CCCA}" dt="2023-10-04T13:17:27.304" v="488" actId="14100"/>
          <ac:spMkLst>
            <pc:docMk/>
            <pc:sldMk cId="2734010296" sldId="1865"/>
            <ac:spMk id="4" creationId="{2490F34D-A7E2-4EA9-8B1A-78371A1F1CD1}"/>
          </ac:spMkLst>
        </pc:spChg>
        <pc:spChg chg="add mod">
          <ac:chgData name="Yoel Kortick" userId="167978f5-7f40-4909-85d5-d4149554ad4e" providerId="ADAL" clId="{BA6F6ADF-C03E-4071-A6C9-18026B39CCCA}" dt="2023-10-04T13:23:43.942" v="755" actId="20577"/>
          <ac:spMkLst>
            <pc:docMk/>
            <pc:sldMk cId="2734010296" sldId="1865"/>
            <ac:spMk id="6" creationId="{8B8707AB-10B4-7061-7B80-D90FF7BACDF8}"/>
          </ac:spMkLst>
        </pc:spChg>
        <pc:picChg chg="add mod">
          <ac:chgData name="Yoel Kortick" userId="167978f5-7f40-4909-85d5-d4149554ad4e" providerId="ADAL" clId="{BA6F6ADF-C03E-4071-A6C9-18026B39CCCA}" dt="2023-10-04T13:15:16.402" v="392" actId="208"/>
          <ac:picMkLst>
            <pc:docMk/>
            <pc:sldMk cId="2734010296" sldId="1865"/>
            <ac:picMk id="5" creationId="{8BBC0E3E-42DE-7794-F7FA-9C82BA3A8B15}"/>
          </ac:picMkLst>
        </pc:picChg>
        <pc:cxnChg chg="add mod">
          <ac:chgData name="Yoel Kortick" userId="167978f5-7f40-4909-85d5-d4149554ad4e" providerId="ADAL" clId="{BA6F6ADF-C03E-4071-A6C9-18026B39CCCA}" dt="2023-10-04T13:17:21.845" v="487" actId="14100"/>
          <ac:cxnSpMkLst>
            <pc:docMk/>
            <pc:sldMk cId="2734010296" sldId="1865"/>
            <ac:cxnSpMk id="8" creationId="{4F48A24F-4B7A-F157-6877-8DBAB162811A}"/>
          </ac:cxnSpMkLst>
        </pc:cxnChg>
        <pc:cxnChg chg="add mod">
          <ac:chgData name="Yoel Kortick" userId="167978f5-7f40-4909-85d5-d4149554ad4e" providerId="ADAL" clId="{BA6F6ADF-C03E-4071-A6C9-18026B39CCCA}" dt="2023-10-04T13:17:07.293" v="485" actId="14100"/>
          <ac:cxnSpMkLst>
            <pc:docMk/>
            <pc:sldMk cId="2734010296" sldId="1865"/>
            <ac:cxnSpMk id="9" creationId="{5E3A2079-DFE4-E74B-5166-E4C77D44B941}"/>
          </ac:cxnSpMkLst>
        </pc:cxnChg>
      </pc:sldChg>
      <pc:sldChg chg="del">
        <pc:chgData name="Yoel Kortick" userId="167978f5-7f40-4909-85d5-d4149554ad4e" providerId="ADAL" clId="{BA6F6ADF-C03E-4071-A6C9-18026B39CCCA}" dt="2023-10-04T14:21:34.603" v="2051" actId="47"/>
        <pc:sldMkLst>
          <pc:docMk/>
          <pc:sldMk cId="1904037858" sldId="1897"/>
        </pc:sldMkLst>
      </pc:sldChg>
      <pc:sldChg chg="del">
        <pc:chgData name="Yoel Kortick" userId="167978f5-7f40-4909-85d5-d4149554ad4e" providerId="ADAL" clId="{BA6F6ADF-C03E-4071-A6C9-18026B39CCCA}" dt="2023-10-04T14:21:34.603" v="2051" actId="47"/>
        <pc:sldMkLst>
          <pc:docMk/>
          <pc:sldMk cId="1973674507" sldId="1900"/>
        </pc:sldMkLst>
      </pc:sldChg>
      <pc:sldChg chg="del">
        <pc:chgData name="Yoel Kortick" userId="167978f5-7f40-4909-85d5-d4149554ad4e" providerId="ADAL" clId="{BA6F6ADF-C03E-4071-A6C9-18026B39CCCA}" dt="2023-10-04T14:21:34.603" v="2051" actId="47"/>
        <pc:sldMkLst>
          <pc:docMk/>
          <pc:sldMk cId="2146611808" sldId="1908"/>
        </pc:sldMkLst>
      </pc:sldChg>
      <pc:sldChg chg="del">
        <pc:chgData name="Yoel Kortick" userId="167978f5-7f40-4909-85d5-d4149554ad4e" providerId="ADAL" clId="{BA6F6ADF-C03E-4071-A6C9-18026B39CCCA}" dt="2023-10-04T14:21:34.603" v="2051" actId="47"/>
        <pc:sldMkLst>
          <pc:docMk/>
          <pc:sldMk cId="3041370300" sldId="1913"/>
        </pc:sldMkLst>
      </pc:sldChg>
      <pc:sldChg chg="modSp">
        <pc:chgData name="Yoel Kortick" userId="167978f5-7f40-4909-85d5-d4149554ad4e" providerId="ADAL" clId="{BA6F6ADF-C03E-4071-A6C9-18026B39CCCA}" dt="2023-10-04T13:21:14.698" v="580"/>
        <pc:sldMkLst>
          <pc:docMk/>
          <pc:sldMk cId="1529597702" sldId="1928"/>
        </pc:sldMkLst>
        <pc:spChg chg="mod">
          <ac:chgData name="Yoel Kortick" userId="167978f5-7f40-4909-85d5-d4149554ad4e" providerId="ADAL" clId="{BA6F6ADF-C03E-4071-A6C9-18026B39CCCA}" dt="2023-10-04T13:21:14.698" v="580"/>
          <ac:spMkLst>
            <pc:docMk/>
            <pc:sldMk cId="1529597702" sldId="1928"/>
            <ac:spMk id="2" creationId="{FC862243-1805-4961-BBF6-F2E5FF1B81BA}"/>
          </ac:spMkLst>
        </pc:spChg>
      </pc:sldChg>
      <pc:sldChg chg="addSp delSp modSp mod">
        <pc:chgData name="Yoel Kortick" userId="167978f5-7f40-4909-85d5-d4149554ad4e" providerId="ADAL" clId="{BA6F6ADF-C03E-4071-A6C9-18026B39CCCA}" dt="2023-10-04T13:43:13.912" v="1250" actId="1038"/>
        <pc:sldMkLst>
          <pc:docMk/>
          <pc:sldMk cId="2970049100" sldId="1929"/>
        </pc:sldMkLst>
        <pc:spChg chg="mod">
          <ac:chgData name="Yoel Kortick" userId="167978f5-7f40-4909-85d5-d4149554ad4e" providerId="ADAL" clId="{BA6F6ADF-C03E-4071-A6C9-18026B39CCCA}" dt="2023-10-04T13:30:11.709" v="1005" actId="27636"/>
          <ac:spMkLst>
            <pc:docMk/>
            <pc:sldMk cId="2970049100" sldId="1929"/>
            <ac:spMk id="3" creationId="{4FC18B40-6547-41EC-8A0E-1C8F40E0A42F}"/>
          </ac:spMkLst>
        </pc:spChg>
        <pc:spChg chg="mod">
          <ac:chgData name="Yoel Kortick" userId="167978f5-7f40-4909-85d5-d4149554ad4e" providerId="ADAL" clId="{BA6F6ADF-C03E-4071-A6C9-18026B39CCCA}" dt="2023-10-04T13:32:33.188" v="1090" actId="1035"/>
          <ac:spMkLst>
            <pc:docMk/>
            <pc:sldMk cId="2970049100" sldId="1929"/>
            <ac:spMk id="4" creationId="{76BE7AB8-528A-4254-8CB2-E61AC68FA88F}"/>
          </ac:spMkLst>
        </pc:spChg>
        <pc:spChg chg="add mod">
          <ac:chgData name="Yoel Kortick" userId="167978f5-7f40-4909-85d5-d4149554ad4e" providerId="ADAL" clId="{BA6F6ADF-C03E-4071-A6C9-18026B39CCCA}" dt="2023-10-04T13:37:22.001" v="1208" actId="1037"/>
          <ac:spMkLst>
            <pc:docMk/>
            <pc:sldMk cId="2970049100" sldId="1929"/>
            <ac:spMk id="6" creationId="{58460415-6584-149F-BCEA-AE9BEB724640}"/>
          </ac:spMkLst>
        </pc:spChg>
        <pc:spChg chg="del">
          <ac:chgData name="Yoel Kortick" userId="167978f5-7f40-4909-85d5-d4149554ad4e" providerId="ADAL" clId="{BA6F6ADF-C03E-4071-A6C9-18026B39CCCA}" dt="2023-10-04T13:30:24.346" v="1007" actId="478"/>
          <ac:spMkLst>
            <pc:docMk/>
            <pc:sldMk cId="2970049100" sldId="1929"/>
            <ac:spMk id="12" creationId="{D919D46D-002A-7AD7-4A17-18FE42DD1EF2}"/>
          </ac:spMkLst>
        </pc:spChg>
        <pc:spChg chg="add mod">
          <ac:chgData name="Yoel Kortick" userId="167978f5-7f40-4909-85d5-d4149554ad4e" providerId="ADAL" clId="{BA6F6ADF-C03E-4071-A6C9-18026B39CCCA}" dt="2023-10-04T13:43:13.912" v="1250" actId="1038"/>
          <ac:spMkLst>
            <pc:docMk/>
            <pc:sldMk cId="2970049100" sldId="1929"/>
            <ac:spMk id="22" creationId="{55053C43-E96D-0901-8D73-70CABF0387A0}"/>
          </ac:spMkLst>
        </pc:spChg>
        <pc:picChg chg="add del mod">
          <ac:chgData name="Yoel Kortick" userId="167978f5-7f40-4909-85d5-d4149554ad4e" providerId="ADAL" clId="{BA6F6ADF-C03E-4071-A6C9-18026B39CCCA}" dt="2023-10-04T13:35:07.630" v="1163" actId="478"/>
          <ac:picMkLst>
            <pc:docMk/>
            <pc:sldMk cId="2970049100" sldId="1929"/>
            <ac:picMk id="5" creationId="{F3460714-46F9-8008-2D9B-B996AA72C650}"/>
          </ac:picMkLst>
        </pc:picChg>
        <pc:picChg chg="add del mod ord">
          <ac:chgData name="Yoel Kortick" userId="167978f5-7f40-4909-85d5-d4149554ad4e" providerId="ADAL" clId="{BA6F6ADF-C03E-4071-A6C9-18026B39CCCA}" dt="2023-10-04T13:36:11.857" v="1182" actId="478"/>
          <ac:picMkLst>
            <pc:docMk/>
            <pc:sldMk cId="2970049100" sldId="1929"/>
            <ac:picMk id="10" creationId="{5BF48E32-2A1F-32F3-35D9-C898FB43C0CD}"/>
          </ac:picMkLst>
        </pc:picChg>
        <pc:picChg chg="del">
          <ac:chgData name="Yoel Kortick" userId="167978f5-7f40-4909-85d5-d4149554ad4e" providerId="ADAL" clId="{BA6F6ADF-C03E-4071-A6C9-18026B39CCCA}" dt="2023-10-04T13:30:21.703" v="1006" actId="478"/>
          <ac:picMkLst>
            <pc:docMk/>
            <pc:sldMk cId="2970049100" sldId="1929"/>
            <ac:picMk id="11" creationId="{A41806E0-263F-585D-915A-3CF6F8DE4352}"/>
          </ac:picMkLst>
        </pc:picChg>
        <pc:picChg chg="add del ord">
          <ac:chgData name="Yoel Kortick" userId="167978f5-7f40-4909-85d5-d4149554ad4e" providerId="ADAL" clId="{BA6F6ADF-C03E-4071-A6C9-18026B39CCCA}" dt="2023-10-04T13:36:30.091" v="1185" actId="478"/>
          <ac:picMkLst>
            <pc:docMk/>
            <pc:sldMk cId="2970049100" sldId="1929"/>
            <ac:picMk id="15" creationId="{62995094-67C5-0BE0-60D2-B125E02687BB}"/>
          </ac:picMkLst>
        </pc:picChg>
        <pc:picChg chg="add del mod ord">
          <ac:chgData name="Yoel Kortick" userId="167978f5-7f40-4909-85d5-d4149554ad4e" providerId="ADAL" clId="{BA6F6ADF-C03E-4071-A6C9-18026B39CCCA}" dt="2023-10-04T13:42:31.943" v="1235" actId="478"/>
          <ac:picMkLst>
            <pc:docMk/>
            <pc:sldMk cId="2970049100" sldId="1929"/>
            <ac:picMk id="17" creationId="{C0DA25F3-8C36-3B2A-79D9-DEC7F0417B82}"/>
          </ac:picMkLst>
        </pc:picChg>
        <pc:picChg chg="add mod ord">
          <ac:chgData name="Yoel Kortick" userId="167978f5-7f40-4909-85d5-d4149554ad4e" providerId="ADAL" clId="{BA6F6ADF-C03E-4071-A6C9-18026B39CCCA}" dt="2023-10-04T13:42:51.774" v="1242" actId="208"/>
          <ac:picMkLst>
            <pc:docMk/>
            <pc:sldMk cId="2970049100" sldId="1929"/>
            <ac:picMk id="20" creationId="{86EC00DD-B4DB-05B3-7D41-47B1FD44C789}"/>
          </ac:picMkLst>
        </pc:picChg>
        <pc:cxnChg chg="add mod">
          <ac:chgData name="Yoel Kortick" userId="167978f5-7f40-4909-85d5-d4149554ad4e" providerId="ADAL" clId="{BA6F6ADF-C03E-4071-A6C9-18026B39CCCA}" dt="2023-10-04T13:42:48.351" v="1241" actId="14100"/>
          <ac:cxnSpMkLst>
            <pc:docMk/>
            <pc:sldMk cId="2970049100" sldId="1929"/>
            <ac:cxnSpMk id="8" creationId="{518E7BA5-E667-CB10-B2B8-7BBE568AEB54}"/>
          </ac:cxnSpMkLst>
        </pc:cxnChg>
      </pc:sldChg>
      <pc:sldChg chg="modSp">
        <pc:chgData name="Yoel Kortick" userId="167978f5-7f40-4909-85d5-d4149554ad4e" providerId="ADAL" clId="{BA6F6ADF-C03E-4071-A6C9-18026B39CCCA}" dt="2023-10-04T13:30:11.653" v="1004"/>
        <pc:sldMkLst>
          <pc:docMk/>
          <pc:sldMk cId="2429193355" sldId="1938"/>
        </pc:sldMkLst>
        <pc:spChg chg="mod">
          <ac:chgData name="Yoel Kortick" userId="167978f5-7f40-4909-85d5-d4149554ad4e" providerId="ADAL" clId="{BA6F6ADF-C03E-4071-A6C9-18026B39CCCA}" dt="2023-10-04T13:30:11.653" v="1004"/>
          <ac:spMkLst>
            <pc:docMk/>
            <pc:sldMk cId="2429193355" sldId="1938"/>
            <ac:spMk id="2" creationId="{FC862243-1805-4961-BBF6-F2E5FF1B81BA}"/>
          </ac:spMkLst>
        </pc:spChg>
      </pc:sldChg>
      <pc:sldChg chg="delSp modSp mod">
        <pc:chgData name="Yoel Kortick" userId="167978f5-7f40-4909-85d5-d4149554ad4e" providerId="ADAL" clId="{BA6F6ADF-C03E-4071-A6C9-18026B39CCCA}" dt="2023-10-04T13:53:44.500" v="1734" actId="27636"/>
        <pc:sldMkLst>
          <pc:docMk/>
          <pc:sldMk cId="31906862" sldId="1939"/>
        </pc:sldMkLst>
        <pc:spChg chg="mod">
          <ac:chgData name="Yoel Kortick" userId="167978f5-7f40-4909-85d5-d4149554ad4e" providerId="ADAL" clId="{BA6F6ADF-C03E-4071-A6C9-18026B39CCCA}" dt="2023-10-04T13:21:14.698" v="580"/>
          <ac:spMkLst>
            <pc:docMk/>
            <pc:sldMk cId="31906862" sldId="1939"/>
            <ac:spMk id="3" creationId="{4FC18B40-6547-41EC-8A0E-1C8F40E0A42F}"/>
          </ac:spMkLst>
        </pc:spChg>
        <pc:spChg chg="mod">
          <ac:chgData name="Yoel Kortick" userId="167978f5-7f40-4909-85d5-d4149554ad4e" providerId="ADAL" clId="{BA6F6ADF-C03E-4071-A6C9-18026B39CCCA}" dt="2023-10-04T13:53:44.500" v="1734" actId="27636"/>
          <ac:spMkLst>
            <pc:docMk/>
            <pc:sldMk cId="31906862" sldId="1939"/>
            <ac:spMk id="4" creationId="{76BE7AB8-528A-4254-8CB2-E61AC68FA88F}"/>
          </ac:spMkLst>
        </pc:spChg>
        <pc:spChg chg="del">
          <ac:chgData name="Yoel Kortick" userId="167978f5-7f40-4909-85d5-d4149554ad4e" providerId="ADAL" clId="{BA6F6ADF-C03E-4071-A6C9-18026B39CCCA}" dt="2023-10-04T13:21:34.646" v="582" actId="478"/>
          <ac:spMkLst>
            <pc:docMk/>
            <pc:sldMk cId="31906862" sldId="1939"/>
            <ac:spMk id="6" creationId="{BFA37DD1-A13B-FB5D-83AE-E0B629EC116C}"/>
          </ac:spMkLst>
        </pc:spChg>
        <pc:picChg chg="del">
          <ac:chgData name="Yoel Kortick" userId="167978f5-7f40-4909-85d5-d4149554ad4e" providerId="ADAL" clId="{BA6F6ADF-C03E-4071-A6C9-18026B39CCCA}" dt="2023-10-04T13:21:32.272" v="581" actId="478"/>
          <ac:picMkLst>
            <pc:docMk/>
            <pc:sldMk cId="31906862" sldId="1939"/>
            <ac:picMk id="5" creationId="{4C328681-D9C3-EB3C-8DA7-79167191355D}"/>
          </ac:picMkLst>
        </pc:picChg>
      </pc:sldChg>
      <pc:sldChg chg="modSp mod">
        <pc:chgData name="Yoel Kortick" userId="167978f5-7f40-4909-85d5-d4149554ad4e" providerId="ADAL" clId="{BA6F6ADF-C03E-4071-A6C9-18026B39CCCA}" dt="2023-10-04T14:00:40.963" v="1762" actId="122"/>
        <pc:sldMkLst>
          <pc:docMk/>
          <pc:sldMk cId="16160739" sldId="1941"/>
        </pc:sldMkLst>
        <pc:spChg chg="mod">
          <ac:chgData name="Yoel Kortick" userId="167978f5-7f40-4909-85d5-d4149554ad4e" providerId="ADAL" clId="{BA6F6ADF-C03E-4071-A6C9-18026B39CCCA}" dt="2023-10-04T14:00:40.963" v="1762" actId="122"/>
          <ac:spMkLst>
            <pc:docMk/>
            <pc:sldMk cId="16160739" sldId="1941"/>
            <ac:spMk id="2" creationId="{FC862243-1805-4961-BBF6-F2E5FF1B81BA}"/>
          </ac:spMkLst>
        </pc:spChg>
      </pc:sldChg>
      <pc:sldChg chg="modSp mod">
        <pc:chgData name="Yoel Kortick" userId="167978f5-7f40-4909-85d5-d4149554ad4e" providerId="ADAL" clId="{BA6F6ADF-C03E-4071-A6C9-18026B39CCCA}" dt="2023-10-04T14:04:10.668" v="1876" actId="12"/>
        <pc:sldMkLst>
          <pc:docMk/>
          <pc:sldMk cId="260969966" sldId="1942"/>
        </pc:sldMkLst>
        <pc:spChg chg="mod">
          <ac:chgData name="Yoel Kortick" userId="167978f5-7f40-4909-85d5-d4149554ad4e" providerId="ADAL" clId="{BA6F6ADF-C03E-4071-A6C9-18026B39CCCA}" dt="2023-10-04T14:00:38.583" v="1759" actId="27636"/>
          <ac:spMkLst>
            <pc:docMk/>
            <pc:sldMk cId="260969966" sldId="1942"/>
            <ac:spMk id="3" creationId="{4FC18B40-6547-41EC-8A0E-1C8F40E0A42F}"/>
          </ac:spMkLst>
        </pc:spChg>
        <pc:spChg chg="mod">
          <ac:chgData name="Yoel Kortick" userId="167978f5-7f40-4909-85d5-d4149554ad4e" providerId="ADAL" clId="{BA6F6ADF-C03E-4071-A6C9-18026B39CCCA}" dt="2023-10-04T14:04:10.668" v="1876" actId="12"/>
          <ac:spMkLst>
            <pc:docMk/>
            <pc:sldMk cId="260969966" sldId="1942"/>
            <ac:spMk id="4" creationId="{76BE7AB8-528A-4254-8CB2-E61AC68FA88F}"/>
          </ac:spMkLst>
        </pc:spChg>
      </pc:sldChg>
      <pc:sldChg chg="del">
        <pc:chgData name="Yoel Kortick" userId="167978f5-7f40-4909-85d5-d4149554ad4e" providerId="ADAL" clId="{BA6F6ADF-C03E-4071-A6C9-18026B39CCCA}" dt="2023-10-04T14:21:34.603" v="2051" actId="47"/>
        <pc:sldMkLst>
          <pc:docMk/>
          <pc:sldMk cId="2149444349" sldId="1943"/>
        </pc:sldMkLst>
      </pc:sldChg>
      <pc:sldChg chg="modSp mod">
        <pc:chgData name="Yoel Kortick" userId="167978f5-7f40-4909-85d5-d4149554ad4e" providerId="ADAL" clId="{BA6F6ADF-C03E-4071-A6C9-18026B39CCCA}" dt="2023-10-04T14:21:55.380" v="2055" actId="1036"/>
        <pc:sldMkLst>
          <pc:docMk/>
          <pc:sldMk cId="3983319847" sldId="4619"/>
        </pc:sldMkLst>
        <pc:spChg chg="mod">
          <ac:chgData name="Yoel Kortick" userId="167978f5-7f40-4909-85d5-d4149554ad4e" providerId="ADAL" clId="{BA6F6ADF-C03E-4071-A6C9-18026B39CCCA}" dt="2023-10-04T14:21:55.380" v="2055" actId="1036"/>
          <ac:spMkLst>
            <pc:docMk/>
            <pc:sldMk cId="3983319847" sldId="4619"/>
            <ac:spMk id="5" creationId="{77645853-B052-4972-8BD1-007D5104ABFD}"/>
          </ac:spMkLst>
        </pc:spChg>
        <pc:spChg chg="mod">
          <ac:chgData name="Yoel Kortick" userId="167978f5-7f40-4909-85d5-d4149554ad4e" providerId="ADAL" clId="{BA6F6ADF-C03E-4071-A6C9-18026B39CCCA}" dt="2023-10-04T14:21:47.594" v="2052" actId="20577"/>
          <ac:spMkLst>
            <pc:docMk/>
            <pc:sldMk cId="3983319847" sldId="4619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BA6F6ADF-C03E-4071-A6C9-18026B39CCCA}" dt="2023-10-04T13:05:34.939" v="2" actId="14100"/>
        <pc:sldMkLst>
          <pc:docMk/>
          <pc:sldMk cId="2782290815" sldId="4622"/>
        </pc:sldMkLst>
        <pc:spChg chg="mod">
          <ac:chgData name="Yoel Kortick" userId="167978f5-7f40-4909-85d5-d4149554ad4e" providerId="ADAL" clId="{BA6F6ADF-C03E-4071-A6C9-18026B39CCCA}" dt="2023-10-04T13:05:34.939" v="2" actId="14100"/>
          <ac:spMkLst>
            <pc:docMk/>
            <pc:sldMk cId="2782290815" sldId="4622"/>
            <ac:spMk id="5" creationId="{FF8C144D-8324-4169-A0CD-3C427B16D1BA}"/>
          </ac:spMkLst>
        </pc:spChg>
      </pc:sldChg>
      <pc:sldChg chg="modSp del">
        <pc:chgData name="Yoel Kortick" userId="167978f5-7f40-4909-85d5-d4149554ad4e" providerId="ADAL" clId="{BA6F6ADF-C03E-4071-A6C9-18026B39CCCA}" dt="2023-10-04T13:31:25.420" v="1082" actId="47"/>
        <pc:sldMkLst>
          <pc:docMk/>
          <pc:sldMk cId="187893715" sldId="4632"/>
        </pc:sldMkLst>
        <pc:spChg chg="mod">
          <ac:chgData name="Yoel Kortick" userId="167978f5-7f40-4909-85d5-d4149554ad4e" providerId="ADAL" clId="{BA6F6ADF-C03E-4071-A6C9-18026B39CCCA}" dt="2023-10-04T13:21:14.698" v="580"/>
          <ac:spMkLst>
            <pc:docMk/>
            <pc:sldMk cId="187893715" sldId="4632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BA6F6ADF-C03E-4071-A6C9-18026B39CCCA}" dt="2023-10-04T13:54:10.077" v="1738" actId="14100"/>
        <pc:sldMkLst>
          <pc:docMk/>
          <pc:sldMk cId="2087034044" sldId="4633"/>
        </pc:sldMkLst>
        <pc:spChg chg="mod">
          <ac:chgData name="Yoel Kortick" userId="167978f5-7f40-4909-85d5-d4149554ad4e" providerId="ADAL" clId="{BA6F6ADF-C03E-4071-A6C9-18026B39CCCA}" dt="2023-10-04T13:21:14.698" v="580"/>
          <ac:spMkLst>
            <pc:docMk/>
            <pc:sldMk cId="2087034044" sldId="4633"/>
            <ac:spMk id="3" creationId="{4FC18B40-6547-41EC-8A0E-1C8F40E0A42F}"/>
          </ac:spMkLst>
        </pc:spChg>
        <pc:spChg chg="add mod">
          <ac:chgData name="Yoel Kortick" userId="167978f5-7f40-4909-85d5-d4149554ad4e" providerId="ADAL" clId="{BA6F6ADF-C03E-4071-A6C9-18026B39CCCA}" dt="2023-10-04T13:29:05.283" v="999" actId="1036"/>
          <ac:spMkLst>
            <pc:docMk/>
            <pc:sldMk cId="2087034044" sldId="4633"/>
            <ac:spMk id="4" creationId="{BDC25941-28CB-69D3-B7F4-F09ACA97C0C9}"/>
          </ac:spMkLst>
        </pc:spChg>
        <pc:spChg chg="add mod">
          <ac:chgData name="Yoel Kortick" userId="167978f5-7f40-4909-85d5-d4149554ad4e" providerId="ADAL" clId="{BA6F6ADF-C03E-4071-A6C9-18026B39CCCA}" dt="2023-10-04T13:29:05.283" v="999" actId="1036"/>
          <ac:spMkLst>
            <pc:docMk/>
            <pc:sldMk cId="2087034044" sldId="4633"/>
            <ac:spMk id="5" creationId="{C7B3B2E5-98B7-4F06-F2E7-796864103DA4}"/>
          </ac:spMkLst>
        </pc:spChg>
        <pc:spChg chg="add mod">
          <ac:chgData name="Yoel Kortick" userId="167978f5-7f40-4909-85d5-d4149554ad4e" providerId="ADAL" clId="{BA6F6ADF-C03E-4071-A6C9-18026B39CCCA}" dt="2023-10-04T13:54:10.077" v="1738" actId="14100"/>
          <ac:spMkLst>
            <pc:docMk/>
            <pc:sldMk cId="2087034044" sldId="4633"/>
            <ac:spMk id="6" creationId="{4CEFAC55-41BD-F2AE-B908-F7BD27FE214D}"/>
          </ac:spMkLst>
        </pc:spChg>
        <pc:spChg chg="del">
          <ac:chgData name="Yoel Kortick" userId="167978f5-7f40-4909-85d5-d4149554ad4e" providerId="ADAL" clId="{BA6F6ADF-C03E-4071-A6C9-18026B39CCCA}" dt="2023-10-04T13:27:34.303" v="838" actId="478"/>
          <ac:spMkLst>
            <pc:docMk/>
            <pc:sldMk cId="2087034044" sldId="4633"/>
            <ac:spMk id="9" creationId="{3CB8C11B-11A9-5EDC-D89D-FB6E19BE7FB8}"/>
          </ac:spMkLst>
        </pc:spChg>
        <pc:spChg chg="del">
          <ac:chgData name="Yoel Kortick" userId="167978f5-7f40-4909-85d5-d4149554ad4e" providerId="ADAL" clId="{BA6F6ADF-C03E-4071-A6C9-18026B39CCCA}" dt="2023-10-04T13:27:34.303" v="838" actId="478"/>
          <ac:spMkLst>
            <pc:docMk/>
            <pc:sldMk cId="2087034044" sldId="4633"/>
            <ac:spMk id="10" creationId="{644697DC-6003-73D3-9885-A468B2187242}"/>
          </ac:spMkLst>
        </pc:spChg>
        <pc:spChg chg="del">
          <ac:chgData name="Yoel Kortick" userId="167978f5-7f40-4909-85d5-d4149554ad4e" providerId="ADAL" clId="{BA6F6ADF-C03E-4071-A6C9-18026B39CCCA}" dt="2023-10-04T13:27:34.303" v="838" actId="478"/>
          <ac:spMkLst>
            <pc:docMk/>
            <pc:sldMk cId="2087034044" sldId="4633"/>
            <ac:spMk id="11" creationId="{98F66969-54CE-5F91-0457-25D1CCC1D98E}"/>
          </ac:spMkLst>
        </pc:spChg>
        <pc:spChg chg="del">
          <ac:chgData name="Yoel Kortick" userId="167978f5-7f40-4909-85d5-d4149554ad4e" providerId="ADAL" clId="{BA6F6ADF-C03E-4071-A6C9-18026B39CCCA}" dt="2023-10-04T13:27:34.303" v="838" actId="478"/>
          <ac:spMkLst>
            <pc:docMk/>
            <pc:sldMk cId="2087034044" sldId="4633"/>
            <ac:spMk id="12" creationId="{1E40004A-3788-6714-E664-6B0060D53B40}"/>
          </ac:spMkLst>
        </pc:spChg>
        <pc:picChg chg="add mod">
          <ac:chgData name="Yoel Kortick" userId="167978f5-7f40-4909-85d5-d4149554ad4e" providerId="ADAL" clId="{BA6F6ADF-C03E-4071-A6C9-18026B39CCCA}" dt="2023-10-04T13:29:05.283" v="999" actId="1036"/>
          <ac:picMkLst>
            <pc:docMk/>
            <pc:sldMk cId="2087034044" sldId="4633"/>
            <ac:picMk id="2" creationId="{8D306A1C-5CF3-653F-A019-662D986AC48E}"/>
          </ac:picMkLst>
        </pc:picChg>
        <pc:picChg chg="del">
          <ac:chgData name="Yoel Kortick" userId="167978f5-7f40-4909-85d5-d4149554ad4e" providerId="ADAL" clId="{BA6F6ADF-C03E-4071-A6C9-18026B39CCCA}" dt="2023-10-04T13:27:34.303" v="838" actId="478"/>
          <ac:picMkLst>
            <pc:docMk/>
            <pc:sldMk cId="2087034044" sldId="4633"/>
            <ac:picMk id="8" creationId="{74CF4795-6476-C83B-C1AB-7970AEA49061}"/>
          </ac:picMkLst>
        </pc:picChg>
        <pc:cxnChg chg="del">
          <ac:chgData name="Yoel Kortick" userId="167978f5-7f40-4909-85d5-d4149554ad4e" providerId="ADAL" clId="{BA6F6ADF-C03E-4071-A6C9-18026B39CCCA}" dt="2023-10-04T13:27:34.303" v="838" actId="478"/>
          <ac:cxnSpMkLst>
            <pc:docMk/>
            <pc:sldMk cId="2087034044" sldId="4633"/>
            <ac:cxnSpMk id="14" creationId="{38B94EB7-8561-717D-25BC-CC6BCDBBAF46}"/>
          </ac:cxnSpMkLst>
        </pc:cxnChg>
        <pc:cxnChg chg="del">
          <ac:chgData name="Yoel Kortick" userId="167978f5-7f40-4909-85d5-d4149554ad4e" providerId="ADAL" clId="{BA6F6ADF-C03E-4071-A6C9-18026B39CCCA}" dt="2023-10-04T13:27:34.303" v="838" actId="478"/>
          <ac:cxnSpMkLst>
            <pc:docMk/>
            <pc:sldMk cId="2087034044" sldId="4633"/>
            <ac:cxnSpMk id="15" creationId="{859940F5-0151-F935-2DB4-492E546C45D3}"/>
          </ac:cxnSpMkLst>
        </pc:cxnChg>
      </pc:sldChg>
      <pc:sldChg chg="modSp add del">
        <pc:chgData name="Yoel Kortick" userId="167978f5-7f40-4909-85d5-d4149554ad4e" providerId="ADAL" clId="{BA6F6ADF-C03E-4071-A6C9-18026B39CCCA}" dt="2023-10-04T13:29:30.987" v="1003" actId="47"/>
        <pc:sldMkLst>
          <pc:docMk/>
          <pc:sldMk cId="1506976969" sldId="4634"/>
        </pc:sldMkLst>
        <pc:spChg chg="mod">
          <ac:chgData name="Yoel Kortick" userId="167978f5-7f40-4909-85d5-d4149554ad4e" providerId="ADAL" clId="{BA6F6ADF-C03E-4071-A6C9-18026B39CCCA}" dt="2023-10-04T13:21:14.698" v="580"/>
          <ac:spMkLst>
            <pc:docMk/>
            <pc:sldMk cId="1506976969" sldId="4634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BA6F6ADF-C03E-4071-A6C9-18026B39CCCA}" dt="2023-10-04T14:05:10.993" v="1914" actId="167"/>
        <pc:sldMkLst>
          <pc:docMk/>
          <pc:sldMk cId="1081992034" sldId="4635"/>
        </pc:sldMkLst>
        <pc:spChg chg="mod">
          <ac:chgData name="Yoel Kortick" userId="167978f5-7f40-4909-85d5-d4149554ad4e" providerId="ADAL" clId="{BA6F6ADF-C03E-4071-A6C9-18026B39CCCA}" dt="2023-10-04T14:00:38.593" v="1760" actId="27636"/>
          <ac:spMkLst>
            <pc:docMk/>
            <pc:sldMk cId="1081992034" sldId="4635"/>
            <ac:spMk id="3" creationId="{4FC18B40-6547-41EC-8A0E-1C8F40E0A42F}"/>
          </ac:spMkLst>
        </pc:spChg>
        <pc:spChg chg="mod">
          <ac:chgData name="Yoel Kortick" userId="167978f5-7f40-4909-85d5-d4149554ad4e" providerId="ADAL" clId="{BA6F6ADF-C03E-4071-A6C9-18026B39CCCA}" dt="2023-10-04T14:04:32.790" v="1878" actId="12"/>
          <ac:spMkLst>
            <pc:docMk/>
            <pc:sldMk cId="1081992034" sldId="4635"/>
            <ac:spMk id="4" creationId="{76BE7AB8-528A-4254-8CB2-E61AC68FA88F}"/>
          </ac:spMkLst>
        </pc:spChg>
        <pc:spChg chg="mod">
          <ac:chgData name="Yoel Kortick" userId="167978f5-7f40-4909-85d5-d4149554ad4e" providerId="ADAL" clId="{BA6F6ADF-C03E-4071-A6C9-18026B39CCCA}" dt="2023-10-04T14:05:07.525" v="1913" actId="1038"/>
          <ac:spMkLst>
            <pc:docMk/>
            <pc:sldMk cId="1081992034" sldId="4635"/>
            <ac:spMk id="6" creationId="{94AC12A4-29DC-2D8C-4B87-E29464682583}"/>
          </ac:spMkLst>
        </pc:spChg>
        <pc:picChg chg="del">
          <ac:chgData name="Yoel Kortick" userId="167978f5-7f40-4909-85d5-d4149554ad4e" providerId="ADAL" clId="{BA6F6ADF-C03E-4071-A6C9-18026B39CCCA}" dt="2023-10-04T14:04:59.418" v="1879" actId="478"/>
          <ac:picMkLst>
            <pc:docMk/>
            <pc:sldMk cId="1081992034" sldId="4635"/>
            <ac:picMk id="5" creationId="{B49C4803-689E-9A02-728C-34D6D98EA598}"/>
          </ac:picMkLst>
        </pc:picChg>
        <pc:picChg chg="add ord">
          <ac:chgData name="Yoel Kortick" userId="167978f5-7f40-4909-85d5-d4149554ad4e" providerId="ADAL" clId="{BA6F6ADF-C03E-4071-A6C9-18026B39CCCA}" dt="2023-10-04T14:05:10.993" v="1914" actId="167"/>
          <ac:picMkLst>
            <pc:docMk/>
            <pc:sldMk cId="1081992034" sldId="4635"/>
            <ac:picMk id="7" creationId="{E204D37E-252F-0AFC-D516-2FD0D409234C}"/>
          </ac:picMkLst>
        </pc:picChg>
      </pc:sldChg>
      <pc:sldChg chg="addSp delSp modSp mod">
        <pc:chgData name="Yoel Kortick" userId="167978f5-7f40-4909-85d5-d4149554ad4e" providerId="ADAL" clId="{BA6F6ADF-C03E-4071-A6C9-18026B39CCCA}" dt="2023-10-04T14:11:33.069" v="1929" actId="20577"/>
        <pc:sldMkLst>
          <pc:docMk/>
          <pc:sldMk cId="2712197197" sldId="4636"/>
        </pc:sldMkLst>
        <pc:spChg chg="mod">
          <ac:chgData name="Yoel Kortick" userId="167978f5-7f40-4909-85d5-d4149554ad4e" providerId="ADAL" clId="{BA6F6ADF-C03E-4071-A6C9-18026B39CCCA}" dt="2023-10-04T14:00:38.596" v="1761" actId="27636"/>
          <ac:spMkLst>
            <pc:docMk/>
            <pc:sldMk cId="2712197197" sldId="4636"/>
            <ac:spMk id="3" creationId="{4FC18B40-6547-41EC-8A0E-1C8F40E0A42F}"/>
          </ac:spMkLst>
        </pc:spChg>
        <pc:spChg chg="mod">
          <ac:chgData name="Yoel Kortick" userId="167978f5-7f40-4909-85d5-d4149554ad4e" providerId="ADAL" clId="{BA6F6ADF-C03E-4071-A6C9-18026B39CCCA}" dt="2023-10-04T14:11:33.069" v="1929" actId="20577"/>
          <ac:spMkLst>
            <pc:docMk/>
            <pc:sldMk cId="2712197197" sldId="4636"/>
            <ac:spMk id="4" creationId="{76BE7AB8-528A-4254-8CB2-E61AC68FA88F}"/>
          </ac:spMkLst>
        </pc:spChg>
        <pc:spChg chg="mod">
          <ac:chgData name="Yoel Kortick" userId="167978f5-7f40-4909-85d5-d4149554ad4e" providerId="ADAL" clId="{BA6F6ADF-C03E-4071-A6C9-18026B39CCCA}" dt="2023-10-04T14:11:08.593" v="1920" actId="1076"/>
          <ac:spMkLst>
            <pc:docMk/>
            <pc:sldMk cId="2712197197" sldId="4636"/>
            <ac:spMk id="6" creationId="{A4C0AC31-24DC-6B5B-488B-4A1A9B1F8BEB}"/>
          </ac:spMkLst>
        </pc:spChg>
        <pc:spChg chg="mod">
          <ac:chgData name="Yoel Kortick" userId="167978f5-7f40-4909-85d5-d4149554ad4e" providerId="ADAL" clId="{BA6F6ADF-C03E-4071-A6C9-18026B39CCCA}" dt="2023-10-04T14:11:14.683" v="1922" actId="14100"/>
          <ac:spMkLst>
            <pc:docMk/>
            <pc:sldMk cId="2712197197" sldId="4636"/>
            <ac:spMk id="7" creationId="{139BAD97-68FA-984E-9451-D5F6967AE849}"/>
          </ac:spMkLst>
        </pc:spChg>
        <pc:spChg chg="del">
          <ac:chgData name="Yoel Kortick" userId="167978f5-7f40-4909-85d5-d4149554ad4e" providerId="ADAL" clId="{BA6F6ADF-C03E-4071-A6C9-18026B39CCCA}" dt="2023-10-04T14:11:00.146" v="1916" actId="478"/>
          <ac:spMkLst>
            <pc:docMk/>
            <pc:sldMk cId="2712197197" sldId="4636"/>
            <ac:spMk id="8" creationId="{9FBD7E80-30F8-31A5-1F4D-49E7845F62DB}"/>
          </ac:spMkLst>
        </pc:spChg>
        <pc:picChg chg="del">
          <ac:chgData name="Yoel Kortick" userId="167978f5-7f40-4909-85d5-d4149554ad4e" providerId="ADAL" clId="{BA6F6ADF-C03E-4071-A6C9-18026B39CCCA}" dt="2023-10-04T14:10:57.518" v="1915" actId="478"/>
          <ac:picMkLst>
            <pc:docMk/>
            <pc:sldMk cId="2712197197" sldId="4636"/>
            <ac:picMk id="5" creationId="{E4245625-D298-D8BC-5D52-7EBA1AD7D9BE}"/>
          </ac:picMkLst>
        </pc:picChg>
        <pc:picChg chg="add mod ord">
          <ac:chgData name="Yoel Kortick" userId="167978f5-7f40-4909-85d5-d4149554ad4e" providerId="ADAL" clId="{BA6F6ADF-C03E-4071-A6C9-18026B39CCCA}" dt="2023-10-04T14:11:17.418" v="1923" actId="208"/>
          <ac:picMkLst>
            <pc:docMk/>
            <pc:sldMk cId="2712197197" sldId="4636"/>
            <ac:picMk id="9" creationId="{D2226041-8848-27C1-34D9-9BA0659C56E4}"/>
          </ac:picMkLst>
        </pc:picChg>
        <pc:cxnChg chg="del">
          <ac:chgData name="Yoel Kortick" userId="167978f5-7f40-4909-85d5-d4149554ad4e" providerId="ADAL" clId="{BA6F6ADF-C03E-4071-A6C9-18026B39CCCA}" dt="2023-10-04T14:11:01.379" v="1917" actId="478"/>
          <ac:cxnSpMkLst>
            <pc:docMk/>
            <pc:sldMk cId="2712197197" sldId="4636"/>
            <ac:cxnSpMk id="10" creationId="{E8816737-9D28-2029-83D2-8D97169A0B71}"/>
          </ac:cxnSpMkLst>
        </pc:cxnChg>
      </pc:sldChg>
      <pc:sldChg chg="del">
        <pc:chgData name="Yoel Kortick" userId="167978f5-7f40-4909-85d5-d4149554ad4e" providerId="ADAL" clId="{BA6F6ADF-C03E-4071-A6C9-18026B39CCCA}" dt="2023-10-04T14:21:34.603" v="2051" actId="47"/>
        <pc:sldMkLst>
          <pc:docMk/>
          <pc:sldMk cId="2068437689" sldId="4637"/>
        </pc:sldMkLst>
      </pc:sldChg>
      <pc:sldChg chg="del">
        <pc:chgData name="Yoel Kortick" userId="167978f5-7f40-4909-85d5-d4149554ad4e" providerId="ADAL" clId="{BA6F6ADF-C03E-4071-A6C9-18026B39CCCA}" dt="2023-10-04T14:21:34.603" v="2051" actId="47"/>
        <pc:sldMkLst>
          <pc:docMk/>
          <pc:sldMk cId="2785752234" sldId="4638"/>
        </pc:sldMkLst>
      </pc:sldChg>
      <pc:sldChg chg="del">
        <pc:chgData name="Yoel Kortick" userId="167978f5-7f40-4909-85d5-d4149554ad4e" providerId="ADAL" clId="{BA6F6ADF-C03E-4071-A6C9-18026B39CCCA}" dt="2023-10-04T14:21:34.603" v="2051" actId="47"/>
        <pc:sldMkLst>
          <pc:docMk/>
          <pc:sldMk cId="593385012" sldId="4639"/>
        </pc:sldMkLst>
      </pc:sldChg>
      <pc:sldChg chg="del">
        <pc:chgData name="Yoel Kortick" userId="167978f5-7f40-4909-85d5-d4149554ad4e" providerId="ADAL" clId="{BA6F6ADF-C03E-4071-A6C9-18026B39CCCA}" dt="2023-10-04T14:21:34.603" v="2051" actId="47"/>
        <pc:sldMkLst>
          <pc:docMk/>
          <pc:sldMk cId="393772553" sldId="4640"/>
        </pc:sldMkLst>
      </pc:sldChg>
      <pc:sldChg chg="del">
        <pc:chgData name="Yoel Kortick" userId="167978f5-7f40-4909-85d5-d4149554ad4e" providerId="ADAL" clId="{BA6F6ADF-C03E-4071-A6C9-18026B39CCCA}" dt="2023-10-04T14:21:34.603" v="2051" actId="47"/>
        <pc:sldMkLst>
          <pc:docMk/>
          <pc:sldMk cId="3817486084" sldId="4641"/>
        </pc:sldMkLst>
      </pc:sldChg>
      <pc:sldChg chg="modSp mod">
        <pc:chgData name="Yoel Kortick" userId="167978f5-7f40-4909-85d5-d4149554ad4e" providerId="ADAL" clId="{BA6F6ADF-C03E-4071-A6C9-18026B39CCCA}" dt="2023-10-04T13:09:06.353" v="241" actId="20577"/>
        <pc:sldMkLst>
          <pc:docMk/>
          <pc:sldMk cId="1930429549" sldId="4643"/>
        </pc:sldMkLst>
        <pc:spChg chg="mod">
          <ac:chgData name="Yoel Kortick" userId="167978f5-7f40-4909-85d5-d4149554ad4e" providerId="ADAL" clId="{BA6F6ADF-C03E-4071-A6C9-18026B39CCCA}" dt="2023-10-04T13:09:06.353" v="241" actId="20577"/>
          <ac:spMkLst>
            <pc:docMk/>
            <pc:sldMk cId="1930429549" sldId="464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BA6F6ADF-C03E-4071-A6C9-18026B39CCCA}" dt="2023-10-04T13:22:24.616" v="615" actId="20577"/>
        <pc:sldMkLst>
          <pc:docMk/>
          <pc:sldMk cId="3178665861" sldId="4644"/>
        </pc:sldMkLst>
        <pc:spChg chg="mod">
          <ac:chgData name="Yoel Kortick" userId="167978f5-7f40-4909-85d5-d4149554ad4e" providerId="ADAL" clId="{BA6F6ADF-C03E-4071-A6C9-18026B39CCCA}" dt="2023-10-04T13:22:24.616" v="615" actId="20577"/>
          <ac:spMkLst>
            <pc:docMk/>
            <pc:sldMk cId="3178665861" sldId="4644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BA6F6ADF-C03E-4071-A6C9-18026B39CCCA}" dt="2023-10-04T13:27:20.735" v="837" actId="571"/>
        <pc:sldMkLst>
          <pc:docMk/>
          <pc:sldMk cId="3739806476" sldId="4645"/>
        </pc:sldMkLst>
        <pc:spChg chg="mod">
          <ac:chgData name="Yoel Kortick" userId="167978f5-7f40-4909-85d5-d4149554ad4e" providerId="ADAL" clId="{BA6F6ADF-C03E-4071-A6C9-18026B39CCCA}" dt="2023-10-04T13:18:35.213" v="515" actId="20577"/>
          <ac:spMkLst>
            <pc:docMk/>
            <pc:sldMk cId="3739806476" sldId="4645"/>
            <ac:spMk id="4" creationId="{2490F34D-A7E2-4EA9-8B1A-78371A1F1CD1}"/>
          </ac:spMkLst>
        </pc:spChg>
        <pc:spChg chg="mod">
          <ac:chgData name="Yoel Kortick" userId="167978f5-7f40-4909-85d5-d4149554ad4e" providerId="ADAL" clId="{BA6F6ADF-C03E-4071-A6C9-18026B39CCCA}" dt="2023-10-04T13:23:49.920" v="759" actId="20577"/>
          <ac:spMkLst>
            <pc:docMk/>
            <pc:sldMk cId="3739806476" sldId="4645"/>
            <ac:spMk id="6" creationId="{8B8707AB-10B4-7061-7B80-D90FF7BACDF8}"/>
          </ac:spMkLst>
        </pc:spChg>
        <pc:spChg chg="add mod">
          <ac:chgData name="Yoel Kortick" userId="167978f5-7f40-4909-85d5-d4149554ad4e" providerId="ADAL" clId="{BA6F6ADF-C03E-4071-A6C9-18026B39CCCA}" dt="2023-10-04T13:19:06.490" v="533" actId="1035"/>
          <ac:spMkLst>
            <pc:docMk/>
            <pc:sldMk cId="3739806476" sldId="4645"/>
            <ac:spMk id="10" creationId="{B23717B1-8054-FEAB-8DCA-8F65B6BBEF62}"/>
          </ac:spMkLst>
        </pc:spChg>
        <pc:spChg chg="add mod">
          <ac:chgData name="Yoel Kortick" userId="167978f5-7f40-4909-85d5-d4149554ad4e" providerId="ADAL" clId="{BA6F6ADF-C03E-4071-A6C9-18026B39CCCA}" dt="2023-10-04T13:19:18.541" v="558" actId="14100"/>
          <ac:spMkLst>
            <pc:docMk/>
            <pc:sldMk cId="3739806476" sldId="4645"/>
            <ac:spMk id="11" creationId="{107D3417-E25E-B988-AD55-542CCF88A124}"/>
          </ac:spMkLst>
        </pc:spChg>
        <pc:spChg chg="add mod">
          <ac:chgData name="Yoel Kortick" userId="167978f5-7f40-4909-85d5-d4149554ad4e" providerId="ADAL" clId="{BA6F6ADF-C03E-4071-A6C9-18026B39CCCA}" dt="2023-10-04T13:27:20.735" v="837" actId="571"/>
          <ac:spMkLst>
            <pc:docMk/>
            <pc:sldMk cId="3739806476" sldId="4645"/>
            <ac:spMk id="15" creationId="{13F24FC8-5653-E4F6-0FFE-FA2E01BC9992}"/>
          </ac:spMkLst>
        </pc:spChg>
        <pc:spChg chg="add mod">
          <ac:chgData name="Yoel Kortick" userId="167978f5-7f40-4909-85d5-d4149554ad4e" providerId="ADAL" clId="{BA6F6ADF-C03E-4071-A6C9-18026B39CCCA}" dt="2023-10-04T13:27:20.735" v="837" actId="571"/>
          <ac:spMkLst>
            <pc:docMk/>
            <pc:sldMk cId="3739806476" sldId="4645"/>
            <ac:spMk id="16" creationId="{EA016396-6651-FB69-F700-1422C0C1B619}"/>
          </ac:spMkLst>
        </pc:spChg>
        <pc:picChg chg="del">
          <ac:chgData name="Yoel Kortick" userId="167978f5-7f40-4909-85d5-d4149554ad4e" providerId="ADAL" clId="{BA6F6ADF-C03E-4071-A6C9-18026B39CCCA}" dt="2023-10-04T13:18:19.603" v="490" actId="478"/>
          <ac:picMkLst>
            <pc:docMk/>
            <pc:sldMk cId="3739806476" sldId="4645"/>
            <ac:picMk id="5" creationId="{8BBC0E3E-42DE-7794-F7FA-9C82BA3A8B15}"/>
          </ac:picMkLst>
        </pc:picChg>
        <pc:picChg chg="add mod ord">
          <ac:chgData name="Yoel Kortick" userId="167978f5-7f40-4909-85d5-d4149554ad4e" providerId="ADAL" clId="{BA6F6ADF-C03E-4071-A6C9-18026B39CCCA}" dt="2023-10-04T13:18:55.455" v="528" actId="208"/>
          <ac:picMkLst>
            <pc:docMk/>
            <pc:sldMk cId="3739806476" sldId="4645"/>
            <ac:picMk id="7" creationId="{5E54A250-FAAC-E922-36EB-241FE8D539B3}"/>
          </ac:picMkLst>
        </pc:picChg>
        <pc:picChg chg="add mod">
          <ac:chgData name="Yoel Kortick" userId="167978f5-7f40-4909-85d5-d4149554ad4e" providerId="ADAL" clId="{BA6F6ADF-C03E-4071-A6C9-18026B39CCCA}" dt="2023-10-04T13:27:20.735" v="837" actId="571"/>
          <ac:picMkLst>
            <pc:docMk/>
            <pc:sldMk cId="3739806476" sldId="4645"/>
            <ac:picMk id="14" creationId="{920020C8-F71C-EAD9-2222-E25A58B4BF36}"/>
          </ac:picMkLst>
        </pc:picChg>
        <pc:cxnChg chg="mod">
          <ac:chgData name="Yoel Kortick" userId="167978f5-7f40-4909-85d5-d4149554ad4e" providerId="ADAL" clId="{BA6F6ADF-C03E-4071-A6C9-18026B39CCCA}" dt="2023-10-04T13:20:04.856" v="578" actId="14100"/>
          <ac:cxnSpMkLst>
            <pc:docMk/>
            <pc:sldMk cId="3739806476" sldId="4645"/>
            <ac:cxnSpMk id="8" creationId="{4F48A24F-4B7A-F157-6877-8DBAB162811A}"/>
          </ac:cxnSpMkLst>
        </pc:cxnChg>
        <pc:cxnChg chg="mod">
          <ac:chgData name="Yoel Kortick" userId="167978f5-7f40-4909-85d5-d4149554ad4e" providerId="ADAL" clId="{BA6F6ADF-C03E-4071-A6C9-18026B39CCCA}" dt="2023-10-04T13:20:23.731" v="579" actId="1038"/>
          <ac:cxnSpMkLst>
            <pc:docMk/>
            <pc:sldMk cId="3739806476" sldId="4645"/>
            <ac:cxnSpMk id="9" creationId="{5E3A2079-DFE4-E74B-5166-E4C77D44B941}"/>
          </ac:cxnSpMkLst>
        </pc:cxnChg>
      </pc:sldChg>
      <pc:sldChg chg="modSp add mod">
        <pc:chgData name="Yoel Kortick" userId="167978f5-7f40-4909-85d5-d4149554ad4e" providerId="ADAL" clId="{BA6F6ADF-C03E-4071-A6C9-18026B39CCCA}" dt="2023-10-04T13:53:53.202" v="1736" actId="27636"/>
        <pc:sldMkLst>
          <pc:docMk/>
          <pc:sldMk cId="3504544658" sldId="4646"/>
        </pc:sldMkLst>
        <pc:spChg chg="mod">
          <ac:chgData name="Yoel Kortick" userId="167978f5-7f40-4909-85d5-d4149554ad4e" providerId="ADAL" clId="{BA6F6ADF-C03E-4071-A6C9-18026B39CCCA}" dt="2023-10-04T13:53:53.202" v="1736" actId="27636"/>
          <ac:spMkLst>
            <pc:docMk/>
            <pc:sldMk cId="3504544658" sldId="4646"/>
            <ac:spMk id="4" creationId="{76BE7AB8-528A-4254-8CB2-E61AC68FA88F}"/>
          </ac:spMkLst>
        </pc:spChg>
      </pc:sldChg>
      <pc:sldChg chg="addSp delSp modSp add mod">
        <pc:chgData name="Yoel Kortick" userId="167978f5-7f40-4909-85d5-d4149554ad4e" providerId="ADAL" clId="{BA6F6ADF-C03E-4071-A6C9-18026B39CCCA}" dt="2023-10-04T13:40:31.164" v="1234" actId="208"/>
        <pc:sldMkLst>
          <pc:docMk/>
          <pc:sldMk cId="1496978014" sldId="4647"/>
        </pc:sldMkLst>
        <pc:spChg chg="mod">
          <ac:chgData name="Yoel Kortick" userId="167978f5-7f40-4909-85d5-d4149554ad4e" providerId="ADAL" clId="{BA6F6ADF-C03E-4071-A6C9-18026B39CCCA}" dt="2023-10-04T13:33:36.320" v="1161" actId="20577"/>
          <ac:spMkLst>
            <pc:docMk/>
            <pc:sldMk cId="1496978014" sldId="4647"/>
            <ac:spMk id="4" creationId="{76BE7AB8-528A-4254-8CB2-E61AC68FA88F}"/>
          </ac:spMkLst>
        </pc:spChg>
        <pc:spChg chg="mod">
          <ac:chgData name="Yoel Kortick" userId="167978f5-7f40-4909-85d5-d4149554ad4e" providerId="ADAL" clId="{BA6F6ADF-C03E-4071-A6C9-18026B39CCCA}" dt="2023-10-04T13:39:26.354" v="1222" actId="14100"/>
          <ac:spMkLst>
            <pc:docMk/>
            <pc:sldMk cId="1496978014" sldId="4647"/>
            <ac:spMk id="6" creationId="{58460415-6584-149F-BCEA-AE9BEB724640}"/>
          </ac:spMkLst>
        </pc:spChg>
        <pc:spChg chg="add del mod">
          <ac:chgData name="Yoel Kortick" userId="167978f5-7f40-4909-85d5-d4149554ad4e" providerId="ADAL" clId="{BA6F6ADF-C03E-4071-A6C9-18026B39CCCA}" dt="2023-10-04T13:40:22.265" v="1231" actId="478"/>
          <ac:spMkLst>
            <pc:docMk/>
            <pc:sldMk cId="1496978014" sldId="4647"/>
            <ac:spMk id="10" creationId="{956B7242-5500-8E41-5409-7A2E67D3F9A4}"/>
          </ac:spMkLst>
        </pc:spChg>
        <pc:picChg chg="del">
          <ac:chgData name="Yoel Kortick" userId="167978f5-7f40-4909-85d5-d4149554ad4e" providerId="ADAL" clId="{BA6F6ADF-C03E-4071-A6C9-18026B39CCCA}" dt="2023-10-04T13:33:40.486" v="1162" actId="478"/>
          <ac:picMkLst>
            <pc:docMk/>
            <pc:sldMk cId="1496978014" sldId="4647"/>
            <ac:picMk id="5" creationId="{F3460714-46F9-8008-2D9B-B996AA72C650}"/>
          </ac:picMkLst>
        </pc:picChg>
        <pc:picChg chg="add del mod ord">
          <ac:chgData name="Yoel Kortick" userId="167978f5-7f40-4909-85d5-d4149554ad4e" providerId="ADAL" clId="{BA6F6ADF-C03E-4071-A6C9-18026B39CCCA}" dt="2023-10-04T13:40:12.488" v="1225" actId="478"/>
          <ac:picMkLst>
            <pc:docMk/>
            <pc:sldMk cId="1496978014" sldId="4647"/>
            <ac:picMk id="7" creationId="{44811D51-9DB8-2EAE-D14C-953C610C4D83}"/>
          </ac:picMkLst>
        </pc:picChg>
        <pc:picChg chg="add mod ord">
          <ac:chgData name="Yoel Kortick" userId="167978f5-7f40-4909-85d5-d4149554ad4e" providerId="ADAL" clId="{BA6F6ADF-C03E-4071-A6C9-18026B39CCCA}" dt="2023-10-04T13:40:31.164" v="1234" actId="208"/>
          <ac:picMkLst>
            <pc:docMk/>
            <pc:sldMk cId="1496978014" sldId="4647"/>
            <ac:picMk id="12" creationId="{496A8056-7A42-468A-C74B-9CB92BA04CDF}"/>
          </ac:picMkLst>
        </pc:picChg>
        <pc:cxnChg chg="mod">
          <ac:chgData name="Yoel Kortick" userId="167978f5-7f40-4909-85d5-d4149554ad4e" providerId="ADAL" clId="{BA6F6ADF-C03E-4071-A6C9-18026B39CCCA}" dt="2023-10-04T13:40:28.209" v="1233" actId="14100"/>
          <ac:cxnSpMkLst>
            <pc:docMk/>
            <pc:sldMk cId="1496978014" sldId="4647"/>
            <ac:cxnSpMk id="8" creationId="{518E7BA5-E667-CB10-B2B8-7BBE568AEB54}"/>
          </ac:cxnSpMkLst>
        </pc:cxnChg>
      </pc:sldChg>
      <pc:sldChg chg="delSp modSp add mod">
        <pc:chgData name="Yoel Kortick" userId="167978f5-7f40-4909-85d5-d4149554ad4e" providerId="ADAL" clId="{BA6F6ADF-C03E-4071-A6C9-18026B39CCCA}" dt="2023-10-04T13:54:42.085" v="1753" actId="20577"/>
        <pc:sldMkLst>
          <pc:docMk/>
          <pc:sldMk cId="223889854" sldId="4648"/>
        </pc:sldMkLst>
        <pc:spChg chg="mod">
          <ac:chgData name="Yoel Kortick" userId="167978f5-7f40-4909-85d5-d4149554ad4e" providerId="ADAL" clId="{BA6F6ADF-C03E-4071-A6C9-18026B39CCCA}" dt="2023-10-04T13:54:42.085" v="1753" actId="20577"/>
          <ac:spMkLst>
            <pc:docMk/>
            <pc:sldMk cId="223889854" sldId="4648"/>
            <ac:spMk id="4" creationId="{76BE7AB8-528A-4254-8CB2-E61AC68FA88F}"/>
          </ac:spMkLst>
        </pc:spChg>
        <pc:spChg chg="del">
          <ac:chgData name="Yoel Kortick" userId="167978f5-7f40-4909-85d5-d4149554ad4e" providerId="ADAL" clId="{BA6F6ADF-C03E-4071-A6C9-18026B39CCCA}" dt="2023-10-04T13:44:52.049" v="1433" actId="478"/>
          <ac:spMkLst>
            <pc:docMk/>
            <pc:sldMk cId="223889854" sldId="4648"/>
            <ac:spMk id="6" creationId="{58460415-6584-149F-BCEA-AE9BEB724640}"/>
          </ac:spMkLst>
        </pc:spChg>
        <pc:picChg chg="del">
          <ac:chgData name="Yoel Kortick" userId="167978f5-7f40-4909-85d5-d4149554ad4e" providerId="ADAL" clId="{BA6F6ADF-C03E-4071-A6C9-18026B39CCCA}" dt="2023-10-04T13:44:48.084" v="1432" actId="478"/>
          <ac:picMkLst>
            <pc:docMk/>
            <pc:sldMk cId="223889854" sldId="4648"/>
            <ac:picMk id="12" creationId="{496A8056-7A42-468A-C74B-9CB92BA04CDF}"/>
          </ac:picMkLst>
        </pc:picChg>
        <pc:cxnChg chg="del">
          <ac:chgData name="Yoel Kortick" userId="167978f5-7f40-4909-85d5-d4149554ad4e" providerId="ADAL" clId="{BA6F6ADF-C03E-4071-A6C9-18026B39CCCA}" dt="2023-10-04T13:44:52.049" v="1433" actId="478"/>
          <ac:cxnSpMkLst>
            <pc:docMk/>
            <pc:sldMk cId="223889854" sldId="4648"/>
            <ac:cxnSpMk id="8" creationId="{518E7BA5-E667-CB10-B2B8-7BBE568AEB54}"/>
          </ac:cxnSpMkLst>
        </pc:cxnChg>
      </pc:sldChg>
      <pc:sldChg chg="addSp modSp add mod">
        <pc:chgData name="Yoel Kortick" userId="167978f5-7f40-4909-85d5-d4149554ad4e" providerId="ADAL" clId="{BA6F6ADF-C03E-4071-A6C9-18026B39CCCA}" dt="2023-10-04T14:23:21.280" v="2087" actId="20577"/>
        <pc:sldMkLst>
          <pc:docMk/>
          <pc:sldMk cId="2814182459" sldId="4649"/>
        </pc:sldMkLst>
        <pc:spChg chg="mod">
          <ac:chgData name="Yoel Kortick" userId="167978f5-7f40-4909-85d5-d4149554ad4e" providerId="ADAL" clId="{BA6F6ADF-C03E-4071-A6C9-18026B39CCCA}" dt="2023-10-04T14:23:21.280" v="2087" actId="20577"/>
          <ac:spMkLst>
            <pc:docMk/>
            <pc:sldMk cId="2814182459" sldId="4649"/>
            <ac:spMk id="4" creationId="{76BE7AB8-528A-4254-8CB2-E61AC68FA88F}"/>
          </ac:spMkLst>
        </pc:spChg>
        <pc:spChg chg="add mod">
          <ac:chgData name="Yoel Kortick" userId="167978f5-7f40-4909-85d5-d4149554ad4e" providerId="ADAL" clId="{BA6F6ADF-C03E-4071-A6C9-18026B39CCCA}" dt="2023-10-04T13:51:25.629" v="1598" actId="1037"/>
          <ac:spMkLst>
            <pc:docMk/>
            <pc:sldMk cId="2814182459" sldId="4649"/>
            <ac:spMk id="6" creationId="{BA1EC19D-BFAA-7A35-85EA-F72612E922BD}"/>
          </ac:spMkLst>
        </pc:spChg>
        <pc:spChg chg="add mod">
          <ac:chgData name="Yoel Kortick" userId="167978f5-7f40-4909-85d5-d4149554ad4e" providerId="ADAL" clId="{BA6F6ADF-C03E-4071-A6C9-18026B39CCCA}" dt="2023-10-04T13:52:19.815" v="1720" actId="20577"/>
          <ac:spMkLst>
            <pc:docMk/>
            <pc:sldMk cId="2814182459" sldId="4649"/>
            <ac:spMk id="9" creationId="{5E56FE22-0E25-4C4D-28D1-893CDB7C3E37}"/>
          </ac:spMkLst>
        </pc:spChg>
        <pc:picChg chg="add mod ord">
          <ac:chgData name="Yoel Kortick" userId="167978f5-7f40-4909-85d5-d4149554ad4e" providerId="ADAL" clId="{BA6F6ADF-C03E-4071-A6C9-18026B39CCCA}" dt="2023-10-04T13:52:56.434" v="1732" actId="208"/>
          <ac:picMkLst>
            <pc:docMk/>
            <pc:sldMk cId="2814182459" sldId="4649"/>
            <ac:picMk id="5" creationId="{96B094CA-980B-E5F5-F391-B3F7DF9FBFD0}"/>
          </ac:picMkLst>
        </pc:picChg>
        <pc:cxnChg chg="add mod">
          <ac:chgData name="Yoel Kortick" userId="167978f5-7f40-4909-85d5-d4149554ad4e" providerId="ADAL" clId="{BA6F6ADF-C03E-4071-A6C9-18026B39CCCA}" dt="2023-10-04T13:52:25.999" v="1722" actId="1076"/>
          <ac:cxnSpMkLst>
            <pc:docMk/>
            <pc:sldMk cId="2814182459" sldId="4649"/>
            <ac:cxnSpMk id="7" creationId="{88C6114E-7BD8-1494-C1E9-DB35A3F00A26}"/>
          </ac:cxnSpMkLst>
        </pc:cxnChg>
        <pc:cxnChg chg="add mod">
          <ac:chgData name="Yoel Kortick" userId="167978f5-7f40-4909-85d5-d4149554ad4e" providerId="ADAL" clId="{BA6F6ADF-C03E-4071-A6C9-18026B39CCCA}" dt="2023-10-04T13:52:53.319" v="1731" actId="14100"/>
          <ac:cxnSpMkLst>
            <pc:docMk/>
            <pc:sldMk cId="2814182459" sldId="4649"/>
            <ac:cxnSpMk id="10" creationId="{88196E7A-2158-A972-7293-327F9B4B8AC9}"/>
          </ac:cxnSpMkLst>
        </pc:cxnChg>
        <pc:cxnChg chg="add mod">
          <ac:chgData name="Yoel Kortick" userId="167978f5-7f40-4909-85d5-d4149554ad4e" providerId="ADAL" clId="{BA6F6ADF-C03E-4071-A6C9-18026B39CCCA}" dt="2023-10-04T13:52:48.392" v="1730"/>
          <ac:cxnSpMkLst>
            <pc:docMk/>
            <pc:sldMk cId="2814182459" sldId="4649"/>
            <ac:cxnSpMk id="11" creationId="{D107F1ED-4DF1-2630-A5E3-4C76926C45D6}"/>
          </ac:cxnSpMkLst>
        </pc:cxnChg>
      </pc:sldChg>
      <pc:sldChg chg="addSp delSp modSp add mod">
        <pc:chgData name="Yoel Kortick" userId="167978f5-7f40-4909-85d5-d4149554ad4e" providerId="ADAL" clId="{BA6F6ADF-C03E-4071-A6C9-18026B39CCCA}" dt="2023-10-04T14:12:41.387" v="1941" actId="11529"/>
        <pc:sldMkLst>
          <pc:docMk/>
          <pc:sldMk cId="1406893492" sldId="4650"/>
        </pc:sldMkLst>
        <pc:spChg chg="mod">
          <ac:chgData name="Yoel Kortick" userId="167978f5-7f40-4909-85d5-d4149554ad4e" providerId="ADAL" clId="{BA6F6ADF-C03E-4071-A6C9-18026B39CCCA}" dt="2023-10-04T14:11:57.887" v="1934" actId="12"/>
          <ac:spMkLst>
            <pc:docMk/>
            <pc:sldMk cId="1406893492" sldId="4650"/>
            <ac:spMk id="4" creationId="{76BE7AB8-528A-4254-8CB2-E61AC68FA88F}"/>
          </ac:spMkLst>
        </pc:spChg>
        <pc:spChg chg="del">
          <ac:chgData name="Yoel Kortick" userId="167978f5-7f40-4909-85d5-d4149554ad4e" providerId="ADAL" clId="{BA6F6ADF-C03E-4071-A6C9-18026B39CCCA}" dt="2023-10-04T14:12:36.138" v="1940" actId="478"/>
          <ac:spMkLst>
            <pc:docMk/>
            <pc:sldMk cId="1406893492" sldId="4650"/>
            <ac:spMk id="6" creationId="{A4C0AC31-24DC-6B5B-488B-4A1A9B1F8BEB}"/>
          </ac:spMkLst>
        </pc:spChg>
        <pc:spChg chg="del">
          <ac:chgData name="Yoel Kortick" userId="167978f5-7f40-4909-85d5-d4149554ad4e" providerId="ADAL" clId="{BA6F6ADF-C03E-4071-A6C9-18026B39CCCA}" dt="2023-10-04T14:12:30.922" v="1938" actId="478"/>
          <ac:spMkLst>
            <pc:docMk/>
            <pc:sldMk cId="1406893492" sldId="4650"/>
            <ac:spMk id="7" creationId="{139BAD97-68FA-984E-9451-D5F6967AE849}"/>
          </ac:spMkLst>
        </pc:spChg>
        <pc:picChg chg="add mod ord">
          <ac:chgData name="Yoel Kortick" userId="167978f5-7f40-4909-85d5-d4149554ad4e" providerId="ADAL" clId="{BA6F6ADF-C03E-4071-A6C9-18026B39CCCA}" dt="2023-10-04T14:12:33.728" v="1939" actId="208"/>
          <ac:picMkLst>
            <pc:docMk/>
            <pc:sldMk cId="1406893492" sldId="4650"/>
            <ac:picMk id="5" creationId="{53458D35-7047-739C-B3B6-99B75F18521F}"/>
          </ac:picMkLst>
        </pc:picChg>
        <pc:picChg chg="del">
          <ac:chgData name="Yoel Kortick" userId="167978f5-7f40-4909-85d5-d4149554ad4e" providerId="ADAL" clId="{BA6F6ADF-C03E-4071-A6C9-18026B39CCCA}" dt="2023-10-04T14:12:23.011" v="1935" actId="478"/>
          <ac:picMkLst>
            <pc:docMk/>
            <pc:sldMk cId="1406893492" sldId="4650"/>
            <ac:picMk id="9" creationId="{D2226041-8848-27C1-34D9-9BA0659C56E4}"/>
          </ac:picMkLst>
        </pc:picChg>
        <pc:cxnChg chg="add">
          <ac:chgData name="Yoel Kortick" userId="167978f5-7f40-4909-85d5-d4149554ad4e" providerId="ADAL" clId="{BA6F6ADF-C03E-4071-A6C9-18026B39CCCA}" dt="2023-10-04T14:12:41.387" v="1941" actId="11529"/>
          <ac:cxnSpMkLst>
            <pc:docMk/>
            <pc:sldMk cId="1406893492" sldId="4650"/>
            <ac:cxnSpMk id="10" creationId="{0F0B34D6-60DD-87D9-E817-19C169167A0D}"/>
          </ac:cxnSpMkLst>
        </pc:cxnChg>
      </pc:sldChg>
      <pc:sldChg chg="addSp delSp modSp add mod">
        <pc:chgData name="Yoel Kortick" userId="167978f5-7f40-4909-85d5-d4149554ad4e" providerId="ADAL" clId="{BA6F6ADF-C03E-4071-A6C9-18026B39CCCA}" dt="2023-10-04T14:23:42.318" v="2100" actId="20577"/>
        <pc:sldMkLst>
          <pc:docMk/>
          <pc:sldMk cId="3096318407" sldId="4651"/>
        </pc:sldMkLst>
        <pc:spChg chg="mod">
          <ac:chgData name="Yoel Kortick" userId="167978f5-7f40-4909-85d5-d4149554ad4e" providerId="ADAL" clId="{BA6F6ADF-C03E-4071-A6C9-18026B39CCCA}" dt="2023-10-04T14:23:42.318" v="2100" actId="20577"/>
          <ac:spMkLst>
            <pc:docMk/>
            <pc:sldMk cId="3096318407" sldId="4651"/>
            <ac:spMk id="4" creationId="{76BE7AB8-528A-4254-8CB2-E61AC68FA88F}"/>
          </ac:spMkLst>
        </pc:spChg>
        <pc:spChg chg="add">
          <ac:chgData name="Yoel Kortick" userId="167978f5-7f40-4909-85d5-d4149554ad4e" providerId="ADAL" clId="{BA6F6ADF-C03E-4071-A6C9-18026B39CCCA}" dt="2023-10-04T14:20:05.023" v="1995" actId="11529"/>
          <ac:spMkLst>
            <pc:docMk/>
            <pc:sldMk cId="3096318407" sldId="4651"/>
            <ac:spMk id="9" creationId="{5C0A5D56-6728-C4E7-EEB8-976DC96E0D8A}"/>
          </ac:spMkLst>
        </pc:spChg>
        <pc:picChg chg="del">
          <ac:chgData name="Yoel Kortick" userId="167978f5-7f40-4909-85d5-d4149554ad4e" providerId="ADAL" clId="{BA6F6ADF-C03E-4071-A6C9-18026B39CCCA}" dt="2023-10-04T14:13:28.569" v="1960" actId="478"/>
          <ac:picMkLst>
            <pc:docMk/>
            <pc:sldMk cId="3096318407" sldId="4651"/>
            <ac:picMk id="5" creationId="{53458D35-7047-739C-B3B6-99B75F18521F}"/>
          </ac:picMkLst>
        </pc:picChg>
        <pc:picChg chg="add del mod">
          <ac:chgData name="Yoel Kortick" userId="167978f5-7f40-4909-85d5-d4149554ad4e" providerId="ADAL" clId="{BA6F6ADF-C03E-4071-A6C9-18026B39CCCA}" dt="2023-10-04T14:16:29.222" v="1967" actId="478"/>
          <ac:picMkLst>
            <pc:docMk/>
            <pc:sldMk cId="3096318407" sldId="4651"/>
            <ac:picMk id="6" creationId="{5A1F4562-034C-81DD-9FDD-357013B328D3}"/>
          </ac:picMkLst>
        </pc:picChg>
        <pc:picChg chg="add mod">
          <ac:chgData name="Yoel Kortick" userId="167978f5-7f40-4909-85d5-d4149554ad4e" providerId="ADAL" clId="{BA6F6ADF-C03E-4071-A6C9-18026B39CCCA}" dt="2023-10-04T14:19:53.743" v="1994" actId="208"/>
          <ac:picMkLst>
            <pc:docMk/>
            <pc:sldMk cId="3096318407" sldId="4651"/>
            <ac:picMk id="8" creationId="{5E8F50A8-27F5-77C8-B2C6-CC4F2391E33E}"/>
          </ac:picMkLst>
        </pc:picChg>
        <pc:cxnChg chg="del">
          <ac:chgData name="Yoel Kortick" userId="167978f5-7f40-4909-85d5-d4149554ad4e" providerId="ADAL" clId="{BA6F6ADF-C03E-4071-A6C9-18026B39CCCA}" dt="2023-10-04T14:16:32.926" v="1968" actId="478"/>
          <ac:cxnSpMkLst>
            <pc:docMk/>
            <pc:sldMk cId="3096318407" sldId="4651"/>
            <ac:cxnSpMk id="10" creationId="{0F0B34D6-60DD-87D9-E817-19C169167A0D}"/>
          </ac:cxnSpMkLst>
        </pc:cxnChg>
      </pc:sldChg>
      <pc:sldChg chg="addSp delSp modSp add mod">
        <pc:chgData name="Yoel Kortick" userId="167978f5-7f40-4909-85d5-d4149554ad4e" providerId="ADAL" clId="{BA6F6ADF-C03E-4071-A6C9-18026B39CCCA}" dt="2023-10-04T14:23:50.853" v="2103" actId="20577"/>
        <pc:sldMkLst>
          <pc:docMk/>
          <pc:sldMk cId="3896606780" sldId="4652"/>
        </pc:sldMkLst>
        <pc:spChg chg="mod">
          <ac:chgData name="Yoel Kortick" userId="167978f5-7f40-4909-85d5-d4149554ad4e" providerId="ADAL" clId="{BA6F6ADF-C03E-4071-A6C9-18026B39CCCA}" dt="2023-10-04T14:23:50.853" v="2103" actId="20577"/>
          <ac:spMkLst>
            <pc:docMk/>
            <pc:sldMk cId="3896606780" sldId="4652"/>
            <ac:spMk id="4" creationId="{76BE7AB8-528A-4254-8CB2-E61AC68FA88F}"/>
          </ac:spMkLst>
        </pc:spChg>
        <pc:spChg chg="add">
          <ac:chgData name="Yoel Kortick" userId="167978f5-7f40-4909-85d5-d4149554ad4e" providerId="ADAL" clId="{BA6F6ADF-C03E-4071-A6C9-18026B39CCCA}" dt="2023-10-04T14:20:42.830" v="2024" actId="11529"/>
          <ac:spMkLst>
            <pc:docMk/>
            <pc:sldMk cId="3896606780" sldId="4652"/>
            <ac:spMk id="8" creationId="{36B0509F-BFE7-EE93-31B2-C9FB00C4DF7C}"/>
          </ac:spMkLst>
        </pc:spChg>
        <pc:spChg chg="add mod">
          <ac:chgData name="Yoel Kortick" userId="167978f5-7f40-4909-85d5-d4149554ad4e" providerId="ADAL" clId="{BA6F6ADF-C03E-4071-A6C9-18026B39CCCA}" dt="2023-10-04T14:21:14.506" v="2049" actId="6549"/>
          <ac:spMkLst>
            <pc:docMk/>
            <pc:sldMk cId="3896606780" sldId="4652"/>
            <ac:spMk id="9" creationId="{C702DAEE-A24D-54B7-7248-E87D00F7D488}"/>
          </ac:spMkLst>
        </pc:spChg>
        <pc:picChg chg="add del mod">
          <ac:chgData name="Yoel Kortick" userId="167978f5-7f40-4909-85d5-d4149554ad4e" providerId="ADAL" clId="{BA6F6ADF-C03E-4071-A6C9-18026B39CCCA}" dt="2023-10-04T14:18:24.926" v="1982" actId="478"/>
          <ac:picMkLst>
            <pc:docMk/>
            <pc:sldMk cId="3896606780" sldId="4652"/>
            <ac:picMk id="5" creationId="{909C2D76-7B84-EC57-E61D-D6948859F32B}"/>
          </ac:picMkLst>
        </pc:picChg>
        <pc:picChg chg="add mod">
          <ac:chgData name="Yoel Kortick" userId="167978f5-7f40-4909-85d5-d4149554ad4e" providerId="ADAL" clId="{BA6F6ADF-C03E-4071-A6C9-18026B39CCCA}" dt="2023-10-04T14:18:30.059" v="1990" actId="208"/>
          <ac:picMkLst>
            <pc:docMk/>
            <pc:sldMk cId="3896606780" sldId="4652"/>
            <ac:picMk id="7" creationId="{2A92ABF4-5A02-6779-8CB9-AEB9F0F2597E}"/>
          </ac:picMkLst>
        </pc:picChg>
        <pc:cxnChg chg="add">
          <ac:chgData name="Yoel Kortick" userId="167978f5-7f40-4909-85d5-d4149554ad4e" providerId="ADAL" clId="{BA6F6ADF-C03E-4071-A6C9-18026B39CCCA}" dt="2023-10-04T14:21:23.769" v="2050" actId="11529"/>
          <ac:cxnSpMkLst>
            <pc:docMk/>
            <pc:sldMk cId="3896606780" sldId="4652"/>
            <ac:cxnSpMk id="11" creationId="{893B75AD-2000-3E0D-1A37-FF087A7AA86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4478" b="4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11710"/>
            <a:ext cx="4324324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4324323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354182"/>
            <a:ext cx="4972396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79862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12520E-FE0C-4AE1-AA26-CEFBDC0DB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-789709" y="1342014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5B135-A799-4FBC-A571-15396CA87736}"/>
              </a:ext>
            </a:extLst>
          </p:cNvPr>
          <p:cNvGrpSpPr/>
          <p:nvPr userDrawn="1"/>
        </p:nvGrpSpPr>
        <p:grpSpPr>
          <a:xfrm>
            <a:off x="648195" y="111585"/>
            <a:ext cx="4995651" cy="4577294"/>
            <a:chOff x="554326" y="912946"/>
            <a:chExt cx="3814446" cy="3495008"/>
          </a:xfrm>
        </p:grpSpPr>
        <p:sp>
          <p:nvSpPr>
            <p:cNvPr id="493" name="Graphic 5">
              <a:extLst>
                <a:ext uri="{FF2B5EF4-FFF2-40B4-BE49-F238E27FC236}">
                  <a16:creationId xmlns:a16="http://schemas.microsoft.com/office/drawing/2014/main" id="{F5402788-E2A7-40ED-86EA-69360F8BF228}"/>
                </a:ext>
              </a:extLst>
            </p:cNvPr>
            <p:cNvSpPr/>
            <p:nvPr userDrawn="1"/>
          </p:nvSpPr>
          <p:spPr>
            <a:xfrm flipH="1">
              <a:off x="3109964" y="912946"/>
              <a:ext cx="1258808" cy="2590403"/>
            </a:xfrm>
            <a:custGeom>
              <a:avLst/>
              <a:gdLst>
                <a:gd name="connsiteX0" fmla="*/ 0 w 1553375"/>
                <a:gd name="connsiteY0" fmla="*/ 772676 h 3196570"/>
                <a:gd name="connsiteX1" fmla="*/ 195627 w 1553375"/>
                <a:gd name="connsiteY1" fmla="*/ 1062769 h 3196570"/>
                <a:gd name="connsiteX2" fmla="*/ 495010 w 1553375"/>
                <a:gd name="connsiteY2" fmla="*/ 1172919 h 3196570"/>
                <a:gd name="connsiteX3" fmla="*/ 500137 w 1553375"/>
                <a:gd name="connsiteY3" fmla="*/ 1181605 h 3196570"/>
                <a:gd name="connsiteX4" fmla="*/ 649376 w 1553375"/>
                <a:gd name="connsiteY4" fmla="*/ 2114016 h 3196570"/>
                <a:gd name="connsiteX5" fmla="*/ 800304 w 1553375"/>
                <a:gd name="connsiteY5" fmla="*/ 2730758 h 3196570"/>
                <a:gd name="connsiteX6" fmla="*/ 789506 w 1553375"/>
                <a:gd name="connsiteY6" fmla="*/ 2771657 h 3196570"/>
                <a:gd name="connsiteX7" fmla="*/ 653116 w 1553375"/>
                <a:gd name="connsiteY7" fmla="*/ 2797535 h 3196570"/>
                <a:gd name="connsiteX8" fmla="*/ 704873 w 1553375"/>
                <a:gd name="connsiteY8" fmla="*/ 3163635 h 3196570"/>
                <a:gd name="connsiteX9" fmla="*/ 851940 w 1553375"/>
                <a:gd name="connsiteY9" fmla="*/ 3196571 h 3196570"/>
                <a:gd name="connsiteX10" fmla="*/ 999008 w 1553375"/>
                <a:gd name="connsiteY10" fmla="*/ 3163635 h 3196570"/>
                <a:gd name="connsiteX11" fmla="*/ 1050765 w 1553375"/>
                <a:gd name="connsiteY11" fmla="*/ 2797535 h 3196570"/>
                <a:gd name="connsiteX12" fmla="*/ 892176 w 1553375"/>
                <a:gd name="connsiteY12" fmla="*/ 2770872 h 3196570"/>
                <a:gd name="connsiteX13" fmla="*/ 1003713 w 1553375"/>
                <a:gd name="connsiteY13" fmla="*/ 2164869 h 3196570"/>
                <a:gd name="connsiteX14" fmla="*/ 1071576 w 1553375"/>
                <a:gd name="connsiteY14" fmla="*/ 1941432 h 3196570"/>
                <a:gd name="connsiteX15" fmla="*/ 1113440 w 1553375"/>
                <a:gd name="connsiteY15" fmla="*/ 1659061 h 3196570"/>
                <a:gd name="connsiteX16" fmla="*/ 1130753 w 1553375"/>
                <a:gd name="connsiteY16" fmla="*/ 1621721 h 3196570"/>
                <a:gd name="connsiteX17" fmla="*/ 1405644 w 1553375"/>
                <a:gd name="connsiteY17" fmla="*/ 1470914 h 3196570"/>
                <a:gd name="connsiteX18" fmla="*/ 1553375 w 1553375"/>
                <a:gd name="connsiteY18" fmla="*/ 1160371 h 3196570"/>
                <a:gd name="connsiteX19" fmla="*/ 1247116 w 1553375"/>
                <a:gd name="connsiteY19" fmla="*/ 1316789 h 3196570"/>
                <a:gd name="connsiteX20" fmla="*/ 1141671 w 1553375"/>
                <a:gd name="connsiteY20" fmla="*/ 1472784 h 3196570"/>
                <a:gd name="connsiteX21" fmla="*/ 1108614 w 1553375"/>
                <a:gd name="connsiteY21" fmla="*/ 1328250 h 3196570"/>
                <a:gd name="connsiteX22" fmla="*/ 919743 w 1553375"/>
                <a:gd name="connsiteY22" fmla="*/ 1112234 h 3196570"/>
                <a:gd name="connsiteX23" fmla="*/ 938082 w 1553375"/>
                <a:gd name="connsiteY23" fmla="*/ 1398587 h 3196570"/>
                <a:gd name="connsiteX24" fmla="*/ 991286 w 1553375"/>
                <a:gd name="connsiteY24" fmla="*/ 1493052 h 3196570"/>
                <a:gd name="connsiteX25" fmla="*/ 954489 w 1553375"/>
                <a:gd name="connsiteY25" fmla="*/ 1476162 h 3196570"/>
                <a:gd name="connsiteX26" fmla="*/ 854776 w 1553375"/>
                <a:gd name="connsiteY26" fmla="*/ 1453601 h 3196570"/>
                <a:gd name="connsiteX27" fmla="*/ 876190 w 1553375"/>
                <a:gd name="connsiteY27" fmla="*/ 815928 h 3196570"/>
                <a:gd name="connsiteX28" fmla="*/ 922579 w 1553375"/>
                <a:gd name="connsiteY28" fmla="*/ 751262 h 3196570"/>
                <a:gd name="connsiteX29" fmla="*/ 992131 w 1553375"/>
                <a:gd name="connsiteY29" fmla="*/ 974456 h 3196570"/>
                <a:gd name="connsiteX30" fmla="*/ 1204287 w 1553375"/>
                <a:gd name="connsiteY30" fmla="*/ 1138052 h 3196570"/>
                <a:gd name="connsiteX31" fmla="*/ 1135579 w 1553375"/>
                <a:gd name="connsiteY31" fmla="*/ 879146 h 3196570"/>
                <a:gd name="connsiteX32" fmla="*/ 1034176 w 1553375"/>
                <a:gd name="connsiteY32" fmla="*/ 773159 h 3196570"/>
                <a:gd name="connsiteX33" fmla="*/ 1149694 w 1553375"/>
                <a:gd name="connsiteY33" fmla="*/ 771771 h 3196570"/>
                <a:gd name="connsiteX34" fmla="*/ 1345261 w 1553375"/>
                <a:gd name="connsiteY34" fmla="*/ 663492 h 3196570"/>
                <a:gd name="connsiteX35" fmla="*/ 1124238 w 1553375"/>
                <a:gd name="connsiteY35" fmla="*/ 630314 h 3196570"/>
                <a:gd name="connsiteX36" fmla="*/ 1043526 w 1553375"/>
                <a:gd name="connsiteY36" fmla="*/ 655288 h 3196570"/>
                <a:gd name="connsiteX37" fmla="*/ 1062467 w 1553375"/>
                <a:gd name="connsiteY37" fmla="*/ 630012 h 3196570"/>
                <a:gd name="connsiteX38" fmla="*/ 1106322 w 1553375"/>
                <a:gd name="connsiteY38" fmla="*/ 462978 h 3196570"/>
                <a:gd name="connsiteX39" fmla="*/ 969811 w 1553375"/>
                <a:gd name="connsiteY39" fmla="*/ 568785 h 3196570"/>
                <a:gd name="connsiteX40" fmla="*/ 942485 w 1553375"/>
                <a:gd name="connsiteY40" fmla="*/ 622351 h 3196570"/>
                <a:gd name="connsiteX41" fmla="*/ 927887 w 1553375"/>
                <a:gd name="connsiteY41" fmla="*/ 581754 h 3196570"/>
                <a:gd name="connsiteX42" fmla="*/ 809835 w 1553375"/>
                <a:gd name="connsiteY42" fmla="*/ 455679 h 3196570"/>
                <a:gd name="connsiteX43" fmla="*/ 803200 w 1553375"/>
                <a:gd name="connsiteY43" fmla="*/ 502249 h 3196570"/>
                <a:gd name="connsiteX44" fmla="*/ 779613 w 1553375"/>
                <a:gd name="connsiteY44" fmla="*/ 433903 h 3196570"/>
                <a:gd name="connsiteX45" fmla="*/ 1000093 w 1553375"/>
                <a:gd name="connsiteY45" fmla="*/ 307948 h 3196570"/>
                <a:gd name="connsiteX46" fmla="*/ 1126892 w 1553375"/>
                <a:gd name="connsiteY46" fmla="*/ 41442 h 3196570"/>
                <a:gd name="connsiteX47" fmla="*/ 864005 w 1553375"/>
                <a:gd name="connsiteY47" fmla="*/ 175721 h 3196570"/>
                <a:gd name="connsiteX48" fmla="*/ 773521 w 1553375"/>
                <a:gd name="connsiteY48" fmla="*/ 309577 h 3196570"/>
                <a:gd name="connsiteX49" fmla="*/ 745109 w 1553375"/>
                <a:gd name="connsiteY49" fmla="*/ 185493 h 3196570"/>
                <a:gd name="connsiteX50" fmla="*/ 583142 w 1553375"/>
                <a:gd name="connsiteY50" fmla="*/ 0 h 3196570"/>
                <a:gd name="connsiteX51" fmla="*/ 598886 w 1553375"/>
                <a:gd name="connsiteY51" fmla="*/ 245756 h 3196570"/>
                <a:gd name="connsiteX52" fmla="*/ 644550 w 1553375"/>
                <a:gd name="connsiteY52" fmla="*/ 326830 h 3196570"/>
                <a:gd name="connsiteX53" fmla="*/ 612941 w 1553375"/>
                <a:gd name="connsiteY53" fmla="*/ 312292 h 3196570"/>
                <a:gd name="connsiteX54" fmla="*/ 422864 w 1553375"/>
                <a:gd name="connsiteY54" fmla="*/ 303967 h 3196570"/>
                <a:gd name="connsiteX55" fmla="*/ 568604 w 1553375"/>
                <a:gd name="connsiteY55" fmla="*/ 426302 h 3196570"/>
                <a:gd name="connsiteX56" fmla="*/ 632606 w 1553375"/>
                <a:gd name="connsiteY56" fmla="*/ 443253 h 3196570"/>
                <a:gd name="connsiteX57" fmla="*/ 592311 w 1553375"/>
                <a:gd name="connsiteY57" fmla="*/ 468407 h 3196570"/>
                <a:gd name="connsiteX58" fmla="*/ 484031 w 1553375"/>
                <a:gd name="connsiteY58" fmla="*/ 624885 h 3196570"/>
                <a:gd name="connsiteX59" fmla="*/ 665181 w 1553375"/>
                <a:gd name="connsiteY59" fmla="*/ 566673 h 3196570"/>
                <a:gd name="connsiteX60" fmla="*/ 764231 w 1553375"/>
                <a:gd name="connsiteY60" fmla="*/ 437281 h 3196570"/>
                <a:gd name="connsiteX61" fmla="*/ 767971 w 1553375"/>
                <a:gd name="connsiteY61" fmla="*/ 436497 h 3196570"/>
                <a:gd name="connsiteX62" fmla="*/ 804406 w 1553375"/>
                <a:gd name="connsiteY62" fmla="*/ 545560 h 3196570"/>
                <a:gd name="connsiteX63" fmla="*/ 826786 w 1553375"/>
                <a:gd name="connsiteY63" fmla="*/ 627479 h 3196570"/>
                <a:gd name="connsiteX64" fmla="*/ 827872 w 1553375"/>
                <a:gd name="connsiteY64" fmla="*/ 629711 h 3196570"/>
                <a:gd name="connsiteX65" fmla="*/ 863764 w 1553375"/>
                <a:gd name="connsiteY65" fmla="*/ 813213 h 3196570"/>
                <a:gd name="connsiteX66" fmla="*/ 801812 w 1553375"/>
                <a:gd name="connsiteY66" fmla="*/ 954007 h 3196570"/>
                <a:gd name="connsiteX67" fmla="*/ 650341 w 1553375"/>
                <a:gd name="connsiteY67" fmla="*/ 999732 h 3196570"/>
                <a:gd name="connsiteX68" fmla="*/ 615837 w 1553375"/>
                <a:gd name="connsiteY68" fmla="*/ 1022292 h 3196570"/>
                <a:gd name="connsiteX69" fmla="*/ 655046 w 1553375"/>
                <a:gd name="connsiteY69" fmla="*/ 919200 h 3196570"/>
                <a:gd name="connsiteX70" fmla="*/ 630193 w 1553375"/>
                <a:gd name="connsiteY70" fmla="*/ 628323 h 3196570"/>
                <a:gd name="connsiteX71" fmla="*/ 472811 w 1553375"/>
                <a:gd name="connsiteY71" fmla="*/ 874200 h 3196570"/>
                <a:gd name="connsiteX72" fmla="*/ 461410 w 1553375"/>
                <a:gd name="connsiteY72" fmla="*/ 1024645 h 3196570"/>
                <a:gd name="connsiteX73" fmla="*/ 331716 w 1553375"/>
                <a:gd name="connsiteY73" fmla="*/ 883670 h 3196570"/>
                <a:gd name="connsiteX74" fmla="*/ 0 w 1553375"/>
                <a:gd name="connsiteY74" fmla="*/ 772676 h 3196570"/>
                <a:gd name="connsiteX75" fmla="*/ 782026 w 1553375"/>
                <a:gd name="connsiteY75" fmla="*/ 1082615 h 3196570"/>
                <a:gd name="connsiteX76" fmla="*/ 789506 w 1553375"/>
                <a:gd name="connsiteY76" fmla="*/ 1245005 h 3196570"/>
                <a:gd name="connsiteX77" fmla="*/ 702038 w 1553375"/>
                <a:gd name="connsiteY77" fmla="*/ 1179132 h 3196570"/>
                <a:gd name="connsiteX78" fmla="*/ 650341 w 1553375"/>
                <a:gd name="connsiteY78" fmla="*/ 1156752 h 3196570"/>
                <a:gd name="connsiteX79" fmla="*/ 722427 w 1553375"/>
                <a:gd name="connsiteY79" fmla="*/ 1125565 h 3196570"/>
                <a:gd name="connsiteX80" fmla="*/ 782026 w 1553375"/>
                <a:gd name="connsiteY80" fmla="*/ 1082615 h 3196570"/>
                <a:gd name="connsiteX81" fmla="*/ 873657 w 1553375"/>
                <a:gd name="connsiteY81" fmla="*/ 797770 h 3196570"/>
                <a:gd name="connsiteX82" fmla="*/ 849347 w 1553375"/>
                <a:gd name="connsiteY82" fmla="*/ 667714 h 3196570"/>
                <a:gd name="connsiteX83" fmla="*/ 918537 w 1553375"/>
                <a:gd name="connsiteY83" fmla="*/ 737448 h 3196570"/>
                <a:gd name="connsiteX84" fmla="*/ 873657 w 1553375"/>
                <a:gd name="connsiteY84" fmla="*/ 797770 h 3196570"/>
                <a:gd name="connsiteX85" fmla="*/ 842832 w 1553375"/>
                <a:gd name="connsiteY85" fmla="*/ 1452757 h 3196570"/>
                <a:gd name="connsiteX86" fmla="*/ 835050 w 1553375"/>
                <a:gd name="connsiteY86" fmla="*/ 1452636 h 3196570"/>
                <a:gd name="connsiteX87" fmla="*/ 816591 w 1553375"/>
                <a:gd name="connsiteY87" fmla="*/ 1347795 h 3196570"/>
                <a:gd name="connsiteX88" fmla="*/ 856585 w 1553375"/>
                <a:gd name="connsiteY88" fmla="*/ 1343452 h 3196570"/>
                <a:gd name="connsiteX89" fmla="*/ 803501 w 1553375"/>
                <a:gd name="connsiteY89" fmla="*/ 1260266 h 3196570"/>
                <a:gd name="connsiteX90" fmla="*/ 794875 w 1553375"/>
                <a:gd name="connsiteY90" fmla="*/ 1070490 h 3196570"/>
                <a:gd name="connsiteX91" fmla="*/ 871666 w 1553375"/>
                <a:gd name="connsiteY91" fmla="*/ 956480 h 3196570"/>
                <a:gd name="connsiteX92" fmla="*/ 814661 w 1553375"/>
                <a:gd name="connsiteY92" fmla="*/ 953464 h 3196570"/>
                <a:gd name="connsiteX93" fmla="*/ 866237 w 1553375"/>
                <a:gd name="connsiteY93" fmla="*/ 832335 h 3196570"/>
                <a:gd name="connsiteX94" fmla="*/ 842832 w 1553375"/>
                <a:gd name="connsiteY94" fmla="*/ 1452757 h 3196570"/>
                <a:gd name="connsiteX95" fmla="*/ 824795 w 1553375"/>
                <a:gd name="connsiteY95" fmla="*/ 2629053 h 3196570"/>
                <a:gd name="connsiteX96" fmla="*/ 804587 w 1553375"/>
                <a:gd name="connsiteY96" fmla="*/ 1840211 h 3196570"/>
                <a:gd name="connsiteX97" fmla="*/ 879568 w 1553375"/>
                <a:gd name="connsiteY97" fmla="*/ 1833153 h 3196570"/>
                <a:gd name="connsiteX98" fmla="*/ 824795 w 1553375"/>
                <a:gd name="connsiteY98" fmla="*/ 2629053 h 3196570"/>
                <a:gd name="connsiteX99" fmla="*/ 804768 w 1553375"/>
                <a:gd name="connsiteY99" fmla="*/ 1838763 h 3196570"/>
                <a:gd name="connsiteX100" fmla="*/ 837463 w 1553375"/>
                <a:gd name="connsiteY100" fmla="*/ 1575031 h 3196570"/>
                <a:gd name="connsiteX101" fmla="*/ 845546 w 1553375"/>
                <a:gd name="connsiteY101" fmla="*/ 1580159 h 3196570"/>
                <a:gd name="connsiteX102" fmla="*/ 866780 w 1553375"/>
                <a:gd name="connsiteY102" fmla="*/ 1719263 h 3196570"/>
                <a:gd name="connsiteX103" fmla="*/ 804768 w 1553375"/>
                <a:gd name="connsiteY103" fmla="*/ 1838763 h 3196570"/>
                <a:gd name="connsiteX104" fmla="*/ 977412 w 1553375"/>
                <a:gd name="connsiteY104" fmla="*/ 1628658 h 3196570"/>
                <a:gd name="connsiteX105" fmla="*/ 930421 w 1553375"/>
                <a:gd name="connsiteY105" fmla="*/ 1657975 h 3196570"/>
                <a:gd name="connsiteX106" fmla="*/ 877095 w 1553375"/>
                <a:gd name="connsiteY106" fmla="*/ 1706957 h 3196570"/>
                <a:gd name="connsiteX107" fmla="*/ 858938 w 1553375"/>
                <a:gd name="connsiteY107" fmla="*/ 1588182 h 3196570"/>
                <a:gd name="connsiteX108" fmla="*/ 902793 w 1553375"/>
                <a:gd name="connsiteY108" fmla="*/ 1608933 h 3196570"/>
                <a:gd name="connsiteX109" fmla="*/ 977412 w 1553375"/>
                <a:gd name="connsiteY109" fmla="*/ 1628658 h 3196570"/>
                <a:gd name="connsiteX110" fmla="*/ 880232 w 1553375"/>
                <a:gd name="connsiteY110" fmla="*/ 2770571 h 3196570"/>
                <a:gd name="connsiteX111" fmla="*/ 852001 w 1553375"/>
                <a:gd name="connsiteY111" fmla="*/ 2770269 h 3196570"/>
                <a:gd name="connsiteX112" fmla="*/ 848562 w 1553375"/>
                <a:gd name="connsiteY112" fmla="*/ 2770269 h 3196570"/>
                <a:gd name="connsiteX113" fmla="*/ 829681 w 1553375"/>
                <a:gd name="connsiteY113" fmla="*/ 2661085 h 3196570"/>
                <a:gd name="connsiteX114" fmla="*/ 891331 w 1553375"/>
                <a:gd name="connsiteY114" fmla="*/ 1830499 h 3196570"/>
                <a:gd name="connsiteX115" fmla="*/ 1015295 w 1553375"/>
                <a:gd name="connsiteY115" fmla="*/ 1772408 h 3196570"/>
                <a:gd name="connsiteX116" fmla="*/ 1100772 w 1553375"/>
                <a:gd name="connsiteY116" fmla="*/ 1680656 h 3196570"/>
                <a:gd name="connsiteX117" fmla="*/ 1060054 w 1553375"/>
                <a:gd name="connsiteY117" fmla="*/ 1938296 h 3196570"/>
                <a:gd name="connsiteX118" fmla="*/ 992372 w 1553375"/>
                <a:gd name="connsiteY118" fmla="*/ 2161129 h 3196570"/>
                <a:gd name="connsiteX119" fmla="*/ 880232 w 1553375"/>
                <a:gd name="connsiteY119" fmla="*/ 2770571 h 3196570"/>
                <a:gd name="connsiteX120" fmla="*/ 815144 w 1553375"/>
                <a:gd name="connsiteY120" fmla="*/ 2770752 h 3196570"/>
                <a:gd name="connsiteX121" fmla="*/ 812429 w 1553375"/>
                <a:gd name="connsiteY121" fmla="*/ 2731783 h 3196570"/>
                <a:gd name="connsiteX122" fmla="*/ 822563 w 1553375"/>
                <a:gd name="connsiteY122" fmla="*/ 2691729 h 3196570"/>
                <a:gd name="connsiteX123" fmla="*/ 836498 w 1553375"/>
                <a:gd name="connsiteY123" fmla="*/ 2770450 h 3196570"/>
                <a:gd name="connsiteX124" fmla="*/ 815144 w 1553375"/>
                <a:gd name="connsiteY124" fmla="*/ 2770752 h 3196570"/>
                <a:gd name="connsiteX125" fmla="*/ 803019 w 1553375"/>
                <a:gd name="connsiteY125" fmla="*/ 2767675 h 3196570"/>
                <a:gd name="connsiteX126" fmla="*/ 803200 w 1553375"/>
                <a:gd name="connsiteY126" fmla="*/ 2771114 h 3196570"/>
                <a:gd name="connsiteX127" fmla="*/ 802053 w 1553375"/>
                <a:gd name="connsiteY127" fmla="*/ 2771174 h 3196570"/>
                <a:gd name="connsiteX128" fmla="*/ 803019 w 1553375"/>
                <a:gd name="connsiteY128" fmla="*/ 2767675 h 3196570"/>
                <a:gd name="connsiteX129" fmla="*/ 510271 w 1553375"/>
                <a:gd name="connsiteY129" fmla="*/ 1196987 h 3196570"/>
                <a:gd name="connsiteX130" fmla="*/ 633994 w 1553375"/>
                <a:gd name="connsiteY130" fmla="*/ 1307137 h 3196570"/>
                <a:gd name="connsiteX131" fmla="*/ 804587 w 1553375"/>
                <a:gd name="connsiteY131" fmla="*/ 1348217 h 3196570"/>
                <a:gd name="connsiteX132" fmla="*/ 822985 w 1553375"/>
                <a:gd name="connsiteY132" fmla="*/ 1452696 h 3196570"/>
                <a:gd name="connsiteX133" fmla="*/ 733104 w 1553375"/>
                <a:gd name="connsiteY133" fmla="*/ 1466390 h 3196570"/>
                <a:gd name="connsiteX134" fmla="*/ 826484 w 1553375"/>
                <a:gd name="connsiteY134" fmla="*/ 1567551 h 3196570"/>
                <a:gd name="connsiteX135" fmla="*/ 817556 w 1553375"/>
                <a:gd name="connsiteY135" fmla="*/ 2660783 h 3196570"/>
                <a:gd name="connsiteX136" fmla="*/ 808991 w 1553375"/>
                <a:gd name="connsiteY136" fmla="*/ 2696856 h 3196570"/>
                <a:gd name="connsiteX137" fmla="*/ 660777 w 1553375"/>
                <a:gd name="connsiteY137" fmla="*/ 2110397 h 3196570"/>
                <a:gd name="connsiteX138" fmla="*/ 510271 w 1553375"/>
                <a:gd name="connsiteY138" fmla="*/ 1196987 h 31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553375" h="3196570">
                  <a:moveTo>
                    <a:pt x="0" y="772676"/>
                  </a:moveTo>
                  <a:cubicBezTo>
                    <a:pt x="30403" y="884334"/>
                    <a:pt x="96396" y="987245"/>
                    <a:pt x="195627" y="1062769"/>
                  </a:cubicBezTo>
                  <a:cubicBezTo>
                    <a:pt x="285629" y="1131236"/>
                    <a:pt x="390048" y="1167128"/>
                    <a:pt x="495010" y="1172919"/>
                  </a:cubicBezTo>
                  <a:cubicBezTo>
                    <a:pt x="496699" y="1175814"/>
                    <a:pt x="498388" y="1178770"/>
                    <a:pt x="500137" y="1181605"/>
                  </a:cubicBezTo>
                  <a:cubicBezTo>
                    <a:pt x="456403" y="1529427"/>
                    <a:pt x="554307" y="1826216"/>
                    <a:pt x="649376" y="2114016"/>
                  </a:cubicBezTo>
                  <a:cubicBezTo>
                    <a:pt x="714525" y="2311393"/>
                    <a:pt x="781664" y="2514560"/>
                    <a:pt x="800304" y="2730758"/>
                  </a:cubicBezTo>
                  <a:cubicBezTo>
                    <a:pt x="796805" y="2744270"/>
                    <a:pt x="793186" y="2757903"/>
                    <a:pt x="789506" y="2771657"/>
                  </a:cubicBezTo>
                  <a:cubicBezTo>
                    <a:pt x="710302" y="2775216"/>
                    <a:pt x="653116" y="2785471"/>
                    <a:pt x="653116" y="2797535"/>
                  </a:cubicBezTo>
                  <a:lnTo>
                    <a:pt x="704873" y="3163635"/>
                  </a:lnTo>
                  <a:cubicBezTo>
                    <a:pt x="704873" y="3181792"/>
                    <a:pt x="770746" y="3196571"/>
                    <a:pt x="851940" y="3196571"/>
                  </a:cubicBezTo>
                  <a:cubicBezTo>
                    <a:pt x="933195" y="3196571"/>
                    <a:pt x="999008" y="3181852"/>
                    <a:pt x="999008" y="3163635"/>
                  </a:cubicBezTo>
                  <a:lnTo>
                    <a:pt x="1050765" y="2797535"/>
                  </a:lnTo>
                  <a:cubicBezTo>
                    <a:pt x="1050765" y="2784385"/>
                    <a:pt x="982721" y="2773406"/>
                    <a:pt x="892176" y="2770872"/>
                  </a:cubicBezTo>
                  <a:cubicBezTo>
                    <a:pt x="877457" y="2556787"/>
                    <a:pt x="938926" y="2365925"/>
                    <a:pt x="1003713" y="2164869"/>
                  </a:cubicBezTo>
                  <a:cubicBezTo>
                    <a:pt x="1027058" y="2092481"/>
                    <a:pt x="1051127" y="2017681"/>
                    <a:pt x="1071576" y="1941432"/>
                  </a:cubicBezTo>
                  <a:cubicBezTo>
                    <a:pt x="1103909" y="1820606"/>
                    <a:pt x="1113621" y="1727588"/>
                    <a:pt x="1113440" y="1659061"/>
                  </a:cubicBezTo>
                  <a:cubicBezTo>
                    <a:pt x="1119955" y="1646936"/>
                    <a:pt x="1125746" y="1634449"/>
                    <a:pt x="1130753" y="1621721"/>
                  </a:cubicBezTo>
                  <a:cubicBezTo>
                    <a:pt x="1231975" y="1600789"/>
                    <a:pt x="1328190" y="1550600"/>
                    <a:pt x="1405644" y="1470914"/>
                  </a:cubicBezTo>
                  <a:cubicBezTo>
                    <a:pt x="1491062" y="1383023"/>
                    <a:pt x="1540165" y="1273356"/>
                    <a:pt x="1553375" y="1160371"/>
                  </a:cubicBezTo>
                  <a:cubicBezTo>
                    <a:pt x="1440813" y="1176779"/>
                    <a:pt x="1332593" y="1228959"/>
                    <a:pt x="1247116" y="1316789"/>
                  </a:cubicBezTo>
                  <a:cubicBezTo>
                    <a:pt x="1201693" y="1363539"/>
                    <a:pt x="1166645" y="1416503"/>
                    <a:pt x="1141671" y="1472784"/>
                  </a:cubicBezTo>
                  <a:cubicBezTo>
                    <a:pt x="1138897" y="1424344"/>
                    <a:pt x="1128159" y="1375604"/>
                    <a:pt x="1108614" y="1328250"/>
                  </a:cubicBezTo>
                  <a:cubicBezTo>
                    <a:pt x="1069586" y="1233724"/>
                    <a:pt x="1001843" y="1159768"/>
                    <a:pt x="919743" y="1112234"/>
                  </a:cubicBezTo>
                  <a:cubicBezTo>
                    <a:pt x="895011" y="1203864"/>
                    <a:pt x="899113" y="1304061"/>
                    <a:pt x="938082" y="1398587"/>
                  </a:cubicBezTo>
                  <a:cubicBezTo>
                    <a:pt x="952257" y="1432910"/>
                    <a:pt x="970234" y="1464459"/>
                    <a:pt x="991286" y="1493052"/>
                  </a:cubicBezTo>
                  <a:cubicBezTo>
                    <a:pt x="979463" y="1486779"/>
                    <a:pt x="967217" y="1481108"/>
                    <a:pt x="954489" y="1476162"/>
                  </a:cubicBezTo>
                  <a:cubicBezTo>
                    <a:pt x="921674" y="1463373"/>
                    <a:pt x="888134" y="1456014"/>
                    <a:pt x="854776" y="1453601"/>
                  </a:cubicBezTo>
                  <a:cubicBezTo>
                    <a:pt x="884575" y="1241868"/>
                    <a:pt x="906774" y="1043043"/>
                    <a:pt x="876190" y="815928"/>
                  </a:cubicBezTo>
                  <a:cubicBezTo>
                    <a:pt x="889642" y="794392"/>
                    <a:pt x="905025" y="772857"/>
                    <a:pt x="922579" y="751262"/>
                  </a:cubicBezTo>
                  <a:cubicBezTo>
                    <a:pt x="923906" y="828173"/>
                    <a:pt x="946406" y="905628"/>
                    <a:pt x="992131" y="974456"/>
                  </a:cubicBezTo>
                  <a:cubicBezTo>
                    <a:pt x="1044974" y="1053962"/>
                    <a:pt x="1120438" y="1109399"/>
                    <a:pt x="1204287" y="1138052"/>
                  </a:cubicBezTo>
                  <a:cubicBezTo>
                    <a:pt x="1210319" y="1049619"/>
                    <a:pt x="1188422" y="958652"/>
                    <a:pt x="1135579" y="879146"/>
                  </a:cubicBezTo>
                  <a:cubicBezTo>
                    <a:pt x="1107468" y="836860"/>
                    <a:pt x="1072964" y="801450"/>
                    <a:pt x="1034176" y="773159"/>
                  </a:cubicBezTo>
                  <a:cubicBezTo>
                    <a:pt x="1071516" y="779010"/>
                    <a:pt x="1110424" y="778829"/>
                    <a:pt x="1149694" y="771771"/>
                  </a:cubicBezTo>
                  <a:cubicBezTo>
                    <a:pt x="1228114" y="757656"/>
                    <a:pt x="1295555" y="718205"/>
                    <a:pt x="1345261" y="663492"/>
                  </a:cubicBezTo>
                  <a:cubicBezTo>
                    <a:pt x="1279570" y="629590"/>
                    <a:pt x="1202598" y="616199"/>
                    <a:pt x="1124238" y="630314"/>
                  </a:cubicBezTo>
                  <a:cubicBezTo>
                    <a:pt x="1095766" y="635441"/>
                    <a:pt x="1068801" y="643947"/>
                    <a:pt x="1043526" y="655288"/>
                  </a:cubicBezTo>
                  <a:cubicBezTo>
                    <a:pt x="1050222" y="647325"/>
                    <a:pt x="1056616" y="638940"/>
                    <a:pt x="1062467" y="630012"/>
                  </a:cubicBezTo>
                  <a:cubicBezTo>
                    <a:pt x="1096369" y="578678"/>
                    <a:pt x="1110364" y="519983"/>
                    <a:pt x="1106322" y="462978"/>
                  </a:cubicBezTo>
                  <a:cubicBezTo>
                    <a:pt x="1052333" y="481618"/>
                    <a:pt x="1003773" y="517450"/>
                    <a:pt x="969811" y="568785"/>
                  </a:cubicBezTo>
                  <a:cubicBezTo>
                    <a:pt x="958471" y="585916"/>
                    <a:pt x="949422" y="603893"/>
                    <a:pt x="942485" y="622351"/>
                  </a:cubicBezTo>
                  <a:cubicBezTo>
                    <a:pt x="938745" y="608658"/>
                    <a:pt x="933919" y="595086"/>
                    <a:pt x="927887" y="581754"/>
                  </a:cubicBezTo>
                  <a:cubicBezTo>
                    <a:pt x="902491" y="525714"/>
                    <a:pt x="860205" y="482644"/>
                    <a:pt x="809835" y="455679"/>
                  </a:cubicBezTo>
                  <a:cubicBezTo>
                    <a:pt x="806276" y="470941"/>
                    <a:pt x="804104" y="486504"/>
                    <a:pt x="803200" y="502249"/>
                  </a:cubicBezTo>
                  <a:cubicBezTo>
                    <a:pt x="795840" y="479808"/>
                    <a:pt x="788119" y="457067"/>
                    <a:pt x="779613" y="433903"/>
                  </a:cubicBezTo>
                  <a:cubicBezTo>
                    <a:pt x="860808" y="414177"/>
                    <a:pt x="937599" y="372253"/>
                    <a:pt x="1000093" y="307948"/>
                  </a:cubicBezTo>
                  <a:cubicBezTo>
                    <a:pt x="1073386" y="232545"/>
                    <a:pt x="1115552" y="138381"/>
                    <a:pt x="1126892" y="41442"/>
                  </a:cubicBezTo>
                  <a:cubicBezTo>
                    <a:pt x="1030255" y="55557"/>
                    <a:pt x="937358" y="100257"/>
                    <a:pt x="864005" y="175721"/>
                  </a:cubicBezTo>
                  <a:cubicBezTo>
                    <a:pt x="824976" y="215835"/>
                    <a:pt x="794935" y="261259"/>
                    <a:pt x="773521" y="309577"/>
                  </a:cubicBezTo>
                  <a:cubicBezTo>
                    <a:pt x="771108" y="268015"/>
                    <a:pt x="761878" y="226151"/>
                    <a:pt x="745109" y="185493"/>
                  </a:cubicBezTo>
                  <a:cubicBezTo>
                    <a:pt x="711810" y="104238"/>
                    <a:pt x="653659" y="40839"/>
                    <a:pt x="583142" y="0"/>
                  </a:cubicBezTo>
                  <a:cubicBezTo>
                    <a:pt x="561908" y="78661"/>
                    <a:pt x="565407" y="164621"/>
                    <a:pt x="598886" y="245756"/>
                  </a:cubicBezTo>
                  <a:cubicBezTo>
                    <a:pt x="611071" y="275193"/>
                    <a:pt x="626514" y="302278"/>
                    <a:pt x="644550" y="326830"/>
                  </a:cubicBezTo>
                  <a:cubicBezTo>
                    <a:pt x="634416" y="321461"/>
                    <a:pt x="623860" y="316575"/>
                    <a:pt x="612941" y="312292"/>
                  </a:cubicBezTo>
                  <a:cubicBezTo>
                    <a:pt x="549723" y="287740"/>
                    <a:pt x="483247" y="286353"/>
                    <a:pt x="422864" y="303967"/>
                  </a:cubicBezTo>
                  <a:cubicBezTo>
                    <a:pt x="455498" y="357775"/>
                    <a:pt x="505385" y="401751"/>
                    <a:pt x="568604" y="426302"/>
                  </a:cubicBezTo>
                  <a:cubicBezTo>
                    <a:pt x="589717" y="434506"/>
                    <a:pt x="611131" y="440056"/>
                    <a:pt x="632606" y="443253"/>
                  </a:cubicBezTo>
                  <a:cubicBezTo>
                    <a:pt x="618732" y="450431"/>
                    <a:pt x="605220" y="458816"/>
                    <a:pt x="592311" y="468407"/>
                  </a:cubicBezTo>
                  <a:cubicBezTo>
                    <a:pt x="537839" y="508824"/>
                    <a:pt x="501283" y="564321"/>
                    <a:pt x="484031" y="624885"/>
                  </a:cubicBezTo>
                  <a:cubicBezTo>
                    <a:pt x="546948" y="625911"/>
                    <a:pt x="610709" y="607090"/>
                    <a:pt x="665181" y="566673"/>
                  </a:cubicBezTo>
                  <a:cubicBezTo>
                    <a:pt x="711388" y="532410"/>
                    <a:pt x="744686" y="487168"/>
                    <a:pt x="764231" y="437281"/>
                  </a:cubicBezTo>
                  <a:cubicBezTo>
                    <a:pt x="765498" y="437039"/>
                    <a:pt x="766704" y="436798"/>
                    <a:pt x="767971" y="436497"/>
                  </a:cubicBezTo>
                  <a:cubicBezTo>
                    <a:pt x="781604" y="473776"/>
                    <a:pt x="793669" y="510090"/>
                    <a:pt x="804406" y="545560"/>
                  </a:cubicBezTo>
                  <a:cubicBezTo>
                    <a:pt x="807422" y="573188"/>
                    <a:pt x="814721" y="600756"/>
                    <a:pt x="826786" y="627479"/>
                  </a:cubicBezTo>
                  <a:cubicBezTo>
                    <a:pt x="827148" y="628263"/>
                    <a:pt x="827510" y="628987"/>
                    <a:pt x="827872" y="629711"/>
                  </a:cubicBezTo>
                  <a:cubicBezTo>
                    <a:pt x="843978" y="693291"/>
                    <a:pt x="855681" y="754217"/>
                    <a:pt x="863764" y="813213"/>
                  </a:cubicBezTo>
                  <a:cubicBezTo>
                    <a:pt x="834929" y="859903"/>
                    <a:pt x="814842" y="906593"/>
                    <a:pt x="801812" y="954007"/>
                  </a:cubicBezTo>
                  <a:cubicBezTo>
                    <a:pt x="750115" y="957385"/>
                    <a:pt x="698358" y="972224"/>
                    <a:pt x="650341" y="999732"/>
                  </a:cubicBezTo>
                  <a:cubicBezTo>
                    <a:pt x="638277" y="1006669"/>
                    <a:pt x="626755" y="1014209"/>
                    <a:pt x="615837" y="1022292"/>
                  </a:cubicBezTo>
                  <a:cubicBezTo>
                    <a:pt x="632667" y="990321"/>
                    <a:pt x="645998" y="955816"/>
                    <a:pt x="655046" y="919200"/>
                  </a:cubicBezTo>
                  <a:cubicBezTo>
                    <a:pt x="679960" y="818220"/>
                    <a:pt x="668921" y="716817"/>
                    <a:pt x="630193" y="628323"/>
                  </a:cubicBezTo>
                  <a:cubicBezTo>
                    <a:pt x="554729" y="688586"/>
                    <a:pt x="497785" y="773219"/>
                    <a:pt x="472811" y="874200"/>
                  </a:cubicBezTo>
                  <a:cubicBezTo>
                    <a:pt x="460324" y="924810"/>
                    <a:pt x="456886" y="975542"/>
                    <a:pt x="461410" y="1024645"/>
                  </a:cubicBezTo>
                  <a:cubicBezTo>
                    <a:pt x="427810" y="971802"/>
                    <a:pt x="384498" y="923785"/>
                    <a:pt x="331716" y="883670"/>
                  </a:cubicBezTo>
                  <a:cubicBezTo>
                    <a:pt x="232545" y="808267"/>
                    <a:pt x="115760" y="772133"/>
                    <a:pt x="0" y="772676"/>
                  </a:cubicBezTo>
                  <a:close/>
                  <a:moveTo>
                    <a:pt x="782026" y="1082615"/>
                  </a:moveTo>
                  <a:cubicBezTo>
                    <a:pt x="779553" y="1134734"/>
                    <a:pt x="782810" y="1188542"/>
                    <a:pt x="789506" y="1245005"/>
                  </a:cubicBezTo>
                  <a:cubicBezTo>
                    <a:pt x="764593" y="1219247"/>
                    <a:pt x="735397" y="1196867"/>
                    <a:pt x="702038" y="1179132"/>
                  </a:cubicBezTo>
                  <a:cubicBezTo>
                    <a:pt x="685148" y="1170144"/>
                    <a:pt x="667835" y="1162724"/>
                    <a:pt x="650341" y="1156752"/>
                  </a:cubicBezTo>
                  <a:cubicBezTo>
                    <a:pt x="674953" y="1149212"/>
                    <a:pt x="699143" y="1138897"/>
                    <a:pt x="722427" y="1125565"/>
                  </a:cubicBezTo>
                  <a:cubicBezTo>
                    <a:pt x="744143" y="1113078"/>
                    <a:pt x="764050" y="1098661"/>
                    <a:pt x="782026" y="1082615"/>
                  </a:cubicBezTo>
                  <a:close/>
                  <a:moveTo>
                    <a:pt x="873657" y="797770"/>
                  </a:moveTo>
                  <a:cubicBezTo>
                    <a:pt x="867443" y="755484"/>
                    <a:pt x="859481" y="712233"/>
                    <a:pt x="849347" y="667714"/>
                  </a:cubicBezTo>
                  <a:cubicBezTo>
                    <a:pt x="868228" y="695583"/>
                    <a:pt x="891814" y="718989"/>
                    <a:pt x="918537" y="737448"/>
                  </a:cubicBezTo>
                  <a:cubicBezTo>
                    <a:pt x="901767" y="757595"/>
                    <a:pt x="886928" y="777683"/>
                    <a:pt x="873657" y="797770"/>
                  </a:cubicBezTo>
                  <a:close/>
                  <a:moveTo>
                    <a:pt x="842832" y="1452757"/>
                  </a:moveTo>
                  <a:cubicBezTo>
                    <a:pt x="840238" y="1452636"/>
                    <a:pt x="837644" y="1452636"/>
                    <a:pt x="835050" y="1452636"/>
                  </a:cubicBezTo>
                  <a:cubicBezTo>
                    <a:pt x="828475" y="1416503"/>
                    <a:pt x="822201" y="1381636"/>
                    <a:pt x="816591" y="1347795"/>
                  </a:cubicBezTo>
                  <a:cubicBezTo>
                    <a:pt x="830043" y="1347131"/>
                    <a:pt x="843375" y="1345683"/>
                    <a:pt x="856585" y="1343452"/>
                  </a:cubicBezTo>
                  <a:cubicBezTo>
                    <a:pt x="843013" y="1313592"/>
                    <a:pt x="825217" y="1285542"/>
                    <a:pt x="803501" y="1260266"/>
                  </a:cubicBezTo>
                  <a:cubicBezTo>
                    <a:pt x="794935" y="1193670"/>
                    <a:pt x="790833" y="1130934"/>
                    <a:pt x="794875" y="1070490"/>
                  </a:cubicBezTo>
                  <a:cubicBezTo>
                    <a:pt x="828234" y="1037494"/>
                    <a:pt x="854112" y="998585"/>
                    <a:pt x="871666" y="956480"/>
                  </a:cubicBezTo>
                  <a:cubicBezTo>
                    <a:pt x="852845" y="953946"/>
                    <a:pt x="833783" y="952921"/>
                    <a:pt x="814661" y="953464"/>
                  </a:cubicBezTo>
                  <a:cubicBezTo>
                    <a:pt x="826243" y="912686"/>
                    <a:pt x="842952" y="872450"/>
                    <a:pt x="866237" y="832335"/>
                  </a:cubicBezTo>
                  <a:cubicBezTo>
                    <a:pt x="893744" y="1052333"/>
                    <a:pt x="871907" y="1246392"/>
                    <a:pt x="842832" y="1452757"/>
                  </a:cubicBezTo>
                  <a:close/>
                  <a:moveTo>
                    <a:pt x="824795" y="2629053"/>
                  </a:moveTo>
                  <a:cubicBezTo>
                    <a:pt x="777985" y="2313745"/>
                    <a:pt x="783233" y="2061354"/>
                    <a:pt x="804587" y="1840211"/>
                  </a:cubicBezTo>
                  <a:cubicBezTo>
                    <a:pt x="829621" y="1840633"/>
                    <a:pt x="854776" y="1838220"/>
                    <a:pt x="879568" y="1833153"/>
                  </a:cubicBezTo>
                  <a:cubicBezTo>
                    <a:pt x="899716" y="2051220"/>
                    <a:pt x="896218" y="2308558"/>
                    <a:pt x="824795" y="2629053"/>
                  </a:cubicBezTo>
                  <a:close/>
                  <a:moveTo>
                    <a:pt x="804768" y="1838763"/>
                  </a:moveTo>
                  <a:cubicBezTo>
                    <a:pt x="813756" y="1746167"/>
                    <a:pt x="825519" y="1659001"/>
                    <a:pt x="837463" y="1575031"/>
                  </a:cubicBezTo>
                  <a:cubicBezTo>
                    <a:pt x="840117" y="1576781"/>
                    <a:pt x="842832" y="1578470"/>
                    <a:pt x="845546" y="1580159"/>
                  </a:cubicBezTo>
                  <a:cubicBezTo>
                    <a:pt x="853087" y="1624798"/>
                    <a:pt x="860386" y="1671065"/>
                    <a:pt x="866780" y="1719263"/>
                  </a:cubicBezTo>
                  <a:cubicBezTo>
                    <a:pt x="838006" y="1755155"/>
                    <a:pt x="817194" y="1795873"/>
                    <a:pt x="804768" y="1838763"/>
                  </a:cubicBezTo>
                  <a:close/>
                  <a:moveTo>
                    <a:pt x="977412" y="1628658"/>
                  </a:moveTo>
                  <a:cubicBezTo>
                    <a:pt x="961246" y="1637043"/>
                    <a:pt x="945501" y="1646755"/>
                    <a:pt x="930421" y="1657975"/>
                  </a:cubicBezTo>
                  <a:cubicBezTo>
                    <a:pt x="910574" y="1672694"/>
                    <a:pt x="892779" y="1689162"/>
                    <a:pt x="877095" y="1706957"/>
                  </a:cubicBezTo>
                  <a:cubicBezTo>
                    <a:pt x="871485" y="1666058"/>
                    <a:pt x="865392" y="1626487"/>
                    <a:pt x="858938" y="1588182"/>
                  </a:cubicBezTo>
                  <a:cubicBezTo>
                    <a:pt x="872872" y="1596023"/>
                    <a:pt x="887471" y="1602961"/>
                    <a:pt x="902793" y="1608933"/>
                  </a:cubicBezTo>
                  <a:cubicBezTo>
                    <a:pt x="927404" y="1618464"/>
                    <a:pt x="952438" y="1624918"/>
                    <a:pt x="977412" y="1628658"/>
                  </a:cubicBezTo>
                  <a:close/>
                  <a:moveTo>
                    <a:pt x="880232" y="2770571"/>
                  </a:moveTo>
                  <a:cubicBezTo>
                    <a:pt x="871002" y="2770390"/>
                    <a:pt x="861592" y="2770269"/>
                    <a:pt x="852001" y="2770269"/>
                  </a:cubicBezTo>
                  <a:cubicBezTo>
                    <a:pt x="850855" y="2770269"/>
                    <a:pt x="849709" y="2770269"/>
                    <a:pt x="848562" y="2770269"/>
                  </a:cubicBezTo>
                  <a:cubicBezTo>
                    <a:pt x="841565" y="2733050"/>
                    <a:pt x="835291" y="2696675"/>
                    <a:pt x="829681" y="2661085"/>
                  </a:cubicBezTo>
                  <a:cubicBezTo>
                    <a:pt x="908101" y="2324543"/>
                    <a:pt x="912384" y="2056468"/>
                    <a:pt x="891331" y="1830499"/>
                  </a:cubicBezTo>
                  <a:cubicBezTo>
                    <a:pt x="934884" y="1819942"/>
                    <a:pt x="977050" y="1800759"/>
                    <a:pt x="1015295" y="1772408"/>
                  </a:cubicBezTo>
                  <a:cubicBezTo>
                    <a:pt x="1050222" y="1746529"/>
                    <a:pt x="1078755" y="1715282"/>
                    <a:pt x="1100772" y="1680656"/>
                  </a:cubicBezTo>
                  <a:cubicBezTo>
                    <a:pt x="1099083" y="1745986"/>
                    <a:pt x="1088708" y="1831223"/>
                    <a:pt x="1060054" y="1938296"/>
                  </a:cubicBezTo>
                  <a:cubicBezTo>
                    <a:pt x="1039726" y="2014242"/>
                    <a:pt x="1015657" y="2088922"/>
                    <a:pt x="992372" y="2161129"/>
                  </a:cubicBezTo>
                  <a:cubicBezTo>
                    <a:pt x="927344" y="2363029"/>
                    <a:pt x="865634" y="2554736"/>
                    <a:pt x="880232" y="2770571"/>
                  </a:cubicBezTo>
                  <a:close/>
                  <a:moveTo>
                    <a:pt x="815144" y="2770752"/>
                  </a:moveTo>
                  <a:cubicBezTo>
                    <a:pt x="814359" y="2757722"/>
                    <a:pt x="813515" y="2744692"/>
                    <a:pt x="812429" y="2731783"/>
                  </a:cubicBezTo>
                  <a:cubicBezTo>
                    <a:pt x="815867" y="2718331"/>
                    <a:pt x="819306" y="2704940"/>
                    <a:pt x="822563" y="2691729"/>
                  </a:cubicBezTo>
                  <a:cubicBezTo>
                    <a:pt x="826846" y="2717547"/>
                    <a:pt x="831491" y="2743788"/>
                    <a:pt x="836498" y="2770450"/>
                  </a:cubicBezTo>
                  <a:cubicBezTo>
                    <a:pt x="829259" y="2770450"/>
                    <a:pt x="822141" y="2770571"/>
                    <a:pt x="815144" y="2770752"/>
                  </a:cubicBezTo>
                  <a:close/>
                  <a:moveTo>
                    <a:pt x="803019" y="2767675"/>
                  </a:moveTo>
                  <a:cubicBezTo>
                    <a:pt x="803079" y="2768821"/>
                    <a:pt x="803139" y="2769968"/>
                    <a:pt x="803200" y="2771114"/>
                  </a:cubicBezTo>
                  <a:cubicBezTo>
                    <a:pt x="802838" y="2771114"/>
                    <a:pt x="802415" y="2771114"/>
                    <a:pt x="802053" y="2771174"/>
                  </a:cubicBezTo>
                  <a:cubicBezTo>
                    <a:pt x="802355" y="2769968"/>
                    <a:pt x="802717" y="2768821"/>
                    <a:pt x="803019" y="2767675"/>
                  </a:cubicBezTo>
                  <a:close/>
                  <a:moveTo>
                    <a:pt x="510271" y="1196987"/>
                  </a:moveTo>
                  <a:cubicBezTo>
                    <a:pt x="541096" y="1241687"/>
                    <a:pt x="582719" y="1279871"/>
                    <a:pt x="633994" y="1307137"/>
                  </a:cubicBezTo>
                  <a:cubicBezTo>
                    <a:pt x="688405" y="1336092"/>
                    <a:pt x="747039" y="1349182"/>
                    <a:pt x="804587" y="1348217"/>
                  </a:cubicBezTo>
                  <a:cubicBezTo>
                    <a:pt x="810197" y="1381937"/>
                    <a:pt x="816471" y="1416744"/>
                    <a:pt x="822985" y="1452696"/>
                  </a:cubicBezTo>
                  <a:cubicBezTo>
                    <a:pt x="792341" y="1453299"/>
                    <a:pt x="762120" y="1457944"/>
                    <a:pt x="733104" y="1466390"/>
                  </a:cubicBezTo>
                  <a:cubicBezTo>
                    <a:pt x="756811" y="1505479"/>
                    <a:pt x="788300" y="1540044"/>
                    <a:pt x="826484" y="1567551"/>
                  </a:cubicBezTo>
                  <a:cubicBezTo>
                    <a:pt x="784620" y="1861082"/>
                    <a:pt x="744083" y="2192315"/>
                    <a:pt x="817556" y="2660783"/>
                  </a:cubicBezTo>
                  <a:cubicBezTo>
                    <a:pt x="814782" y="2672727"/>
                    <a:pt x="812007" y="2684671"/>
                    <a:pt x="808991" y="2696856"/>
                  </a:cubicBezTo>
                  <a:cubicBezTo>
                    <a:pt x="786671" y="2491698"/>
                    <a:pt x="722849" y="2298363"/>
                    <a:pt x="660777" y="2110397"/>
                  </a:cubicBezTo>
                  <a:cubicBezTo>
                    <a:pt x="567397" y="1827664"/>
                    <a:pt x="471182" y="1536243"/>
                    <a:pt x="510271" y="1196987"/>
                  </a:cubicBezTo>
                  <a:close/>
                </a:path>
              </a:pathLst>
            </a:custGeom>
            <a:solidFill>
              <a:srgbClr val="B2E7E7"/>
            </a:solidFill>
            <a:ln w="6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95" name="Graphic 494">
              <a:extLst>
                <a:ext uri="{FF2B5EF4-FFF2-40B4-BE49-F238E27FC236}">
                  <a16:creationId xmlns:a16="http://schemas.microsoft.com/office/drawing/2014/main" id="{D78DCC9A-5050-4F54-ABEC-5C1D93F80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54326" y="1275606"/>
              <a:ext cx="3137603" cy="3132348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EC36F276-8329-46CA-A2A8-1328A7FCA5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E48ADE-7190-40E7-8D3B-EDF3C8E83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787878"/>
                </a:solidFill>
                <a:latin typeface="+mn-lt"/>
                <a:cs typeface="Arial" pitchFamily="34" charset="0"/>
              </a:rPr>
              <a:t>© 2023 </a:t>
            </a: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  <p:sldLayoutId id="2147483768" r:id="rId3"/>
    <p:sldLayoutId id="2147483843" r:id="rId4"/>
    <p:sldLayoutId id="2147483839" r:id="rId5"/>
    <p:sldLayoutId id="2147483802" r:id="rId6"/>
    <p:sldLayoutId id="214748379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C144D-8324-4169-A0CD-3C427B16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139702"/>
            <a:ext cx="7420668" cy="1305174"/>
          </a:xfrm>
        </p:spPr>
        <p:txBody>
          <a:bodyPr/>
          <a:lstStyle/>
          <a:p>
            <a:r>
              <a:rPr lang="en-US" sz="3200" dirty="0"/>
              <a:t>Understanding the meaning and implications of Expand My Results in Primo VE</a:t>
            </a:r>
            <a:endParaRPr lang="LID4096" sz="3200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3DA6DEA-542D-ECE1-0E08-9989A6DC1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31" y="25376"/>
            <a:ext cx="2499977" cy="2042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917D8-1272-2E8C-F4BB-4ED4A2BBF015}"/>
              </a:ext>
            </a:extLst>
          </p:cNvPr>
          <p:cNvSpPr txBox="1"/>
          <p:nvPr/>
        </p:nvSpPr>
        <p:spPr>
          <a:xfrm>
            <a:off x="555907" y="568300"/>
            <a:ext cx="1324402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Managing</a:t>
            </a:r>
          </a:p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Electronic</a:t>
            </a:r>
          </a:p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Resources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697F39-AB09-0F03-A823-00065C7E1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3639174"/>
            <a:ext cx="4680519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78229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sample articles in the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16423"/>
          </a:xfrm>
        </p:spPr>
        <p:txBody>
          <a:bodyPr>
            <a:normAutofit/>
          </a:bodyPr>
          <a:lstStyle/>
          <a:p>
            <a:r>
              <a:rPr lang="en-US" sz="2000" dirty="0"/>
              <a:t>This article </a:t>
            </a:r>
            <a:r>
              <a:rPr lang="en-US" sz="2000" dirty="0">
                <a:highlight>
                  <a:srgbClr val="FFFF00"/>
                </a:highlight>
              </a:rPr>
              <a:t>is</a:t>
            </a:r>
            <a:r>
              <a:rPr lang="en-US" sz="2000" dirty="0"/>
              <a:t> found in CDI.  </a:t>
            </a:r>
          </a:p>
          <a:p>
            <a:r>
              <a:rPr lang="en-US" sz="2000" dirty="0"/>
              <a:t>The reason it is found is because it is within the coverage of the journal.</a:t>
            </a:r>
          </a:p>
          <a:p>
            <a:r>
              <a:rPr lang="en-US" sz="2000" dirty="0"/>
              <a:t>The journal coverage is available from Jan. 1, 2014, volume 28 issue 1.</a:t>
            </a:r>
          </a:p>
          <a:p>
            <a:r>
              <a:rPr lang="en-US" sz="2000" dirty="0"/>
              <a:t>The article is in Vol. 28. </a:t>
            </a:r>
            <a:br>
              <a:rPr lang="en-US" sz="2000" dirty="0"/>
            </a:b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SCHIFFMAN, E. et al. Diagnostic Criteria for Temporomandibular Disorders (DC/TMD) for Clinical and Research Applications: recommendations of the International RDC/TMD Consortium Network and Orofacial Pain Special Interest Group. </a:t>
            </a:r>
            <a:r>
              <a:rPr lang="en-US" b="1" dirty="0"/>
              <a:t>Journal of oral &amp; facial pain and headache, </a:t>
            </a:r>
            <a:r>
              <a:rPr lang="en-US" b="1" dirty="0">
                <a:highlight>
                  <a:srgbClr val="FFFF00"/>
                </a:highlight>
              </a:rPr>
              <a:t>v. 28</a:t>
            </a:r>
            <a:r>
              <a:rPr lang="en-US" b="1" dirty="0"/>
              <a:t>, n. 1, p. 6–27, 2014.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0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sample articles in the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16423"/>
          </a:xfrm>
        </p:spPr>
        <p:txBody>
          <a:bodyPr>
            <a:normAutofit/>
          </a:bodyPr>
          <a:lstStyle/>
          <a:p>
            <a:r>
              <a:rPr lang="en-US" sz="2000" dirty="0"/>
              <a:t>This article is </a:t>
            </a:r>
            <a:r>
              <a:rPr lang="en-US" sz="2000" dirty="0">
                <a:highlight>
                  <a:srgbClr val="FFFF00"/>
                </a:highlight>
              </a:rPr>
              <a:t>not</a:t>
            </a:r>
            <a:r>
              <a:rPr lang="en-US" sz="2000" dirty="0"/>
              <a:t> found in CDI.  </a:t>
            </a:r>
          </a:p>
          <a:p>
            <a:r>
              <a:rPr lang="en-US" sz="2000" dirty="0"/>
              <a:t>The reason it is not found is because it is not within the coverage of the journal.</a:t>
            </a:r>
          </a:p>
          <a:p>
            <a:r>
              <a:rPr lang="en-US" sz="2000" dirty="0"/>
              <a:t>The journal coverage is available from Jan. 1, 2014, volume 28 issue 1.</a:t>
            </a:r>
          </a:p>
          <a:p>
            <a:r>
              <a:rPr lang="en-US" sz="2000" dirty="0"/>
              <a:t>The article is in Vol. 27. </a:t>
            </a:r>
            <a:br>
              <a:rPr lang="en-US" sz="2000" dirty="0"/>
            </a:b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MANFREDINI, D. et al. Epidemiology of bruxism in adults: a systematic review of the literature. </a:t>
            </a:r>
            <a:r>
              <a:rPr lang="en-US" b="1" dirty="0"/>
              <a:t>Journal of oral &amp; facial pain and headache, </a:t>
            </a:r>
            <a:r>
              <a:rPr lang="en-US" b="1" dirty="0">
                <a:highlight>
                  <a:srgbClr val="FFFF00"/>
                </a:highlight>
              </a:rPr>
              <a:t>v. 27</a:t>
            </a:r>
            <a:r>
              <a:rPr lang="en-US" b="1" dirty="0"/>
              <a:t>, n. 2, p. 99–110,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4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sample articles in the journal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306A1C-5CF3-653F-A019-662D986AC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187"/>
            <a:ext cx="9144000" cy="2636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C25941-28CB-69D3-B7F4-F09ACA97C0C9}"/>
              </a:ext>
            </a:extLst>
          </p:cNvPr>
          <p:cNvSpPr/>
          <p:nvPr/>
        </p:nvSpPr>
        <p:spPr>
          <a:xfrm>
            <a:off x="827584" y="2541014"/>
            <a:ext cx="504056" cy="2517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3B2E5-98B7-4F06-F2E7-796864103DA4}"/>
              </a:ext>
            </a:extLst>
          </p:cNvPr>
          <p:cNvSpPr/>
          <p:nvPr/>
        </p:nvSpPr>
        <p:spPr>
          <a:xfrm>
            <a:off x="179511" y="3472171"/>
            <a:ext cx="8784973" cy="467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CEFAC55-41BD-F2AE-B908-F7BD27FE2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r>
              <a:rPr lang="en-US" sz="2000" dirty="0"/>
              <a:t>Only articles within the coverage of the journal will be found when searching CDI (unless, as we will soon see, “Expand My Results” is checked)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703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00" y="3319778"/>
            <a:ext cx="9036496" cy="1240583"/>
          </a:xfrm>
        </p:spPr>
        <p:txBody>
          <a:bodyPr/>
          <a:lstStyle/>
          <a:p>
            <a:pPr algn="ctr"/>
            <a:r>
              <a:rPr lang="en-US" dirty="0"/>
              <a:t>The "Expand My Results" in Primo VE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9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6EC00DD-B4DB-05B3-7D41-47B1FD44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72" y="1261746"/>
            <a:ext cx="6948263" cy="35422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"Expand My Results" in Primo 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432047"/>
          </a:xfrm>
        </p:spPr>
        <p:txBody>
          <a:bodyPr>
            <a:normAutofit/>
          </a:bodyPr>
          <a:lstStyle/>
          <a:p>
            <a:r>
              <a:rPr lang="en-US" sz="2000" dirty="0"/>
              <a:t>Here we do find the article which is within the coverage of the resource.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60415-6584-149F-BCEA-AE9BEB724640}"/>
              </a:ext>
            </a:extLst>
          </p:cNvPr>
          <p:cNvSpPr txBox="1"/>
          <p:nvPr/>
        </p:nvSpPr>
        <p:spPr>
          <a:xfrm>
            <a:off x="499152" y="4219223"/>
            <a:ext cx="209979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Note that “Expand My Results” is not checked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8E7BA5-E667-CB10-B2B8-7BBE568AEB54}"/>
              </a:ext>
            </a:extLst>
          </p:cNvPr>
          <p:cNvCxnSpPr>
            <a:cxnSpLocks/>
          </p:cNvCxnSpPr>
          <p:nvPr/>
        </p:nvCxnSpPr>
        <p:spPr>
          <a:xfrm flipV="1">
            <a:off x="1475656" y="3075806"/>
            <a:ext cx="0" cy="11434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5053C43-E96D-0901-8D73-70CABF0387A0}"/>
              </a:ext>
            </a:extLst>
          </p:cNvPr>
          <p:cNvSpPr/>
          <p:nvPr/>
        </p:nvSpPr>
        <p:spPr>
          <a:xfrm>
            <a:off x="3746324" y="3955270"/>
            <a:ext cx="273630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4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6A8056-7A42-468A-C74B-9CB92BA0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7614"/>
            <a:ext cx="7884367" cy="3378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"Expand My Results" in Primo 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432047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Here we do not find the article which is not within the coverage of the resource.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60415-6584-149F-BCEA-AE9BEB724640}"/>
              </a:ext>
            </a:extLst>
          </p:cNvPr>
          <p:cNvSpPr txBox="1"/>
          <p:nvPr/>
        </p:nvSpPr>
        <p:spPr>
          <a:xfrm>
            <a:off x="539551" y="4219223"/>
            <a:ext cx="21602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Note that “Expand My Results” is not checked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8E7BA5-E667-CB10-B2B8-7BBE568AEB54}"/>
              </a:ext>
            </a:extLst>
          </p:cNvPr>
          <p:cNvCxnSpPr>
            <a:cxnSpLocks/>
          </p:cNvCxnSpPr>
          <p:nvPr/>
        </p:nvCxnSpPr>
        <p:spPr>
          <a:xfrm flipV="1">
            <a:off x="1331640" y="3219822"/>
            <a:ext cx="0" cy="9994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97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"Expand My Results" in Primo 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960440"/>
          </a:xfrm>
        </p:spPr>
        <p:txBody>
          <a:bodyPr>
            <a:normAutofit/>
          </a:bodyPr>
          <a:lstStyle/>
          <a:p>
            <a:r>
              <a:rPr lang="en-US" sz="2200" dirty="0"/>
              <a:t>If, however, we search for the article which is not within coverage of the resource in Alma, and we </a:t>
            </a:r>
            <a:r>
              <a:rPr lang="en-US" sz="2200" b="1" dirty="0"/>
              <a:t>do</a:t>
            </a:r>
            <a:r>
              <a:rPr lang="en-US" sz="2200" dirty="0"/>
              <a:t> check “Expand My Results” in Primo VE, then we will find the article.</a:t>
            </a:r>
          </a:p>
          <a:p>
            <a:r>
              <a:rPr lang="en-US" sz="2200" dirty="0"/>
              <a:t>The “Expand My Results” allows the end user to see all results answering the search query, regardless of whether the institution has access to the resources in the results.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388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094CA-980B-E5F5-F391-B3F7DF9FB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876"/>
            <a:ext cx="9144000" cy="3238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"Expand My Results" in Primo 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504056"/>
          </a:xfrm>
        </p:spPr>
        <p:txBody>
          <a:bodyPr>
            <a:normAutofit/>
          </a:bodyPr>
          <a:lstStyle/>
          <a:p>
            <a:r>
              <a:rPr lang="en-US" sz="2200" dirty="0"/>
              <a:t>Now we do find the article, but with “No Online Access”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EC19D-BFAA-7A35-85EA-F72612E922BD}"/>
              </a:ext>
            </a:extLst>
          </p:cNvPr>
          <p:cNvSpPr txBox="1"/>
          <p:nvPr/>
        </p:nvSpPr>
        <p:spPr>
          <a:xfrm>
            <a:off x="179512" y="4219223"/>
            <a:ext cx="21602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Note that “Expand My Results” is checked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C6114E-7BD8-1494-C1E9-DB35A3F00A26}"/>
              </a:ext>
            </a:extLst>
          </p:cNvPr>
          <p:cNvCxnSpPr>
            <a:cxnSpLocks/>
          </p:cNvCxnSpPr>
          <p:nvPr/>
        </p:nvCxnSpPr>
        <p:spPr>
          <a:xfrm flipV="1">
            <a:off x="971601" y="3435846"/>
            <a:ext cx="0" cy="7833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56FE22-0E25-4C4D-28D1-893CDB7C3E37}"/>
              </a:ext>
            </a:extLst>
          </p:cNvPr>
          <p:cNvSpPr txBox="1"/>
          <p:nvPr/>
        </p:nvSpPr>
        <p:spPr>
          <a:xfrm>
            <a:off x="4716021" y="4297856"/>
            <a:ext cx="424846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There is no access to the article because it is not  within the coverage of the resource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196E7A-2158-A972-7293-327F9B4B8AC9}"/>
              </a:ext>
            </a:extLst>
          </p:cNvPr>
          <p:cNvCxnSpPr>
            <a:cxnSpLocks/>
          </p:cNvCxnSpPr>
          <p:nvPr/>
        </p:nvCxnSpPr>
        <p:spPr>
          <a:xfrm flipV="1">
            <a:off x="3995936" y="4360123"/>
            <a:ext cx="0" cy="3294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07F1ED-4DF1-2630-A5E3-4C76926C45D6}"/>
              </a:ext>
            </a:extLst>
          </p:cNvPr>
          <p:cNvCxnSpPr>
            <a:cxnSpLocks/>
          </p:cNvCxnSpPr>
          <p:nvPr/>
        </p:nvCxnSpPr>
        <p:spPr>
          <a:xfrm flipH="1">
            <a:off x="3995936" y="4689544"/>
            <a:ext cx="72008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82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3319778"/>
            <a:ext cx="8221991" cy="1240583"/>
          </a:xfrm>
        </p:spPr>
        <p:txBody>
          <a:bodyPr/>
          <a:lstStyle/>
          <a:p>
            <a:pPr algn="ctr"/>
            <a:r>
              <a:rPr lang="en-US" dirty="0"/>
              <a:t>Removing the "Expand My Results" from Primo VE</a:t>
            </a:r>
          </a:p>
        </p:txBody>
      </p:sp>
    </p:spTree>
    <p:extLst>
      <p:ext uri="{BB962C8B-B14F-4D97-AF65-F5344CB8AC3E}">
        <p14:creationId xmlns:p14="http://schemas.microsoft.com/office/powerpoint/2010/main" val="1616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the "Expand My Results" from Primo 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32447"/>
          </a:xfrm>
        </p:spPr>
        <p:txBody>
          <a:bodyPr>
            <a:normAutofit/>
          </a:bodyPr>
          <a:lstStyle/>
          <a:p>
            <a:r>
              <a:rPr lang="en-US" dirty="0"/>
              <a:t>To remove the “Expand My Results”: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Navigate to “Configuration &gt; Discovery &gt; Search Configuration &gt; Search Profiles”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Edit any search profiles that include "Central Index"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Uncheck the "Filter by Availability" 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Save. </a:t>
            </a:r>
          </a:p>
        </p:txBody>
      </p:sp>
    </p:spTree>
    <p:extLst>
      <p:ext uri="{BB962C8B-B14F-4D97-AF65-F5344CB8AC3E}">
        <p14:creationId xmlns:p14="http://schemas.microsoft.com/office/powerpoint/2010/main" val="26096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024" y="539029"/>
            <a:ext cx="5552815" cy="4105968"/>
          </a:xfrm>
        </p:spPr>
        <p:txBody>
          <a:bodyPr>
            <a:noAutofit/>
          </a:bodyPr>
          <a:lstStyle/>
          <a:p>
            <a:r>
              <a:rPr lang="en-US" sz="2000" dirty="0"/>
              <a:t>The question</a:t>
            </a:r>
          </a:p>
          <a:p>
            <a:r>
              <a:rPr lang="en-US" sz="2000" dirty="0"/>
              <a:t>The active portfolio for the journal</a:t>
            </a:r>
          </a:p>
          <a:p>
            <a:r>
              <a:rPr lang="en-US" sz="2000" dirty="0"/>
              <a:t>The two sample articles in the journal</a:t>
            </a:r>
          </a:p>
          <a:p>
            <a:r>
              <a:rPr lang="en-US" sz="2000" dirty="0"/>
              <a:t>The "Expand My Results" in Primo VE</a:t>
            </a:r>
          </a:p>
          <a:p>
            <a:r>
              <a:rPr lang="en-US" sz="2000" dirty="0"/>
              <a:t>Removing the "Expand My Results" from Primo VE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5FB6E256-5D04-4E4F-AEC3-810E1D0E5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  <p:sp>
        <p:nvSpPr>
          <p:cNvPr id="161" name="Slide Number Placeholder 1">
            <a:extLst>
              <a:ext uri="{FF2B5EF4-FFF2-40B4-BE49-F238E27FC236}">
                <a16:creationId xmlns:a16="http://schemas.microsoft.com/office/drawing/2014/main" id="{C997373C-E1C7-44CA-9AEA-B64DD1A18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19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04D37E-252F-0AFC-D516-2FD0D409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895475"/>
            <a:ext cx="1905000" cy="13525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the "Expand My Results" from Primo 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3"/>
          </a:xfrm>
        </p:spPr>
        <p:txBody>
          <a:bodyPr>
            <a:normAutofit/>
          </a:bodyPr>
          <a:lstStyle/>
          <a:p>
            <a:r>
              <a:rPr lang="en-US" dirty="0"/>
              <a:t>Navigate to “Configuration &gt; Discovery &gt; Search Configuration &gt; Search Profiles”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C12A4-29DC-2D8C-4B87-E29464682583}"/>
              </a:ext>
            </a:extLst>
          </p:cNvPr>
          <p:cNvSpPr/>
          <p:nvPr/>
        </p:nvSpPr>
        <p:spPr>
          <a:xfrm>
            <a:off x="3705052" y="2139702"/>
            <a:ext cx="10801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2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226041-8848-27C1-34D9-9BA0659C5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961"/>
            <a:ext cx="9144000" cy="1033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the "Expand My Results" from Primo 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r>
              <a:rPr lang="en-US" dirty="0"/>
              <a:t>Edit any search profiles that include "Central Index".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C0AC31-24DC-6B5B-488B-4A1A9B1F8BEB}"/>
              </a:ext>
            </a:extLst>
          </p:cNvPr>
          <p:cNvSpPr/>
          <p:nvPr/>
        </p:nvSpPr>
        <p:spPr>
          <a:xfrm>
            <a:off x="179512" y="2427734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9BAD97-68FA-984E-9451-D5F6967AE849}"/>
              </a:ext>
            </a:extLst>
          </p:cNvPr>
          <p:cNvSpPr/>
          <p:nvPr/>
        </p:nvSpPr>
        <p:spPr>
          <a:xfrm>
            <a:off x="8460432" y="2859782"/>
            <a:ext cx="426272" cy="203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7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58D35-7047-739C-B3B6-99B75F185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607"/>
            <a:ext cx="9144000" cy="1810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the "Expand My Results" from Primo 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r>
              <a:rPr lang="en-US" dirty="0"/>
              <a:t>Uncheck the "Filter by Availability" option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0B34D6-60DD-87D9-E817-19C169167A0D}"/>
              </a:ext>
            </a:extLst>
          </p:cNvPr>
          <p:cNvCxnSpPr/>
          <p:nvPr/>
        </p:nvCxnSpPr>
        <p:spPr>
          <a:xfrm>
            <a:off x="4499992" y="2427734"/>
            <a:ext cx="21602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893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the "Expand My Results" from Primo 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r>
              <a:rPr lang="en-US" dirty="0"/>
              <a:t>Appearance before unchecking the "Filter by Availability" option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8F50A8-27F5-77C8-B2C6-CC4F2391E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7614"/>
            <a:ext cx="7596336" cy="33954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0A5D56-6728-C4E7-EEB8-976DC96E0D8A}"/>
              </a:ext>
            </a:extLst>
          </p:cNvPr>
          <p:cNvSpPr/>
          <p:nvPr/>
        </p:nvSpPr>
        <p:spPr>
          <a:xfrm>
            <a:off x="899592" y="2859782"/>
            <a:ext cx="129614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8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the "Expand My Results" from Primo 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r>
              <a:rPr lang="en-US" dirty="0"/>
              <a:t>Appearance after unchecking the "Filter by Availability" option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2ABF4-5A02-6779-8CB9-AEB9F0F2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648"/>
            <a:ext cx="9144000" cy="34063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B0509F-BFE7-EE93-31B2-C9FB00C4DF7C}"/>
              </a:ext>
            </a:extLst>
          </p:cNvPr>
          <p:cNvSpPr/>
          <p:nvPr/>
        </p:nvSpPr>
        <p:spPr>
          <a:xfrm>
            <a:off x="3275856" y="4299942"/>
            <a:ext cx="122413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2DAEE-A24D-54B7-7248-E87D00F7D488}"/>
              </a:ext>
            </a:extLst>
          </p:cNvPr>
          <p:cNvSpPr txBox="1"/>
          <p:nvPr/>
        </p:nvSpPr>
        <p:spPr>
          <a:xfrm>
            <a:off x="6804248" y="4083918"/>
            <a:ext cx="21602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It behaves as if “Expand My Results” is checked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3B75AD-2000-3E0D-1A37-FF087A7AA86E}"/>
              </a:ext>
            </a:extLst>
          </p:cNvPr>
          <p:cNvCxnSpPr/>
          <p:nvPr/>
        </p:nvCxnSpPr>
        <p:spPr>
          <a:xfrm flipH="1">
            <a:off x="4608004" y="4443958"/>
            <a:ext cx="21962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606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</p:spTree>
    <p:extLst>
      <p:ext uri="{BB962C8B-B14F-4D97-AF65-F5344CB8AC3E}">
        <p14:creationId xmlns:p14="http://schemas.microsoft.com/office/powerpoint/2010/main" val="58537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4"/>
          </a:xfrm>
        </p:spPr>
        <p:txBody>
          <a:bodyPr>
            <a:normAutofit/>
          </a:bodyPr>
          <a:lstStyle/>
          <a:p>
            <a:r>
              <a:rPr lang="en-US" dirty="0"/>
              <a:t>We have a subscription to the journal “Journal of oral &amp; facial pain and headache” (ISSN: 2333-0376).  The portfolio in Alma in active.  I see some of the articles from this journal when I search CDI in Primo.  But other articles I do not see.  How come?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2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example, I do see this when searching CDI: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/>
              <a:t>SCHIFFMAN, E. et al. Diagnostic Criteria for Temporomandibular Disorders (DC/TMD) for Clinical and Research Applications: recommendations of the International RDC/TMD Consortium Network and Orofacial Pain Special Interest Group. </a:t>
            </a:r>
            <a:r>
              <a:rPr lang="en-US" b="1" dirty="0"/>
              <a:t>Journal of oral &amp; facial pain and headache, v. 28, n. 1, p. 6–27, 2014.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But I do not see this when searching CDI: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/>
              <a:t>MANFREDINI, D. et al. Epidemiology of bruxism in adults: a systematic review of the literature. </a:t>
            </a:r>
            <a:r>
              <a:rPr lang="en-US" b="1" dirty="0"/>
              <a:t>Journal of oral &amp; facial pain and headache, v. 27, n. 2, p. 99–110, 2013.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active portfolio for the journal</a:t>
            </a:r>
          </a:p>
        </p:txBody>
      </p:sp>
    </p:spTree>
    <p:extLst>
      <p:ext uri="{BB962C8B-B14F-4D97-AF65-F5344CB8AC3E}">
        <p14:creationId xmlns:p14="http://schemas.microsoft.com/office/powerpoint/2010/main" val="386445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active portfolio for the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03199"/>
          </a:xfrm>
        </p:spPr>
        <p:txBody>
          <a:bodyPr>
            <a:normAutofit/>
          </a:bodyPr>
          <a:lstStyle/>
          <a:p>
            <a:r>
              <a:rPr lang="en-US" dirty="0"/>
              <a:t>Here is the active portfolio of the journal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C0E3E-42DE-7794-F7FA-9C82BA3A8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750"/>
            <a:ext cx="9144000" cy="299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707AB-10B4-7061-7B80-D90FF7BACDF8}"/>
              </a:ext>
            </a:extLst>
          </p:cNvPr>
          <p:cNvSpPr txBox="1"/>
          <p:nvPr/>
        </p:nvSpPr>
        <p:spPr>
          <a:xfrm>
            <a:off x="4932040" y="3147814"/>
            <a:ext cx="324036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As we can see here, the resource is available from Jan. 1, 2014, volume 28 issue 1.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48A24F-4B7A-F157-6877-8DBAB162811A}"/>
              </a:ext>
            </a:extLst>
          </p:cNvPr>
          <p:cNvCxnSpPr>
            <a:cxnSpLocks/>
          </p:cNvCxnSpPr>
          <p:nvPr/>
        </p:nvCxnSpPr>
        <p:spPr>
          <a:xfrm flipH="1">
            <a:off x="1943708" y="3651870"/>
            <a:ext cx="298833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3A2079-DFE4-E74B-5166-E4C77D44B941}"/>
              </a:ext>
            </a:extLst>
          </p:cNvPr>
          <p:cNvCxnSpPr>
            <a:cxnSpLocks/>
          </p:cNvCxnSpPr>
          <p:nvPr/>
        </p:nvCxnSpPr>
        <p:spPr>
          <a:xfrm flipV="1">
            <a:off x="1943708" y="2859782"/>
            <a:ext cx="0" cy="800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01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54A250-FAAC-E922-36EB-241FE8D53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107"/>
            <a:ext cx="9144000" cy="2636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active portfolio for the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03199"/>
          </a:xfrm>
        </p:spPr>
        <p:txBody>
          <a:bodyPr>
            <a:normAutofit/>
          </a:bodyPr>
          <a:lstStyle/>
          <a:p>
            <a:r>
              <a:rPr lang="en-US" dirty="0"/>
              <a:t>Here is the “coverage” tab of the active portfolio of the journal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707AB-10B4-7061-7B80-D90FF7BACDF8}"/>
              </a:ext>
            </a:extLst>
          </p:cNvPr>
          <p:cNvSpPr txBox="1"/>
          <p:nvPr/>
        </p:nvSpPr>
        <p:spPr>
          <a:xfrm>
            <a:off x="4932040" y="3736652"/>
            <a:ext cx="324036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Here we see that the resource is available from Jan. 1, 2014, volume 28 issue 1.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48A24F-4B7A-F157-6877-8DBAB162811A}"/>
              </a:ext>
            </a:extLst>
          </p:cNvPr>
          <p:cNvCxnSpPr>
            <a:cxnSpLocks/>
          </p:cNvCxnSpPr>
          <p:nvPr/>
        </p:nvCxnSpPr>
        <p:spPr>
          <a:xfrm flipH="1">
            <a:off x="3923928" y="4240708"/>
            <a:ext cx="100811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3A2079-DFE4-E74B-5166-E4C77D44B941}"/>
              </a:ext>
            </a:extLst>
          </p:cNvPr>
          <p:cNvCxnSpPr>
            <a:cxnSpLocks/>
          </p:cNvCxnSpPr>
          <p:nvPr/>
        </p:nvCxnSpPr>
        <p:spPr>
          <a:xfrm flipV="1">
            <a:off x="3931612" y="3219822"/>
            <a:ext cx="0" cy="1020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23717B1-8054-FEAB-8DCA-8F65B6BBEF62}"/>
              </a:ext>
            </a:extLst>
          </p:cNvPr>
          <p:cNvSpPr/>
          <p:nvPr/>
        </p:nvSpPr>
        <p:spPr>
          <a:xfrm>
            <a:off x="827584" y="1820934"/>
            <a:ext cx="504056" cy="2517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7D3417-E25E-B988-AD55-542CCF88A124}"/>
              </a:ext>
            </a:extLst>
          </p:cNvPr>
          <p:cNvSpPr/>
          <p:nvPr/>
        </p:nvSpPr>
        <p:spPr>
          <a:xfrm>
            <a:off x="179511" y="2752091"/>
            <a:ext cx="8784973" cy="467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0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3319778"/>
            <a:ext cx="8221991" cy="1240583"/>
          </a:xfrm>
        </p:spPr>
        <p:txBody>
          <a:bodyPr/>
          <a:lstStyle/>
          <a:p>
            <a:r>
              <a:rPr lang="en-US" dirty="0"/>
              <a:t>The two sample articles in the journal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9770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2739</TotalTime>
  <Words>987</Words>
  <Application>Microsoft Office PowerPoint</Application>
  <PresentationFormat>On-screen Show (16:9)</PresentationFormat>
  <Paragraphs>84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Avenir Next LT Pro</vt:lpstr>
      <vt:lpstr>Calibri</vt:lpstr>
      <vt:lpstr>Calibri Light</vt:lpstr>
      <vt:lpstr>IGeLU_2016_16X9 (1)</vt:lpstr>
      <vt:lpstr>Understanding the meaning and implications of Expand My Results in Primo VE</vt:lpstr>
      <vt:lpstr>PowerPoint Presentation</vt:lpstr>
      <vt:lpstr>The question</vt:lpstr>
      <vt:lpstr>The question</vt:lpstr>
      <vt:lpstr>The question</vt:lpstr>
      <vt:lpstr>The active portfolio for the journal</vt:lpstr>
      <vt:lpstr>The active portfolio for the journal</vt:lpstr>
      <vt:lpstr>The active portfolio for the journal</vt:lpstr>
      <vt:lpstr>The two sample articles in the journal </vt:lpstr>
      <vt:lpstr>The two sample articles in the journal</vt:lpstr>
      <vt:lpstr>The two sample articles in the journal</vt:lpstr>
      <vt:lpstr>The two sample articles in the journal</vt:lpstr>
      <vt:lpstr>The "Expand My Results" in Primo VE </vt:lpstr>
      <vt:lpstr>The "Expand My Results" in Primo VE</vt:lpstr>
      <vt:lpstr>The "Expand My Results" in Primo VE</vt:lpstr>
      <vt:lpstr>The "Expand My Results" in Primo VE</vt:lpstr>
      <vt:lpstr>The "Expand My Results" in Primo VE</vt:lpstr>
      <vt:lpstr>Removing the "Expand My Results" from Primo VE</vt:lpstr>
      <vt:lpstr>Removing the "Expand My Results" from Primo VE</vt:lpstr>
      <vt:lpstr>Removing the "Expand My Results" from Primo VE</vt:lpstr>
      <vt:lpstr>Removing the "Expand My Results" from Primo VE</vt:lpstr>
      <vt:lpstr>Removing the "Expand My Results" from Primo VE</vt:lpstr>
      <vt:lpstr>Removing the "Expand My Results" from Primo VE</vt:lpstr>
      <vt:lpstr>Removing the "Expand My Results" from Primo VE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86</cp:revision>
  <dcterms:created xsi:type="dcterms:W3CDTF">2021-11-30T14:32:13Z</dcterms:created>
  <dcterms:modified xsi:type="dcterms:W3CDTF">2023-10-04T14:23:59Z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0x0101002D4216B00C96C34F9FEB40E34BEB6B05</vt:lpwstr>
  </property>
</Properties>
</file>