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4622" r:id="rId5"/>
    <p:sldId id="4619" r:id="rId6"/>
    <p:sldId id="4642" r:id="rId7"/>
    <p:sldId id="4643" r:id="rId8"/>
    <p:sldId id="4644" r:id="rId9"/>
    <p:sldId id="1788" r:id="rId10"/>
    <p:sldId id="1865" r:id="rId11"/>
    <p:sldId id="4646" r:id="rId12"/>
    <p:sldId id="4647" r:id="rId13"/>
    <p:sldId id="1928" r:id="rId14"/>
    <p:sldId id="1939" r:id="rId15"/>
    <p:sldId id="4648" r:id="rId16"/>
    <p:sldId id="4649" r:id="rId17"/>
    <p:sldId id="4650" r:id="rId18"/>
    <p:sldId id="4651" r:id="rId19"/>
    <p:sldId id="4652" r:id="rId20"/>
    <p:sldId id="4653" r:id="rId21"/>
    <p:sldId id="1938" r:id="rId22"/>
    <p:sldId id="1929" r:id="rId23"/>
    <p:sldId id="4654" r:id="rId24"/>
    <p:sldId id="4655" r:id="rId25"/>
    <p:sldId id="1941" r:id="rId26"/>
    <p:sldId id="1942" r:id="rId27"/>
    <p:sldId id="4635" r:id="rId28"/>
    <p:sldId id="4636" r:id="rId29"/>
    <p:sldId id="4656" r:id="rId30"/>
    <p:sldId id="1692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FDA"/>
    <a:srgbClr val="5CAFFF"/>
    <a:srgbClr val="7CCAB7"/>
    <a:srgbClr val="DCF1EC"/>
    <a:srgbClr val="ABDDD1"/>
    <a:srgbClr val="78486A"/>
    <a:srgbClr val="486AE5"/>
    <a:srgbClr val="DBF0EB"/>
    <a:srgbClr val="B2E7E7"/>
    <a:srgbClr val="9C5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8EA4DC-2093-4EFD-B521-D1F2649AB0DF}" v="19" dt="2023-10-05T12:12:44.574"/>
    <p1510:client id="{DBC5880C-5431-4D29-9125-D8084779BF9C}" v="32" dt="2023-10-04T12:58:30.840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0" autoAdjust="0"/>
    <p:restoredTop sz="95181" autoAdjust="0"/>
  </p:normalViewPr>
  <p:slideViewPr>
    <p:cSldViewPr>
      <p:cViewPr varScale="1">
        <p:scale>
          <a:sx n="83" d="100"/>
          <a:sy n="83" d="100"/>
        </p:scale>
        <p:origin x="1140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C827556E-7181-4140-9D59-8A05511C85A1}"/>
    <pc:docChg chg="undo custSel addSld delSld modSld">
      <pc:chgData name="Yoel Kortick" userId="167978f5-7f40-4909-85d5-d4149554ad4e" providerId="ADAL" clId="{C827556E-7181-4140-9D59-8A05511C85A1}" dt="2023-10-03T08:50:01.906" v="3177" actId="208"/>
      <pc:docMkLst>
        <pc:docMk/>
      </pc:docMkLst>
      <pc:sldChg chg="del">
        <pc:chgData name="Yoel Kortick" userId="167978f5-7f40-4909-85d5-d4149554ad4e" providerId="ADAL" clId="{C827556E-7181-4140-9D59-8A05511C85A1}" dt="2023-10-02T14:49:37.670" v="13" actId="47"/>
        <pc:sldMkLst>
          <pc:docMk/>
          <pc:sldMk cId="3267142644" sldId="1724"/>
        </pc:sldMkLst>
      </pc:sldChg>
      <pc:sldChg chg="del">
        <pc:chgData name="Yoel Kortick" userId="167978f5-7f40-4909-85d5-d4149554ad4e" providerId="ADAL" clId="{C827556E-7181-4140-9D59-8A05511C85A1}" dt="2023-10-02T14:48:32.287" v="7" actId="47"/>
        <pc:sldMkLst>
          <pc:docMk/>
          <pc:sldMk cId="727170691" sldId="1773"/>
        </pc:sldMkLst>
      </pc:sldChg>
      <pc:sldChg chg="addSp delSp modSp mod">
        <pc:chgData name="Yoel Kortick" userId="167978f5-7f40-4909-85d5-d4149554ad4e" providerId="ADAL" clId="{C827556E-7181-4140-9D59-8A05511C85A1}" dt="2023-10-03T06:57:52.918" v="1250" actId="208"/>
        <pc:sldMkLst>
          <pc:docMk/>
          <pc:sldMk cId="48876376" sldId="1777"/>
        </pc:sldMkLst>
        <pc:spChg chg="mod">
          <ac:chgData name="Yoel Kortick" userId="167978f5-7f40-4909-85d5-d4149554ad4e" providerId="ADAL" clId="{C827556E-7181-4140-9D59-8A05511C85A1}" dt="2023-10-03T06:57:32.252" v="1241" actId="14100"/>
          <ac:spMkLst>
            <pc:docMk/>
            <pc:sldMk cId="48876376" sldId="1777"/>
            <ac:spMk id="6" creationId="{60AC4CAF-F58B-F630-5C74-41CCD565CE43}"/>
          </ac:spMkLst>
        </pc:spChg>
        <pc:spChg chg="mod">
          <ac:chgData name="Yoel Kortick" userId="167978f5-7f40-4909-85d5-d4149554ad4e" providerId="ADAL" clId="{C827556E-7181-4140-9D59-8A05511C85A1}" dt="2023-10-03T06:57:51.242" v="1249" actId="14100"/>
          <ac:spMkLst>
            <pc:docMk/>
            <pc:sldMk cId="48876376" sldId="1777"/>
            <ac:spMk id="7" creationId="{92FF8F52-EFEB-D104-5124-ED963024F1A1}"/>
          </ac:spMkLst>
        </pc:spChg>
        <pc:spChg chg="add mod">
          <ac:chgData name="Yoel Kortick" userId="167978f5-7f40-4909-85d5-d4149554ad4e" providerId="ADAL" clId="{C827556E-7181-4140-9D59-8A05511C85A1}" dt="2023-10-03T06:57:43.898" v="1247" actId="1038"/>
          <ac:spMkLst>
            <pc:docMk/>
            <pc:sldMk cId="48876376" sldId="1777"/>
            <ac:spMk id="8" creationId="{78ABA1B5-32C3-5929-808F-9BA970985140}"/>
          </ac:spMkLst>
        </pc:spChg>
        <pc:picChg chg="add mod ord">
          <ac:chgData name="Yoel Kortick" userId="167978f5-7f40-4909-85d5-d4149554ad4e" providerId="ADAL" clId="{C827556E-7181-4140-9D59-8A05511C85A1}" dt="2023-10-03T06:57:52.918" v="1250" actId="208"/>
          <ac:picMkLst>
            <pc:docMk/>
            <pc:sldMk cId="48876376" sldId="1777"/>
            <ac:picMk id="3" creationId="{15C9C646-B3CD-1E0B-83F1-0353B457C1DC}"/>
          </ac:picMkLst>
        </pc:picChg>
        <pc:picChg chg="del">
          <ac:chgData name="Yoel Kortick" userId="167978f5-7f40-4909-85d5-d4149554ad4e" providerId="ADAL" clId="{C827556E-7181-4140-9D59-8A05511C85A1}" dt="2023-10-03T06:57:23.461" v="1237" actId="478"/>
          <ac:picMkLst>
            <pc:docMk/>
            <pc:sldMk cId="48876376" sldId="1777"/>
            <ac:picMk id="5" creationId="{C66A2C32-818B-E463-204F-878D85219D3A}"/>
          </ac:picMkLst>
        </pc:picChg>
      </pc:sldChg>
      <pc:sldChg chg="addSp delSp modSp mod">
        <pc:chgData name="Yoel Kortick" userId="167978f5-7f40-4909-85d5-d4149554ad4e" providerId="ADAL" clId="{C827556E-7181-4140-9D59-8A05511C85A1}" dt="2023-10-03T07:28:50.716" v="1777" actId="1035"/>
        <pc:sldMkLst>
          <pc:docMk/>
          <pc:sldMk cId="2091513633" sldId="1862"/>
        </pc:sldMkLst>
        <pc:spChg chg="mod">
          <ac:chgData name="Yoel Kortick" userId="167978f5-7f40-4909-85d5-d4149554ad4e" providerId="ADAL" clId="{C827556E-7181-4140-9D59-8A05511C85A1}" dt="2023-10-03T07:06:41.249" v="1332" actId="14100"/>
          <ac:spMkLst>
            <pc:docMk/>
            <pc:sldMk cId="2091513633" sldId="1862"/>
            <ac:spMk id="4" creationId="{76BE7AB8-528A-4254-8CB2-E61AC68FA88F}"/>
          </ac:spMkLst>
        </pc:spChg>
        <pc:spChg chg="add mod">
          <ac:chgData name="Yoel Kortick" userId="167978f5-7f40-4909-85d5-d4149554ad4e" providerId="ADAL" clId="{C827556E-7181-4140-9D59-8A05511C85A1}" dt="2023-10-03T07:28:37.918" v="1767" actId="208"/>
          <ac:spMkLst>
            <pc:docMk/>
            <pc:sldMk cId="2091513633" sldId="1862"/>
            <ac:spMk id="15" creationId="{495D305C-FE7E-BABF-C551-53500968EFF2}"/>
          </ac:spMkLst>
        </pc:spChg>
        <pc:spChg chg="add mod">
          <ac:chgData name="Yoel Kortick" userId="167978f5-7f40-4909-85d5-d4149554ad4e" providerId="ADAL" clId="{C827556E-7181-4140-9D59-8A05511C85A1}" dt="2023-10-03T07:28:50.716" v="1777" actId="1035"/>
          <ac:spMkLst>
            <pc:docMk/>
            <pc:sldMk cId="2091513633" sldId="1862"/>
            <ac:spMk id="17" creationId="{EC6DB69B-4A1C-42EB-ADD2-B4BD20BB1862}"/>
          </ac:spMkLst>
        </pc:spChg>
        <pc:picChg chg="add mod">
          <ac:chgData name="Yoel Kortick" userId="167978f5-7f40-4909-85d5-d4149554ad4e" providerId="ADAL" clId="{C827556E-7181-4140-9D59-8A05511C85A1}" dt="2023-10-03T07:04:55.076" v="1280" actId="208"/>
          <ac:picMkLst>
            <pc:docMk/>
            <pc:sldMk cId="2091513633" sldId="1862"/>
            <ac:picMk id="3" creationId="{560AB36D-5EE8-86BD-44D4-CA6983C2550B}"/>
          </ac:picMkLst>
        </pc:picChg>
        <pc:picChg chg="add mod">
          <ac:chgData name="Yoel Kortick" userId="167978f5-7f40-4909-85d5-d4149554ad4e" providerId="ADAL" clId="{C827556E-7181-4140-9D59-8A05511C85A1}" dt="2023-10-03T07:05:45.020" v="1289" actId="208"/>
          <ac:picMkLst>
            <pc:docMk/>
            <pc:sldMk cId="2091513633" sldId="1862"/>
            <ac:picMk id="6" creationId="{51F13AB9-FE17-79D3-2EDC-701186750E41}"/>
          </ac:picMkLst>
        </pc:picChg>
        <pc:picChg chg="add mod">
          <ac:chgData name="Yoel Kortick" userId="167978f5-7f40-4909-85d5-d4149554ad4e" providerId="ADAL" clId="{C827556E-7181-4140-9D59-8A05511C85A1}" dt="2023-10-03T07:06:35.188" v="1331" actId="208"/>
          <ac:picMkLst>
            <pc:docMk/>
            <pc:sldMk cId="2091513633" sldId="1862"/>
            <ac:picMk id="8" creationId="{B85FAB36-BA52-24D8-0D33-E8EDE5B33D91}"/>
          </ac:picMkLst>
        </pc:picChg>
        <pc:picChg chg="del">
          <ac:chgData name="Yoel Kortick" userId="167978f5-7f40-4909-85d5-d4149554ad4e" providerId="ADAL" clId="{C827556E-7181-4140-9D59-8A05511C85A1}" dt="2023-10-03T07:05:30.371" v="1281" actId="478"/>
          <ac:picMkLst>
            <pc:docMk/>
            <pc:sldMk cId="2091513633" sldId="1862"/>
            <ac:picMk id="10" creationId="{E0F10B2D-EB48-B060-7E94-C1155A6DDB0D}"/>
          </ac:picMkLst>
        </pc:picChg>
        <pc:picChg chg="del">
          <ac:chgData name="Yoel Kortick" userId="167978f5-7f40-4909-85d5-d4149554ad4e" providerId="ADAL" clId="{C827556E-7181-4140-9D59-8A05511C85A1}" dt="2023-10-03T07:06:24.500" v="1292" actId="478"/>
          <ac:picMkLst>
            <pc:docMk/>
            <pc:sldMk cId="2091513633" sldId="1862"/>
            <ac:picMk id="12" creationId="{BA6FBBA6-56A7-3450-60A0-5A59789B520A}"/>
          </ac:picMkLst>
        </pc:picChg>
        <pc:picChg chg="add mod">
          <ac:chgData name="Yoel Kortick" userId="167978f5-7f40-4909-85d5-d4149554ad4e" providerId="ADAL" clId="{C827556E-7181-4140-9D59-8A05511C85A1}" dt="2023-10-03T07:09:34.338" v="1378" actId="208"/>
          <ac:picMkLst>
            <pc:docMk/>
            <pc:sldMk cId="2091513633" sldId="1862"/>
            <ac:picMk id="13" creationId="{084EB79B-8AD3-3532-8570-5D323591146F}"/>
          </ac:picMkLst>
        </pc:picChg>
        <pc:picChg chg="del">
          <ac:chgData name="Yoel Kortick" userId="167978f5-7f40-4909-85d5-d4149554ad4e" providerId="ADAL" clId="{C827556E-7181-4140-9D59-8A05511C85A1}" dt="2023-10-03T07:09:13.335" v="1333" actId="478"/>
          <ac:picMkLst>
            <pc:docMk/>
            <pc:sldMk cId="2091513633" sldId="1862"/>
            <ac:picMk id="14" creationId="{9A5D7523-8CF2-7807-9781-7ABDC25CFD54}"/>
          </ac:picMkLst>
        </pc:picChg>
        <pc:picChg chg="del">
          <ac:chgData name="Yoel Kortick" userId="167978f5-7f40-4909-85d5-d4149554ad4e" providerId="ADAL" clId="{C827556E-7181-4140-9D59-8A05511C85A1}" dt="2023-10-03T07:04:45.972" v="1276" actId="478"/>
          <ac:picMkLst>
            <pc:docMk/>
            <pc:sldMk cId="2091513633" sldId="1862"/>
            <ac:picMk id="16" creationId="{5FBF1C78-348C-75B7-4F30-2946A54A647B}"/>
          </ac:picMkLst>
        </pc:picChg>
      </pc:sldChg>
      <pc:sldChg chg="addSp delSp modSp mod">
        <pc:chgData name="Yoel Kortick" userId="167978f5-7f40-4909-85d5-d4149554ad4e" providerId="ADAL" clId="{C827556E-7181-4140-9D59-8A05511C85A1}" dt="2023-10-03T07:11:05.483" v="1403" actId="1038"/>
        <pc:sldMkLst>
          <pc:docMk/>
          <pc:sldMk cId="2731231364" sldId="1863"/>
        </pc:sldMkLst>
        <pc:spChg chg="mod">
          <ac:chgData name="Yoel Kortick" userId="167978f5-7f40-4909-85d5-d4149554ad4e" providerId="ADAL" clId="{C827556E-7181-4140-9D59-8A05511C85A1}" dt="2023-10-03T07:10:54.329" v="1394" actId="1076"/>
          <ac:spMkLst>
            <pc:docMk/>
            <pc:sldMk cId="2731231364" sldId="1863"/>
            <ac:spMk id="2" creationId="{96C892FA-1BC8-685B-9651-B1FBB08B89C0}"/>
          </ac:spMkLst>
        </pc:spChg>
        <pc:spChg chg="mod">
          <ac:chgData name="Yoel Kortick" userId="167978f5-7f40-4909-85d5-d4149554ad4e" providerId="ADAL" clId="{C827556E-7181-4140-9D59-8A05511C85A1}" dt="2023-10-03T07:10:51.391" v="1393" actId="1038"/>
          <ac:spMkLst>
            <pc:docMk/>
            <pc:sldMk cId="2731231364" sldId="1863"/>
            <ac:spMk id="6" creationId="{61573FAF-BB78-42AA-DF0F-C2561922F01E}"/>
          </ac:spMkLst>
        </pc:spChg>
        <pc:spChg chg="mod">
          <ac:chgData name="Yoel Kortick" userId="167978f5-7f40-4909-85d5-d4149554ad4e" providerId="ADAL" clId="{C827556E-7181-4140-9D59-8A05511C85A1}" dt="2023-10-03T07:11:02.971" v="1399" actId="1035"/>
          <ac:spMkLst>
            <pc:docMk/>
            <pc:sldMk cId="2731231364" sldId="1863"/>
            <ac:spMk id="7" creationId="{4B617CB5-A204-251E-D810-CCDDE44F554B}"/>
          </ac:spMkLst>
        </pc:spChg>
        <pc:spChg chg="mod">
          <ac:chgData name="Yoel Kortick" userId="167978f5-7f40-4909-85d5-d4149554ad4e" providerId="ADAL" clId="{C827556E-7181-4140-9D59-8A05511C85A1}" dt="2023-10-03T07:11:05.483" v="1403" actId="1038"/>
          <ac:spMkLst>
            <pc:docMk/>
            <pc:sldMk cId="2731231364" sldId="1863"/>
            <ac:spMk id="8" creationId="{549EC5D8-D4A7-15AE-7E42-E3E8CCB98449}"/>
          </ac:spMkLst>
        </pc:spChg>
        <pc:picChg chg="del">
          <ac:chgData name="Yoel Kortick" userId="167978f5-7f40-4909-85d5-d4149554ad4e" providerId="ADAL" clId="{C827556E-7181-4140-9D59-8A05511C85A1}" dt="2023-10-03T07:10:26.818" v="1379" actId="478"/>
          <ac:picMkLst>
            <pc:docMk/>
            <pc:sldMk cId="2731231364" sldId="1863"/>
            <ac:picMk id="5" creationId="{0025E7BD-CBE0-1A45-715B-8DF5511C2E2D}"/>
          </ac:picMkLst>
        </pc:picChg>
        <pc:picChg chg="add mod ord">
          <ac:chgData name="Yoel Kortick" userId="167978f5-7f40-4909-85d5-d4149554ad4e" providerId="ADAL" clId="{C827556E-7181-4140-9D59-8A05511C85A1}" dt="2023-10-03T07:10:56.694" v="1395" actId="208"/>
          <ac:picMkLst>
            <pc:docMk/>
            <pc:sldMk cId="2731231364" sldId="1863"/>
            <ac:picMk id="9" creationId="{2CC98EDB-2384-B170-E3F8-2B7E68C5442B}"/>
          </ac:picMkLst>
        </pc:picChg>
      </pc:sldChg>
      <pc:sldChg chg="addSp delSp modSp mod">
        <pc:chgData name="Yoel Kortick" userId="167978f5-7f40-4909-85d5-d4149554ad4e" providerId="ADAL" clId="{C827556E-7181-4140-9D59-8A05511C85A1}" dt="2023-10-03T08:19:40.554" v="2698" actId="14100"/>
        <pc:sldMkLst>
          <pc:docMk/>
          <pc:sldMk cId="2741110321" sldId="1864"/>
        </pc:sldMkLst>
        <pc:spChg chg="del">
          <ac:chgData name="Yoel Kortick" userId="167978f5-7f40-4909-85d5-d4149554ad4e" providerId="ADAL" clId="{C827556E-7181-4140-9D59-8A05511C85A1}" dt="2023-10-03T07:13:59.610" v="1461" actId="478"/>
          <ac:spMkLst>
            <pc:docMk/>
            <pc:sldMk cId="2741110321" sldId="1864"/>
            <ac:spMk id="5" creationId="{E70C619B-55A5-8528-41FC-064D937D7F5C}"/>
          </ac:spMkLst>
        </pc:spChg>
        <pc:spChg chg="mod">
          <ac:chgData name="Yoel Kortick" userId="167978f5-7f40-4909-85d5-d4149554ad4e" providerId="ADAL" clId="{C827556E-7181-4140-9D59-8A05511C85A1}" dt="2023-10-03T07:15:12.241" v="1481" actId="1037"/>
          <ac:spMkLst>
            <pc:docMk/>
            <pc:sldMk cId="2741110321" sldId="1864"/>
            <ac:spMk id="10" creationId="{ACE7DE41-2411-AC40-A214-60C23D2948EE}"/>
          </ac:spMkLst>
        </pc:spChg>
        <pc:spChg chg="mod">
          <ac:chgData name="Yoel Kortick" userId="167978f5-7f40-4909-85d5-d4149554ad4e" providerId="ADAL" clId="{C827556E-7181-4140-9D59-8A05511C85A1}" dt="2023-10-03T07:15:12.241" v="1481" actId="1037"/>
          <ac:spMkLst>
            <pc:docMk/>
            <pc:sldMk cId="2741110321" sldId="1864"/>
            <ac:spMk id="11" creationId="{F7ECA7D7-87BD-0CCF-4D59-C77EAA1FDD27}"/>
          </ac:spMkLst>
        </pc:spChg>
        <pc:spChg chg="mod">
          <ac:chgData name="Yoel Kortick" userId="167978f5-7f40-4909-85d5-d4149554ad4e" providerId="ADAL" clId="{C827556E-7181-4140-9D59-8A05511C85A1}" dt="2023-10-03T08:19:30.342" v="2695" actId="12"/>
          <ac:spMkLst>
            <pc:docMk/>
            <pc:sldMk cId="2741110321" sldId="1864"/>
            <ac:spMk id="12" creationId="{8D01F02D-7330-317E-B14C-A08C085DFB7D}"/>
          </ac:spMkLst>
        </pc:spChg>
        <pc:spChg chg="mod">
          <ac:chgData name="Yoel Kortick" userId="167978f5-7f40-4909-85d5-d4149554ad4e" providerId="ADAL" clId="{C827556E-7181-4140-9D59-8A05511C85A1}" dt="2023-10-03T07:15:12.241" v="1481" actId="1037"/>
          <ac:spMkLst>
            <pc:docMk/>
            <pc:sldMk cId="2741110321" sldId="1864"/>
            <ac:spMk id="15" creationId="{FEF8B2AB-38C9-DA65-B1AB-8CCA1A166177}"/>
          </ac:spMkLst>
        </pc:spChg>
        <pc:spChg chg="add mod">
          <ac:chgData name="Yoel Kortick" userId="167978f5-7f40-4909-85d5-d4149554ad4e" providerId="ADAL" clId="{C827556E-7181-4140-9D59-8A05511C85A1}" dt="2023-10-03T07:15:25.869" v="1488" actId="1037"/>
          <ac:spMkLst>
            <pc:docMk/>
            <pc:sldMk cId="2741110321" sldId="1864"/>
            <ac:spMk id="20" creationId="{341C214A-C4EA-61DB-46B0-9A0D9C9CC508}"/>
          </ac:spMkLst>
        </pc:spChg>
        <pc:spChg chg="add del mod">
          <ac:chgData name="Yoel Kortick" userId="167978f5-7f40-4909-85d5-d4149554ad4e" providerId="ADAL" clId="{C827556E-7181-4140-9D59-8A05511C85A1}" dt="2023-10-03T08:18:44.499" v="2645" actId="478"/>
          <ac:spMkLst>
            <pc:docMk/>
            <pc:sldMk cId="2741110321" sldId="1864"/>
            <ac:spMk id="21" creationId="{7D3351AC-0D85-2C68-A881-E8DAB0431E88}"/>
          </ac:spMkLst>
        </pc:spChg>
        <pc:spChg chg="add mod">
          <ac:chgData name="Yoel Kortick" userId="167978f5-7f40-4909-85d5-d4149554ad4e" providerId="ADAL" clId="{C827556E-7181-4140-9D59-8A05511C85A1}" dt="2023-10-03T08:19:26.815" v="2694" actId="14100"/>
          <ac:spMkLst>
            <pc:docMk/>
            <pc:sldMk cId="2741110321" sldId="1864"/>
            <ac:spMk id="22" creationId="{411311C4-4B79-9DD0-318F-D1C61A7F153D}"/>
          </ac:spMkLst>
        </pc:spChg>
        <pc:picChg chg="add del">
          <ac:chgData name="Yoel Kortick" userId="167978f5-7f40-4909-85d5-d4149554ad4e" providerId="ADAL" clId="{C827556E-7181-4140-9D59-8A05511C85A1}" dt="2023-10-03T07:12:19.706" v="1406" actId="22"/>
          <ac:picMkLst>
            <pc:docMk/>
            <pc:sldMk cId="2741110321" sldId="1864"/>
            <ac:picMk id="3" creationId="{247BC260-9D5B-EBAD-2040-86F7011812AB}"/>
          </ac:picMkLst>
        </pc:picChg>
        <pc:picChg chg="add del mod">
          <ac:chgData name="Yoel Kortick" userId="167978f5-7f40-4909-85d5-d4149554ad4e" providerId="ADAL" clId="{C827556E-7181-4140-9D59-8A05511C85A1}" dt="2023-10-03T07:13:06.944" v="1421" actId="478"/>
          <ac:picMkLst>
            <pc:docMk/>
            <pc:sldMk cId="2741110321" sldId="1864"/>
            <ac:picMk id="6" creationId="{3B418E1F-78F7-3B16-A9D5-76BD8890933E}"/>
          </ac:picMkLst>
        </pc:picChg>
        <pc:picChg chg="add del">
          <ac:chgData name="Yoel Kortick" userId="167978f5-7f40-4909-85d5-d4149554ad4e" providerId="ADAL" clId="{C827556E-7181-4140-9D59-8A05511C85A1}" dt="2023-10-03T07:12:29.922" v="1408" actId="478"/>
          <ac:picMkLst>
            <pc:docMk/>
            <pc:sldMk cId="2741110321" sldId="1864"/>
            <ac:picMk id="7" creationId="{A1C88BCD-989A-93C9-280E-207820F1BFDC}"/>
          </ac:picMkLst>
        </pc:picChg>
        <pc:picChg chg="add mod ord">
          <ac:chgData name="Yoel Kortick" userId="167978f5-7f40-4909-85d5-d4149554ad4e" providerId="ADAL" clId="{C827556E-7181-4140-9D59-8A05511C85A1}" dt="2023-10-03T07:15:12.241" v="1481" actId="1037"/>
          <ac:picMkLst>
            <pc:docMk/>
            <pc:sldMk cId="2741110321" sldId="1864"/>
            <ac:picMk id="9" creationId="{02762292-8D36-E298-D46A-65881B2489B8}"/>
          </ac:picMkLst>
        </pc:picChg>
        <pc:picChg chg="add mod">
          <ac:chgData name="Yoel Kortick" userId="167978f5-7f40-4909-85d5-d4149554ad4e" providerId="ADAL" clId="{C827556E-7181-4140-9D59-8A05511C85A1}" dt="2023-10-03T07:15:29.066" v="1489" actId="208"/>
          <ac:picMkLst>
            <pc:docMk/>
            <pc:sldMk cId="2741110321" sldId="1864"/>
            <ac:picMk id="19" creationId="{4192311F-1F10-1826-2903-3740028651DA}"/>
          </ac:picMkLst>
        </pc:picChg>
        <pc:cxnChg chg="mod">
          <ac:chgData name="Yoel Kortick" userId="167978f5-7f40-4909-85d5-d4149554ad4e" providerId="ADAL" clId="{C827556E-7181-4140-9D59-8A05511C85A1}" dt="2023-10-03T07:15:12.241" v="1481" actId="1037"/>
          <ac:cxnSpMkLst>
            <pc:docMk/>
            <pc:sldMk cId="2741110321" sldId="1864"/>
            <ac:cxnSpMk id="14" creationId="{6D2BF8D3-28B3-9EEF-FF5D-169CF81FEDB2}"/>
          </ac:cxnSpMkLst>
        </pc:cxnChg>
        <pc:cxnChg chg="add mod">
          <ac:chgData name="Yoel Kortick" userId="167978f5-7f40-4909-85d5-d4149554ad4e" providerId="ADAL" clId="{C827556E-7181-4140-9D59-8A05511C85A1}" dt="2023-10-03T08:19:40.554" v="2698" actId="14100"/>
          <ac:cxnSpMkLst>
            <pc:docMk/>
            <pc:sldMk cId="2741110321" sldId="1864"/>
            <ac:cxnSpMk id="23" creationId="{D1B13581-4066-51B7-4055-429A5C86C0E1}"/>
          </ac:cxnSpMkLst>
        </pc:cxnChg>
      </pc:sldChg>
      <pc:sldChg chg="modSp mod">
        <pc:chgData name="Yoel Kortick" userId="167978f5-7f40-4909-85d5-d4149554ad4e" providerId="ADAL" clId="{C827556E-7181-4140-9D59-8A05511C85A1}" dt="2023-10-02T14:50:31.930" v="26" actId="20577"/>
        <pc:sldMkLst>
          <pc:docMk/>
          <pc:sldMk cId="2734010296" sldId="1865"/>
        </pc:sldMkLst>
        <pc:spChg chg="mod">
          <ac:chgData name="Yoel Kortick" userId="167978f5-7f40-4909-85d5-d4149554ad4e" providerId="ADAL" clId="{C827556E-7181-4140-9D59-8A05511C85A1}" dt="2023-10-02T14:50:31.930" v="26" actId="20577"/>
          <ac:spMkLst>
            <pc:docMk/>
            <pc:sldMk cId="2734010296" sldId="1865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C827556E-7181-4140-9D59-8A05511C85A1}" dt="2023-10-03T07:26:32.855" v="1688" actId="208"/>
        <pc:sldMkLst>
          <pc:docMk/>
          <pc:sldMk cId="1156353824" sldId="1882"/>
        </pc:sldMkLst>
        <pc:spChg chg="mod">
          <ac:chgData name="Yoel Kortick" userId="167978f5-7f40-4909-85d5-d4149554ad4e" providerId="ADAL" clId="{C827556E-7181-4140-9D59-8A05511C85A1}" dt="2023-10-03T07:26:17.060" v="1682" actId="20577"/>
          <ac:spMkLst>
            <pc:docMk/>
            <pc:sldMk cId="1156353824" sldId="1882"/>
            <ac:spMk id="4" creationId="{76BE7AB8-528A-4254-8CB2-E61AC68FA88F}"/>
          </ac:spMkLst>
        </pc:spChg>
        <pc:spChg chg="mod">
          <ac:chgData name="Yoel Kortick" userId="167978f5-7f40-4909-85d5-d4149554ad4e" providerId="ADAL" clId="{C827556E-7181-4140-9D59-8A05511C85A1}" dt="2023-10-03T07:26:30.888" v="1687" actId="14100"/>
          <ac:spMkLst>
            <pc:docMk/>
            <pc:sldMk cId="1156353824" sldId="1882"/>
            <ac:spMk id="6" creationId="{D139791A-D1A5-47F3-BC26-0867F30CCC69}"/>
          </ac:spMkLst>
        </pc:spChg>
        <pc:picChg chg="add mod ord">
          <ac:chgData name="Yoel Kortick" userId="167978f5-7f40-4909-85d5-d4149554ad4e" providerId="ADAL" clId="{C827556E-7181-4140-9D59-8A05511C85A1}" dt="2023-10-03T07:26:32.855" v="1688" actId="208"/>
          <ac:picMkLst>
            <pc:docMk/>
            <pc:sldMk cId="1156353824" sldId="1882"/>
            <ac:picMk id="3" creationId="{D46C44FC-AB93-82C4-F0B5-4F9CADEBE257}"/>
          </ac:picMkLst>
        </pc:picChg>
        <pc:picChg chg="del">
          <ac:chgData name="Yoel Kortick" userId="167978f5-7f40-4909-85d5-d4149554ad4e" providerId="ADAL" clId="{C827556E-7181-4140-9D59-8A05511C85A1}" dt="2023-10-03T07:26:21.820" v="1683" actId="478"/>
          <ac:picMkLst>
            <pc:docMk/>
            <pc:sldMk cId="1156353824" sldId="1882"/>
            <ac:picMk id="8" creationId="{09882AFD-CF09-B9F0-A70C-FB1CA7420F17}"/>
          </ac:picMkLst>
        </pc:picChg>
      </pc:sldChg>
      <pc:sldChg chg="delSp modSp mod">
        <pc:chgData name="Yoel Kortick" userId="167978f5-7f40-4909-85d5-d4149554ad4e" providerId="ADAL" clId="{C827556E-7181-4140-9D59-8A05511C85A1}" dt="2023-10-03T07:49:32.961" v="1783" actId="478"/>
        <pc:sldMkLst>
          <pc:docMk/>
          <pc:sldMk cId="1408526128" sldId="1883"/>
        </pc:sldMkLst>
        <pc:spChg chg="mod">
          <ac:chgData name="Yoel Kortick" userId="167978f5-7f40-4909-85d5-d4149554ad4e" providerId="ADAL" clId="{C827556E-7181-4140-9D59-8A05511C85A1}" dt="2023-10-03T07:49:29.334" v="1781" actId="14100"/>
          <ac:spMkLst>
            <pc:docMk/>
            <pc:sldMk cId="1408526128" sldId="1883"/>
            <ac:spMk id="4" creationId="{76BE7AB8-528A-4254-8CB2-E61AC68FA88F}"/>
          </ac:spMkLst>
        </pc:spChg>
        <pc:spChg chg="del">
          <ac:chgData name="Yoel Kortick" userId="167978f5-7f40-4909-85d5-d4149554ad4e" providerId="ADAL" clId="{C827556E-7181-4140-9D59-8A05511C85A1}" dt="2023-10-03T07:49:32.961" v="1783" actId="478"/>
          <ac:spMkLst>
            <pc:docMk/>
            <pc:sldMk cId="1408526128" sldId="1883"/>
            <ac:spMk id="9" creationId="{83E11AAF-BA61-1237-0773-7429C3597E7E}"/>
          </ac:spMkLst>
        </pc:spChg>
        <pc:picChg chg="del">
          <ac:chgData name="Yoel Kortick" userId="167978f5-7f40-4909-85d5-d4149554ad4e" providerId="ADAL" clId="{C827556E-7181-4140-9D59-8A05511C85A1}" dt="2023-10-03T07:49:31.015" v="1782" actId="478"/>
          <ac:picMkLst>
            <pc:docMk/>
            <pc:sldMk cId="1408526128" sldId="1883"/>
            <ac:picMk id="5" creationId="{69FF774A-EF83-30AE-0438-D473AD461EE8}"/>
          </ac:picMkLst>
        </pc:picChg>
      </pc:sldChg>
      <pc:sldChg chg="addSp delSp modSp mod">
        <pc:chgData name="Yoel Kortick" userId="167978f5-7f40-4909-85d5-d4149554ad4e" providerId="ADAL" clId="{C827556E-7181-4140-9D59-8A05511C85A1}" dt="2023-10-03T08:20:38.525" v="2711" actId="404"/>
        <pc:sldMkLst>
          <pc:docMk/>
          <pc:sldMk cId="3975510518" sldId="1884"/>
        </pc:sldMkLst>
        <pc:spChg chg="add del mod">
          <ac:chgData name="Yoel Kortick" userId="167978f5-7f40-4909-85d5-d4149554ad4e" providerId="ADAL" clId="{C827556E-7181-4140-9D59-8A05511C85A1}" dt="2023-10-03T08:20:32.283" v="2707" actId="478"/>
          <ac:spMkLst>
            <pc:docMk/>
            <pc:sldMk cId="3975510518" sldId="1884"/>
            <ac:spMk id="6" creationId="{33899B3B-7922-8862-BAFD-11629D2A4425}"/>
          </ac:spMkLst>
        </pc:spChg>
        <pc:spChg chg="add del mod">
          <ac:chgData name="Yoel Kortick" userId="167978f5-7f40-4909-85d5-d4149554ad4e" providerId="ADAL" clId="{C827556E-7181-4140-9D59-8A05511C85A1}" dt="2023-10-03T08:20:24.407" v="2705" actId="478"/>
          <ac:spMkLst>
            <pc:docMk/>
            <pc:sldMk cId="3975510518" sldId="1884"/>
            <ac:spMk id="10" creationId="{4B09EEF1-DE52-7EEA-AC82-9D79865E6E27}"/>
          </ac:spMkLst>
        </pc:spChg>
        <pc:spChg chg="add mod">
          <ac:chgData name="Yoel Kortick" userId="167978f5-7f40-4909-85d5-d4149554ad4e" providerId="ADAL" clId="{C827556E-7181-4140-9D59-8A05511C85A1}" dt="2023-10-03T08:20:08.110" v="2699"/>
          <ac:spMkLst>
            <pc:docMk/>
            <pc:sldMk cId="3975510518" sldId="1884"/>
            <ac:spMk id="13" creationId="{89A6E847-A086-DCCF-29E4-9870530CEAFA}"/>
          </ac:spMkLst>
        </pc:spChg>
        <pc:spChg chg="add mod">
          <ac:chgData name="Yoel Kortick" userId="167978f5-7f40-4909-85d5-d4149554ad4e" providerId="ADAL" clId="{C827556E-7181-4140-9D59-8A05511C85A1}" dt="2023-10-03T08:20:21.470" v="2704" actId="20577"/>
          <ac:spMkLst>
            <pc:docMk/>
            <pc:sldMk cId="3975510518" sldId="1884"/>
            <ac:spMk id="14" creationId="{DC9D9923-422D-D0F3-30D3-2C2563EAFDA2}"/>
          </ac:spMkLst>
        </pc:spChg>
        <pc:spChg chg="mod">
          <ac:chgData name="Yoel Kortick" userId="167978f5-7f40-4909-85d5-d4149554ad4e" providerId="ADAL" clId="{C827556E-7181-4140-9D59-8A05511C85A1}" dt="2023-10-03T08:17:48.605" v="2589" actId="1037"/>
          <ac:spMkLst>
            <pc:docMk/>
            <pc:sldMk cId="3975510518" sldId="1884"/>
            <ac:spMk id="18" creationId="{5A2436AB-97B6-8F49-5CA9-C720855F012C}"/>
          </ac:spMkLst>
        </pc:spChg>
        <pc:spChg chg="mod">
          <ac:chgData name="Yoel Kortick" userId="167978f5-7f40-4909-85d5-d4149554ad4e" providerId="ADAL" clId="{C827556E-7181-4140-9D59-8A05511C85A1}" dt="2023-10-03T08:17:48.605" v="2589" actId="1037"/>
          <ac:spMkLst>
            <pc:docMk/>
            <pc:sldMk cId="3975510518" sldId="1884"/>
            <ac:spMk id="19" creationId="{8058F98D-7680-19FF-7E9D-DFAB07B800B5}"/>
          </ac:spMkLst>
        </pc:spChg>
        <pc:spChg chg="mod">
          <ac:chgData name="Yoel Kortick" userId="167978f5-7f40-4909-85d5-d4149554ad4e" providerId="ADAL" clId="{C827556E-7181-4140-9D59-8A05511C85A1}" dt="2023-10-03T08:20:38.525" v="2711" actId="404"/>
          <ac:spMkLst>
            <pc:docMk/>
            <pc:sldMk cId="3975510518" sldId="1884"/>
            <ac:spMk id="20" creationId="{62313C52-B4D7-EF03-9432-C5B20A8FAD62}"/>
          </ac:spMkLst>
        </pc:spChg>
        <pc:spChg chg="mod">
          <ac:chgData name="Yoel Kortick" userId="167978f5-7f40-4909-85d5-d4149554ad4e" providerId="ADAL" clId="{C827556E-7181-4140-9D59-8A05511C85A1}" dt="2023-10-03T08:17:48.605" v="2589" actId="1037"/>
          <ac:spMkLst>
            <pc:docMk/>
            <pc:sldMk cId="3975510518" sldId="1884"/>
            <ac:spMk id="22" creationId="{934AFE7E-E413-6835-CBE0-049F4CF6928E}"/>
          </ac:spMkLst>
        </pc:spChg>
        <pc:picChg chg="add mod ord">
          <ac:chgData name="Yoel Kortick" userId="167978f5-7f40-4909-85d5-d4149554ad4e" providerId="ADAL" clId="{C827556E-7181-4140-9D59-8A05511C85A1}" dt="2023-10-03T08:18:27.344" v="2643" actId="208"/>
          <ac:picMkLst>
            <pc:docMk/>
            <pc:sldMk cId="3975510518" sldId="1884"/>
            <ac:picMk id="3" creationId="{CD196EF8-21C4-E75A-08DF-3225E6D28DA4}"/>
          </ac:picMkLst>
        </pc:picChg>
        <pc:picChg chg="del">
          <ac:chgData name="Yoel Kortick" userId="167978f5-7f40-4909-85d5-d4149554ad4e" providerId="ADAL" clId="{C827556E-7181-4140-9D59-8A05511C85A1}" dt="2023-10-03T08:17:04.284" v="2556" actId="478"/>
          <ac:picMkLst>
            <pc:docMk/>
            <pc:sldMk cId="3975510518" sldId="1884"/>
            <ac:picMk id="7" creationId="{188F3EA2-39A0-6876-54C7-7578E5823F28}"/>
          </ac:picMkLst>
        </pc:picChg>
        <pc:picChg chg="add mod">
          <ac:chgData name="Yoel Kortick" userId="167978f5-7f40-4909-85d5-d4149554ad4e" providerId="ADAL" clId="{C827556E-7181-4140-9D59-8A05511C85A1}" dt="2023-10-03T08:20:08.110" v="2699"/>
          <ac:picMkLst>
            <pc:docMk/>
            <pc:sldMk cId="3975510518" sldId="1884"/>
            <ac:picMk id="11" creationId="{982925BA-73B6-3EA5-4C3C-DC9045DBEFC7}"/>
          </ac:picMkLst>
        </pc:picChg>
        <pc:cxnChg chg="add del mod">
          <ac:chgData name="Yoel Kortick" userId="167978f5-7f40-4909-85d5-d4149554ad4e" providerId="ADAL" clId="{C827556E-7181-4140-9D59-8A05511C85A1}" dt="2023-10-03T08:20:33.869" v="2708" actId="478"/>
          <ac:cxnSpMkLst>
            <pc:docMk/>
            <pc:sldMk cId="3975510518" sldId="1884"/>
            <ac:cxnSpMk id="8" creationId="{C9848814-B1DB-CDC8-4BBD-CA92B6466F7D}"/>
          </ac:cxnSpMkLst>
        </pc:cxnChg>
        <pc:cxnChg chg="add mod">
          <ac:chgData name="Yoel Kortick" userId="167978f5-7f40-4909-85d5-d4149554ad4e" providerId="ADAL" clId="{C827556E-7181-4140-9D59-8A05511C85A1}" dt="2023-10-03T08:20:28.077" v="2706" actId="14100"/>
          <ac:cxnSpMkLst>
            <pc:docMk/>
            <pc:sldMk cId="3975510518" sldId="1884"/>
            <ac:cxnSpMk id="15" creationId="{C40CD5C5-20DE-5D8E-312A-3EDF391EE0A2}"/>
          </ac:cxnSpMkLst>
        </pc:cxnChg>
        <pc:cxnChg chg="mod">
          <ac:chgData name="Yoel Kortick" userId="167978f5-7f40-4909-85d5-d4149554ad4e" providerId="ADAL" clId="{C827556E-7181-4140-9D59-8A05511C85A1}" dt="2023-10-03T08:17:48.605" v="2589" actId="1037"/>
          <ac:cxnSpMkLst>
            <pc:docMk/>
            <pc:sldMk cId="3975510518" sldId="1884"/>
            <ac:cxnSpMk id="21" creationId="{D3937BD6-7553-028C-BE85-26C97B83B877}"/>
          </ac:cxnSpMkLst>
        </pc:cxnChg>
      </pc:sldChg>
      <pc:sldChg chg="addSp delSp modSp mod">
        <pc:chgData name="Yoel Kortick" userId="167978f5-7f40-4909-85d5-d4149554ad4e" providerId="ADAL" clId="{C827556E-7181-4140-9D59-8A05511C85A1}" dt="2023-10-03T06:52:55.060" v="1236" actId="208"/>
        <pc:sldMkLst>
          <pc:docMk/>
          <pc:sldMk cId="3213086063" sldId="1898"/>
        </pc:sldMkLst>
        <pc:spChg chg="mod">
          <ac:chgData name="Yoel Kortick" userId="167978f5-7f40-4909-85d5-d4149554ad4e" providerId="ADAL" clId="{C827556E-7181-4140-9D59-8A05511C85A1}" dt="2023-10-03T06:52:46.431" v="1233" actId="1035"/>
          <ac:spMkLst>
            <pc:docMk/>
            <pc:sldMk cId="3213086063" sldId="1898"/>
            <ac:spMk id="6" creationId="{5B8B603A-65E9-D42C-DCBE-9FC2D034087B}"/>
          </ac:spMkLst>
        </pc:spChg>
        <pc:spChg chg="mod">
          <ac:chgData name="Yoel Kortick" userId="167978f5-7f40-4909-85d5-d4149554ad4e" providerId="ADAL" clId="{C827556E-7181-4140-9D59-8A05511C85A1}" dt="2023-10-03T06:52:52.857" v="1235" actId="14100"/>
          <ac:spMkLst>
            <pc:docMk/>
            <pc:sldMk cId="3213086063" sldId="1898"/>
            <ac:spMk id="7" creationId="{B4BBE3F9-D4BB-82C1-E3D3-8A1F1F91B28D}"/>
          </ac:spMkLst>
        </pc:spChg>
        <pc:spChg chg="mod">
          <ac:chgData name="Yoel Kortick" userId="167978f5-7f40-4909-85d5-d4149554ad4e" providerId="ADAL" clId="{C827556E-7181-4140-9D59-8A05511C85A1}" dt="2023-10-03T06:52:37.094" v="1228" actId="14100"/>
          <ac:spMkLst>
            <pc:docMk/>
            <pc:sldMk cId="3213086063" sldId="1898"/>
            <ac:spMk id="8" creationId="{7CD7F777-E1A0-3884-1DE0-E8443F613554}"/>
          </ac:spMkLst>
        </pc:spChg>
        <pc:picChg chg="del">
          <ac:chgData name="Yoel Kortick" userId="167978f5-7f40-4909-85d5-d4149554ad4e" providerId="ADAL" clId="{C827556E-7181-4140-9D59-8A05511C85A1}" dt="2023-10-03T06:52:22.726" v="1218" actId="478"/>
          <ac:picMkLst>
            <pc:docMk/>
            <pc:sldMk cId="3213086063" sldId="1898"/>
            <ac:picMk id="5" creationId="{8D24908B-CB8E-7E25-21F5-2601F3EFD0B2}"/>
          </ac:picMkLst>
        </pc:picChg>
        <pc:picChg chg="add mod ord">
          <ac:chgData name="Yoel Kortick" userId="167978f5-7f40-4909-85d5-d4149554ad4e" providerId="ADAL" clId="{C827556E-7181-4140-9D59-8A05511C85A1}" dt="2023-10-03T06:52:55.060" v="1236" actId="208"/>
          <ac:picMkLst>
            <pc:docMk/>
            <pc:sldMk cId="3213086063" sldId="1898"/>
            <ac:picMk id="9" creationId="{01F71412-9970-A740-9710-3B09B5F5E2E6}"/>
          </ac:picMkLst>
        </pc:picChg>
      </pc:sldChg>
      <pc:sldChg chg="addSp delSp modSp mod">
        <pc:chgData name="Yoel Kortick" userId="167978f5-7f40-4909-85d5-d4149554ad4e" providerId="ADAL" clId="{C827556E-7181-4140-9D59-8A05511C85A1}" dt="2023-10-03T07:16:29.915" v="1504" actId="208"/>
        <pc:sldMkLst>
          <pc:docMk/>
          <pc:sldMk cId="2058594384" sldId="1902"/>
        </pc:sldMkLst>
        <pc:spChg chg="mod">
          <ac:chgData name="Yoel Kortick" userId="167978f5-7f40-4909-85d5-d4149554ad4e" providerId="ADAL" clId="{C827556E-7181-4140-9D59-8A05511C85A1}" dt="2023-10-03T07:16:27.978" v="1503" actId="14100"/>
          <ac:spMkLst>
            <pc:docMk/>
            <pc:sldMk cId="2058594384" sldId="1902"/>
            <ac:spMk id="7" creationId="{A77A7335-24A8-99C9-741A-AC6B0D32C7D7}"/>
          </ac:spMkLst>
        </pc:spChg>
        <pc:picChg chg="add mod ord">
          <ac:chgData name="Yoel Kortick" userId="167978f5-7f40-4909-85d5-d4149554ad4e" providerId="ADAL" clId="{C827556E-7181-4140-9D59-8A05511C85A1}" dt="2023-10-03T07:16:29.915" v="1504" actId="208"/>
          <ac:picMkLst>
            <pc:docMk/>
            <pc:sldMk cId="2058594384" sldId="1902"/>
            <ac:picMk id="3" creationId="{17F7ABDE-00C6-CE40-1068-29EC46CA5C5B}"/>
          </ac:picMkLst>
        </pc:picChg>
        <pc:picChg chg="del">
          <ac:chgData name="Yoel Kortick" userId="167978f5-7f40-4909-85d5-d4149554ad4e" providerId="ADAL" clId="{C827556E-7181-4140-9D59-8A05511C85A1}" dt="2023-10-03T07:16:15.301" v="1490" actId="478"/>
          <ac:picMkLst>
            <pc:docMk/>
            <pc:sldMk cId="2058594384" sldId="1902"/>
            <ac:picMk id="5" creationId="{C8C95B32-864F-366B-6F92-0CA2D872107C}"/>
          </ac:picMkLst>
        </pc:picChg>
      </pc:sldChg>
      <pc:sldChg chg="addSp delSp modSp mod">
        <pc:chgData name="Yoel Kortick" userId="167978f5-7f40-4909-85d5-d4149554ad4e" providerId="ADAL" clId="{C827556E-7181-4140-9D59-8A05511C85A1}" dt="2023-10-03T08:16:14.998" v="2555" actId="14100"/>
        <pc:sldMkLst>
          <pc:docMk/>
          <pc:sldMk cId="1926484973" sldId="1905"/>
        </pc:sldMkLst>
        <pc:spChg chg="mod">
          <ac:chgData name="Yoel Kortick" userId="167978f5-7f40-4909-85d5-d4149554ad4e" providerId="ADAL" clId="{C827556E-7181-4140-9D59-8A05511C85A1}" dt="2023-10-03T08:15:51.557" v="2536" actId="20577"/>
          <ac:spMkLst>
            <pc:docMk/>
            <pc:sldMk cId="1926484973" sldId="1905"/>
            <ac:spMk id="4" creationId="{76BE7AB8-528A-4254-8CB2-E61AC68FA88F}"/>
          </ac:spMkLst>
        </pc:spChg>
        <pc:spChg chg="add mod">
          <ac:chgData name="Yoel Kortick" userId="167978f5-7f40-4909-85d5-d4149554ad4e" providerId="ADAL" clId="{C827556E-7181-4140-9D59-8A05511C85A1}" dt="2023-10-03T08:02:12.379" v="1984" actId="1036"/>
          <ac:spMkLst>
            <pc:docMk/>
            <pc:sldMk cId="1926484973" sldId="1905"/>
            <ac:spMk id="6" creationId="{2ECDFDF7-26DC-2C62-3331-92D06674FB25}"/>
          </ac:spMkLst>
        </pc:spChg>
        <pc:spChg chg="mod">
          <ac:chgData name="Yoel Kortick" userId="167978f5-7f40-4909-85d5-d4149554ad4e" providerId="ADAL" clId="{C827556E-7181-4140-9D59-8A05511C85A1}" dt="2023-10-03T08:16:04.398" v="2540" actId="14100"/>
          <ac:spMkLst>
            <pc:docMk/>
            <pc:sldMk cId="1926484973" sldId="1905"/>
            <ac:spMk id="7" creationId="{F7DCC2DA-5C50-4E15-A401-2AD40AB63D69}"/>
          </ac:spMkLst>
        </pc:spChg>
        <pc:spChg chg="add mod">
          <ac:chgData name="Yoel Kortick" userId="167978f5-7f40-4909-85d5-d4149554ad4e" providerId="ADAL" clId="{C827556E-7181-4140-9D59-8A05511C85A1}" dt="2023-10-03T08:06:40.274" v="2156" actId="313"/>
          <ac:spMkLst>
            <pc:docMk/>
            <pc:sldMk cId="1926484973" sldId="1905"/>
            <ac:spMk id="8" creationId="{F9789EAE-5EAB-5714-6080-719AE1638D4C}"/>
          </ac:spMkLst>
        </pc:spChg>
        <pc:spChg chg="mod">
          <ac:chgData name="Yoel Kortick" userId="167978f5-7f40-4909-85d5-d4149554ad4e" providerId="ADAL" clId="{C827556E-7181-4140-9D59-8A05511C85A1}" dt="2023-10-03T08:01:56.693" v="1972" actId="1076"/>
          <ac:spMkLst>
            <pc:docMk/>
            <pc:sldMk cId="1926484973" sldId="1905"/>
            <ac:spMk id="9" creationId="{D9C8F6EB-CC8A-4E7F-BF59-E4D6EEC6F6EE}"/>
          </ac:spMkLst>
        </pc:spChg>
        <pc:spChg chg="add mod">
          <ac:chgData name="Yoel Kortick" userId="167978f5-7f40-4909-85d5-d4149554ad4e" providerId="ADAL" clId="{C827556E-7181-4140-9D59-8A05511C85A1}" dt="2023-10-03T08:16:14.998" v="2555" actId="14100"/>
          <ac:spMkLst>
            <pc:docMk/>
            <pc:sldMk cId="1926484973" sldId="1905"/>
            <ac:spMk id="12" creationId="{BE750A63-A000-03F7-EEDD-1D9A5101B118}"/>
          </ac:spMkLst>
        </pc:spChg>
        <pc:picChg chg="del">
          <ac:chgData name="Yoel Kortick" userId="167978f5-7f40-4909-85d5-d4149554ad4e" providerId="ADAL" clId="{C827556E-7181-4140-9D59-8A05511C85A1}" dt="2023-10-03T08:01:49.628" v="1969" actId="478"/>
          <ac:picMkLst>
            <pc:docMk/>
            <pc:sldMk cId="1926484973" sldId="1905"/>
            <ac:picMk id="3" creationId="{7823645B-3FA9-35B3-FD53-757C1C7C08DF}"/>
          </ac:picMkLst>
        </pc:picChg>
        <pc:picChg chg="add mod ord">
          <ac:chgData name="Yoel Kortick" userId="167978f5-7f40-4909-85d5-d4149554ad4e" providerId="ADAL" clId="{C827556E-7181-4140-9D59-8A05511C85A1}" dt="2023-10-03T08:02:14.913" v="1985" actId="208"/>
          <ac:picMkLst>
            <pc:docMk/>
            <pc:sldMk cId="1926484973" sldId="1905"/>
            <ac:picMk id="5" creationId="{257B42AD-D7A2-7AC5-0E83-E7ED52A47E12}"/>
          </ac:picMkLst>
        </pc:picChg>
        <pc:cxnChg chg="add">
          <ac:chgData name="Yoel Kortick" userId="167978f5-7f40-4909-85d5-d4149554ad4e" providerId="ADAL" clId="{C827556E-7181-4140-9D59-8A05511C85A1}" dt="2023-10-03T08:05:10.534" v="2080" actId="11529"/>
          <ac:cxnSpMkLst>
            <pc:docMk/>
            <pc:sldMk cId="1926484973" sldId="1905"/>
            <ac:cxnSpMk id="11" creationId="{021610CF-3CF0-1A49-5B58-336F85755929}"/>
          </ac:cxnSpMkLst>
        </pc:cxnChg>
      </pc:sldChg>
      <pc:sldChg chg="delSp modSp mod">
        <pc:chgData name="Yoel Kortick" userId="167978f5-7f40-4909-85d5-d4149554ad4e" providerId="ADAL" clId="{C827556E-7181-4140-9D59-8A05511C85A1}" dt="2023-10-03T08:10:45.566" v="2416" actId="20577"/>
        <pc:sldMkLst>
          <pc:docMk/>
          <pc:sldMk cId="3178309191" sldId="1906"/>
        </pc:sldMkLst>
        <pc:spChg chg="mod">
          <ac:chgData name="Yoel Kortick" userId="167978f5-7f40-4909-85d5-d4149554ad4e" providerId="ADAL" clId="{C827556E-7181-4140-9D59-8A05511C85A1}" dt="2023-10-03T08:10:45.566" v="2416" actId="20577"/>
          <ac:spMkLst>
            <pc:docMk/>
            <pc:sldMk cId="3178309191" sldId="1906"/>
            <ac:spMk id="4" creationId="{76BE7AB8-528A-4254-8CB2-E61AC68FA88F}"/>
          </ac:spMkLst>
        </pc:spChg>
        <pc:picChg chg="del">
          <ac:chgData name="Yoel Kortick" userId="167978f5-7f40-4909-85d5-d4149554ad4e" providerId="ADAL" clId="{C827556E-7181-4140-9D59-8A05511C85A1}" dt="2023-10-03T08:07:48.528" v="2195" actId="478"/>
          <ac:picMkLst>
            <pc:docMk/>
            <pc:sldMk cId="3178309191" sldId="1906"/>
            <ac:picMk id="6" creationId="{FFDF8672-50C6-FF29-E1BE-332AFE83DFBD}"/>
          </ac:picMkLst>
        </pc:picChg>
        <pc:cxnChg chg="del">
          <ac:chgData name="Yoel Kortick" userId="167978f5-7f40-4909-85d5-d4149554ad4e" providerId="ADAL" clId="{C827556E-7181-4140-9D59-8A05511C85A1}" dt="2023-10-03T08:08:15.862" v="2264" actId="21"/>
          <ac:cxnSpMkLst>
            <pc:docMk/>
            <pc:sldMk cId="3178309191" sldId="1906"/>
            <ac:cxnSpMk id="8" creationId="{A2F13102-458F-EAF7-D4F5-37612C52B362}"/>
          </ac:cxnSpMkLst>
        </pc:cxnChg>
        <pc:cxnChg chg="del">
          <ac:chgData name="Yoel Kortick" userId="167978f5-7f40-4909-85d5-d4149554ad4e" providerId="ADAL" clId="{C827556E-7181-4140-9D59-8A05511C85A1}" dt="2023-10-03T08:08:15.862" v="2264" actId="21"/>
          <ac:cxnSpMkLst>
            <pc:docMk/>
            <pc:sldMk cId="3178309191" sldId="1906"/>
            <ac:cxnSpMk id="12" creationId="{6E690E17-BE6D-61F6-695A-DCFCC7C2B930}"/>
          </ac:cxnSpMkLst>
        </pc:cxnChg>
        <pc:cxnChg chg="del">
          <ac:chgData name="Yoel Kortick" userId="167978f5-7f40-4909-85d5-d4149554ad4e" providerId="ADAL" clId="{C827556E-7181-4140-9D59-8A05511C85A1}" dt="2023-10-03T08:08:15.862" v="2264" actId="21"/>
          <ac:cxnSpMkLst>
            <pc:docMk/>
            <pc:sldMk cId="3178309191" sldId="1906"/>
            <ac:cxnSpMk id="15" creationId="{E06CA137-027B-F1E7-D88B-1DB186959D87}"/>
          </ac:cxnSpMkLst>
        </pc:cxnChg>
        <pc:cxnChg chg="del">
          <ac:chgData name="Yoel Kortick" userId="167978f5-7f40-4909-85d5-d4149554ad4e" providerId="ADAL" clId="{C827556E-7181-4140-9D59-8A05511C85A1}" dt="2023-10-03T08:08:15.862" v="2264" actId="21"/>
          <ac:cxnSpMkLst>
            <pc:docMk/>
            <pc:sldMk cId="3178309191" sldId="1906"/>
            <ac:cxnSpMk id="16" creationId="{4CF9D410-5EFD-EF0C-EE44-84C964154E9B}"/>
          </ac:cxnSpMkLst>
        </pc:cxnChg>
        <pc:cxnChg chg="del">
          <ac:chgData name="Yoel Kortick" userId="167978f5-7f40-4909-85d5-d4149554ad4e" providerId="ADAL" clId="{C827556E-7181-4140-9D59-8A05511C85A1}" dt="2023-10-03T08:08:15.862" v="2264" actId="21"/>
          <ac:cxnSpMkLst>
            <pc:docMk/>
            <pc:sldMk cId="3178309191" sldId="1906"/>
            <ac:cxnSpMk id="17" creationId="{76BD0EBF-12F1-7BCD-59B1-DAC912DF47BF}"/>
          </ac:cxnSpMkLst>
        </pc:cxnChg>
        <pc:cxnChg chg="del">
          <ac:chgData name="Yoel Kortick" userId="167978f5-7f40-4909-85d5-d4149554ad4e" providerId="ADAL" clId="{C827556E-7181-4140-9D59-8A05511C85A1}" dt="2023-10-03T08:08:15.862" v="2264" actId="21"/>
          <ac:cxnSpMkLst>
            <pc:docMk/>
            <pc:sldMk cId="3178309191" sldId="1906"/>
            <ac:cxnSpMk id="18" creationId="{749576B3-06AA-F692-7686-9A06CE4F3C70}"/>
          </ac:cxnSpMkLst>
        </pc:cxnChg>
        <pc:cxnChg chg="del">
          <ac:chgData name="Yoel Kortick" userId="167978f5-7f40-4909-85d5-d4149554ad4e" providerId="ADAL" clId="{C827556E-7181-4140-9D59-8A05511C85A1}" dt="2023-10-03T08:08:15.862" v="2264" actId="21"/>
          <ac:cxnSpMkLst>
            <pc:docMk/>
            <pc:sldMk cId="3178309191" sldId="1906"/>
            <ac:cxnSpMk id="19" creationId="{9C09DC56-A8C7-6CA3-A920-B57B473BA51C}"/>
          </ac:cxnSpMkLst>
        </pc:cxnChg>
      </pc:sldChg>
      <pc:sldChg chg="addSp delSp modSp mod">
        <pc:chgData name="Yoel Kortick" userId="167978f5-7f40-4909-85d5-d4149554ad4e" providerId="ADAL" clId="{C827556E-7181-4140-9D59-8A05511C85A1}" dt="2023-10-03T08:15:37.868" v="2523" actId="208"/>
        <pc:sldMkLst>
          <pc:docMk/>
          <pc:sldMk cId="672789470" sldId="1907"/>
        </pc:sldMkLst>
        <pc:spChg chg="mod">
          <ac:chgData name="Yoel Kortick" userId="167978f5-7f40-4909-85d5-d4149554ad4e" providerId="ADAL" clId="{C827556E-7181-4140-9D59-8A05511C85A1}" dt="2023-10-03T08:15:00.973" v="2511" actId="14100"/>
          <ac:spMkLst>
            <pc:docMk/>
            <pc:sldMk cId="672789470" sldId="1907"/>
            <ac:spMk id="7" creationId="{F7DCC2DA-5C50-4E15-A401-2AD40AB63D69}"/>
          </ac:spMkLst>
        </pc:spChg>
        <pc:spChg chg="mod">
          <ac:chgData name="Yoel Kortick" userId="167978f5-7f40-4909-85d5-d4149554ad4e" providerId="ADAL" clId="{C827556E-7181-4140-9D59-8A05511C85A1}" dt="2023-10-03T08:15:30.384" v="2520" actId="1036"/>
          <ac:spMkLst>
            <pc:docMk/>
            <pc:sldMk cId="672789470" sldId="1907"/>
            <ac:spMk id="9" creationId="{D9C8F6EB-CC8A-4E7F-BF59-E4D6EEC6F6EE}"/>
          </ac:spMkLst>
        </pc:spChg>
        <pc:spChg chg="add mod">
          <ac:chgData name="Yoel Kortick" userId="167978f5-7f40-4909-85d5-d4149554ad4e" providerId="ADAL" clId="{C827556E-7181-4140-9D59-8A05511C85A1}" dt="2023-10-03T08:15:35.511" v="2522" actId="1076"/>
          <ac:spMkLst>
            <pc:docMk/>
            <pc:sldMk cId="672789470" sldId="1907"/>
            <ac:spMk id="11" creationId="{98AE36C9-1CFE-D4F0-545E-3BDF262A471F}"/>
          </ac:spMkLst>
        </pc:spChg>
        <pc:picChg chg="del">
          <ac:chgData name="Yoel Kortick" userId="167978f5-7f40-4909-85d5-d4149554ad4e" providerId="ADAL" clId="{C827556E-7181-4140-9D59-8A05511C85A1}" dt="2023-10-03T08:14:50.486" v="2507" actId="478"/>
          <ac:picMkLst>
            <pc:docMk/>
            <pc:sldMk cId="672789470" sldId="1907"/>
            <ac:picMk id="3" creationId="{5ECF8815-DD29-4FD5-9C30-5528252ECF7B}"/>
          </ac:picMkLst>
        </pc:picChg>
        <pc:picChg chg="add del ord">
          <ac:chgData name="Yoel Kortick" userId="167978f5-7f40-4909-85d5-d4149554ad4e" providerId="ADAL" clId="{C827556E-7181-4140-9D59-8A05511C85A1}" dt="2023-10-03T08:15:21.973" v="2513" actId="478"/>
          <ac:picMkLst>
            <pc:docMk/>
            <pc:sldMk cId="672789470" sldId="1907"/>
            <ac:picMk id="5" creationId="{4A0C44E6-26A5-C588-4520-24053A954E8D}"/>
          </ac:picMkLst>
        </pc:picChg>
        <pc:picChg chg="add mod ord">
          <ac:chgData name="Yoel Kortick" userId="167978f5-7f40-4909-85d5-d4149554ad4e" providerId="ADAL" clId="{C827556E-7181-4140-9D59-8A05511C85A1}" dt="2023-10-03T08:15:37.868" v="2523" actId="208"/>
          <ac:picMkLst>
            <pc:docMk/>
            <pc:sldMk cId="672789470" sldId="1907"/>
            <ac:picMk id="8" creationId="{3FADCD9A-A2ED-1621-F74F-E1842E762D19}"/>
          </ac:picMkLst>
        </pc:picChg>
      </pc:sldChg>
      <pc:sldChg chg="addSp delSp modSp mod">
        <pc:chgData name="Yoel Kortick" userId="167978f5-7f40-4909-85d5-d4149554ad4e" providerId="ADAL" clId="{C827556E-7181-4140-9D59-8A05511C85A1}" dt="2023-10-03T07:00:16.623" v="1275" actId="208"/>
        <pc:sldMkLst>
          <pc:docMk/>
          <pc:sldMk cId="2146611808" sldId="1908"/>
        </pc:sldMkLst>
        <pc:picChg chg="add mod">
          <ac:chgData name="Yoel Kortick" userId="167978f5-7f40-4909-85d5-d4149554ad4e" providerId="ADAL" clId="{C827556E-7181-4140-9D59-8A05511C85A1}" dt="2023-10-03T07:00:16.623" v="1275" actId="208"/>
          <ac:picMkLst>
            <pc:docMk/>
            <pc:sldMk cId="2146611808" sldId="1908"/>
            <ac:picMk id="3" creationId="{22BFF5C3-FB1B-D183-6879-2AFB36C84774}"/>
          </ac:picMkLst>
        </pc:picChg>
        <pc:picChg chg="del">
          <ac:chgData name="Yoel Kortick" userId="167978f5-7f40-4909-85d5-d4149554ad4e" providerId="ADAL" clId="{C827556E-7181-4140-9D59-8A05511C85A1}" dt="2023-10-03T07:00:08.399" v="1251" actId="478"/>
          <ac:picMkLst>
            <pc:docMk/>
            <pc:sldMk cId="2146611808" sldId="1908"/>
            <ac:picMk id="5" creationId="{35A1A001-3877-9DA5-741E-725F90511DB1}"/>
          </ac:picMkLst>
        </pc:picChg>
      </pc:sldChg>
      <pc:sldChg chg="addSp delSp modSp mod">
        <pc:chgData name="Yoel Kortick" userId="167978f5-7f40-4909-85d5-d4149554ad4e" providerId="ADAL" clId="{C827556E-7181-4140-9D59-8A05511C85A1}" dt="2023-10-03T08:22:28.309" v="2742" actId="14100"/>
        <pc:sldMkLst>
          <pc:docMk/>
          <pc:sldMk cId="1237067433" sldId="1909"/>
        </pc:sldMkLst>
        <pc:spChg chg="mod">
          <ac:chgData name="Yoel Kortick" userId="167978f5-7f40-4909-85d5-d4149554ad4e" providerId="ADAL" clId="{C827556E-7181-4140-9D59-8A05511C85A1}" dt="2023-10-03T08:22:28.309" v="2742" actId="14100"/>
          <ac:spMkLst>
            <pc:docMk/>
            <pc:sldMk cId="1237067433" sldId="1909"/>
            <ac:spMk id="9" creationId="{119D9F7E-AAC7-B009-87D1-800E334A8F12}"/>
          </ac:spMkLst>
        </pc:spChg>
        <pc:spChg chg="mod">
          <ac:chgData name="Yoel Kortick" userId="167978f5-7f40-4909-85d5-d4149554ad4e" providerId="ADAL" clId="{C827556E-7181-4140-9D59-8A05511C85A1}" dt="2023-10-03T08:22:24.698" v="2741" actId="1037"/>
          <ac:spMkLst>
            <pc:docMk/>
            <pc:sldMk cId="1237067433" sldId="1909"/>
            <ac:spMk id="10" creationId="{CD7E845E-8DEA-9346-F249-AAABDF7B0C80}"/>
          </ac:spMkLst>
        </pc:spChg>
        <pc:picChg chg="del">
          <ac:chgData name="Yoel Kortick" userId="167978f5-7f40-4909-85d5-d4149554ad4e" providerId="ADAL" clId="{C827556E-7181-4140-9D59-8A05511C85A1}" dt="2023-10-03T08:21:57.729" v="2712" actId="478"/>
          <ac:picMkLst>
            <pc:docMk/>
            <pc:sldMk cId="1237067433" sldId="1909"/>
            <ac:picMk id="3" creationId="{5C9553B8-063D-2A78-F7F9-C68ED726CE0E}"/>
          </ac:picMkLst>
        </pc:picChg>
        <pc:picChg chg="add mod ord">
          <ac:chgData name="Yoel Kortick" userId="167978f5-7f40-4909-85d5-d4149554ad4e" providerId="ADAL" clId="{C827556E-7181-4140-9D59-8A05511C85A1}" dt="2023-10-03T08:22:18.358" v="2720" actId="1076"/>
          <ac:picMkLst>
            <pc:docMk/>
            <pc:sldMk cId="1237067433" sldId="1909"/>
            <ac:picMk id="5" creationId="{92C0AFCB-E12A-7D1D-95DC-D8C6D522E689}"/>
          </ac:picMkLst>
        </pc:picChg>
      </pc:sldChg>
      <pc:sldChg chg="modSp mod">
        <pc:chgData name="Yoel Kortick" userId="167978f5-7f40-4909-85d5-d4149554ad4e" providerId="ADAL" clId="{C827556E-7181-4140-9D59-8A05511C85A1}" dt="2023-10-03T07:17:39.466" v="1657" actId="14100"/>
        <pc:sldMkLst>
          <pc:docMk/>
          <pc:sldMk cId="3041370300" sldId="1913"/>
        </pc:sldMkLst>
        <pc:spChg chg="mod">
          <ac:chgData name="Yoel Kortick" userId="167978f5-7f40-4909-85d5-d4149554ad4e" providerId="ADAL" clId="{C827556E-7181-4140-9D59-8A05511C85A1}" dt="2023-10-03T07:17:39.466" v="1657" actId="14100"/>
          <ac:spMkLst>
            <pc:docMk/>
            <pc:sldMk cId="3041370300" sldId="1913"/>
            <ac:spMk id="4" creationId="{76BE7AB8-528A-4254-8CB2-E61AC68FA88F}"/>
          </ac:spMkLst>
        </pc:spChg>
      </pc:sldChg>
      <pc:sldChg chg="addSp delSp modSp mod">
        <pc:chgData name="Yoel Kortick" userId="167978f5-7f40-4909-85d5-d4149554ad4e" providerId="ADAL" clId="{C827556E-7181-4140-9D59-8A05511C85A1}" dt="2023-10-03T08:26:57.303" v="2892" actId="1036"/>
        <pc:sldMkLst>
          <pc:docMk/>
          <pc:sldMk cId="1033708148" sldId="1916"/>
        </pc:sldMkLst>
        <pc:spChg chg="mod">
          <ac:chgData name="Yoel Kortick" userId="167978f5-7f40-4909-85d5-d4149554ad4e" providerId="ADAL" clId="{C827556E-7181-4140-9D59-8A05511C85A1}" dt="2023-10-03T08:26:35.711" v="2885" actId="20577"/>
          <ac:spMkLst>
            <pc:docMk/>
            <pc:sldMk cId="1033708148" sldId="1916"/>
            <ac:spMk id="19" creationId="{1FC4CD38-3A99-96F4-7812-D98F90F97B43}"/>
          </ac:spMkLst>
        </pc:spChg>
        <pc:spChg chg="mod">
          <ac:chgData name="Yoel Kortick" userId="167978f5-7f40-4909-85d5-d4149554ad4e" providerId="ADAL" clId="{C827556E-7181-4140-9D59-8A05511C85A1}" dt="2023-10-03T08:25:25.900" v="2874" actId="14100"/>
          <ac:spMkLst>
            <pc:docMk/>
            <pc:sldMk cId="1033708148" sldId="1916"/>
            <ac:spMk id="20" creationId="{C9EEFEF3-7EA4-47FF-4126-401ED5BA40B0}"/>
          </ac:spMkLst>
        </pc:spChg>
        <pc:picChg chg="add mod ord">
          <ac:chgData name="Yoel Kortick" userId="167978f5-7f40-4909-85d5-d4149554ad4e" providerId="ADAL" clId="{C827556E-7181-4140-9D59-8A05511C85A1}" dt="2023-10-03T08:26:26.911" v="2884" actId="208"/>
          <ac:picMkLst>
            <pc:docMk/>
            <pc:sldMk cId="1033708148" sldId="1916"/>
            <ac:picMk id="3" creationId="{EFA0C452-4CA8-742E-7E92-025AB310CF71}"/>
          </ac:picMkLst>
        </pc:picChg>
        <pc:picChg chg="del">
          <ac:chgData name="Yoel Kortick" userId="167978f5-7f40-4909-85d5-d4149554ad4e" providerId="ADAL" clId="{C827556E-7181-4140-9D59-8A05511C85A1}" dt="2023-10-03T08:25:13.590" v="2866" actId="478"/>
          <ac:picMkLst>
            <pc:docMk/>
            <pc:sldMk cId="1033708148" sldId="1916"/>
            <ac:picMk id="16" creationId="{402DE46A-1893-AB94-D236-AC76EEBCB39A}"/>
          </ac:picMkLst>
        </pc:picChg>
        <pc:cxnChg chg="add mod">
          <ac:chgData name="Yoel Kortick" userId="167978f5-7f40-4909-85d5-d4149554ad4e" providerId="ADAL" clId="{C827556E-7181-4140-9D59-8A05511C85A1}" dt="2023-10-03T08:26:52.850" v="2887"/>
          <ac:cxnSpMkLst>
            <pc:docMk/>
            <pc:sldMk cId="1033708148" sldId="1916"/>
            <ac:cxnSpMk id="10" creationId="{EF8B0D0B-96EC-94A0-037D-0DA7D454C472}"/>
          </ac:cxnSpMkLst>
        </pc:cxnChg>
        <pc:cxnChg chg="add mod">
          <ac:chgData name="Yoel Kortick" userId="167978f5-7f40-4909-85d5-d4149554ad4e" providerId="ADAL" clId="{C827556E-7181-4140-9D59-8A05511C85A1}" dt="2023-10-03T08:26:57.303" v="2892" actId="1036"/>
          <ac:cxnSpMkLst>
            <pc:docMk/>
            <pc:sldMk cId="1033708148" sldId="1916"/>
            <ac:cxnSpMk id="11" creationId="{16E22F14-2ECB-14CE-121B-FAD6E1494298}"/>
          </ac:cxnSpMkLst>
        </pc:cxnChg>
        <pc:cxnChg chg="mod">
          <ac:chgData name="Yoel Kortick" userId="167978f5-7f40-4909-85d5-d4149554ad4e" providerId="ADAL" clId="{C827556E-7181-4140-9D59-8A05511C85A1}" dt="2023-10-03T08:26:16.152" v="2883" actId="14100"/>
          <ac:cxnSpMkLst>
            <pc:docMk/>
            <pc:sldMk cId="1033708148" sldId="1916"/>
            <ac:cxnSpMk id="22" creationId="{30B13870-0B09-0FFE-DE4D-A5FAA1560CA8}"/>
          </ac:cxnSpMkLst>
        </pc:cxnChg>
      </pc:sldChg>
      <pc:sldChg chg="modSp mod">
        <pc:chgData name="Yoel Kortick" userId="167978f5-7f40-4909-85d5-d4149554ad4e" providerId="ADAL" clId="{C827556E-7181-4140-9D59-8A05511C85A1}" dt="2023-10-03T08:40:56.985" v="3136" actId="6549"/>
        <pc:sldMkLst>
          <pc:docMk/>
          <pc:sldMk cId="2192348930" sldId="1919"/>
        </pc:sldMkLst>
        <pc:spChg chg="mod">
          <ac:chgData name="Yoel Kortick" userId="167978f5-7f40-4909-85d5-d4149554ad4e" providerId="ADAL" clId="{C827556E-7181-4140-9D59-8A05511C85A1}" dt="2023-10-03T08:40:56.985" v="3136" actId="6549"/>
          <ac:spMkLst>
            <pc:docMk/>
            <pc:sldMk cId="2192348930" sldId="1919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C827556E-7181-4140-9D59-8A05511C85A1}" dt="2023-10-03T08:29:21.415" v="2926" actId="478"/>
        <pc:sldMkLst>
          <pc:docMk/>
          <pc:sldMk cId="2263886579" sldId="1920"/>
        </pc:sldMkLst>
        <pc:spChg chg="mod">
          <ac:chgData name="Yoel Kortick" userId="167978f5-7f40-4909-85d5-d4149554ad4e" providerId="ADAL" clId="{C827556E-7181-4140-9D59-8A05511C85A1}" dt="2023-10-03T08:28:37.727" v="2911" actId="14100"/>
          <ac:spMkLst>
            <pc:docMk/>
            <pc:sldMk cId="2263886579" sldId="1920"/>
            <ac:spMk id="4" creationId="{2490F34D-A7E2-4EA9-8B1A-78371A1F1CD1}"/>
          </ac:spMkLst>
        </pc:spChg>
        <pc:spChg chg="del">
          <ac:chgData name="Yoel Kortick" userId="167978f5-7f40-4909-85d5-d4149554ad4e" providerId="ADAL" clId="{C827556E-7181-4140-9D59-8A05511C85A1}" dt="2023-10-03T08:28:28.366" v="2896" actId="478"/>
          <ac:spMkLst>
            <pc:docMk/>
            <pc:sldMk cId="2263886579" sldId="1920"/>
            <ac:spMk id="6" creationId="{51437E03-2202-BD59-0AB5-E125DCE5DDA7}"/>
          </ac:spMkLst>
        </pc:spChg>
        <pc:spChg chg="del">
          <ac:chgData name="Yoel Kortick" userId="167978f5-7f40-4909-85d5-d4149554ad4e" providerId="ADAL" clId="{C827556E-7181-4140-9D59-8A05511C85A1}" dt="2023-10-03T08:29:21.415" v="2926" actId="478"/>
          <ac:spMkLst>
            <pc:docMk/>
            <pc:sldMk cId="2263886579" sldId="1920"/>
            <ac:spMk id="7" creationId="{95CDE9BF-6FA5-04E4-F40A-818E43EC905B}"/>
          </ac:spMkLst>
        </pc:spChg>
        <pc:spChg chg="mod">
          <ac:chgData name="Yoel Kortick" userId="167978f5-7f40-4909-85d5-d4149554ad4e" providerId="ADAL" clId="{C827556E-7181-4140-9D59-8A05511C85A1}" dt="2023-10-03T08:29:10.967" v="2919" actId="1076"/>
          <ac:spMkLst>
            <pc:docMk/>
            <pc:sldMk cId="2263886579" sldId="1920"/>
            <ac:spMk id="8" creationId="{A0BCE4A0-215F-D61A-27DC-C0C3B424B3E4}"/>
          </ac:spMkLst>
        </pc:spChg>
        <pc:spChg chg="add mod">
          <ac:chgData name="Yoel Kortick" userId="167978f5-7f40-4909-85d5-d4149554ad4e" providerId="ADAL" clId="{C827556E-7181-4140-9D59-8A05511C85A1}" dt="2023-10-03T08:29:19.191" v="2925" actId="14100"/>
          <ac:spMkLst>
            <pc:docMk/>
            <pc:sldMk cId="2263886579" sldId="1920"/>
            <ac:spMk id="10" creationId="{975FDE61-428B-AF8A-A9D3-4D70A326F238}"/>
          </ac:spMkLst>
        </pc:spChg>
        <pc:picChg chg="del">
          <ac:chgData name="Yoel Kortick" userId="167978f5-7f40-4909-85d5-d4149554ad4e" providerId="ADAL" clId="{C827556E-7181-4140-9D59-8A05511C85A1}" dt="2023-10-03T08:28:14.848" v="2893" actId="478"/>
          <ac:picMkLst>
            <pc:docMk/>
            <pc:sldMk cId="2263886579" sldId="1920"/>
            <ac:picMk id="5" creationId="{9A519450-3C45-AD87-DF8D-150E667BF520}"/>
          </ac:picMkLst>
        </pc:picChg>
        <pc:picChg chg="add mod ord">
          <ac:chgData name="Yoel Kortick" userId="167978f5-7f40-4909-85d5-d4149554ad4e" providerId="ADAL" clId="{C827556E-7181-4140-9D59-8A05511C85A1}" dt="2023-10-03T08:28:55.706" v="2917" actId="167"/>
          <ac:picMkLst>
            <pc:docMk/>
            <pc:sldMk cId="2263886579" sldId="1920"/>
            <ac:picMk id="9" creationId="{B0672DC0-76CB-913B-F144-BDDBB7A2CD89}"/>
          </ac:picMkLst>
        </pc:picChg>
      </pc:sldChg>
      <pc:sldChg chg="addSp delSp modSp mod">
        <pc:chgData name="Yoel Kortick" userId="167978f5-7f40-4909-85d5-d4149554ad4e" providerId="ADAL" clId="{C827556E-7181-4140-9D59-8A05511C85A1}" dt="2023-10-03T08:31:49.621" v="2980" actId="208"/>
        <pc:sldMkLst>
          <pc:docMk/>
          <pc:sldMk cId="2157013793" sldId="1921"/>
        </pc:sldMkLst>
        <pc:spChg chg="mod">
          <ac:chgData name="Yoel Kortick" userId="167978f5-7f40-4909-85d5-d4149554ad4e" providerId="ADAL" clId="{C827556E-7181-4140-9D59-8A05511C85A1}" dt="2023-10-03T08:31:39.192" v="2977" actId="1037"/>
          <ac:spMkLst>
            <pc:docMk/>
            <pc:sldMk cId="2157013793" sldId="1921"/>
            <ac:spMk id="6" creationId="{51437E03-2202-BD59-0AB5-E125DCE5DDA7}"/>
          </ac:spMkLst>
        </pc:spChg>
        <pc:spChg chg="del">
          <ac:chgData name="Yoel Kortick" userId="167978f5-7f40-4909-85d5-d4149554ad4e" providerId="ADAL" clId="{C827556E-7181-4140-9D59-8A05511C85A1}" dt="2023-10-03T08:31:46.831" v="2979" actId="478"/>
          <ac:spMkLst>
            <pc:docMk/>
            <pc:sldMk cId="2157013793" sldId="1921"/>
            <ac:spMk id="7" creationId="{95CDE9BF-6FA5-04E4-F40A-818E43EC905B}"/>
          </ac:spMkLst>
        </pc:spChg>
        <pc:spChg chg="mod">
          <ac:chgData name="Yoel Kortick" userId="167978f5-7f40-4909-85d5-d4149554ad4e" providerId="ADAL" clId="{C827556E-7181-4140-9D59-8A05511C85A1}" dt="2023-10-03T08:31:43.354" v="2978" actId="14100"/>
          <ac:spMkLst>
            <pc:docMk/>
            <pc:sldMk cId="2157013793" sldId="1921"/>
            <ac:spMk id="8" creationId="{A0BCE4A0-215F-D61A-27DC-C0C3B424B3E4}"/>
          </ac:spMkLst>
        </pc:spChg>
        <pc:picChg chg="add del mod ord">
          <ac:chgData name="Yoel Kortick" userId="167978f5-7f40-4909-85d5-d4149554ad4e" providerId="ADAL" clId="{C827556E-7181-4140-9D59-8A05511C85A1}" dt="2023-10-03T08:31:25.239" v="2964" actId="478"/>
          <ac:picMkLst>
            <pc:docMk/>
            <pc:sldMk cId="2157013793" sldId="1921"/>
            <ac:picMk id="5" creationId="{D510A28F-25F0-DB12-809B-0A37860234EE}"/>
          </ac:picMkLst>
        </pc:picChg>
        <pc:picChg chg="del">
          <ac:chgData name="Yoel Kortick" userId="167978f5-7f40-4909-85d5-d4149554ad4e" providerId="ADAL" clId="{C827556E-7181-4140-9D59-8A05511C85A1}" dt="2023-10-03T08:30:58.217" v="2956" actId="478"/>
          <ac:picMkLst>
            <pc:docMk/>
            <pc:sldMk cId="2157013793" sldId="1921"/>
            <ac:picMk id="9" creationId="{2B5CECFC-F8A7-6D44-80F2-F6E03D1A4F0C}"/>
          </ac:picMkLst>
        </pc:picChg>
        <pc:picChg chg="add mod ord">
          <ac:chgData name="Yoel Kortick" userId="167978f5-7f40-4909-85d5-d4149554ad4e" providerId="ADAL" clId="{C827556E-7181-4140-9D59-8A05511C85A1}" dt="2023-10-03T08:31:49.621" v="2980" actId="208"/>
          <ac:picMkLst>
            <pc:docMk/>
            <pc:sldMk cId="2157013793" sldId="1921"/>
            <ac:picMk id="11" creationId="{1A926376-92AD-4FC4-0FA7-61F5DFF1FBBE}"/>
          </ac:picMkLst>
        </pc:picChg>
      </pc:sldChg>
      <pc:sldChg chg="addSp delSp modSp mod">
        <pc:chgData name="Yoel Kortick" userId="167978f5-7f40-4909-85d5-d4149554ad4e" providerId="ADAL" clId="{C827556E-7181-4140-9D59-8A05511C85A1}" dt="2023-10-03T08:35:40.257" v="3061" actId="14100"/>
        <pc:sldMkLst>
          <pc:docMk/>
          <pc:sldMk cId="3863300084" sldId="1922"/>
        </pc:sldMkLst>
        <pc:spChg chg="mod">
          <ac:chgData name="Yoel Kortick" userId="167978f5-7f40-4909-85d5-d4149554ad4e" providerId="ADAL" clId="{C827556E-7181-4140-9D59-8A05511C85A1}" dt="2023-10-03T08:35:17.177" v="3046" actId="1035"/>
          <ac:spMkLst>
            <pc:docMk/>
            <pc:sldMk cId="3863300084" sldId="1922"/>
            <ac:spMk id="6" creationId="{51437E03-2202-BD59-0AB5-E125DCE5DDA7}"/>
          </ac:spMkLst>
        </pc:spChg>
        <pc:spChg chg="add mod">
          <ac:chgData name="Yoel Kortick" userId="167978f5-7f40-4909-85d5-d4149554ad4e" providerId="ADAL" clId="{C827556E-7181-4140-9D59-8A05511C85A1}" dt="2023-10-03T08:35:40.257" v="3061" actId="14100"/>
          <ac:spMkLst>
            <pc:docMk/>
            <pc:sldMk cId="3863300084" sldId="1922"/>
            <ac:spMk id="11" creationId="{22324321-7540-6BFD-A8FB-6BC26C4E885B}"/>
          </ac:spMkLst>
        </pc:spChg>
        <pc:spChg chg="mod">
          <ac:chgData name="Yoel Kortick" userId="167978f5-7f40-4909-85d5-d4149554ad4e" providerId="ADAL" clId="{C827556E-7181-4140-9D59-8A05511C85A1}" dt="2023-10-03T08:35:10.740" v="3042" actId="14100"/>
          <ac:spMkLst>
            <pc:docMk/>
            <pc:sldMk cId="3863300084" sldId="1922"/>
            <ac:spMk id="16" creationId="{5A643A79-2931-BB28-6940-C319B2A5F6CB}"/>
          </ac:spMkLst>
        </pc:spChg>
        <pc:spChg chg="del">
          <ac:chgData name="Yoel Kortick" userId="167978f5-7f40-4909-85d5-d4149554ad4e" providerId="ADAL" clId="{C827556E-7181-4140-9D59-8A05511C85A1}" dt="2023-10-03T08:33:04.496" v="2988" actId="478"/>
          <ac:spMkLst>
            <pc:docMk/>
            <pc:sldMk cId="3863300084" sldId="1922"/>
            <ac:spMk id="17" creationId="{5D3C5E0A-D3F7-41EB-2D31-74462C81401B}"/>
          </ac:spMkLst>
        </pc:spChg>
        <pc:picChg chg="add del mod ord">
          <ac:chgData name="Yoel Kortick" userId="167978f5-7f40-4909-85d5-d4149554ad4e" providerId="ADAL" clId="{C827556E-7181-4140-9D59-8A05511C85A1}" dt="2023-10-03T08:34:20.327" v="3014" actId="478"/>
          <ac:picMkLst>
            <pc:docMk/>
            <pc:sldMk cId="3863300084" sldId="1922"/>
            <ac:picMk id="5" creationId="{7FE57D98-855C-7F08-3187-7A57786BE9A7}"/>
          </ac:picMkLst>
        </pc:picChg>
        <pc:picChg chg="add del ord">
          <ac:chgData name="Yoel Kortick" userId="167978f5-7f40-4909-85d5-d4149554ad4e" providerId="ADAL" clId="{C827556E-7181-4140-9D59-8A05511C85A1}" dt="2023-10-03T08:35:00.582" v="3038" actId="478"/>
          <ac:picMkLst>
            <pc:docMk/>
            <pc:sldMk cId="3863300084" sldId="1922"/>
            <ac:picMk id="8" creationId="{20CBB0DB-3432-C6F2-9CE9-C96549E3E533}"/>
          </ac:picMkLst>
        </pc:picChg>
        <pc:picChg chg="add mod ord">
          <ac:chgData name="Yoel Kortick" userId="167978f5-7f40-4909-85d5-d4149554ad4e" providerId="ADAL" clId="{C827556E-7181-4140-9D59-8A05511C85A1}" dt="2023-10-03T08:35:34.575" v="3060" actId="208"/>
          <ac:picMkLst>
            <pc:docMk/>
            <pc:sldMk cId="3863300084" sldId="1922"/>
            <ac:picMk id="10" creationId="{3C0A8707-E669-1A23-E0DF-1DC09F2BD39C}"/>
          </ac:picMkLst>
        </pc:picChg>
        <pc:picChg chg="del">
          <ac:chgData name="Yoel Kortick" userId="167978f5-7f40-4909-85d5-d4149554ad4e" providerId="ADAL" clId="{C827556E-7181-4140-9D59-8A05511C85A1}" dt="2023-10-03T08:32:47.452" v="2981" actId="478"/>
          <ac:picMkLst>
            <pc:docMk/>
            <pc:sldMk cId="3863300084" sldId="1922"/>
            <ac:picMk id="15" creationId="{4BD3D871-12FB-6E84-5790-C6D23E2A6E6F}"/>
          </ac:picMkLst>
        </pc:picChg>
      </pc:sldChg>
      <pc:sldChg chg="addSp delSp modSp mod">
        <pc:chgData name="Yoel Kortick" userId="167978f5-7f40-4909-85d5-d4149554ad4e" providerId="ADAL" clId="{C827556E-7181-4140-9D59-8A05511C85A1}" dt="2023-10-03T08:33:51.011" v="3013" actId="208"/>
        <pc:sldMkLst>
          <pc:docMk/>
          <pc:sldMk cId="1276413062" sldId="1923"/>
        </pc:sldMkLst>
        <pc:spChg chg="mod">
          <ac:chgData name="Yoel Kortick" userId="167978f5-7f40-4909-85d5-d4149554ad4e" providerId="ADAL" clId="{C827556E-7181-4140-9D59-8A05511C85A1}" dt="2023-10-03T08:33:41.724" v="3001" actId="1037"/>
          <ac:spMkLst>
            <pc:docMk/>
            <pc:sldMk cId="1276413062" sldId="1923"/>
            <ac:spMk id="16" creationId="{5A643A79-2931-BB28-6940-C319B2A5F6CB}"/>
          </ac:spMkLst>
        </pc:spChg>
        <pc:spChg chg="mod">
          <ac:chgData name="Yoel Kortick" userId="167978f5-7f40-4909-85d5-d4149554ad4e" providerId="ADAL" clId="{C827556E-7181-4140-9D59-8A05511C85A1}" dt="2023-10-03T08:33:48.649" v="3012" actId="1038"/>
          <ac:spMkLst>
            <pc:docMk/>
            <pc:sldMk cId="1276413062" sldId="1923"/>
            <ac:spMk id="17" creationId="{5D3C5E0A-D3F7-41EB-2D31-74462C81401B}"/>
          </ac:spMkLst>
        </pc:spChg>
        <pc:picChg chg="del">
          <ac:chgData name="Yoel Kortick" userId="167978f5-7f40-4909-85d5-d4149554ad4e" providerId="ADAL" clId="{C827556E-7181-4140-9D59-8A05511C85A1}" dt="2023-10-03T08:33:31.657" v="2989" actId="478"/>
          <ac:picMkLst>
            <pc:docMk/>
            <pc:sldMk cId="1276413062" sldId="1923"/>
            <ac:picMk id="5" creationId="{9FAB1FD2-AAF2-5B61-B833-8F0C73A01440}"/>
          </ac:picMkLst>
        </pc:picChg>
        <pc:picChg chg="add mod ord">
          <ac:chgData name="Yoel Kortick" userId="167978f5-7f40-4909-85d5-d4149554ad4e" providerId="ADAL" clId="{C827556E-7181-4140-9D59-8A05511C85A1}" dt="2023-10-03T08:33:51.011" v="3013" actId="208"/>
          <ac:picMkLst>
            <pc:docMk/>
            <pc:sldMk cId="1276413062" sldId="1923"/>
            <ac:picMk id="6" creationId="{B4855504-0F04-7F76-8CD8-599793D0467D}"/>
          </ac:picMkLst>
        </pc:picChg>
      </pc:sldChg>
      <pc:sldChg chg="del">
        <pc:chgData name="Yoel Kortick" userId="167978f5-7f40-4909-85d5-d4149554ad4e" providerId="ADAL" clId="{C827556E-7181-4140-9D59-8A05511C85A1}" dt="2023-10-03T08:41:25.043" v="3137" actId="47"/>
        <pc:sldMkLst>
          <pc:docMk/>
          <pc:sldMk cId="318860872" sldId="1924"/>
        </pc:sldMkLst>
      </pc:sldChg>
      <pc:sldChg chg="addSp delSp modSp mod">
        <pc:chgData name="Yoel Kortick" userId="167978f5-7f40-4909-85d5-d4149554ad4e" providerId="ADAL" clId="{C827556E-7181-4140-9D59-8A05511C85A1}" dt="2023-10-03T08:44:15.611" v="3144" actId="14100"/>
        <pc:sldMkLst>
          <pc:docMk/>
          <pc:sldMk cId="1542647994" sldId="1925"/>
        </pc:sldMkLst>
        <pc:spChg chg="mod">
          <ac:chgData name="Yoel Kortick" userId="167978f5-7f40-4909-85d5-d4149554ad4e" providerId="ADAL" clId="{C827556E-7181-4140-9D59-8A05511C85A1}" dt="2023-10-03T08:44:15.611" v="3144" actId="14100"/>
          <ac:spMkLst>
            <pc:docMk/>
            <pc:sldMk cId="1542647994" sldId="1925"/>
            <ac:spMk id="4" creationId="{2490F34D-A7E2-4EA9-8B1A-78371A1F1CD1}"/>
          </ac:spMkLst>
        </pc:spChg>
        <pc:spChg chg="mod">
          <ac:chgData name="Yoel Kortick" userId="167978f5-7f40-4909-85d5-d4149554ad4e" providerId="ADAL" clId="{C827556E-7181-4140-9D59-8A05511C85A1}" dt="2023-10-03T08:37:35.702" v="3082" actId="1035"/>
          <ac:spMkLst>
            <pc:docMk/>
            <pc:sldMk cId="1542647994" sldId="1925"/>
            <ac:spMk id="16" creationId="{5A643A79-2931-BB28-6940-C319B2A5F6CB}"/>
          </ac:spMkLst>
        </pc:spChg>
        <pc:spChg chg="mod">
          <ac:chgData name="Yoel Kortick" userId="167978f5-7f40-4909-85d5-d4149554ad4e" providerId="ADAL" clId="{C827556E-7181-4140-9D59-8A05511C85A1}" dt="2023-10-03T08:37:28.655" v="3069" actId="14100"/>
          <ac:spMkLst>
            <pc:docMk/>
            <pc:sldMk cId="1542647994" sldId="1925"/>
            <ac:spMk id="17" creationId="{5D3C5E0A-D3F7-41EB-2D31-74462C81401B}"/>
          </ac:spMkLst>
        </pc:spChg>
        <pc:picChg chg="add del mod ord">
          <ac:chgData name="Yoel Kortick" userId="167978f5-7f40-4909-85d5-d4149554ad4e" providerId="ADAL" clId="{C827556E-7181-4140-9D59-8A05511C85A1}" dt="2023-10-03T08:43:31.737" v="3138" actId="478"/>
          <ac:picMkLst>
            <pc:docMk/>
            <pc:sldMk cId="1542647994" sldId="1925"/>
            <ac:picMk id="5" creationId="{4933C85C-7558-4E3F-B8CF-E2810016D901}"/>
          </ac:picMkLst>
        </pc:picChg>
        <pc:picChg chg="del">
          <ac:chgData name="Yoel Kortick" userId="167978f5-7f40-4909-85d5-d4149554ad4e" providerId="ADAL" clId="{C827556E-7181-4140-9D59-8A05511C85A1}" dt="2023-10-03T08:37:15.428" v="3062" actId="478"/>
          <ac:picMkLst>
            <pc:docMk/>
            <pc:sldMk cId="1542647994" sldId="1925"/>
            <ac:picMk id="6" creationId="{AEDDDCD5-8DF1-3492-114D-D1E007E6B484}"/>
          </ac:picMkLst>
        </pc:picChg>
        <pc:picChg chg="add mod ord">
          <ac:chgData name="Yoel Kortick" userId="167978f5-7f40-4909-85d5-d4149554ad4e" providerId="ADAL" clId="{C827556E-7181-4140-9D59-8A05511C85A1}" dt="2023-10-03T08:44:12.006" v="3143" actId="1035"/>
          <ac:picMkLst>
            <pc:docMk/>
            <pc:sldMk cId="1542647994" sldId="1925"/>
            <ac:picMk id="8" creationId="{51D09687-3DBC-64E2-55B4-0E8F7C49E2A3}"/>
          </ac:picMkLst>
        </pc:picChg>
      </pc:sldChg>
      <pc:sldChg chg="addSp delSp modSp mod">
        <pc:chgData name="Yoel Kortick" userId="167978f5-7f40-4909-85d5-d4149554ad4e" providerId="ADAL" clId="{C827556E-7181-4140-9D59-8A05511C85A1}" dt="2023-10-03T08:44:26.659" v="3148" actId="208"/>
        <pc:sldMkLst>
          <pc:docMk/>
          <pc:sldMk cId="3948585402" sldId="1926"/>
        </pc:sldMkLst>
        <pc:spChg chg="mod">
          <ac:chgData name="Yoel Kortick" userId="167978f5-7f40-4909-85d5-d4149554ad4e" providerId="ADAL" clId="{C827556E-7181-4140-9D59-8A05511C85A1}" dt="2023-10-03T08:38:26.418" v="3111" actId="14100"/>
          <ac:spMkLst>
            <pc:docMk/>
            <pc:sldMk cId="3948585402" sldId="1926"/>
            <ac:spMk id="4" creationId="{2490F34D-A7E2-4EA9-8B1A-78371A1F1CD1}"/>
          </ac:spMkLst>
        </pc:spChg>
        <pc:spChg chg="add mod">
          <ac:chgData name="Yoel Kortick" userId="167978f5-7f40-4909-85d5-d4149554ad4e" providerId="ADAL" clId="{C827556E-7181-4140-9D59-8A05511C85A1}" dt="2023-10-03T08:38:52.842" v="3131" actId="1038"/>
          <ac:spMkLst>
            <pc:docMk/>
            <pc:sldMk cId="3948585402" sldId="1926"/>
            <ac:spMk id="7" creationId="{0A24A7A3-E67C-BB31-737D-D52D11D99A63}"/>
          </ac:spMkLst>
        </pc:spChg>
        <pc:spChg chg="mod">
          <ac:chgData name="Yoel Kortick" userId="167978f5-7f40-4909-85d5-d4149554ad4e" providerId="ADAL" clId="{C827556E-7181-4140-9D59-8A05511C85A1}" dt="2023-10-03T08:38:39.681" v="3119" actId="1035"/>
          <ac:spMkLst>
            <pc:docMk/>
            <pc:sldMk cId="3948585402" sldId="1926"/>
            <ac:spMk id="16" creationId="{5A643A79-2931-BB28-6940-C319B2A5F6CB}"/>
          </ac:spMkLst>
        </pc:spChg>
        <pc:picChg chg="del">
          <ac:chgData name="Yoel Kortick" userId="167978f5-7f40-4909-85d5-d4149554ad4e" providerId="ADAL" clId="{C827556E-7181-4140-9D59-8A05511C85A1}" dt="2023-10-03T08:38:27.945" v="3112" actId="478"/>
          <ac:picMkLst>
            <pc:docMk/>
            <pc:sldMk cId="3948585402" sldId="1926"/>
            <ac:picMk id="5" creationId="{2F392353-3B32-8A2D-0772-8454C73B34B1}"/>
          </ac:picMkLst>
        </pc:picChg>
        <pc:picChg chg="add del mod ord">
          <ac:chgData name="Yoel Kortick" userId="167978f5-7f40-4909-85d5-d4149554ad4e" providerId="ADAL" clId="{C827556E-7181-4140-9D59-8A05511C85A1}" dt="2023-10-03T08:44:19.343" v="3145" actId="478"/>
          <ac:picMkLst>
            <pc:docMk/>
            <pc:sldMk cId="3948585402" sldId="1926"/>
            <ac:picMk id="6" creationId="{9D040538-EFA9-7A0C-04BB-4D5461F9C9EC}"/>
          </ac:picMkLst>
        </pc:picChg>
        <pc:picChg chg="add mod ord">
          <ac:chgData name="Yoel Kortick" userId="167978f5-7f40-4909-85d5-d4149554ad4e" providerId="ADAL" clId="{C827556E-7181-4140-9D59-8A05511C85A1}" dt="2023-10-03T08:44:26.659" v="3148" actId="208"/>
          <ac:picMkLst>
            <pc:docMk/>
            <pc:sldMk cId="3948585402" sldId="1926"/>
            <ac:picMk id="9" creationId="{5D64BC88-6DEC-7AE7-3CD7-5D85D86BC253}"/>
          </ac:picMkLst>
        </pc:picChg>
      </pc:sldChg>
      <pc:sldChg chg="addSp delSp modSp mod">
        <pc:chgData name="Yoel Kortick" userId="167978f5-7f40-4909-85d5-d4149554ad4e" providerId="ADAL" clId="{C827556E-7181-4140-9D59-8A05511C85A1}" dt="2023-10-03T08:50:01.906" v="3177" actId="208"/>
        <pc:sldMkLst>
          <pc:docMk/>
          <pc:sldMk cId="2275387395" sldId="1927"/>
        </pc:sldMkLst>
        <pc:spChg chg="mod">
          <ac:chgData name="Yoel Kortick" userId="167978f5-7f40-4909-85d5-d4149554ad4e" providerId="ADAL" clId="{C827556E-7181-4140-9D59-8A05511C85A1}" dt="2023-10-03T08:49:59.381" v="3176" actId="14100"/>
          <ac:spMkLst>
            <pc:docMk/>
            <pc:sldMk cId="2275387395" sldId="1927"/>
            <ac:spMk id="16" creationId="{5A643A79-2931-BB28-6940-C319B2A5F6CB}"/>
          </ac:spMkLst>
        </pc:spChg>
        <pc:picChg chg="add del mod ord">
          <ac:chgData name="Yoel Kortick" userId="167978f5-7f40-4909-85d5-d4149554ad4e" providerId="ADAL" clId="{C827556E-7181-4140-9D59-8A05511C85A1}" dt="2023-10-03T08:49:51.005" v="3172" actId="478"/>
          <ac:picMkLst>
            <pc:docMk/>
            <pc:sldMk cId="2275387395" sldId="1927"/>
            <ac:picMk id="5" creationId="{9EB49EBC-2CC4-23DB-77E6-17E0811B55D2}"/>
          </ac:picMkLst>
        </pc:picChg>
        <pc:picChg chg="del">
          <ac:chgData name="Yoel Kortick" userId="167978f5-7f40-4909-85d5-d4149554ad4e" providerId="ADAL" clId="{C827556E-7181-4140-9D59-8A05511C85A1}" dt="2023-10-03T08:48:12.370" v="3164" actId="478"/>
          <ac:picMkLst>
            <pc:docMk/>
            <pc:sldMk cId="2275387395" sldId="1927"/>
            <ac:picMk id="6" creationId="{BBDD4CE2-5B20-1005-23B1-BD3EB950AD8E}"/>
          </ac:picMkLst>
        </pc:picChg>
        <pc:picChg chg="add mod ord">
          <ac:chgData name="Yoel Kortick" userId="167978f5-7f40-4909-85d5-d4149554ad4e" providerId="ADAL" clId="{C827556E-7181-4140-9D59-8A05511C85A1}" dt="2023-10-03T08:50:01.906" v="3177" actId="208"/>
          <ac:picMkLst>
            <pc:docMk/>
            <pc:sldMk cId="2275387395" sldId="1927"/>
            <ac:picMk id="8" creationId="{DB3E6A8C-5845-6A69-8BA5-D55CE0B9FE5E}"/>
          </ac:picMkLst>
        </pc:picChg>
      </pc:sldChg>
      <pc:sldChg chg="modSp mod">
        <pc:chgData name="Yoel Kortick" userId="167978f5-7f40-4909-85d5-d4149554ad4e" providerId="ADAL" clId="{C827556E-7181-4140-9D59-8A05511C85A1}" dt="2023-10-03T05:46:12.229" v="107" actId="20577"/>
        <pc:sldMkLst>
          <pc:docMk/>
          <pc:sldMk cId="3512637652" sldId="1944"/>
        </pc:sldMkLst>
        <pc:spChg chg="mod">
          <ac:chgData name="Yoel Kortick" userId="167978f5-7f40-4909-85d5-d4149554ad4e" providerId="ADAL" clId="{C827556E-7181-4140-9D59-8A05511C85A1}" dt="2023-10-03T05:46:12.229" v="107" actId="20577"/>
          <ac:spMkLst>
            <pc:docMk/>
            <pc:sldMk cId="3512637652" sldId="1944"/>
            <ac:spMk id="4" creationId="{76BE7AB8-528A-4254-8CB2-E61AC68FA88F}"/>
          </ac:spMkLst>
        </pc:spChg>
      </pc:sldChg>
      <pc:sldChg chg="addSp delSp modSp mod">
        <pc:chgData name="Yoel Kortick" userId="167978f5-7f40-4909-85d5-d4149554ad4e" providerId="ADAL" clId="{C827556E-7181-4140-9D59-8A05511C85A1}" dt="2023-10-03T05:58:50.320" v="201" actId="14100"/>
        <pc:sldMkLst>
          <pc:docMk/>
          <pc:sldMk cId="1680976518" sldId="1946"/>
        </pc:sldMkLst>
        <pc:spChg chg="mod">
          <ac:chgData name="Yoel Kortick" userId="167978f5-7f40-4909-85d5-d4149554ad4e" providerId="ADAL" clId="{C827556E-7181-4140-9D59-8A05511C85A1}" dt="2023-10-03T05:58:16.479" v="194" actId="20577"/>
          <ac:spMkLst>
            <pc:docMk/>
            <pc:sldMk cId="1680976518" sldId="1946"/>
            <ac:spMk id="4" creationId="{76BE7AB8-528A-4254-8CB2-E61AC68FA88F}"/>
          </ac:spMkLst>
        </pc:spChg>
        <pc:spChg chg="add mod">
          <ac:chgData name="Yoel Kortick" userId="167978f5-7f40-4909-85d5-d4149554ad4e" providerId="ADAL" clId="{C827556E-7181-4140-9D59-8A05511C85A1}" dt="2023-10-03T05:58:50.320" v="201" actId="14100"/>
          <ac:spMkLst>
            <pc:docMk/>
            <pc:sldMk cId="1680976518" sldId="1946"/>
            <ac:spMk id="7" creationId="{93D8B3C9-42A3-216C-B274-5F91A8C0797B}"/>
          </ac:spMkLst>
        </pc:spChg>
        <pc:spChg chg="mod">
          <ac:chgData name="Yoel Kortick" userId="167978f5-7f40-4909-85d5-d4149554ad4e" providerId="ADAL" clId="{C827556E-7181-4140-9D59-8A05511C85A1}" dt="2023-10-03T05:57:35.479" v="119" actId="1076"/>
          <ac:spMkLst>
            <pc:docMk/>
            <pc:sldMk cId="1680976518" sldId="1946"/>
            <ac:spMk id="8" creationId="{869DF057-C640-5442-2D93-6C27F9504637}"/>
          </ac:spMkLst>
        </pc:spChg>
        <pc:spChg chg="del">
          <ac:chgData name="Yoel Kortick" userId="167978f5-7f40-4909-85d5-d4149554ad4e" providerId="ADAL" clId="{C827556E-7181-4140-9D59-8A05511C85A1}" dt="2023-10-03T05:57:11.752" v="111" actId="478"/>
          <ac:spMkLst>
            <pc:docMk/>
            <pc:sldMk cId="1680976518" sldId="1946"/>
            <ac:spMk id="11" creationId="{68B0ED08-4409-9CA8-2A22-BBB206E0F15F}"/>
          </ac:spMkLst>
        </pc:spChg>
        <pc:spChg chg="mod">
          <ac:chgData name="Yoel Kortick" userId="167978f5-7f40-4909-85d5-d4149554ad4e" providerId="ADAL" clId="{C827556E-7181-4140-9D59-8A05511C85A1}" dt="2023-10-03T05:57:51.867" v="124" actId="14100"/>
          <ac:spMkLst>
            <pc:docMk/>
            <pc:sldMk cId="1680976518" sldId="1946"/>
            <ac:spMk id="12" creationId="{EECB2DFF-D59D-4B18-1F95-0146F441E60C}"/>
          </ac:spMkLst>
        </pc:spChg>
        <pc:picChg chg="add mod ord">
          <ac:chgData name="Yoel Kortick" userId="167978f5-7f40-4909-85d5-d4149554ad4e" providerId="ADAL" clId="{C827556E-7181-4140-9D59-8A05511C85A1}" dt="2023-10-03T05:57:35.479" v="119" actId="1076"/>
          <ac:picMkLst>
            <pc:docMk/>
            <pc:sldMk cId="1680976518" sldId="1946"/>
            <ac:picMk id="5" creationId="{4EF9DA64-B93E-D8AA-2A10-6016DCCEC522}"/>
          </ac:picMkLst>
        </pc:picChg>
        <pc:picChg chg="add mod ord">
          <ac:chgData name="Yoel Kortick" userId="167978f5-7f40-4909-85d5-d4149554ad4e" providerId="ADAL" clId="{C827556E-7181-4140-9D59-8A05511C85A1}" dt="2023-10-03T05:58:24.718" v="196" actId="167"/>
          <ac:picMkLst>
            <pc:docMk/>
            <pc:sldMk cId="1680976518" sldId="1946"/>
            <ac:picMk id="6" creationId="{E4DD2B8B-5796-B7E7-B2ED-E3AF8C86A1FB}"/>
          </ac:picMkLst>
        </pc:picChg>
        <pc:picChg chg="del">
          <ac:chgData name="Yoel Kortick" userId="167978f5-7f40-4909-85d5-d4149554ad4e" providerId="ADAL" clId="{C827556E-7181-4140-9D59-8A05511C85A1}" dt="2023-10-02T14:55:58.993" v="27" actId="478"/>
          <ac:picMkLst>
            <pc:docMk/>
            <pc:sldMk cId="1680976518" sldId="1946"/>
            <ac:picMk id="7" creationId="{57093B9F-349E-4460-1DD7-6445AFE54839}"/>
          </ac:picMkLst>
        </pc:picChg>
        <pc:picChg chg="del mod">
          <ac:chgData name="Yoel Kortick" userId="167978f5-7f40-4909-85d5-d4149554ad4e" providerId="ADAL" clId="{C827556E-7181-4140-9D59-8A05511C85A1}" dt="2023-10-03T05:57:07.522" v="110" actId="478"/>
          <ac:picMkLst>
            <pc:docMk/>
            <pc:sldMk cId="1680976518" sldId="1946"/>
            <ac:picMk id="10" creationId="{6BE724F6-E1BC-74C2-6322-B8FCCA263BE6}"/>
          </ac:picMkLst>
        </pc:picChg>
      </pc:sldChg>
      <pc:sldChg chg="addSp delSp modSp mod">
        <pc:chgData name="Yoel Kortick" userId="167978f5-7f40-4909-85d5-d4149554ad4e" providerId="ADAL" clId="{C827556E-7181-4140-9D59-8A05511C85A1}" dt="2023-10-03T06:12:09.517" v="498" actId="1036"/>
        <pc:sldMkLst>
          <pc:docMk/>
          <pc:sldMk cId="974361067" sldId="1947"/>
        </pc:sldMkLst>
        <pc:spChg chg="add del">
          <ac:chgData name="Yoel Kortick" userId="167978f5-7f40-4909-85d5-d4149554ad4e" providerId="ADAL" clId="{C827556E-7181-4140-9D59-8A05511C85A1}" dt="2023-10-03T06:11:03.116" v="370" actId="478"/>
          <ac:spMkLst>
            <pc:docMk/>
            <pc:sldMk cId="974361067" sldId="1947"/>
            <ac:spMk id="5" creationId="{FFA22AD6-7406-EF20-1D15-99B8D87A7C46}"/>
          </ac:spMkLst>
        </pc:spChg>
        <pc:spChg chg="mod">
          <ac:chgData name="Yoel Kortick" userId="167978f5-7f40-4909-85d5-d4149554ad4e" providerId="ADAL" clId="{C827556E-7181-4140-9D59-8A05511C85A1}" dt="2023-10-03T06:10:45.087" v="363" actId="27636"/>
          <ac:spMkLst>
            <pc:docMk/>
            <pc:sldMk cId="974361067" sldId="1947"/>
            <ac:spMk id="8" creationId="{43FE6D66-58E6-9C6B-93F4-50CA6818DD17}"/>
          </ac:spMkLst>
        </pc:spChg>
        <pc:spChg chg="add mod">
          <ac:chgData name="Yoel Kortick" userId="167978f5-7f40-4909-85d5-d4149554ad4e" providerId="ADAL" clId="{C827556E-7181-4140-9D59-8A05511C85A1}" dt="2023-10-03T06:12:00.823" v="493" actId="207"/>
          <ac:spMkLst>
            <pc:docMk/>
            <pc:sldMk cId="974361067" sldId="1947"/>
            <ac:spMk id="12" creationId="{16D67ABA-84B0-850B-E751-6E828C50462B}"/>
          </ac:spMkLst>
        </pc:spChg>
        <pc:spChg chg="add mod">
          <ac:chgData name="Yoel Kortick" userId="167978f5-7f40-4909-85d5-d4149554ad4e" providerId="ADAL" clId="{C827556E-7181-4140-9D59-8A05511C85A1}" dt="2023-10-03T06:12:09.517" v="498" actId="1036"/>
          <ac:spMkLst>
            <pc:docMk/>
            <pc:sldMk cId="974361067" sldId="1947"/>
            <ac:spMk id="13" creationId="{E3987254-45CC-1B13-2F8D-B978314CA6DA}"/>
          </ac:spMkLst>
        </pc:spChg>
        <pc:picChg chg="add mod">
          <ac:chgData name="Yoel Kortick" userId="167978f5-7f40-4909-85d5-d4149554ad4e" providerId="ADAL" clId="{C827556E-7181-4140-9D59-8A05511C85A1}" dt="2023-10-03T06:10:54.053" v="368" actId="208"/>
          <ac:picMkLst>
            <pc:docMk/>
            <pc:sldMk cId="974361067" sldId="1947"/>
            <ac:picMk id="4" creationId="{389F0BDC-5248-86EE-8F07-EAB8FF9C91FA}"/>
          </ac:picMkLst>
        </pc:picChg>
        <pc:picChg chg="del">
          <ac:chgData name="Yoel Kortick" userId="167978f5-7f40-4909-85d5-d4149554ad4e" providerId="ADAL" clId="{C827556E-7181-4140-9D59-8A05511C85A1}" dt="2023-10-03T06:10:46.663" v="364" actId="478"/>
          <ac:picMkLst>
            <pc:docMk/>
            <pc:sldMk cId="974361067" sldId="1947"/>
            <ac:picMk id="7" creationId="{02E2BD1A-A2B2-E11D-1FBF-F40A828A1E69}"/>
          </ac:picMkLst>
        </pc:picChg>
        <pc:cxnChg chg="add">
          <ac:chgData name="Yoel Kortick" userId="167978f5-7f40-4909-85d5-d4149554ad4e" providerId="ADAL" clId="{C827556E-7181-4140-9D59-8A05511C85A1}" dt="2023-10-03T06:11:08.682" v="371" actId="11529"/>
          <ac:cxnSpMkLst>
            <pc:docMk/>
            <pc:sldMk cId="974361067" sldId="1947"/>
            <ac:cxnSpMk id="9" creationId="{48F73D7B-8FA8-D3C0-C4AA-E76B2DD25D8F}"/>
          </ac:cxnSpMkLst>
        </pc:cxnChg>
        <pc:cxnChg chg="add mod">
          <ac:chgData name="Yoel Kortick" userId="167978f5-7f40-4909-85d5-d4149554ad4e" providerId="ADAL" clId="{C827556E-7181-4140-9D59-8A05511C85A1}" dt="2023-10-03T06:11:19.845" v="394" actId="1036"/>
          <ac:cxnSpMkLst>
            <pc:docMk/>
            <pc:sldMk cId="974361067" sldId="1947"/>
            <ac:cxnSpMk id="10" creationId="{C4A820E8-07DB-71D3-4EA2-3D2A1DB20FAD}"/>
          </ac:cxnSpMkLst>
        </pc:cxnChg>
        <pc:cxnChg chg="add mod">
          <ac:chgData name="Yoel Kortick" userId="167978f5-7f40-4909-85d5-d4149554ad4e" providerId="ADAL" clId="{C827556E-7181-4140-9D59-8A05511C85A1}" dt="2023-10-03T06:11:26.043" v="431" actId="1037"/>
          <ac:cxnSpMkLst>
            <pc:docMk/>
            <pc:sldMk cId="974361067" sldId="1947"/>
            <ac:cxnSpMk id="11" creationId="{A6475F6E-629F-B5A3-F874-C1EAD012370E}"/>
          </ac:cxnSpMkLst>
        </pc:cxnChg>
      </pc:sldChg>
      <pc:sldChg chg="addSp delSp modSp mod">
        <pc:chgData name="Yoel Kortick" userId="167978f5-7f40-4909-85d5-d4149554ad4e" providerId="ADAL" clId="{C827556E-7181-4140-9D59-8A05511C85A1}" dt="2023-10-03T06:08:42.611" v="326" actId="21"/>
        <pc:sldMkLst>
          <pc:docMk/>
          <pc:sldMk cId="181661558" sldId="1948"/>
        </pc:sldMkLst>
        <pc:spChg chg="del">
          <ac:chgData name="Yoel Kortick" userId="167978f5-7f40-4909-85d5-d4149554ad4e" providerId="ADAL" clId="{C827556E-7181-4140-9D59-8A05511C85A1}" dt="2023-10-03T06:08:42.611" v="326" actId="21"/>
          <ac:spMkLst>
            <pc:docMk/>
            <pc:sldMk cId="181661558" sldId="1948"/>
            <ac:spMk id="2" creationId="{041D47CB-DBF3-C5C9-C489-2A0B2BB730A4}"/>
          </ac:spMkLst>
        </pc:spChg>
        <pc:spChg chg="mod">
          <ac:chgData name="Yoel Kortick" userId="167978f5-7f40-4909-85d5-d4149554ad4e" providerId="ADAL" clId="{C827556E-7181-4140-9D59-8A05511C85A1}" dt="2023-10-03T06:08:31.537" v="316" actId="14100"/>
          <ac:spMkLst>
            <pc:docMk/>
            <pc:sldMk cId="181661558" sldId="1948"/>
            <ac:spMk id="4" creationId="{76BE7AB8-528A-4254-8CB2-E61AC68FA88F}"/>
          </ac:spMkLst>
        </pc:spChg>
        <pc:picChg chg="del">
          <ac:chgData name="Yoel Kortick" userId="167978f5-7f40-4909-85d5-d4149554ad4e" providerId="ADAL" clId="{C827556E-7181-4140-9D59-8A05511C85A1}" dt="2023-10-03T06:08:32.847" v="317" actId="478"/>
          <ac:picMkLst>
            <pc:docMk/>
            <pc:sldMk cId="181661558" sldId="1948"/>
            <ac:picMk id="5" creationId="{021399B4-9CCE-1A7B-098E-05B8ACF5A0B5}"/>
          </ac:picMkLst>
        </pc:picChg>
        <pc:picChg chg="add mod ord">
          <ac:chgData name="Yoel Kortick" userId="167978f5-7f40-4909-85d5-d4149554ad4e" providerId="ADAL" clId="{C827556E-7181-4140-9D59-8A05511C85A1}" dt="2023-10-03T06:08:39.445" v="325" actId="167"/>
          <ac:picMkLst>
            <pc:docMk/>
            <pc:sldMk cId="181661558" sldId="1948"/>
            <ac:picMk id="7" creationId="{54F94F01-1616-5542-F534-F32B925A091C}"/>
          </ac:picMkLst>
        </pc:picChg>
      </pc:sldChg>
      <pc:sldChg chg="del">
        <pc:chgData name="Yoel Kortick" userId="167978f5-7f40-4909-85d5-d4149554ad4e" providerId="ADAL" clId="{C827556E-7181-4140-9D59-8A05511C85A1}" dt="2023-10-03T06:13:37.492" v="499" actId="47"/>
        <pc:sldMkLst>
          <pc:docMk/>
          <pc:sldMk cId="1517968366" sldId="1949"/>
        </pc:sldMkLst>
      </pc:sldChg>
      <pc:sldChg chg="addSp delSp modSp mod">
        <pc:chgData name="Yoel Kortick" userId="167978f5-7f40-4909-85d5-d4149554ad4e" providerId="ADAL" clId="{C827556E-7181-4140-9D59-8A05511C85A1}" dt="2023-10-03T06:15:16.507" v="534" actId="14100"/>
        <pc:sldMkLst>
          <pc:docMk/>
          <pc:sldMk cId="596913634" sldId="1950"/>
        </pc:sldMkLst>
        <pc:spChg chg="mod">
          <ac:chgData name="Yoel Kortick" userId="167978f5-7f40-4909-85d5-d4149554ad4e" providerId="ADAL" clId="{C827556E-7181-4140-9D59-8A05511C85A1}" dt="2023-10-03T06:15:08.616" v="531" actId="1037"/>
          <ac:spMkLst>
            <pc:docMk/>
            <pc:sldMk cId="596913634" sldId="1950"/>
            <ac:spMk id="6" creationId="{4A8B0BBA-785B-14C1-8F78-BB2B5014AAD5}"/>
          </ac:spMkLst>
        </pc:spChg>
        <pc:spChg chg="mod">
          <ac:chgData name="Yoel Kortick" userId="167978f5-7f40-4909-85d5-d4149554ad4e" providerId="ADAL" clId="{C827556E-7181-4140-9D59-8A05511C85A1}" dt="2023-10-03T06:14:50.016" v="500" actId="14100"/>
          <ac:spMkLst>
            <pc:docMk/>
            <pc:sldMk cId="596913634" sldId="1950"/>
            <ac:spMk id="8" creationId="{43FE6D66-58E6-9C6B-93F4-50CA6818DD17}"/>
          </ac:spMkLst>
        </pc:spChg>
        <pc:spChg chg="mod">
          <ac:chgData name="Yoel Kortick" userId="167978f5-7f40-4909-85d5-d4149554ad4e" providerId="ADAL" clId="{C827556E-7181-4140-9D59-8A05511C85A1}" dt="2023-10-03T06:15:16.507" v="534" actId="14100"/>
          <ac:spMkLst>
            <pc:docMk/>
            <pc:sldMk cId="596913634" sldId="1950"/>
            <ac:spMk id="9" creationId="{2D72A5BD-91E7-32C7-A765-F35660B9AF50}"/>
          </ac:spMkLst>
        </pc:spChg>
        <pc:picChg chg="add mod ord">
          <ac:chgData name="Yoel Kortick" userId="167978f5-7f40-4909-85d5-d4149554ad4e" providerId="ADAL" clId="{C827556E-7181-4140-9D59-8A05511C85A1}" dt="2023-10-03T06:15:00.387" v="509" actId="167"/>
          <ac:picMkLst>
            <pc:docMk/>
            <pc:sldMk cId="596913634" sldId="1950"/>
            <ac:picMk id="4" creationId="{2D9EED20-AD4F-0ED7-32D9-16631545C46F}"/>
          </ac:picMkLst>
        </pc:picChg>
        <pc:picChg chg="del">
          <ac:chgData name="Yoel Kortick" userId="167978f5-7f40-4909-85d5-d4149554ad4e" providerId="ADAL" clId="{C827556E-7181-4140-9D59-8A05511C85A1}" dt="2023-10-03T06:14:52.091" v="501" actId="478"/>
          <ac:picMkLst>
            <pc:docMk/>
            <pc:sldMk cId="596913634" sldId="1950"/>
            <ac:picMk id="7" creationId="{FFD9BB30-5C5C-5AA8-F092-B9ED8677F230}"/>
          </ac:picMkLst>
        </pc:picChg>
      </pc:sldChg>
      <pc:sldChg chg="addSp delSp modSp mod">
        <pc:chgData name="Yoel Kortick" userId="167978f5-7f40-4909-85d5-d4149554ad4e" providerId="ADAL" clId="{C827556E-7181-4140-9D59-8A05511C85A1}" dt="2023-10-03T06:16:58.881" v="568" actId="14100"/>
        <pc:sldMkLst>
          <pc:docMk/>
          <pc:sldMk cId="4012024875" sldId="1951"/>
        </pc:sldMkLst>
        <pc:spChg chg="mod">
          <ac:chgData name="Yoel Kortick" userId="167978f5-7f40-4909-85d5-d4149554ad4e" providerId="ADAL" clId="{C827556E-7181-4140-9D59-8A05511C85A1}" dt="2023-10-03T06:16:20.174" v="540" actId="1076"/>
          <ac:spMkLst>
            <pc:docMk/>
            <pc:sldMk cId="4012024875" sldId="1951"/>
            <ac:spMk id="6" creationId="{4A8B0BBA-785B-14C1-8F78-BB2B5014AAD5}"/>
          </ac:spMkLst>
        </pc:spChg>
        <pc:spChg chg="add mod">
          <ac:chgData name="Yoel Kortick" userId="167978f5-7f40-4909-85d5-d4149554ad4e" providerId="ADAL" clId="{C827556E-7181-4140-9D59-8A05511C85A1}" dt="2023-10-03T06:16:58.881" v="568" actId="14100"/>
          <ac:spMkLst>
            <pc:docMk/>
            <pc:sldMk cId="4012024875" sldId="1951"/>
            <ac:spMk id="7" creationId="{CC1EE7CA-ED1A-58AC-2E8C-324B16A19546}"/>
          </ac:spMkLst>
        </pc:spChg>
        <pc:spChg chg="mod">
          <ac:chgData name="Yoel Kortick" userId="167978f5-7f40-4909-85d5-d4149554ad4e" providerId="ADAL" clId="{C827556E-7181-4140-9D59-8A05511C85A1}" dt="2023-10-03T06:16:55.526" v="567" actId="14100"/>
          <ac:spMkLst>
            <pc:docMk/>
            <pc:sldMk cId="4012024875" sldId="1951"/>
            <ac:spMk id="9" creationId="{2D72A5BD-91E7-32C7-A765-F35660B9AF50}"/>
          </ac:spMkLst>
        </pc:spChg>
        <pc:picChg chg="del">
          <ac:chgData name="Yoel Kortick" userId="167978f5-7f40-4909-85d5-d4149554ad4e" providerId="ADAL" clId="{C827556E-7181-4140-9D59-8A05511C85A1}" dt="2023-10-03T06:16:08.934" v="535" actId="478"/>
          <ac:picMkLst>
            <pc:docMk/>
            <pc:sldMk cId="4012024875" sldId="1951"/>
            <ac:picMk id="4" creationId="{10E735B8-D5D8-F564-D62D-211EC6B22862}"/>
          </ac:picMkLst>
        </pc:picChg>
        <pc:picChg chg="add mod ord">
          <ac:chgData name="Yoel Kortick" userId="167978f5-7f40-4909-85d5-d4149554ad4e" providerId="ADAL" clId="{C827556E-7181-4140-9D59-8A05511C85A1}" dt="2023-10-03T06:16:23.243" v="541" actId="167"/>
          <ac:picMkLst>
            <pc:docMk/>
            <pc:sldMk cId="4012024875" sldId="1951"/>
            <ac:picMk id="5" creationId="{78C3D9B9-DF34-C9DC-7A16-FAF0F352ED1D}"/>
          </ac:picMkLst>
        </pc:picChg>
      </pc:sldChg>
      <pc:sldChg chg="addSp delSp modSp mod">
        <pc:chgData name="Yoel Kortick" userId="167978f5-7f40-4909-85d5-d4149554ad4e" providerId="ADAL" clId="{C827556E-7181-4140-9D59-8A05511C85A1}" dt="2023-10-03T06:17:49.889" v="576" actId="208"/>
        <pc:sldMkLst>
          <pc:docMk/>
          <pc:sldMk cId="3229630756" sldId="1952"/>
        </pc:sldMkLst>
        <pc:spChg chg="mod">
          <ac:chgData name="Yoel Kortick" userId="167978f5-7f40-4909-85d5-d4149554ad4e" providerId="ADAL" clId="{C827556E-7181-4140-9D59-8A05511C85A1}" dt="2023-10-03T06:17:47.843" v="575" actId="14100"/>
          <ac:spMkLst>
            <pc:docMk/>
            <pc:sldMk cId="3229630756" sldId="1952"/>
            <ac:spMk id="6" creationId="{4A8B0BBA-785B-14C1-8F78-BB2B5014AAD5}"/>
          </ac:spMkLst>
        </pc:spChg>
        <pc:spChg chg="mod">
          <ac:chgData name="Yoel Kortick" userId="167978f5-7f40-4909-85d5-d4149554ad4e" providerId="ADAL" clId="{C827556E-7181-4140-9D59-8A05511C85A1}" dt="2023-10-03T06:17:41.526" v="573" actId="14100"/>
          <ac:spMkLst>
            <pc:docMk/>
            <pc:sldMk cId="3229630756" sldId="1952"/>
            <ac:spMk id="9" creationId="{2D72A5BD-91E7-32C7-A765-F35660B9AF50}"/>
          </ac:spMkLst>
        </pc:spChg>
        <pc:picChg chg="del">
          <ac:chgData name="Yoel Kortick" userId="167978f5-7f40-4909-85d5-d4149554ad4e" providerId="ADAL" clId="{C827556E-7181-4140-9D59-8A05511C85A1}" dt="2023-10-03T06:17:32.228" v="569" actId="478"/>
          <ac:picMkLst>
            <pc:docMk/>
            <pc:sldMk cId="3229630756" sldId="1952"/>
            <ac:picMk id="4" creationId="{47013E56-C575-B0EC-1C4B-C7BDA9EE8ED7}"/>
          </ac:picMkLst>
        </pc:picChg>
        <pc:picChg chg="add mod ord">
          <ac:chgData name="Yoel Kortick" userId="167978f5-7f40-4909-85d5-d4149554ad4e" providerId="ADAL" clId="{C827556E-7181-4140-9D59-8A05511C85A1}" dt="2023-10-03T06:17:49.889" v="576" actId="208"/>
          <ac:picMkLst>
            <pc:docMk/>
            <pc:sldMk cId="3229630756" sldId="1952"/>
            <ac:picMk id="5" creationId="{B2B2D73D-EB56-878A-FF65-2A5322A0E079}"/>
          </ac:picMkLst>
        </pc:picChg>
      </pc:sldChg>
      <pc:sldChg chg="addSp delSp modSp mod">
        <pc:chgData name="Yoel Kortick" userId="167978f5-7f40-4909-85d5-d4149554ad4e" providerId="ADAL" clId="{C827556E-7181-4140-9D59-8A05511C85A1}" dt="2023-10-03T06:21:03.017" v="693" actId="207"/>
        <pc:sldMkLst>
          <pc:docMk/>
          <pc:sldMk cId="735343885" sldId="1953"/>
        </pc:sldMkLst>
        <pc:spChg chg="del">
          <ac:chgData name="Yoel Kortick" userId="167978f5-7f40-4909-85d5-d4149554ad4e" providerId="ADAL" clId="{C827556E-7181-4140-9D59-8A05511C85A1}" dt="2023-10-03T06:20:19.529" v="583" actId="478"/>
          <ac:spMkLst>
            <pc:docMk/>
            <pc:sldMk cId="735343885" sldId="1953"/>
            <ac:spMk id="6" creationId="{4A8B0BBA-785B-14C1-8F78-BB2B5014AAD5}"/>
          </ac:spMkLst>
        </pc:spChg>
        <pc:spChg chg="add mod">
          <ac:chgData name="Yoel Kortick" userId="167978f5-7f40-4909-85d5-d4149554ad4e" providerId="ADAL" clId="{C827556E-7181-4140-9D59-8A05511C85A1}" dt="2023-10-03T06:21:03.017" v="693" actId="207"/>
          <ac:spMkLst>
            <pc:docMk/>
            <pc:sldMk cId="735343885" sldId="1953"/>
            <ac:spMk id="7" creationId="{8489CC0C-6FCF-6C11-CEFB-B7332A77BE92}"/>
          </ac:spMkLst>
        </pc:spChg>
        <pc:spChg chg="mod">
          <ac:chgData name="Yoel Kortick" userId="167978f5-7f40-4909-85d5-d4149554ad4e" providerId="ADAL" clId="{C827556E-7181-4140-9D59-8A05511C85A1}" dt="2023-10-03T06:20:30.656" v="594" actId="14100"/>
          <ac:spMkLst>
            <pc:docMk/>
            <pc:sldMk cId="735343885" sldId="1953"/>
            <ac:spMk id="9" creationId="{2D72A5BD-91E7-32C7-A765-F35660B9AF50}"/>
          </ac:spMkLst>
        </pc:spChg>
        <pc:picChg chg="del">
          <ac:chgData name="Yoel Kortick" userId="167978f5-7f40-4909-85d5-d4149554ad4e" providerId="ADAL" clId="{C827556E-7181-4140-9D59-8A05511C85A1}" dt="2023-10-03T06:20:03.016" v="577" actId="478"/>
          <ac:picMkLst>
            <pc:docMk/>
            <pc:sldMk cId="735343885" sldId="1953"/>
            <ac:picMk id="4" creationId="{96A6810D-B45D-BA5A-6BDD-5385E3AD4C65}"/>
          </ac:picMkLst>
        </pc:picChg>
        <pc:picChg chg="add mod ord">
          <ac:chgData name="Yoel Kortick" userId="167978f5-7f40-4909-85d5-d4149554ad4e" providerId="ADAL" clId="{C827556E-7181-4140-9D59-8A05511C85A1}" dt="2023-10-03T06:20:33.059" v="595" actId="167"/>
          <ac:picMkLst>
            <pc:docMk/>
            <pc:sldMk cId="735343885" sldId="1953"/>
            <ac:picMk id="5" creationId="{F83F8DFC-8963-573B-3B55-C14642509789}"/>
          </ac:picMkLst>
        </pc:picChg>
      </pc:sldChg>
      <pc:sldChg chg="addSp delSp modSp mod">
        <pc:chgData name="Yoel Kortick" userId="167978f5-7f40-4909-85d5-d4149554ad4e" providerId="ADAL" clId="{C827556E-7181-4140-9D59-8A05511C85A1}" dt="2023-10-03T06:23:26.738" v="912" actId="208"/>
        <pc:sldMkLst>
          <pc:docMk/>
          <pc:sldMk cId="3219667516" sldId="1954"/>
        </pc:sldMkLst>
        <pc:spChg chg="mod">
          <ac:chgData name="Yoel Kortick" userId="167978f5-7f40-4909-85d5-d4149554ad4e" providerId="ADAL" clId="{C827556E-7181-4140-9D59-8A05511C85A1}" dt="2023-10-03T06:22:56.952" v="774" actId="14100"/>
          <ac:spMkLst>
            <pc:docMk/>
            <pc:sldMk cId="3219667516" sldId="1954"/>
            <ac:spMk id="2" creationId="{FB4AF1F4-F214-D73E-7189-0E6BC1DEDF16}"/>
          </ac:spMkLst>
        </pc:spChg>
        <pc:spChg chg="mod">
          <ac:chgData name="Yoel Kortick" userId="167978f5-7f40-4909-85d5-d4149554ad4e" providerId="ADAL" clId="{C827556E-7181-4140-9D59-8A05511C85A1}" dt="2023-10-03T06:22:08.088" v="765" actId="14100"/>
          <ac:spMkLst>
            <pc:docMk/>
            <pc:sldMk cId="3219667516" sldId="1954"/>
            <ac:spMk id="4" creationId="{76BE7AB8-528A-4254-8CB2-E61AC68FA88F}"/>
          </ac:spMkLst>
        </pc:spChg>
        <pc:spChg chg="add mod">
          <ac:chgData name="Yoel Kortick" userId="167978f5-7f40-4909-85d5-d4149554ad4e" providerId="ADAL" clId="{C827556E-7181-4140-9D59-8A05511C85A1}" dt="2023-10-03T06:23:11.858" v="880" actId="1038"/>
          <ac:spMkLst>
            <pc:docMk/>
            <pc:sldMk cId="3219667516" sldId="1954"/>
            <ac:spMk id="8" creationId="{60A5BC44-254C-1D5A-355E-414914DEF925}"/>
          </ac:spMkLst>
        </pc:spChg>
        <pc:spChg chg="add mod">
          <ac:chgData name="Yoel Kortick" userId="167978f5-7f40-4909-85d5-d4149554ad4e" providerId="ADAL" clId="{C827556E-7181-4140-9D59-8A05511C85A1}" dt="2023-10-03T06:23:23.925" v="911" actId="1036"/>
          <ac:spMkLst>
            <pc:docMk/>
            <pc:sldMk cId="3219667516" sldId="1954"/>
            <ac:spMk id="9" creationId="{6BB23804-E14A-2484-74F4-5F0A57A981D2}"/>
          </ac:spMkLst>
        </pc:spChg>
        <pc:picChg chg="add mod ord">
          <ac:chgData name="Yoel Kortick" userId="167978f5-7f40-4909-85d5-d4149554ad4e" providerId="ADAL" clId="{C827556E-7181-4140-9D59-8A05511C85A1}" dt="2023-10-03T06:23:26.738" v="912" actId="208"/>
          <ac:picMkLst>
            <pc:docMk/>
            <pc:sldMk cId="3219667516" sldId="1954"/>
            <ac:picMk id="6" creationId="{A8437249-CA5F-DB83-FB6D-E9B1648E89B7}"/>
          </ac:picMkLst>
        </pc:picChg>
        <pc:picChg chg="del">
          <ac:chgData name="Yoel Kortick" userId="167978f5-7f40-4909-85d5-d4149554ad4e" providerId="ADAL" clId="{C827556E-7181-4140-9D59-8A05511C85A1}" dt="2023-10-03T06:22:09.749" v="766" actId="478"/>
          <ac:picMkLst>
            <pc:docMk/>
            <pc:sldMk cId="3219667516" sldId="1954"/>
            <ac:picMk id="7" creationId="{39A8044D-BB4A-A85E-55D7-EB4830FCA110}"/>
          </ac:picMkLst>
        </pc:picChg>
      </pc:sldChg>
      <pc:sldChg chg="modSp mod">
        <pc:chgData name="Yoel Kortick" userId="167978f5-7f40-4909-85d5-d4149554ad4e" providerId="ADAL" clId="{C827556E-7181-4140-9D59-8A05511C85A1}" dt="2023-10-03T06:42:27.083" v="1185" actId="20577"/>
        <pc:sldMkLst>
          <pc:docMk/>
          <pc:sldMk cId="1441161147" sldId="1955"/>
        </pc:sldMkLst>
        <pc:spChg chg="mod">
          <ac:chgData name="Yoel Kortick" userId="167978f5-7f40-4909-85d5-d4149554ad4e" providerId="ADAL" clId="{C827556E-7181-4140-9D59-8A05511C85A1}" dt="2023-10-03T06:42:27.083" v="1185" actId="20577"/>
          <ac:spMkLst>
            <pc:docMk/>
            <pc:sldMk cId="1441161147" sldId="1955"/>
            <ac:spMk id="4" creationId="{76BE7AB8-528A-4254-8CB2-E61AC68FA88F}"/>
          </ac:spMkLst>
        </pc:spChg>
      </pc:sldChg>
      <pc:sldChg chg="addSp delSp modSp mod">
        <pc:chgData name="Yoel Kortick" userId="167978f5-7f40-4909-85d5-d4149554ad4e" providerId="ADAL" clId="{C827556E-7181-4140-9D59-8A05511C85A1}" dt="2023-10-03T06:43:20.848" v="1208" actId="208"/>
        <pc:sldMkLst>
          <pc:docMk/>
          <pc:sldMk cId="935350455" sldId="1956"/>
        </pc:sldMkLst>
        <pc:spChg chg="mod">
          <ac:chgData name="Yoel Kortick" userId="167978f5-7f40-4909-85d5-d4149554ad4e" providerId="ADAL" clId="{C827556E-7181-4140-9D59-8A05511C85A1}" dt="2023-10-03T06:42:45.368" v="1189" actId="14100"/>
          <ac:spMkLst>
            <pc:docMk/>
            <pc:sldMk cId="935350455" sldId="1956"/>
            <ac:spMk id="4" creationId="{76BE7AB8-528A-4254-8CB2-E61AC68FA88F}"/>
          </ac:spMkLst>
        </pc:spChg>
        <pc:spChg chg="mod">
          <ac:chgData name="Yoel Kortick" userId="167978f5-7f40-4909-85d5-d4149554ad4e" providerId="ADAL" clId="{C827556E-7181-4140-9D59-8A05511C85A1}" dt="2023-10-03T06:43:02.419" v="1202" actId="1037"/>
          <ac:spMkLst>
            <pc:docMk/>
            <pc:sldMk cId="935350455" sldId="1956"/>
            <ac:spMk id="6" creationId="{620F193F-1687-FCEE-7836-62ED2893782C}"/>
          </ac:spMkLst>
        </pc:spChg>
        <pc:spChg chg="mod">
          <ac:chgData name="Yoel Kortick" userId="167978f5-7f40-4909-85d5-d4149554ad4e" providerId="ADAL" clId="{C827556E-7181-4140-9D59-8A05511C85A1}" dt="2023-10-03T06:43:13.633" v="1205" actId="14100"/>
          <ac:spMkLst>
            <pc:docMk/>
            <pc:sldMk cId="935350455" sldId="1956"/>
            <ac:spMk id="7" creationId="{6A8279AE-4F7C-B39C-2026-ACE11BB45FC3}"/>
          </ac:spMkLst>
        </pc:spChg>
        <pc:picChg chg="del">
          <ac:chgData name="Yoel Kortick" userId="167978f5-7f40-4909-85d5-d4149554ad4e" providerId="ADAL" clId="{C827556E-7181-4140-9D59-8A05511C85A1}" dt="2023-10-03T06:42:02.997" v="1168" actId="478"/>
          <ac:picMkLst>
            <pc:docMk/>
            <pc:sldMk cId="935350455" sldId="1956"/>
            <ac:picMk id="5" creationId="{15CDBD62-319D-7F60-9CC4-1702B3601A1E}"/>
          </ac:picMkLst>
        </pc:picChg>
        <pc:picChg chg="add mod ord">
          <ac:chgData name="Yoel Kortick" userId="167978f5-7f40-4909-85d5-d4149554ad4e" providerId="ADAL" clId="{C827556E-7181-4140-9D59-8A05511C85A1}" dt="2023-10-03T06:43:20.848" v="1208" actId="208"/>
          <ac:picMkLst>
            <pc:docMk/>
            <pc:sldMk cId="935350455" sldId="1956"/>
            <ac:picMk id="11" creationId="{9F25991D-DF9E-D521-ADE7-7CCDD3FD2B6B}"/>
          </ac:picMkLst>
        </pc:picChg>
        <pc:cxnChg chg="mod">
          <ac:chgData name="Yoel Kortick" userId="167978f5-7f40-4909-85d5-d4149554ad4e" providerId="ADAL" clId="{C827556E-7181-4140-9D59-8A05511C85A1}" dt="2023-10-03T06:43:18.127" v="1207" actId="14100"/>
          <ac:cxnSpMkLst>
            <pc:docMk/>
            <pc:sldMk cId="935350455" sldId="1956"/>
            <ac:cxnSpMk id="9" creationId="{40AC6E6C-76C7-20B8-7455-B095ABCDEA0A}"/>
          </ac:cxnSpMkLst>
        </pc:cxnChg>
        <pc:cxnChg chg="mod">
          <ac:chgData name="Yoel Kortick" userId="167978f5-7f40-4909-85d5-d4149554ad4e" providerId="ADAL" clId="{C827556E-7181-4140-9D59-8A05511C85A1}" dt="2023-10-03T06:43:07.368" v="1203" actId="14100"/>
          <ac:cxnSpMkLst>
            <pc:docMk/>
            <pc:sldMk cId="935350455" sldId="1956"/>
            <ac:cxnSpMk id="10" creationId="{8B9A68D5-A781-C379-59E3-F0F105CFA0B2}"/>
          </ac:cxnSpMkLst>
        </pc:cxnChg>
      </pc:sldChg>
      <pc:sldChg chg="addSp delSp modSp mod">
        <pc:chgData name="Yoel Kortick" userId="167978f5-7f40-4909-85d5-d4149554ad4e" providerId="ADAL" clId="{C827556E-7181-4140-9D59-8A05511C85A1}" dt="2023-10-03T06:44:21.543" v="1217" actId="208"/>
        <pc:sldMkLst>
          <pc:docMk/>
          <pc:sldMk cId="199521303" sldId="1957"/>
        </pc:sldMkLst>
        <pc:spChg chg="mod">
          <ac:chgData name="Yoel Kortick" userId="167978f5-7f40-4909-85d5-d4149554ad4e" providerId="ADAL" clId="{C827556E-7181-4140-9D59-8A05511C85A1}" dt="2023-10-03T06:44:16.418" v="1215" actId="14100"/>
          <ac:spMkLst>
            <pc:docMk/>
            <pc:sldMk cId="199521303" sldId="1957"/>
            <ac:spMk id="6" creationId="{620F193F-1687-FCEE-7836-62ED2893782C}"/>
          </ac:spMkLst>
        </pc:spChg>
        <pc:picChg chg="add mod ord">
          <ac:chgData name="Yoel Kortick" userId="167978f5-7f40-4909-85d5-d4149554ad4e" providerId="ADAL" clId="{C827556E-7181-4140-9D59-8A05511C85A1}" dt="2023-10-03T06:44:21.543" v="1217" actId="208"/>
          <ac:picMkLst>
            <pc:docMk/>
            <pc:sldMk cId="199521303" sldId="1957"/>
            <ac:picMk id="5" creationId="{A76BE750-69DF-F40F-44C7-804884F19A66}"/>
          </ac:picMkLst>
        </pc:picChg>
        <pc:picChg chg="del">
          <ac:chgData name="Yoel Kortick" userId="167978f5-7f40-4909-85d5-d4149554ad4e" providerId="ADAL" clId="{C827556E-7181-4140-9D59-8A05511C85A1}" dt="2023-10-03T06:43:59.218" v="1209" actId="478"/>
          <ac:picMkLst>
            <pc:docMk/>
            <pc:sldMk cId="199521303" sldId="1957"/>
            <ac:picMk id="9" creationId="{2363418C-AD6C-80CE-28AD-7C14493CB116}"/>
          </ac:picMkLst>
        </pc:picChg>
        <pc:cxnChg chg="mod">
          <ac:chgData name="Yoel Kortick" userId="167978f5-7f40-4909-85d5-d4149554ad4e" providerId="ADAL" clId="{C827556E-7181-4140-9D59-8A05511C85A1}" dt="2023-10-03T06:44:19.666" v="1216" actId="14100"/>
          <ac:cxnSpMkLst>
            <pc:docMk/>
            <pc:sldMk cId="199521303" sldId="1957"/>
            <ac:cxnSpMk id="10" creationId="{8B9A68D5-A781-C379-59E3-F0F105CFA0B2}"/>
          </ac:cxnSpMkLst>
        </pc:cxnChg>
      </pc:sldChg>
      <pc:sldChg chg="delSp modSp add mod delAnim">
        <pc:chgData name="Yoel Kortick" userId="167978f5-7f40-4909-85d5-d4149554ad4e" providerId="ADAL" clId="{C827556E-7181-4140-9D59-8A05511C85A1}" dt="2023-10-03T06:23:47.333" v="913" actId="14100"/>
        <pc:sldMkLst>
          <pc:docMk/>
          <pc:sldMk cId="3983319847" sldId="4619"/>
        </pc:sldMkLst>
        <pc:spChg chg="mod">
          <ac:chgData name="Yoel Kortick" userId="167978f5-7f40-4909-85d5-d4149554ad4e" providerId="ADAL" clId="{C827556E-7181-4140-9D59-8A05511C85A1}" dt="2023-10-03T06:23:47.333" v="913" actId="14100"/>
          <ac:spMkLst>
            <pc:docMk/>
            <pc:sldMk cId="3983319847" sldId="4619"/>
            <ac:spMk id="63" creationId="{2818E309-CE24-45E0-8F37-EFD6121F7540}"/>
          </ac:spMkLst>
        </pc:spChg>
        <pc:spChg chg="mod">
          <ac:chgData name="Yoel Kortick" userId="167978f5-7f40-4909-85d5-d4149554ad4e" providerId="ADAL" clId="{C827556E-7181-4140-9D59-8A05511C85A1}" dt="2023-10-02T14:47:51.014" v="0"/>
          <ac:spMkLst>
            <pc:docMk/>
            <pc:sldMk cId="3983319847" sldId="4619"/>
            <ac:spMk id="161" creationId="{C997373C-E1C7-44CA-9AEA-B64DD1A1829C}"/>
          </ac:spMkLst>
        </pc:spChg>
        <pc:spChg chg="del">
          <ac:chgData name="Yoel Kortick" userId="167978f5-7f40-4909-85d5-d4149554ad4e" providerId="ADAL" clId="{C827556E-7181-4140-9D59-8A05511C85A1}" dt="2023-10-02T14:49:10.818" v="8" actId="478"/>
          <ac:spMkLst>
            <pc:docMk/>
            <pc:sldMk cId="3983319847" sldId="4619"/>
            <ac:spMk id="162" creationId="{0E601C57-5DCF-4C55-8C4C-D84F9767BD81}"/>
          </ac:spMkLst>
        </pc:spChg>
      </pc:sldChg>
      <pc:sldChg chg="addSp delSp modSp add mod">
        <pc:chgData name="Yoel Kortick" userId="167978f5-7f40-4909-85d5-d4149554ad4e" providerId="ADAL" clId="{C827556E-7181-4140-9D59-8A05511C85A1}" dt="2023-10-02T14:48:25.156" v="6" actId="14100"/>
        <pc:sldMkLst>
          <pc:docMk/>
          <pc:sldMk cId="2782290815" sldId="4622"/>
        </pc:sldMkLst>
        <pc:spChg chg="add del mod">
          <ac:chgData name="Yoel Kortick" userId="167978f5-7f40-4909-85d5-d4149554ad4e" providerId="ADAL" clId="{C827556E-7181-4140-9D59-8A05511C85A1}" dt="2023-10-02T14:48:10.822" v="3" actId="478"/>
          <ac:spMkLst>
            <pc:docMk/>
            <pc:sldMk cId="2782290815" sldId="4622"/>
            <ac:spMk id="3" creationId="{6087727D-3169-26BE-5F2D-397E954AF057}"/>
          </ac:spMkLst>
        </pc:spChg>
        <pc:spChg chg="add mod">
          <ac:chgData name="Yoel Kortick" userId="167978f5-7f40-4909-85d5-d4149554ad4e" providerId="ADAL" clId="{C827556E-7181-4140-9D59-8A05511C85A1}" dt="2023-10-02T14:48:11.738" v="4"/>
          <ac:spMkLst>
            <pc:docMk/>
            <pc:sldMk cId="2782290815" sldId="4622"/>
            <ac:spMk id="4" creationId="{21697F39-AB09-0F03-A823-00065C7E135D}"/>
          </ac:spMkLst>
        </pc:spChg>
        <pc:spChg chg="mod">
          <ac:chgData name="Yoel Kortick" userId="167978f5-7f40-4909-85d5-d4149554ad4e" providerId="ADAL" clId="{C827556E-7181-4140-9D59-8A05511C85A1}" dt="2023-10-02T14:48:25.156" v="6" actId="14100"/>
          <ac:spMkLst>
            <pc:docMk/>
            <pc:sldMk cId="2782290815" sldId="4622"/>
            <ac:spMk id="5" creationId="{FF8C144D-8324-4169-A0CD-3C427B16D1BA}"/>
          </ac:spMkLst>
        </pc:spChg>
        <pc:spChg chg="del">
          <ac:chgData name="Yoel Kortick" userId="167978f5-7f40-4909-85d5-d4149554ad4e" providerId="ADAL" clId="{C827556E-7181-4140-9D59-8A05511C85A1}" dt="2023-10-02T14:48:08.143" v="2" actId="478"/>
          <ac:spMkLst>
            <pc:docMk/>
            <pc:sldMk cId="2782290815" sldId="4622"/>
            <ac:spMk id="6" creationId="{77303539-D005-4366-BC54-8CA69FAEF93F}"/>
          </ac:spMkLst>
        </pc:spChg>
        <pc:picChg chg="del">
          <ac:chgData name="Yoel Kortick" userId="167978f5-7f40-4909-85d5-d4149554ad4e" providerId="ADAL" clId="{C827556E-7181-4140-9D59-8A05511C85A1}" dt="2023-10-02T14:47:54.418" v="1" actId="478"/>
          <ac:picMkLst>
            <pc:docMk/>
            <pc:sldMk cId="2782290815" sldId="4622"/>
            <ac:picMk id="7" creationId="{BEBCF7EB-DCA6-4A69-A00A-1CEB67D14D1D}"/>
          </ac:picMkLst>
        </pc:picChg>
      </pc:sldChg>
      <pc:sldChg chg="addSp delSp modSp add mod">
        <pc:chgData name="Yoel Kortick" userId="167978f5-7f40-4909-85d5-d4149554ad4e" providerId="ADAL" clId="{C827556E-7181-4140-9D59-8A05511C85A1}" dt="2023-10-03T06:03:02.173" v="291" actId="208"/>
        <pc:sldMkLst>
          <pc:docMk/>
          <pc:sldMk cId="147644188" sldId="4623"/>
        </pc:sldMkLst>
        <pc:spChg chg="mod">
          <ac:chgData name="Yoel Kortick" userId="167978f5-7f40-4909-85d5-d4149554ad4e" providerId="ADAL" clId="{C827556E-7181-4140-9D59-8A05511C85A1}" dt="2023-10-03T06:02:31.692" v="277" actId="1076"/>
          <ac:spMkLst>
            <pc:docMk/>
            <pc:sldMk cId="147644188" sldId="4623"/>
            <ac:spMk id="4" creationId="{76BE7AB8-528A-4254-8CB2-E61AC68FA88F}"/>
          </ac:spMkLst>
        </pc:spChg>
        <pc:spChg chg="add mod">
          <ac:chgData name="Yoel Kortick" userId="167978f5-7f40-4909-85d5-d4149554ad4e" providerId="ADAL" clId="{C827556E-7181-4140-9D59-8A05511C85A1}" dt="2023-10-03T06:03:00.020" v="290" actId="14100"/>
          <ac:spMkLst>
            <pc:docMk/>
            <pc:sldMk cId="147644188" sldId="4623"/>
            <ac:spMk id="7" creationId="{37E007E0-9C90-652B-EC8A-281A6E52A87F}"/>
          </ac:spMkLst>
        </pc:spChg>
        <pc:spChg chg="mod">
          <ac:chgData name="Yoel Kortick" userId="167978f5-7f40-4909-85d5-d4149554ad4e" providerId="ADAL" clId="{C827556E-7181-4140-9D59-8A05511C85A1}" dt="2023-10-03T06:02:45.418" v="281" actId="14100"/>
          <ac:spMkLst>
            <pc:docMk/>
            <pc:sldMk cId="147644188" sldId="4623"/>
            <ac:spMk id="8" creationId="{869DF057-C640-5442-2D93-6C27F9504637}"/>
          </ac:spMkLst>
        </pc:spChg>
        <pc:spChg chg="del">
          <ac:chgData name="Yoel Kortick" userId="167978f5-7f40-4909-85d5-d4149554ad4e" providerId="ADAL" clId="{C827556E-7181-4140-9D59-8A05511C85A1}" dt="2023-10-03T06:02:17.839" v="272" actId="478"/>
          <ac:spMkLst>
            <pc:docMk/>
            <pc:sldMk cId="147644188" sldId="4623"/>
            <ac:spMk id="11" creationId="{68B0ED08-4409-9CA8-2A22-BBB206E0F15F}"/>
          </ac:spMkLst>
        </pc:spChg>
        <pc:spChg chg="del">
          <ac:chgData name="Yoel Kortick" userId="167978f5-7f40-4909-85d5-d4149554ad4e" providerId="ADAL" clId="{C827556E-7181-4140-9D59-8A05511C85A1}" dt="2023-10-03T06:02:20.246" v="273" actId="478"/>
          <ac:spMkLst>
            <pc:docMk/>
            <pc:sldMk cId="147644188" sldId="4623"/>
            <ac:spMk id="12" creationId="{EECB2DFF-D59D-4B18-1F95-0146F441E60C}"/>
          </ac:spMkLst>
        </pc:spChg>
        <pc:picChg chg="del">
          <ac:chgData name="Yoel Kortick" userId="167978f5-7f40-4909-85d5-d4149554ad4e" providerId="ADAL" clId="{C827556E-7181-4140-9D59-8A05511C85A1}" dt="2023-10-03T06:02:21.359" v="274" actId="478"/>
          <ac:picMkLst>
            <pc:docMk/>
            <pc:sldMk cId="147644188" sldId="4623"/>
            <ac:picMk id="5" creationId="{4EF9DA64-B93E-D8AA-2A10-6016DCCEC522}"/>
          </ac:picMkLst>
        </pc:picChg>
        <pc:picChg chg="add mod ord">
          <ac:chgData name="Yoel Kortick" userId="167978f5-7f40-4909-85d5-d4149554ad4e" providerId="ADAL" clId="{C827556E-7181-4140-9D59-8A05511C85A1}" dt="2023-10-03T06:03:02.173" v="291" actId="208"/>
          <ac:picMkLst>
            <pc:docMk/>
            <pc:sldMk cId="147644188" sldId="4623"/>
            <ac:picMk id="6" creationId="{69AA5410-AA9B-DA99-63C0-FAF6DF821BF9}"/>
          </ac:picMkLst>
        </pc:picChg>
        <pc:picChg chg="del">
          <ac:chgData name="Yoel Kortick" userId="167978f5-7f40-4909-85d5-d4149554ad4e" providerId="ADAL" clId="{C827556E-7181-4140-9D59-8A05511C85A1}" dt="2023-10-03T06:02:16.596" v="271" actId="478"/>
          <ac:picMkLst>
            <pc:docMk/>
            <pc:sldMk cId="147644188" sldId="4623"/>
            <ac:picMk id="10" creationId="{6BE724F6-E1BC-74C2-6322-B8FCCA263BE6}"/>
          </ac:picMkLst>
        </pc:picChg>
      </pc:sldChg>
      <pc:sldChg chg="addSp delSp modSp add mod">
        <pc:chgData name="Yoel Kortick" userId="167978f5-7f40-4909-85d5-d4149554ad4e" providerId="ADAL" clId="{C827556E-7181-4140-9D59-8A05511C85A1}" dt="2023-10-03T06:40:54.409" v="1147" actId="167"/>
        <pc:sldMkLst>
          <pc:docMk/>
          <pc:sldMk cId="3861336339" sldId="4624"/>
        </pc:sldMkLst>
        <pc:spChg chg="mod">
          <ac:chgData name="Yoel Kortick" userId="167978f5-7f40-4909-85d5-d4149554ad4e" providerId="ADAL" clId="{C827556E-7181-4140-9D59-8A05511C85A1}" dt="2023-10-03T06:39:06.017" v="1042" actId="14100"/>
          <ac:spMkLst>
            <pc:docMk/>
            <pc:sldMk cId="3861336339" sldId="4624"/>
            <ac:spMk id="4" creationId="{76BE7AB8-528A-4254-8CB2-E61AC68FA88F}"/>
          </ac:spMkLst>
        </pc:spChg>
        <pc:spChg chg="add mod">
          <ac:chgData name="Yoel Kortick" userId="167978f5-7f40-4909-85d5-d4149554ad4e" providerId="ADAL" clId="{C827556E-7181-4140-9D59-8A05511C85A1}" dt="2023-10-03T06:40:40.090" v="1133" actId="1035"/>
          <ac:spMkLst>
            <pc:docMk/>
            <pc:sldMk cId="3861336339" sldId="4624"/>
            <ac:spMk id="6" creationId="{13342C0A-E4BE-C27B-3983-474CD358FEED}"/>
          </ac:spMkLst>
        </pc:spChg>
        <pc:spChg chg="add mod">
          <ac:chgData name="Yoel Kortick" userId="167978f5-7f40-4909-85d5-d4149554ad4e" providerId="ADAL" clId="{C827556E-7181-4140-9D59-8A05511C85A1}" dt="2023-10-03T06:40:51.795" v="1146" actId="1038"/>
          <ac:spMkLst>
            <pc:docMk/>
            <pc:sldMk cId="3861336339" sldId="4624"/>
            <ac:spMk id="7" creationId="{E1CF5C7F-4663-3E56-90CB-37133374B240}"/>
          </ac:spMkLst>
        </pc:spChg>
        <pc:picChg chg="add del mod">
          <ac:chgData name="Yoel Kortick" userId="167978f5-7f40-4909-85d5-d4149554ad4e" providerId="ADAL" clId="{C827556E-7181-4140-9D59-8A05511C85A1}" dt="2023-10-03T06:40:22.154" v="1105" actId="478"/>
          <ac:picMkLst>
            <pc:docMk/>
            <pc:sldMk cId="3861336339" sldId="4624"/>
            <ac:picMk id="5" creationId="{C7674EBB-A94C-91D8-F72A-B3E1183AEADB}"/>
          </ac:picMkLst>
        </pc:picChg>
        <pc:picChg chg="add mod ord">
          <ac:chgData name="Yoel Kortick" userId="167978f5-7f40-4909-85d5-d4149554ad4e" providerId="ADAL" clId="{C827556E-7181-4140-9D59-8A05511C85A1}" dt="2023-10-03T06:40:54.409" v="1147" actId="167"/>
          <ac:picMkLst>
            <pc:docMk/>
            <pc:sldMk cId="3861336339" sldId="4624"/>
            <ac:picMk id="9" creationId="{EFBBFF31-2272-92CE-0841-7D374F55B95B}"/>
          </ac:picMkLst>
        </pc:picChg>
      </pc:sldChg>
      <pc:sldChg chg="addSp delSp modSp add mod">
        <pc:chgData name="Yoel Kortick" userId="167978f5-7f40-4909-85d5-d4149554ad4e" providerId="ADAL" clId="{C827556E-7181-4140-9D59-8A05511C85A1}" dt="2023-10-03T07:28:11.768" v="1701" actId="208"/>
        <pc:sldMkLst>
          <pc:docMk/>
          <pc:sldMk cId="3312942274" sldId="4625"/>
        </pc:sldMkLst>
        <pc:spChg chg="add mod">
          <ac:chgData name="Yoel Kortick" userId="167978f5-7f40-4909-85d5-d4149554ad4e" providerId="ADAL" clId="{C827556E-7181-4140-9D59-8A05511C85A1}" dt="2023-10-03T07:28:05.667" v="1698" actId="1038"/>
          <ac:spMkLst>
            <pc:docMk/>
            <pc:sldMk cId="3312942274" sldId="4625"/>
            <ac:spMk id="5" creationId="{2C2882F0-B4A4-F934-1428-6BDD9CEF054C}"/>
          </ac:spMkLst>
        </pc:spChg>
        <pc:spChg chg="mod">
          <ac:chgData name="Yoel Kortick" userId="167978f5-7f40-4909-85d5-d4149554ad4e" providerId="ADAL" clId="{C827556E-7181-4140-9D59-8A05511C85A1}" dt="2023-10-03T07:27:56.838" v="1693" actId="14100"/>
          <ac:spMkLst>
            <pc:docMk/>
            <pc:sldMk cId="3312942274" sldId="4625"/>
            <ac:spMk id="6" creationId="{D139791A-D1A5-47F3-BC26-0867F30CCC69}"/>
          </ac:spMkLst>
        </pc:spChg>
        <pc:spChg chg="add mod">
          <ac:chgData name="Yoel Kortick" userId="167978f5-7f40-4909-85d5-d4149554ad4e" providerId="ADAL" clId="{C827556E-7181-4140-9D59-8A05511C85A1}" dt="2023-10-03T07:28:09.911" v="1700" actId="14100"/>
          <ac:spMkLst>
            <pc:docMk/>
            <pc:sldMk cId="3312942274" sldId="4625"/>
            <ac:spMk id="7" creationId="{27D9248B-EB43-D81B-7DDD-CBC3D8DDAC45}"/>
          </ac:spMkLst>
        </pc:spChg>
        <pc:picChg chg="add mod ord">
          <ac:chgData name="Yoel Kortick" userId="167978f5-7f40-4909-85d5-d4149554ad4e" providerId="ADAL" clId="{C827556E-7181-4140-9D59-8A05511C85A1}" dt="2023-10-03T07:28:11.768" v="1701" actId="208"/>
          <ac:picMkLst>
            <pc:docMk/>
            <pc:sldMk cId="3312942274" sldId="4625"/>
            <ac:picMk id="3" creationId="{3F0C900F-4131-D68B-790F-9D31C7943FE9}"/>
          </ac:picMkLst>
        </pc:picChg>
        <pc:picChg chg="del">
          <ac:chgData name="Yoel Kortick" userId="167978f5-7f40-4909-85d5-d4149554ad4e" providerId="ADAL" clId="{C827556E-7181-4140-9D59-8A05511C85A1}" dt="2023-10-03T07:27:47.511" v="1689" actId="478"/>
          <ac:picMkLst>
            <pc:docMk/>
            <pc:sldMk cId="3312942274" sldId="4625"/>
            <ac:picMk id="8" creationId="{09882AFD-CF09-B9F0-A70C-FB1CA7420F17}"/>
          </ac:picMkLst>
        </pc:picChg>
      </pc:sldChg>
      <pc:sldChg chg="addSp delSp modSp add mod">
        <pc:chgData name="Yoel Kortick" userId="167978f5-7f40-4909-85d5-d4149554ad4e" providerId="ADAL" clId="{C827556E-7181-4140-9D59-8A05511C85A1}" dt="2023-10-03T07:51:54.137" v="1812" actId="1076"/>
        <pc:sldMkLst>
          <pc:docMk/>
          <pc:sldMk cId="2730818910" sldId="4626"/>
        </pc:sldMkLst>
        <pc:spChg chg="add del mod">
          <ac:chgData name="Yoel Kortick" userId="167978f5-7f40-4909-85d5-d4149554ad4e" providerId="ADAL" clId="{C827556E-7181-4140-9D59-8A05511C85A1}" dt="2023-10-03T07:49:40.173" v="1785" actId="478"/>
          <ac:spMkLst>
            <pc:docMk/>
            <pc:sldMk cId="2730818910" sldId="4626"/>
            <ac:spMk id="3" creationId="{8480D5E6-6232-3C2E-721F-58782634D2C9}"/>
          </ac:spMkLst>
        </pc:spChg>
        <pc:spChg chg="del">
          <ac:chgData name="Yoel Kortick" userId="167978f5-7f40-4909-85d5-d4149554ad4e" providerId="ADAL" clId="{C827556E-7181-4140-9D59-8A05511C85A1}" dt="2023-10-03T07:49:37.744" v="1784" actId="478"/>
          <ac:spMkLst>
            <pc:docMk/>
            <pc:sldMk cId="2730818910" sldId="4626"/>
            <ac:spMk id="4" creationId="{76BE7AB8-528A-4254-8CB2-E61AC68FA88F}"/>
          </ac:spMkLst>
        </pc:spChg>
        <pc:spChg chg="mod">
          <ac:chgData name="Yoel Kortick" userId="167978f5-7f40-4909-85d5-d4149554ad4e" providerId="ADAL" clId="{C827556E-7181-4140-9D59-8A05511C85A1}" dt="2023-10-03T07:51:54.137" v="1812" actId="1076"/>
          <ac:spMkLst>
            <pc:docMk/>
            <pc:sldMk cId="2730818910" sldId="4626"/>
            <ac:spMk id="9" creationId="{83E11AAF-BA61-1237-0773-7429C3597E7E}"/>
          </ac:spMkLst>
        </pc:spChg>
        <pc:spChg chg="add mod">
          <ac:chgData name="Yoel Kortick" userId="167978f5-7f40-4909-85d5-d4149554ad4e" providerId="ADAL" clId="{C827556E-7181-4140-9D59-8A05511C85A1}" dt="2023-10-03T07:50:57.310" v="1805" actId="1038"/>
          <ac:spMkLst>
            <pc:docMk/>
            <pc:sldMk cId="2730818910" sldId="4626"/>
            <ac:spMk id="11" creationId="{BCE69A83-B964-1CB8-39C1-D9C7D20B54F8}"/>
          </ac:spMkLst>
        </pc:spChg>
        <pc:picChg chg="del">
          <ac:chgData name="Yoel Kortick" userId="167978f5-7f40-4909-85d5-d4149554ad4e" providerId="ADAL" clId="{C827556E-7181-4140-9D59-8A05511C85A1}" dt="2023-10-03T07:51:41.242" v="1806" actId="478"/>
          <ac:picMkLst>
            <pc:docMk/>
            <pc:sldMk cId="2730818910" sldId="4626"/>
            <ac:picMk id="5" creationId="{69FF774A-EF83-30AE-0438-D473AD461EE8}"/>
          </ac:picMkLst>
        </pc:picChg>
        <pc:picChg chg="add mod">
          <ac:chgData name="Yoel Kortick" userId="167978f5-7f40-4909-85d5-d4149554ad4e" providerId="ADAL" clId="{C827556E-7181-4140-9D59-8A05511C85A1}" dt="2023-10-03T07:49:45.208" v="1788" actId="208"/>
          <ac:picMkLst>
            <pc:docMk/>
            <pc:sldMk cId="2730818910" sldId="4626"/>
            <ac:picMk id="7" creationId="{F67D7830-306E-A996-36DF-EBDBEF1326E1}"/>
          </ac:picMkLst>
        </pc:picChg>
        <pc:picChg chg="add mod">
          <ac:chgData name="Yoel Kortick" userId="167978f5-7f40-4909-85d5-d4149554ad4e" providerId="ADAL" clId="{C827556E-7181-4140-9D59-8A05511C85A1}" dt="2023-10-03T07:50:45.747" v="1792" actId="208"/>
          <ac:picMkLst>
            <pc:docMk/>
            <pc:sldMk cId="2730818910" sldId="4626"/>
            <ac:picMk id="10" creationId="{3D15A3BD-8333-36BD-EDC4-254678951983}"/>
          </ac:picMkLst>
        </pc:picChg>
        <pc:picChg chg="add mod ord">
          <ac:chgData name="Yoel Kortick" userId="167978f5-7f40-4909-85d5-d4149554ad4e" providerId="ADAL" clId="{C827556E-7181-4140-9D59-8A05511C85A1}" dt="2023-10-03T07:51:49.884" v="1811" actId="167"/>
          <ac:picMkLst>
            <pc:docMk/>
            <pc:sldMk cId="2730818910" sldId="4626"/>
            <ac:picMk id="13" creationId="{B3163CA8-CD54-03FF-D931-6A0B1E6BA2E2}"/>
          </ac:picMkLst>
        </pc:picChg>
      </pc:sldChg>
      <pc:sldChg chg="addSp delSp modSp add mod">
        <pc:chgData name="Yoel Kortick" userId="167978f5-7f40-4909-85d5-d4149554ad4e" providerId="ADAL" clId="{C827556E-7181-4140-9D59-8A05511C85A1}" dt="2023-10-03T08:01:03.420" v="1965" actId="14100"/>
        <pc:sldMkLst>
          <pc:docMk/>
          <pc:sldMk cId="2438744617" sldId="4627"/>
        </pc:sldMkLst>
        <pc:spChg chg="add mod">
          <ac:chgData name="Yoel Kortick" userId="167978f5-7f40-4909-85d5-d4149554ad4e" providerId="ADAL" clId="{C827556E-7181-4140-9D59-8A05511C85A1}" dt="2023-10-03T08:01:03.420" v="1965" actId="14100"/>
          <ac:spMkLst>
            <pc:docMk/>
            <pc:sldMk cId="2438744617" sldId="4627"/>
            <ac:spMk id="4" creationId="{6132E5A8-B6FF-6860-C33E-3893F61358E6}"/>
          </ac:spMkLst>
        </pc:spChg>
        <pc:spChg chg="del">
          <ac:chgData name="Yoel Kortick" userId="167978f5-7f40-4909-85d5-d4149554ad4e" providerId="ADAL" clId="{C827556E-7181-4140-9D59-8A05511C85A1}" dt="2023-10-03T07:59:24.969" v="1814" actId="478"/>
          <ac:spMkLst>
            <pc:docMk/>
            <pc:sldMk cId="2438744617" sldId="4627"/>
            <ac:spMk id="9" creationId="{83E11AAF-BA61-1237-0773-7429C3597E7E}"/>
          </ac:spMkLst>
        </pc:spChg>
        <pc:spChg chg="del">
          <ac:chgData name="Yoel Kortick" userId="167978f5-7f40-4909-85d5-d4149554ad4e" providerId="ADAL" clId="{C827556E-7181-4140-9D59-8A05511C85A1}" dt="2023-10-03T07:59:24.969" v="1814" actId="478"/>
          <ac:spMkLst>
            <pc:docMk/>
            <pc:sldMk cId="2438744617" sldId="4627"/>
            <ac:spMk id="11" creationId="{BCE69A83-B964-1CB8-39C1-D9C7D20B54F8}"/>
          </ac:spMkLst>
        </pc:spChg>
        <pc:picChg chg="add mod">
          <ac:chgData name="Yoel Kortick" userId="167978f5-7f40-4909-85d5-d4149554ad4e" providerId="ADAL" clId="{C827556E-7181-4140-9D59-8A05511C85A1}" dt="2023-10-03T08:00:51.296" v="1958" actId="1036"/>
          <ac:picMkLst>
            <pc:docMk/>
            <pc:sldMk cId="2438744617" sldId="4627"/>
            <ac:picMk id="3" creationId="{ABD50084-5456-3214-FE86-875228A3BB8D}"/>
          </ac:picMkLst>
        </pc:picChg>
        <pc:picChg chg="del">
          <ac:chgData name="Yoel Kortick" userId="167978f5-7f40-4909-85d5-d4149554ad4e" providerId="ADAL" clId="{C827556E-7181-4140-9D59-8A05511C85A1}" dt="2023-10-03T07:59:28.460" v="1815" actId="478"/>
          <ac:picMkLst>
            <pc:docMk/>
            <pc:sldMk cId="2438744617" sldId="4627"/>
            <ac:picMk id="7" creationId="{F67D7830-306E-A996-36DF-EBDBEF1326E1}"/>
          </ac:picMkLst>
        </pc:picChg>
        <pc:picChg chg="del">
          <ac:chgData name="Yoel Kortick" userId="167978f5-7f40-4909-85d5-d4149554ad4e" providerId="ADAL" clId="{C827556E-7181-4140-9D59-8A05511C85A1}" dt="2023-10-03T07:59:28.460" v="1815" actId="478"/>
          <ac:picMkLst>
            <pc:docMk/>
            <pc:sldMk cId="2438744617" sldId="4627"/>
            <ac:picMk id="10" creationId="{3D15A3BD-8333-36BD-EDC4-254678951983}"/>
          </ac:picMkLst>
        </pc:picChg>
        <pc:picChg chg="del">
          <ac:chgData name="Yoel Kortick" userId="167978f5-7f40-4909-85d5-d4149554ad4e" providerId="ADAL" clId="{C827556E-7181-4140-9D59-8A05511C85A1}" dt="2023-10-03T07:59:24.969" v="1814" actId="478"/>
          <ac:picMkLst>
            <pc:docMk/>
            <pc:sldMk cId="2438744617" sldId="4627"/>
            <ac:picMk id="13" creationId="{B3163CA8-CD54-03FF-D931-6A0B1E6BA2E2}"/>
          </ac:picMkLst>
        </pc:picChg>
      </pc:sldChg>
      <pc:sldChg chg="addSp delSp modSp add mod">
        <pc:chgData name="Yoel Kortick" userId="167978f5-7f40-4909-85d5-d4149554ad4e" providerId="ADAL" clId="{C827556E-7181-4140-9D59-8A05511C85A1}" dt="2023-10-03T08:13:05.905" v="2506" actId="14100"/>
        <pc:sldMkLst>
          <pc:docMk/>
          <pc:sldMk cId="288929079" sldId="4628"/>
        </pc:sldMkLst>
        <pc:spChg chg="add del mod">
          <ac:chgData name="Yoel Kortick" userId="167978f5-7f40-4909-85d5-d4149554ad4e" providerId="ADAL" clId="{C827556E-7181-4140-9D59-8A05511C85A1}" dt="2023-10-03T08:08:29.081" v="2270" actId="478"/>
          <ac:spMkLst>
            <pc:docMk/>
            <pc:sldMk cId="288929079" sldId="4628"/>
            <ac:spMk id="3" creationId="{D9471FC0-95C4-B8D2-F93A-2A44080EF9CA}"/>
          </ac:spMkLst>
        </pc:spChg>
        <pc:spChg chg="del">
          <ac:chgData name="Yoel Kortick" userId="167978f5-7f40-4909-85d5-d4149554ad4e" providerId="ADAL" clId="{C827556E-7181-4140-9D59-8A05511C85A1}" dt="2023-10-03T08:08:27.616" v="2269" actId="478"/>
          <ac:spMkLst>
            <pc:docMk/>
            <pc:sldMk cId="288929079" sldId="4628"/>
            <ac:spMk id="4" creationId="{76BE7AB8-528A-4254-8CB2-E61AC68FA88F}"/>
          </ac:spMkLst>
        </pc:spChg>
        <pc:picChg chg="add del ord">
          <ac:chgData name="Yoel Kortick" userId="167978f5-7f40-4909-85d5-d4149554ad4e" providerId="ADAL" clId="{C827556E-7181-4140-9D59-8A05511C85A1}" dt="2023-10-03T08:11:40.709" v="2417" actId="478"/>
          <ac:picMkLst>
            <pc:docMk/>
            <pc:sldMk cId="288929079" sldId="4628"/>
            <ac:picMk id="14" creationId="{75CDE731-827F-19A9-FCE7-94E75F5B045C}"/>
          </ac:picMkLst>
        </pc:picChg>
        <pc:picChg chg="add del ord">
          <ac:chgData name="Yoel Kortick" userId="167978f5-7f40-4909-85d5-d4149554ad4e" providerId="ADAL" clId="{C827556E-7181-4140-9D59-8A05511C85A1}" dt="2023-10-03T08:12:17.916" v="2420" actId="478"/>
          <ac:picMkLst>
            <pc:docMk/>
            <pc:sldMk cId="288929079" sldId="4628"/>
            <ac:picMk id="23" creationId="{3D6A9494-EFB4-9182-D3F5-C0E57D8131E4}"/>
          </ac:picMkLst>
        </pc:picChg>
        <pc:picChg chg="add mod ord">
          <ac:chgData name="Yoel Kortick" userId="167978f5-7f40-4909-85d5-d4149554ad4e" providerId="ADAL" clId="{C827556E-7181-4140-9D59-8A05511C85A1}" dt="2023-10-03T08:12:46.064" v="2477" actId="208"/>
          <ac:picMkLst>
            <pc:docMk/>
            <pc:sldMk cId="288929079" sldId="4628"/>
            <ac:picMk id="25" creationId="{1C9068F2-B7B3-F288-8935-96362478A264}"/>
          </ac:picMkLst>
        </pc:picChg>
        <pc:cxnChg chg="add mod">
          <ac:chgData name="Yoel Kortick" userId="167978f5-7f40-4909-85d5-d4149554ad4e" providerId="ADAL" clId="{C827556E-7181-4140-9D59-8A05511C85A1}" dt="2023-10-03T08:09:08.017" v="2278" actId="1036"/>
          <ac:cxnSpMkLst>
            <pc:docMk/>
            <pc:sldMk cId="288929079" sldId="4628"/>
            <ac:cxnSpMk id="5" creationId="{6BCE206F-6C04-D6FA-1C79-47AD61561466}"/>
          </ac:cxnSpMkLst>
        </pc:cxnChg>
        <pc:cxnChg chg="add del mod">
          <ac:chgData name="Yoel Kortick" userId="167978f5-7f40-4909-85d5-d4149554ad4e" providerId="ADAL" clId="{C827556E-7181-4140-9D59-8A05511C85A1}" dt="2023-10-03T08:10:10.786" v="2388" actId="478"/>
          <ac:cxnSpMkLst>
            <pc:docMk/>
            <pc:sldMk cId="288929079" sldId="4628"/>
            <ac:cxnSpMk id="6" creationId="{7C18B94F-C353-AFF2-49A4-6D52CFCA7A46}"/>
          </ac:cxnSpMkLst>
        </pc:cxnChg>
        <pc:cxnChg chg="add del mod">
          <ac:chgData name="Yoel Kortick" userId="167978f5-7f40-4909-85d5-d4149554ad4e" providerId="ADAL" clId="{C827556E-7181-4140-9D59-8A05511C85A1}" dt="2023-10-03T08:10:13.656" v="2390" actId="478"/>
          <ac:cxnSpMkLst>
            <pc:docMk/>
            <pc:sldMk cId="288929079" sldId="4628"/>
            <ac:cxnSpMk id="7" creationId="{3408482D-5E79-234A-FFB0-0E0B0760B641}"/>
          </ac:cxnSpMkLst>
        </pc:cxnChg>
        <pc:cxnChg chg="add del mod">
          <ac:chgData name="Yoel Kortick" userId="167978f5-7f40-4909-85d5-d4149554ad4e" providerId="ADAL" clId="{C827556E-7181-4140-9D59-8A05511C85A1}" dt="2023-10-03T08:10:12.351" v="2389" actId="478"/>
          <ac:cxnSpMkLst>
            <pc:docMk/>
            <pc:sldMk cId="288929079" sldId="4628"/>
            <ac:cxnSpMk id="8" creationId="{B19E0682-B11E-D5B9-4D7D-05883F98A2BE}"/>
          </ac:cxnSpMkLst>
        </pc:cxnChg>
        <pc:cxnChg chg="add mod">
          <ac:chgData name="Yoel Kortick" userId="167978f5-7f40-4909-85d5-d4149554ad4e" providerId="ADAL" clId="{C827556E-7181-4140-9D59-8A05511C85A1}" dt="2023-10-03T08:10:05.294" v="2386" actId="1076"/>
          <ac:cxnSpMkLst>
            <pc:docMk/>
            <pc:sldMk cId="288929079" sldId="4628"/>
            <ac:cxnSpMk id="9" creationId="{FD0007FB-0011-0994-CFC3-DD952D84C386}"/>
          </ac:cxnSpMkLst>
        </pc:cxnChg>
        <pc:cxnChg chg="add mod">
          <ac:chgData name="Yoel Kortick" userId="167978f5-7f40-4909-85d5-d4149554ad4e" providerId="ADAL" clId="{C827556E-7181-4140-9D59-8A05511C85A1}" dt="2023-10-03T08:09:23.551" v="2306" actId="1038"/>
          <ac:cxnSpMkLst>
            <pc:docMk/>
            <pc:sldMk cId="288929079" sldId="4628"/>
            <ac:cxnSpMk id="11" creationId="{2509FDFB-D047-C4B9-8A6D-7BB4E41B720E}"/>
          </ac:cxnSpMkLst>
        </pc:cxnChg>
        <pc:cxnChg chg="add del mod">
          <ac:chgData name="Yoel Kortick" userId="167978f5-7f40-4909-85d5-d4149554ad4e" providerId="ADAL" clId="{C827556E-7181-4140-9D59-8A05511C85A1}" dt="2023-10-03T08:10:09.366" v="2387" actId="478"/>
          <ac:cxnSpMkLst>
            <pc:docMk/>
            <pc:sldMk cId="288929079" sldId="4628"/>
            <ac:cxnSpMk id="12" creationId="{050CCB34-5E61-B455-BDF3-72720894847A}"/>
          </ac:cxnSpMkLst>
        </pc:cxnChg>
        <pc:cxnChg chg="add mod">
          <ac:chgData name="Yoel Kortick" userId="167978f5-7f40-4909-85d5-d4149554ad4e" providerId="ADAL" clId="{C827556E-7181-4140-9D59-8A05511C85A1}" dt="2023-10-03T08:09:17.293" v="2302" actId="14100"/>
          <ac:cxnSpMkLst>
            <pc:docMk/>
            <pc:sldMk cId="288929079" sldId="4628"/>
            <ac:cxnSpMk id="16" creationId="{83986B6B-5BFE-03B1-78A1-109ED07AECF3}"/>
          </ac:cxnSpMkLst>
        </pc:cxnChg>
        <pc:cxnChg chg="add mod">
          <ac:chgData name="Yoel Kortick" userId="167978f5-7f40-4909-85d5-d4149554ad4e" providerId="ADAL" clId="{C827556E-7181-4140-9D59-8A05511C85A1}" dt="2023-10-03T08:12:56.639" v="2478" actId="14100"/>
          <ac:cxnSpMkLst>
            <pc:docMk/>
            <pc:sldMk cId="288929079" sldId="4628"/>
            <ac:cxnSpMk id="18" creationId="{7A1326C8-753C-8EE2-1101-7FD4E63A9265}"/>
          </ac:cxnSpMkLst>
        </pc:cxnChg>
        <pc:cxnChg chg="add mod">
          <ac:chgData name="Yoel Kortick" userId="167978f5-7f40-4909-85d5-d4149554ad4e" providerId="ADAL" clId="{C827556E-7181-4140-9D59-8A05511C85A1}" dt="2023-10-03T08:09:59.716" v="2385" actId="14100"/>
          <ac:cxnSpMkLst>
            <pc:docMk/>
            <pc:sldMk cId="288929079" sldId="4628"/>
            <ac:cxnSpMk id="20" creationId="{1F0BA1EF-F711-DBBE-F064-998A80AE7E2B}"/>
          </ac:cxnSpMkLst>
        </pc:cxnChg>
        <pc:cxnChg chg="add mod">
          <ac:chgData name="Yoel Kortick" userId="167978f5-7f40-4909-85d5-d4149554ad4e" providerId="ADAL" clId="{C827556E-7181-4140-9D59-8A05511C85A1}" dt="2023-10-03T08:12:33.869" v="2439" actId="1038"/>
          <ac:cxnSpMkLst>
            <pc:docMk/>
            <pc:sldMk cId="288929079" sldId="4628"/>
            <ac:cxnSpMk id="26" creationId="{75E5ED84-DE67-52A4-268B-FFC31A24C71B}"/>
          </ac:cxnSpMkLst>
        </pc:cxnChg>
        <pc:cxnChg chg="add mod">
          <ac:chgData name="Yoel Kortick" userId="167978f5-7f40-4909-85d5-d4149554ad4e" providerId="ADAL" clId="{C827556E-7181-4140-9D59-8A05511C85A1}" dt="2023-10-03T08:12:40.916" v="2476" actId="1037"/>
          <ac:cxnSpMkLst>
            <pc:docMk/>
            <pc:sldMk cId="288929079" sldId="4628"/>
            <ac:cxnSpMk id="28" creationId="{2DD673A7-7FE2-FA5A-9E46-80F9F316892C}"/>
          </ac:cxnSpMkLst>
        </pc:cxnChg>
        <pc:cxnChg chg="add mod">
          <ac:chgData name="Yoel Kortick" userId="167978f5-7f40-4909-85d5-d4149554ad4e" providerId="ADAL" clId="{C827556E-7181-4140-9D59-8A05511C85A1}" dt="2023-10-03T08:13:05.905" v="2506" actId="14100"/>
          <ac:cxnSpMkLst>
            <pc:docMk/>
            <pc:sldMk cId="288929079" sldId="4628"/>
            <ac:cxnSpMk id="30" creationId="{0CE17968-C4A5-6D73-A5BC-9C01C24F0669}"/>
          </ac:cxnSpMkLst>
        </pc:cxnChg>
      </pc:sldChg>
      <pc:sldChg chg="addSp modSp add mod">
        <pc:chgData name="Yoel Kortick" userId="167978f5-7f40-4909-85d5-d4149554ad4e" providerId="ADAL" clId="{C827556E-7181-4140-9D59-8A05511C85A1}" dt="2023-10-03T08:24:00.742" v="2865" actId="1037"/>
        <pc:sldMkLst>
          <pc:docMk/>
          <pc:sldMk cId="3696005455" sldId="4629"/>
        </pc:sldMkLst>
        <pc:spChg chg="mod">
          <ac:chgData name="Yoel Kortick" userId="167978f5-7f40-4909-85d5-d4149554ad4e" providerId="ADAL" clId="{C827556E-7181-4140-9D59-8A05511C85A1}" dt="2023-10-03T08:23:35.834" v="2783" actId="14100"/>
          <ac:spMkLst>
            <pc:docMk/>
            <pc:sldMk cId="3696005455" sldId="4629"/>
            <ac:spMk id="4" creationId="{76BE7AB8-528A-4254-8CB2-E61AC68FA88F}"/>
          </ac:spMkLst>
        </pc:spChg>
        <pc:spChg chg="add">
          <ac:chgData name="Yoel Kortick" userId="167978f5-7f40-4909-85d5-d4149554ad4e" providerId="ADAL" clId="{C827556E-7181-4140-9D59-8A05511C85A1}" dt="2023-10-03T08:23:48.369" v="2786" actId="11529"/>
          <ac:spMkLst>
            <pc:docMk/>
            <pc:sldMk cId="3696005455" sldId="4629"/>
            <ac:spMk id="5" creationId="{00EB1D46-FCEC-0299-33AC-39A8B6519D0F}"/>
          </ac:spMkLst>
        </pc:spChg>
        <pc:spChg chg="add mod">
          <ac:chgData name="Yoel Kortick" userId="167978f5-7f40-4909-85d5-d4149554ad4e" providerId="ADAL" clId="{C827556E-7181-4140-9D59-8A05511C85A1}" dt="2023-10-03T08:24:00.742" v="2865" actId="1037"/>
          <ac:spMkLst>
            <pc:docMk/>
            <pc:sldMk cId="3696005455" sldId="4629"/>
            <ac:spMk id="7" creationId="{46CB8006-5713-B133-C221-3A841FDC3DA7}"/>
          </ac:spMkLst>
        </pc:spChg>
        <pc:picChg chg="add mod">
          <ac:chgData name="Yoel Kortick" userId="167978f5-7f40-4909-85d5-d4149554ad4e" providerId="ADAL" clId="{C827556E-7181-4140-9D59-8A05511C85A1}" dt="2023-10-03T08:23:38.824" v="2785" actId="208"/>
          <ac:picMkLst>
            <pc:docMk/>
            <pc:sldMk cId="3696005455" sldId="4629"/>
            <ac:picMk id="3" creationId="{43C2BC14-95D3-A2FA-6012-9F66E7E3EE5A}"/>
          </ac:picMkLst>
        </pc:picChg>
      </pc:sldChg>
      <pc:sldChg chg="addSp delSp modSp add mod">
        <pc:chgData name="Yoel Kortick" userId="167978f5-7f40-4909-85d5-d4149554ad4e" providerId="ADAL" clId="{C827556E-7181-4140-9D59-8A05511C85A1}" dt="2023-10-03T08:30:15.648" v="2955" actId="208"/>
        <pc:sldMkLst>
          <pc:docMk/>
          <pc:sldMk cId="18817746" sldId="4630"/>
        </pc:sldMkLst>
        <pc:spChg chg="mod">
          <ac:chgData name="Yoel Kortick" userId="167978f5-7f40-4909-85d5-d4149554ad4e" providerId="ADAL" clId="{C827556E-7181-4140-9D59-8A05511C85A1}" dt="2023-10-03T08:29:30.309" v="2931" actId="14100"/>
          <ac:spMkLst>
            <pc:docMk/>
            <pc:sldMk cId="18817746" sldId="4630"/>
            <ac:spMk id="4" creationId="{2490F34D-A7E2-4EA9-8B1A-78371A1F1CD1}"/>
          </ac:spMkLst>
        </pc:spChg>
        <pc:spChg chg="mod">
          <ac:chgData name="Yoel Kortick" userId="167978f5-7f40-4909-85d5-d4149554ad4e" providerId="ADAL" clId="{C827556E-7181-4140-9D59-8A05511C85A1}" dt="2023-10-03T08:30:07.159" v="2938" actId="14100"/>
          <ac:spMkLst>
            <pc:docMk/>
            <pc:sldMk cId="18817746" sldId="4630"/>
            <ac:spMk id="6" creationId="{51437E03-2202-BD59-0AB5-E125DCE5DDA7}"/>
          </ac:spMkLst>
        </pc:spChg>
        <pc:spChg chg="mod">
          <ac:chgData name="Yoel Kortick" userId="167978f5-7f40-4909-85d5-d4149554ad4e" providerId="ADAL" clId="{C827556E-7181-4140-9D59-8A05511C85A1}" dt="2023-10-03T08:30:13.585" v="2954" actId="1038"/>
          <ac:spMkLst>
            <pc:docMk/>
            <pc:sldMk cId="18817746" sldId="4630"/>
            <ac:spMk id="7" creationId="{95CDE9BF-6FA5-04E4-F40A-818E43EC905B}"/>
          </ac:spMkLst>
        </pc:spChg>
        <pc:spChg chg="mod">
          <ac:chgData name="Yoel Kortick" userId="167978f5-7f40-4909-85d5-d4149554ad4e" providerId="ADAL" clId="{C827556E-7181-4140-9D59-8A05511C85A1}" dt="2023-10-03T08:30:13.585" v="2954" actId="1038"/>
          <ac:spMkLst>
            <pc:docMk/>
            <pc:sldMk cId="18817746" sldId="4630"/>
            <ac:spMk id="8" creationId="{A0BCE4A0-215F-D61A-27DC-C0C3B424B3E4}"/>
          </ac:spMkLst>
        </pc:spChg>
        <pc:picChg chg="add mod ord">
          <ac:chgData name="Yoel Kortick" userId="167978f5-7f40-4909-85d5-d4149554ad4e" providerId="ADAL" clId="{C827556E-7181-4140-9D59-8A05511C85A1}" dt="2023-10-03T08:30:15.648" v="2955" actId="208"/>
          <ac:picMkLst>
            <pc:docMk/>
            <pc:sldMk cId="18817746" sldId="4630"/>
            <ac:picMk id="5" creationId="{C660A718-E1AC-40C0-483C-CBC12DF1C2E8}"/>
          </ac:picMkLst>
        </pc:picChg>
        <pc:picChg chg="del">
          <ac:chgData name="Yoel Kortick" userId="167978f5-7f40-4909-85d5-d4149554ad4e" providerId="ADAL" clId="{C827556E-7181-4140-9D59-8A05511C85A1}" dt="2023-10-03T08:29:33.203" v="2932" actId="478"/>
          <ac:picMkLst>
            <pc:docMk/>
            <pc:sldMk cId="18817746" sldId="4630"/>
            <ac:picMk id="9" creationId="{B0672DC0-76CB-913B-F144-BDDBB7A2CD89}"/>
          </ac:picMkLst>
        </pc:picChg>
      </pc:sldChg>
      <pc:sldChg chg="addSp delSp modSp add mod">
        <pc:chgData name="Yoel Kortick" userId="167978f5-7f40-4909-85d5-d4149554ad4e" providerId="ADAL" clId="{C827556E-7181-4140-9D59-8A05511C85A1}" dt="2023-10-03T08:45:19.885" v="3163" actId="14100"/>
        <pc:sldMkLst>
          <pc:docMk/>
          <pc:sldMk cId="526675475" sldId="4631"/>
        </pc:sldMkLst>
        <pc:spChg chg="mod">
          <ac:chgData name="Yoel Kortick" userId="167978f5-7f40-4909-85d5-d4149554ad4e" providerId="ADAL" clId="{C827556E-7181-4140-9D59-8A05511C85A1}" dt="2023-10-03T08:45:19.885" v="3163" actId="14100"/>
          <ac:spMkLst>
            <pc:docMk/>
            <pc:sldMk cId="526675475" sldId="4631"/>
            <ac:spMk id="16" creationId="{5A643A79-2931-BB28-6940-C319B2A5F6CB}"/>
          </ac:spMkLst>
        </pc:spChg>
        <pc:picChg chg="del">
          <ac:chgData name="Yoel Kortick" userId="167978f5-7f40-4909-85d5-d4149554ad4e" providerId="ADAL" clId="{C827556E-7181-4140-9D59-8A05511C85A1}" dt="2023-10-03T08:44:58.508" v="3149" actId="478"/>
          <ac:picMkLst>
            <pc:docMk/>
            <pc:sldMk cId="526675475" sldId="4631"/>
            <ac:picMk id="5" creationId="{2F392353-3B32-8A2D-0772-8454C73B34B1}"/>
          </ac:picMkLst>
        </pc:picChg>
        <pc:picChg chg="add mod ord">
          <ac:chgData name="Yoel Kortick" userId="167978f5-7f40-4909-85d5-d4149554ad4e" providerId="ADAL" clId="{C827556E-7181-4140-9D59-8A05511C85A1}" dt="2023-10-03T08:45:11.807" v="3156" actId="167"/>
          <ac:picMkLst>
            <pc:docMk/>
            <pc:sldMk cId="526675475" sldId="4631"/>
            <ac:picMk id="6" creationId="{096D0779-FDC6-5298-2238-2ED2890FB579}"/>
          </ac:picMkLst>
        </pc:picChg>
      </pc:sldChg>
    </pc:docChg>
  </pc:docChgLst>
  <pc:docChgLst>
    <pc:chgData name="Yoel Kortick" userId="167978f5-7f40-4909-85d5-d4149554ad4e" providerId="ADAL" clId="{DBC5880C-5431-4D29-9125-D8084779BF9C}"/>
    <pc:docChg chg="undo custSel addSld delSld modSld sldOrd">
      <pc:chgData name="Yoel Kortick" userId="167978f5-7f40-4909-85d5-d4149554ad4e" providerId="ADAL" clId="{DBC5880C-5431-4D29-9125-D8084779BF9C}" dt="2023-10-04T13:01:15.317" v="3067" actId="5793"/>
      <pc:docMkLst>
        <pc:docMk/>
      </pc:docMkLst>
      <pc:sldChg chg="modSp mod">
        <pc:chgData name="Yoel Kortick" userId="167978f5-7f40-4909-85d5-d4149554ad4e" providerId="ADAL" clId="{DBC5880C-5431-4D29-9125-D8084779BF9C}" dt="2023-10-04T07:47:25.615" v="1960"/>
        <pc:sldMkLst>
          <pc:docMk/>
          <pc:sldMk cId="1818323798" sldId="1761"/>
        </pc:sldMkLst>
        <pc:spChg chg="mod">
          <ac:chgData name="Yoel Kortick" userId="167978f5-7f40-4909-85d5-d4149554ad4e" providerId="ADAL" clId="{DBC5880C-5431-4D29-9125-D8084779BF9C}" dt="2023-10-04T07:47:25.615" v="1960"/>
          <ac:spMkLst>
            <pc:docMk/>
            <pc:sldMk cId="1818323798" sldId="1761"/>
            <ac:spMk id="2" creationId="{FC862243-1805-4961-BBF6-F2E5FF1B81BA}"/>
          </ac:spMkLst>
        </pc:spChg>
      </pc:sldChg>
      <pc:sldChg chg="addSp delSp modSp mod">
        <pc:chgData name="Yoel Kortick" userId="167978f5-7f40-4909-85d5-d4149554ad4e" providerId="ADAL" clId="{DBC5880C-5431-4D29-9125-D8084779BF9C}" dt="2023-10-04T08:07:08.030" v="2344" actId="11529"/>
        <pc:sldMkLst>
          <pc:docMk/>
          <pc:sldMk cId="48876376" sldId="1777"/>
        </pc:sldMkLst>
        <pc:spChg chg="del mod">
          <ac:chgData name="Yoel Kortick" userId="167978f5-7f40-4909-85d5-d4149554ad4e" providerId="ADAL" clId="{DBC5880C-5431-4D29-9125-D8084779BF9C}" dt="2023-10-04T08:05:27.759" v="2211" actId="478"/>
          <ac:spMkLst>
            <pc:docMk/>
            <pc:sldMk cId="48876376" sldId="1777"/>
            <ac:spMk id="4" creationId="{76BE7AB8-528A-4254-8CB2-E61AC68FA88F}"/>
          </ac:spMkLst>
        </pc:spChg>
        <pc:spChg chg="add del mod">
          <ac:chgData name="Yoel Kortick" userId="167978f5-7f40-4909-85d5-d4149554ad4e" providerId="ADAL" clId="{DBC5880C-5431-4D29-9125-D8084779BF9C}" dt="2023-10-04T08:05:32.865" v="2212" actId="478"/>
          <ac:spMkLst>
            <pc:docMk/>
            <pc:sldMk cId="48876376" sldId="1777"/>
            <ac:spMk id="5" creationId="{C9A5010F-F76E-2D8F-69A1-730FB7E97313}"/>
          </ac:spMkLst>
        </pc:spChg>
        <pc:spChg chg="del">
          <ac:chgData name="Yoel Kortick" userId="167978f5-7f40-4909-85d5-d4149554ad4e" providerId="ADAL" clId="{DBC5880C-5431-4D29-9125-D8084779BF9C}" dt="2023-10-04T08:05:24.256" v="2210" actId="478"/>
          <ac:spMkLst>
            <pc:docMk/>
            <pc:sldMk cId="48876376" sldId="1777"/>
            <ac:spMk id="6" creationId="{60AC4CAF-F58B-F630-5C74-41CCD565CE43}"/>
          </ac:spMkLst>
        </pc:spChg>
        <pc:spChg chg="del">
          <ac:chgData name="Yoel Kortick" userId="167978f5-7f40-4909-85d5-d4149554ad4e" providerId="ADAL" clId="{DBC5880C-5431-4D29-9125-D8084779BF9C}" dt="2023-10-04T08:05:24.256" v="2210" actId="478"/>
          <ac:spMkLst>
            <pc:docMk/>
            <pc:sldMk cId="48876376" sldId="1777"/>
            <ac:spMk id="7" creationId="{92FF8F52-EFEB-D104-5124-ED963024F1A1}"/>
          </ac:spMkLst>
        </pc:spChg>
        <pc:spChg chg="del">
          <ac:chgData name="Yoel Kortick" userId="167978f5-7f40-4909-85d5-d4149554ad4e" providerId="ADAL" clId="{DBC5880C-5431-4D29-9125-D8084779BF9C}" dt="2023-10-04T08:05:24.256" v="2210" actId="478"/>
          <ac:spMkLst>
            <pc:docMk/>
            <pc:sldMk cId="48876376" sldId="1777"/>
            <ac:spMk id="8" creationId="{78ABA1B5-32C3-5929-808F-9BA970985140}"/>
          </ac:spMkLst>
        </pc:spChg>
        <pc:spChg chg="mod">
          <ac:chgData name="Yoel Kortick" userId="167978f5-7f40-4909-85d5-d4149554ad4e" providerId="ADAL" clId="{DBC5880C-5431-4D29-9125-D8084779BF9C}" dt="2023-10-04T07:47:25.615" v="1960"/>
          <ac:spMkLst>
            <pc:docMk/>
            <pc:sldMk cId="48876376" sldId="1777"/>
            <ac:spMk id="9" creationId="{2C3E01E7-C537-5B79-25E3-1C57F0231B3F}"/>
          </ac:spMkLst>
        </pc:spChg>
        <pc:spChg chg="add mod">
          <ac:chgData name="Yoel Kortick" userId="167978f5-7f40-4909-85d5-d4149554ad4e" providerId="ADAL" clId="{DBC5880C-5431-4D29-9125-D8084779BF9C}" dt="2023-10-04T08:06:28.316" v="2296" actId="313"/>
          <ac:spMkLst>
            <pc:docMk/>
            <pc:sldMk cId="48876376" sldId="1777"/>
            <ac:spMk id="11" creationId="{6A03D5DB-6A76-0BE8-C440-B83085427C53}"/>
          </ac:spMkLst>
        </pc:spChg>
        <pc:spChg chg="add mod">
          <ac:chgData name="Yoel Kortick" userId="167978f5-7f40-4909-85d5-d4149554ad4e" providerId="ADAL" clId="{DBC5880C-5431-4D29-9125-D8084779BF9C}" dt="2023-10-04T08:06:42.876" v="2300" actId="1038"/>
          <ac:spMkLst>
            <pc:docMk/>
            <pc:sldMk cId="48876376" sldId="1777"/>
            <ac:spMk id="12" creationId="{CFD55A7B-E2A9-2E4F-0C70-F17A99D3588F}"/>
          </ac:spMkLst>
        </pc:spChg>
        <pc:spChg chg="add mod">
          <ac:chgData name="Yoel Kortick" userId="167978f5-7f40-4909-85d5-d4149554ad4e" providerId="ADAL" clId="{DBC5880C-5431-4D29-9125-D8084779BF9C}" dt="2023-10-04T08:07:01.932" v="2343" actId="208"/>
          <ac:spMkLst>
            <pc:docMk/>
            <pc:sldMk cId="48876376" sldId="1777"/>
            <ac:spMk id="13" creationId="{CC23882C-EEEA-FFB0-87DF-8698A33F7DF9}"/>
          </ac:spMkLst>
        </pc:spChg>
        <pc:picChg chg="del">
          <ac:chgData name="Yoel Kortick" userId="167978f5-7f40-4909-85d5-d4149554ad4e" providerId="ADAL" clId="{DBC5880C-5431-4D29-9125-D8084779BF9C}" dt="2023-10-04T08:05:24.256" v="2210" actId="478"/>
          <ac:picMkLst>
            <pc:docMk/>
            <pc:sldMk cId="48876376" sldId="1777"/>
            <ac:picMk id="3" creationId="{15C9C646-B3CD-1E0B-83F1-0353B457C1DC}"/>
          </ac:picMkLst>
        </pc:picChg>
        <pc:picChg chg="add mod">
          <ac:chgData name="Yoel Kortick" userId="167978f5-7f40-4909-85d5-d4149554ad4e" providerId="ADAL" clId="{DBC5880C-5431-4D29-9125-D8084779BF9C}" dt="2023-10-04T08:05:33.639" v="2213"/>
          <ac:picMkLst>
            <pc:docMk/>
            <pc:sldMk cId="48876376" sldId="1777"/>
            <ac:picMk id="10" creationId="{CAA85621-EBA7-E19B-C2CB-64750B98F87B}"/>
          </ac:picMkLst>
        </pc:picChg>
        <pc:cxnChg chg="add">
          <ac:chgData name="Yoel Kortick" userId="167978f5-7f40-4909-85d5-d4149554ad4e" providerId="ADAL" clId="{DBC5880C-5431-4D29-9125-D8084779BF9C}" dt="2023-10-04T08:07:08.030" v="2344" actId="11529"/>
          <ac:cxnSpMkLst>
            <pc:docMk/>
            <pc:sldMk cId="48876376" sldId="1777"/>
            <ac:cxnSpMk id="15" creationId="{0EC35E25-BCA0-3B7A-F8F5-717675E6414F}"/>
          </ac:cxnSpMkLst>
        </pc:cxnChg>
      </pc:sldChg>
      <pc:sldChg chg="modSp del">
        <pc:chgData name="Yoel Kortick" userId="167978f5-7f40-4909-85d5-d4149554ad4e" providerId="ADAL" clId="{DBC5880C-5431-4D29-9125-D8084779BF9C}" dt="2023-10-04T08:14:09.761" v="2508" actId="47"/>
        <pc:sldMkLst>
          <pc:docMk/>
          <pc:sldMk cId="2091513633" sldId="1862"/>
        </pc:sldMkLst>
        <pc:spChg chg="mod">
          <ac:chgData name="Yoel Kortick" userId="167978f5-7f40-4909-85d5-d4149554ad4e" providerId="ADAL" clId="{DBC5880C-5431-4D29-9125-D8084779BF9C}" dt="2023-10-04T07:47:25.615" v="1960"/>
          <ac:spMkLst>
            <pc:docMk/>
            <pc:sldMk cId="2091513633" sldId="1862"/>
            <ac:spMk id="11" creationId="{AFBB586A-8E6C-428B-D873-DCA4B6853748}"/>
          </ac:spMkLst>
        </pc:spChg>
      </pc:sldChg>
      <pc:sldChg chg="modSp del">
        <pc:chgData name="Yoel Kortick" userId="167978f5-7f40-4909-85d5-d4149554ad4e" providerId="ADAL" clId="{DBC5880C-5431-4D29-9125-D8084779BF9C}" dt="2023-10-04T08:14:09.761" v="2508" actId="47"/>
        <pc:sldMkLst>
          <pc:docMk/>
          <pc:sldMk cId="2731231364" sldId="1863"/>
        </pc:sldMkLst>
        <pc:spChg chg="mod">
          <ac:chgData name="Yoel Kortick" userId="167978f5-7f40-4909-85d5-d4149554ad4e" providerId="ADAL" clId="{DBC5880C-5431-4D29-9125-D8084779BF9C}" dt="2023-10-04T07:47:25.615" v="1960"/>
          <ac:spMkLst>
            <pc:docMk/>
            <pc:sldMk cId="2731231364" sldId="1863"/>
            <ac:spMk id="11" creationId="{D4821FB6-8F7A-2C7C-C9C1-E26563416567}"/>
          </ac:spMkLst>
        </pc:spChg>
      </pc:sldChg>
      <pc:sldChg chg="modSp del">
        <pc:chgData name="Yoel Kortick" userId="167978f5-7f40-4909-85d5-d4149554ad4e" providerId="ADAL" clId="{DBC5880C-5431-4D29-9125-D8084779BF9C}" dt="2023-10-04T08:14:09.761" v="2508" actId="47"/>
        <pc:sldMkLst>
          <pc:docMk/>
          <pc:sldMk cId="2741110321" sldId="1864"/>
        </pc:sldMkLst>
        <pc:spChg chg="mod">
          <ac:chgData name="Yoel Kortick" userId="167978f5-7f40-4909-85d5-d4149554ad4e" providerId="ADAL" clId="{DBC5880C-5431-4D29-9125-D8084779BF9C}" dt="2023-10-04T07:47:25.615" v="1960"/>
          <ac:spMkLst>
            <pc:docMk/>
            <pc:sldMk cId="2741110321" sldId="1864"/>
            <ac:spMk id="13" creationId="{F92FF8B5-203D-9300-44FC-42392036B367}"/>
          </ac:spMkLst>
        </pc:spChg>
      </pc:sldChg>
      <pc:sldChg chg="modSp mod">
        <pc:chgData name="Yoel Kortick" userId="167978f5-7f40-4909-85d5-d4149554ad4e" providerId="ADAL" clId="{DBC5880C-5431-4D29-9125-D8084779BF9C}" dt="2023-10-04T08:15:21.084" v="2524" actId="20577"/>
        <pc:sldMkLst>
          <pc:docMk/>
          <pc:sldMk cId="2734010296" sldId="1865"/>
        </pc:sldMkLst>
        <pc:spChg chg="mod">
          <ac:chgData name="Yoel Kortick" userId="167978f5-7f40-4909-85d5-d4149554ad4e" providerId="ADAL" clId="{DBC5880C-5431-4D29-9125-D8084779BF9C}" dt="2023-10-04T08:15:21.084" v="2524" actId="20577"/>
          <ac:spMkLst>
            <pc:docMk/>
            <pc:sldMk cId="2734010296" sldId="1865"/>
            <ac:spMk id="4" creationId="{2490F34D-A7E2-4EA9-8B1A-78371A1F1CD1}"/>
          </ac:spMkLst>
        </pc:spChg>
      </pc:sldChg>
      <pc:sldChg chg="del">
        <pc:chgData name="Yoel Kortick" userId="167978f5-7f40-4909-85d5-d4149554ad4e" providerId="ADAL" clId="{DBC5880C-5431-4D29-9125-D8084779BF9C}" dt="2023-10-04T06:46:28.030" v="441" actId="47"/>
        <pc:sldMkLst>
          <pc:docMk/>
          <pc:sldMk cId="1904573797" sldId="1879"/>
        </pc:sldMkLst>
      </pc:sldChg>
      <pc:sldChg chg="del">
        <pc:chgData name="Yoel Kortick" userId="167978f5-7f40-4909-85d5-d4149554ad4e" providerId="ADAL" clId="{DBC5880C-5431-4D29-9125-D8084779BF9C}" dt="2023-10-04T06:46:28.966" v="442" actId="47"/>
        <pc:sldMkLst>
          <pc:docMk/>
          <pc:sldMk cId="504617374" sldId="1880"/>
        </pc:sldMkLst>
      </pc:sldChg>
      <pc:sldChg chg="modSp del">
        <pc:chgData name="Yoel Kortick" userId="167978f5-7f40-4909-85d5-d4149554ad4e" providerId="ADAL" clId="{DBC5880C-5431-4D29-9125-D8084779BF9C}" dt="2023-10-04T08:14:09.761" v="2508" actId="47"/>
        <pc:sldMkLst>
          <pc:docMk/>
          <pc:sldMk cId="1156353824" sldId="1882"/>
        </pc:sldMkLst>
        <pc:spChg chg="mod">
          <ac:chgData name="Yoel Kortick" userId="167978f5-7f40-4909-85d5-d4149554ad4e" providerId="ADAL" clId="{DBC5880C-5431-4D29-9125-D8084779BF9C}" dt="2023-10-04T07:47:25.615" v="1960"/>
          <ac:spMkLst>
            <pc:docMk/>
            <pc:sldMk cId="1156353824" sldId="1882"/>
            <ac:spMk id="9" creationId="{F490E9A7-A637-4C45-810C-2E9A8AF43F7C}"/>
          </ac:spMkLst>
        </pc:spChg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1408526128" sldId="1883"/>
        </pc:sldMkLst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3975510518" sldId="1884"/>
        </pc:sldMkLst>
      </pc:sldChg>
      <pc:sldChg chg="modSp mod">
        <pc:chgData name="Yoel Kortick" userId="167978f5-7f40-4909-85d5-d4149554ad4e" providerId="ADAL" clId="{DBC5880C-5431-4D29-9125-D8084779BF9C}" dt="2023-10-04T07:33:07.615" v="1559" actId="122"/>
        <pc:sldMkLst>
          <pc:docMk/>
          <pc:sldMk cId="1904037858" sldId="1897"/>
        </pc:sldMkLst>
        <pc:spChg chg="mod">
          <ac:chgData name="Yoel Kortick" userId="167978f5-7f40-4909-85d5-d4149554ad4e" providerId="ADAL" clId="{DBC5880C-5431-4D29-9125-D8084779BF9C}" dt="2023-10-04T07:33:07.615" v="1559" actId="122"/>
          <ac:spMkLst>
            <pc:docMk/>
            <pc:sldMk cId="1904037858" sldId="1897"/>
            <ac:spMk id="2" creationId="{FC862243-1805-4961-BBF6-F2E5FF1B81BA}"/>
          </ac:spMkLst>
        </pc:spChg>
      </pc:sldChg>
      <pc:sldChg chg="modSp del mod">
        <pc:chgData name="Yoel Kortick" userId="167978f5-7f40-4909-85d5-d4149554ad4e" providerId="ADAL" clId="{DBC5880C-5431-4D29-9125-D8084779BF9C}" dt="2023-10-04T07:40:56.764" v="1870" actId="47"/>
        <pc:sldMkLst>
          <pc:docMk/>
          <pc:sldMk cId="3213086063" sldId="1898"/>
        </pc:sldMkLst>
        <pc:spChg chg="mod">
          <ac:chgData name="Yoel Kortick" userId="167978f5-7f40-4909-85d5-d4149554ad4e" providerId="ADAL" clId="{DBC5880C-5431-4D29-9125-D8084779BF9C}" dt="2023-10-04T07:33:30.811" v="1566" actId="27636"/>
          <ac:spMkLst>
            <pc:docMk/>
            <pc:sldMk cId="3213086063" sldId="1898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DBC5880C-5431-4D29-9125-D8084779BF9C}" dt="2023-10-04T07:40:57.397" v="1871" actId="47"/>
        <pc:sldMkLst>
          <pc:docMk/>
          <pc:sldMk cId="822080213" sldId="1899"/>
        </pc:sldMkLst>
        <pc:spChg chg="mod">
          <ac:chgData name="Yoel Kortick" userId="167978f5-7f40-4909-85d5-d4149554ad4e" providerId="ADAL" clId="{DBC5880C-5431-4D29-9125-D8084779BF9C}" dt="2023-10-04T07:33:35.193" v="1568" actId="27636"/>
          <ac:spMkLst>
            <pc:docMk/>
            <pc:sldMk cId="822080213" sldId="1899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DBC5880C-5431-4D29-9125-D8084779BF9C}" dt="2023-10-04T08:05:05.643" v="2209" actId="14100"/>
        <pc:sldMkLst>
          <pc:docMk/>
          <pc:sldMk cId="1973674507" sldId="1900"/>
        </pc:sldMkLst>
        <pc:spChg chg="mod">
          <ac:chgData name="Yoel Kortick" userId="167978f5-7f40-4909-85d5-d4149554ad4e" providerId="ADAL" clId="{DBC5880C-5431-4D29-9125-D8084779BF9C}" dt="2023-10-04T07:47:25.615" v="1960"/>
          <ac:spMkLst>
            <pc:docMk/>
            <pc:sldMk cId="1973674507" sldId="1900"/>
            <ac:spMk id="3" creationId="{4FC18B40-6547-41EC-8A0E-1C8F40E0A42F}"/>
          </ac:spMkLst>
        </pc:spChg>
        <pc:spChg chg="mod">
          <ac:chgData name="Yoel Kortick" userId="167978f5-7f40-4909-85d5-d4149554ad4e" providerId="ADAL" clId="{DBC5880C-5431-4D29-9125-D8084779BF9C}" dt="2023-10-04T08:05:05.643" v="2209" actId="14100"/>
          <ac:spMkLst>
            <pc:docMk/>
            <pc:sldMk cId="1973674507" sldId="1900"/>
            <ac:spMk id="4" creationId="{76BE7AB8-528A-4254-8CB2-E61AC68FA88F}"/>
          </ac:spMkLst>
        </pc:spChg>
        <pc:spChg chg="add mod">
          <ac:chgData name="Yoel Kortick" userId="167978f5-7f40-4909-85d5-d4149554ad4e" providerId="ADAL" clId="{DBC5880C-5431-4D29-9125-D8084779BF9C}" dt="2023-10-04T08:02:26.874" v="2187" actId="14100"/>
          <ac:spMkLst>
            <pc:docMk/>
            <pc:sldMk cId="1973674507" sldId="1900"/>
            <ac:spMk id="5" creationId="{E1FFCE8B-F886-AAD2-EBFA-B269844F85F8}"/>
          </ac:spMkLst>
        </pc:spChg>
        <pc:picChg chg="add del mod">
          <ac:chgData name="Yoel Kortick" userId="167978f5-7f40-4909-85d5-d4149554ad4e" providerId="ADAL" clId="{DBC5880C-5431-4D29-9125-D8084779BF9C}" dt="2023-10-04T08:00:38.378" v="2128" actId="478"/>
          <ac:picMkLst>
            <pc:docMk/>
            <pc:sldMk cId="1973674507" sldId="1900"/>
            <ac:picMk id="2" creationId="{D327D7CB-4C4B-47D9-27B0-5A69E928F49D}"/>
          </ac:picMkLst>
        </pc:picChg>
        <pc:picChg chg="add del mod ord">
          <ac:chgData name="Yoel Kortick" userId="167978f5-7f40-4909-85d5-d4149554ad4e" providerId="ADAL" clId="{DBC5880C-5431-4D29-9125-D8084779BF9C}" dt="2023-10-04T08:02:03.821" v="2171" actId="478"/>
          <ac:picMkLst>
            <pc:docMk/>
            <pc:sldMk cId="1973674507" sldId="1900"/>
            <ac:picMk id="7" creationId="{5F607F4E-7F29-CFC5-5367-9759E0AF5182}"/>
          </ac:picMkLst>
        </pc:picChg>
        <pc:picChg chg="add del">
          <ac:chgData name="Yoel Kortick" userId="167978f5-7f40-4909-85d5-d4149554ad4e" providerId="ADAL" clId="{DBC5880C-5431-4D29-9125-D8084779BF9C}" dt="2023-10-04T08:02:06.477" v="2173" actId="478"/>
          <ac:picMkLst>
            <pc:docMk/>
            <pc:sldMk cId="1973674507" sldId="1900"/>
            <ac:picMk id="9" creationId="{FE9042DA-792F-6E32-7FCC-F86B3DD3557E}"/>
          </ac:picMkLst>
        </pc:picChg>
        <pc:picChg chg="add mod ord">
          <ac:chgData name="Yoel Kortick" userId="167978f5-7f40-4909-85d5-d4149554ad4e" providerId="ADAL" clId="{DBC5880C-5431-4D29-9125-D8084779BF9C}" dt="2023-10-04T08:02:23.398" v="2186" actId="1036"/>
          <ac:picMkLst>
            <pc:docMk/>
            <pc:sldMk cId="1973674507" sldId="1900"/>
            <ac:picMk id="10" creationId="{D48C18D0-E199-181E-52DA-146B086C5594}"/>
          </ac:picMkLst>
        </pc:picChg>
      </pc:sldChg>
      <pc:sldChg chg="modSp del">
        <pc:chgData name="Yoel Kortick" userId="167978f5-7f40-4909-85d5-d4149554ad4e" providerId="ADAL" clId="{DBC5880C-5431-4D29-9125-D8084779BF9C}" dt="2023-10-04T08:14:09.761" v="2508" actId="47"/>
        <pc:sldMkLst>
          <pc:docMk/>
          <pc:sldMk cId="2058594384" sldId="1902"/>
        </pc:sldMkLst>
        <pc:spChg chg="mod">
          <ac:chgData name="Yoel Kortick" userId="167978f5-7f40-4909-85d5-d4149554ad4e" providerId="ADAL" clId="{DBC5880C-5431-4D29-9125-D8084779BF9C}" dt="2023-10-04T07:47:25.615" v="1960"/>
          <ac:spMkLst>
            <pc:docMk/>
            <pc:sldMk cId="2058594384" sldId="1902"/>
            <ac:spMk id="8" creationId="{6805F6C8-0CAB-2824-A36E-96007AF40235}"/>
          </ac:spMkLst>
        </pc:spChg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1926484973" sldId="1905"/>
        </pc:sldMkLst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3178309191" sldId="1906"/>
        </pc:sldMkLst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672789470" sldId="1907"/>
        </pc:sldMkLst>
      </pc:sldChg>
      <pc:sldChg chg="addSp delSp modSp mod">
        <pc:chgData name="Yoel Kortick" userId="167978f5-7f40-4909-85d5-d4149554ad4e" providerId="ADAL" clId="{DBC5880C-5431-4D29-9125-D8084779BF9C}" dt="2023-10-04T08:13:56.891" v="2507" actId="1038"/>
        <pc:sldMkLst>
          <pc:docMk/>
          <pc:sldMk cId="2146611808" sldId="1908"/>
        </pc:sldMkLst>
        <pc:spChg chg="del">
          <ac:chgData name="Yoel Kortick" userId="167978f5-7f40-4909-85d5-d4149554ad4e" providerId="ADAL" clId="{DBC5880C-5431-4D29-9125-D8084779BF9C}" dt="2023-10-04T08:11:02.938" v="2427" actId="478"/>
          <ac:spMkLst>
            <pc:docMk/>
            <pc:sldMk cId="2146611808" sldId="1908"/>
            <ac:spMk id="4" creationId="{76BE7AB8-528A-4254-8CB2-E61AC68FA88F}"/>
          </ac:spMkLst>
        </pc:spChg>
        <pc:spChg chg="add del mod">
          <ac:chgData name="Yoel Kortick" userId="167978f5-7f40-4909-85d5-d4149554ad4e" providerId="ADAL" clId="{DBC5880C-5431-4D29-9125-D8084779BF9C}" dt="2023-10-04T08:11:03.960" v="2428" actId="478"/>
          <ac:spMkLst>
            <pc:docMk/>
            <pc:sldMk cId="2146611808" sldId="1908"/>
            <ac:spMk id="5" creationId="{4D7A55DB-52DF-58BE-8A66-25BB6380EF55}"/>
          </ac:spMkLst>
        </pc:spChg>
        <pc:spChg chg="mod">
          <ac:chgData name="Yoel Kortick" userId="167978f5-7f40-4909-85d5-d4149554ad4e" providerId="ADAL" clId="{DBC5880C-5431-4D29-9125-D8084779BF9C}" dt="2023-10-04T07:47:25.615" v="1960"/>
          <ac:spMkLst>
            <pc:docMk/>
            <pc:sldMk cId="2146611808" sldId="1908"/>
            <ac:spMk id="7" creationId="{AC6C904A-58E7-D278-BC02-D86D8C9B967F}"/>
          </ac:spMkLst>
        </pc:spChg>
        <pc:spChg chg="add mod">
          <ac:chgData name="Yoel Kortick" userId="167978f5-7f40-4909-85d5-d4149554ad4e" providerId="ADAL" clId="{DBC5880C-5431-4D29-9125-D8084779BF9C}" dt="2023-10-04T08:11:33.144" v="2441" actId="20577"/>
          <ac:spMkLst>
            <pc:docMk/>
            <pc:sldMk cId="2146611808" sldId="1908"/>
            <ac:spMk id="9" creationId="{383950B4-738A-3B7C-F390-49FBCCFB0B06}"/>
          </ac:spMkLst>
        </pc:spChg>
        <pc:spChg chg="add mod">
          <ac:chgData name="Yoel Kortick" userId="167978f5-7f40-4909-85d5-d4149554ad4e" providerId="ADAL" clId="{DBC5880C-5431-4D29-9125-D8084779BF9C}" dt="2023-10-04T08:13:56.891" v="2507" actId="1038"/>
          <ac:spMkLst>
            <pc:docMk/>
            <pc:sldMk cId="2146611808" sldId="1908"/>
            <ac:spMk id="10" creationId="{38527887-85CB-7AF3-3CA1-89D70DCA8DB9}"/>
          </ac:spMkLst>
        </pc:spChg>
        <pc:picChg chg="del">
          <ac:chgData name="Yoel Kortick" userId="167978f5-7f40-4909-85d5-d4149554ad4e" providerId="ADAL" clId="{DBC5880C-5431-4D29-9125-D8084779BF9C}" dt="2023-10-04T08:10:59.001" v="2426" actId="478"/>
          <ac:picMkLst>
            <pc:docMk/>
            <pc:sldMk cId="2146611808" sldId="1908"/>
            <ac:picMk id="3" creationId="{22BFF5C3-FB1B-D183-6879-2AFB36C84774}"/>
          </ac:picMkLst>
        </pc:picChg>
        <pc:picChg chg="add mod">
          <ac:chgData name="Yoel Kortick" userId="167978f5-7f40-4909-85d5-d4149554ad4e" providerId="ADAL" clId="{DBC5880C-5431-4D29-9125-D8084779BF9C}" dt="2023-10-04T08:13:49.449" v="2485" actId="1035"/>
          <ac:picMkLst>
            <pc:docMk/>
            <pc:sldMk cId="2146611808" sldId="1908"/>
            <ac:picMk id="8" creationId="{0A94C1BF-5AC5-707B-DE20-573100ADA04B}"/>
          </ac:picMkLst>
        </pc:picChg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1237067433" sldId="1909"/>
        </pc:sldMkLst>
      </pc:sldChg>
      <pc:sldChg chg="addSp delSp modSp mod">
        <pc:chgData name="Yoel Kortick" userId="167978f5-7f40-4909-85d5-d4149554ad4e" providerId="ADAL" clId="{DBC5880C-5431-4D29-9125-D8084779BF9C}" dt="2023-10-04T08:04:13.407" v="2208" actId="6549"/>
        <pc:sldMkLst>
          <pc:docMk/>
          <pc:sldMk cId="3041370300" sldId="1913"/>
        </pc:sldMkLst>
        <pc:spChg chg="mod">
          <ac:chgData name="Yoel Kortick" userId="167978f5-7f40-4909-85d5-d4149554ad4e" providerId="ADAL" clId="{DBC5880C-5431-4D29-9125-D8084779BF9C}" dt="2023-10-04T08:04:13.407" v="2208" actId="6549"/>
          <ac:spMkLst>
            <pc:docMk/>
            <pc:sldMk cId="3041370300" sldId="1913"/>
            <ac:spMk id="4" creationId="{76BE7AB8-528A-4254-8CB2-E61AC68FA88F}"/>
          </ac:spMkLst>
        </pc:spChg>
        <pc:spChg chg="mod">
          <ac:chgData name="Yoel Kortick" userId="167978f5-7f40-4909-85d5-d4149554ad4e" providerId="ADAL" clId="{DBC5880C-5431-4D29-9125-D8084779BF9C}" dt="2023-10-04T07:47:25.615" v="1960"/>
          <ac:spMkLst>
            <pc:docMk/>
            <pc:sldMk cId="3041370300" sldId="1913"/>
            <ac:spMk id="6" creationId="{AC445BF4-2073-7615-04BE-CB2C2CAFB421}"/>
          </ac:spMkLst>
        </pc:spChg>
        <pc:picChg chg="add del mod">
          <ac:chgData name="Yoel Kortick" userId="167978f5-7f40-4909-85d5-d4149554ad4e" providerId="ADAL" clId="{DBC5880C-5431-4D29-9125-D8084779BF9C}" dt="2023-10-04T07:55:08.622" v="2120" actId="478"/>
          <ac:picMkLst>
            <pc:docMk/>
            <pc:sldMk cId="3041370300" sldId="1913"/>
            <ac:picMk id="3" creationId="{EC601927-A8C4-A69D-C070-335ADCEAF6C8}"/>
          </ac:picMkLst>
        </pc:picChg>
      </pc:sldChg>
      <pc:sldChg chg="modSp del">
        <pc:chgData name="Yoel Kortick" userId="167978f5-7f40-4909-85d5-d4149554ad4e" providerId="ADAL" clId="{DBC5880C-5431-4D29-9125-D8084779BF9C}" dt="2023-10-04T08:14:09.761" v="2508" actId="47"/>
        <pc:sldMkLst>
          <pc:docMk/>
          <pc:sldMk cId="3148774648" sldId="1914"/>
        </pc:sldMkLst>
        <pc:spChg chg="mod">
          <ac:chgData name="Yoel Kortick" userId="167978f5-7f40-4909-85d5-d4149554ad4e" providerId="ADAL" clId="{DBC5880C-5431-4D29-9125-D8084779BF9C}" dt="2023-10-04T07:47:25.615" v="1960"/>
          <ac:spMkLst>
            <pc:docMk/>
            <pc:sldMk cId="3148774648" sldId="1914"/>
            <ac:spMk id="9" creationId="{63CC6824-416E-DB64-0620-863A62AF8C32}"/>
          </ac:spMkLst>
        </pc:spChg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2138419089" sldId="1915"/>
        </pc:sldMkLst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1033708148" sldId="1916"/>
        </pc:sldMkLst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3395539701" sldId="1917"/>
        </pc:sldMkLst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106683672" sldId="1918"/>
        </pc:sldMkLst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2192348930" sldId="1919"/>
        </pc:sldMkLst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2263886579" sldId="1920"/>
        </pc:sldMkLst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2157013793" sldId="1921"/>
        </pc:sldMkLst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3863300084" sldId="1922"/>
        </pc:sldMkLst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1276413062" sldId="1923"/>
        </pc:sldMkLst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1542647994" sldId="1925"/>
        </pc:sldMkLst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3948585402" sldId="1926"/>
        </pc:sldMkLst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2275387395" sldId="1927"/>
        </pc:sldMkLst>
      </pc:sldChg>
      <pc:sldChg chg="modSp">
        <pc:chgData name="Yoel Kortick" userId="167978f5-7f40-4909-85d5-d4149554ad4e" providerId="ADAL" clId="{DBC5880C-5431-4D29-9125-D8084779BF9C}" dt="2023-10-04T06:47:10.276" v="443"/>
        <pc:sldMkLst>
          <pc:docMk/>
          <pc:sldMk cId="1529597702" sldId="1928"/>
        </pc:sldMkLst>
        <pc:spChg chg="mod">
          <ac:chgData name="Yoel Kortick" userId="167978f5-7f40-4909-85d5-d4149554ad4e" providerId="ADAL" clId="{DBC5880C-5431-4D29-9125-D8084779BF9C}" dt="2023-10-04T06:47:10.276" v="443"/>
          <ac:spMkLst>
            <pc:docMk/>
            <pc:sldMk cId="1529597702" sldId="1928"/>
            <ac:spMk id="2" creationId="{FC862243-1805-4961-BBF6-F2E5FF1B81BA}"/>
          </ac:spMkLst>
        </pc:spChg>
      </pc:sldChg>
      <pc:sldChg chg="addSp delSp modSp mod">
        <pc:chgData name="Yoel Kortick" userId="167978f5-7f40-4909-85d5-d4149554ad4e" providerId="ADAL" clId="{DBC5880C-5431-4D29-9125-D8084779BF9C}" dt="2023-10-04T08:16:13.878" v="2526" actId="207"/>
        <pc:sldMkLst>
          <pc:docMk/>
          <pc:sldMk cId="2970049100" sldId="1929"/>
        </pc:sldMkLst>
        <pc:spChg chg="mod">
          <ac:chgData name="Yoel Kortick" userId="167978f5-7f40-4909-85d5-d4149554ad4e" providerId="ADAL" clId="{DBC5880C-5431-4D29-9125-D8084779BF9C}" dt="2023-10-04T07:26:01.799" v="1202" actId="20577"/>
          <ac:spMkLst>
            <pc:docMk/>
            <pc:sldMk cId="2970049100" sldId="1929"/>
            <ac:spMk id="3" creationId="{4FC18B40-6547-41EC-8A0E-1C8F40E0A42F}"/>
          </ac:spMkLst>
        </pc:spChg>
        <pc:spChg chg="mod">
          <ac:chgData name="Yoel Kortick" userId="167978f5-7f40-4909-85d5-d4149554ad4e" providerId="ADAL" clId="{DBC5880C-5431-4D29-9125-D8084779BF9C}" dt="2023-10-04T07:35:01.081" v="1574" actId="14100"/>
          <ac:spMkLst>
            <pc:docMk/>
            <pc:sldMk cId="2970049100" sldId="1929"/>
            <ac:spMk id="4" creationId="{76BE7AB8-528A-4254-8CB2-E61AC68FA88F}"/>
          </ac:spMkLst>
        </pc:spChg>
        <pc:spChg chg="add mod">
          <ac:chgData name="Yoel Kortick" userId="167978f5-7f40-4909-85d5-d4149554ad4e" providerId="ADAL" clId="{DBC5880C-5431-4D29-9125-D8084779BF9C}" dt="2023-10-04T08:16:13.878" v="2526" actId="207"/>
          <ac:spMkLst>
            <pc:docMk/>
            <pc:sldMk cId="2970049100" sldId="1929"/>
            <ac:spMk id="12" creationId="{D919D46D-002A-7AD7-4A17-18FE42DD1EF2}"/>
          </ac:spMkLst>
        </pc:spChg>
        <pc:picChg chg="add del">
          <ac:chgData name="Yoel Kortick" userId="167978f5-7f40-4909-85d5-d4149554ad4e" providerId="ADAL" clId="{DBC5880C-5431-4D29-9125-D8084779BF9C}" dt="2023-10-04T07:21:40.029" v="1082" actId="478"/>
          <ac:picMkLst>
            <pc:docMk/>
            <pc:sldMk cId="2970049100" sldId="1929"/>
            <ac:picMk id="5" creationId="{F6B827FC-AE9B-FB71-55AB-37B1F51D6DEC}"/>
          </ac:picMkLst>
        </pc:picChg>
        <pc:picChg chg="add del">
          <ac:chgData name="Yoel Kortick" userId="167978f5-7f40-4909-85d5-d4149554ad4e" providerId="ADAL" clId="{DBC5880C-5431-4D29-9125-D8084779BF9C}" dt="2023-10-04T07:22:06.411" v="1084" actId="478"/>
          <ac:picMkLst>
            <pc:docMk/>
            <pc:sldMk cId="2970049100" sldId="1929"/>
            <ac:picMk id="7" creationId="{629FF833-010F-7D34-3FC1-11F2466BF59F}"/>
          </ac:picMkLst>
        </pc:picChg>
        <pc:picChg chg="add del">
          <ac:chgData name="Yoel Kortick" userId="167978f5-7f40-4909-85d5-d4149554ad4e" providerId="ADAL" clId="{DBC5880C-5431-4D29-9125-D8084779BF9C}" dt="2023-10-04T07:22:08.359" v="1086" actId="478"/>
          <ac:picMkLst>
            <pc:docMk/>
            <pc:sldMk cId="2970049100" sldId="1929"/>
            <ac:picMk id="9" creationId="{C23B0142-E493-A4D0-3EED-8DF471D21804}"/>
          </ac:picMkLst>
        </pc:picChg>
        <pc:picChg chg="add mod">
          <ac:chgData name="Yoel Kortick" userId="167978f5-7f40-4909-85d5-d4149554ad4e" providerId="ADAL" clId="{DBC5880C-5431-4D29-9125-D8084779BF9C}" dt="2023-10-04T07:35:03.692" v="1576" actId="1036"/>
          <ac:picMkLst>
            <pc:docMk/>
            <pc:sldMk cId="2970049100" sldId="1929"/>
            <ac:picMk id="11" creationId="{A41806E0-263F-585D-915A-3CF6F8DE4352}"/>
          </ac:picMkLst>
        </pc:picChg>
      </pc:sldChg>
      <pc:sldChg chg="modSp del mod">
        <pc:chgData name="Yoel Kortick" userId="167978f5-7f40-4909-85d5-d4149554ad4e" providerId="ADAL" clId="{DBC5880C-5431-4D29-9125-D8084779BF9C}" dt="2023-10-04T07:23:43.324" v="1146" actId="47"/>
        <pc:sldMkLst>
          <pc:docMk/>
          <pc:sldMk cId="3717596632" sldId="1930"/>
        </pc:sldMkLst>
        <pc:spChg chg="mod">
          <ac:chgData name="Yoel Kortick" userId="167978f5-7f40-4909-85d5-d4149554ad4e" providerId="ADAL" clId="{DBC5880C-5431-4D29-9125-D8084779BF9C}" dt="2023-10-04T07:23:02.868" v="1100" actId="27636"/>
          <ac:spMkLst>
            <pc:docMk/>
            <pc:sldMk cId="3717596632" sldId="1930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DBC5880C-5431-4D29-9125-D8084779BF9C}" dt="2023-10-04T07:23:43.839" v="1147" actId="47"/>
        <pc:sldMkLst>
          <pc:docMk/>
          <pc:sldMk cId="3269707107" sldId="1931"/>
        </pc:sldMkLst>
        <pc:spChg chg="mod">
          <ac:chgData name="Yoel Kortick" userId="167978f5-7f40-4909-85d5-d4149554ad4e" providerId="ADAL" clId="{DBC5880C-5431-4D29-9125-D8084779BF9C}" dt="2023-10-04T07:23:02.875" v="1101" actId="27636"/>
          <ac:spMkLst>
            <pc:docMk/>
            <pc:sldMk cId="3269707107" sldId="1931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DBC5880C-5431-4D29-9125-D8084779BF9C}" dt="2023-10-04T07:23:44.705" v="1149" actId="47"/>
        <pc:sldMkLst>
          <pc:docMk/>
          <pc:sldMk cId="4251095105" sldId="1932"/>
        </pc:sldMkLst>
        <pc:spChg chg="mod">
          <ac:chgData name="Yoel Kortick" userId="167978f5-7f40-4909-85d5-d4149554ad4e" providerId="ADAL" clId="{DBC5880C-5431-4D29-9125-D8084779BF9C}" dt="2023-10-04T07:23:02.880" v="1103" actId="27636"/>
          <ac:spMkLst>
            <pc:docMk/>
            <pc:sldMk cId="4251095105" sldId="1932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DBC5880C-5431-4D29-9125-D8084779BF9C}" dt="2023-10-04T07:23:45.213" v="1150" actId="47"/>
        <pc:sldMkLst>
          <pc:docMk/>
          <pc:sldMk cId="348769910" sldId="1933"/>
        </pc:sldMkLst>
        <pc:spChg chg="mod">
          <ac:chgData name="Yoel Kortick" userId="167978f5-7f40-4909-85d5-d4149554ad4e" providerId="ADAL" clId="{DBC5880C-5431-4D29-9125-D8084779BF9C}" dt="2023-10-04T07:23:02.880" v="1104" actId="27636"/>
          <ac:spMkLst>
            <pc:docMk/>
            <pc:sldMk cId="348769910" sldId="1933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DBC5880C-5431-4D29-9125-D8084779BF9C}" dt="2023-10-04T07:23:45.742" v="1151" actId="47"/>
        <pc:sldMkLst>
          <pc:docMk/>
          <pc:sldMk cId="2136755201" sldId="1934"/>
        </pc:sldMkLst>
        <pc:spChg chg="mod">
          <ac:chgData name="Yoel Kortick" userId="167978f5-7f40-4909-85d5-d4149554ad4e" providerId="ADAL" clId="{DBC5880C-5431-4D29-9125-D8084779BF9C}" dt="2023-10-04T07:23:02.886" v="1105" actId="27636"/>
          <ac:spMkLst>
            <pc:docMk/>
            <pc:sldMk cId="2136755201" sldId="1934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DBC5880C-5431-4D29-9125-D8084779BF9C}" dt="2023-10-04T07:23:46.214" v="1152" actId="47"/>
        <pc:sldMkLst>
          <pc:docMk/>
          <pc:sldMk cId="775000697" sldId="1935"/>
        </pc:sldMkLst>
        <pc:spChg chg="mod">
          <ac:chgData name="Yoel Kortick" userId="167978f5-7f40-4909-85d5-d4149554ad4e" providerId="ADAL" clId="{DBC5880C-5431-4D29-9125-D8084779BF9C}" dt="2023-10-04T07:23:02.890" v="1106" actId="27636"/>
          <ac:spMkLst>
            <pc:docMk/>
            <pc:sldMk cId="775000697" sldId="1935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DBC5880C-5431-4D29-9125-D8084779BF9C}" dt="2023-10-04T07:23:46.652" v="1153" actId="47"/>
        <pc:sldMkLst>
          <pc:docMk/>
          <pc:sldMk cId="326953920" sldId="1936"/>
        </pc:sldMkLst>
        <pc:spChg chg="mod">
          <ac:chgData name="Yoel Kortick" userId="167978f5-7f40-4909-85d5-d4149554ad4e" providerId="ADAL" clId="{DBC5880C-5431-4D29-9125-D8084779BF9C}" dt="2023-10-04T07:23:02.890" v="1107" actId="27636"/>
          <ac:spMkLst>
            <pc:docMk/>
            <pc:sldMk cId="326953920" sldId="1936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DBC5880C-5431-4D29-9125-D8084779BF9C}" dt="2023-10-04T07:23:44.281" v="1148" actId="47"/>
        <pc:sldMkLst>
          <pc:docMk/>
          <pc:sldMk cId="2302416695" sldId="1937"/>
        </pc:sldMkLst>
        <pc:spChg chg="mod">
          <ac:chgData name="Yoel Kortick" userId="167978f5-7f40-4909-85d5-d4149554ad4e" providerId="ADAL" clId="{DBC5880C-5431-4D29-9125-D8084779BF9C}" dt="2023-10-04T07:23:02.875" v="1102" actId="27636"/>
          <ac:spMkLst>
            <pc:docMk/>
            <pc:sldMk cId="2302416695" sldId="1937"/>
            <ac:spMk id="3" creationId="{4FC18B40-6547-41EC-8A0E-1C8F40E0A42F}"/>
          </ac:spMkLst>
        </pc:spChg>
      </pc:sldChg>
      <pc:sldChg chg="modSp mod">
        <pc:chgData name="Yoel Kortick" userId="167978f5-7f40-4909-85d5-d4149554ad4e" providerId="ADAL" clId="{DBC5880C-5431-4D29-9125-D8084779BF9C}" dt="2023-10-04T07:25:50.092" v="1185" actId="20577"/>
        <pc:sldMkLst>
          <pc:docMk/>
          <pc:sldMk cId="2429193355" sldId="1938"/>
        </pc:sldMkLst>
        <pc:spChg chg="mod">
          <ac:chgData name="Yoel Kortick" userId="167978f5-7f40-4909-85d5-d4149554ad4e" providerId="ADAL" clId="{DBC5880C-5431-4D29-9125-D8084779BF9C}" dt="2023-10-04T07:25:50.092" v="1185" actId="20577"/>
          <ac:spMkLst>
            <pc:docMk/>
            <pc:sldMk cId="2429193355" sldId="1938"/>
            <ac:spMk id="2" creationId="{FC862243-1805-4961-BBF6-F2E5FF1B81BA}"/>
          </ac:spMkLst>
        </pc:spChg>
      </pc:sldChg>
      <pc:sldChg chg="addSp modSp mod">
        <pc:chgData name="Yoel Kortick" userId="167978f5-7f40-4909-85d5-d4149554ad4e" providerId="ADAL" clId="{DBC5880C-5431-4D29-9125-D8084779BF9C}" dt="2023-10-04T06:55:43.314" v="559" actId="1038"/>
        <pc:sldMkLst>
          <pc:docMk/>
          <pc:sldMk cId="31906862" sldId="1939"/>
        </pc:sldMkLst>
        <pc:spChg chg="mod">
          <ac:chgData name="Yoel Kortick" userId="167978f5-7f40-4909-85d5-d4149554ad4e" providerId="ADAL" clId="{DBC5880C-5431-4D29-9125-D8084779BF9C}" dt="2023-10-04T06:47:10.276" v="443"/>
          <ac:spMkLst>
            <pc:docMk/>
            <pc:sldMk cId="31906862" sldId="1939"/>
            <ac:spMk id="3" creationId="{4FC18B40-6547-41EC-8A0E-1C8F40E0A42F}"/>
          </ac:spMkLst>
        </pc:spChg>
        <pc:spChg chg="mod">
          <ac:chgData name="Yoel Kortick" userId="167978f5-7f40-4909-85d5-d4149554ad4e" providerId="ADAL" clId="{DBC5880C-5431-4D29-9125-D8084779BF9C}" dt="2023-10-04T06:51:54.274" v="492" actId="313"/>
          <ac:spMkLst>
            <pc:docMk/>
            <pc:sldMk cId="31906862" sldId="1939"/>
            <ac:spMk id="4" creationId="{76BE7AB8-528A-4254-8CB2-E61AC68FA88F}"/>
          </ac:spMkLst>
        </pc:spChg>
        <pc:spChg chg="add mod">
          <ac:chgData name="Yoel Kortick" userId="167978f5-7f40-4909-85d5-d4149554ad4e" providerId="ADAL" clId="{DBC5880C-5431-4D29-9125-D8084779BF9C}" dt="2023-10-04T06:55:43.314" v="559" actId="1038"/>
          <ac:spMkLst>
            <pc:docMk/>
            <pc:sldMk cId="31906862" sldId="1939"/>
            <ac:spMk id="6" creationId="{BFA37DD1-A13B-FB5D-83AE-E0B629EC116C}"/>
          </ac:spMkLst>
        </pc:spChg>
        <pc:picChg chg="add mod">
          <ac:chgData name="Yoel Kortick" userId="167978f5-7f40-4909-85d5-d4149554ad4e" providerId="ADAL" clId="{DBC5880C-5431-4D29-9125-D8084779BF9C}" dt="2023-10-04T06:51:59.848" v="493" actId="208"/>
          <ac:picMkLst>
            <pc:docMk/>
            <pc:sldMk cId="31906862" sldId="1939"/>
            <ac:picMk id="5" creationId="{4C328681-D9C3-EB3C-8DA7-79167191355D}"/>
          </ac:picMkLst>
        </pc:picChg>
      </pc:sldChg>
      <pc:sldChg chg="modSp del">
        <pc:chgData name="Yoel Kortick" userId="167978f5-7f40-4909-85d5-d4149554ad4e" providerId="ADAL" clId="{DBC5880C-5431-4D29-9125-D8084779BF9C}" dt="2023-10-04T06:54:56.364" v="494" actId="47"/>
        <pc:sldMkLst>
          <pc:docMk/>
          <pc:sldMk cId="2204755612" sldId="1940"/>
        </pc:sldMkLst>
        <pc:spChg chg="mod">
          <ac:chgData name="Yoel Kortick" userId="167978f5-7f40-4909-85d5-d4149554ad4e" providerId="ADAL" clId="{DBC5880C-5431-4D29-9125-D8084779BF9C}" dt="2023-10-04T06:47:10.276" v="443"/>
          <ac:spMkLst>
            <pc:docMk/>
            <pc:sldMk cId="2204755612" sldId="1940"/>
            <ac:spMk id="3" creationId="{4FC18B40-6547-41EC-8A0E-1C8F40E0A42F}"/>
          </ac:spMkLst>
        </pc:spChg>
      </pc:sldChg>
      <pc:sldChg chg="modSp mod">
        <pc:chgData name="Yoel Kortick" userId="167978f5-7f40-4909-85d5-d4149554ad4e" providerId="ADAL" clId="{DBC5880C-5431-4D29-9125-D8084779BF9C}" dt="2023-10-04T07:26:08.232" v="1203"/>
        <pc:sldMkLst>
          <pc:docMk/>
          <pc:sldMk cId="16160739" sldId="1941"/>
        </pc:sldMkLst>
        <pc:spChg chg="mod">
          <ac:chgData name="Yoel Kortick" userId="167978f5-7f40-4909-85d5-d4149554ad4e" providerId="ADAL" clId="{DBC5880C-5431-4D29-9125-D8084779BF9C}" dt="2023-10-04T07:26:08.232" v="1203"/>
          <ac:spMkLst>
            <pc:docMk/>
            <pc:sldMk cId="16160739" sldId="1941"/>
            <ac:spMk id="2" creationId="{FC862243-1805-4961-BBF6-F2E5FF1B81BA}"/>
          </ac:spMkLst>
        </pc:spChg>
      </pc:sldChg>
      <pc:sldChg chg="addSp delSp modSp mod">
        <pc:chgData name="Yoel Kortick" userId="167978f5-7f40-4909-85d5-d4149554ad4e" providerId="ADAL" clId="{DBC5880C-5431-4D29-9125-D8084779BF9C}" dt="2023-10-04T07:29:40.545" v="1405" actId="12"/>
        <pc:sldMkLst>
          <pc:docMk/>
          <pc:sldMk cId="260969966" sldId="1942"/>
        </pc:sldMkLst>
        <pc:spChg chg="del">
          <ac:chgData name="Yoel Kortick" userId="167978f5-7f40-4909-85d5-d4149554ad4e" providerId="ADAL" clId="{DBC5880C-5431-4D29-9125-D8084779BF9C}" dt="2023-10-04T07:26:40.157" v="1221" actId="478"/>
          <ac:spMkLst>
            <pc:docMk/>
            <pc:sldMk cId="260969966" sldId="1942"/>
            <ac:spMk id="2" creationId="{FB4AF1F4-F214-D73E-7189-0E6BC1DEDF16}"/>
          </ac:spMkLst>
        </pc:spChg>
        <pc:spChg chg="mod">
          <ac:chgData name="Yoel Kortick" userId="167978f5-7f40-4909-85d5-d4149554ad4e" providerId="ADAL" clId="{DBC5880C-5431-4D29-9125-D8084779BF9C}" dt="2023-10-04T07:26:13.056" v="1204"/>
          <ac:spMkLst>
            <pc:docMk/>
            <pc:sldMk cId="260969966" sldId="1942"/>
            <ac:spMk id="3" creationId="{4FC18B40-6547-41EC-8A0E-1C8F40E0A42F}"/>
          </ac:spMkLst>
        </pc:spChg>
        <pc:spChg chg="mod">
          <ac:chgData name="Yoel Kortick" userId="167978f5-7f40-4909-85d5-d4149554ad4e" providerId="ADAL" clId="{DBC5880C-5431-4D29-9125-D8084779BF9C}" dt="2023-10-04T07:29:40.545" v="1405" actId="12"/>
          <ac:spMkLst>
            <pc:docMk/>
            <pc:sldMk cId="260969966" sldId="1942"/>
            <ac:spMk id="4" creationId="{76BE7AB8-528A-4254-8CB2-E61AC68FA88F}"/>
          </ac:spMkLst>
        </pc:spChg>
        <pc:spChg chg="add del">
          <ac:chgData name="Yoel Kortick" userId="167978f5-7f40-4909-85d5-d4149554ad4e" providerId="ADAL" clId="{DBC5880C-5431-4D29-9125-D8084779BF9C}" dt="2023-10-04T07:27:13.455" v="1289"/>
          <ac:spMkLst>
            <pc:docMk/>
            <pc:sldMk cId="260969966" sldId="1942"/>
            <ac:spMk id="6" creationId="{9CA0CC84-7C5E-9ACB-DE61-88BB3988ECF0}"/>
          </ac:spMkLst>
        </pc:spChg>
        <pc:picChg chg="del">
          <ac:chgData name="Yoel Kortick" userId="167978f5-7f40-4909-85d5-d4149554ad4e" providerId="ADAL" clId="{DBC5880C-5431-4D29-9125-D8084779BF9C}" dt="2023-10-04T07:26:37.230" v="1220" actId="478"/>
          <ac:picMkLst>
            <pc:docMk/>
            <pc:sldMk cId="260969966" sldId="1942"/>
            <ac:picMk id="5" creationId="{ED012D0F-39D9-8E6B-90A1-BC65458EA875}"/>
          </ac:picMkLst>
        </pc:picChg>
      </pc:sldChg>
      <pc:sldChg chg="addSp delSp modSp mod">
        <pc:chgData name="Yoel Kortick" userId="167978f5-7f40-4909-85d5-d4149554ad4e" providerId="ADAL" clId="{DBC5880C-5431-4D29-9125-D8084779BF9C}" dt="2023-10-04T08:16:44.574" v="2531" actId="1035"/>
        <pc:sldMkLst>
          <pc:docMk/>
          <pc:sldMk cId="2149444349" sldId="1943"/>
        </pc:sldMkLst>
        <pc:spChg chg="mod">
          <ac:chgData name="Yoel Kortick" userId="167978f5-7f40-4909-85d5-d4149554ad4e" providerId="ADAL" clId="{DBC5880C-5431-4D29-9125-D8084779BF9C}" dt="2023-10-04T08:16:44.574" v="2531" actId="1035"/>
          <ac:spMkLst>
            <pc:docMk/>
            <pc:sldMk cId="2149444349" sldId="1943"/>
            <ac:spMk id="3" creationId="{4FC18B40-6547-41EC-8A0E-1C8F40E0A42F}"/>
          </ac:spMkLst>
        </pc:spChg>
        <pc:spChg chg="del">
          <ac:chgData name="Yoel Kortick" userId="167978f5-7f40-4909-85d5-d4149554ad4e" providerId="ADAL" clId="{DBC5880C-5431-4D29-9125-D8084779BF9C}" dt="2023-10-04T07:35:18.889" v="1577" actId="478"/>
          <ac:spMkLst>
            <pc:docMk/>
            <pc:sldMk cId="2149444349" sldId="1943"/>
            <ac:spMk id="4" creationId="{76BE7AB8-528A-4254-8CB2-E61AC68FA88F}"/>
          </ac:spMkLst>
        </pc:spChg>
        <pc:spChg chg="add del mod">
          <ac:chgData name="Yoel Kortick" userId="167978f5-7f40-4909-85d5-d4149554ad4e" providerId="ADAL" clId="{DBC5880C-5431-4D29-9125-D8084779BF9C}" dt="2023-10-04T07:35:19.837" v="1578" actId="478"/>
          <ac:spMkLst>
            <pc:docMk/>
            <pc:sldMk cId="2149444349" sldId="1943"/>
            <ac:spMk id="5" creationId="{90E6B128-3074-A46B-505B-1BF68CB07DB1}"/>
          </ac:spMkLst>
        </pc:spChg>
        <pc:spChg chg="add mod">
          <ac:chgData name="Yoel Kortick" userId="167978f5-7f40-4909-85d5-d4149554ad4e" providerId="ADAL" clId="{DBC5880C-5431-4D29-9125-D8084779BF9C}" dt="2023-10-04T07:35:57.123" v="1610" actId="14100"/>
          <ac:spMkLst>
            <pc:docMk/>
            <pc:sldMk cId="2149444349" sldId="1943"/>
            <ac:spMk id="6" creationId="{E0C77F6C-CCB3-BEAC-A438-7D3D71793254}"/>
          </ac:spMkLst>
        </pc:spChg>
        <pc:spChg chg="add mod">
          <ac:chgData name="Yoel Kortick" userId="167978f5-7f40-4909-85d5-d4149554ad4e" providerId="ADAL" clId="{DBC5880C-5431-4D29-9125-D8084779BF9C}" dt="2023-10-04T08:16:38.927" v="2529" actId="115"/>
          <ac:spMkLst>
            <pc:docMk/>
            <pc:sldMk cId="2149444349" sldId="1943"/>
            <ac:spMk id="9" creationId="{7F4A4EF6-3E94-B7F6-C26D-E4602E263F83}"/>
          </ac:spMkLst>
        </pc:spChg>
        <pc:picChg chg="add mod">
          <ac:chgData name="Yoel Kortick" userId="167978f5-7f40-4909-85d5-d4149554ad4e" providerId="ADAL" clId="{DBC5880C-5431-4D29-9125-D8084779BF9C}" dt="2023-10-04T07:37:07.971" v="1621" actId="208"/>
          <ac:picMkLst>
            <pc:docMk/>
            <pc:sldMk cId="2149444349" sldId="1943"/>
            <ac:picMk id="8" creationId="{9B42ADED-5F66-56A7-10EA-3981EF420C04}"/>
          </ac:picMkLst>
        </pc:picChg>
        <pc:cxnChg chg="add">
          <ac:chgData name="Yoel Kortick" userId="167978f5-7f40-4909-85d5-d4149554ad4e" providerId="ADAL" clId="{DBC5880C-5431-4D29-9125-D8084779BF9C}" dt="2023-10-04T07:37:59.810" v="1632" actId="11529"/>
          <ac:cxnSpMkLst>
            <pc:docMk/>
            <pc:sldMk cId="2149444349" sldId="1943"/>
            <ac:cxnSpMk id="11" creationId="{78CA910A-52F6-CD0A-377D-13F08C945802}"/>
          </ac:cxnSpMkLst>
        </pc:cxnChg>
        <pc:cxnChg chg="add mod">
          <ac:chgData name="Yoel Kortick" userId="167978f5-7f40-4909-85d5-d4149554ad4e" providerId="ADAL" clId="{DBC5880C-5431-4D29-9125-D8084779BF9C}" dt="2023-10-04T07:38:17.471" v="1636"/>
          <ac:cxnSpMkLst>
            <pc:docMk/>
            <pc:sldMk cId="2149444349" sldId="1943"/>
            <ac:cxnSpMk id="12" creationId="{B48101D2-CFBB-15E8-1932-D7AF2A695320}"/>
          </ac:cxnSpMkLst>
        </pc:cxnChg>
      </pc:sldChg>
      <pc:sldChg chg="modSp del mod">
        <pc:chgData name="Yoel Kortick" userId="167978f5-7f40-4909-85d5-d4149554ad4e" providerId="ADAL" clId="{DBC5880C-5431-4D29-9125-D8084779BF9C}" dt="2023-10-04T07:31:54.725" v="1490" actId="47"/>
        <pc:sldMkLst>
          <pc:docMk/>
          <pc:sldMk cId="3512637652" sldId="1944"/>
        </pc:sldMkLst>
        <pc:spChg chg="mod">
          <ac:chgData name="Yoel Kortick" userId="167978f5-7f40-4909-85d5-d4149554ad4e" providerId="ADAL" clId="{DBC5880C-5431-4D29-9125-D8084779BF9C}" dt="2023-10-04T07:26:21.905" v="1205"/>
          <ac:spMkLst>
            <pc:docMk/>
            <pc:sldMk cId="3512637652" sldId="1944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BC5880C-5431-4D29-9125-D8084779BF9C}" dt="2023-10-04T07:26:26.276" v="1206" actId="47"/>
        <pc:sldMkLst>
          <pc:docMk/>
          <pc:sldMk cId="1428257827" sldId="1945"/>
        </pc:sldMkLst>
        <pc:spChg chg="mod">
          <ac:chgData name="Yoel Kortick" userId="167978f5-7f40-4909-85d5-d4149554ad4e" providerId="ADAL" clId="{DBC5880C-5431-4D29-9125-D8084779BF9C}" dt="2023-10-04T06:47:10.276" v="443"/>
          <ac:spMkLst>
            <pc:docMk/>
            <pc:sldMk cId="1428257827" sldId="1945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BC5880C-5431-4D29-9125-D8084779BF9C}" dt="2023-10-04T07:26:26.810" v="1207" actId="47"/>
        <pc:sldMkLst>
          <pc:docMk/>
          <pc:sldMk cId="1680976518" sldId="1946"/>
        </pc:sldMkLst>
        <pc:spChg chg="mod">
          <ac:chgData name="Yoel Kortick" userId="167978f5-7f40-4909-85d5-d4149554ad4e" providerId="ADAL" clId="{DBC5880C-5431-4D29-9125-D8084779BF9C}" dt="2023-10-04T06:47:10.276" v="443"/>
          <ac:spMkLst>
            <pc:docMk/>
            <pc:sldMk cId="1680976518" sldId="1946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BC5880C-5431-4D29-9125-D8084779BF9C}" dt="2023-10-04T07:26:28.688" v="1210" actId="47"/>
        <pc:sldMkLst>
          <pc:docMk/>
          <pc:sldMk cId="974361067" sldId="1947"/>
        </pc:sldMkLst>
        <pc:spChg chg="mod">
          <ac:chgData name="Yoel Kortick" userId="167978f5-7f40-4909-85d5-d4149554ad4e" providerId="ADAL" clId="{DBC5880C-5431-4D29-9125-D8084779BF9C}" dt="2023-10-04T06:47:10.276" v="443"/>
          <ac:spMkLst>
            <pc:docMk/>
            <pc:sldMk cId="974361067" sldId="1947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BC5880C-5431-4D29-9125-D8084779BF9C}" dt="2023-10-04T07:26:27.846" v="1209" actId="47"/>
        <pc:sldMkLst>
          <pc:docMk/>
          <pc:sldMk cId="181661558" sldId="1948"/>
        </pc:sldMkLst>
        <pc:spChg chg="mod">
          <ac:chgData name="Yoel Kortick" userId="167978f5-7f40-4909-85d5-d4149554ad4e" providerId="ADAL" clId="{DBC5880C-5431-4D29-9125-D8084779BF9C}" dt="2023-10-04T06:47:10.276" v="443"/>
          <ac:spMkLst>
            <pc:docMk/>
            <pc:sldMk cId="181661558" sldId="1948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BC5880C-5431-4D29-9125-D8084779BF9C}" dt="2023-10-04T07:26:29.215" v="1211" actId="47"/>
        <pc:sldMkLst>
          <pc:docMk/>
          <pc:sldMk cId="596913634" sldId="1950"/>
        </pc:sldMkLst>
        <pc:spChg chg="mod">
          <ac:chgData name="Yoel Kortick" userId="167978f5-7f40-4909-85d5-d4149554ad4e" providerId="ADAL" clId="{DBC5880C-5431-4D29-9125-D8084779BF9C}" dt="2023-10-04T06:47:10.276" v="443"/>
          <ac:spMkLst>
            <pc:docMk/>
            <pc:sldMk cId="596913634" sldId="1950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BC5880C-5431-4D29-9125-D8084779BF9C}" dt="2023-10-04T07:26:29.665" v="1212" actId="47"/>
        <pc:sldMkLst>
          <pc:docMk/>
          <pc:sldMk cId="4012024875" sldId="1951"/>
        </pc:sldMkLst>
        <pc:spChg chg="mod">
          <ac:chgData name="Yoel Kortick" userId="167978f5-7f40-4909-85d5-d4149554ad4e" providerId="ADAL" clId="{DBC5880C-5431-4D29-9125-D8084779BF9C}" dt="2023-10-04T06:47:10.276" v="443"/>
          <ac:spMkLst>
            <pc:docMk/>
            <pc:sldMk cId="4012024875" sldId="1951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BC5880C-5431-4D29-9125-D8084779BF9C}" dt="2023-10-04T07:26:30.073" v="1213" actId="47"/>
        <pc:sldMkLst>
          <pc:docMk/>
          <pc:sldMk cId="3229630756" sldId="1952"/>
        </pc:sldMkLst>
        <pc:spChg chg="mod">
          <ac:chgData name="Yoel Kortick" userId="167978f5-7f40-4909-85d5-d4149554ad4e" providerId="ADAL" clId="{DBC5880C-5431-4D29-9125-D8084779BF9C}" dt="2023-10-04T06:47:10.276" v="443"/>
          <ac:spMkLst>
            <pc:docMk/>
            <pc:sldMk cId="3229630756" sldId="1952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BC5880C-5431-4D29-9125-D8084779BF9C}" dt="2023-10-04T07:26:30.494" v="1214" actId="47"/>
        <pc:sldMkLst>
          <pc:docMk/>
          <pc:sldMk cId="735343885" sldId="1953"/>
        </pc:sldMkLst>
        <pc:spChg chg="mod">
          <ac:chgData name="Yoel Kortick" userId="167978f5-7f40-4909-85d5-d4149554ad4e" providerId="ADAL" clId="{DBC5880C-5431-4D29-9125-D8084779BF9C}" dt="2023-10-04T06:47:10.276" v="443"/>
          <ac:spMkLst>
            <pc:docMk/>
            <pc:sldMk cId="735343885" sldId="1953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BC5880C-5431-4D29-9125-D8084779BF9C}" dt="2023-10-04T07:26:30.911" v="1215" actId="47"/>
        <pc:sldMkLst>
          <pc:docMk/>
          <pc:sldMk cId="3219667516" sldId="1954"/>
        </pc:sldMkLst>
        <pc:spChg chg="mod">
          <ac:chgData name="Yoel Kortick" userId="167978f5-7f40-4909-85d5-d4149554ad4e" providerId="ADAL" clId="{DBC5880C-5431-4D29-9125-D8084779BF9C}" dt="2023-10-04T06:47:10.276" v="443"/>
          <ac:spMkLst>
            <pc:docMk/>
            <pc:sldMk cId="3219667516" sldId="1954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BC5880C-5431-4D29-9125-D8084779BF9C}" dt="2023-10-04T07:26:31.339" v="1216" actId="47"/>
        <pc:sldMkLst>
          <pc:docMk/>
          <pc:sldMk cId="1441161147" sldId="1955"/>
        </pc:sldMkLst>
        <pc:spChg chg="mod">
          <ac:chgData name="Yoel Kortick" userId="167978f5-7f40-4909-85d5-d4149554ad4e" providerId="ADAL" clId="{DBC5880C-5431-4D29-9125-D8084779BF9C}" dt="2023-10-04T06:47:10.276" v="443"/>
          <ac:spMkLst>
            <pc:docMk/>
            <pc:sldMk cId="1441161147" sldId="1955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BC5880C-5431-4D29-9125-D8084779BF9C}" dt="2023-10-04T07:26:32.178" v="1218" actId="47"/>
        <pc:sldMkLst>
          <pc:docMk/>
          <pc:sldMk cId="935350455" sldId="1956"/>
        </pc:sldMkLst>
        <pc:spChg chg="mod">
          <ac:chgData name="Yoel Kortick" userId="167978f5-7f40-4909-85d5-d4149554ad4e" providerId="ADAL" clId="{DBC5880C-5431-4D29-9125-D8084779BF9C}" dt="2023-10-04T06:47:10.276" v="443"/>
          <ac:spMkLst>
            <pc:docMk/>
            <pc:sldMk cId="935350455" sldId="1956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BC5880C-5431-4D29-9125-D8084779BF9C}" dt="2023-10-04T07:26:32.587" v="1219" actId="47"/>
        <pc:sldMkLst>
          <pc:docMk/>
          <pc:sldMk cId="199521303" sldId="1957"/>
        </pc:sldMkLst>
        <pc:spChg chg="mod">
          <ac:chgData name="Yoel Kortick" userId="167978f5-7f40-4909-85d5-d4149554ad4e" providerId="ADAL" clId="{DBC5880C-5431-4D29-9125-D8084779BF9C}" dt="2023-10-04T06:47:10.276" v="443"/>
          <ac:spMkLst>
            <pc:docMk/>
            <pc:sldMk cId="199521303" sldId="1957"/>
            <ac:spMk id="3" creationId="{4FC18B40-6547-41EC-8A0E-1C8F40E0A42F}"/>
          </ac:spMkLst>
        </pc:spChg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157757912" sldId="1958"/>
        </pc:sldMkLst>
      </pc:sldChg>
      <pc:sldChg chg="modSp mod">
        <pc:chgData name="Yoel Kortick" userId="167978f5-7f40-4909-85d5-d4149554ad4e" providerId="ADAL" clId="{DBC5880C-5431-4D29-9125-D8084779BF9C}" dt="2023-10-04T12:58:39.625" v="2560" actId="20577"/>
        <pc:sldMkLst>
          <pc:docMk/>
          <pc:sldMk cId="3983319847" sldId="4619"/>
        </pc:sldMkLst>
        <pc:spChg chg="mod">
          <ac:chgData name="Yoel Kortick" userId="167978f5-7f40-4909-85d5-d4149554ad4e" providerId="ADAL" clId="{DBC5880C-5431-4D29-9125-D8084779BF9C}" dt="2023-10-04T12:58:39.625" v="2560" actId="20577"/>
          <ac:spMkLst>
            <pc:docMk/>
            <pc:sldMk cId="3983319847" sldId="4619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DBC5880C-5431-4D29-9125-D8084779BF9C}" dt="2023-10-04T07:18:21.844" v="959" actId="20577"/>
        <pc:sldMkLst>
          <pc:docMk/>
          <pc:sldMk cId="2782290815" sldId="4622"/>
        </pc:sldMkLst>
        <pc:spChg chg="mod">
          <ac:chgData name="Yoel Kortick" userId="167978f5-7f40-4909-85d5-d4149554ad4e" providerId="ADAL" clId="{DBC5880C-5431-4D29-9125-D8084779BF9C}" dt="2023-10-04T07:18:21.844" v="959" actId="20577"/>
          <ac:spMkLst>
            <pc:docMk/>
            <pc:sldMk cId="2782290815" sldId="4622"/>
            <ac:spMk id="5" creationId="{FF8C144D-8324-4169-A0CD-3C427B16D1BA}"/>
          </ac:spMkLst>
        </pc:spChg>
      </pc:sldChg>
      <pc:sldChg chg="modSp del">
        <pc:chgData name="Yoel Kortick" userId="167978f5-7f40-4909-85d5-d4149554ad4e" providerId="ADAL" clId="{DBC5880C-5431-4D29-9125-D8084779BF9C}" dt="2023-10-04T07:26:27.336" v="1208" actId="47"/>
        <pc:sldMkLst>
          <pc:docMk/>
          <pc:sldMk cId="147644188" sldId="4623"/>
        </pc:sldMkLst>
        <pc:spChg chg="mod">
          <ac:chgData name="Yoel Kortick" userId="167978f5-7f40-4909-85d5-d4149554ad4e" providerId="ADAL" clId="{DBC5880C-5431-4D29-9125-D8084779BF9C}" dt="2023-10-04T06:47:10.276" v="443"/>
          <ac:spMkLst>
            <pc:docMk/>
            <pc:sldMk cId="147644188" sldId="4623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BC5880C-5431-4D29-9125-D8084779BF9C}" dt="2023-10-04T07:26:31.771" v="1217" actId="47"/>
        <pc:sldMkLst>
          <pc:docMk/>
          <pc:sldMk cId="3861336339" sldId="4624"/>
        </pc:sldMkLst>
        <pc:spChg chg="mod">
          <ac:chgData name="Yoel Kortick" userId="167978f5-7f40-4909-85d5-d4149554ad4e" providerId="ADAL" clId="{DBC5880C-5431-4D29-9125-D8084779BF9C}" dt="2023-10-04T06:47:10.276" v="443"/>
          <ac:spMkLst>
            <pc:docMk/>
            <pc:sldMk cId="3861336339" sldId="4624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BC5880C-5431-4D29-9125-D8084779BF9C}" dt="2023-10-04T08:14:09.761" v="2508" actId="47"/>
        <pc:sldMkLst>
          <pc:docMk/>
          <pc:sldMk cId="3312942274" sldId="4625"/>
        </pc:sldMkLst>
        <pc:spChg chg="mod">
          <ac:chgData name="Yoel Kortick" userId="167978f5-7f40-4909-85d5-d4149554ad4e" providerId="ADAL" clId="{DBC5880C-5431-4D29-9125-D8084779BF9C}" dt="2023-10-04T07:47:25.615" v="1960"/>
          <ac:spMkLst>
            <pc:docMk/>
            <pc:sldMk cId="3312942274" sldId="4625"/>
            <ac:spMk id="9" creationId="{F490E9A7-A637-4C45-810C-2E9A8AF43F7C}"/>
          </ac:spMkLst>
        </pc:spChg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2730818910" sldId="4626"/>
        </pc:sldMkLst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2438744617" sldId="4627"/>
        </pc:sldMkLst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288929079" sldId="4628"/>
        </pc:sldMkLst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3696005455" sldId="4629"/>
        </pc:sldMkLst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18817746" sldId="4630"/>
        </pc:sldMkLst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526675475" sldId="4631"/>
        </pc:sldMkLst>
      </pc:sldChg>
      <pc:sldChg chg="delSp modSp add mod">
        <pc:chgData name="Yoel Kortick" userId="167978f5-7f40-4909-85d5-d4149554ad4e" providerId="ADAL" clId="{DBC5880C-5431-4D29-9125-D8084779BF9C}" dt="2023-10-04T08:15:42.663" v="2525" actId="20577"/>
        <pc:sldMkLst>
          <pc:docMk/>
          <pc:sldMk cId="187893715" sldId="4632"/>
        </pc:sldMkLst>
        <pc:spChg chg="mod">
          <ac:chgData name="Yoel Kortick" userId="167978f5-7f40-4909-85d5-d4149554ad4e" providerId="ADAL" clId="{DBC5880C-5431-4D29-9125-D8084779BF9C}" dt="2023-10-04T08:15:42.663" v="2525" actId="20577"/>
          <ac:spMkLst>
            <pc:docMk/>
            <pc:sldMk cId="187893715" sldId="4632"/>
            <ac:spMk id="4" creationId="{76BE7AB8-528A-4254-8CB2-E61AC68FA88F}"/>
          </ac:spMkLst>
        </pc:spChg>
        <pc:picChg chg="del mod">
          <ac:chgData name="Yoel Kortick" userId="167978f5-7f40-4909-85d5-d4149554ad4e" providerId="ADAL" clId="{DBC5880C-5431-4D29-9125-D8084779BF9C}" dt="2023-10-04T06:58:59.344" v="664" actId="478"/>
          <ac:picMkLst>
            <pc:docMk/>
            <pc:sldMk cId="187893715" sldId="4632"/>
            <ac:picMk id="5" creationId="{4C328681-D9C3-EB3C-8DA7-79167191355D}"/>
          </ac:picMkLst>
        </pc:picChg>
      </pc:sldChg>
      <pc:sldChg chg="addSp delSp modSp add mod">
        <pc:chgData name="Yoel Kortick" userId="167978f5-7f40-4909-85d5-d4149554ad4e" providerId="ADAL" clId="{DBC5880C-5431-4D29-9125-D8084779BF9C}" dt="2023-10-04T07:01:52.710" v="878"/>
        <pc:sldMkLst>
          <pc:docMk/>
          <pc:sldMk cId="2087034044" sldId="4633"/>
        </pc:sldMkLst>
        <pc:spChg chg="del">
          <ac:chgData name="Yoel Kortick" userId="167978f5-7f40-4909-85d5-d4149554ad4e" providerId="ADAL" clId="{DBC5880C-5431-4D29-9125-D8084779BF9C}" dt="2023-10-04T06:57:50.272" v="580" actId="478"/>
          <ac:spMkLst>
            <pc:docMk/>
            <pc:sldMk cId="2087034044" sldId="4633"/>
            <ac:spMk id="4" creationId="{76BE7AB8-528A-4254-8CB2-E61AC68FA88F}"/>
          </ac:spMkLst>
        </pc:spChg>
        <pc:spChg chg="add del mod">
          <ac:chgData name="Yoel Kortick" userId="167978f5-7f40-4909-85d5-d4149554ad4e" providerId="ADAL" clId="{DBC5880C-5431-4D29-9125-D8084779BF9C}" dt="2023-10-04T06:57:52.638" v="581" actId="478"/>
          <ac:spMkLst>
            <pc:docMk/>
            <pc:sldMk cId="2087034044" sldId="4633"/>
            <ac:spMk id="6" creationId="{D4FE8264-E0F0-2360-AF59-333B472B3662}"/>
          </ac:spMkLst>
        </pc:spChg>
        <pc:spChg chg="add mod">
          <ac:chgData name="Yoel Kortick" userId="167978f5-7f40-4909-85d5-d4149554ad4e" providerId="ADAL" clId="{DBC5880C-5431-4D29-9125-D8084779BF9C}" dt="2023-10-04T06:58:10.004" v="598" actId="1035"/>
          <ac:spMkLst>
            <pc:docMk/>
            <pc:sldMk cId="2087034044" sldId="4633"/>
            <ac:spMk id="9" creationId="{3CB8C11B-11A9-5EDC-D89D-FB6E19BE7FB8}"/>
          </ac:spMkLst>
        </pc:spChg>
        <pc:spChg chg="add mod">
          <ac:chgData name="Yoel Kortick" userId="167978f5-7f40-4909-85d5-d4149554ad4e" providerId="ADAL" clId="{DBC5880C-5431-4D29-9125-D8084779BF9C}" dt="2023-10-04T06:58:19.624" v="600" actId="14100"/>
          <ac:spMkLst>
            <pc:docMk/>
            <pc:sldMk cId="2087034044" sldId="4633"/>
            <ac:spMk id="10" creationId="{644697DC-6003-73D3-9885-A468B2187242}"/>
          </ac:spMkLst>
        </pc:spChg>
        <pc:spChg chg="add mod">
          <ac:chgData name="Yoel Kortick" userId="167978f5-7f40-4909-85d5-d4149554ad4e" providerId="ADAL" clId="{DBC5880C-5431-4D29-9125-D8084779BF9C}" dt="2023-10-04T07:01:13.877" v="840" actId="14100"/>
          <ac:spMkLst>
            <pc:docMk/>
            <pc:sldMk cId="2087034044" sldId="4633"/>
            <ac:spMk id="11" creationId="{98F66969-54CE-5F91-0457-25D1CCC1D98E}"/>
          </ac:spMkLst>
        </pc:spChg>
        <pc:spChg chg="add mod">
          <ac:chgData name="Yoel Kortick" userId="167978f5-7f40-4909-85d5-d4149554ad4e" providerId="ADAL" clId="{DBC5880C-5431-4D29-9125-D8084779BF9C}" dt="2023-10-04T07:01:31.741" v="856" actId="208"/>
          <ac:spMkLst>
            <pc:docMk/>
            <pc:sldMk cId="2087034044" sldId="4633"/>
            <ac:spMk id="12" creationId="{1E40004A-3788-6714-E664-6B0060D53B40}"/>
          </ac:spMkLst>
        </pc:spChg>
        <pc:picChg chg="del">
          <ac:chgData name="Yoel Kortick" userId="167978f5-7f40-4909-85d5-d4149554ad4e" providerId="ADAL" clId="{DBC5880C-5431-4D29-9125-D8084779BF9C}" dt="2023-10-04T06:57:47.624" v="579" actId="478"/>
          <ac:picMkLst>
            <pc:docMk/>
            <pc:sldMk cId="2087034044" sldId="4633"/>
            <ac:picMk id="5" creationId="{4C328681-D9C3-EB3C-8DA7-79167191355D}"/>
          </ac:picMkLst>
        </pc:picChg>
        <pc:picChg chg="add mod ord">
          <ac:chgData name="Yoel Kortick" userId="167978f5-7f40-4909-85d5-d4149554ad4e" providerId="ADAL" clId="{DBC5880C-5431-4D29-9125-D8084779BF9C}" dt="2023-10-04T06:58:22.075" v="601" actId="208"/>
          <ac:picMkLst>
            <pc:docMk/>
            <pc:sldMk cId="2087034044" sldId="4633"/>
            <ac:picMk id="8" creationId="{74CF4795-6476-C83B-C1AB-7970AEA49061}"/>
          </ac:picMkLst>
        </pc:picChg>
        <pc:cxnChg chg="add">
          <ac:chgData name="Yoel Kortick" userId="167978f5-7f40-4909-85d5-d4149554ad4e" providerId="ADAL" clId="{DBC5880C-5431-4D29-9125-D8084779BF9C}" dt="2023-10-04T07:01:38.655" v="857" actId="11529"/>
          <ac:cxnSpMkLst>
            <pc:docMk/>
            <pc:sldMk cId="2087034044" sldId="4633"/>
            <ac:cxnSpMk id="14" creationId="{38B94EB7-8561-717D-25BC-CC6BCDBBAF46}"/>
          </ac:cxnSpMkLst>
        </pc:cxnChg>
        <pc:cxnChg chg="add mod">
          <ac:chgData name="Yoel Kortick" userId="167978f5-7f40-4909-85d5-d4149554ad4e" providerId="ADAL" clId="{DBC5880C-5431-4D29-9125-D8084779BF9C}" dt="2023-10-04T07:01:52.710" v="878"/>
          <ac:cxnSpMkLst>
            <pc:docMk/>
            <pc:sldMk cId="2087034044" sldId="4633"/>
            <ac:cxnSpMk id="15" creationId="{859940F5-0151-F935-2DB4-492E546C45D3}"/>
          </ac:cxnSpMkLst>
        </pc:cxnChg>
      </pc:sldChg>
      <pc:sldChg chg="delSp modSp add del mod">
        <pc:chgData name="Yoel Kortick" userId="167978f5-7f40-4909-85d5-d4149554ad4e" providerId="ADAL" clId="{DBC5880C-5431-4D29-9125-D8084779BF9C}" dt="2023-10-04T07:00:26.042" v="833" actId="47"/>
        <pc:sldMkLst>
          <pc:docMk/>
          <pc:sldMk cId="1137358274" sldId="4634"/>
        </pc:sldMkLst>
        <pc:spChg chg="mod">
          <ac:chgData name="Yoel Kortick" userId="167978f5-7f40-4909-85d5-d4149554ad4e" providerId="ADAL" clId="{DBC5880C-5431-4D29-9125-D8084779BF9C}" dt="2023-10-04T06:57:42.188" v="577" actId="20577"/>
          <ac:spMkLst>
            <pc:docMk/>
            <pc:sldMk cId="1137358274" sldId="4634"/>
            <ac:spMk id="4" creationId="{76BE7AB8-528A-4254-8CB2-E61AC68FA88F}"/>
          </ac:spMkLst>
        </pc:spChg>
        <pc:picChg chg="del">
          <ac:chgData name="Yoel Kortick" userId="167978f5-7f40-4909-85d5-d4149554ad4e" providerId="ADAL" clId="{DBC5880C-5431-4D29-9125-D8084779BF9C}" dt="2023-10-04T06:57:43.990" v="578" actId="478"/>
          <ac:picMkLst>
            <pc:docMk/>
            <pc:sldMk cId="1137358274" sldId="4634"/>
            <ac:picMk id="5" creationId="{4C328681-D9C3-EB3C-8DA7-79167191355D}"/>
          </ac:picMkLst>
        </pc:picChg>
      </pc:sldChg>
      <pc:sldChg chg="addSp modSp add mod">
        <pc:chgData name="Yoel Kortick" userId="167978f5-7f40-4909-85d5-d4149554ad4e" providerId="ADAL" clId="{DBC5880C-5431-4D29-9125-D8084779BF9C}" dt="2023-10-04T07:34:31.084" v="1569" actId="14100"/>
        <pc:sldMkLst>
          <pc:docMk/>
          <pc:sldMk cId="1506976969" sldId="4634"/>
        </pc:sldMkLst>
        <pc:spChg chg="mod">
          <ac:chgData name="Yoel Kortick" userId="167978f5-7f40-4909-85d5-d4149554ad4e" providerId="ADAL" clId="{DBC5880C-5431-4D29-9125-D8084779BF9C}" dt="2023-10-04T07:34:31.084" v="1569" actId="14100"/>
          <ac:spMkLst>
            <pc:docMk/>
            <pc:sldMk cId="1506976969" sldId="4634"/>
            <ac:spMk id="4" creationId="{76BE7AB8-528A-4254-8CB2-E61AC68FA88F}"/>
          </ac:spMkLst>
        </pc:spChg>
        <pc:spChg chg="add">
          <ac:chgData name="Yoel Kortick" userId="167978f5-7f40-4909-85d5-d4149554ad4e" providerId="ADAL" clId="{DBC5880C-5431-4D29-9125-D8084779BF9C}" dt="2023-10-04T07:06:00.761" v="926" actId="11529"/>
          <ac:spMkLst>
            <pc:docMk/>
            <pc:sldMk cId="1506976969" sldId="4634"/>
            <ac:spMk id="6" creationId="{85AC6483-F1ED-56F4-84C4-9C3E692A9D39}"/>
          </ac:spMkLst>
        </pc:spChg>
        <pc:spChg chg="add mod">
          <ac:chgData name="Yoel Kortick" userId="167978f5-7f40-4909-85d5-d4149554ad4e" providerId="ADAL" clId="{DBC5880C-5431-4D29-9125-D8084779BF9C}" dt="2023-10-04T07:06:12.290" v="945" actId="14100"/>
          <ac:spMkLst>
            <pc:docMk/>
            <pc:sldMk cId="1506976969" sldId="4634"/>
            <ac:spMk id="7" creationId="{A776096E-744E-245B-0A40-F6FB210591A3}"/>
          </ac:spMkLst>
        </pc:spChg>
        <pc:picChg chg="add mod">
          <ac:chgData name="Yoel Kortick" userId="167978f5-7f40-4909-85d5-d4149554ad4e" providerId="ADAL" clId="{DBC5880C-5431-4D29-9125-D8084779BF9C}" dt="2023-10-04T07:05:50.204" v="925" actId="208"/>
          <ac:picMkLst>
            <pc:docMk/>
            <pc:sldMk cId="1506976969" sldId="4634"/>
            <ac:picMk id="5" creationId="{63A7EC5F-061B-9CA7-C100-8E8993086C23}"/>
          </ac:picMkLst>
        </pc:picChg>
      </pc:sldChg>
      <pc:sldChg chg="addSp modSp add mod">
        <pc:chgData name="Yoel Kortick" userId="167978f5-7f40-4909-85d5-d4149554ad4e" providerId="ADAL" clId="{DBC5880C-5431-4D29-9125-D8084779BF9C}" dt="2023-10-04T07:29:16.366" v="1400" actId="1036"/>
        <pc:sldMkLst>
          <pc:docMk/>
          <pc:sldMk cId="1081992034" sldId="4635"/>
        </pc:sldMkLst>
        <pc:spChg chg="mod">
          <ac:chgData name="Yoel Kortick" userId="167978f5-7f40-4909-85d5-d4149554ad4e" providerId="ADAL" clId="{DBC5880C-5431-4D29-9125-D8084779BF9C}" dt="2023-10-04T07:28:57.192" v="1384" actId="14100"/>
          <ac:spMkLst>
            <pc:docMk/>
            <pc:sldMk cId="1081992034" sldId="4635"/>
            <ac:spMk id="4" creationId="{76BE7AB8-528A-4254-8CB2-E61AC68FA88F}"/>
          </ac:spMkLst>
        </pc:spChg>
        <pc:spChg chg="add mod">
          <ac:chgData name="Yoel Kortick" userId="167978f5-7f40-4909-85d5-d4149554ad4e" providerId="ADAL" clId="{DBC5880C-5431-4D29-9125-D8084779BF9C}" dt="2023-10-04T07:29:16.366" v="1400" actId="1036"/>
          <ac:spMkLst>
            <pc:docMk/>
            <pc:sldMk cId="1081992034" sldId="4635"/>
            <ac:spMk id="6" creationId="{94AC12A4-29DC-2D8C-4B87-E29464682583}"/>
          </ac:spMkLst>
        </pc:spChg>
        <pc:picChg chg="add mod">
          <ac:chgData name="Yoel Kortick" userId="167978f5-7f40-4909-85d5-d4149554ad4e" providerId="ADAL" clId="{DBC5880C-5431-4D29-9125-D8084779BF9C}" dt="2023-10-04T07:29:01.264" v="1392" actId="1036"/>
          <ac:picMkLst>
            <pc:docMk/>
            <pc:sldMk cId="1081992034" sldId="4635"/>
            <ac:picMk id="5" creationId="{B49C4803-689E-9A02-728C-34D6D98EA598}"/>
          </ac:picMkLst>
        </pc:picChg>
      </pc:sldChg>
      <pc:sldChg chg="addSp modSp add mod ord">
        <pc:chgData name="Yoel Kortick" userId="167978f5-7f40-4909-85d5-d4149554ad4e" providerId="ADAL" clId="{DBC5880C-5431-4D29-9125-D8084779BF9C}" dt="2023-10-04T07:31:36.302" v="1489" actId="11529"/>
        <pc:sldMkLst>
          <pc:docMk/>
          <pc:sldMk cId="2712197197" sldId="4636"/>
        </pc:sldMkLst>
        <pc:spChg chg="mod">
          <ac:chgData name="Yoel Kortick" userId="167978f5-7f40-4909-85d5-d4149554ad4e" providerId="ADAL" clId="{DBC5880C-5431-4D29-9125-D8084779BF9C}" dt="2023-10-04T07:29:59.787" v="1414" actId="14100"/>
          <ac:spMkLst>
            <pc:docMk/>
            <pc:sldMk cId="2712197197" sldId="4636"/>
            <ac:spMk id="4" creationId="{76BE7AB8-528A-4254-8CB2-E61AC68FA88F}"/>
          </ac:spMkLst>
        </pc:spChg>
        <pc:spChg chg="add mod">
          <ac:chgData name="Yoel Kortick" userId="167978f5-7f40-4909-85d5-d4149554ad4e" providerId="ADAL" clId="{DBC5880C-5431-4D29-9125-D8084779BF9C}" dt="2023-10-04T07:30:52.030" v="1434" actId="1037"/>
          <ac:spMkLst>
            <pc:docMk/>
            <pc:sldMk cId="2712197197" sldId="4636"/>
            <ac:spMk id="6" creationId="{A4C0AC31-24DC-6B5B-488B-4A1A9B1F8BEB}"/>
          </ac:spMkLst>
        </pc:spChg>
        <pc:spChg chg="add">
          <ac:chgData name="Yoel Kortick" userId="167978f5-7f40-4909-85d5-d4149554ad4e" providerId="ADAL" clId="{DBC5880C-5431-4D29-9125-D8084779BF9C}" dt="2023-10-04T07:30:58.857" v="1435" actId="11529"/>
          <ac:spMkLst>
            <pc:docMk/>
            <pc:sldMk cId="2712197197" sldId="4636"/>
            <ac:spMk id="7" creationId="{139BAD97-68FA-984E-9451-D5F6967AE849}"/>
          </ac:spMkLst>
        </pc:spChg>
        <pc:spChg chg="add mod">
          <ac:chgData name="Yoel Kortick" userId="167978f5-7f40-4909-85d5-d4149554ad4e" providerId="ADAL" clId="{DBC5880C-5431-4D29-9125-D8084779BF9C}" dt="2023-10-04T07:31:29.132" v="1488" actId="208"/>
          <ac:spMkLst>
            <pc:docMk/>
            <pc:sldMk cId="2712197197" sldId="4636"/>
            <ac:spMk id="8" creationId="{9FBD7E80-30F8-31A5-1F4D-49E7845F62DB}"/>
          </ac:spMkLst>
        </pc:spChg>
        <pc:picChg chg="add mod">
          <ac:chgData name="Yoel Kortick" userId="167978f5-7f40-4909-85d5-d4149554ad4e" providerId="ADAL" clId="{DBC5880C-5431-4D29-9125-D8084779BF9C}" dt="2023-10-04T07:30:40.433" v="1424" actId="208"/>
          <ac:picMkLst>
            <pc:docMk/>
            <pc:sldMk cId="2712197197" sldId="4636"/>
            <ac:picMk id="5" creationId="{E4245625-D298-D8BC-5D52-7EBA1AD7D9BE}"/>
          </ac:picMkLst>
        </pc:picChg>
        <pc:cxnChg chg="add">
          <ac:chgData name="Yoel Kortick" userId="167978f5-7f40-4909-85d5-d4149554ad4e" providerId="ADAL" clId="{DBC5880C-5431-4D29-9125-D8084779BF9C}" dt="2023-10-04T07:31:36.302" v="1489" actId="11529"/>
          <ac:cxnSpMkLst>
            <pc:docMk/>
            <pc:sldMk cId="2712197197" sldId="4636"/>
            <ac:cxnSpMk id="10" creationId="{E8816737-9D28-2029-83D2-8D97169A0B71}"/>
          </ac:cxnSpMkLst>
        </pc:cxnChg>
      </pc:sldChg>
      <pc:sldChg chg="addSp delSp modSp add mod">
        <pc:chgData name="Yoel Kortick" userId="167978f5-7f40-4909-85d5-d4149554ad4e" providerId="ADAL" clId="{DBC5880C-5431-4D29-9125-D8084779BF9C}" dt="2023-10-04T08:16:52.792" v="2532" actId="207"/>
        <pc:sldMkLst>
          <pc:docMk/>
          <pc:sldMk cId="2068437689" sldId="4637"/>
        </pc:sldMkLst>
        <pc:spChg chg="add del mod">
          <ac:chgData name="Yoel Kortick" userId="167978f5-7f40-4909-85d5-d4149554ad4e" providerId="ADAL" clId="{DBC5880C-5431-4D29-9125-D8084779BF9C}" dt="2023-10-04T07:39:50.820" v="1709"/>
          <ac:spMkLst>
            <pc:docMk/>
            <pc:sldMk cId="2068437689" sldId="4637"/>
            <ac:spMk id="5" creationId="{2EDF13A8-554A-DF86-718A-686D01D4F258}"/>
          </ac:spMkLst>
        </pc:spChg>
        <pc:spChg chg="mod">
          <ac:chgData name="Yoel Kortick" userId="167978f5-7f40-4909-85d5-d4149554ad4e" providerId="ADAL" clId="{DBC5880C-5431-4D29-9125-D8084779BF9C}" dt="2023-10-04T07:39:17.125" v="1697" actId="14100"/>
          <ac:spMkLst>
            <pc:docMk/>
            <pc:sldMk cId="2068437689" sldId="4637"/>
            <ac:spMk id="6" creationId="{E0C77F6C-CCB3-BEAC-A438-7D3D71793254}"/>
          </ac:spMkLst>
        </pc:spChg>
        <pc:spChg chg="mod">
          <ac:chgData name="Yoel Kortick" userId="167978f5-7f40-4909-85d5-d4149554ad4e" providerId="ADAL" clId="{DBC5880C-5431-4D29-9125-D8084779BF9C}" dt="2023-10-04T08:16:52.792" v="2532" actId="207"/>
          <ac:spMkLst>
            <pc:docMk/>
            <pc:sldMk cId="2068437689" sldId="4637"/>
            <ac:spMk id="9" creationId="{7F4A4EF6-3E94-B7F6-C26D-E4602E263F83}"/>
          </ac:spMkLst>
        </pc:spChg>
        <pc:picChg chg="add del mod ord">
          <ac:chgData name="Yoel Kortick" userId="167978f5-7f40-4909-85d5-d4149554ad4e" providerId="ADAL" clId="{DBC5880C-5431-4D29-9125-D8084779BF9C}" dt="2023-10-04T08:01:38.652" v="2150" actId="478"/>
          <ac:picMkLst>
            <pc:docMk/>
            <pc:sldMk cId="2068437689" sldId="4637"/>
            <ac:picMk id="4" creationId="{9CC846D3-0738-07CE-658A-518B8F1B9048}"/>
          </ac:picMkLst>
        </pc:picChg>
        <pc:picChg chg="add mod ord">
          <ac:chgData name="Yoel Kortick" userId="167978f5-7f40-4909-85d5-d4149554ad4e" providerId="ADAL" clId="{DBC5880C-5431-4D29-9125-D8084779BF9C}" dt="2023-10-04T08:02:11.235" v="2177" actId="1035"/>
          <ac:picMkLst>
            <pc:docMk/>
            <pc:sldMk cId="2068437689" sldId="4637"/>
            <ac:picMk id="5" creationId="{36DADA57-42F0-7785-7817-DFFCE51E0804}"/>
          </ac:picMkLst>
        </pc:picChg>
        <pc:picChg chg="del">
          <ac:chgData name="Yoel Kortick" userId="167978f5-7f40-4909-85d5-d4149554ad4e" providerId="ADAL" clId="{DBC5880C-5431-4D29-9125-D8084779BF9C}" dt="2023-10-04T07:39:19.478" v="1698" actId="478"/>
          <ac:picMkLst>
            <pc:docMk/>
            <pc:sldMk cId="2068437689" sldId="4637"/>
            <ac:picMk id="8" creationId="{9B42ADED-5F66-56A7-10EA-3981EF420C04}"/>
          </ac:picMkLst>
        </pc:picChg>
        <pc:cxnChg chg="del">
          <ac:chgData name="Yoel Kortick" userId="167978f5-7f40-4909-85d5-d4149554ad4e" providerId="ADAL" clId="{DBC5880C-5431-4D29-9125-D8084779BF9C}" dt="2023-10-04T07:40:29.553" v="1866" actId="478"/>
          <ac:cxnSpMkLst>
            <pc:docMk/>
            <pc:sldMk cId="2068437689" sldId="4637"/>
            <ac:cxnSpMk id="11" creationId="{78CA910A-52F6-CD0A-377D-13F08C945802}"/>
          </ac:cxnSpMkLst>
        </pc:cxnChg>
        <pc:cxnChg chg="del">
          <ac:chgData name="Yoel Kortick" userId="167978f5-7f40-4909-85d5-d4149554ad4e" providerId="ADAL" clId="{DBC5880C-5431-4D29-9125-D8084779BF9C}" dt="2023-10-04T07:40:27.788" v="1865" actId="478"/>
          <ac:cxnSpMkLst>
            <pc:docMk/>
            <pc:sldMk cId="2068437689" sldId="4637"/>
            <ac:cxnSpMk id="12" creationId="{B48101D2-CFBB-15E8-1932-D7AF2A695320}"/>
          </ac:cxnSpMkLst>
        </pc:cxnChg>
      </pc:sldChg>
      <pc:sldChg chg="addSp modSp add mod">
        <pc:chgData name="Yoel Kortick" userId="167978f5-7f40-4909-85d5-d4149554ad4e" providerId="ADAL" clId="{DBC5880C-5431-4D29-9125-D8084779BF9C}" dt="2023-10-04T07:58:20.481" v="2125" actId="14100"/>
        <pc:sldMkLst>
          <pc:docMk/>
          <pc:sldMk cId="2785752234" sldId="4638"/>
        </pc:sldMkLst>
        <pc:spChg chg="add mod">
          <ac:chgData name="Yoel Kortick" userId="167978f5-7f40-4909-85d5-d4149554ad4e" providerId="ADAL" clId="{DBC5880C-5431-4D29-9125-D8084779BF9C}" dt="2023-10-04T07:58:20.481" v="2125" actId="14100"/>
          <ac:spMkLst>
            <pc:docMk/>
            <pc:sldMk cId="2785752234" sldId="4638"/>
            <ac:spMk id="2" creationId="{AAEAC477-9906-DB5D-DAD0-22614203DB42}"/>
          </ac:spMkLst>
        </pc:spChg>
        <pc:spChg chg="mod">
          <ac:chgData name="Yoel Kortick" userId="167978f5-7f40-4909-85d5-d4149554ad4e" providerId="ADAL" clId="{DBC5880C-5431-4D29-9125-D8084779BF9C}" dt="2023-10-04T07:58:04.405" v="2123" actId="6549"/>
          <ac:spMkLst>
            <pc:docMk/>
            <pc:sldMk cId="2785752234" sldId="4638"/>
            <ac:spMk id="4" creationId="{76BE7AB8-528A-4254-8CB2-E61AC68FA88F}"/>
          </ac:spMkLst>
        </pc:spChg>
      </pc:sldChg>
      <pc:sldChg chg="addSp delSp modSp add mod">
        <pc:chgData name="Yoel Kortick" userId="167978f5-7f40-4909-85d5-d4149554ad4e" providerId="ADAL" clId="{DBC5880C-5431-4D29-9125-D8084779BF9C}" dt="2023-10-04T08:03:16.397" v="2194" actId="208"/>
        <pc:sldMkLst>
          <pc:docMk/>
          <pc:sldMk cId="593385012" sldId="4639"/>
        </pc:sldMkLst>
        <pc:spChg chg="mod">
          <ac:chgData name="Yoel Kortick" userId="167978f5-7f40-4909-85d5-d4149554ad4e" providerId="ADAL" clId="{DBC5880C-5431-4D29-9125-D8084779BF9C}" dt="2023-10-04T08:03:14.275" v="2193" actId="14100"/>
          <ac:spMkLst>
            <pc:docMk/>
            <pc:sldMk cId="593385012" sldId="4639"/>
            <ac:spMk id="2" creationId="{AAEAC477-9906-DB5D-DAD0-22614203DB42}"/>
          </ac:spMkLst>
        </pc:spChg>
        <pc:spChg chg="mod">
          <ac:chgData name="Yoel Kortick" userId="167978f5-7f40-4909-85d5-d4149554ad4e" providerId="ADAL" clId="{DBC5880C-5431-4D29-9125-D8084779BF9C}" dt="2023-10-04T07:58:29.276" v="2127"/>
          <ac:spMkLst>
            <pc:docMk/>
            <pc:sldMk cId="593385012" sldId="4639"/>
            <ac:spMk id="4" creationId="{76BE7AB8-528A-4254-8CB2-E61AC68FA88F}"/>
          </ac:spMkLst>
        </pc:spChg>
        <pc:picChg chg="del">
          <ac:chgData name="Yoel Kortick" userId="167978f5-7f40-4909-85d5-d4149554ad4e" providerId="ADAL" clId="{DBC5880C-5431-4D29-9125-D8084779BF9C}" dt="2023-10-04T08:02:55.875" v="2188" actId="478"/>
          <ac:picMkLst>
            <pc:docMk/>
            <pc:sldMk cId="593385012" sldId="4639"/>
            <ac:picMk id="3" creationId="{EC601927-A8C4-A69D-C070-335ADCEAF6C8}"/>
          </ac:picMkLst>
        </pc:picChg>
        <pc:picChg chg="add mod ord">
          <ac:chgData name="Yoel Kortick" userId="167978f5-7f40-4909-85d5-d4149554ad4e" providerId="ADAL" clId="{DBC5880C-5431-4D29-9125-D8084779BF9C}" dt="2023-10-04T08:03:16.397" v="2194" actId="208"/>
          <ac:picMkLst>
            <pc:docMk/>
            <pc:sldMk cId="593385012" sldId="4639"/>
            <ac:picMk id="7" creationId="{1EAFDDAB-63DB-7020-DF27-38D7D87E6FFA}"/>
          </ac:picMkLst>
        </pc:picChg>
      </pc:sldChg>
      <pc:sldChg chg="addSp delSp modSp add mod">
        <pc:chgData name="Yoel Kortick" userId="167978f5-7f40-4909-85d5-d4149554ad4e" providerId="ADAL" clId="{DBC5880C-5431-4D29-9125-D8084779BF9C}" dt="2023-10-04T08:17:29.836" v="2546" actId="20577"/>
        <pc:sldMkLst>
          <pc:docMk/>
          <pc:sldMk cId="393772553" sldId="4640"/>
        </pc:sldMkLst>
        <pc:spChg chg="add mod">
          <ac:chgData name="Yoel Kortick" userId="167978f5-7f40-4909-85d5-d4149554ad4e" providerId="ADAL" clId="{DBC5880C-5431-4D29-9125-D8084779BF9C}" dt="2023-10-04T08:10:03.332" v="2419" actId="571"/>
          <ac:spMkLst>
            <pc:docMk/>
            <pc:sldMk cId="393772553" sldId="4640"/>
            <ac:spMk id="4" creationId="{7177D501-5D2D-36B1-7BC3-CC76C4B70D90}"/>
          </ac:spMkLst>
        </pc:spChg>
        <pc:spChg chg="mod">
          <ac:chgData name="Yoel Kortick" userId="167978f5-7f40-4909-85d5-d4149554ad4e" providerId="ADAL" clId="{DBC5880C-5431-4D29-9125-D8084779BF9C}" dt="2023-10-04T08:17:29.836" v="2546" actId="20577"/>
          <ac:spMkLst>
            <pc:docMk/>
            <pc:sldMk cId="393772553" sldId="4640"/>
            <ac:spMk id="11" creationId="{6A03D5DB-6A76-0BE8-C440-B83085427C53}"/>
          </ac:spMkLst>
        </pc:spChg>
        <pc:spChg chg="mod">
          <ac:chgData name="Yoel Kortick" userId="167978f5-7f40-4909-85d5-d4149554ad4e" providerId="ADAL" clId="{DBC5880C-5431-4D29-9125-D8084779BF9C}" dt="2023-10-04T08:09:54.990" v="2418" actId="14100"/>
          <ac:spMkLst>
            <pc:docMk/>
            <pc:sldMk cId="393772553" sldId="4640"/>
            <ac:spMk id="12" creationId="{CFD55A7B-E2A9-2E4F-0C70-F17A99D3588F}"/>
          </ac:spMkLst>
        </pc:spChg>
        <pc:spChg chg="mod">
          <ac:chgData name="Yoel Kortick" userId="167978f5-7f40-4909-85d5-d4149554ad4e" providerId="ADAL" clId="{DBC5880C-5431-4D29-9125-D8084779BF9C}" dt="2023-10-04T08:10:12.135" v="2422" actId="1076"/>
          <ac:spMkLst>
            <pc:docMk/>
            <pc:sldMk cId="393772553" sldId="4640"/>
            <ac:spMk id="13" creationId="{CC23882C-EEEA-FFB0-87DF-8698A33F7DF9}"/>
          </ac:spMkLst>
        </pc:spChg>
        <pc:picChg chg="add mod ord">
          <ac:chgData name="Yoel Kortick" userId="167978f5-7f40-4909-85d5-d4149554ad4e" providerId="ADAL" clId="{DBC5880C-5431-4D29-9125-D8084779BF9C}" dt="2023-10-04T08:10:14.416" v="2423" actId="208"/>
          <ac:picMkLst>
            <pc:docMk/>
            <pc:sldMk cId="393772553" sldId="4640"/>
            <ac:picMk id="3" creationId="{F2D9DF3B-0D2A-4E8F-508E-5E39EF4DD7ED}"/>
          </ac:picMkLst>
        </pc:picChg>
        <pc:picChg chg="del">
          <ac:chgData name="Yoel Kortick" userId="167978f5-7f40-4909-85d5-d4149554ad4e" providerId="ADAL" clId="{DBC5880C-5431-4D29-9125-D8084779BF9C}" dt="2023-10-04T08:09:36.057" v="2409" actId="478"/>
          <ac:picMkLst>
            <pc:docMk/>
            <pc:sldMk cId="393772553" sldId="4640"/>
            <ac:picMk id="10" creationId="{CAA85621-EBA7-E19B-C2CB-64750B98F87B}"/>
          </ac:picMkLst>
        </pc:picChg>
        <pc:cxnChg chg="mod">
          <ac:chgData name="Yoel Kortick" userId="167978f5-7f40-4909-85d5-d4149554ad4e" providerId="ADAL" clId="{DBC5880C-5431-4D29-9125-D8084779BF9C}" dt="2023-10-04T08:10:08.649" v="2421" actId="14100"/>
          <ac:cxnSpMkLst>
            <pc:docMk/>
            <pc:sldMk cId="393772553" sldId="4640"/>
            <ac:cxnSpMk id="15" creationId="{0EC35E25-BCA0-3B7A-F8F5-717675E6414F}"/>
          </ac:cxnSpMkLst>
        </pc:cxnChg>
      </pc:sldChg>
      <pc:sldChg chg="addSp delSp modSp add mod">
        <pc:chgData name="Yoel Kortick" userId="167978f5-7f40-4909-85d5-d4149554ad4e" providerId="ADAL" clId="{DBC5880C-5431-4D29-9125-D8084779BF9C}" dt="2023-10-04T08:13:23.271" v="2482" actId="11529"/>
        <pc:sldMkLst>
          <pc:docMk/>
          <pc:sldMk cId="3817486084" sldId="4641"/>
        </pc:sldMkLst>
        <pc:spChg chg="add mod">
          <ac:chgData name="Yoel Kortick" userId="167978f5-7f40-4909-85d5-d4149554ad4e" providerId="ADAL" clId="{DBC5880C-5431-4D29-9125-D8084779BF9C}" dt="2023-10-04T08:13:15.957" v="2481" actId="208"/>
          <ac:spMkLst>
            <pc:docMk/>
            <pc:sldMk cId="3817486084" sldId="4641"/>
            <ac:spMk id="4" creationId="{56E20089-E864-8D45-8C43-130C47BDE860}"/>
          </ac:spMkLst>
        </pc:spChg>
        <pc:spChg chg="mod">
          <ac:chgData name="Yoel Kortick" userId="167978f5-7f40-4909-85d5-d4149554ad4e" providerId="ADAL" clId="{DBC5880C-5431-4D29-9125-D8084779BF9C}" dt="2023-10-04T08:12:46.083" v="2449" actId="20577"/>
          <ac:spMkLst>
            <pc:docMk/>
            <pc:sldMk cId="3817486084" sldId="4641"/>
            <ac:spMk id="9" creationId="{383950B4-738A-3B7C-F390-49FBCCFB0B06}"/>
          </ac:spMkLst>
        </pc:spChg>
        <pc:picChg chg="add mod">
          <ac:chgData name="Yoel Kortick" userId="167978f5-7f40-4909-85d5-d4149554ad4e" providerId="ADAL" clId="{DBC5880C-5431-4D29-9125-D8084779BF9C}" dt="2023-10-04T08:12:57.605" v="2454" actId="208"/>
          <ac:picMkLst>
            <pc:docMk/>
            <pc:sldMk cId="3817486084" sldId="4641"/>
            <ac:picMk id="3" creationId="{1160D404-E006-1608-F2ED-B4BA2EABE5B7}"/>
          </ac:picMkLst>
        </pc:picChg>
        <pc:picChg chg="del">
          <ac:chgData name="Yoel Kortick" userId="167978f5-7f40-4909-85d5-d4149554ad4e" providerId="ADAL" clId="{DBC5880C-5431-4D29-9125-D8084779BF9C}" dt="2023-10-04T08:12:49.940" v="2450" actId="478"/>
          <ac:picMkLst>
            <pc:docMk/>
            <pc:sldMk cId="3817486084" sldId="4641"/>
            <ac:picMk id="8" creationId="{0A94C1BF-5AC5-707B-DE20-573100ADA04B}"/>
          </ac:picMkLst>
        </pc:picChg>
        <pc:cxnChg chg="add">
          <ac:chgData name="Yoel Kortick" userId="167978f5-7f40-4909-85d5-d4149554ad4e" providerId="ADAL" clId="{DBC5880C-5431-4D29-9125-D8084779BF9C}" dt="2023-10-04T08:13:23.271" v="2482" actId="11529"/>
          <ac:cxnSpMkLst>
            <pc:docMk/>
            <pc:sldMk cId="3817486084" sldId="4641"/>
            <ac:cxnSpMk id="6" creationId="{017B93AE-F756-23CA-C4C4-444DAE831B21}"/>
          </ac:cxnSpMkLst>
        </pc:cxnChg>
      </pc:sldChg>
      <pc:sldChg chg="modSp add mod">
        <pc:chgData name="Yoel Kortick" userId="167978f5-7f40-4909-85d5-d4149554ad4e" providerId="ADAL" clId="{DBC5880C-5431-4D29-9125-D8084779BF9C}" dt="2023-10-04T12:58:50.585" v="2572" actId="20577"/>
        <pc:sldMkLst>
          <pc:docMk/>
          <pc:sldMk cId="585376484" sldId="4642"/>
        </pc:sldMkLst>
        <pc:spChg chg="mod">
          <ac:chgData name="Yoel Kortick" userId="167978f5-7f40-4909-85d5-d4149554ad4e" providerId="ADAL" clId="{DBC5880C-5431-4D29-9125-D8084779BF9C}" dt="2023-10-04T12:58:50.585" v="2572" actId="20577"/>
          <ac:spMkLst>
            <pc:docMk/>
            <pc:sldMk cId="585376484" sldId="4642"/>
            <ac:spMk id="2" creationId="{FC862243-1805-4961-BBF6-F2E5FF1B81BA}"/>
          </ac:spMkLst>
        </pc:spChg>
      </pc:sldChg>
      <pc:sldChg chg="modSp add mod">
        <pc:chgData name="Yoel Kortick" userId="167978f5-7f40-4909-85d5-d4149554ad4e" providerId="ADAL" clId="{DBC5880C-5431-4D29-9125-D8084779BF9C}" dt="2023-10-04T13:01:15.317" v="3067" actId="5793"/>
        <pc:sldMkLst>
          <pc:docMk/>
          <pc:sldMk cId="1930429549" sldId="4643"/>
        </pc:sldMkLst>
        <pc:spChg chg="mod">
          <ac:chgData name="Yoel Kortick" userId="167978f5-7f40-4909-85d5-d4149554ad4e" providerId="ADAL" clId="{DBC5880C-5431-4D29-9125-D8084779BF9C}" dt="2023-10-04T12:58:57.737" v="2584" actId="20577"/>
          <ac:spMkLst>
            <pc:docMk/>
            <pc:sldMk cId="1930429549" sldId="4643"/>
            <ac:spMk id="3" creationId="{4FC18B40-6547-41EC-8A0E-1C8F40E0A42F}"/>
          </ac:spMkLst>
        </pc:spChg>
        <pc:spChg chg="mod">
          <ac:chgData name="Yoel Kortick" userId="167978f5-7f40-4909-85d5-d4149554ad4e" providerId="ADAL" clId="{DBC5880C-5431-4D29-9125-D8084779BF9C}" dt="2023-10-04T13:01:15.317" v="3067" actId="5793"/>
          <ac:spMkLst>
            <pc:docMk/>
            <pc:sldMk cId="1930429549" sldId="4643"/>
            <ac:spMk id="4" creationId="{2490F34D-A7E2-4EA9-8B1A-78371A1F1CD1}"/>
          </ac:spMkLst>
        </pc:spChg>
      </pc:sldChg>
    </pc:docChg>
  </pc:docChgLst>
  <pc:docChgLst>
    <pc:chgData name="Yoel Kortick" userId="167978f5-7f40-4909-85d5-d4149554ad4e" providerId="ADAL" clId="{908EA4DC-2093-4EFD-B521-D1F2649AB0DF}"/>
    <pc:docChg chg="undo custSel addSld delSld modSld">
      <pc:chgData name="Yoel Kortick" userId="167978f5-7f40-4909-85d5-d4149554ad4e" providerId="ADAL" clId="{908EA4DC-2093-4EFD-B521-D1F2649AB0DF}" dt="2023-10-05T12:17:03.766" v="3044" actId="20577"/>
      <pc:docMkLst>
        <pc:docMk/>
      </pc:docMkLst>
      <pc:sldChg chg="del">
        <pc:chgData name="Yoel Kortick" userId="167978f5-7f40-4909-85d5-d4149554ad4e" providerId="ADAL" clId="{908EA4DC-2093-4EFD-B521-D1F2649AB0DF}" dt="2023-10-05T12:13:22.042" v="2682" actId="47"/>
        <pc:sldMkLst>
          <pc:docMk/>
          <pc:sldMk cId="1818323798" sldId="1761"/>
        </pc:sldMkLst>
      </pc:sldChg>
      <pc:sldChg chg="del">
        <pc:chgData name="Yoel Kortick" userId="167978f5-7f40-4909-85d5-d4149554ad4e" providerId="ADAL" clId="{908EA4DC-2093-4EFD-B521-D1F2649AB0DF}" dt="2023-10-05T12:13:22.042" v="2682" actId="47"/>
        <pc:sldMkLst>
          <pc:docMk/>
          <pc:sldMk cId="48876376" sldId="1777"/>
        </pc:sldMkLst>
      </pc:sldChg>
      <pc:sldChg chg="modSp">
        <pc:chgData name="Yoel Kortick" userId="167978f5-7f40-4909-85d5-d4149554ad4e" providerId="ADAL" clId="{908EA4DC-2093-4EFD-B521-D1F2649AB0DF}" dt="2023-10-05T11:12:22.747" v="403"/>
        <pc:sldMkLst>
          <pc:docMk/>
          <pc:sldMk cId="3864456825" sldId="1788"/>
        </pc:sldMkLst>
        <pc:spChg chg="mod">
          <ac:chgData name="Yoel Kortick" userId="167978f5-7f40-4909-85d5-d4149554ad4e" providerId="ADAL" clId="{908EA4DC-2093-4EFD-B521-D1F2649AB0DF}" dt="2023-10-05T11:12:22.747" v="403"/>
          <ac:spMkLst>
            <pc:docMk/>
            <pc:sldMk cId="3864456825" sldId="1788"/>
            <ac:spMk id="2" creationId="{FC862243-1805-4961-BBF6-F2E5FF1B81BA}"/>
          </ac:spMkLst>
        </pc:spChg>
      </pc:sldChg>
      <pc:sldChg chg="addSp delSp modSp mod">
        <pc:chgData name="Yoel Kortick" userId="167978f5-7f40-4909-85d5-d4149554ad4e" providerId="ADAL" clId="{908EA4DC-2093-4EFD-B521-D1F2649AB0DF}" dt="2023-10-05T11:20:19.078" v="751" actId="6549"/>
        <pc:sldMkLst>
          <pc:docMk/>
          <pc:sldMk cId="2734010296" sldId="1865"/>
        </pc:sldMkLst>
        <pc:spChg chg="mod">
          <ac:chgData name="Yoel Kortick" userId="167978f5-7f40-4909-85d5-d4149554ad4e" providerId="ADAL" clId="{908EA4DC-2093-4EFD-B521-D1F2649AB0DF}" dt="2023-10-05T11:12:22.747" v="403"/>
          <ac:spMkLst>
            <pc:docMk/>
            <pc:sldMk cId="2734010296" sldId="1865"/>
            <ac:spMk id="3" creationId="{4FC18B40-6547-41EC-8A0E-1C8F40E0A42F}"/>
          </ac:spMkLst>
        </pc:spChg>
        <pc:spChg chg="del mod">
          <ac:chgData name="Yoel Kortick" userId="167978f5-7f40-4909-85d5-d4149554ad4e" providerId="ADAL" clId="{908EA4DC-2093-4EFD-B521-D1F2649AB0DF}" dt="2023-10-05T11:15:21.625" v="557" actId="478"/>
          <ac:spMkLst>
            <pc:docMk/>
            <pc:sldMk cId="2734010296" sldId="1865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908EA4DC-2093-4EFD-B521-D1F2649AB0DF}" dt="2023-10-05T11:15:22.422" v="558" actId="478"/>
          <ac:spMkLst>
            <pc:docMk/>
            <pc:sldMk cId="2734010296" sldId="1865"/>
            <ac:spMk id="5" creationId="{418C679F-542D-9660-3431-7B78ADF3190C}"/>
          </ac:spMkLst>
        </pc:spChg>
        <pc:spChg chg="add mod">
          <ac:chgData name="Yoel Kortick" userId="167978f5-7f40-4909-85d5-d4149554ad4e" providerId="ADAL" clId="{908EA4DC-2093-4EFD-B521-D1F2649AB0DF}" dt="2023-10-05T11:20:19.078" v="751" actId="6549"/>
          <ac:spMkLst>
            <pc:docMk/>
            <pc:sldMk cId="2734010296" sldId="1865"/>
            <ac:spMk id="10" creationId="{C0A82EDB-C1E7-237A-4292-4D2D15B7DAE7}"/>
          </ac:spMkLst>
        </pc:spChg>
        <pc:spChg chg="add mod">
          <ac:chgData name="Yoel Kortick" userId="167978f5-7f40-4909-85d5-d4149554ad4e" providerId="ADAL" clId="{908EA4DC-2093-4EFD-B521-D1F2649AB0DF}" dt="2023-10-05T11:19:15.641" v="602" actId="1035"/>
          <ac:spMkLst>
            <pc:docMk/>
            <pc:sldMk cId="2734010296" sldId="1865"/>
            <ac:spMk id="11" creationId="{A104C509-A41A-7D50-2550-1CAEB54A1721}"/>
          </ac:spMkLst>
        </pc:spChg>
        <pc:spChg chg="add mod">
          <ac:chgData name="Yoel Kortick" userId="167978f5-7f40-4909-85d5-d4149554ad4e" providerId="ADAL" clId="{908EA4DC-2093-4EFD-B521-D1F2649AB0DF}" dt="2023-10-05T11:19:34.169" v="631" actId="1035"/>
          <ac:spMkLst>
            <pc:docMk/>
            <pc:sldMk cId="2734010296" sldId="1865"/>
            <ac:spMk id="12" creationId="{E27190DF-8020-6C49-D996-B1817D254468}"/>
          </ac:spMkLst>
        </pc:spChg>
        <pc:spChg chg="add mod">
          <ac:chgData name="Yoel Kortick" userId="167978f5-7f40-4909-85d5-d4149554ad4e" providerId="ADAL" clId="{908EA4DC-2093-4EFD-B521-D1F2649AB0DF}" dt="2023-10-05T11:20:00.744" v="710" actId="1036"/>
          <ac:spMkLst>
            <pc:docMk/>
            <pc:sldMk cId="2734010296" sldId="1865"/>
            <ac:spMk id="13" creationId="{761B6BD9-1EAD-11B0-9A31-62D1523EDF1D}"/>
          </ac:spMkLst>
        </pc:spChg>
        <pc:picChg chg="add del">
          <ac:chgData name="Yoel Kortick" userId="167978f5-7f40-4909-85d5-d4149554ad4e" providerId="ADAL" clId="{908EA4DC-2093-4EFD-B521-D1F2649AB0DF}" dt="2023-10-05T11:16:22.783" v="560" actId="22"/>
          <ac:picMkLst>
            <pc:docMk/>
            <pc:sldMk cId="2734010296" sldId="1865"/>
            <ac:picMk id="7" creationId="{BC865F27-327A-91CC-E7D0-2E4A1687A94A}"/>
          </ac:picMkLst>
        </pc:picChg>
        <pc:picChg chg="add mod">
          <ac:chgData name="Yoel Kortick" userId="167978f5-7f40-4909-85d5-d4149554ad4e" providerId="ADAL" clId="{908EA4DC-2093-4EFD-B521-D1F2649AB0DF}" dt="2023-10-05T11:18:28.260" v="582" actId="1038"/>
          <ac:picMkLst>
            <pc:docMk/>
            <pc:sldMk cId="2734010296" sldId="1865"/>
            <ac:picMk id="9" creationId="{FB3FD2DF-BD05-8949-8DB1-3529D24F490D}"/>
          </ac:picMkLst>
        </pc:picChg>
      </pc:sldChg>
      <pc:sldChg chg="del">
        <pc:chgData name="Yoel Kortick" userId="167978f5-7f40-4909-85d5-d4149554ad4e" providerId="ADAL" clId="{908EA4DC-2093-4EFD-B521-D1F2649AB0DF}" dt="2023-10-05T12:13:22.042" v="2682" actId="47"/>
        <pc:sldMkLst>
          <pc:docMk/>
          <pc:sldMk cId="1904037858" sldId="1897"/>
        </pc:sldMkLst>
      </pc:sldChg>
      <pc:sldChg chg="del">
        <pc:chgData name="Yoel Kortick" userId="167978f5-7f40-4909-85d5-d4149554ad4e" providerId="ADAL" clId="{908EA4DC-2093-4EFD-B521-D1F2649AB0DF}" dt="2023-10-05T12:13:22.042" v="2682" actId="47"/>
        <pc:sldMkLst>
          <pc:docMk/>
          <pc:sldMk cId="1973674507" sldId="1900"/>
        </pc:sldMkLst>
      </pc:sldChg>
      <pc:sldChg chg="del">
        <pc:chgData name="Yoel Kortick" userId="167978f5-7f40-4909-85d5-d4149554ad4e" providerId="ADAL" clId="{908EA4DC-2093-4EFD-B521-D1F2649AB0DF}" dt="2023-10-05T12:13:22.042" v="2682" actId="47"/>
        <pc:sldMkLst>
          <pc:docMk/>
          <pc:sldMk cId="2146611808" sldId="1908"/>
        </pc:sldMkLst>
      </pc:sldChg>
      <pc:sldChg chg="del">
        <pc:chgData name="Yoel Kortick" userId="167978f5-7f40-4909-85d5-d4149554ad4e" providerId="ADAL" clId="{908EA4DC-2093-4EFD-B521-D1F2649AB0DF}" dt="2023-10-05T12:13:22.042" v="2682" actId="47"/>
        <pc:sldMkLst>
          <pc:docMk/>
          <pc:sldMk cId="3041370300" sldId="1913"/>
        </pc:sldMkLst>
      </pc:sldChg>
      <pc:sldChg chg="modSp mod">
        <pc:chgData name="Yoel Kortick" userId="167978f5-7f40-4909-85d5-d4149554ad4e" providerId="ADAL" clId="{908EA4DC-2093-4EFD-B521-D1F2649AB0DF}" dt="2023-10-05T11:31:23.142" v="1060" actId="122"/>
        <pc:sldMkLst>
          <pc:docMk/>
          <pc:sldMk cId="1529597702" sldId="1928"/>
        </pc:sldMkLst>
        <pc:spChg chg="mod">
          <ac:chgData name="Yoel Kortick" userId="167978f5-7f40-4909-85d5-d4149554ad4e" providerId="ADAL" clId="{908EA4DC-2093-4EFD-B521-D1F2649AB0DF}" dt="2023-10-05T11:31:23.142" v="1060" actId="122"/>
          <ac:spMkLst>
            <pc:docMk/>
            <pc:sldMk cId="1529597702" sldId="1928"/>
            <ac:spMk id="2" creationId="{FC862243-1805-4961-BBF6-F2E5FF1B81BA}"/>
          </ac:spMkLst>
        </pc:spChg>
      </pc:sldChg>
      <pc:sldChg chg="addSp delSp modSp mod">
        <pc:chgData name="Yoel Kortick" userId="167978f5-7f40-4909-85d5-d4149554ad4e" providerId="ADAL" clId="{908EA4DC-2093-4EFD-B521-D1F2649AB0DF}" dt="2023-10-05T11:57:00.682" v="1871" actId="6549"/>
        <pc:sldMkLst>
          <pc:docMk/>
          <pc:sldMk cId="2970049100" sldId="1929"/>
        </pc:sldMkLst>
        <pc:spChg chg="mod">
          <ac:chgData name="Yoel Kortick" userId="167978f5-7f40-4909-85d5-d4149554ad4e" providerId="ADAL" clId="{908EA4DC-2093-4EFD-B521-D1F2649AB0DF}" dt="2023-10-05T11:55:54.487" v="1858" actId="27636"/>
          <ac:spMkLst>
            <pc:docMk/>
            <pc:sldMk cId="2970049100" sldId="1929"/>
            <ac:spMk id="3" creationId="{4FC18B40-6547-41EC-8A0E-1C8F40E0A42F}"/>
          </ac:spMkLst>
        </pc:spChg>
        <pc:spChg chg="del">
          <ac:chgData name="Yoel Kortick" userId="167978f5-7f40-4909-85d5-d4149554ad4e" providerId="ADAL" clId="{908EA4DC-2093-4EFD-B521-D1F2649AB0DF}" dt="2023-10-05T11:56:44.800" v="1862" actId="478"/>
          <ac:spMkLst>
            <pc:docMk/>
            <pc:sldMk cId="2970049100" sldId="1929"/>
            <ac:spMk id="4" creationId="{76BE7AB8-528A-4254-8CB2-E61AC68FA88F}"/>
          </ac:spMkLst>
        </pc:spChg>
        <pc:spChg chg="add del mod">
          <ac:chgData name="Yoel Kortick" userId="167978f5-7f40-4909-85d5-d4149554ad4e" providerId="ADAL" clId="{908EA4DC-2093-4EFD-B521-D1F2649AB0DF}" dt="2023-10-05T11:56:46.787" v="1863" actId="478"/>
          <ac:spMkLst>
            <pc:docMk/>
            <pc:sldMk cId="2970049100" sldId="1929"/>
            <ac:spMk id="5" creationId="{D2A94AE8-994A-BC0F-62E1-34D9BB004ADE}"/>
          </ac:spMkLst>
        </pc:spChg>
        <pc:spChg chg="add mod">
          <ac:chgData name="Yoel Kortick" userId="167978f5-7f40-4909-85d5-d4149554ad4e" providerId="ADAL" clId="{908EA4DC-2093-4EFD-B521-D1F2649AB0DF}" dt="2023-10-05T11:57:00.682" v="1871" actId="6549"/>
          <ac:spMkLst>
            <pc:docMk/>
            <pc:sldMk cId="2970049100" sldId="1929"/>
            <ac:spMk id="7" creationId="{BA7BD7E2-C05C-FBEE-C655-2A303B05F42D}"/>
          </ac:spMkLst>
        </pc:spChg>
        <pc:spChg chg="add mod">
          <ac:chgData name="Yoel Kortick" userId="167978f5-7f40-4909-85d5-d4149554ad4e" providerId="ADAL" clId="{908EA4DC-2093-4EFD-B521-D1F2649AB0DF}" dt="2023-10-05T11:56:48.093" v="1864"/>
          <ac:spMkLst>
            <pc:docMk/>
            <pc:sldMk cId="2970049100" sldId="1929"/>
            <ac:spMk id="8" creationId="{F48B9666-A1F1-DBFE-3922-86F8BAD72706}"/>
          </ac:spMkLst>
        </pc:spChg>
        <pc:spChg chg="add mod">
          <ac:chgData name="Yoel Kortick" userId="167978f5-7f40-4909-85d5-d4149554ad4e" providerId="ADAL" clId="{908EA4DC-2093-4EFD-B521-D1F2649AB0DF}" dt="2023-10-05T11:56:48.093" v="1864"/>
          <ac:spMkLst>
            <pc:docMk/>
            <pc:sldMk cId="2970049100" sldId="1929"/>
            <ac:spMk id="9" creationId="{CC4C154F-FBAC-4E81-3047-2D7D77502B20}"/>
          </ac:spMkLst>
        </pc:spChg>
        <pc:spChg chg="del">
          <ac:chgData name="Yoel Kortick" userId="167978f5-7f40-4909-85d5-d4149554ad4e" providerId="ADAL" clId="{908EA4DC-2093-4EFD-B521-D1F2649AB0DF}" dt="2023-10-05T11:56:01.329" v="1860" actId="478"/>
          <ac:spMkLst>
            <pc:docMk/>
            <pc:sldMk cId="2970049100" sldId="1929"/>
            <ac:spMk id="12" creationId="{D919D46D-002A-7AD7-4A17-18FE42DD1EF2}"/>
          </ac:spMkLst>
        </pc:spChg>
        <pc:picChg chg="add mod">
          <ac:chgData name="Yoel Kortick" userId="167978f5-7f40-4909-85d5-d4149554ad4e" providerId="ADAL" clId="{908EA4DC-2093-4EFD-B521-D1F2649AB0DF}" dt="2023-10-05T11:56:48.093" v="1864"/>
          <ac:picMkLst>
            <pc:docMk/>
            <pc:sldMk cId="2970049100" sldId="1929"/>
            <ac:picMk id="6" creationId="{CD901AF4-9A5B-4640-89D7-95A2EF39BFD8}"/>
          </ac:picMkLst>
        </pc:picChg>
        <pc:picChg chg="del">
          <ac:chgData name="Yoel Kortick" userId="167978f5-7f40-4909-85d5-d4149554ad4e" providerId="ADAL" clId="{908EA4DC-2093-4EFD-B521-D1F2649AB0DF}" dt="2023-10-05T11:55:59.325" v="1859" actId="478"/>
          <ac:picMkLst>
            <pc:docMk/>
            <pc:sldMk cId="2970049100" sldId="1929"/>
            <ac:picMk id="11" creationId="{A41806E0-263F-585D-915A-3CF6F8DE4352}"/>
          </ac:picMkLst>
        </pc:picChg>
      </pc:sldChg>
      <pc:sldChg chg="modSp">
        <pc:chgData name="Yoel Kortick" userId="167978f5-7f40-4909-85d5-d4149554ad4e" providerId="ADAL" clId="{908EA4DC-2093-4EFD-B521-D1F2649AB0DF}" dt="2023-10-05T11:55:54.446" v="1857"/>
        <pc:sldMkLst>
          <pc:docMk/>
          <pc:sldMk cId="2429193355" sldId="1938"/>
        </pc:sldMkLst>
        <pc:spChg chg="mod">
          <ac:chgData name="Yoel Kortick" userId="167978f5-7f40-4909-85d5-d4149554ad4e" providerId="ADAL" clId="{908EA4DC-2093-4EFD-B521-D1F2649AB0DF}" dt="2023-10-05T11:55:54.446" v="1857"/>
          <ac:spMkLst>
            <pc:docMk/>
            <pc:sldMk cId="2429193355" sldId="1938"/>
            <ac:spMk id="2" creationId="{FC862243-1805-4961-BBF6-F2E5FF1B81BA}"/>
          </ac:spMkLst>
        </pc:spChg>
      </pc:sldChg>
      <pc:sldChg chg="addSp delSp modSp mod">
        <pc:chgData name="Yoel Kortick" userId="167978f5-7f40-4909-85d5-d4149554ad4e" providerId="ADAL" clId="{908EA4DC-2093-4EFD-B521-D1F2649AB0DF}" dt="2023-10-05T11:37:32.077" v="1245" actId="167"/>
        <pc:sldMkLst>
          <pc:docMk/>
          <pc:sldMk cId="31906862" sldId="1939"/>
        </pc:sldMkLst>
        <pc:spChg chg="mod">
          <ac:chgData name="Yoel Kortick" userId="167978f5-7f40-4909-85d5-d4149554ad4e" providerId="ADAL" clId="{908EA4DC-2093-4EFD-B521-D1F2649AB0DF}" dt="2023-10-05T11:31:33.614" v="1062" actId="404"/>
          <ac:spMkLst>
            <pc:docMk/>
            <pc:sldMk cId="31906862" sldId="1939"/>
            <ac:spMk id="3" creationId="{4FC18B40-6547-41EC-8A0E-1C8F40E0A42F}"/>
          </ac:spMkLst>
        </pc:spChg>
        <pc:spChg chg="mod">
          <ac:chgData name="Yoel Kortick" userId="167978f5-7f40-4909-85d5-d4149554ad4e" providerId="ADAL" clId="{908EA4DC-2093-4EFD-B521-D1F2649AB0DF}" dt="2023-10-05T11:36:47.383" v="1229" actId="14100"/>
          <ac:spMkLst>
            <pc:docMk/>
            <pc:sldMk cId="31906862" sldId="1939"/>
            <ac:spMk id="4" creationId="{76BE7AB8-528A-4254-8CB2-E61AC68FA88F}"/>
          </ac:spMkLst>
        </pc:spChg>
        <pc:spChg chg="mod">
          <ac:chgData name="Yoel Kortick" userId="167978f5-7f40-4909-85d5-d4149554ad4e" providerId="ADAL" clId="{908EA4DC-2093-4EFD-B521-D1F2649AB0DF}" dt="2023-10-05T11:37:28.982" v="1244" actId="14100"/>
          <ac:spMkLst>
            <pc:docMk/>
            <pc:sldMk cId="31906862" sldId="1939"/>
            <ac:spMk id="6" creationId="{BFA37DD1-A13B-FB5D-83AE-E0B629EC116C}"/>
          </ac:spMkLst>
        </pc:spChg>
        <pc:picChg chg="del">
          <ac:chgData name="Yoel Kortick" userId="167978f5-7f40-4909-85d5-d4149554ad4e" providerId="ADAL" clId="{908EA4DC-2093-4EFD-B521-D1F2649AB0DF}" dt="2023-10-05T11:34:42.425" v="1177" actId="478"/>
          <ac:picMkLst>
            <pc:docMk/>
            <pc:sldMk cId="31906862" sldId="1939"/>
            <ac:picMk id="5" creationId="{4C328681-D9C3-EB3C-8DA7-79167191355D}"/>
          </ac:picMkLst>
        </pc:picChg>
        <pc:picChg chg="add mod ord">
          <ac:chgData name="Yoel Kortick" userId="167978f5-7f40-4909-85d5-d4149554ad4e" providerId="ADAL" clId="{908EA4DC-2093-4EFD-B521-D1F2649AB0DF}" dt="2023-10-05T11:37:32.077" v="1245" actId="167"/>
          <ac:picMkLst>
            <pc:docMk/>
            <pc:sldMk cId="31906862" sldId="1939"/>
            <ac:picMk id="7" creationId="{04118277-280D-30C0-6195-6379A0A6821A}"/>
          </ac:picMkLst>
        </pc:picChg>
      </pc:sldChg>
      <pc:sldChg chg="modSp">
        <pc:chgData name="Yoel Kortick" userId="167978f5-7f40-4909-85d5-d4149554ad4e" providerId="ADAL" clId="{908EA4DC-2093-4EFD-B521-D1F2649AB0DF}" dt="2023-10-05T11:59:14.905" v="1964"/>
        <pc:sldMkLst>
          <pc:docMk/>
          <pc:sldMk cId="16160739" sldId="1941"/>
        </pc:sldMkLst>
        <pc:spChg chg="mod">
          <ac:chgData name="Yoel Kortick" userId="167978f5-7f40-4909-85d5-d4149554ad4e" providerId="ADAL" clId="{908EA4DC-2093-4EFD-B521-D1F2649AB0DF}" dt="2023-10-05T11:59:14.905" v="1964"/>
          <ac:spMkLst>
            <pc:docMk/>
            <pc:sldMk cId="16160739" sldId="1941"/>
            <ac:spMk id="2" creationId="{FC862243-1805-4961-BBF6-F2E5FF1B81BA}"/>
          </ac:spMkLst>
        </pc:spChg>
      </pc:sldChg>
      <pc:sldChg chg="addSp delSp modSp mod">
        <pc:chgData name="Yoel Kortick" userId="167978f5-7f40-4909-85d5-d4149554ad4e" providerId="ADAL" clId="{908EA4DC-2093-4EFD-B521-D1F2649AB0DF}" dt="2023-10-05T12:08:11.564" v="2486" actId="27636"/>
        <pc:sldMkLst>
          <pc:docMk/>
          <pc:sldMk cId="260969966" sldId="1942"/>
        </pc:sldMkLst>
        <pc:spChg chg="mod">
          <ac:chgData name="Yoel Kortick" userId="167978f5-7f40-4909-85d5-d4149554ad4e" providerId="ADAL" clId="{908EA4DC-2093-4EFD-B521-D1F2649AB0DF}" dt="2023-10-05T11:59:14.905" v="1964"/>
          <ac:spMkLst>
            <pc:docMk/>
            <pc:sldMk cId="260969966" sldId="1942"/>
            <ac:spMk id="3" creationId="{4FC18B40-6547-41EC-8A0E-1C8F40E0A42F}"/>
          </ac:spMkLst>
        </pc:spChg>
        <pc:spChg chg="mod">
          <ac:chgData name="Yoel Kortick" userId="167978f5-7f40-4909-85d5-d4149554ad4e" providerId="ADAL" clId="{908EA4DC-2093-4EFD-B521-D1F2649AB0DF}" dt="2023-10-05T12:08:11.564" v="2486" actId="27636"/>
          <ac:spMkLst>
            <pc:docMk/>
            <pc:sldMk cId="260969966" sldId="1942"/>
            <ac:spMk id="4" creationId="{76BE7AB8-528A-4254-8CB2-E61AC68FA88F}"/>
          </ac:spMkLst>
        </pc:spChg>
        <pc:spChg chg="add mod">
          <ac:chgData name="Yoel Kortick" userId="167978f5-7f40-4909-85d5-d4149554ad4e" providerId="ADAL" clId="{908EA4DC-2093-4EFD-B521-D1F2649AB0DF}" dt="2023-10-05T12:08:00.322" v="2477" actId="1035"/>
          <ac:spMkLst>
            <pc:docMk/>
            <pc:sldMk cId="260969966" sldId="1942"/>
            <ac:spMk id="6" creationId="{CF9CBC8C-8CE3-26D2-3B36-89C8634E3639}"/>
          </ac:spMkLst>
        </pc:spChg>
        <pc:spChg chg="add mod">
          <ac:chgData name="Yoel Kortick" userId="167978f5-7f40-4909-85d5-d4149554ad4e" providerId="ADAL" clId="{908EA4DC-2093-4EFD-B521-D1F2649AB0DF}" dt="2023-10-05T12:08:06.544" v="2484" actId="1035"/>
          <ac:spMkLst>
            <pc:docMk/>
            <pc:sldMk cId="260969966" sldId="1942"/>
            <ac:spMk id="7" creationId="{70BA2586-7C39-DB62-83A1-AC6F1C29BE3F}"/>
          </ac:spMkLst>
        </pc:spChg>
        <pc:picChg chg="add mod">
          <ac:chgData name="Yoel Kortick" userId="167978f5-7f40-4909-85d5-d4149554ad4e" providerId="ADAL" clId="{908EA4DC-2093-4EFD-B521-D1F2649AB0DF}" dt="2023-10-05T12:07:55.929" v="2470" actId="1036"/>
          <ac:picMkLst>
            <pc:docMk/>
            <pc:sldMk cId="260969966" sldId="1942"/>
            <ac:picMk id="2" creationId="{026E0B46-2639-7E68-B7A6-E016EA5B8BE1}"/>
          </ac:picMkLst>
        </pc:picChg>
        <pc:picChg chg="add del mod">
          <ac:chgData name="Yoel Kortick" userId="167978f5-7f40-4909-85d5-d4149554ad4e" providerId="ADAL" clId="{908EA4DC-2093-4EFD-B521-D1F2649AB0DF}" dt="2023-10-05T12:05:44.568" v="2326" actId="478"/>
          <ac:picMkLst>
            <pc:docMk/>
            <pc:sldMk cId="260969966" sldId="1942"/>
            <ac:picMk id="5" creationId="{9261EE08-4E93-5AA0-A09F-78826E299E88}"/>
          </ac:picMkLst>
        </pc:picChg>
        <pc:picChg chg="add mod ord">
          <ac:chgData name="Yoel Kortick" userId="167978f5-7f40-4909-85d5-d4149554ad4e" providerId="ADAL" clId="{908EA4DC-2093-4EFD-B521-D1F2649AB0DF}" dt="2023-10-05T12:07:55.929" v="2470" actId="1036"/>
          <ac:picMkLst>
            <pc:docMk/>
            <pc:sldMk cId="260969966" sldId="1942"/>
            <ac:picMk id="9" creationId="{8069D710-D347-B4FD-46D2-14292A11AF93}"/>
          </ac:picMkLst>
        </pc:picChg>
      </pc:sldChg>
      <pc:sldChg chg="del">
        <pc:chgData name="Yoel Kortick" userId="167978f5-7f40-4909-85d5-d4149554ad4e" providerId="ADAL" clId="{908EA4DC-2093-4EFD-B521-D1F2649AB0DF}" dt="2023-10-05T12:13:22.042" v="2682" actId="47"/>
        <pc:sldMkLst>
          <pc:docMk/>
          <pc:sldMk cId="2149444349" sldId="1943"/>
        </pc:sldMkLst>
      </pc:sldChg>
      <pc:sldChg chg="modSp mod">
        <pc:chgData name="Yoel Kortick" userId="167978f5-7f40-4909-85d5-d4149554ad4e" providerId="ADAL" clId="{908EA4DC-2093-4EFD-B521-D1F2649AB0DF}" dt="2023-10-05T12:13:30.606" v="2683" actId="20577"/>
        <pc:sldMkLst>
          <pc:docMk/>
          <pc:sldMk cId="3983319847" sldId="4619"/>
        </pc:sldMkLst>
        <pc:spChg chg="mod">
          <ac:chgData name="Yoel Kortick" userId="167978f5-7f40-4909-85d5-d4149554ad4e" providerId="ADAL" clId="{908EA4DC-2093-4EFD-B521-D1F2649AB0DF}" dt="2023-10-05T12:13:30.606" v="2683" actId="20577"/>
          <ac:spMkLst>
            <pc:docMk/>
            <pc:sldMk cId="3983319847" sldId="4619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908EA4DC-2093-4EFD-B521-D1F2649AB0DF}" dt="2023-10-05T11:07:51.475" v="2" actId="14100"/>
        <pc:sldMkLst>
          <pc:docMk/>
          <pc:sldMk cId="2782290815" sldId="4622"/>
        </pc:sldMkLst>
        <pc:spChg chg="mod">
          <ac:chgData name="Yoel Kortick" userId="167978f5-7f40-4909-85d5-d4149554ad4e" providerId="ADAL" clId="{908EA4DC-2093-4EFD-B521-D1F2649AB0DF}" dt="2023-10-05T11:07:51.475" v="2" actId="14100"/>
          <ac:spMkLst>
            <pc:docMk/>
            <pc:sldMk cId="2782290815" sldId="4622"/>
            <ac:spMk id="5" creationId="{FF8C144D-8324-4169-A0CD-3C427B16D1BA}"/>
          </ac:spMkLst>
        </pc:spChg>
      </pc:sldChg>
      <pc:sldChg chg="modSp del mod">
        <pc:chgData name="Yoel Kortick" userId="167978f5-7f40-4909-85d5-d4149554ad4e" providerId="ADAL" clId="{908EA4DC-2093-4EFD-B521-D1F2649AB0DF}" dt="2023-10-05T11:31:38.751" v="1063" actId="47"/>
        <pc:sldMkLst>
          <pc:docMk/>
          <pc:sldMk cId="187893715" sldId="4632"/>
        </pc:sldMkLst>
        <pc:spChg chg="mod">
          <ac:chgData name="Yoel Kortick" userId="167978f5-7f40-4909-85d5-d4149554ad4e" providerId="ADAL" clId="{908EA4DC-2093-4EFD-B521-D1F2649AB0DF}" dt="2023-10-05T11:31:04.925" v="1052" actId="27636"/>
          <ac:spMkLst>
            <pc:docMk/>
            <pc:sldMk cId="187893715" sldId="4632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908EA4DC-2093-4EFD-B521-D1F2649AB0DF}" dt="2023-10-05T11:31:39.193" v="1064" actId="47"/>
        <pc:sldMkLst>
          <pc:docMk/>
          <pc:sldMk cId="2087034044" sldId="4633"/>
        </pc:sldMkLst>
        <pc:spChg chg="mod">
          <ac:chgData name="Yoel Kortick" userId="167978f5-7f40-4909-85d5-d4149554ad4e" providerId="ADAL" clId="{908EA4DC-2093-4EFD-B521-D1F2649AB0DF}" dt="2023-10-05T11:31:04.925" v="1053" actId="27636"/>
          <ac:spMkLst>
            <pc:docMk/>
            <pc:sldMk cId="2087034044" sldId="4633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908EA4DC-2093-4EFD-B521-D1F2649AB0DF}" dt="2023-10-05T11:31:39.685" v="1065" actId="47"/>
        <pc:sldMkLst>
          <pc:docMk/>
          <pc:sldMk cId="1506976969" sldId="4634"/>
        </pc:sldMkLst>
        <pc:spChg chg="mod">
          <ac:chgData name="Yoel Kortick" userId="167978f5-7f40-4909-85d5-d4149554ad4e" providerId="ADAL" clId="{908EA4DC-2093-4EFD-B521-D1F2649AB0DF}" dt="2023-10-05T11:31:04.925" v="1054" actId="27636"/>
          <ac:spMkLst>
            <pc:docMk/>
            <pc:sldMk cId="1506976969" sldId="4634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908EA4DC-2093-4EFD-B521-D1F2649AB0DF}" dt="2023-10-05T12:11:24.489" v="2584" actId="11529"/>
        <pc:sldMkLst>
          <pc:docMk/>
          <pc:sldMk cId="1081992034" sldId="4635"/>
        </pc:sldMkLst>
        <pc:spChg chg="mod">
          <ac:chgData name="Yoel Kortick" userId="167978f5-7f40-4909-85d5-d4149554ad4e" providerId="ADAL" clId="{908EA4DC-2093-4EFD-B521-D1F2649AB0DF}" dt="2023-10-05T11:59:14.905" v="1964"/>
          <ac:spMkLst>
            <pc:docMk/>
            <pc:sldMk cId="1081992034" sldId="4635"/>
            <ac:spMk id="3" creationId="{4FC18B40-6547-41EC-8A0E-1C8F40E0A42F}"/>
          </ac:spMkLst>
        </pc:spChg>
        <pc:spChg chg="mod">
          <ac:chgData name="Yoel Kortick" userId="167978f5-7f40-4909-85d5-d4149554ad4e" providerId="ADAL" clId="{908EA4DC-2093-4EFD-B521-D1F2649AB0DF}" dt="2023-10-05T12:08:51.216" v="2540" actId="6549"/>
          <ac:spMkLst>
            <pc:docMk/>
            <pc:sldMk cId="1081992034" sldId="4635"/>
            <ac:spMk id="4" creationId="{76BE7AB8-528A-4254-8CB2-E61AC68FA88F}"/>
          </ac:spMkLst>
        </pc:spChg>
        <pc:spChg chg="mod">
          <ac:chgData name="Yoel Kortick" userId="167978f5-7f40-4909-85d5-d4149554ad4e" providerId="ADAL" clId="{908EA4DC-2093-4EFD-B521-D1F2649AB0DF}" dt="2023-10-05T12:10:55.877" v="2551" actId="14100"/>
          <ac:spMkLst>
            <pc:docMk/>
            <pc:sldMk cId="1081992034" sldId="4635"/>
            <ac:spMk id="6" creationId="{94AC12A4-29DC-2D8C-4B87-E29464682583}"/>
          </ac:spMkLst>
        </pc:spChg>
        <pc:spChg chg="add mod">
          <ac:chgData name="Yoel Kortick" userId="167978f5-7f40-4909-85d5-d4149554ad4e" providerId="ADAL" clId="{908EA4DC-2093-4EFD-B521-D1F2649AB0DF}" dt="2023-10-05T12:11:18.319" v="2583" actId="208"/>
          <ac:spMkLst>
            <pc:docMk/>
            <pc:sldMk cId="1081992034" sldId="4635"/>
            <ac:spMk id="8" creationId="{4DF6F2C8-F183-F109-3FA9-060469586156}"/>
          </ac:spMkLst>
        </pc:spChg>
        <pc:picChg chg="del">
          <ac:chgData name="Yoel Kortick" userId="167978f5-7f40-4909-85d5-d4149554ad4e" providerId="ADAL" clId="{908EA4DC-2093-4EFD-B521-D1F2649AB0DF}" dt="2023-10-05T12:08:55.252" v="2541" actId="478"/>
          <ac:picMkLst>
            <pc:docMk/>
            <pc:sldMk cId="1081992034" sldId="4635"/>
            <ac:picMk id="5" creationId="{B49C4803-689E-9A02-728C-34D6D98EA598}"/>
          </ac:picMkLst>
        </pc:picChg>
        <pc:picChg chg="add mod ord">
          <ac:chgData name="Yoel Kortick" userId="167978f5-7f40-4909-85d5-d4149554ad4e" providerId="ADAL" clId="{908EA4DC-2093-4EFD-B521-D1F2649AB0DF}" dt="2023-10-05T12:10:49.637" v="2549" actId="167"/>
          <ac:picMkLst>
            <pc:docMk/>
            <pc:sldMk cId="1081992034" sldId="4635"/>
            <ac:picMk id="7" creationId="{C9DC63D0-B6B3-6B7B-379A-931CA98988CA}"/>
          </ac:picMkLst>
        </pc:picChg>
        <pc:cxnChg chg="add">
          <ac:chgData name="Yoel Kortick" userId="167978f5-7f40-4909-85d5-d4149554ad4e" providerId="ADAL" clId="{908EA4DC-2093-4EFD-B521-D1F2649AB0DF}" dt="2023-10-05T12:11:24.489" v="2584" actId="11529"/>
          <ac:cxnSpMkLst>
            <pc:docMk/>
            <pc:sldMk cId="1081992034" sldId="4635"/>
            <ac:cxnSpMk id="10" creationId="{D2B15783-B846-AFB3-F33C-1AC4373275DB}"/>
          </ac:cxnSpMkLst>
        </pc:cxnChg>
      </pc:sldChg>
      <pc:sldChg chg="addSp delSp modSp mod">
        <pc:chgData name="Yoel Kortick" userId="167978f5-7f40-4909-85d5-d4149554ad4e" providerId="ADAL" clId="{908EA4DC-2093-4EFD-B521-D1F2649AB0DF}" dt="2023-10-05T12:13:11.370" v="2681" actId="208"/>
        <pc:sldMkLst>
          <pc:docMk/>
          <pc:sldMk cId="2712197197" sldId="4636"/>
        </pc:sldMkLst>
        <pc:spChg chg="mod">
          <ac:chgData name="Yoel Kortick" userId="167978f5-7f40-4909-85d5-d4149554ad4e" providerId="ADAL" clId="{908EA4DC-2093-4EFD-B521-D1F2649AB0DF}" dt="2023-10-05T11:59:14.905" v="1964"/>
          <ac:spMkLst>
            <pc:docMk/>
            <pc:sldMk cId="2712197197" sldId="4636"/>
            <ac:spMk id="3" creationId="{4FC18B40-6547-41EC-8A0E-1C8F40E0A42F}"/>
          </ac:spMkLst>
        </pc:spChg>
        <pc:spChg chg="del">
          <ac:chgData name="Yoel Kortick" userId="167978f5-7f40-4909-85d5-d4149554ad4e" providerId="ADAL" clId="{908EA4DC-2093-4EFD-B521-D1F2649AB0DF}" dt="2023-10-05T12:12:18.432" v="2589" actId="478"/>
          <ac:spMkLst>
            <pc:docMk/>
            <pc:sldMk cId="2712197197" sldId="4636"/>
            <ac:spMk id="4" creationId="{76BE7AB8-528A-4254-8CB2-E61AC68FA88F}"/>
          </ac:spMkLst>
        </pc:spChg>
        <pc:spChg chg="del">
          <ac:chgData name="Yoel Kortick" userId="167978f5-7f40-4909-85d5-d4149554ad4e" providerId="ADAL" clId="{908EA4DC-2093-4EFD-B521-D1F2649AB0DF}" dt="2023-10-05T12:12:15.110" v="2587" actId="478"/>
          <ac:spMkLst>
            <pc:docMk/>
            <pc:sldMk cId="2712197197" sldId="4636"/>
            <ac:spMk id="6" creationId="{A4C0AC31-24DC-6B5B-488B-4A1A9B1F8BEB}"/>
          </ac:spMkLst>
        </pc:spChg>
        <pc:spChg chg="del">
          <ac:chgData name="Yoel Kortick" userId="167978f5-7f40-4909-85d5-d4149554ad4e" providerId="ADAL" clId="{908EA4DC-2093-4EFD-B521-D1F2649AB0DF}" dt="2023-10-05T12:12:16.521" v="2588" actId="478"/>
          <ac:spMkLst>
            <pc:docMk/>
            <pc:sldMk cId="2712197197" sldId="4636"/>
            <ac:spMk id="7" creationId="{139BAD97-68FA-984E-9451-D5F6967AE849}"/>
          </ac:spMkLst>
        </pc:spChg>
        <pc:spChg chg="del">
          <ac:chgData name="Yoel Kortick" userId="167978f5-7f40-4909-85d5-d4149554ad4e" providerId="ADAL" clId="{908EA4DC-2093-4EFD-B521-D1F2649AB0DF}" dt="2023-10-05T12:12:25.766" v="2593" actId="478"/>
          <ac:spMkLst>
            <pc:docMk/>
            <pc:sldMk cId="2712197197" sldId="4636"/>
            <ac:spMk id="8" creationId="{9FBD7E80-30F8-31A5-1F4D-49E7845F62DB}"/>
          </ac:spMkLst>
        </pc:spChg>
        <pc:spChg chg="add del mod">
          <ac:chgData name="Yoel Kortick" userId="167978f5-7f40-4909-85d5-d4149554ad4e" providerId="ADAL" clId="{908EA4DC-2093-4EFD-B521-D1F2649AB0DF}" dt="2023-10-05T12:12:19.308" v="2590" actId="478"/>
          <ac:spMkLst>
            <pc:docMk/>
            <pc:sldMk cId="2712197197" sldId="4636"/>
            <ac:spMk id="9" creationId="{4798166C-A72F-A344-7D02-913677F921D7}"/>
          </ac:spMkLst>
        </pc:spChg>
        <pc:spChg chg="add mod">
          <ac:chgData name="Yoel Kortick" userId="167978f5-7f40-4909-85d5-d4149554ad4e" providerId="ADAL" clId="{908EA4DC-2093-4EFD-B521-D1F2649AB0DF}" dt="2023-10-05T12:13:06.130" v="2680" actId="20577"/>
          <ac:spMkLst>
            <pc:docMk/>
            <pc:sldMk cId="2712197197" sldId="4636"/>
            <ac:spMk id="13" creationId="{B3B709B4-1FF1-A746-F9C1-EF13977B937B}"/>
          </ac:spMkLst>
        </pc:spChg>
        <pc:picChg chg="del">
          <ac:chgData name="Yoel Kortick" userId="167978f5-7f40-4909-85d5-d4149554ad4e" providerId="ADAL" clId="{908EA4DC-2093-4EFD-B521-D1F2649AB0DF}" dt="2023-10-05T12:12:10.793" v="2585" actId="478"/>
          <ac:picMkLst>
            <pc:docMk/>
            <pc:sldMk cId="2712197197" sldId="4636"/>
            <ac:picMk id="5" creationId="{E4245625-D298-D8BC-5D52-7EBA1AD7D9BE}"/>
          </ac:picMkLst>
        </pc:picChg>
        <pc:picChg chg="add mod">
          <ac:chgData name="Yoel Kortick" userId="167978f5-7f40-4909-85d5-d4149554ad4e" providerId="ADAL" clId="{908EA4DC-2093-4EFD-B521-D1F2649AB0DF}" dt="2023-10-05T12:13:11.370" v="2681" actId="208"/>
          <ac:picMkLst>
            <pc:docMk/>
            <pc:sldMk cId="2712197197" sldId="4636"/>
            <ac:picMk id="12" creationId="{F70D0348-8FD6-CC73-D2CA-5443B2005E32}"/>
          </ac:picMkLst>
        </pc:picChg>
        <pc:cxnChg chg="del">
          <ac:chgData name="Yoel Kortick" userId="167978f5-7f40-4909-85d5-d4149554ad4e" providerId="ADAL" clId="{908EA4DC-2093-4EFD-B521-D1F2649AB0DF}" dt="2023-10-05T12:12:14.140" v="2586" actId="478"/>
          <ac:cxnSpMkLst>
            <pc:docMk/>
            <pc:sldMk cId="2712197197" sldId="4636"/>
            <ac:cxnSpMk id="10" creationId="{E8816737-9D28-2029-83D2-8D97169A0B71}"/>
          </ac:cxnSpMkLst>
        </pc:cxnChg>
      </pc:sldChg>
      <pc:sldChg chg="del">
        <pc:chgData name="Yoel Kortick" userId="167978f5-7f40-4909-85d5-d4149554ad4e" providerId="ADAL" clId="{908EA4DC-2093-4EFD-B521-D1F2649AB0DF}" dt="2023-10-05T12:13:22.042" v="2682" actId="47"/>
        <pc:sldMkLst>
          <pc:docMk/>
          <pc:sldMk cId="2068437689" sldId="4637"/>
        </pc:sldMkLst>
      </pc:sldChg>
      <pc:sldChg chg="del">
        <pc:chgData name="Yoel Kortick" userId="167978f5-7f40-4909-85d5-d4149554ad4e" providerId="ADAL" clId="{908EA4DC-2093-4EFD-B521-D1F2649AB0DF}" dt="2023-10-05T12:13:22.042" v="2682" actId="47"/>
        <pc:sldMkLst>
          <pc:docMk/>
          <pc:sldMk cId="2785752234" sldId="4638"/>
        </pc:sldMkLst>
      </pc:sldChg>
      <pc:sldChg chg="del">
        <pc:chgData name="Yoel Kortick" userId="167978f5-7f40-4909-85d5-d4149554ad4e" providerId="ADAL" clId="{908EA4DC-2093-4EFD-B521-D1F2649AB0DF}" dt="2023-10-05T12:13:22.042" v="2682" actId="47"/>
        <pc:sldMkLst>
          <pc:docMk/>
          <pc:sldMk cId="593385012" sldId="4639"/>
        </pc:sldMkLst>
      </pc:sldChg>
      <pc:sldChg chg="del">
        <pc:chgData name="Yoel Kortick" userId="167978f5-7f40-4909-85d5-d4149554ad4e" providerId="ADAL" clId="{908EA4DC-2093-4EFD-B521-D1F2649AB0DF}" dt="2023-10-05T12:13:22.042" v="2682" actId="47"/>
        <pc:sldMkLst>
          <pc:docMk/>
          <pc:sldMk cId="393772553" sldId="4640"/>
        </pc:sldMkLst>
      </pc:sldChg>
      <pc:sldChg chg="del">
        <pc:chgData name="Yoel Kortick" userId="167978f5-7f40-4909-85d5-d4149554ad4e" providerId="ADAL" clId="{908EA4DC-2093-4EFD-B521-D1F2649AB0DF}" dt="2023-10-05T12:13:22.042" v="2682" actId="47"/>
        <pc:sldMkLst>
          <pc:docMk/>
          <pc:sldMk cId="3817486084" sldId="4641"/>
        </pc:sldMkLst>
      </pc:sldChg>
      <pc:sldChg chg="modSp mod">
        <pc:chgData name="Yoel Kortick" userId="167978f5-7f40-4909-85d5-d4149554ad4e" providerId="ADAL" clId="{908EA4DC-2093-4EFD-B521-D1F2649AB0DF}" dt="2023-10-05T11:12:42.061" v="445" actId="20577"/>
        <pc:sldMkLst>
          <pc:docMk/>
          <pc:sldMk cId="1930429549" sldId="4643"/>
        </pc:sldMkLst>
        <pc:spChg chg="mod">
          <ac:chgData name="Yoel Kortick" userId="167978f5-7f40-4909-85d5-d4149554ad4e" providerId="ADAL" clId="{908EA4DC-2093-4EFD-B521-D1F2649AB0DF}" dt="2023-10-05T11:12:42.061" v="445" actId="20577"/>
          <ac:spMkLst>
            <pc:docMk/>
            <pc:sldMk cId="1930429549" sldId="4643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908EA4DC-2093-4EFD-B521-D1F2649AB0DF}" dt="2023-10-05T11:14:59.634" v="542" actId="12"/>
        <pc:sldMkLst>
          <pc:docMk/>
          <pc:sldMk cId="319442722" sldId="4644"/>
        </pc:sldMkLst>
        <pc:spChg chg="mod">
          <ac:chgData name="Yoel Kortick" userId="167978f5-7f40-4909-85d5-d4149554ad4e" providerId="ADAL" clId="{908EA4DC-2093-4EFD-B521-D1F2649AB0DF}" dt="2023-10-05T11:14:59.634" v="542" actId="12"/>
          <ac:spMkLst>
            <pc:docMk/>
            <pc:sldMk cId="319442722" sldId="4644"/>
            <ac:spMk id="4" creationId="{2490F34D-A7E2-4EA9-8B1A-78371A1F1CD1}"/>
          </ac:spMkLst>
        </pc:spChg>
      </pc:sldChg>
      <pc:sldChg chg="add del">
        <pc:chgData name="Yoel Kortick" userId="167978f5-7f40-4909-85d5-d4149554ad4e" providerId="ADAL" clId="{908EA4DC-2093-4EFD-B521-D1F2649AB0DF}" dt="2023-10-05T11:30:05.544" v="1049" actId="47"/>
        <pc:sldMkLst>
          <pc:docMk/>
          <pc:sldMk cId="1080876254" sldId="4645"/>
        </pc:sldMkLst>
      </pc:sldChg>
      <pc:sldChg chg="addSp delSp modSp add mod">
        <pc:chgData name="Yoel Kortick" userId="167978f5-7f40-4909-85d5-d4149554ad4e" providerId="ADAL" clId="{908EA4DC-2093-4EFD-B521-D1F2649AB0DF}" dt="2023-10-05T11:29:54.977" v="1048" actId="1036"/>
        <pc:sldMkLst>
          <pc:docMk/>
          <pc:sldMk cId="190108285" sldId="4646"/>
        </pc:sldMkLst>
        <pc:spChg chg="mod">
          <ac:chgData name="Yoel Kortick" userId="167978f5-7f40-4909-85d5-d4149554ad4e" providerId="ADAL" clId="{908EA4DC-2093-4EFD-B521-D1F2649AB0DF}" dt="2023-10-05T11:29:31.859" v="1044" actId="404"/>
          <ac:spMkLst>
            <pc:docMk/>
            <pc:sldMk cId="190108285" sldId="4646"/>
            <ac:spMk id="10" creationId="{C0A82EDB-C1E7-237A-4292-4D2D15B7DAE7}"/>
          </ac:spMkLst>
        </pc:spChg>
        <pc:spChg chg="mod">
          <ac:chgData name="Yoel Kortick" userId="167978f5-7f40-4909-85d5-d4149554ad4e" providerId="ADAL" clId="{908EA4DC-2093-4EFD-B521-D1F2649AB0DF}" dt="2023-10-05T11:29:54.977" v="1048" actId="1036"/>
          <ac:spMkLst>
            <pc:docMk/>
            <pc:sldMk cId="190108285" sldId="4646"/>
            <ac:spMk id="11" creationId="{A104C509-A41A-7D50-2550-1CAEB54A1721}"/>
          </ac:spMkLst>
        </pc:spChg>
        <pc:spChg chg="del">
          <ac:chgData name="Yoel Kortick" userId="167978f5-7f40-4909-85d5-d4149554ad4e" providerId="ADAL" clId="{908EA4DC-2093-4EFD-B521-D1F2649AB0DF}" dt="2023-10-05T11:27:01.064" v="872" actId="478"/>
          <ac:spMkLst>
            <pc:docMk/>
            <pc:sldMk cId="190108285" sldId="4646"/>
            <ac:spMk id="12" creationId="{E27190DF-8020-6C49-D996-B1817D254468}"/>
          </ac:spMkLst>
        </pc:spChg>
        <pc:spChg chg="mod">
          <ac:chgData name="Yoel Kortick" userId="167978f5-7f40-4909-85d5-d4149554ad4e" providerId="ADAL" clId="{908EA4DC-2093-4EFD-B521-D1F2649AB0DF}" dt="2023-10-05T11:29:54.977" v="1048" actId="1036"/>
          <ac:spMkLst>
            <pc:docMk/>
            <pc:sldMk cId="190108285" sldId="4646"/>
            <ac:spMk id="13" creationId="{761B6BD9-1EAD-11B0-9A31-62D1523EDF1D}"/>
          </ac:spMkLst>
        </pc:spChg>
        <pc:picChg chg="add mod ord">
          <ac:chgData name="Yoel Kortick" userId="167978f5-7f40-4909-85d5-d4149554ad4e" providerId="ADAL" clId="{908EA4DC-2093-4EFD-B521-D1F2649AB0DF}" dt="2023-10-05T11:29:54.977" v="1048" actId="1036"/>
          <ac:picMkLst>
            <pc:docMk/>
            <pc:sldMk cId="190108285" sldId="4646"/>
            <ac:picMk id="4" creationId="{BFF1D315-98A7-0F22-650B-922A39E4B85C}"/>
          </ac:picMkLst>
        </pc:picChg>
        <pc:picChg chg="del">
          <ac:chgData name="Yoel Kortick" userId="167978f5-7f40-4909-85d5-d4149554ad4e" providerId="ADAL" clId="{908EA4DC-2093-4EFD-B521-D1F2649AB0DF}" dt="2023-10-05T11:24:41.993" v="753" actId="478"/>
          <ac:picMkLst>
            <pc:docMk/>
            <pc:sldMk cId="190108285" sldId="4646"/>
            <ac:picMk id="9" creationId="{FB3FD2DF-BD05-8949-8DB1-3529D24F490D}"/>
          </ac:picMkLst>
        </pc:picChg>
      </pc:sldChg>
      <pc:sldChg chg="addSp delSp modSp add mod">
        <pc:chgData name="Yoel Kortick" userId="167978f5-7f40-4909-85d5-d4149554ad4e" providerId="ADAL" clId="{908EA4DC-2093-4EFD-B521-D1F2649AB0DF}" dt="2023-10-05T11:28:47.894" v="1007" actId="208"/>
        <pc:sldMkLst>
          <pc:docMk/>
          <pc:sldMk cId="1507504102" sldId="4647"/>
        </pc:sldMkLst>
        <pc:spChg chg="add mod">
          <ac:chgData name="Yoel Kortick" userId="167978f5-7f40-4909-85d5-d4149554ad4e" providerId="ADAL" clId="{908EA4DC-2093-4EFD-B521-D1F2649AB0DF}" dt="2023-10-05T11:27:40.628" v="895" actId="14100"/>
          <ac:spMkLst>
            <pc:docMk/>
            <pc:sldMk cId="1507504102" sldId="4647"/>
            <ac:spMk id="6" creationId="{77A1FDF6-821F-4188-38E9-1C91C3DE6B09}"/>
          </ac:spMkLst>
        </pc:spChg>
        <pc:spChg chg="add mod">
          <ac:chgData name="Yoel Kortick" userId="167978f5-7f40-4909-85d5-d4149554ad4e" providerId="ADAL" clId="{908EA4DC-2093-4EFD-B521-D1F2649AB0DF}" dt="2023-10-05T11:27:50.264" v="923" actId="14100"/>
          <ac:spMkLst>
            <pc:docMk/>
            <pc:sldMk cId="1507504102" sldId="4647"/>
            <ac:spMk id="7" creationId="{5683DFE0-7FDB-E395-47F8-355CA2E64AD5}"/>
          </ac:spMkLst>
        </pc:spChg>
        <pc:spChg chg="add mod">
          <ac:chgData name="Yoel Kortick" userId="167978f5-7f40-4909-85d5-d4149554ad4e" providerId="ADAL" clId="{908EA4DC-2093-4EFD-B521-D1F2649AB0DF}" dt="2023-10-05T11:28:43.983" v="1006" actId="20577"/>
          <ac:spMkLst>
            <pc:docMk/>
            <pc:sldMk cId="1507504102" sldId="4647"/>
            <ac:spMk id="8" creationId="{3EEEBB2F-4888-922D-B01F-1E6749314137}"/>
          </ac:spMkLst>
        </pc:spChg>
        <pc:spChg chg="del">
          <ac:chgData name="Yoel Kortick" userId="167978f5-7f40-4909-85d5-d4149554ad4e" providerId="ADAL" clId="{908EA4DC-2093-4EFD-B521-D1F2649AB0DF}" dt="2023-10-05T11:27:08.171" v="874" actId="478"/>
          <ac:spMkLst>
            <pc:docMk/>
            <pc:sldMk cId="1507504102" sldId="4647"/>
            <ac:spMk id="10" creationId="{C0A82EDB-C1E7-237A-4292-4D2D15B7DAE7}"/>
          </ac:spMkLst>
        </pc:spChg>
        <pc:spChg chg="mod">
          <ac:chgData name="Yoel Kortick" userId="167978f5-7f40-4909-85d5-d4149554ad4e" providerId="ADAL" clId="{908EA4DC-2093-4EFD-B521-D1F2649AB0DF}" dt="2023-10-05T11:27:30.738" v="882" actId="1038"/>
          <ac:spMkLst>
            <pc:docMk/>
            <pc:sldMk cId="1507504102" sldId="4647"/>
            <ac:spMk id="11" creationId="{A104C509-A41A-7D50-2550-1CAEB54A1721}"/>
          </ac:spMkLst>
        </pc:spChg>
        <pc:spChg chg="del">
          <ac:chgData name="Yoel Kortick" userId="167978f5-7f40-4909-85d5-d4149554ad4e" providerId="ADAL" clId="{908EA4DC-2093-4EFD-B521-D1F2649AB0DF}" dt="2023-10-05T11:27:57.992" v="925" actId="478"/>
          <ac:spMkLst>
            <pc:docMk/>
            <pc:sldMk cId="1507504102" sldId="4647"/>
            <ac:spMk id="12" creationId="{E27190DF-8020-6C49-D996-B1817D254468}"/>
          </ac:spMkLst>
        </pc:spChg>
        <pc:spChg chg="del">
          <ac:chgData name="Yoel Kortick" userId="167978f5-7f40-4909-85d5-d4149554ad4e" providerId="ADAL" clId="{908EA4DC-2093-4EFD-B521-D1F2649AB0DF}" dt="2023-10-05T11:27:59.614" v="926" actId="478"/>
          <ac:spMkLst>
            <pc:docMk/>
            <pc:sldMk cId="1507504102" sldId="4647"/>
            <ac:spMk id="13" creationId="{761B6BD9-1EAD-11B0-9A31-62D1523EDF1D}"/>
          </ac:spMkLst>
        </pc:spChg>
        <pc:picChg chg="del">
          <ac:chgData name="Yoel Kortick" userId="167978f5-7f40-4909-85d5-d4149554ad4e" providerId="ADAL" clId="{908EA4DC-2093-4EFD-B521-D1F2649AB0DF}" dt="2023-10-05T11:26:50.998" v="870" actId="478"/>
          <ac:picMkLst>
            <pc:docMk/>
            <pc:sldMk cId="1507504102" sldId="4647"/>
            <ac:picMk id="4" creationId="{BFF1D315-98A7-0F22-650B-922A39E4B85C}"/>
          </ac:picMkLst>
        </pc:picChg>
        <pc:picChg chg="add mod ord">
          <ac:chgData name="Yoel Kortick" userId="167978f5-7f40-4909-85d5-d4149554ad4e" providerId="ADAL" clId="{908EA4DC-2093-4EFD-B521-D1F2649AB0DF}" dt="2023-10-05T11:28:47.894" v="1007" actId="208"/>
          <ac:picMkLst>
            <pc:docMk/>
            <pc:sldMk cId="1507504102" sldId="4647"/>
            <ac:picMk id="5" creationId="{A8E381AC-EDF1-6A33-025A-6502F7490E85}"/>
          </ac:picMkLst>
        </pc:picChg>
      </pc:sldChg>
      <pc:sldChg chg="addSp delSp modSp add mod">
        <pc:chgData name="Yoel Kortick" userId="167978f5-7f40-4909-85d5-d4149554ad4e" providerId="ADAL" clId="{908EA4DC-2093-4EFD-B521-D1F2649AB0DF}" dt="2023-10-05T11:40:23.597" v="1292" actId="208"/>
        <pc:sldMkLst>
          <pc:docMk/>
          <pc:sldMk cId="2180842432" sldId="4648"/>
        </pc:sldMkLst>
        <pc:spChg chg="mod">
          <ac:chgData name="Yoel Kortick" userId="167978f5-7f40-4909-85d5-d4149554ad4e" providerId="ADAL" clId="{908EA4DC-2093-4EFD-B521-D1F2649AB0DF}" dt="2023-10-05T11:38:08.901" v="1268" actId="20577"/>
          <ac:spMkLst>
            <pc:docMk/>
            <pc:sldMk cId="2180842432" sldId="4648"/>
            <ac:spMk id="4" creationId="{76BE7AB8-528A-4254-8CB2-E61AC68FA88F}"/>
          </ac:spMkLst>
        </pc:spChg>
        <pc:spChg chg="mod">
          <ac:chgData name="Yoel Kortick" userId="167978f5-7f40-4909-85d5-d4149554ad4e" providerId="ADAL" clId="{908EA4DC-2093-4EFD-B521-D1F2649AB0DF}" dt="2023-10-05T11:40:21.406" v="1291" actId="14100"/>
          <ac:spMkLst>
            <pc:docMk/>
            <pc:sldMk cId="2180842432" sldId="4648"/>
            <ac:spMk id="6" creationId="{BFA37DD1-A13B-FB5D-83AE-E0B629EC116C}"/>
          </ac:spMkLst>
        </pc:spChg>
        <pc:picChg chg="add del">
          <ac:chgData name="Yoel Kortick" userId="167978f5-7f40-4909-85d5-d4149554ad4e" providerId="ADAL" clId="{908EA4DC-2093-4EFD-B521-D1F2649AB0DF}" dt="2023-10-05T11:39:20.860" v="1270" actId="478"/>
          <ac:picMkLst>
            <pc:docMk/>
            <pc:sldMk cId="2180842432" sldId="4648"/>
            <ac:picMk id="5" creationId="{62AD2F46-B6DA-06E2-F9E5-782B87C21684}"/>
          </ac:picMkLst>
        </pc:picChg>
        <pc:picChg chg="del">
          <ac:chgData name="Yoel Kortick" userId="167978f5-7f40-4909-85d5-d4149554ad4e" providerId="ADAL" clId="{908EA4DC-2093-4EFD-B521-D1F2649AB0DF}" dt="2023-10-05T11:40:01.037" v="1271" actId="478"/>
          <ac:picMkLst>
            <pc:docMk/>
            <pc:sldMk cId="2180842432" sldId="4648"/>
            <ac:picMk id="7" creationId="{04118277-280D-30C0-6195-6379A0A6821A}"/>
          </ac:picMkLst>
        </pc:picChg>
        <pc:picChg chg="add mod ord">
          <ac:chgData name="Yoel Kortick" userId="167978f5-7f40-4909-85d5-d4149554ad4e" providerId="ADAL" clId="{908EA4DC-2093-4EFD-B521-D1F2649AB0DF}" dt="2023-10-05T11:40:23.597" v="1292" actId="208"/>
          <ac:picMkLst>
            <pc:docMk/>
            <pc:sldMk cId="2180842432" sldId="4648"/>
            <ac:picMk id="9" creationId="{63722892-614D-1833-87D3-636745E536EC}"/>
          </ac:picMkLst>
        </pc:picChg>
      </pc:sldChg>
      <pc:sldChg chg="addSp delSp modSp add mod">
        <pc:chgData name="Yoel Kortick" userId="167978f5-7f40-4909-85d5-d4149554ad4e" providerId="ADAL" clId="{908EA4DC-2093-4EFD-B521-D1F2649AB0DF}" dt="2023-10-05T11:46:19.257" v="1518" actId="167"/>
        <pc:sldMkLst>
          <pc:docMk/>
          <pc:sldMk cId="496875357" sldId="4649"/>
        </pc:sldMkLst>
        <pc:spChg chg="mod">
          <ac:chgData name="Yoel Kortick" userId="167978f5-7f40-4909-85d5-d4149554ad4e" providerId="ADAL" clId="{908EA4DC-2093-4EFD-B521-D1F2649AB0DF}" dt="2023-10-05T11:46:12.337" v="1517" actId="20577"/>
          <ac:spMkLst>
            <pc:docMk/>
            <pc:sldMk cId="496875357" sldId="4649"/>
            <ac:spMk id="4" creationId="{76BE7AB8-528A-4254-8CB2-E61AC68FA88F}"/>
          </ac:spMkLst>
        </pc:spChg>
        <pc:spChg chg="mod">
          <ac:chgData name="Yoel Kortick" userId="167978f5-7f40-4909-85d5-d4149554ad4e" providerId="ADAL" clId="{908EA4DC-2093-4EFD-B521-D1F2649AB0DF}" dt="2023-10-05T11:45:48.990" v="1509" actId="1035"/>
          <ac:spMkLst>
            <pc:docMk/>
            <pc:sldMk cId="496875357" sldId="4649"/>
            <ac:spMk id="6" creationId="{BFA37DD1-A13B-FB5D-83AE-E0B629EC116C}"/>
          </ac:spMkLst>
        </pc:spChg>
        <pc:picChg chg="add mod ord">
          <ac:chgData name="Yoel Kortick" userId="167978f5-7f40-4909-85d5-d4149554ad4e" providerId="ADAL" clId="{908EA4DC-2093-4EFD-B521-D1F2649AB0DF}" dt="2023-10-05T11:46:19.257" v="1518" actId="167"/>
          <ac:picMkLst>
            <pc:docMk/>
            <pc:sldMk cId="496875357" sldId="4649"/>
            <ac:picMk id="5" creationId="{D92DFACA-BAEE-A05A-EF03-79FF3FD7144B}"/>
          </ac:picMkLst>
        </pc:picChg>
        <pc:picChg chg="del">
          <ac:chgData name="Yoel Kortick" userId="167978f5-7f40-4909-85d5-d4149554ad4e" providerId="ADAL" clId="{908EA4DC-2093-4EFD-B521-D1F2649AB0DF}" dt="2023-10-05T11:44:50.912" v="1294" actId="478"/>
          <ac:picMkLst>
            <pc:docMk/>
            <pc:sldMk cId="496875357" sldId="4649"/>
            <ac:picMk id="9" creationId="{63722892-614D-1833-87D3-636745E536EC}"/>
          </ac:picMkLst>
        </pc:picChg>
      </pc:sldChg>
      <pc:sldChg chg="addSp delSp modSp add mod">
        <pc:chgData name="Yoel Kortick" userId="167978f5-7f40-4909-85d5-d4149554ad4e" providerId="ADAL" clId="{908EA4DC-2093-4EFD-B521-D1F2649AB0DF}" dt="2023-10-05T11:47:34.787" v="1555" actId="208"/>
        <pc:sldMkLst>
          <pc:docMk/>
          <pc:sldMk cId="3927838771" sldId="4650"/>
        </pc:sldMkLst>
        <pc:spChg chg="mod">
          <ac:chgData name="Yoel Kortick" userId="167978f5-7f40-4909-85d5-d4149554ad4e" providerId="ADAL" clId="{908EA4DC-2093-4EFD-B521-D1F2649AB0DF}" dt="2023-10-05T11:47:11.398" v="1537" actId="27636"/>
          <ac:spMkLst>
            <pc:docMk/>
            <pc:sldMk cId="3927838771" sldId="4650"/>
            <ac:spMk id="4" creationId="{76BE7AB8-528A-4254-8CB2-E61AC68FA88F}"/>
          </ac:spMkLst>
        </pc:spChg>
        <pc:spChg chg="del">
          <ac:chgData name="Yoel Kortick" userId="167978f5-7f40-4909-85d5-d4149554ad4e" providerId="ADAL" clId="{908EA4DC-2093-4EFD-B521-D1F2649AB0DF}" dt="2023-10-05T11:47:30.812" v="1554" actId="478"/>
          <ac:spMkLst>
            <pc:docMk/>
            <pc:sldMk cId="3927838771" sldId="4650"/>
            <ac:spMk id="6" creationId="{BFA37DD1-A13B-FB5D-83AE-E0B629EC116C}"/>
          </ac:spMkLst>
        </pc:spChg>
        <pc:picChg chg="del">
          <ac:chgData name="Yoel Kortick" userId="167978f5-7f40-4909-85d5-d4149554ad4e" providerId="ADAL" clId="{908EA4DC-2093-4EFD-B521-D1F2649AB0DF}" dt="2023-10-05T11:47:13.535" v="1538" actId="478"/>
          <ac:picMkLst>
            <pc:docMk/>
            <pc:sldMk cId="3927838771" sldId="4650"/>
            <ac:picMk id="5" creationId="{D92DFACA-BAEE-A05A-EF03-79FF3FD7144B}"/>
          </ac:picMkLst>
        </pc:picChg>
        <pc:picChg chg="add mod ord">
          <ac:chgData name="Yoel Kortick" userId="167978f5-7f40-4909-85d5-d4149554ad4e" providerId="ADAL" clId="{908EA4DC-2093-4EFD-B521-D1F2649AB0DF}" dt="2023-10-05T11:47:34.787" v="1555" actId="208"/>
          <ac:picMkLst>
            <pc:docMk/>
            <pc:sldMk cId="3927838771" sldId="4650"/>
            <ac:picMk id="7" creationId="{B2F80692-BEFD-22DE-02E5-5822DBADCB0E}"/>
          </ac:picMkLst>
        </pc:picChg>
      </pc:sldChg>
      <pc:sldChg chg="addSp delSp modSp add mod">
        <pc:chgData name="Yoel Kortick" userId="167978f5-7f40-4909-85d5-d4149554ad4e" providerId="ADAL" clId="{908EA4DC-2093-4EFD-B521-D1F2649AB0DF}" dt="2023-10-05T12:06:38.862" v="2362" actId="208"/>
        <pc:sldMkLst>
          <pc:docMk/>
          <pc:sldMk cId="1571184044" sldId="4651"/>
        </pc:sldMkLst>
        <pc:spChg chg="mod">
          <ac:chgData name="Yoel Kortick" userId="167978f5-7f40-4909-85d5-d4149554ad4e" providerId="ADAL" clId="{908EA4DC-2093-4EFD-B521-D1F2649AB0DF}" dt="2023-10-05T11:52:01.821" v="1802" actId="20577"/>
          <ac:spMkLst>
            <pc:docMk/>
            <pc:sldMk cId="1571184044" sldId="4651"/>
            <ac:spMk id="4" creationId="{76BE7AB8-528A-4254-8CB2-E61AC68FA88F}"/>
          </ac:spMkLst>
        </pc:spChg>
        <pc:picChg chg="add del mod">
          <ac:chgData name="Yoel Kortick" userId="167978f5-7f40-4909-85d5-d4149554ad4e" providerId="ADAL" clId="{908EA4DC-2093-4EFD-B521-D1F2649AB0DF}" dt="2023-10-05T12:06:31.534" v="2358" actId="478"/>
          <ac:picMkLst>
            <pc:docMk/>
            <pc:sldMk cId="1571184044" sldId="4651"/>
            <ac:picMk id="5" creationId="{B9A59163-97B2-F218-5E68-569534DDBDF7}"/>
          </ac:picMkLst>
        </pc:picChg>
        <pc:picChg chg="del">
          <ac:chgData name="Yoel Kortick" userId="167978f5-7f40-4909-85d5-d4149554ad4e" providerId="ADAL" clId="{908EA4DC-2093-4EFD-B521-D1F2649AB0DF}" dt="2023-10-05T11:49:43.445" v="1557" actId="478"/>
          <ac:picMkLst>
            <pc:docMk/>
            <pc:sldMk cId="1571184044" sldId="4651"/>
            <ac:picMk id="7" creationId="{B2F80692-BEFD-22DE-02E5-5822DBADCB0E}"/>
          </ac:picMkLst>
        </pc:picChg>
        <pc:picChg chg="add mod">
          <ac:chgData name="Yoel Kortick" userId="167978f5-7f40-4909-85d5-d4149554ad4e" providerId="ADAL" clId="{908EA4DC-2093-4EFD-B521-D1F2649AB0DF}" dt="2023-10-05T12:06:38.862" v="2362" actId="208"/>
          <ac:picMkLst>
            <pc:docMk/>
            <pc:sldMk cId="1571184044" sldId="4651"/>
            <ac:picMk id="8" creationId="{84637117-390E-C4AB-83F0-F0A14413CCCD}"/>
          </ac:picMkLst>
        </pc:picChg>
      </pc:sldChg>
      <pc:sldChg chg="addSp delSp modSp add mod">
        <pc:chgData name="Yoel Kortick" userId="167978f5-7f40-4909-85d5-d4149554ad4e" providerId="ADAL" clId="{908EA4DC-2093-4EFD-B521-D1F2649AB0DF}" dt="2023-10-05T11:56:11.318" v="1861" actId="208"/>
        <pc:sldMkLst>
          <pc:docMk/>
          <pc:sldMk cId="1206451021" sldId="4652"/>
        </pc:sldMkLst>
        <pc:spChg chg="mod">
          <ac:chgData name="Yoel Kortick" userId="167978f5-7f40-4909-85d5-d4149554ad4e" providerId="ADAL" clId="{908EA4DC-2093-4EFD-B521-D1F2649AB0DF}" dt="2023-10-05T11:53:08.396" v="1845" actId="6549"/>
          <ac:spMkLst>
            <pc:docMk/>
            <pc:sldMk cId="1206451021" sldId="4652"/>
            <ac:spMk id="4" creationId="{76BE7AB8-528A-4254-8CB2-E61AC68FA88F}"/>
          </ac:spMkLst>
        </pc:spChg>
        <pc:picChg chg="add mod ord">
          <ac:chgData name="Yoel Kortick" userId="167978f5-7f40-4909-85d5-d4149554ad4e" providerId="ADAL" clId="{908EA4DC-2093-4EFD-B521-D1F2649AB0DF}" dt="2023-10-05T11:56:11.318" v="1861" actId="208"/>
          <ac:picMkLst>
            <pc:docMk/>
            <pc:sldMk cId="1206451021" sldId="4652"/>
            <ac:picMk id="5" creationId="{0FD7F56E-6B8B-3268-8BED-7026F011A8DA}"/>
          </ac:picMkLst>
        </pc:picChg>
        <pc:picChg chg="del">
          <ac:chgData name="Yoel Kortick" userId="167978f5-7f40-4909-85d5-d4149554ad4e" providerId="ADAL" clId="{908EA4DC-2093-4EFD-B521-D1F2649AB0DF}" dt="2023-10-05T11:53:31.753" v="1846" actId="478"/>
          <ac:picMkLst>
            <pc:docMk/>
            <pc:sldMk cId="1206451021" sldId="4652"/>
            <ac:picMk id="9" creationId="{63722892-614D-1833-87D3-636745E536EC}"/>
          </ac:picMkLst>
        </pc:picChg>
      </pc:sldChg>
      <pc:sldChg chg="addSp delSp modSp add mod">
        <pc:chgData name="Yoel Kortick" userId="167978f5-7f40-4909-85d5-d4149554ad4e" providerId="ADAL" clId="{908EA4DC-2093-4EFD-B521-D1F2649AB0DF}" dt="2023-10-05T11:55:10.511" v="1856" actId="208"/>
        <pc:sldMkLst>
          <pc:docMk/>
          <pc:sldMk cId="3781012921" sldId="4653"/>
        </pc:sldMkLst>
        <pc:spChg chg="mod">
          <ac:chgData name="Yoel Kortick" userId="167978f5-7f40-4909-85d5-d4149554ad4e" providerId="ADAL" clId="{908EA4DC-2093-4EFD-B521-D1F2649AB0DF}" dt="2023-10-05T11:54:01.022" v="1850"/>
          <ac:spMkLst>
            <pc:docMk/>
            <pc:sldMk cId="3781012921" sldId="4653"/>
            <ac:spMk id="4" creationId="{76BE7AB8-528A-4254-8CB2-E61AC68FA88F}"/>
          </ac:spMkLst>
        </pc:spChg>
        <pc:picChg chg="del">
          <ac:chgData name="Yoel Kortick" userId="167978f5-7f40-4909-85d5-d4149554ad4e" providerId="ADAL" clId="{908EA4DC-2093-4EFD-B521-D1F2649AB0DF}" dt="2023-10-05T11:54:59.340" v="1851" actId="478"/>
          <ac:picMkLst>
            <pc:docMk/>
            <pc:sldMk cId="3781012921" sldId="4653"/>
            <ac:picMk id="5" creationId="{B9A59163-97B2-F218-5E68-569534DDBDF7}"/>
          </ac:picMkLst>
        </pc:picChg>
        <pc:picChg chg="add mod">
          <ac:chgData name="Yoel Kortick" userId="167978f5-7f40-4909-85d5-d4149554ad4e" providerId="ADAL" clId="{908EA4DC-2093-4EFD-B521-D1F2649AB0DF}" dt="2023-10-05T11:55:10.511" v="1856" actId="208"/>
          <ac:picMkLst>
            <pc:docMk/>
            <pc:sldMk cId="3781012921" sldId="4653"/>
            <ac:picMk id="6" creationId="{AA9C5985-AD49-4573-2F3A-AC109CD59D66}"/>
          </ac:picMkLst>
        </pc:picChg>
      </pc:sldChg>
      <pc:sldChg chg="addSp delSp modSp add mod">
        <pc:chgData name="Yoel Kortick" userId="167978f5-7f40-4909-85d5-d4149554ad4e" providerId="ADAL" clId="{908EA4DC-2093-4EFD-B521-D1F2649AB0DF}" dt="2023-10-05T11:58:32.819" v="1963" actId="208"/>
        <pc:sldMkLst>
          <pc:docMk/>
          <pc:sldMk cId="1115952832" sldId="4654"/>
        </pc:sldMkLst>
        <pc:spChg chg="mod">
          <ac:chgData name="Yoel Kortick" userId="167978f5-7f40-4909-85d5-d4149554ad4e" providerId="ADAL" clId="{908EA4DC-2093-4EFD-B521-D1F2649AB0DF}" dt="2023-10-05T11:58:03.474" v="1953" actId="20577"/>
          <ac:spMkLst>
            <pc:docMk/>
            <pc:sldMk cId="1115952832" sldId="4654"/>
            <ac:spMk id="7" creationId="{BA7BD7E2-C05C-FBEE-C655-2A303B05F42D}"/>
          </ac:spMkLst>
        </pc:spChg>
        <pc:spChg chg="del">
          <ac:chgData name="Yoel Kortick" userId="167978f5-7f40-4909-85d5-d4149554ad4e" providerId="ADAL" clId="{908EA4DC-2093-4EFD-B521-D1F2649AB0DF}" dt="2023-10-05T11:58:27.458" v="1961" actId="478"/>
          <ac:spMkLst>
            <pc:docMk/>
            <pc:sldMk cId="1115952832" sldId="4654"/>
            <ac:spMk id="8" creationId="{F48B9666-A1F1-DBFE-3922-86F8BAD72706}"/>
          </ac:spMkLst>
        </pc:spChg>
        <pc:spChg chg="del">
          <ac:chgData name="Yoel Kortick" userId="167978f5-7f40-4909-85d5-d4149554ad4e" providerId="ADAL" clId="{908EA4DC-2093-4EFD-B521-D1F2649AB0DF}" dt="2023-10-05T11:58:30.094" v="1962" actId="478"/>
          <ac:spMkLst>
            <pc:docMk/>
            <pc:sldMk cId="1115952832" sldId="4654"/>
            <ac:spMk id="9" creationId="{CC4C154F-FBAC-4E81-3047-2D7D77502B20}"/>
          </ac:spMkLst>
        </pc:spChg>
        <pc:picChg chg="add mod ord">
          <ac:chgData name="Yoel Kortick" userId="167978f5-7f40-4909-85d5-d4149554ad4e" providerId="ADAL" clId="{908EA4DC-2093-4EFD-B521-D1F2649AB0DF}" dt="2023-10-05T11:58:32.819" v="1963" actId="208"/>
          <ac:picMkLst>
            <pc:docMk/>
            <pc:sldMk cId="1115952832" sldId="4654"/>
            <ac:picMk id="4" creationId="{AD2B62CD-B2D8-D8F8-E403-306018E969FB}"/>
          </ac:picMkLst>
        </pc:picChg>
        <pc:picChg chg="del">
          <ac:chgData name="Yoel Kortick" userId="167978f5-7f40-4909-85d5-d4149554ad4e" providerId="ADAL" clId="{908EA4DC-2093-4EFD-B521-D1F2649AB0DF}" dt="2023-10-05T11:58:19.181" v="1954" actId="478"/>
          <ac:picMkLst>
            <pc:docMk/>
            <pc:sldMk cId="1115952832" sldId="4654"/>
            <ac:picMk id="6" creationId="{CD901AF4-9A5B-4640-89D7-95A2EF39BFD8}"/>
          </ac:picMkLst>
        </pc:picChg>
      </pc:sldChg>
      <pc:sldChg chg="addSp delSp modSp add mod">
        <pc:chgData name="Yoel Kortick" userId="167978f5-7f40-4909-85d5-d4149554ad4e" providerId="ADAL" clId="{908EA4DC-2093-4EFD-B521-D1F2649AB0DF}" dt="2023-10-05T12:01:22.500" v="2159" actId="11529"/>
        <pc:sldMkLst>
          <pc:docMk/>
          <pc:sldMk cId="1101056364" sldId="4655"/>
        </pc:sldMkLst>
        <pc:spChg chg="add">
          <ac:chgData name="Yoel Kortick" userId="167978f5-7f40-4909-85d5-d4149554ad4e" providerId="ADAL" clId="{908EA4DC-2093-4EFD-B521-D1F2649AB0DF}" dt="2023-10-05T12:01:22.500" v="2159" actId="11529"/>
          <ac:spMkLst>
            <pc:docMk/>
            <pc:sldMk cId="1101056364" sldId="4655"/>
            <ac:spMk id="6" creationId="{5A3C0FE8-FEEC-C949-F984-89CB7FF313E3}"/>
          </ac:spMkLst>
        </pc:spChg>
        <pc:spChg chg="mod">
          <ac:chgData name="Yoel Kortick" userId="167978f5-7f40-4909-85d5-d4149554ad4e" providerId="ADAL" clId="{908EA4DC-2093-4EFD-B521-D1F2649AB0DF}" dt="2023-10-05T12:01:06.563" v="2141" actId="6549"/>
          <ac:spMkLst>
            <pc:docMk/>
            <pc:sldMk cId="1101056364" sldId="4655"/>
            <ac:spMk id="7" creationId="{BA7BD7E2-C05C-FBEE-C655-2A303B05F42D}"/>
          </ac:spMkLst>
        </pc:spChg>
        <pc:picChg chg="del">
          <ac:chgData name="Yoel Kortick" userId="167978f5-7f40-4909-85d5-d4149554ad4e" providerId="ADAL" clId="{908EA4DC-2093-4EFD-B521-D1F2649AB0DF}" dt="2023-10-05T12:01:08.425" v="2142" actId="478"/>
          <ac:picMkLst>
            <pc:docMk/>
            <pc:sldMk cId="1101056364" sldId="4655"/>
            <ac:picMk id="4" creationId="{AD2B62CD-B2D8-D8F8-E403-306018E969FB}"/>
          </ac:picMkLst>
        </pc:picChg>
        <pc:picChg chg="add mod">
          <ac:chgData name="Yoel Kortick" userId="167978f5-7f40-4909-85d5-d4149554ad4e" providerId="ADAL" clId="{908EA4DC-2093-4EFD-B521-D1F2649AB0DF}" dt="2023-10-05T12:01:15.304" v="2158" actId="208"/>
          <ac:picMkLst>
            <pc:docMk/>
            <pc:sldMk cId="1101056364" sldId="4655"/>
            <ac:picMk id="5" creationId="{4FF30C92-9B9F-5CA1-D58C-7C90642929AC}"/>
          </ac:picMkLst>
        </pc:picChg>
      </pc:sldChg>
      <pc:sldChg chg="delSp modSp add mod">
        <pc:chgData name="Yoel Kortick" userId="167978f5-7f40-4909-85d5-d4149554ad4e" providerId="ADAL" clId="{908EA4DC-2093-4EFD-B521-D1F2649AB0DF}" dt="2023-10-05T12:17:03.766" v="3044" actId="20577"/>
        <pc:sldMkLst>
          <pc:docMk/>
          <pc:sldMk cId="3042413451" sldId="4656"/>
        </pc:sldMkLst>
        <pc:spChg chg="mod">
          <ac:chgData name="Yoel Kortick" userId="167978f5-7f40-4909-85d5-d4149554ad4e" providerId="ADAL" clId="{908EA4DC-2093-4EFD-B521-D1F2649AB0DF}" dt="2023-10-05T12:17:03.766" v="3044" actId="20577"/>
          <ac:spMkLst>
            <pc:docMk/>
            <pc:sldMk cId="3042413451" sldId="4656"/>
            <ac:spMk id="13" creationId="{B3B709B4-1FF1-A746-F9C1-EF13977B937B}"/>
          </ac:spMkLst>
        </pc:spChg>
        <pc:picChg chg="del">
          <ac:chgData name="Yoel Kortick" userId="167978f5-7f40-4909-85d5-d4149554ad4e" providerId="ADAL" clId="{908EA4DC-2093-4EFD-B521-D1F2649AB0DF}" dt="2023-10-05T12:13:48.638" v="2685" actId="478"/>
          <ac:picMkLst>
            <pc:docMk/>
            <pc:sldMk cId="3042413451" sldId="4656"/>
            <ac:picMk id="12" creationId="{F70D0348-8FD6-CC73-D2CA-5443B2005E3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2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3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4478" b="43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9" y="2211710"/>
            <a:ext cx="4324324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4324323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8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354182"/>
            <a:ext cx="4972396" cy="11536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79862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D12520E-FE0C-4AE1-AA26-CEFBDC0DB3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CD8A1-852D-4736-8C78-7B64B9680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0" y="0"/>
            <a:ext cx="9144000" cy="3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9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318620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9E8093-89E2-4C7E-9402-5C762D902C57}"/>
              </a:ext>
            </a:extLst>
          </p:cNvPr>
          <p:cNvSpPr/>
          <p:nvPr userDrawn="1"/>
        </p:nvSpPr>
        <p:spPr>
          <a:xfrm>
            <a:off x="0" y="0"/>
            <a:ext cx="9144000" cy="5164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Circle: Hollow 493">
            <a:extLst>
              <a:ext uri="{FF2B5EF4-FFF2-40B4-BE49-F238E27FC236}">
                <a16:creationId xmlns:a16="http://schemas.microsoft.com/office/drawing/2014/main" id="{52D2D58B-CD91-48FF-A1BA-865529B5B2A4}"/>
              </a:ext>
            </a:extLst>
          </p:cNvPr>
          <p:cNvSpPr/>
          <p:nvPr userDrawn="1"/>
        </p:nvSpPr>
        <p:spPr>
          <a:xfrm>
            <a:off x="2379797" y="-652559"/>
            <a:ext cx="3132348" cy="3132348"/>
          </a:xfrm>
          <a:prstGeom prst="donut">
            <a:avLst>
              <a:gd name="adj" fmla="val 17645"/>
            </a:avLst>
          </a:prstGeom>
          <a:solidFill>
            <a:srgbClr val="FFFFFF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Circle: Hollow 495">
            <a:extLst>
              <a:ext uri="{FF2B5EF4-FFF2-40B4-BE49-F238E27FC236}">
                <a16:creationId xmlns:a16="http://schemas.microsoft.com/office/drawing/2014/main" id="{8C83A5A7-8C87-4823-85A6-8AC8E6980228}"/>
              </a:ext>
            </a:extLst>
          </p:cNvPr>
          <p:cNvSpPr/>
          <p:nvPr userDrawn="1"/>
        </p:nvSpPr>
        <p:spPr>
          <a:xfrm>
            <a:off x="-789709" y="1342014"/>
            <a:ext cx="1977748" cy="1987879"/>
          </a:xfrm>
          <a:prstGeom prst="donut">
            <a:avLst>
              <a:gd name="adj" fmla="val 25820"/>
            </a:avLst>
          </a:prstGeom>
          <a:solidFill>
            <a:srgbClr val="92D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41D7DD7-309D-4F67-B5B2-56D74FAEB8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74274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FDBE11-6E75-4297-AA02-D5EC5DE83654}"/>
              </a:ext>
            </a:extLst>
          </p:cNvPr>
          <p:cNvCxnSpPr>
            <a:cxnSpLocks/>
          </p:cNvCxnSpPr>
          <p:nvPr userDrawn="1"/>
        </p:nvCxnSpPr>
        <p:spPr>
          <a:xfrm>
            <a:off x="5574274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D8A2F5C-1914-4FB2-ACD8-DDA4363D4D50}"/>
              </a:ext>
            </a:extLst>
          </p:cNvPr>
          <p:cNvSpPr txBox="1"/>
          <p:nvPr userDrawn="1"/>
        </p:nvSpPr>
        <p:spPr>
          <a:xfrm>
            <a:off x="5436096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B5B135-A799-4FBC-A571-15396CA87736}"/>
              </a:ext>
            </a:extLst>
          </p:cNvPr>
          <p:cNvGrpSpPr/>
          <p:nvPr userDrawn="1"/>
        </p:nvGrpSpPr>
        <p:grpSpPr>
          <a:xfrm>
            <a:off x="648195" y="111585"/>
            <a:ext cx="4995651" cy="4577294"/>
            <a:chOff x="554326" y="912946"/>
            <a:chExt cx="3814446" cy="3495008"/>
          </a:xfrm>
        </p:grpSpPr>
        <p:sp>
          <p:nvSpPr>
            <p:cNvPr id="493" name="Graphic 5">
              <a:extLst>
                <a:ext uri="{FF2B5EF4-FFF2-40B4-BE49-F238E27FC236}">
                  <a16:creationId xmlns:a16="http://schemas.microsoft.com/office/drawing/2014/main" id="{F5402788-E2A7-40ED-86EA-69360F8BF228}"/>
                </a:ext>
              </a:extLst>
            </p:cNvPr>
            <p:cNvSpPr/>
            <p:nvPr userDrawn="1"/>
          </p:nvSpPr>
          <p:spPr>
            <a:xfrm flipH="1">
              <a:off x="3109964" y="912946"/>
              <a:ext cx="1258808" cy="2590403"/>
            </a:xfrm>
            <a:custGeom>
              <a:avLst/>
              <a:gdLst>
                <a:gd name="connsiteX0" fmla="*/ 0 w 1553375"/>
                <a:gd name="connsiteY0" fmla="*/ 772676 h 3196570"/>
                <a:gd name="connsiteX1" fmla="*/ 195627 w 1553375"/>
                <a:gd name="connsiteY1" fmla="*/ 1062769 h 3196570"/>
                <a:gd name="connsiteX2" fmla="*/ 495010 w 1553375"/>
                <a:gd name="connsiteY2" fmla="*/ 1172919 h 3196570"/>
                <a:gd name="connsiteX3" fmla="*/ 500137 w 1553375"/>
                <a:gd name="connsiteY3" fmla="*/ 1181605 h 3196570"/>
                <a:gd name="connsiteX4" fmla="*/ 649376 w 1553375"/>
                <a:gd name="connsiteY4" fmla="*/ 2114016 h 3196570"/>
                <a:gd name="connsiteX5" fmla="*/ 800304 w 1553375"/>
                <a:gd name="connsiteY5" fmla="*/ 2730758 h 3196570"/>
                <a:gd name="connsiteX6" fmla="*/ 789506 w 1553375"/>
                <a:gd name="connsiteY6" fmla="*/ 2771657 h 3196570"/>
                <a:gd name="connsiteX7" fmla="*/ 653116 w 1553375"/>
                <a:gd name="connsiteY7" fmla="*/ 2797535 h 3196570"/>
                <a:gd name="connsiteX8" fmla="*/ 704873 w 1553375"/>
                <a:gd name="connsiteY8" fmla="*/ 3163635 h 3196570"/>
                <a:gd name="connsiteX9" fmla="*/ 851940 w 1553375"/>
                <a:gd name="connsiteY9" fmla="*/ 3196571 h 3196570"/>
                <a:gd name="connsiteX10" fmla="*/ 999008 w 1553375"/>
                <a:gd name="connsiteY10" fmla="*/ 3163635 h 3196570"/>
                <a:gd name="connsiteX11" fmla="*/ 1050765 w 1553375"/>
                <a:gd name="connsiteY11" fmla="*/ 2797535 h 3196570"/>
                <a:gd name="connsiteX12" fmla="*/ 892176 w 1553375"/>
                <a:gd name="connsiteY12" fmla="*/ 2770872 h 3196570"/>
                <a:gd name="connsiteX13" fmla="*/ 1003713 w 1553375"/>
                <a:gd name="connsiteY13" fmla="*/ 2164869 h 3196570"/>
                <a:gd name="connsiteX14" fmla="*/ 1071576 w 1553375"/>
                <a:gd name="connsiteY14" fmla="*/ 1941432 h 3196570"/>
                <a:gd name="connsiteX15" fmla="*/ 1113440 w 1553375"/>
                <a:gd name="connsiteY15" fmla="*/ 1659061 h 3196570"/>
                <a:gd name="connsiteX16" fmla="*/ 1130753 w 1553375"/>
                <a:gd name="connsiteY16" fmla="*/ 1621721 h 3196570"/>
                <a:gd name="connsiteX17" fmla="*/ 1405644 w 1553375"/>
                <a:gd name="connsiteY17" fmla="*/ 1470914 h 3196570"/>
                <a:gd name="connsiteX18" fmla="*/ 1553375 w 1553375"/>
                <a:gd name="connsiteY18" fmla="*/ 1160371 h 3196570"/>
                <a:gd name="connsiteX19" fmla="*/ 1247116 w 1553375"/>
                <a:gd name="connsiteY19" fmla="*/ 1316789 h 3196570"/>
                <a:gd name="connsiteX20" fmla="*/ 1141671 w 1553375"/>
                <a:gd name="connsiteY20" fmla="*/ 1472784 h 3196570"/>
                <a:gd name="connsiteX21" fmla="*/ 1108614 w 1553375"/>
                <a:gd name="connsiteY21" fmla="*/ 1328250 h 3196570"/>
                <a:gd name="connsiteX22" fmla="*/ 919743 w 1553375"/>
                <a:gd name="connsiteY22" fmla="*/ 1112234 h 3196570"/>
                <a:gd name="connsiteX23" fmla="*/ 938082 w 1553375"/>
                <a:gd name="connsiteY23" fmla="*/ 1398587 h 3196570"/>
                <a:gd name="connsiteX24" fmla="*/ 991286 w 1553375"/>
                <a:gd name="connsiteY24" fmla="*/ 1493052 h 3196570"/>
                <a:gd name="connsiteX25" fmla="*/ 954489 w 1553375"/>
                <a:gd name="connsiteY25" fmla="*/ 1476162 h 3196570"/>
                <a:gd name="connsiteX26" fmla="*/ 854776 w 1553375"/>
                <a:gd name="connsiteY26" fmla="*/ 1453601 h 3196570"/>
                <a:gd name="connsiteX27" fmla="*/ 876190 w 1553375"/>
                <a:gd name="connsiteY27" fmla="*/ 815928 h 3196570"/>
                <a:gd name="connsiteX28" fmla="*/ 922579 w 1553375"/>
                <a:gd name="connsiteY28" fmla="*/ 751262 h 3196570"/>
                <a:gd name="connsiteX29" fmla="*/ 992131 w 1553375"/>
                <a:gd name="connsiteY29" fmla="*/ 974456 h 3196570"/>
                <a:gd name="connsiteX30" fmla="*/ 1204287 w 1553375"/>
                <a:gd name="connsiteY30" fmla="*/ 1138052 h 3196570"/>
                <a:gd name="connsiteX31" fmla="*/ 1135579 w 1553375"/>
                <a:gd name="connsiteY31" fmla="*/ 879146 h 3196570"/>
                <a:gd name="connsiteX32" fmla="*/ 1034176 w 1553375"/>
                <a:gd name="connsiteY32" fmla="*/ 773159 h 3196570"/>
                <a:gd name="connsiteX33" fmla="*/ 1149694 w 1553375"/>
                <a:gd name="connsiteY33" fmla="*/ 771771 h 3196570"/>
                <a:gd name="connsiteX34" fmla="*/ 1345261 w 1553375"/>
                <a:gd name="connsiteY34" fmla="*/ 663492 h 3196570"/>
                <a:gd name="connsiteX35" fmla="*/ 1124238 w 1553375"/>
                <a:gd name="connsiteY35" fmla="*/ 630314 h 3196570"/>
                <a:gd name="connsiteX36" fmla="*/ 1043526 w 1553375"/>
                <a:gd name="connsiteY36" fmla="*/ 655288 h 3196570"/>
                <a:gd name="connsiteX37" fmla="*/ 1062467 w 1553375"/>
                <a:gd name="connsiteY37" fmla="*/ 630012 h 3196570"/>
                <a:gd name="connsiteX38" fmla="*/ 1106322 w 1553375"/>
                <a:gd name="connsiteY38" fmla="*/ 462978 h 3196570"/>
                <a:gd name="connsiteX39" fmla="*/ 969811 w 1553375"/>
                <a:gd name="connsiteY39" fmla="*/ 568785 h 3196570"/>
                <a:gd name="connsiteX40" fmla="*/ 942485 w 1553375"/>
                <a:gd name="connsiteY40" fmla="*/ 622351 h 3196570"/>
                <a:gd name="connsiteX41" fmla="*/ 927887 w 1553375"/>
                <a:gd name="connsiteY41" fmla="*/ 581754 h 3196570"/>
                <a:gd name="connsiteX42" fmla="*/ 809835 w 1553375"/>
                <a:gd name="connsiteY42" fmla="*/ 455679 h 3196570"/>
                <a:gd name="connsiteX43" fmla="*/ 803200 w 1553375"/>
                <a:gd name="connsiteY43" fmla="*/ 502249 h 3196570"/>
                <a:gd name="connsiteX44" fmla="*/ 779613 w 1553375"/>
                <a:gd name="connsiteY44" fmla="*/ 433903 h 3196570"/>
                <a:gd name="connsiteX45" fmla="*/ 1000093 w 1553375"/>
                <a:gd name="connsiteY45" fmla="*/ 307948 h 3196570"/>
                <a:gd name="connsiteX46" fmla="*/ 1126892 w 1553375"/>
                <a:gd name="connsiteY46" fmla="*/ 41442 h 3196570"/>
                <a:gd name="connsiteX47" fmla="*/ 864005 w 1553375"/>
                <a:gd name="connsiteY47" fmla="*/ 175721 h 3196570"/>
                <a:gd name="connsiteX48" fmla="*/ 773521 w 1553375"/>
                <a:gd name="connsiteY48" fmla="*/ 309577 h 3196570"/>
                <a:gd name="connsiteX49" fmla="*/ 745109 w 1553375"/>
                <a:gd name="connsiteY49" fmla="*/ 185493 h 3196570"/>
                <a:gd name="connsiteX50" fmla="*/ 583142 w 1553375"/>
                <a:gd name="connsiteY50" fmla="*/ 0 h 3196570"/>
                <a:gd name="connsiteX51" fmla="*/ 598886 w 1553375"/>
                <a:gd name="connsiteY51" fmla="*/ 245756 h 3196570"/>
                <a:gd name="connsiteX52" fmla="*/ 644550 w 1553375"/>
                <a:gd name="connsiteY52" fmla="*/ 326830 h 3196570"/>
                <a:gd name="connsiteX53" fmla="*/ 612941 w 1553375"/>
                <a:gd name="connsiteY53" fmla="*/ 312292 h 3196570"/>
                <a:gd name="connsiteX54" fmla="*/ 422864 w 1553375"/>
                <a:gd name="connsiteY54" fmla="*/ 303967 h 3196570"/>
                <a:gd name="connsiteX55" fmla="*/ 568604 w 1553375"/>
                <a:gd name="connsiteY55" fmla="*/ 426302 h 3196570"/>
                <a:gd name="connsiteX56" fmla="*/ 632606 w 1553375"/>
                <a:gd name="connsiteY56" fmla="*/ 443253 h 3196570"/>
                <a:gd name="connsiteX57" fmla="*/ 592311 w 1553375"/>
                <a:gd name="connsiteY57" fmla="*/ 468407 h 3196570"/>
                <a:gd name="connsiteX58" fmla="*/ 484031 w 1553375"/>
                <a:gd name="connsiteY58" fmla="*/ 624885 h 3196570"/>
                <a:gd name="connsiteX59" fmla="*/ 665181 w 1553375"/>
                <a:gd name="connsiteY59" fmla="*/ 566673 h 3196570"/>
                <a:gd name="connsiteX60" fmla="*/ 764231 w 1553375"/>
                <a:gd name="connsiteY60" fmla="*/ 437281 h 3196570"/>
                <a:gd name="connsiteX61" fmla="*/ 767971 w 1553375"/>
                <a:gd name="connsiteY61" fmla="*/ 436497 h 3196570"/>
                <a:gd name="connsiteX62" fmla="*/ 804406 w 1553375"/>
                <a:gd name="connsiteY62" fmla="*/ 545560 h 3196570"/>
                <a:gd name="connsiteX63" fmla="*/ 826786 w 1553375"/>
                <a:gd name="connsiteY63" fmla="*/ 627479 h 3196570"/>
                <a:gd name="connsiteX64" fmla="*/ 827872 w 1553375"/>
                <a:gd name="connsiteY64" fmla="*/ 629711 h 3196570"/>
                <a:gd name="connsiteX65" fmla="*/ 863764 w 1553375"/>
                <a:gd name="connsiteY65" fmla="*/ 813213 h 3196570"/>
                <a:gd name="connsiteX66" fmla="*/ 801812 w 1553375"/>
                <a:gd name="connsiteY66" fmla="*/ 954007 h 3196570"/>
                <a:gd name="connsiteX67" fmla="*/ 650341 w 1553375"/>
                <a:gd name="connsiteY67" fmla="*/ 999732 h 3196570"/>
                <a:gd name="connsiteX68" fmla="*/ 615837 w 1553375"/>
                <a:gd name="connsiteY68" fmla="*/ 1022292 h 3196570"/>
                <a:gd name="connsiteX69" fmla="*/ 655046 w 1553375"/>
                <a:gd name="connsiteY69" fmla="*/ 919200 h 3196570"/>
                <a:gd name="connsiteX70" fmla="*/ 630193 w 1553375"/>
                <a:gd name="connsiteY70" fmla="*/ 628323 h 3196570"/>
                <a:gd name="connsiteX71" fmla="*/ 472811 w 1553375"/>
                <a:gd name="connsiteY71" fmla="*/ 874200 h 3196570"/>
                <a:gd name="connsiteX72" fmla="*/ 461410 w 1553375"/>
                <a:gd name="connsiteY72" fmla="*/ 1024645 h 3196570"/>
                <a:gd name="connsiteX73" fmla="*/ 331716 w 1553375"/>
                <a:gd name="connsiteY73" fmla="*/ 883670 h 3196570"/>
                <a:gd name="connsiteX74" fmla="*/ 0 w 1553375"/>
                <a:gd name="connsiteY74" fmla="*/ 772676 h 3196570"/>
                <a:gd name="connsiteX75" fmla="*/ 782026 w 1553375"/>
                <a:gd name="connsiteY75" fmla="*/ 1082615 h 3196570"/>
                <a:gd name="connsiteX76" fmla="*/ 789506 w 1553375"/>
                <a:gd name="connsiteY76" fmla="*/ 1245005 h 3196570"/>
                <a:gd name="connsiteX77" fmla="*/ 702038 w 1553375"/>
                <a:gd name="connsiteY77" fmla="*/ 1179132 h 3196570"/>
                <a:gd name="connsiteX78" fmla="*/ 650341 w 1553375"/>
                <a:gd name="connsiteY78" fmla="*/ 1156752 h 3196570"/>
                <a:gd name="connsiteX79" fmla="*/ 722427 w 1553375"/>
                <a:gd name="connsiteY79" fmla="*/ 1125565 h 3196570"/>
                <a:gd name="connsiteX80" fmla="*/ 782026 w 1553375"/>
                <a:gd name="connsiteY80" fmla="*/ 1082615 h 3196570"/>
                <a:gd name="connsiteX81" fmla="*/ 873657 w 1553375"/>
                <a:gd name="connsiteY81" fmla="*/ 797770 h 3196570"/>
                <a:gd name="connsiteX82" fmla="*/ 849347 w 1553375"/>
                <a:gd name="connsiteY82" fmla="*/ 667714 h 3196570"/>
                <a:gd name="connsiteX83" fmla="*/ 918537 w 1553375"/>
                <a:gd name="connsiteY83" fmla="*/ 737448 h 3196570"/>
                <a:gd name="connsiteX84" fmla="*/ 873657 w 1553375"/>
                <a:gd name="connsiteY84" fmla="*/ 797770 h 3196570"/>
                <a:gd name="connsiteX85" fmla="*/ 842832 w 1553375"/>
                <a:gd name="connsiteY85" fmla="*/ 1452757 h 3196570"/>
                <a:gd name="connsiteX86" fmla="*/ 835050 w 1553375"/>
                <a:gd name="connsiteY86" fmla="*/ 1452636 h 3196570"/>
                <a:gd name="connsiteX87" fmla="*/ 816591 w 1553375"/>
                <a:gd name="connsiteY87" fmla="*/ 1347795 h 3196570"/>
                <a:gd name="connsiteX88" fmla="*/ 856585 w 1553375"/>
                <a:gd name="connsiteY88" fmla="*/ 1343452 h 3196570"/>
                <a:gd name="connsiteX89" fmla="*/ 803501 w 1553375"/>
                <a:gd name="connsiteY89" fmla="*/ 1260266 h 3196570"/>
                <a:gd name="connsiteX90" fmla="*/ 794875 w 1553375"/>
                <a:gd name="connsiteY90" fmla="*/ 1070490 h 3196570"/>
                <a:gd name="connsiteX91" fmla="*/ 871666 w 1553375"/>
                <a:gd name="connsiteY91" fmla="*/ 956480 h 3196570"/>
                <a:gd name="connsiteX92" fmla="*/ 814661 w 1553375"/>
                <a:gd name="connsiteY92" fmla="*/ 953464 h 3196570"/>
                <a:gd name="connsiteX93" fmla="*/ 866237 w 1553375"/>
                <a:gd name="connsiteY93" fmla="*/ 832335 h 3196570"/>
                <a:gd name="connsiteX94" fmla="*/ 842832 w 1553375"/>
                <a:gd name="connsiteY94" fmla="*/ 1452757 h 3196570"/>
                <a:gd name="connsiteX95" fmla="*/ 824795 w 1553375"/>
                <a:gd name="connsiteY95" fmla="*/ 2629053 h 3196570"/>
                <a:gd name="connsiteX96" fmla="*/ 804587 w 1553375"/>
                <a:gd name="connsiteY96" fmla="*/ 1840211 h 3196570"/>
                <a:gd name="connsiteX97" fmla="*/ 879568 w 1553375"/>
                <a:gd name="connsiteY97" fmla="*/ 1833153 h 3196570"/>
                <a:gd name="connsiteX98" fmla="*/ 824795 w 1553375"/>
                <a:gd name="connsiteY98" fmla="*/ 2629053 h 3196570"/>
                <a:gd name="connsiteX99" fmla="*/ 804768 w 1553375"/>
                <a:gd name="connsiteY99" fmla="*/ 1838763 h 3196570"/>
                <a:gd name="connsiteX100" fmla="*/ 837463 w 1553375"/>
                <a:gd name="connsiteY100" fmla="*/ 1575031 h 3196570"/>
                <a:gd name="connsiteX101" fmla="*/ 845546 w 1553375"/>
                <a:gd name="connsiteY101" fmla="*/ 1580159 h 3196570"/>
                <a:gd name="connsiteX102" fmla="*/ 866780 w 1553375"/>
                <a:gd name="connsiteY102" fmla="*/ 1719263 h 3196570"/>
                <a:gd name="connsiteX103" fmla="*/ 804768 w 1553375"/>
                <a:gd name="connsiteY103" fmla="*/ 1838763 h 3196570"/>
                <a:gd name="connsiteX104" fmla="*/ 977412 w 1553375"/>
                <a:gd name="connsiteY104" fmla="*/ 1628658 h 3196570"/>
                <a:gd name="connsiteX105" fmla="*/ 930421 w 1553375"/>
                <a:gd name="connsiteY105" fmla="*/ 1657975 h 3196570"/>
                <a:gd name="connsiteX106" fmla="*/ 877095 w 1553375"/>
                <a:gd name="connsiteY106" fmla="*/ 1706957 h 3196570"/>
                <a:gd name="connsiteX107" fmla="*/ 858938 w 1553375"/>
                <a:gd name="connsiteY107" fmla="*/ 1588182 h 3196570"/>
                <a:gd name="connsiteX108" fmla="*/ 902793 w 1553375"/>
                <a:gd name="connsiteY108" fmla="*/ 1608933 h 3196570"/>
                <a:gd name="connsiteX109" fmla="*/ 977412 w 1553375"/>
                <a:gd name="connsiteY109" fmla="*/ 1628658 h 3196570"/>
                <a:gd name="connsiteX110" fmla="*/ 880232 w 1553375"/>
                <a:gd name="connsiteY110" fmla="*/ 2770571 h 3196570"/>
                <a:gd name="connsiteX111" fmla="*/ 852001 w 1553375"/>
                <a:gd name="connsiteY111" fmla="*/ 2770269 h 3196570"/>
                <a:gd name="connsiteX112" fmla="*/ 848562 w 1553375"/>
                <a:gd name="connsiteY112" fmla="*/ 2770269 h 3196570"/>
                <a:gd name="connsiteX113" fmla="*/ 829681 w 1553375"/>
                <a:gd name="connsiteY113" fmla="*/ 2661085 h 3196570"/>
                <a:gd name="connsiteX114" fmla="*/ 891331 w 1553375"/>
                <a:gd name="connsiteY114" fmla="*/ 1830499 h 3196570"/>
                <a:gd name="connsiteX115" fmla="*/ 1015295 w 1553375"/>
                <a:gd name="connsiteY115" fmla="*/ 1772408 h 3196570"/>
                <a:gd name="connsiteX116" fmla="*/ 1100772 w 1553375"/>
                <a:gd name="connsiteY116" fmla="*/ 1680656 h 3196570"/>
                <a:gd name="connsiteX117" fmla="*/ 1060054 w 1553375"/>
                <a:gd name="connsiteY117" fmla="*/ 1938296 h 3196570"/>
                <a:gd name="connsiteX118" fmla="*/ 992372 w 1553375"/>
                <a:gd name="connsiteY118" fmla="*/ 2161129 h 3196570"/>
                <a:gd name="connsiteX119" fmla="*/ 880232 w 1553375"/>
                <a:gd name="connsiteY119" fmla="*/ 2770571 h 3196570"/>
                <a:gd name="connsiteX120" fmla="*/ 815144 w 1553375"/>
                <a:gd name="connsiteY120" fmla="*/ 2770752 h 3196570"/>
                <a:gd name="connsiteX121" fmla="*/ 812429 w 1553375"/>
                <a:gd name="connsiteY121" fmla="*/ 2731783 h 3196570"/>
                <a:gd name="connsiteX122" fmla="*/ 822563 w 1553375"/>
                <a:gd name="connsiteY122" fmla="*/ 2691729 h 3196570"/>
                <a:gd name="connsiteX123" fmla="*/ 836498 w 1553375"/>
                <a:gd name="connsiteY123" fmla="*/ 2770450 h 3196570"/>
                <a:gd name="connsiteX124" fmla="*/ 815144 w 1553375"/>
                <a:gd name="connsiteY124" fmla="*/ 2770752 h 3196570"/>
                <a:gd name="connsiteX125" fmla="*/ 803019 w 1553375"/>
                <a:gd name="connsiteY125" fmla="*/ 2767675 h 3196570"/>
                <a:gd name="connsiteX126" fmla="*/ 803200 w 1553375"/>
                <a:gd name="connsiteY126" fmla="*/ 2771114 h 3196570"/>
                <a:gd name="connsiteX127" fmla="*/ 802053 w 1553375"/>
                <a:gd name="connsiteY127" fmla="*/ 2771174 h 3196570"/>
                <a:gd name="connsiteX128" fmla="*/ 803019 w 1553375"/>
                <a:gd name="connsiteY128" fmla="*/ 2767675 h 3196570"/>
                <a:gd name="connsiteX129" fmla="*/ 510271 w 1553375"/>
                <a:gd name="connsiteY129" fmla="*/ 1196987 h 3196570"/>
                <a:gd name="connsiteX130" fmla="*/ 633994 w 1553375"/>
                <a:gd name="connsiteY130" fmla="*/ 1307137 h 3196570"/>
                <a:gd name="connsiteX131" fmla="*/ 804587 w 1553375"/>
                <a:gd name="connsiteY131" fmla="*/ 1348217 h 3196570"/>
                <a:gd name="connsiteX132" fmla="*/ 822985 w 1553375"/>
                <a:gd name="connsiteY132" fmla="*/ 1452696 h 3196570"/>
                <a:gd name="connsiteX133" fmla="*/ 733104 w 1553375"/>
                <a:gd name="connsiteY133" fmla="*/ 1466390 h 3196570"/>
                <a:gd name="connsiteX134" fmla="*/ 826484 w 1553375"/>
                <a:gd name="connsiteY134" fmla="*/ 1567551 h 3196570"/>
                <a:gd name="connsiteX135" fmla="*/ 817556 w 1553375"/>
                <a:gd name="connsiteY135" fmla="*/ 2660783 h 3196570"/>
                <a:gd name="connsiteX136" fmla="*/ 808991 w 1553375"/>
                <a:gd name="connsiteY136" fmla="*/ 2696856 h 3196570"/>
                <a:gd name="connsiteX137" fmla="*/ 660777 w 1553375"/>
                <a:gd name="connsiteY137" fmla="*/ 2110397 h 3196570"/>
                <a:gd name="connsiteX138" fmla="*/ 510271 w 1553375"/>
                <a:gd name="connsiteY138" fmla="*/ 1196987 h 319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1553375" h="3196570">
                  <a:moveTo>
                    <a:pt x="0" y="772676"/>
                  </a:moveTo>
                  <a:cubicBezTo>
                    <a:pt x="30403" y="884334"/>
                    <a:pt x="96396" y="987245"/>
                    <a:pt x="195627" y="1062769"/>
                  </a:cubicBezTo>
                  <a:cubicBezTo>
                    <a:pt x="285629" y="1131236"/>
                    <a:pt x="390048" y="1167128"/>
                    <a:pt x="495010" y="1172919"/>
                  </a:cubicBezTo>
                  <a:cubicBezTo>
                    <a:pt x="496699" y="1175814"/>
                    <a:pt x="498388" y="1178770"/>
                    <a:pt x="500137" y="1181605"/>
                  </a:cubicBezTo>
                  <a:cubicBezTo>
                    <a:pt x="456403" y="1529427"/>
                    <a:pt x="554307" y="1826216"/>
                    <a:pt x="649376" y="2114016"/>
                  </a:cubicBezTo>
                  <a:cubicBezTo>
                    <a:pt x="714525" y="2311393"/>
                    <a:pt x="781664" y="2514560"/>
                    <a:pt x="800304" y="2730758"/>
                  </a:cubicBezTo>
                  <a:cubicBezTo>
                    <a:pt x="796805" y="2744270"/>
                    <a:pt x="793186" y="2757903"/>
                    <a:pt x="789506" y="2771657"/>
                  </a:cubicBezTo>
                  <a:cubicBezTo>
                    <a:pt x="710302" y="2775216"/>
                    <a:pt x="653116" y="2785471"/>
                    <a:pt x="653116" y="2797535"/>
                  </a:cubicBezTo>
                  <a:lnTo>
                    <a:pt x="704873" y="3163635"/>
                  </a:lnTo>
                  <a:cubicBezTo>
                    <a:pt x="704873" y="3181792"/>
                    <a:pt x="770746" y="3196571"/>
                    <a:pt x="851940" y="3196571"/>
                  </a:cubicBezTo>
                  <a:cubicBezTo>
                    <a:pt x="933195" y="3196571"/>
                    <a:pt x="999008" y="3181852"/>
                    <a:pt x="999008" y="3163635"/>
                  </a:cubicBezTo>
                  <a:lnTo>
                    <a:pt x="1050765" y="2797535"/>
                  </a:lnTo>
                  <a:cubicBezTo>
                    <a:pt x="1050765" y="2784385"/>
                    <a:pt x="982721" y="2773406"/>
                    <a:pt x="892176" y="2770872"/>
                  </a:cubicBezTo>
                  <a:cubicBezTo>
                    <a:pt x="877457" y="2556787"/>
                    <a:pt x="938926" y="2365925"/>
                    <a:pt x="1003713" y="2164869"/>
                  </a:cubicBezTo>
                  <a:cubicBezTo>
                    <a:pt x="1027058" y="2092481"/>
                    <a:pt x="1051127" y="2017681"/>
                    <a:pt x="1071576" y="1941432"/>
                  </a:cubicBezTo>
                  <a:cubicBezTo>
                    <a:pt x="1103909" y="1820606"/>
                    <a:pt x="1113621" y="1727588"/>
                    <a:pt x="1113440" y="1659061"/>
                  </a:cubicBezTo>
                  <a:cubicBezTo>
                    <a:pt x="1119955" y="1646936"/>
                    <a:pt x="1125746" y="1634449"/>
                    <a:pt x="1130753" y="1621721"/>
                  </a:cubicBezTo>
                  <a:cubicBezTo>
                    <a:pt x="1231975" y="1600789"/>
                    <a:pt x="1328190" y="1550600"/>
                    <a:pt x="1405644" y="1470914"/>
                  </a:cubicBezTo>
                  <a:cubicBezTo>
                    <a:pt x="1491062" y="1383023"/>
                    <a:pt x="1540165" y="1273356"/>
                    <a:pt x="1553375" y="1160371"/>
                  </a:cubicBezTo>
                  <a:cubicBezTo>
                    <a:pt x="1440813" y="1176779"/>
                    <a:pt x="1332593" y="1228959"/>
                    <a:pt x="1247116" y="1316789"/>
                  </a:cubicBezTo>
                  <a:cubicBezTo>
                    <a:pt x="1201693" y="1363539"/>
                    <a:pt x="1166645" y="1416503"/>
                    <a:pt x="1141671" y="1472784"/>
                  </a:cubicBezTo>
                  <a:cubicBezTo>
                    <a:pt x="1138897" y="1424344"/>
                    <a:pt x="1128159" y="1375604"/>
                    <a:pt x="1108614" y="1328250"/>
                  </a:cubicBezTo>
                  <a:cubicBezTo>
                    <a:pt x="1069586" y="1233724"/>
                    <a:pt x="1001843" y="1159768"/>
                    <a:pt x="919743" y="1112234"/>
                  </a:cubicBezTo>
                  <a:cubicBezTo>
                    <a:pt x="895011" y="1203864"/>
                    <a:pt x="899113" y="1304061"/>
                    <a:pt x="938082" y="1398587"/>
                  </a:cubicBezTo>
                  <a:cubicBezTo>
                    <a:pt x="952257" y="1432910"/>
                    <a:pt x="970234" y="1464459"/>
                    <a:pt x="991286" y="1493052"/>
                  </a:cubicBezTo>
                  <a:cubicBezTo>
                    <a:pt x="979463" y="1486779"/>
                    <a:pt x="967217" y="1481108"/>
                    <a:pt x="954489" y="1476162"/>
                  </a:cubicBezTo>
                  <a:cubicBezTo>
                    <a:pt x="921674" y="1463373"/>
                    <a:pt x="888134" y="1456014"/>
                    <a:pt x="854776" y="1453601"/>
                  </a:cubicBezTo>
                  <a:cubicBezTo>
                    <a:pt x="884575" y="1241868"/>
                    <a:pt x="906774" y="1043043"/>
                    <a:pt x="876190" y="815928"/>
                  </a:cubicBezTo>
                  <a:cubicBezTo>
                    <a:pt x="889642" y="794392"/>
                    <a:pt x="905025" y="772857"/>
                    <a:pt x="922579" y="751262"/>
                  </a:cubicBezTo>
                  <a:cubicBezTo>
                    <a:pt x="923906" y="828173"/>
                    <a:pt x="946406" y="905628"/>
                    <a:pt x="992131" y="974456"/>
                  </a:cubicBezTo>
                  <a:cubicBezTo>
                    <a:pt x="1044974" y="1053962"/>
                    <a:pt x="1120438" y="1109399"/>
                    <a:pt x="1204287" y="1138052"/>
                  </a:cubicBezTo>
                  <a:cubicBezTo>
                    <a:pt x="1210319" y="1049619"/>
                    <a:pt x="1188422" y="958652"/>
                    <a:pt x="1135579" y="879146"/>
                  </a:cubicBezTo>
                  <a:cubicBezTo>
                    <a:pt x="1107468" y="836860"/>
                    <a:pt x="1072964" y="801450"/>
                    <a:pt x="1034176" y="773159"/>
                  </a:cubicBezTo>
                  <a:cubicBezTo>
                    <a:pt x="1071516" y="779010"/>
                    <a:pt x="1110424" y="778829"/>
                    <a:pt x="1149694" y="771771"/>
                  </a:cubicBezTo>
                  <a:cubicBezTo>
                    <a:pt x="1228114" y="757656"/>
                    <a:pt x="1295555" y="718205"/>
                    <a:pt x="1345261" y="663492"/>
                  </a:cubicBezTo>
                  <a:cubicBezTo>
                    <a:pt x="1279570" y="629590"/>
                    <a:pt x="1202598" y="616199"/>
                    <a:pt x="1124238" y="630314"/>
                  </a:cubicBezTo>
                  <a:cubicBezTo>
                    <a:pt x="1095766" y="635441"/>
                    <a:pt x="1068801" y="643947"/>
                    <a:pt x="1043526" y="655288"/>
                  </a:cubicBezTo>
                  <a:cubicBezTo>
                    <a:pt x="1050222" y="647325"/>
                    <a:pt x="1056616" y="638940"/>
                    <a:pt x="1062467" y="630012"/>
                  </a:cubicBezTo>
                  <a:cubicBezTo>
                    <a:pt x="1096369" y="578678"/>
                    <a:pt x="1110364" y="519983"/>
                    <a:pt x="1106322" y="462978"/>
                  </a:cubicBezTo>
                  <a:cubicBezTo>
                    <a:pt x="1052333" y="481618"/>
                    <a:pt x="1003773" y="517450"/>
                    <a:pt x="969811" y="568785"/>
                  </a:cubicBezTo>
                  <a:cubicBezTo>
                    <a:pt x="958471" y="585916"/>
                    <a:pt x="949422" y="603893"/>
                    <a:pt x="942485" y="622351"/>
                  </a:cubicBezTo>
                  <a:cubicBezTo>
                    <a:pt x="938745" y="608658"/>
                    <a:pt x="933919" y="595086"/>
                    <a:pt x="927887" y="581754"/>
                  </a:cubicBezTo>
                  <a:cubicBezTo>
                    <a:pt x="902491" y="525714"/>
                    <a:pt x="860205" y="482644"/>
                    <a:pt x="809835" y="455679"/>
                  </a:cubicBezTo>
                  <a:cubicBezTo>
                    <a:pt x="806276" y="470941"/>
                    <a:pt x="804104" y="486504"/>
                    <a:pt x="803200" y="502249"/>
                  </a:cubicBezTo>
                  <a:cubicBezTo>
                    <a:pt x="795840" y="479808"/>
                    <a:pt x="788119" y="457067"/>
                    <a:pt x="779613" y="433903"/>
                  </a:cubicBezTo>
                  <a:cubicBezTo>
                    <a:pt x="860808" y="414177"/>
                    <a:pt x="937599" y="372253"/>
                    <a:pt x="1000093" y="307948"/>
                  </a:cubicBezTo>
                  <a:cubicBezTo>
                    <a:pt x="1073386" y="232545"/>
                    <a:pt x="1115552" y="138381"/>
                    <a:pt x="1126892" y="41442"/>
                  </a:cubicBezTo>
                  <a:cubicBezTo>
                    <a:pt x="1030255" y="55557"/>
                    <a:pt x="937358" y="100257"/>
                    <a:pt x="864005" y="175721"/>
                  </a:cubicBezTo>
                  <a:cubicBezTo>
                    <a:pt x="824976" y="215835"/>
                    <a:pt x="794935" y="261259"/>
                    <a:pt x="773521" y="309577"/>
                  </a:cubicBezTo>
                  <a:cubicBezTo>
                    <a:pt x="771108" y="268015"/>
                    <a:pt x="761878" y="226151"/>
                    <a:pt x="745109" y="185493"/>
                  </a:cubicBezTo>
                  <a:cubicBezTo>
                    <a:pt x="711810" y="104238"/>
                    <a:pt x="653659" y="40839"/>
                    <a:pt x="583142" y="0"/>
                  </a:cubicBezTo>
                  <a:cubicBezTo>
                    <a:pt x="561908" y="78661"/>
                    <a:pt x="565407" y="164621"/>
                    <a:pt x="598886" y="245756"/>
                  </a:cubicBezTo>
                  <a:cubicBezTo>
                    <a:pt x="611071" y="275193"/>
                    <a:pt x="626514" y="302278"/>
                    <a:pt x="644550" y="326830"/>
                  </a:cubicBezTo>
                  <a:cubicBezTo>
                    <a:pt x="634416" y="321461"/>
                    <a:pt x="623860" y="316575"/>
                    <a:pt x="612941" y="312292"/>
                  </a:cubicBezTo>
                  <a:cubicBezTo>
                    <a:pt x="549723" y="287740"/>
                    <a:pt x="483247" y="286353"/>
                    <a:pt x="422864" y="303967"/>
                  </a:cubicBezTo>
                  <a:cubicBezTo>
                    <a:pt x="455498" y="357775"/>
                    <a:pt x="505385" y="401751"/>
                    <a:pt x="568604" y="426302"/>
                  </a:cubicBezTo>
                  <a:cubicBezTo>
                    <a:pt x="589717" y="434506"/>
                    <a:pt x="611131" y="440056"/>
                    <a:pt x="632606" y="443253"/>
                  </a:cubicBezTo>
                  <a:cubicBezTo>
                    <a:pt x="618732" y="450431"/>
                    <a:pt x="605220" y="458816"/>
                    <a:pt x="592311" y="468407"/>
                  </a:cubicBezTo>
                  <a:cubicBezTo>
                    <a:pt x="537839" y="508824"/>
                    <a:pt x="501283" y="564321"/>
                    <a:pt x="484031" y="624885"/>
                  </a:cubicBezTo>
                  <a:cubicBezTo>
                    <a:pt x="546948" y="625911"/>
                    <a:pt x="610709" y="607090"/>
                    <a:pt x="665181" y="566673"/>
                  </a:cubicBezTo>
                  <a:cubicBezTo>
                    <a:pt x="711388" y="532410"/>
                    <a:pt x="744686" y="487168"/>
                    <a:pt x="764231" y="437281"/>
                  </a:cubicBezTo>
                  <a:cubicBezTo>
                    <a:pt x="765498" y="437039"/>
                    <a:pt x="766704" y="436798"/>
                    <a:pt x="767971" y="436497"/>
                  </a:cubicBezTo>
                  <a:cubicBezTo>
                    <a:pt x="781604" y="473776"/>
                    <a:pt x="793669" y="510090"/>
                    <a:pt x="804406" y="545560"/>
                  </a:cubicBezTo>
                  <a:cubicBezTo>
                    <a:pt x="807422" y="573188"/>
                    <a:pt x="814721" y="600756"/>
                    <a:pt x="826786" y="627479"/>
                  </a:cubicBezTo>
                  <a:cubicBezTo>
                    <a:pt x="827148" y="628263"/>
                    <a:pt x="827510" y="628987"/>
                    <a:pt x="827872" y="629711"/>
                  </a:cubicBezTo>
                  <a:cubicBezTo>
                    <a:pt x="843978" y="693291"/>
                    <a:pt x="855681" y="754217"/>
                    <a:pt x="863764" y="813213"/>
                  </a:cubicBezTo>
                  <a:cubicBezTo>
                    <a:pt x="834929" y="859903"/>
                    <a:pt x="814842" y="906593"/>
                    <a:pt x="801812" y="954007"/>
                  </a:cubicBezTo>
                  <a:cubicBezTo>
                    <a:pt x="750115" y="957385"/>
                    <a:pt x="698358" y="972224"/>
                    <a:pt x="650341" y="999732"/>
                  </a:cubicBezTo>
                  <a:cubicBezTo>
                    <a:pt x="638277" y="1006669"/>
                    <a:pt x="626755" y="1014209"/>
                    <a:pt x="615837" y="1022292"/>
                  </a:cubicBezTo>
                  <a:cubicBezTo>
                    <a:pt x="632667" y="990321"/>
                    <a:pt x="645998" y="955816"/>
                    <a:pt x="655046" y="919200"/>
                  </a:cubicBezTo>
                  <a:cubicBezTo>
                    <a:pt x="679960" y="818220"/>
                    <a:pt x="668921" y="716817"/>
                    <a:pt x="630193" y="628323"/>
                  </a:cubicBezTo>
                  <a:cubicBezTo>
                    <a:pt x="554729" y="688586"/>
                    <a:pt x="497785" y="773219"/>
                    <a:pt x="472811" y="874200"/>
                  </a:cubicBezTo>
                  <a:cubicBezTo>
                    <a:pt x="460324" y="924810"/>
                    <a:pt x="456886" y="975542"/>
                    <a:pt x="461410" y="1024645"/>
                  </a:cubicBezTo>
                  <a:cubicBezTo>
                    <a:pt x="427810" y="971802"/>
                    <a:pt x="384498" y="923785"/>
                    <a:pt x="331716" y="883670"/>
                  </a:cubicBezTo>
                  <a:cubicBezTo>
                    <a:pt x="232545" y="808267"/>
                    <a:pt x="115760" y="772133"/>
                    <a:pt x="0" y="772676"/>
                  </a:cubicBezTo>
                  <a:close/>
                  <a:moveTo>
                    <a:pt x="782026" y="1082615"/>
                  </a:moveTo>
                  <a:cubicBezTo>
                    <a:pt x="779553" y="1134734"/>
                    <a:pt x="782810" y="1188542"/>
                    <a:pt x="789506" y="1245005"/>
                  </a:cubicBezTo>
                  <a:cubicBezTo>
                    <a:pt x="764593" y="1219247"/>
                    <a:pt x="735397" y="1196867"/>
                    <a:pt x="702038" y="1179132"/>
                  </a:cubicBezTo>
                  <a:cubicBezTo>
                    <a:pt x="685148" y="1170144"/>
                    <a:pt x="667835" y="1162724"/>
                    <a:pt x="650341" y="1156752"/>
                  </a:cubicBezTo>
                  <a:cubicBezTo>
                    <a:pt x="674953" y="1149212"/>
                    <a:pt x="699143" y="1138897"/>
                    <a:pt x="722427" y="1125565"/>
                  </a:cubicBezTo>
                  <a:cubicBezTo>
                    <a:pt x="744143" y="1113078"/>
                    <a:pt x="764050" y="1098661"/>
                    <a:pt x="782026" y="1082615"/>
                  </a:cubicBezTo>
                  <a:close/>
                  <a:moveTo>
                    <a:pt x="873657" y="797770"/>
                  </a:moveTo>
                  <a:cubicBezTo>
                    <a:pt x="867443" y="755484"/>
                    <a:pt x="859481" y="712233"/>
                    <a:pt x="849347" y="667714"/>
                  </a:cubicBezTo>
                  <a:cubicBezTo>
                    <a:pt x="868228" y="695583"/>
                    <a:pt x="891814" y="718989"/>
                    <a:pt x="918537" y="737448"/>
                  </a:cubicBezTo>
                  <a:cubicBezTo>
                    <a:pt x="901767" y="757595"/>
                    <a:pt x="886928" y="777683"/>
                    <a:pt x="873657" y="797770"/>
                  </a:cubicBezTo>
                  <a:close/>
                  <a:moveTo>
                    <a:pt x="842832" y="1452757"/>
                  </a:moveTo>
                  <a:cubicBezTo>
                    <a:pt x="840238" y="1452636"/>
                    <a:pt x="837644" y="1452636"/>
                    <a:pt x="835050" y="1452636"/>
                  </a:cubicBezTo>
                  <a:cubicBezTo>
                    <a:pt x="828475" y="1416503"/>
                    <a:pt x="822201" y="1381636"/>
                    <a:pt x="816591" y="1347795"/>
                  </a:cubicBezTo>
                  <a:cubicBezTo>
                    <a:pt x="830043" y="1347131"/>
                    <a:pt x="843375" y="1345683"/>
                    <a:pt x="856585" y="1343452"/>
                  </a:cubicBezTo>
                  <a:cubicBezTo>
                    <a:pt x="843013" y="1313592"/>
                    <a:pt x="825217" y="1285542"/>
                    <a:pt x="803501" y="1260266"/>
                  </a:cubicBezTo>
                  <a:cubicBezTo>
                    <a:pt x="794935" y="1193670"/>
                    <a:pt x="790833" y="1130934"/>
                    <a:pt x="794875" y="1070490"/>
                  </a:cubicBezTo>
                  <a:cubicBezTo>
                    <a:pt x="828234" y="1037494"/>
                    <a:pt x="854112" y="998585"/>
                    <a:pt x="871666" y="956480"/>
                  </a:cubicBezTo>
                  <a:cubicBezTo>
                    <a:pt x="852845" y="953946"/>
                    <a:pt x="833783" y="952921"/>
                    <a:pt x="814661" y="953464"/>
                  </a:cubicBezTo>
                  <a:cubicBezTo>
                    <a:pt x="826243" y="912686"/>
                    <a:pt x="842952" y="872450"/>
                    <a:pt x="866237" y="832335"/>
                  </a:cubicBezTo>
                  <a:cubicBezTo>
                    <a:pt x="893744" y="1052333"/>
                    <a:pt x="871907" y="1246392"/>
                    <a:pt x="842832" y="1452757"/>
                  </a:cubicBezTo>
                  <a:close/>
                  <a:moveTo>
                    <a:pt x="824795" y="2629053"/>
                  </a:moveTo>
                  <a:cubicBezTo>
                    <a:pt x="777985" y="2313745"/>
                    <a:pt x="783233" y="2061354"/>
                    <a:pt x="804587" y="1840211"/>
                  </a:cubicBezTo>
                  <a:cubicBezTo>
                    <a:pt x="829621" y="1840633"/>
                    <a:pt x="854776" y="1838220"/>
                    <a:pt x="879568" y="1833153"/>
                  </a:cubicBezTo>
                  <a:cubicBezTo>
                    <a:pt x="899716" y="2051220"/>
                    <a:pt x="896218" y="2308558"/>
                    <a:pt x="824795" y="2629053"/>
                  </a:cubicBezTo>
                  <a:close/>
                  <a:moveTo>
                    <a:pt x="804768" y="1838763"/>
                  </a:moveTo>
                  <a:cubicBezTo>
                    <a:pt x="813756" y="1746167"/>
                    <a:pt x="825519" y="1659001"/>
                    <a:pt x="837463" y="1575031"/>
                  </a:cubicBezTo>
                  <a:cubicBezTo>
                    <a:pt x="840117" y="1576781"/>
                    <a:pt x="842832" y="1578470"/>
                    <a:pt x="845546" y="1580159"/>
                  </a:cubicBezTo>
                  <a:cubicBezTo>
                    <a:pt x="853087" y="1624798"/>
                    <a:pt x="860386" y="1671065"/>
                    <a:pt x="866780" y="1719263"/>
                  </a:cubicBezTo>
                  <a:cubicBezTo>
                    <a:pt x="838006" y="1755155"/>
                    <a:pt x="817194" y="1795873"/>
                    <a:pt x="804768" y="1838763"/>
                  </a:cubicBezTo>
                  <a:close/>
                  <a:moveTo>
                    <a:pt x="977412" y="1628658"/>
                  </a:moveTo>
                  <a:cubicBezTo>
                    <a:pt x="961246" y="1637043"/>
                    <a:pt x="945501" y="1646755"/>
                    <a:pt x="930421" y="1657975"/>
                  </a:cubicBezTo>
                  <a:cubicBezTo>
                    <a:pt x="910574" y="1672694"/>
                    <a:pt x="892779" y="1689162"/>
                    <a:pt x="877095" y="1706957"/>
                  </a:cubicBezTo>
                  <a:cubicBezTo>
                    <a:pt x="871485" y="1666058"/>
                    <a:pt x="865392" y="1626487"/>
                    <a:pt x="858938" y="1588182"/>
                  </a:cubicBezTo>
                  <a:cubicBezTo>
                    <a:pt x="872872" y="1596023"/>
                    <a:pt x="887471" y="1602961"/>
                    <a:pt x="902793" y="1608933"/>
                  </a:cubicBezTo>
                  <a:cubicBezTo>
                    <a:pt x="927404" y="1618464"/>
                    <a:pt x="952438" y="1624918"/>
                    <a:pt x="977412" y="1628658"/>
                  </a:cubicBezTo>
                  <a:close/>
                  <a:moveTo>
                    <a:pt x="880232" y="2770571"/>
                  </a:moveTo>
                  <a:cubicBezTo>
                    <a:pt x="871002" y="2770390"/>
                    <a:pt x="861592" y="2770269"/>
                    <a:pt x="852001" y="2770269"/>
                  </a:cubicBezTo>
                  <a:cubicBezTo>
                    <a:pt x="850855" y="2770269"/>
                    <a:pt x="849709" y="2770269"/>
                    <a:pt x="848562" y="2770269"/>
                  </a:cubicBezTo>
                  <a:cubicBezTo>
                    <a:pt x="841565" y="2733050"/>
                    <a:pt x="835291" y="2696675"/>
                    <a:pt x="829681" y="2661085"/>
                  </a:cubicBezTo>
                  <a:cubicBezTo>
                    <a:pt x="908101" y="2324543"/>
                    <a:pt x="912384" y="2056468"/>
                    <a:pt x="891331" y="1830499"/>
                  </a:cubicBezTo>
                  <a:cubicBezTo>
                    <a:pt x="934884" y="1819942"/>
                    <a:pt x="977050" y="1800759"/>
                    <a:pt x="1015295" y="1772408"/>
                  </a:cubicBezTo>
                  <a:cubicBezTo>
                    <a:pt x="1050222" y="1746529"/>
                    <a:pt x="1078755" y="1715282"/>
                    <a:pt x="1100772" y="1680656"/>
                  </a:cubicBezTo>
                  <a:cubicBezTo>
                    <a:pt x="1099083" y="1745986"/>
                    <a:pt x="1088708" y="1831223"/>
                    <a:pt x="1060054" y="1938296"/>
                  </a:cubicBezTo>
                  <a:cubicBezTo>
                    <a:pt x="1039726" y="2014242"/>
                    <a:pt x="1015657" y="2088922"/>
                    <a:pt x="992372" y="2161129"/>
                  </a:cubicBezTo>
                  <a:cubicBezTo>
                    <a:pt x="927344" y="2363029"/>
                    <a:pt x="865634" y="2554736"/>
                    <a:pt x="880232" y="2770571"/>
                  </a:cubicBezTo>
                  <a:close/>
                  <a:moveTo>
                    <a:pt x="815144" y="2770752"/>
                  </a:moveTo>
                  <a:cubicBezTo>
                    <a:pt x="814359" y="2757722"/>
                    <a:pt x="813515" y="2744692"/>
                    <a:pt x="812429" y="2731783"/>
                  </a:cubicBezTo>
                  <a:cubicBezTo>
                    <a:pt x="815867" y="2718331"/>
                    <a:pt x="819306" y="2704940"/>
                    <a:pt x="822563" y="2691729"/>
                  </a:cubicBezTo>
                  <a:cubicBezTo>
                    <a:pt x="826846" y="2717547"/>
                    <a:pt x="831491" y="2743788"/>
                    <a:pt x="836498" y="2770450"/>
                  </a:cubicBezTo>
                  <a:cubicBezTo>
                    <a:pt x="829259" y="2770450"/>
                    <a:pt x="822141" y="2770571"/>
                    <a:pt x="815144" y="2770752"/>
                  </a:cubicBezTo>
                  <a:close/>
                  <a:moveTo>
                    <a:pt x="803019" y="2767675"/>
                  </a:moveTo>
                  <a:cubicBezTo>
                    <a:pt x="803079" y="2768821"/>
                    <a:pt x="803139" y="2769968"/>
                    <a:pt x="803200" y="2771114"/>
                  </a:cubicBezTo>
                  <a:cubicBezTo>
                    <a:pt x="802838" y="2771114"/>
                    <a:pt x="802415" y="2771114"/>
                    <a:pt x="802053" y="2771174"/>
                  </a:cubicBezTo>
                  <a:cubicBezTo>
                    <a:pt x="802355" y="2769968"/>
                    <a:pt x="802717" y="2768821"/>
                    <a:pt x="803019" y="2767675"/>
                  </a:cubicBezTo>
                  <a:close/>
                  <a:moveTo>
                    <a:pt x="510271" y="1196987"/>
                  </a:moveTo>
                  <a:cubicBezTo>
                    <a:pt x="541096" y="1241687"/>
                    <a:pt x="582719" y="1279871"/>
                    <a:pt x="633994" y="1307137"/>
                  </a:cubicBezTo>
                  <a:cubicBezTo>
                    <a:pt x="688405" y="1336092"/>
                    <a:pt x="747039" y="1349182"/>
                    <a:pt x="804587" y="1348217"/>
                  </a:cubicBezTo>
                  <a:cubicBezTo>
                    <a:pt x="810197" y="1381937"/>
                    <a:pt x="816471" y="1416744"/>
                    <a:pt x="822985" y="1452696"/>
                  </a:cubicBezTo>
                  <a:cubicBezTo>
                    <a:pt x="792341" y="1453299"/>
                    <a:pt x="762120" y="1457944"/>
                    <a:pt x="733104" y="1466390"/>
                  </a:cubicBezTo>
                  <a:cubicBezTo>
                    <a:pt x="756811" y="1505479"/>
                    <a:pt x="788300" y="1540044"/>
                    <a:pt x="826484" y="1567551"/>
                  </a:cubicBezTo>
                  <a:cubicBezTo>
                    <a:pt x="784620" y="1861082"/>
                    <a:pt x="744083" y="2192315"/>
                    <a:pt x="817556" y="2660783"/>
                  </a:cubicBezTo>
                  <a:cubicBezTo>
                    <a:pt x="814782" y="2672727"/>
                    <a:pt x="812007" y="2684671"/>
                    <a:pt x="808991" y="2696856"/>
                  </a:cubicBezTo>
                  <a:cubicBezTo>
                    <a:pt x="786671" y="2491698"/>
                    <a:pt x="722849" y="2298363"/>
                    <a:pt x="660777" y="2110397"/>
                  </a:cubicBezTo>
                  <a:cubicBezTo>
                    <a:pt x="567397" y="1827664"/>
                    <a:pt x="471182" y="1536243"/>
                    <a:pt x="510271" y="1196987"/>
                  </a:cubicBezTo>
                  <a:close/>
                </a:path>
              </a:pathLst>
            </a:custGeom>
            <a:solidFill>
              <a:srgbClr val="B2E7E7"/>
            </a:solidFill>
            <a:ln w="6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495" name="Graphic 494">
              <a:extLst>
                <a:ext uri="{FF2B5EF4-FFF2-40B4-BE49-F238E27FC236}">
                  <a16:creationId xmlns:a16="http://schemas.microsoft.com/office/drawing/2014/main" id="{D78DCC9A-5050-4F54-ABEC-5C1D93F80E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554326" y="1275606"/>
              <a:ext cx="3137603" cy="3132348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EC36F276-8329-46CA-A2A8-1328A7FCA5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AE48ADE-7190-40E7-8D3B-EDF3C8E83C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45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rgbClr val="787878"/>
                </a:solidFill>
                <a:latin typeface="+mn-lt"/>
                <a:cs typeface="Arial" pitchFamily="34" charset="0"/>
              </a:rPr>
              <a:t>© 2023 </a:t>
            </a: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B6DBC0-3767-48D1-8E90-3F81BA98479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2" r:id="rId2"/>
    <p:sldLayoutId id="2147483768" r:id="rId3"/>
    <p:sldLayoutId id="2147483843" r:id="rId4"/>
    <p:sldLayoutId id="2147483839" r:id="rId5"/>
    <p:sldLayoutId id="2147483802" r:id="rId6"/>
    <p:sldLayoutId id="2147483793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Primo/Product_Documentation/020Primo_VE/Primo_VE_(English)/080Configuring_Delivery_Services_for_Primo_VE/Configuring_Discovery_Interface_Display_Logic_for_Primo_V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8C144D-8324-4169-A0CD-3C427B16D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139702"/>
            <a:ext cx="8500788" cy="1305174"/>
          </a:xfrm>
        </p:spPr>
        <p:txBody>
          <a:bodyPr/>
          <a:lstStyle/>
          <a:p>
            <a:r>
              <a:rPr lang="en-US" sz="3200" dirty="0"/>
              <a:t>How to use Display Logic Rules to make only certain collections appear in Primo View It (View Online)</a:t>
            </a:r>
            <a:endParaRPr lang="LID4096" sz="3200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E3DA6DEA-542D-ECE1-0E08-9989A6DC1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31" y="25376"/>
            <a:ext cx="2499977" cy="20423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7917D8-1272-2E8C-F4BB-4ED4A2BBF015}"/>
              </a:ext>
            </a:extLst>
          </p:cNvPr>
          <p:cNvSpPr txBox="1"/>
          <p:nvPr/>
        </p:nvSpPr>
        <p:spPr>
          <a:xfrm>
            <a:off x="555907" y="568300"/>
            <a:ext cx="1324402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293784"/>
                </a:solidFill>
                <a:latin typeface="Avenir Next LT Pro" panose="020B0504020202020204" pitchFamily="34" charset="0"/>
              </a:rPr>
              <a:t>Managing</a:t>
            </a:r>
          </a:p>
          <a:p>
            <a:pPr algn="ctr"/>
            <a:r>
              <a:rPr lang="en-US" b="1" dirty="0">
                <a:solidFill>
                  <a:srgbClr val="293784"/>
                </a:solidFill>
                <a:latin typeface="Avenir Next LT Pro" panose="020B0504020202020204" pitchFamily="34" charset="0"/>
              </a:rPr>
              <a:t>Electronic</a:t>
            </a:r>
          </a:p>
          <a:p>
            <a:pPr algn="ctr"/>
            <a:r>
              <a:rPr lang="en-US" b="1" dirty="0">
                <a:solidFill>
                  <a:srgbClr val="293784"/>
                </a:solidFill>
                <a:latin typeface="Avenir Next LT Pro" panose="020B0504020202020204" pitchFamily="34" charset="0"/>
              </a:rPr>
              <a:t>Resources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1697F39-AB09-0F03-A823-00065C7E1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3639174"/>
            <a:ext cx="4680519" cy="670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2782290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62243-1805-4961-BBF6-F2E5FF1B8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9778"/>
            <a:ext cx="9144000" cy="1240583"/>
          </a:xfrm>
        </p:spPr>
        <p:txBody>
          <a:bodyPr/>
          <a:lstStyle/>
          <a:p>
            <a:pPr algn="ctr"/>
            <a:r>
              <a:rPr lang="en-US" sz="2200" dirty="0"/>
              <a:t>Using Display Logic Rules to make one specific electronic collection appear</a:t>
            </a:r>
            <a:br>
              <a:rPr lang="en-US" sz="2200" dirty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29597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118277-280D-30C0-6195-6379A0A68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5" y="2135857"/>
            <a:ext cx="2000250" cy="25241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Using Display Logic Rules to make one specific electronic collection appear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296143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Discovery Interface Display Logic Rules</a:t>
            </a:r>
            <a:r>
              <a:rPr lang="en-US" dirty="0"/>
              <a:t> can be added, deleted, edited, activated and deactivated at “Configuration &gt; Fulfillment &gt; Discovery Interface Display Logic &gt; Display Logic Rules”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A37DD1-A13B-FB5D-83AE-E0B629EC116C}"/>
              </a:ext>
            </a:extLst>
          </p:cNvPr>
          <p:cNvSpPr/>
          <p:nvPr/>
        </p:nvSpPr>
        <p:spPr>
          <a:xfrm>
            <a:off x="3576396" y="2355726"/>
            <a:ext cx="142765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722892-614D-1833-87D3-636745E53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5750"/>
            <a:ext cx="9144000" cy="2032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Using Display Logic Rules to make one specific electronic collection appear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296143"/>
          </a:xfrm>
        </p:spPr>
        <p:txBody>
          <a:bodyPr>
            <a:normAutofit/>
          </a:bodyPr>
          <a:lstStyle/>
          <a:p>
            <a:r>
              <a:rPr lang="en-US" dirty="0"/>
              <a:t>We will add a new rule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A37DD1-A13B-FB5D-83AE-E0B629EC116C}"/>
              </a:ext>
            </a:extLst>
          </p:cNvPr>
          <p:cNvSpPr/>
          <p:nvPr/>
        </p:nvSpPr>
        <p:spPr>
          <a:xfrm>
            <a:off x="8028384" y="2069386"/>
            <a:ext cx="527988" cy="214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42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2DFACA-BAEE-A05A-EF03-79FF3FD71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7" y="2156817"/>
            <a:ext cx="6372225" cy="2143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Using Display Logic Rules to make one specific electronic collection appear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29614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could limit the rule by the user group of the logged in user (but we will not).</a:t>
            </a:r>
          </a:p>
          <a:p>
            <a:r>
              <a:rPr lang="en-US" dirty="0"/>
              <a:t>We will choose “Full Text” for the “Hide Service” field, and then additional fields will appear.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A37DD1-A13B-FB5D-83AE-E0B629EC116C}"/>
              </a:ext>
            </a:extLst>
          </p:cNvPr>
          <p:cNvSpPr/>
          <p:nvPr/>
        </p:nvSpPr>
        <p:spPr>
          <a:xfrm>
            <a:off x="1475656" y="3349343"/>
            <a:ext cx="864096" cy="3514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75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F80692-BEFD-22DE-02E5-5822DBADC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635646"/>
            <a:ext cx="5206457" cy="30818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Using Display Logic Rules to make one specific electronic collection appear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296143"/>
          </a:xfrm>
        </p:spPr>
        <p:txBody>
          <a:bodyPr>
            <a:normAutofit/>
          </a:bodyPr>
          <a:lstStyle/>
          <a:p>
            <a:r>
              <a:rPr lang="en-US" dirty="0"/>
              <a:t>We have chosen “Full Text” for the “Hide Service” field, and now additional fields appear.</a:t>
            </a:r>
          </a:p>
        </p:txBody>
      </p:sp>
    </p:spTree>
    <p:extLst>
      <p:ext uri="{BB962C8B-B14F-4D97-AF65-F5344CB8AC3E}">
        <p14:creationId xmlns:p14="http://schemas.microsoft.com/office/powerpoint/2010/main" val="3927838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Using Display Logic Rules to make one specific electronic collection appear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3600400" cy="3096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Here we state as follows:</a:t>
            </a:r>
          </a:p>
          <a:p>
            <a:pPr marL="0" indent="0">
              <a:buNone/>
            </a:pPr>
            <a:r>
              <a:rPr lang="en-US" dirty="0"/>
              <a:t>Hide service “Full Text” with value electronic collection “Culinary Arts Collection” if there is service “Full text”  with value electronic collection “Nexis UK”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637117-390E-C4AB-83F0-F0A14413C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675446"/>
            <a:ext cx="4742080" cy="393990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71184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D7F56E-6B8B-3268-8BED-7026F011A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0634"/>
            <a:ext cx="9144000" cy="20222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Using Display Logic Rules to make one specific electronic collection appear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296143"/>
          </a:xfrm>
        </p:spPr>
        <p:txBody>
          <a:bodyPr>
            <a:normAutofit/>
          </a:bodyPr>
          <a:lstStyle/>
          <a:p>
            <a:r>
              <a:rPr lang="en-US" dirty="0"/>
              <a:t>Now we will add another new rule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A37DD1-A13B-FB5D-83AE-E0B629EC116C}"/>
              </a:ext>
            </a:extLst>
          </p:cNvPr>
          <p:cNvSpPr/>
          <p:nvPr/>
        </p:nvSpPr>
        <p:spPr>
          <a:xfrm>
            <a:off x="8028384" y="2069386"/>
            <a:ext cx="527988" cy="214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51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Using Display Logic Rules to make one specific electronic collection appear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3600400" cy="3096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Here we state as follows:</a:t>
            </a:r>
          </a:p>
          <a:p>
            <a:pPr marL="0" indent="0">
              <a:buNone/>
            </a:pPr>
            <a:r>
              <a:rPr lang="en-US" dirty="0"/>
              <a:t>Hide service “Full Text” with value electronic collection “Gale Cengage Business Collection” if there is service “Full text”  with value electronic collection “Nexis UK”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9C5985-AD49-4573-2F3A-AC109CD59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771551"/>
            <a:ext cx="4769728" cy="384009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81012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62243-1805-4961-BBF6-F2E5FF1B8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00" y="3319778"/>
            <a:ext cx="9036496" cy="1240583"/>
          </a:xfrm>
        </p:spPr>
        <p:txBody>
          <a:bodyPr/>
          <a:lstStyle/>
          <a:p>
            <a:pPr algn="ctr"/>
            <a:r>
              <a:rPr lang="en-US" dirty="0"/>
              <a:t>The results of the Display Logic Rules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93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results of the Display Logic Rules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901AF4-9A5B-4640-89D7-95A2EF39B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368152"/>
            <a:ext cx="5844678" cy="32918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7BD7E2-C05C-FBEE-C655-2A303B05F42D}"/>
              </a:ext>
            </a:extLst>
          </p:cNvPr>
          <p:cNvSpPr txBox="1"/>
          <p:nvPr/>
        </p:nvSpPr>
        <p:spPr>
          <a:xfrm>
            <a:off x="107504" y="843558"/>
            <a:ext cx="885698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Primo we again search for the resource, find it, and click “Available Online”</a:t>
            </a:r>
          </a:p>
          <a:p>
            <a:pPr marL="228600" indent="-2286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8B9666-A1F1-DBFE-3922-86F8BAD72706}"/>
              </a:ext>
            </a:extLst>
          </p:cNvPr>
          <p:cNvSpPr/>
          <p:nvPr/>
        </p:nvSpPr>
        <p:spPr>
          <a:xfrm>
            <a:off x="1787674" y="1939596"/>
            <a:ext cx="180020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4C154F-FBAC-4E81-3047-2D7D77502B20}"/>
              </a:ext>
            </a:extLst>
          </p:cNvPr>
          <p:cNvSpPr/>
          <p:nvPr/>
        </p:nvSpPr>
        <p:spPr>
          <a:xfrm>
            <a:off x="2435746" y="3850224"/>
            <a:ext cx="1080120" cy="2496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49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-14631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 rot="1857179">
            <a:off x="509833" y="3163951"/>
            <a:ext cx="1907289" cy="118807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539552" y="1275606"/>
            <a:ext cx="2633662" cy="2647153"/>
          </a:xfrm>
          <a:prstGeom prst="donut">
            <a:avLst>
              <a:gd name="adj" fmla="val 16121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024" y="539029"/>
            <a:ext cx="5552815" cy="4105968"/>
          </a:xfrm>
        </p:spPr>
        <p:txBody>
          <a:bodyPr>
            <a:noAutofit/>
          </a:bodyPr>
          <a:lstStyle/>
          <a:p>
            <a:r>
              <a:rPr lang="en-US" sz="2000" dirty="0"/>
              <a:t>The question</a:t>
            </a:r>
          </a:p>
          <a:p>
            <a:r>
              <a:rPr lang="en-US" sz="2000" dirty="0"/>
              <a:t>How the system behaves now</a:t>
            </a:r>
          </a:p>
          <a:p>
            <a:r>
              <a:rPr lang="en-US" sz="2000" dirty="0"/>
              <a:t>Using Display Logic Rules to make one specific electronic collection appear</a:t>
            </a:r>
          </a:p>
          <a:p>
            <a:r>
              <a:rPr lang="en-US" sz="2000" dirty="0"/>
              <a:t>The results of the Display Logic Rules</a:t>
            </a:r>
          </a:p>
          <a:p>
            <a:r>
              <a:rPr lang="en-US" sz="2000" dirty="0"/>
              <a:t>Note: We could have done it with one rule</a:t>
            </a:r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2FEFC77F-4C99-4259-A768-0C20EAB1C623}"/>
              </a:ext>
            </a:extLst>
          </p:cNvPr>
          <p:cNvGrpSpPr/>
          <p:nvPr/>
        </p:nvGrpSpPr>
        <p:grpSpPr>
          <a:xfrm>
            <a:off x="420981" y="1576105"/>
            <a:ext cx="2786961" cy="3001104"/>
            <a:chOff x="323519" y="915557"/>
            <a:chExt cx="2928673" cy="3153705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9163A4A2-5603-455F-B2FA-93A9DEEE1136}"/>
                </a:ext>
              </a:extLst>
            </p:cNvPr>
            <p:cNvGrpSpPr/>
            <p:nvPr/>
          </p:nvGrpSpPr>
          <p:grpSpPr>
            <a:xfrm>
              <a:off x="369429" y="1105346"/>
              <a:ext cx="2882763" cy="2952960"/>
              <a:chOff x="369429" y="1105346"/>
              <a:chExt cx="2882763" cy="295296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6080ED3-A62A-427D-B4B6-60F9F458C94F}"/>
                  </a:ext>
                </a:extLst>
              </p:cNvPr>
              <p:cNvSpPr/>
              <p:nvPr/>
            </p:nvSpPr>
            <p:spPr>
              <a:xfrm>
                <a:off x="1521285" y="1126073"/>
                <a:ext cx="1694836" cy="2252742"/>
              </a:xfrm>
              <a:custGeom>
                <a:avLst/>
                <a:gdLst>
                  <a:gd name="connsiteX0" fmla="*/ 1693412 w 1694836"/>
                  <a:gd name="connsiteY0" fmla="*/ 2218469 h 2252742"/>
                  <a:gd name="connsiteX1" fmla="*/ 1645789 w 1694836"/>
                  <a:gd name="connsiteY1" fmla="*/ 2245991 h 2252742"/>
                  <a:gd name="connsiteX2" fmla="*/ 46341 w 1694836"/>
                  <a:gd name="connsiteY2" fmla="*/ 1322527 h 2252742"/>
                  <a:gd name="connsiteX3" fmla="*/ -1283 w 1694836"/>
                  <a:gd name="connsiteY3" fmla="*/ 1240069 h 2252742"/>
                  <a:gd name="connsiteX4" fmla="*/ -1283 w 1694836"/>
                  <a:gd name="connsiteY4" fmla="*/ 33655 h 2252742"/>
                  <a:gd name="connsiteX5" fmla="*/ 46341 w 1694836"/>
                  <a:gd name="connsiteY5" fmla="*/ 6134 h 2252742"/>
                  <a:gd name="connsiteX6" fmla="*/ 1645930 w 1694836"/>
                  <a:gd name="connsiteY6" fmla="*/ 929598 h 2252742"/>
                  <a:gd name="connsiteX7" fmla="*/ 1693554 w 1694836"/>
                  <a:gd name="connsiteY7" fmla="*/ 1012056 h 225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4836" h="2252742">
                    <a:moveTo>
                      <a:pt x="1693412" y="2218469"/>
                    </a:moveTo>
                    <a:cubicBezTo>
                      <a:pt x="1693412" y="2248746"/>
                      <a:pt x="1672003" y="2261076"/>
                      <a:pt x="1645789" y="2245991"/>
                    </a:cubicBezTo>
                    <a:lnTo>
                      <a:pt x="46341" y="1322527"/>
                    </a:lnTo>
                    <a:cubicBezTo>
                      <a:pt x="20127" y="1307406"/>
                      <a:pt x="-1283" y="1270311"/>
                      <a:pt x="-1283" y="1240069"/>
                    </a:cubicBezTo>
                    <a:lnTo>
                      <a:pt x="-1283" y="33655"/>
                    </a:lnTo>
                    <a:cubicBezTo>
                      <a:pt x="-1283" y="3414"/>
                      <a:pt x="20127" y="-8987"/>
                      <a:pt x="46341" y="6134"/>
                    </a:cubicBezTo>
                    <a:lnTo>
                      <a:pt x="1645930" y="929598"/>
                    </a:lnTo>
                    <a:cubicBezTo>
                      <a:pt x="1672144" y="944719"/>
                      <a:pt x="1693554" y="981850"/>
                      <a:pt x="1693554" y="1012056"/>
                    </a:cubicBezTo>
                    <a:close/>
                  </a:path>
                </a:pathLst>
              </a:custGeom>
              <a:solidFill>
                <a:srgbClr val="423EA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A6A0841-402F-4714-BB77-11A94E91B742}"/>
                  </a:ext>
                </a:extLst>
              </p:cNvPr>
              <p:cNvSpPr/>
              <p:nvPr/>
            </p:nvSpPr>
            <p:spPr>
              <a:xfrm>
                <a:off x="1536689" y="1105346"/>
                <a:ext cx="1715503" cy="2270175"/>
              </a:xfrm>
              <a:custGeom>
                <a:avLst/>
                <a:gdLst>
                  <a:gd name="connsiteX0" fmla="*/ 1666350 w 1715503"/>
                  <a:gd name="connsiteY0" fmla="*/ 929587 h 2270175"/>
                  <a:gd name="connsiteX1" fmla="*/ 66867 w 1715503"/>
                  <a:gd name="connsiteY1" fmla="*/ 6123 h 2270175"/>
                  <a:gd name="connsiteX2" fmla="*/ 32916 w 1715503"/>
                  <a:gd name="connsiteY2" fmla="*/ 3085 h 2270175"/>
                  <a:gd name="connsiteX3" fmla="*/ 32916 w 1715503"/>
                  <a:gd name="connsiteY3" fmla="*/ 3085 h 2270175"/>
                  <a:gd name="connsiteX4" fmla="*/ -1283 w 1715503"/>
                  <a:gd name="connsiteY4" fmla="*/ 22940 h 2270175"/>
                  <a:gd name="connsiteX5" fmla="*/ -1283 w 1715503"/>
                  <a:gd name="connsiteY5" fmla="*/ 22940 h 2270175"/>
                  <a:gd name="connsiteX6" fmla="*/ 30831 w 1715503"/>
                  <a:gd name="connsiteY6" fmla="*/ 26896 h 2270175"/>
                  <a:gd name="connsiteX7" fmla="*/ 1630527 w 1715503"/>
                  <a:gd name="connsiteY7" fmla="*/ 950325 h 2270175"/>
                  <a:gd name="connsiteX8" fmla="*/ 1678150 w 1715503"/>
                  <a:gd name="connsiteY8" fmla="*/ 1032783 h 2270175"/>
                  <a:gd name="connsiteX9" fmla="*/ 1678150 w 1715503"/>
                  <a:gd name="connsiteY9" fmla="*/ 2239197 h 2270175"/>
                  <a:gd name="connsiteX10" fmla="*/ 1664337 w 1715503"/>
                  <a:gd name="connsiteY10" fmla="*/ 2269862 h 2270175"/>
                  <a:gd name="connsiteX11" fmla="*/ 1664337 w 1715503"/>
                  <a:gd name="connsiteY11" fmla="*/ 2269862 h 2270175"/>
                  <a:gd name="connsiteX12" fmla="*/ 1698535 w 1715503"/>
                  <a:gd name="connsiteY12" fmla="*/ 2250007 h 2270175"/>
                  <a:gd name="connsiteX13" fmla="*/ 1698535 w 1715503"/>
                  <a:gd name="connsiteY13" fmla="*/ 2250007 h 2270175"/>
                  <a:gd name="connsiteX14" fmla="*/ 1714221 w 1715503"/>
                  <a:gd name="connsiteY14" fmla="*/ 2218459 h 2270175"/>
                  <a:gd name="connsiteX15" fmla="*/ 1714221 w 1715503"/>
                  <a:gd name="connsiteY15" fmla="*/ 1012045 h 2270175"/>
                  <a:gd name="connsiteX16" fmla="*/ 1666350 w 1715503"/>
                  <a:gd name="connsiteY16" fmla="*/ 929587 h 22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5503" h="2270175">
                    <a:moveTo>
                      <a:pt x="1666350" y="929587"/>
                    </a:moveTo>
                    <a:lnTo>
                      <a:pt x="66867" y="6123"/>
                    </a:lnTo>
                    <a:cubicBezTo>
                      <a:pt x="53583" y="-1543"/>
                      <a:pt x="41571" y="-2109"/>
                      <a:pt x="32916" y="3085"/>
                    </a:cubicBezTo>
                    <a:lnTo>
                      <a:pt x="32916" y="3085"/>
                    </a:lnTo>
                    <a:lnTo>
                      <a:pt x="-1283" y="22940"/>
                    </a:lnTo>
                    <a:lnTo>
                      <a:pt x="-1283" y="22940"/>
                    </a:lnTo>
                    <a:cubicBezTo>
                      <a:pt x="7196" y="18841"/>
                      <a:pt x="18466" y="19760"/>
                      <a:pt x="30831" y="26896"/>
                    </a:cubicBezTo>
                    <a:lnTo>
                      <a:pt x="1630527" y="950325"/>
                    </a:lnTo>
                    <a:cubicBezTo>
                      <a:pt x="1656741" y="965446"/>
                      <a:pt x="1678150" y="1002577"/>
                      <a:pt x="1678150" y="1032783"/>
                    </a:cubicBezTo>
                    <a:lnTo>
                      <a:pt x="1678150" y="2239197"/>
                    </a:lnTo>
                    <a:cubicBezTo>
                      <a:pt x="1678150" y="2254211"/>
                      <a:pt x="1672851" y="2264810"/>
                      <a:pt x="1664337" y="2269862"/>
                    </a:cubicBezTo>
                    <a:lnTo>
                      <a:pt x="1664337" y="2269862"/>
                    </a:lnTo>
                    <a:lnTo>
                      <a:pt x="1698535" y="2250007"/>
                    </a:lnTo>
                    <a:lnTo>
                      <a:pt x="1698535" y="2250007"/>
                    </a:lnTo>
                    <a:cubicBezTo>
                      <a:pt x="1708109" y="2245485"/>
                      <a:pt x="1714221" y="2234533"/>
                      <a:pt x="1714221" y="2218459"/>
                    </a:cubicBezTo>
                    <a:lnTo>
                      <a:pt x="1714221" y="1012045"/>
                    </a:lnTo>
                    <a:cubicBezTo>
                      <a:pt x="1713974" y="981803"/>
                      <a:pt x="1692529" y="944708"/>
                      <a:pt x="1666350" y="929587"/>
                    </a:cubicBez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4DF15A1-E014-4968-B470-A51A575A0CEB}"/>
                  </a:ext>
                </a:extLst>
              </p:cNvPr>
              <p:cNvSpPr/>
              <p:nvPr/>
            </p:nvSpPr>
            <p:spPr>
              <a:xfrm>
                <a:off x="1568909" y="1187528"/>
                <a:ext cx="1599483" cy="2110941"/>
              </a:xfrm>
              <a:custGeom>
                <a:avLst/>
                <a:gdLst>
                  <a:gd name="connsiteX0" fmla="*/ 1599483 w 1599483"/>
                  <a:gd name="connsiteY0" fmla="*/ 2110941 h 2110941"/>
                  <a:gd name="connsiteX1" fmla="*/ 0 w 1599483"/>
                  <a:gd name="connsiteY1" fmla="*/ 1187477 h 2110941"/>
                  <a:gd name="connsiteX2" fmla="*/ 0 w 1599483"/>
                  <a:gd name="connsiteY2" fmla="*/ 0 h 2110941"/>
                  <a:gd name="connsiteX3" fmla="*/ 1599483 w 1599483"/>
                  <a:gd name="connsiteY3" fmla="*/ 923464 h 2110941"/>
                  <a:gd name="connsiteX4" fmla="*/ 1599483 w 1599483"/>
                  <a:gd name="connsiteY4" fmla="*/ 2110941 h 211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9483" h="2110941">
                    <a:moveTo>
                      <a:pt x="1599483" y="2110941"/>
                    </a:moveTo>
                    <a:lnTo>
                      <a:pt x="0" y="1187477"/>
                    </a:lnTo>
                    <a:lnTo>
                      <a:pt x="0" y="0"/>
                    </a:lnTo>
                    <a:lnTo>
                      <a:pt x="1599483" y="923464"/>
                    </a:lnTo>
                    <a:lnTo>
                      <a:pt x="1599483" y="21109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F1B3131-E717-439A-8222-3DC3DADE78AE}"/>
                  </a:ext>
                </a:extLst>
              </p:cNvPr>
              <p:cNvSpPr/>
              <p:nvPr/>
            </p:nvSpPr>
            <p:spPr>
              <a:xfrm>
                <a:off x="369429" y="2400265"/>
                <a:ext cx="2824356" cy="1630537"/>
              </a:xfrm>
              <a:custGeom>
                <a:avLst/>
                <a:gdLst>
                  <a:gd name="connsiteX0" fmla="*/ 1713188 w 2824356"/>
                  <a:gd name="connsiteY0" fmla="*/ 1618884 h 1630537"/>
                  <a:gd name="connsiteX1" fmla="*/ 1617800 w 2824356"/>
                  <a:gd name="connsiteY1" fmla="*/ 1618884 h 1630537"/>
                  <a:gd name="connsiteX2" fmla="*/ 18351 w 2824356"/>
                  <a:gd name="connsiteY2" fmla="*/ 695420 h 1630537"/>
                  <a:gd name="connsiteX3" fmla="*/ 18351 w 2824356"/>
                  <a:gd name="connsiteY3" fmla="*/ 640448 h 1630537"/>
                  <a:gd name="connsiteX4" fmla="*/ 1108568 w 2824356"/>
                  <a:gd name="connsiteY4" fmla="*/ 11027 h 1630537"/>
                  <a:gd name="connsiteX5" fmla="*/ 1203956 w 2824356"/>
                  <a:gd name="connsiteY5" fmla="*/ 11027 h 1630537"/>
                  <a:gd name="connsiteX6" fmla="*/ 2803440 w 2824356"/>
                  <a:gd name="connsiteY6" fmla="*/ 934491 h 1630537"/>
                  <a:gd name="connsiteX7" fmla="*/ 2803440 w 2824356"/>
                  <a:gd name="connsiteY7" fmla="*/ 989463 h 163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4356" h="1630537">
                    <a:moveTo>
                      <a:pt x="1713188" y="1618884"/>
                    </a:moveTo>
                    <a:cubicBezTo>
                      <a:pt x="1687009" y="1634005"/>
                      <a:pt x="1644155" y="1634005"/>
                      <a:pt x="1617800" y="1618884"/>
                    </a:cubicBezTo>
                    <a:lnTo>
                      <a:pt x="18351" y="695420"/>
                    </a:lnTo>
                    <a:cubicBezTo>
                      <a:pt x="-7827" y="680334"/>
                      <a:pt x="-7827" y="655569"/>
                      <a:pt x="18351" y="640448"/>
                    </a:cubicBezTo>
                    <a:lnTo>
                      <a:pt x="1108568" y="11027"/>
                    </a:lnTo>
                    <a:cubicBezTo>
                      <a:pt x="1134747" y="-4094"/>
                      <a:pt x="1177601" y="-4094"/>
                      <a:pt x="1203956" y="11027"/>
                    </a:cubicBezTo>
                    <a:lnTo>
                      <a:pt x="2803440" y="934491"/>
                    </a:lnTo>
                    <a:cubicBezTo>
                      <a:pt x="2829618" y="949576"/>
                      <a:pt x="2829618" y="974307"/>
                      <a:pt x="2803440" y="989463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BF468DD-E840-4102-9EE8-9B259236F621}"/>
                  </a:ext>
                </a:extLst>
              </p:cNvPr>
              <p:cNvSpPr/>
              <p:nvPr/>
            </p:nvSpPr>
            <p:spPr>
              <a:xfrm>
                <a:off x="1497968" y="2474810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FF879EE-20C0-4044-BA88-3F78AC92F9AC}"/>
                  </a:ext>
                </a:extLst>
              </p:cNvPr>
              <p:cNvSpPr/>
              <p:nvPr/>
            </p:nvSpPr>
            <p:spPr>
              <a:xfrm>
                <a:off x="1629710" y="2550873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51337D-C7EF-47ED-BB3E-4799D6DBDAD2}"/>
                  </a:ext>
                </a:extLst>
              </p:cNvPr>
              <p:cNvSpPr/>
              <p:nvPr/>
            </p:nvSpPr>
            <p:spPr>
              <a:xfrm>
                <a:off x="1761452" y="2626936"/>
                <a:ext cx="117362" cy="67725"/>
              </a:xfrm>
              <a:custGeom>
                <a:avLst/>
                <a:gdLst>
                  <a:gd name="connsiteX0" fmla="*/ 78218 w 117362"/>
                  <a:gd name="connsiteY0" fmla="*/ 67726 h 67725"/>
                  <a:gd name="connsiteX1" fmla="*/ 0 w 117362"/>
                  <a:gd name="connsiteY1" fmla="*/ 22575 h 67725"/>
                  <a:gd name="connsiteX2" fmla="*/ 39109 w 117362"/>
                  <a:gd name="connsiteY2" fmla="*/ 0 h 67725"/>
                  <a:gd name="connsiteX3" fmla="*/ 117363 w 117362"/>
                  <a:gd name="connsiteY3" fmla="*/ 45186 h 67725"/>
                  <a:gd name="connsiteX4" fmla="*/ 78218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E8FC93-53C2-4B11-BC87-923D9F26360B}"/>
                  </a:ext>
                </a:extLst>
              </p:cNvPr>
              <p:cNvSpPr/>
              <p:nvPr/>
            </p:nvSpPr>
            <p:spPr>
              <a:xfrm>
                <a:off x="1893193" y="2702999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611 h 67760"/>
                  <a:gd name="connsiteX2" fmla="*/ 39145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611"/>
                    </a:lnTo>
                    <a:lnTo>
                      <a:pt x="39145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A77D38-B371-44F9-8B4D-64BB41249FE3}"/>
                  </a:ext>
                </a:extLst>
              </p:cNvPr>
              <p:cNvSpPr/>
              <p:nvPr/>
            </p:nvSpPr>
            <p:spPr>
              <a:xfrm>
                <a:off x="2024935" y="2779063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45 w 117327"/>
                  <a:gd name="connsiteY2" fmla="*/ 0 h 67725"/>
                  <a:gd name="connsiteX3" fmla="*/ 117327 w 117327"/>
                  <a:gd name="connsiteY3" fmla="*/ 45186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45" y="0"/>
                    </a:lnTo>
                    <a:lnTo>
                      <a:pt x="117327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B73A82C-62A5-4938-AAB5-1C2016D9D5F8}"/>
                  </a:ext>
                </a:extLst>
              </p:cNvPr>
              <p:cNvSpPr/>
              <p:nvPr/>
            </p:nvSpPr>
            <p:spPr>
              <a:xfrm>
                <a:off x="2156677" y="2855126"/>
                <a:ext cx="117362" cy="67760"/>
              </a:xfrm>
              <a:custGeom>
                <a:avLst/>
                <a:gdLst>
                  <a:gd name="connsiteX0" fmla="*/ 78218 w 117362"/>
                  <a:gd name="connsiteY0" fmla="*/ 67761 h 67760"/>
                  <a:gd name="connsiteX1" fmla="*/ 0 w 117362"/>
                  <a:gd name="connsiteY1" fmla="*/ 22575 h 67760"/>
                  <a:gd name="connsiteX2" fmla="*/ 39109 w 117362"/>
                  <a:gd name="connsiteY2" fmla="*/ 0 h 67760"/>
                  <a:gd name="connsiteX3" fmla="*/ 117363 w 117362"/>
                  <a:gd name="connsiteY3" fmla="*/ 45151 h 67760"/>
                  <a:gd name="connsiteX4" fmla="*/ 78218 w 11736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51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6B87E71-6E46-4BF2-A11E-90045967F1FE}"/>
                  </a:ext>
                </a:extLst>
              </p:cNvPr>
              <p:cNvSpPr/>
              <p:nvPr/>
            </p:nvSpPr>
            <p:spPr>
              <a:xfrm>
                <a:off x="2288454" y="2931189"/>
                <a:ext cx="117292" cy="67760"/>
              </a:xfrm>
              <a:custGeom>
                <a:avLst/>
                <a:gdLst>
                  <a:gd name="connsiteX0" fmla="*/ 78183 w 117292"/>
                  <a:gd name="connsiteY0" fmla="*/ 67761 h 67760"/>
                  <a:gd name="connsiteX1" fmla="*/ 0 w 117292"/>
                  <a:gd name="connsiteY1" fmla="*/ 22575 h 67760"/>
                  <a:gd name="connsiteX2" fmla="*/ 39109 w 117292"/>
                  <a:gd name="connsiteY2" fmla="*/ 0 h 67760"/>
                  <a:gd name="connsiteX3" fmla="*/ 117292 w 117292"/>
                  <a:gd name="connsiteY3" fmla="*/ 45150 h 67760"/>
                  <a:gd name="connsiteX4" fmla="*/ 78183 w 11729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92" h="67760">
                    <a:moveTo>
                      <a:pt x="78183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292" y="45150"/>
                    </a:lnTo>
                    <a:lnTo>
                      <a:pt x="78183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E24C948-7F6E-4EC0-AC68-BD00B2F9AA8B}"/>
                  </a:ext>
                </a:extLst>
              </p:cNvPr>
              <p:cNvSpPr/>
              <p:nvPr/>
            </p:nvSpPr>
            <p:spPr>
              <a:xfrm>
                <a:off x="2420160" y="3007252"/>
                <a:ext cx="117362" cy="67725"/>
              </a:xfrm>
              <a:custGeom>
                <a:avLst/>
                <a:gdLst>
                  <a:gd name="connsiteX0" fmla="*/ 78254 w 117362"/>
                  <a:gd name="connsiteY0" fmla="*/ 67726 h 67725"/>
                  <a:gd name="connsiteX1" fmla="*/ 0 w 117362"/>
                  <a:gd name="connsiteY1" fmla="*/ 22575 h 67725"/>
                  <a:gd name="connsiteX2" fmla="*/ 39144 w 117362"/>
                  <a:gd name="connsiteY2" fmla="*/ 0 h 67725"/>
                  <a:gd name="connsiteX3" fmla="*/ 117363 w 117362"/>
                  <a:gd name="connsiteY3" fmla="*/ 45186 h 67725"/>
                  <a:gd name="connsiteX4" fmla="*/ 78254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54" y="67726"/>
                    </a:moveTo>
                    <a:lnTo>
                      <a:pt x="0" y="22575"/>
                    </a:lnTo>
                    <a:lnTo>
                      <a:pt x="39144" y="0"/>
                    </a:lnTo>
                    <a:lnTo>
                      <a:pt x="117363" y="45186"/>
                    </a:lnTo>
                    <a:lnTo>
                      <a:pt x="78254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19E14A6-62A4-4418-9B5E-0E763B003404}"/>
                  </a:ext>
                </a:extLst>
              </p:cNvPr>
              <p:cNvSpPr/>
              <p:nvPr/>
            </p:nvSpPr>
            <p:spPr>
              <a:xfrm>
                <a:off x="2551937" y="3083316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7 w 117327"/>
                  <a:gd name="connsiteY3" fmla="*/ 45150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0626F34-1713-4027-8904-791C19C703FB}"/>
                  </a:ext>
                </a:extLst>
              </p:cNvPr>
              <p:cNvSpPr/>
              <p:nvPr/>
            </p:nvSpPr>
            <p:spPr>
              <a:xfrm>
                <a:off x="2683679" y="3159379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8 w 117327"/>
                  <a:gd name="connsiteY3" fmla="*/ 45151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1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2EBA220-77FF-4C79-A8B5-24286D211E35}"/>
                  </a:ext>
                </a:extLst>
              </p:cNvPr>
              <p:cNvSpPr/>
              <p:nvPr/>
            </p:nvSpPr>
            <p:spPr>
              <a:xfrm>
                <a:off x="2815421" y="3235442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4B478E-CEC4-41FC-AC1A-367D5F0925A5}"/>
                  </a:ext>
                </a:extLst>
              </p:cNvPr>
              <p:cNvSpPr/>
              <p:nvPr/>
            </p:nvSpPr>
            <p:spPr>
              <a:xfrm>
                <a:off x="2947162" y="3311506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86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86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A4927B-A5F5-4DEB-A386-B4C322551E43}"/>
                  </a:ext>
                </a:extLst>
              </p:cNvPr>
              <p:cNvSpPr/>
              <p:nvPr/>
            </p:nvSpPr>
            <p:spPr>
              <a:xfrm>
                <a:off x="1366227" y="2528298"/>
                <a:ext cx="218827" cy="126336"/>
              </a:xfrm>
              <a:custGeom>
                <a:avLst/>
                <a:gdLst>
                  <a:gd name="connsiteX0" fmla="*/ 140645 w 218827"/>
                  <a:gd name="connsiteY0" fmla="*/ 126336 h 126336"/>
                  <a:gd name="connsiteX1" fmla="*/ 0 w 218827"/>
                  <a:gd name="connsiteY1" fmla="*/ 45150 h 126336"/>
                  <a:gd name="connsiteX2" fmla="*/ 78218 w 218827"/>
                  <a:gd name="connsiteY2" fmla="*/ 0 h 126336"/>
                  <a:gd name="connsiteX3" fmla="*/ 218828 w 218827"/>
                  <a:gd name="connsiteY3" fmla="*/ 81186 h 126336"/>
                  <a:gd name="connsiteX4" fmla="*/ 140645 w 218827"/>
                  <a:gd name="connsiteY4" fmla="*/ 126336 h 12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27" h="126336">
                    <a:moveTo>
                      <a:pt x="140645" y="126336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18828" y="81186"/>
                    </a:lnTo>
                    <a:lnTo>
                      <a:pt x="140645" y="12633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9E44EF-8AAE-4A3B-AFD7-8B7B37EBE7A7}"/>
                  </a:ext>
                </a:extLst>
              </p:cNvPr>
              <p:cNvSpPr/>
              <p:nvPr/>
            </p:nvSpPr>
            <p:spPr>
              <a:xfrm>
                <a:off x="1239961" y="2601217"/>
                <a:ext cx="272386" cy="157249"/>
              </a:xfrm>
              <a:custGeom>
                <a:avLst/>
                <a:gdLst>
                  <a:gd name="connsiteX0" fmla="*/ 194133 w 272386"/>
                  <a:gd name="connsiteY0" fmla="*/ 157249 h 157249"/>
                  <a:gd name="connsiteX1" fmla="*/ 0 w 272386"/>
                  <a:gd name="connsiteY1" fmla="*/ 45150 h 157249"/>
                  <a:gd name="connsiteX2" fmla="*/ 78218 w 272386"/>
                  <a:gd name="connsiteY2" fmla="*/ 0 h 157249"/>
                  <a:gd name="connsiteX3" fmla="*/ 272386 w 272386"/>
                  <a:gd name="connsiteY3" fmla="*/ 112099 h 157249"/>
                  <a:gd name="connsiteX4" fmla="*/ 194133 w 272386"/>
                  <a:gd name="connsiteY4" fmla="*/ 157249 h 1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386" h="157249">
                    <a:moveTo>
                      <a:pt x="194133" y="157249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72386" y="112099"/>
                    </a:lnTo>
                    <a:lnTo>
                      <a:pt x="194133" y="15724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E946AC1-4CF6-4C77-B02C-06451F667FEE}"/>
                  </a:ext>
                </a:extLst>
              </p:cNvPr>
              <p:cNvSpPr/>
              <p:nvPr/>
            </p:nvSpPr>
            <p:spPr>
              <a:xfrm>
                <a:off x="1108219" y="2677280"/>
                <a:ext cx="325874" cy="188126"/>
              </a:xfrm>
              <a:custGeom>
                <a:avLst/>
                <a:gdLst>
                  <a:gd name="connsiteX0" fmla="*/ 247656 w 325874"/>
                  <a:gd name="connsiteY0" fmla="*/ 188127 h 188126"/>
                  <a:gd name="connsiteX1" fmla="*/ 0 w 325874"/>
                  <a:gd name="connsiteY1" fmla="*/ 45150 h 188126"/>
                  <a:gd name="connsiteX2" fmla="*/ 78218 w 325874"/>
                  <a:gd name="connsiteY2" fmla="*/ 0 h 188126"/>
                  <a:gd name="connsiteX3" fmla="*/ 325874 w 325874"/>
                  <a:gd name="connsiteY3" fmla="*/ 142976 h 188126"/>
                  <a:gd name="connsiteX4" fmla="*/ 247656 w 325874"/>
                  <a:gd name="connsiteY4" fmla="*/ 188127 h 18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74" h="188126">
                    <a:moveTo>
                      <a:pt x="247656" y="188127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325874" y="142976"/>
                    </a:lnTo>
                    <a:lnTo>
                      <a:pt x="247656" y="1881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B818414-72C4-4C24-824C-21109FB299FC}"/>
                  </a:ext>
                </a:extLst>
              </p:cNvPr>
              <p:cNvSpPr/>
              <p:nvPr/>
            </p:nvSpPr>
            <p:spPr>
              <a:xfrm>
                <a:off x="948779" y="2753343"/>
                <a:ext cx="246525" cy="142304"/>
              </a:xfrm>
              <a:custGeom>
                <a:avLst/>
                <a:gdLst>
                  <a:gd name="connsiteX0" fmla="*/ 140645 w 246525"/>
                  <a:gd name="connsiteY0" fmla="*/ 142305 h 142304"/>
                  <a:gd name="connsiteX1" fmla="*/ 0 w 246525"/>
                  <a:gd name="connsiteY1" fmla="*/ 61119 h 142304"/>
                  <a:gd name="connsiteX2" fmla="*/ 105916 w 246525"/>
                  <a:gd name="connsiteY2" fmla="*/ 0 h 142304"/>
                  <a:gd name="connsiteX3" fmla="*/ 246526 w 246525"/>
                  <a:gd name="connsiteY3" fmla="*/ 81151 h 142304"/>
                  <a:gd name="connsiteX4" fmla="*/ 140645 w 246525"/>
                  <a:gd name="connsiteY4" fmla="*/ 142305 h 1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04">
                    <a:moveTo>
                      <a:pt x="140645" y="142305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246526" y="81151"/>
                    </a:lnTo>
                    <a:lnTo>
                      <a:pt x="140645" y="142305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6C9B3E7-E582-46CD-A40F-18C327BC262F}"/>
                  </a:ext>
                </a:extLst>
              </p:cNvPr>
              <p:cNvSpPr/>
              <p:nvPr/>
            </p:nvSpPr>
            <p:spPr>
              <a:xfrm>
                <a:off x="1142947" y="2865407"/>
                <a:ext cx="246525" cy="142340"/>
              </a:xfrm>
              <a:custGeom>
                <a:avLst/>
                <a:gdLst>
                  <a:gd name="connsiteX0" fmla="*/ 140609 w 246525"/>
                  <a:gd name="connsiteY0" fmla="*/ 142341 h 142340"/>
                  <a:gd name="connsiteX1" fmla="*/ 0 w 246525"/>
                  <a:gd name="connsiteY1" fmla="*/ 61154 h 142340"/>
                  <a:gd name="connsiteX2" fmla="*/ 105881 w 246525"/>
                  <a:gd name="connsiteY2" fmla="*/ 0 h 142340"/>
                  <a:gd name="connsiteX3" fmla="*/ 246526 w 246525"/>
                  <a:gd name="connsiteY3" fmla="*/ 81221 h 142340"/>
                  <a:gd name="connsiteX4" fmla="*/ 140609 w 246525"/>
                  <a:gd name="connsiteY4" fmla="*/ 142341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40">
                    <a:moveTo>
                      <a:pt x="140609" y="142341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26" y="81221"/>
                    </a:lnTo>
                    <a:lnTo>
                      <a:pt x="140609" y="1423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1F806F3-CAA1-4916-A0B8-6E813CFD1047}"/>
                  </a:ext>
                </a:extLst>
              </p:cNvPr>
              <p:cNvSpPr/>
              <p:nvPr/>
            </p:nvSpPr>
            <p:spPr>
              <a:xfrm>
                <a:off x="1337080" y="2977506"/>
                <a:ext cx="246560" cy="142340"/>
              </a:xfrm>
              <a:custGeom>
                <a:avLst/>
                <a:gdLst>
                  <a:gd name="connsiteX0" fmla="*/ 140645 w 246560"/>
                  <a:gd name="connsiteY0" fmla="*/ 142340 h 142340"/>
                  <a:gd name="connsiteX1" fmla="*/ 0 w 246560"/>
                  <a:gd name="connsiteY1" fmla="*/ 61154 h 142340"/>
                  <a:gd name="connsiteX2" fmla="*/ 105916 w 246560"/>
                  <a:gd name="connsiteY2" fmla="*/ 0 h 142340"/>
                  <a:gd name="connsiteX3" fmla="*/ 246561 w 246560"/>
                  <a:gd name="connsiteY3" fmla="*/ 81221 h 142340"/>
                  <a:gd name="connsiteX4" fmla="*/ 140645 w 246560"/>
                  <a:gd name="connsiteY4" fmla="*/ 142340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40">
                    <a:moveTo>
                      <a:pt x="140645" y="142340"/>
                    </a:moveTo>
                    <a:lnTo>
                      <a:pt x="0" y="61154"/>
                    </a:lnTo>
                    <a:lnTo>
                      <a:pt x="105916" y="0"/>
                    </a:lnTo>
                    <a:lnTo>
                      <a:pt x="246561" y="81221"/>
                    </a:lnTo>
                    <a:lnTo>
                      <a:pt x="140645" y="142340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C124407-A6D3-4120-BC12-36843E44D3F1}"/>
                  </a:ext>
                </a:extLst>
              </p:cNvPr>
              <p:cNvSpPr/>
              <p:nvPr/>
            </p:nvSpPr>
            <p:spPr>
              <a:xfrm>
                <a:off x="2006529" y="3364004"/>
                <a:ext cx="246560" cy="142375"/>
              </a:xfrm>
              <a:custGeom>
                <a:avLst/>
                <a:gdLst>
                  <a:gd name="connsiteX0" fmla="*/ 140609 w 246560"/>
                  <a:gd name="connsiteY0" fmla="*/ 142376 h 142375"/>
                  <a:gd name="connsiteX1" fmla="*/ 0 w 246560"/>
                  <a:gd name="connsiteY1" fmla="*/ 61154 h 142375"/>
                  <a:gd name="connsiteX2" fmla="*/ 105881 w 246560"/>
                  <a:gd name="connsiteY2" fmla="*/ 0 h 142375"/>
                  <a:gd name="connsiteX3" fmla="*/ 246561 w 246560"/>
                  <a:gd name="connsiteY3" fmla="*/ 81221 h 142375"/>
                  <a:gd name="connsiteX4" fmla="*/ 140609 w 246560"/>
                  <a:gd name="connsiteY4" fmla="*/ 142376 h 1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75">
                    <a:moveTo>
                      <a:pt x="140609" y="142376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61" y="81221"/>
                    </a:lnTo>
                    <a:lnTo>
                      <a:pt x="140609" y="14237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CE67C5-757E-455F-86B7-CDCB45B00A42}"/>
                  </a:ext>
                </a:extLst>
              </p:cNvPr>
              <p:cNvSpPr/>
              <p:nvPr/>
            </p:nvSpPr>
            <p:spPr>
              <a:xfrm>
                <a:off x="2200379" y="3475926"/>
                <a:ext cx="381729" cy="220417"/>
              </a:xfrm>
              <a:custGeom>
                <a:avLst/>
                <a:gdLst>
                  <a:gd name="connsiteX0" fmla="*/ 275813 w 381729"/>
                  <a:gd name="connsiteY0" fmla="*/ 220418 h 220417"/>
                  <a:gd name="connsiteX1" fmla="*/ 0 w 381729"/>
                  <a:gd name="connsiteY1" fmla="*/ 61119 h 220417"/>
                  <a:gd name="connsiteX2" fmla="*/ 105881 w 381729"/>
                  <a:gd name="connsiteY2" fmla="*/ 0 h 220417"/>
                  <a:gd name="connsiteX3" fmla="*/ 381729 w 381729"/>
                  <a:gd name="connsiteY3" fmla="*/ 159263 h 220417"/>
                  <a:gd name="connsiteX4" fmla="*/ 275813 w 381729"/>
                  <a:gd name="connsiteY4" fmla="*/ 220418 h 22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29" h="220417">
                    <a:moveTo>
                      <a:pt x="275813" y="220418"/>
                    </a:moveTo>
                    <a:lnTo>
                      <a:pt x="0" y="61119"/>
                    </a:lnTo>
                    <a:lnTo>
                      <a:pt x="105881" y="0"/>
                    </a:lnTo>
                    <a:lnTo>
                      <a:pt x="381729" y="159263"/>
                    </a:lnTo>
                    <a:lnTo>
                      <a:pt x="275813" y="2204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EABE4F6-4CE7-440D-8426-C35B1B22BA57}"/>
                  </a:ext>
                </a:extLst>
              </p:cNvPr>
              <p:cNvSpPr/>
              <p:nvPr/>
            </p:nvSpPr>
            <p:spPr>
              <a:xfrm>
                <a:off x="1531248" y="3089640"/>
                <a:ext cx="527991" cy="304818"/>
              </a:xfrm>
              <a:custGeom>
                <a:avLst/>
                <a:gdLst>
                  <a:gd name="connsiteX0" fmla="*/ 422075 w 527991"/>
                  <a:gd name="connsiteY0" fmla="*/ 304818 h 304818"/>
                  <a:gd name="connsiteX1" fmla="*/ 0 w 527991"/>
                  <a:gd name="connsiteY1" fmla="*/ 61119 h 304818"/>
                  <a:gd name="connsiteX2" fmla="*/ 105916 w 527991"/>
                  <a:gd name="connsiteY2" fmla="*/ 0 h 304818"/>
                  <a:gd name="connsiteX3" fmla="*/ 527991 w 527991"/>
                  <a:gd name="connsiteY3" fmla="*/ 243664 h 304818"/>
                  <a:gd name="connsiteX4" fmla="*/ 422075 w 527991"/>
                  <a:gd name="connsiteY4" fmla="*/ 304818 h 3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991" h="304818">
                    <a:moveTo>
                      <a:pt x="422075" y="304818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527991" y="243664"/>
                    </a:lnTo>
                    <a:lnTo>
                      <a:pt x="422075" y="3048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923DA5F-9571-4137-9FC1-3A97115B4E61}"/>
                  </a:ext>
                </a:extLst>
              </p:cNvPr>
              <p:cNvSpPr/>
              <p:nvPr/>
            </p:nvSpPr>
            <p:spPr>
              <a:xfrm>
                <a:off x="1560395" y="2640396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183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183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E5A1434-47C3-4986-9EE4-4627904C77C0}"/>
                  </a:ext>
                </a:extLst>
              </p:cNvPr>
              <p:cNvSpPr/>
              <p:nvPr/>
            </p:nvSpPr>
            <p:spPr>
              <a:xfrm>
                <a:off x="1487617" y="274419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19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33BD368-482F-4EF2-9F89-CA5228944E1D}"/>
                  </a:ext>
                </a:extLst>
              </p:cNvPr>
              <p:cNvSpPr/>
              <p:nvPr/>
            </p:nvSpPr>
            <p:spPr>
              <a:xfrm>
                <a:off x="1413002" y="2849085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48122D0-499E-4A03-BD7F-7466A3EF2203}"/>
                  </a:ext>
                </a:extLst>
              </p:cNvPr>
              <p:cNvSpPr/>
              <p:nvPr/>
            </p:nvSpPr>
            <p:spPr>
              <a:xfrm>
                <a:off x="1581627" y="2946416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1DAAAFE-4D9A-4FA0-B950-06E358E0CC16}"/>
                  </a:ext>
                </a:extLst>
              </p:cNvPr>
              <p:cNvSpPr/>
              <p:nvPr/>
            </p:nvSpPr>
            <p:spPr>
              <a:xfrm>
                <a:off x="1750217" y="304378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0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C44D27F-B9B0-4784-829A-91EB19F53978}"/>
                  </a:ext>
                </a:extLst>
              </p:cNvPr>
              <p:cNvSpPr/>
              <p:nvPr/>
            </p:nvSpPr>
            <p:spPr>
              <a:xfrm>
                <a:off x="1918842" y="3141114"/>
                <a:ext cx="193284" cy="111639"/>
              </a:xfrm>
              <a:custGeom>
                <a:avLst/>
                <a:gdLst>
                  <a:gd name="connsiteX0" fmla="*/ 115102 w 193284"/>
                  <a:gd name="connsiteY0" fmla="*/ 111639 h 111639"/>
                  <a:gd name="connsiteX1" fmla="*/ 0 w 193284"/>
                  <a:gd name="connsiteY1" fmla="*/ 45186 h 111639"/>
                  <a:gd name="connsiteX2" fmla="*/ 78218 w 193284"/>
                  <a:gd name="connsiteY2" fmla="*/ 0 h 111639"/>
                  <a:gd name="connsiteX3" fmla="*/ 193285 w 193284"/>
                  <a:gd name="connsiteY3" fmla="*/ 66454 h 111639"/>
                  <a:gd name="connsiteX4" fmla="*/ 115102 w 193284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4A10481-B214-4F57-88D9-BB12AD33B357}"/>
                  </a:ext>
                </a:extLst>
              </p:cNvPr>
              <p:cNvSpPr/>
              <p:nvPr/>
            </p:nvSpPr>
            <p:spPr>
              <a:xfrm>
                <a:off x="2087467" y="3238481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D8DD975-2131-4ACE-A8EA-7DCB5EF75273}"/>
                  </a:ext>
                </a:extLst>
              </p:cNvPr>
              <p:cNvSpPr/>
              <p:nvPr/>
            </p:nvSpPr>
            <p:spPr>
              <a:xfrm>
                <a:off x="2256057" y="3335812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86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344A6A0-AA0A-4A32-8A45-1431A0814AD0}"/>
                  </a:ext>
                </a:extLst>
              </p:cNvPr>
              <p:cNvSpPr/>
              <p:nvPr/>
            </p:nvSpPr>
            <p:spPr>
              <a:xfrm>
                <a:off x="2424682" y="3433179"/>
                <a:ext cx="292771" cy="169013"/>
              </a:xfrm>
              <a:custGeom>
                <a:avLst/>
                <a:gdLst>
                  <a:gd name="connsiteX0" fmla="*/ 214553 w 292771"/>
                  <a:gd name="connsiteY0" fmla="*/ 169014 h 169013"/>
                  <a:gd name="connsiteX1" fmla="*/ 0 w 292771"/>
                  <a:gd name="connsiteY1" fmla="*/ 45151 h 169013"/>
                  <a:gd name="connsiteX2" fmla="*/ 78218 w 292771"/>
                  <a:gd name="connsiteY2" fmla="*/ 0 h 169013"/>
                  <a:gd name="connsiteX3" fmla="*/ 292771 w 292771"/>
                  <a:gd name="connsiteY3" fmla="*/ 123863 h 169013"/>
                  <a:gd name="connsiteX4" fmla="*/ 214553 w 292771"/>
                  <a:gd name="connsiteY4" fmla="*/ 169014 h 16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771" h="169013">
                    <a:moveTo>
                      <a:pt x="214553" y="16901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92771" y="123863"/>
                    </a:lnTo>
                    <a:lnTo>
                      <a:pt x="214553" y="16901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4A712E8-D67C-4B55-BC5A-DC33F777FF22}"/>
                  </a:ext>
                </a:extLst>
              </p:cNvPr>
              <p:cNvSpPr/>
              <p:nvPr/>
            </p:nvSpPr>
            <p:spPr>
              <a:xfrm>
                <a:off x="1656242" y="2841560"/>
                <a:ext cx="193320" cy="111568"/>
              </a:xfrm>
              <a:custGeom>
                <a:avLst/>
                <a:gdLst>
                  <a:gd name="connsiteX0" fmla="*/ 115102 w 193320"/>
                  <a:gd name="connsiteY0" fmla="*/ 111569 h 111568"/>
                  <a:gd name="connsiteX1" fmla="*/ 0 w 193320"/>
                  <a:gd name="connsiteY1" fmla="*/ 45151 h 111568"/>
                  <a:gd name="connsiteX2" fmla="*/ 78218 w 193320"/>
                  <a:gd name="connsiteY2" fmla="*/ 0 h 111568"/>
                  <a:gd name="connsiteX3" fmla="*/ 193320 w 193320"/>
                  <a:gd name="connsiteY3" fmla="*/ 66419 h 111568"/>
                  <a:gd name="connsiteX4" fmla="*/ 115102 w 193320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568">
                    <a:moveTo>
                      <a:pt x="115102" y="111569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BA27143-9C22-4CD3-A5F4-6BBA4352BC26}"/>
                  </a:ext>
                </a:extLst>
              </p:cNvPr>
              <p:cNvSpPr/>
              <p:nvPr/>
            </p:nvSpPr>
            <p:spPr>
              <a:xfrm>
                <a:off x="1824832" y="2938891"/>
                <a:ext cx="193355" cy="111604"/>
              </a:xfrm>
              <a:custGeom>
                <a:avLst/>
                <a:gdLst>
                  <a:gd name="connsiteX0" fmla="*/ 115102 w 193355"/>
                  <a:gd name="connsiteY0" fmla="*/ 111604 h 111604"/>
                  <a:gd name="connsiteX1" fmla="*/ 0 w 193355"/>
                  <a:gd name="connsiteY1" fmla="*/ 45150 h 111604"/>
                  <a:gd name="connsiteX2" fmla="*/ 78254 w 193355"/>
                  <a:gd name="connsiteY2" fmla="*/ 0 h 111604"/>
                  <a:gd name="connsiteX3" fmla="*/ 193355 w 193355"/>
                  <a:gd name="connsiteY3" fmla="*/ 66454 h 111604"/>
                  <a:gd name="connsiteX4" fmla="*/ 115102 w 193355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C123C99-F755-4FAA-9306-3C6CA9FAFFE3}"/>
                  </a:ext>
                </a:extLst>
              </p:cNvPr>
              <p:cNvSpPr/>
              <p:nvPr/>
            </p:nvSpPr>
            <p:spPr>
              <a:xfrm>
                <a:off x="1993457" y="3036222"/>
                <a:ext cx="193320" cy="111639"/>
              </a:xfrm>
              <a:custGeom>
                <a:avLst/>
                <a:gdLst>
                  <a:gd name="connsiteX0" fmla="*/ 115066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54 h 111639"/>
                  <a:gd name="connsiteX4" fmla="*/ 115066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066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066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5ADDE3B-95FC-43DC-A833-0E78A70BBC93}"/>
                  </a:ext>
                </a:extLst>
              </p:cNvPr>
              <p:cNvSpPr/>
              <p:nvPr/>
            </p:nvSpPr>
            <p:spPr>
              <a:xfrm>
                <a:off x="2162082" y="3133589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00C7C0-6D3C-4622-9B09-9BBF2B395F52}"/>
                  </a:ext>
                </a:extLst>
              </p:cNvPr>
              <p:cNvSpPr/>
              <p:nvPr/>
            </p:nvSpPr>
            <p:spPr>
              <a:xfrm>
                <a:off x="2330672" y="3230920"/>
                <a:ext cx="193355" cy="111639"/>
              </a:xfrm>
              <a:custGeom>
                <a:avLst/>
                <a:gdLst>
                  <a:gd name="connsiteX0" fmla="*/ 115102 w 193355"/>
                  <a:gd name="connsiteY0" fmla="*/ 111639 h 111639"/>
                  <a:gd name="connsiteX1" fmla="*/ 0 w 193355"/>
                  <a:gd name="connsiteY1" fmla="*/ 45186 h 111639"/>
                  <a:gd name="connsiteX2" fmla="*/ 78254 w 193355"/>
                  <a:gd name="connsiteY2" fmla="*/ 0 h 111639"/>
                  <a:gd name="connsiteX3" fmla="*/ 193355 w 193355"/>
                  <a:gd name="connsiteY3" fmla="*/ 66454 h 111639"/>
                  <a:gd name="connsiteX4" fmla="*/ 115102 w 193355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1DC40E9-F887-4BA4-881B-9F6D5ABB44DB}"/>
                  </a:ext>
                </a:extLst>
              </p:cNvPr>
              <p:cNvSpPr/>
              <p:nvPr/>
            </p:nvSpPr>
            <p:spPr>
              <a:xfrm>
                <a:off x="2499297" y="3328287"/>
                <a:ext cx="346294" cy="199926"/>
              </a:xfrm>
              <a:custGeom>
                <a:avLst/>
                <a:gdLst>
                  <a:gd name="connsiteX0" fmla="*/ 268076 w 346294"/>
                  <a:gd name="connsiteY0" fmla="*/ 199927 h 199926"/>
                  <a:gd name="connsiteX1" fmla="*/ 0 w 346294"/>
                  <a:gd name="connsiteY1" fmla="*/ 45151 h 199926"/>
                  <a:gd name="connsiteX2" fmla="*/ 78218 w 346294"/>
                  <a:gd name="connsiteY2" fmla="*/ 0 h 199926"/>
                  <a:gd name="connsiteX3" fmla="*/ 346295 w 346294"/>
                  <a:gd name="connsiteY3" fmla="*/ 154776 h 199926"/>
                  <a:gd name="connsiteX4" fmla="*/ 268076 w 346294"/>
                  <a:gd name="connsiteY4" fmla="*/ 199927 h 19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294" h="199926">
                    <a:moveTo>
                      <a:pt x="268076" y="199927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346295" y="154776"/>
                    </a:lnTo>
                    <a:lnTo>
                      <a:pt x="268076" y="1999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1578C17-445B-4714-A9C6-15341D409DE2}"/>
                  </a:ext>
                </a:extLst>
              </p:cNvPr>
              <p:cNvSpPr/>
              <p:nvPr/>
            </p:nvSpPr>
            <p:spPr>
              <a:xfrm>
                <a:off x="1728984" y="2737728"/>
                <a:ext cx="193320" cy="111639"/>
              </a:xfrm>
              <a:custGeom>
                <a:avLst/>
                <a:gdLst>
                  <a:gd name="connsiteX0" fmla="*/ 115102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89 h 111639"/>
                  <a:gd name="connsiteX4" fmla="*/ 115102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89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79E1EC-A1B9-41E6-988A-7F6C51E69F2A}"/>
                  </a:ext>
                </a:extLst>
              </p:cNvPr>
              <p:cNvSpPr/>
              <p:nvPr/>
            </p:nvSpPr>
            <p:spPr>
              <a:xfrm>
                <a:off x="1897609" y="2835094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18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18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F73ACA0-0D87-4952-9FA3-3CF8F94ADBDB}"/>
                  </a:ext>
                </a:extLst>
              </p:cNvPr>
              <p:cNvSpPr/>
              <p:nvPr/>
            </p:nvSpPr>
            <p:spPr>
              <a:xfrm>
                <a:off x="2066235" y="2932461"/>
                <a:ext cx="193284" cy="111568"/>
              </a:xfrm>
              <a:custGeom>
                <a:avLst/>
                <a:gdLst>
                  <a:gd name="connsiteX0" fmla="*/ 115066 w 193284"/>
                  <a:gd name="connsiteY0" fmla="*/ 111569 h 111568"/>
                  <a:gd name="connsiteX1" fmla="*/ 0 w 193284"/>
                  <a:gd name="connsiteY1" fmla="*/ 45115 h 111568"/>
                  <a:gd name="connsiteX2" fmla="*/ 78183 w 193284"/>
                  <a:gd name="connsiteY2" fmla="*/ 0 h 111568"/>
                  <a:gd name="connsiteX3" fmla="*/ 193285 w 193284"/>
                  <a:gd name="connsiteY3" fmla="*/ 66418 h 111568"/>
                  <a:gd name="connsiteX4" fmla="*/ 115066 w 193284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568">
                    <a:moveTo>
                      <a:pt x="115066" y="111569"/>
                    </a:moveTo>
                    <a:lnTo>
                      <a:pt x="0" y="45115"/>
                    </a:lnTo>
                    <a:lnTo>
                      <a:pt x="78183" y="0"/>
                    </a:lnTo>
                    <a:lnTo>
                      <a:pt x="193285" y="66418"/>
                    </a:lnTo>
                    <a:lnTo>
                      <a:pt x="115066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86B06D-6E54-4164-85FD-D845BFC8197A}"/>
                  </a:ext>
                </a:extLst>
              </p:cNvPr>
              <p:cNvSpPr/>
              <p:nvPr/>
            </p:nvSpPr>
            <p:spPr>
              <a:xfrm>
                <a:off x="2234824" y="3029792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72C2893-B4C4-4618-800D-E14993F51E8B}"/>
                  </a:ext>
                </a:extLst>
              </p:cNvPr>
              <p:cNvSpPr/>
              <p:nvPr/>
            </p:nvSpPr>
            <p:spPr>
              <a:xfrm>
                <a:off x="2403449" y="3127124"/>
                <a:ext cx="193320" cy="111604"/>
              </a:xfrm>
              <a:custGeom>
                <a:avLst/>
                <a:gdLst>
                  <a:gd name="connsiteX0" fmla="*/ 115066 w 193320"/>
                  <a:gd name="connsiteY0" fmla="*/ 111604 h 111604"/>
                  <a:gd name="connsiteX1" fmla="*/ 0 w 193320"/>
                  <a:gd name="connsiteY1" fmla="*/ 45151 h 111604"/>
                  <a:gd name="connsiteX2" fmla="*/ 78183 w 193320"/>
                  <a:gd name="connsiteY2" fmla="*/ 0 h 111604"/>
                  <a:gd name="connsiteX3" fmla="*/ 193320 w 193320"/>
                  <a:gd name="connsiteY3" fmla="*/ 66454 h 111604"/>
                  <a:gd name="connsiteX4" fmla="*/ 115066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066" y="111604"/>
                    </a:moveTo>
                    <a:lnTo>
                      <a:pt x="0" y="45151"/>
                    </a:lnTo>
                    <a:lnTo>
                      <a:pt x="78183" y="0"/>
                    </a:lnTo>
                    <a:lnTo>
                      <a:pt x="193320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1887EB7-DD9F-4DF8-8B47-08042E962ABB}"/>
                  </a:ext>
                </a:extLst>
              </p:cNvPr>
              <p:cNvSpPr/>
              <p:nvPr/>
            </p:nvSpPr>
            <p:spPr>
              <a:xfrm>
                <a:off x="2572039" y="3224490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51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1A97B3E-B470-4071-AD19-2E8496F58DDD}"/>
                  </a:ext>
                </a:extLst>
              </p:cNvPr>
              <p:cNvSpPr/>
              <p:nvPr/>
            </p:nvSpPr>
            <p:spPr>
              <a:xfrm>
                <a:off x="2740664" y="3321822"/>
                <a:ext cx="231192" cy="133472"/>
              </a:xfrm>
              <a:custGeom>
                <a:avLst/>
                <a:gdLst>
                  <a:gd name="connsiteX0" fmla="*/ 152974 w 231192"/>
                  <a:gd name="connsiteY0" fmla="*/ 133473 h 133472"/>
                  <a:gd name="connsiteX1" fmla="*/ 0 w 231192"/>
                  <a:gd name="connsiteY1" fmla="*/ 45151 h 133472"/>
                  <a:gd name="connsiteX2" fmla="*/ 78218 w 231192"/>
                  <a:gd name="connsiteY2" fmla="*/ 0 h 133472"/>
                  <a:gd name="connsiteX3" fmla="*/ 231193 w 231192"/>
                  <a:gd name="connsiteY3" fmla="*/ 88322 h 133472"/>
                  <a:gd name="connsiteX4" fmla="*/ 152974 w 231192"/>
                  <a:gd name="connsiteY4" fmla="*/ 133473 h 13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192" h="133472">
                    <a:moveTo>
                      <a:pt x="152974" y="133473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31193" y="88322"/>
                    </a:lnTo>
                    <a:lnTo>
                      <a:pt x="152974" y="13347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F906C95-B130-495B-B7B2-3FBEBD9F85D1}"/>
                  </a:ext>
                </a:extLst>
              </p:cNvPr>
              <p:cNvSpPr/>
              <p:nvPr/>
            </p:nvSpPr>
            <p:spPr>
              <a:xfrm>
                <a:off x="1704325" y="2508443"/>
                <a:ext cx="1301907" cy="751659"/>
              </a:xfrm>
              <a:custGeom>
                <a:avLst/>
                <a:gdLst>
                  <a:gd name="connsiteX0" fmla="*/ 1263929 w 1301907"/>
                  <a:gd name="connsiteY0" fmla="*/ 751659 h 751659"/>
                  <a:gd name="connsiteX1" fmla="*/ 0 w 1301907"/>
                  <a:gd name="connsiteY1" fmla="*/ 21939 h 751659"/>
                  <a:gd name="connsiteX2" fmla="*/ 37979 w 1301907"/>
                  <a:gd name="connsiteY2" fmla="*/ 0 h 751659"/>
                  <a:gd name="connsiteX3" fmla="*/ 1301908 w 1301907"/>
                  <a:gd name="connsiteY3" fmla="*/ 729755 h 751659"/>
                  <a:gd name="connsiteX4" fmla="*/ 1263929 w 1301907"/>
                  <a:gd name="connsiteY4" fmla="*/ 751659 h 75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907" h="751659">
                    <a:moveTo>
                      <a:pt x="1263929" y="751659"/>
                    </a:moveTo>
                    <a:lnTo>
                      <a:pt x="0" y="21939"/>
                    </a:lnTo>
                    <a:lnTo>
                      <a:pt x="37979" y="0"/>
                    </a:lnTo>
                    <a:lnTo>
                      <a:pt x="1301908" y="729755"/>
                    </a:lnTo>
                    <a:lnTo>
                      <a:pt x="1263929" y="751659"/>
                    </a:lnTo>
                    <a:close/>
                  </a:path>
                </a:pathLst>
              </a:custGeom>
              <a:solidFill>
                <a:srgbClr val="6B67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29E336A-2BF8-41E5-9813-5515FD8C28A2}"/>
                  </a:ext>
                </a:extLst>
              </p:cNvPr>
              <p:cNvSpPr/>
              <p:nvPr/>
            </p:nvSpPr>
            <p:spPr>
              <a:xfrm>
                <a:off x="907551" y="3116348"/>
                <a:ext cx="1045737" cy="603772"/>
              </a:xfrm>
              <a:custGeom>
                <a:avLst/>
                <a:gdLst>
                  <a:gd name="connsiteX0" fmla="*/ 1045737 w 1045737"/>
                  <a:gd name="connsiteY0" fmla="*/ 372403 h 603772"/>
                  <a:gd name="connsiteX1" fmla="*/ 400772 w 1045737"/>
                  <a:gd name="connsiteY1" fmla="*/ 0 h 603772"/>
                  <a:gd name="connsiteX2" fmla="*/ 0 w 1045737"/>
                  <a:gd name="connsiteY2" fmla="*/ 231405 h 603772"/>
                  <a:gd name="connsiteX3" fmla="*/ 644966 w 1045737"/>
                  <a:gd name="connsiteY3" fmla="*/ 603772 h 603772"/>
                  <a:gd name="connsiteX4" fmla="*/ 1045737 w 1045737"/>
                  <a:gd name="connsiteY4" fmla="*/ 372403 h 60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737" h="603772">
                    <a:moveTo>
                      <a:pt x="1045737" y="372403"/>
                    </a:moveTo>
                    <a:lnTo>
                      <a:pt x="400772" y="0"/>
                    </a:lnTo>
                    <a:lnTo>
                      <a:pt x="0" y="231405"/>
                    </a:lnTo>
                    <a:lnTo>
                      <a:pt x="644966" y="603772"/>
                    </a:lnTo>
                    <a:lnTo>
                      <a:pt x="1045737" y="37240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3C6BED3-F02E-45F6-B1A5-6ABDBAD138A3}"/>
                  </a:ext>
                </a:extLst>
              </p:cNvPr>
              <p:cNvSpPr/>
              <p:nvPr/>
            </p:nvSpPr>
            <p:spPr>
              <a:xfrm>
                <a:off x="369632" y="3069608"/>
                <a:ext cx="2823918" cy="988698"/>
              </a:xfrm>
              <a:custGeom>
                <a:avLst/>
                <a:gdLst>
                  <a:gd name="connsiteX0" fmla="*/ 2803060 w 2823918"/>
                  <a:gd name="connsiteY0" fmla="*/ 320049 h 988698"/>
                  <a:gd name="connsiteX1" fmla="*/ 1712985 w 2823918"/>
                  <a:gd name="connsiteY1" fmla="*/ 949541 h 988698"/>
                  <a:gd name="connsiteX2" fmla="*/ 1635791 w 2823918"/>
                  <a:gd name="connsiteY2" fmla="*/ 956925 h 988698"/>
                  <a:gd name="connsiteX3" fmla="*/ 1617773 w 2823918"/>
                  <a:gd name="connsiteY3" fmla="*/ 949541 h 988698"/>
                  <a:gd name="connsiteX4" fmla="*/ 18148 w 2823918"/>
                  <a:gd name="connsiteY4" fmla="*/ 26077 h 988698"/>
                  <a:gd name="connsiteX5" fmla="*/ 13096 w 2823918"/>
                  <a:gd name="connsiteY5" fmla="*/ 22791 h 988698"/>
                  <a:gd name="connsiteX6" fmla="*/ 12849 w 2823918"/>
                  <a:gd name="connsiteY6" fmla="*/ 22615 h 988698"/>
                  <a:gd name="connsiteX7" fmla="*/ 12849 w 2823918"/>
                  <a:gd name="connsiteY7" fmla="*/ 22615 h 988698"/>
                  <a:gd name="connsiteX8" fmla="*/ 11648 w 2823918"/>
                  <a:gd name="connsiteY8" fmla="*/ 21661 h 988698"/>
                  <a:gd name="connsiteX9" fmla="*/ 9033 w 2823918"/>
                  <a:gd name="connsiteY9" fmla="*/ 19435 h 988698"/>
                  <a:gd name="connsiteX10" fmla="*/ 7797 w 2823918"/>
                  <a:gd name="connsiteY10" fmla="*/ 18269 h 988698"/>
                  <a:gd name="connsiteX11" fmla="*/ 5076 w 2823918"/>
                  <a:gd name="connsiteY11" fmla="*/ 15266 h 988698"/>
                  <a:gd name="connsiteX12" fmla="*/ 4723 w 2823918"/>
                  <a:gd name="connsiteY12" fmla="*/ 14913 h 988698"/>
                  <a:gd name="connsiteX13" fmla="*/ 4723 w 2823918"/>
                  <a:gd name="connsiteY13" fmla="*/ 14666 h 988698"/>
                  <a:gd name="connsiteX14" fmla="*/ 2250 w 2823918"/>
                  <a:gd name="connsiteY14" fmla="*/ 11133 h 988698"/>
                  <a:gd name="connsiteX15" fmla="*/ -1283 w 2823918"/>
                  <a:gd name="connsiteY15" fmla="*/ -314 h 988698"/>
                  <a:gd name="connsiteX16" fmla="*/ -1283 w 2823918"/>
                  <a:gd name="connsiteY16" fmla="*/ -314 h 988698"/>
                  <a:gd name="connsiteX17" fmla="*/ -1283 w 2823918"/>
                  <a:gd name="connsiteY17" fmla="*/ 22756 h 988698"/>
                  <a:gd name="connsiteX18" fmla="*/ -1283 w 2823918"/>
                  <a:gd name="connsiteY18" fmla="*/ 22756 h 988698"/>
                  <a:gd name="connsiteX19" fmla="*/ 18184 w 2823918"/>
                  <a:gd name="connsiteY19" fmla="*/ 50525 h 988698"/>
                  <a:gd name="connsiteX20" fmla="*/ 1617596 w 2823918"/>
                  <a:gd name="connsiteY20" fmla="*/ 973812 h 988698"/>
                  <a:gd name="connsiteX21" fmla="*/ 1726515 w 2823918"/>
                  <a:gd name="connsiteY21" fmla="*/ 985506 h 988698"/>
                  <a:gd name="connsiteX22" fmla="*/ 1774351 w 2823918"/>
                  <a:gd name="connsiteY22" fmla="*/ 974165 h 988698"/>
                  <a:gd name="connsiteX23" fmla="*/ 2803025 w 2823918"/>
                  <a:gd name="connsiteY23" fmla="*/ 380286 h 988698"/>
                  <a:gd name="connsiteX24" fmla="*/ 2822632 w 2823918"/>
                  <a:gd name="connsiteY24" fmla="*/ 352446 h 988698"/>
                  <a:gd name="connsiteX25" fmla="*/ 2822632 w 2823918"/>
                  <a:gd name="connsiteY25" fmla="*/ 292917 h 988698"/>
                  <a:gd name="connsiteX26" fmla="*/ 2803060 w 2823918"/>
                  <a:gd name="connsiteY26" fmla="*/ 320049 h 98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23918" h="988698">
                    <a:moveTo>
                      <a:pt x="2803060" y="320049"/>
                    </a:moveTo>
                    <a:lnTo>
                      <a:pt x="1712985" y="949541"/>
                    </a:lnTo>
                    <a:cubicBezTo>
                      <a:pt x="1692176" y="961553"/>
                      <a:pt x="1660910" y="963991"/>
                      <a:pt x="1635791" y="956925"/>
                    </a:cubicBezTo>
                    <a:cubicBezTo>
                      <a:pt x="1635791" y="956925"/>
                      <a:pt x="1620140" y="950919"/>
                      <a:pt x="1617773" y="949541"/>
                    </a:cubicBezTo>
                    <a:lnTo>
                      <a:pt x="18148" y="26077"/>
                    </a:lnTo>
                    <a:cubicBezTo>
                      <a:pt x="16417" y="25084"/>
                      <a:pt x="14721" y="23989"/>
                      <a:pt x="13096" y="22791"/>
                    </a:cubicBezTo>
                    <a:lnTo>
                      <a:pt x="12849" y="22615"/>
                    </a:lnTo>
                    <a:lnTo>
                      <a:pt x="12849" y="22615"/>
                    </a:lnTo>
                    <a:lnTo>
                      <a:pt x="11648" y="21661"/>
                    </a:lnTo>
                    <a:cubicBezTo>
                      <a:pt x="10729" y="20919"/>
                      <a:pt x="9846" y="20177"/>
                      <a:pt x="9033" y="19435"/>
                    </a:cubicBezTo>
                    <a:lnTo>
                      <a:pt x="7797" y="18269"/>
                    </a:lnTo>
                    <a:cubicBezTo>
                      <a:pt x="6843" y="17323"/>
                      <a:pt x="5925" y="16319"/>
                      <a:pt x="5076" y="15266"/>
                    </a:cubicBezTo>
                    <a:lnTo>
                      <a:pt x="4723" y="14913"/>
                    </a:lnTo>
                    <a:cubicBezTo>
                      <a:pt x="4723" y="14832"/>
                      <a:pt x="4723" y="14747"/>
                      <a:pt x="4723" y="14666"/>
                    </a:cubicBezTo>
                    <a:cubicBezTo>
                      <a:pt x="3804" y="13550"/>
                      <a:pt x="2992" y="12369"/>
                      <a:pt x="2250" y="11133"/>
                    </a:cubicBezTo>
                    <a:cubicBezTo>
                      <a:pt x="166" y="7660"/>
                      <a:pt x="-1071" y="3732"/>
                      <a:pt x="-1283" y="-314"/>
                    </a:cubicBezTo>
                    <a:lnTo>
                      <a:pt x="-1283" y="-314"/>
                    </a:lnTo>
                    <a:lnTo>
                      <a:pt x="-1283" y="22756"/>
                    </a:lnTo>
                    <a:lnTo>
                      <a:pt x="-1283" y="22756"/>
                    </a:lnTo>
                    <a:cubicBezTo>
                      <a:pt x="-1283" y="32790"/>
                      <a:pt x="4971" y="42894"/>
                      <a:pt x="18184" y="50525"/>
                    </a:cubicBezTo>
                    <a:lnTo>
                      <a:pt x="1617596" y="973812"/>
                    </a:lnTo>
                    <a:cubicBezTo>
                      <a:pt x="1655752" y="992749"/>
                      <a:pt x="1710264" y="989074"/>
                      <a:pt x="1726515" y="985506"/>
                    </a:cubicBezTo>
                    <a:cubicBezTo>
                      <a:pt x="1742767" y="981938"/>
                      <a:pt x="1757323" y="977875"/>
                      <a:pt x="1774351" y="974165"/>
                    </a:cubicBezTo>
                    <a:lnTo>
                      <a:pt x="2803025" y="380286"/>
                    </a:lnTo>
                    <a:cubicBezTo>
                      <a:pt x="2816273" y="372619"/>
                      <a:pt x="2822808" y="362621"/>
                      <a:pt x="2822632" y="352446"/>
                    </a:cubicBezTo>
                    <a:lnTo>
                      <a:pt x="2822632" y="292917"/>
                    </a:lnTo>
                    <a:cubicBezTo>
                      <a:pt x="2822562" y="302774"/>
                      <a:pt x="2816025" y="312630"/>
                      <a:pt x="2803060" y="320049"/>
                    </a:cubicBezTo>
                    <a:close/>
                  </a:path>
                </a:pathLst>
              </a:custGeom>
              <a:solidFill>
                <a:srgbClr val="5652CC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02" name="Graphic 6">
              <a:extLst>
                <a:ext uri="{FF2B5EF4-FFF2-40B4-BE49-F238E27FC236}">
                  <a16:creationId xmlns:a16="http://schemas.microsoft.com/office/drawing/2014/main" id="{6E496138-A84B-4A48-96A9-CCCD513B63BA}"/>
                </a:ext>
              </a:extLst>
            </p:cNvPr>
            <p:cNvGrpSpPr/>
            <p:nvPr/>
          </p:nvGrpSpPr>
          <p:grpSpPr>
            <a:xfrm>
              <a:off x="1804800" y="915557"/>
              <a:ext cx="1410898" cy="2273852"/>
              <a:chOff x="1804800" y="915557"/>
              <a:chExt cx="1410898" cy="2273852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D8AB038-CF12-4B66-B066-7FB6B04DA1ED}"/>
                  </a:ext>
                </a:extLst>
              </p:cNvPr>
              <p:cNvSpPr/>
              <p:nvPr/>
            </p:nvSpPr>
            <p:spPr>
              <a:xfrm>
                <a:off x="3096957" y="1593118"/>
                <a:ext cx="118741" cy="84811"/>
              </a:xfrm>
              <a:custGeom>
                <a:avLst/>
                <a:gdLst>
                  <a:gd name="connsiteX0" fmla="*/ -1283 w 118741"/>
                  <a:gd name="connsiteY0" fmla="*/ 15959 h 84811"/>
                  <a:gd name="connsiteX1" fmla="*/ 117458 w 118741"/>
                  <a:gd name="connsiteY1" fmla="*/ 84498 h 84811"/>
                  <a:gd name="connsiteX2" fmla="*/ -1283 w 118741"/>
                  <a:gd name="connsiteY2" fmla="*/ 15959 h 8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741" h="84811">
                    <a:moveTo>
                      <a:pt x="-1283" y="15959"/>
                    </a:moveTo>
                    <a:lnTo>
                      <a:pt x="117458" y="84498"/>
                    </a:lnTo>
                    <a:cubicBezTo>
                      <a:pt x="117458" y="8682"/>
                      <a:pt x="64288" y="-21984"/>
                      <a:pt x="-1283" y="15959"/>
                    </a:cubicBezTo>
                    <a:close/>
                  </a:path>
                </a:pathLst>
              </a:custGeom>
              <a:solidFill>
                <a:srgbClr val="A3A9D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A453357-17D4-4198-85F0-0C2CE7944A58}"/>
                  </a:ext>
                </a:extLst>
              </p:cNvPr>
              <p:cNvSpPr/>
              <p:nvPr/>
            </p:nvSpPr>
            <p:spPr>
              <a:xfrm>
                <a:off x="1804800" y="915557"/>
                <a:ext cx="1375744" cy="2273815"/>
              </a:xfrm>
              <a:custGeom>
                <a:avLst/>
                <a:gdLst>
                  <a:gd name="connsiteX0" fmla="*/ 201753 w 1375744"/>
                  <a:gd name="connsiteY0" fmla="*/ 7855 h 2273815"/>
                  <a:gd name="connsiteX1" fmla="*/ 200905 w 1375744"/>
                  <a:gd name="connsiteY1" fmla="*/ 7361 h 2273815"/>
                  <a:gd name="connsiteX2" fmla="*/ 200905 w 1375744"/>
                  <a:gd name="connsiteY2" fmla="*/ 7361 h 2273815"/>
                  <a:gd name="connsiteX3" fmla="*/ 117423 w 1375744"/>
                  <a:gd name="connsiteY3" fmla="*/ 15910 h 2273815"/>
                  <a:gd name="connsiteX4" fmla="*/ -1283 w 1375744"/>
                  <a:gd name="connsiteY4" fmla="*/ 221525 h 2273815"/>
                  <a:gd name="connsiteX5" fmla="*/ -1283 w 1375744"/>
                  <a:gd name="connsiteY5" fmla="*/ 1595999 h 2273815"/>
                  <a:gd name="connsiteX6" fmla="*/ 1172240 w 1375744"/>
                  <a:gd name="connsiteY6" fmla="*/ 2273502 h 2273815"/>
                  <a:gd name="connsiteX7" fmla="*/ 1172240 w 1375744"/>
                  <a:gd name="connsiteY7" fmla="*/ 899029 h 2273815"/>
                  <a:gd name="connsiteX8" fmla="*/ 1290945 w 1375744"/>
                  <a:gd name="connsiteY8" fmla="*/ 693414 h 2273815"/>
                  <a:gd name="connsiteX9" fmla="*/ 1374462 w 1375744"/>
                  <a:gd name="connsiteY9" fmla="*/ 684864 h 227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5744" h="2273815">
                    <a:moveTo>
                      <a:pt x="201753" y="7855"/>
                    </a:moveTo>
                    <a:lnTo>
                      <a:pt x="200905" y="7361"/>
                    </a:lnTo>
                    <a:lnTo>
                      <a:pt x="200905" y="7361"/>
                    </a:lnTo>
                    <a:cubicBezTo>
                      <a:pt x="179460" y="-4792"/>
                      <a:pt x="149961" y="-2920"/>
                      <a:pt x="117423" y="15910"/>
                    </a:cubicBezTo>
                    <a:cubicBezTo>
                      <a:pt x="51711" y="53748"/>
                      <a:pt x="-1283" y="145921"/>
                      <a:pt x="-1283" y="221525"/>
                    </a:cubicBezTo>
                    <a:lnTo>
                      <a:pt x="-1283" y="1595999"/>
                    </a:lnTo>
                    <a:lnTo>
                      <a:pt x="1172240" y="2273502"/>
                    </a:lnTo>
                    <a:lnTo>
                      <a:pt x="1172240" y="899029"/>
                    </a:lnTo>
                    <a:cubicBezTo>
                      <a:pt x="1172240" y="823319"/>
                      <a:pt x="1225233" y="731287"/>
                      <a:pt x="1290945" y="693414"/>
                    </a:cubicBezTo>
                    <a:cubicBezTo>
                      <a:pt x="1323518" y="674619"/>
                      <a:pt x="1353018" y="672747"/>
                      <a:pt x="1374462" y="684864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770EAA0-4FD8-4AB2-96E0-D359C34D9305}"/>
                  </a:ext>
                </a:extLst>
              </p:cNvPr>
              <p:cNvSpPr/>
              <p:nvPr/>
            </p:nvSpPr>
            <p:spPr>
              <a:xfrm>
                <a:off x="2613551" y="189086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7673128-7132-4D47-AB5F-4EB9AAD288EA}"/>
                  </a:ext>
                </a:extLst>
              </p:cNvPr>
              <p:cNvSpPr/>
              <p:nvPr/>
            </p:nvSpPr>
            <p:spPr>
              <a:xfrm>
                <a:off x="2723954" y="195460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5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0270475-81DB-415F-886F-CAFAC5CA791A}"/>
                  </a:ext>
                </a:extLst>
              </p:cNvPr>
              <p:cNvSpPr/>
              <p:nvPr/>
            </p:nvSpPr>
            <p:spPr>
              <a:xfrm>
                <a:off x="1966466" y="152831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524 h 279628"/>
                  <a:gd name="connsiteX1" fmla="*/ 0 w 444296"/>
                  <a:gd name="connsiteY1" fmla="*/ 0 h 279628"/>
                  <a:gd name="connsiteX2" fmla="*/ 0 w 444296"/>
                  <a:gd name="connsiteY2" fmla="*/ 23140 h 279628"/>
                  <a:gd name="connsiteX3" fmla="*/ 444297 w 444296"/>
                  <a:gd name="connsiteY3" fmla="*/ 279629 h 279628"/>
                  <a:gd name="connsiteX4" fmla="*/ 444297 w 444296"/>
                  <a:gd name="connsiteY4" fmla="*/ 256524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524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444297" y="279629"/>
                    </a:lnTo>
                    <a:lnTo>
                      <a:pt x="444297" y="2565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7205258-CB0C-4F9E-AD9C-FBE52834A135}"/>
                  </a:ext>
                </a:extLst>
              </p:cNvPr>
              <p:cNvSpPr/>
              <p:nvPr/>
            </p:nvSpPr>
            <p:spPr>
              <a:xfrm>
                <a:off x="2469409" y="181868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0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0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3FE9D8-ECC6-45C8-9ED0-AF6C96A98498}"/>
                  </a:ext>
                </a:extLst>
              </p:cNvPr>
              <p:cNvSpPr/>
              <p:nvPr/>
            </p:nvSpPr>
            <p:spPr>
              <a:xfrm>
                <a:off x="2613551" y="2064714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4979432-619F-494D-8E3A-8ADA213096D8}"/>
                  </a:ext>
                </a:extLst>
              </p:cNvPr>
              <p:cNvSpPr/>
              <p:nvPr/>
            </p:nvSpPr>
            <p:spPr>
              <a:xfrm>
                <a:off x="2723954" y="2128447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66EAD62-C9F7-47C7-8192-AB79556FDB46}"/>
                  </a:ext>
                </a:extLst>
              </p:cNvPr>
              <p:cNvSpPr/>
              <p:nvPr/>
            </p:nvSpPr>
            <p:spPr>
              <a:xfrm>
                <a:off x="1966466" y="1702165"/>
                <a:ext cx="601086" cy="370176"/>
              </a:xfrm>
              <a:custGeom>
                <a:avLst/>
                <a:gdLst>
                  <a:gd name="connsiteX0" fmla="*/ 601087 w 601086"/>
                  <a:gd name="connsiteY0" fmla="*/ 347037 h 370176"/>
                  <a:gd name="connsiteX1" fmla="*/ 0 w 601086"/>
                  <a:gd name="connsiteY1" fmla="*/ 0 h 370176"/>
                  <a:gd name="connsiteX2" fmla="*/ 0 w 601086"/>
                  <a:gd name="connsiteY2" fmla="*/ 23105 h 370176"/>
                  <a:gd name="connsiteX3" fmla="*/ 601087 w 601086"/>
                  <a:gd name="connsiteY3" fmla="*/ 370177 h 370176"/>
                  <a:gd name="connsiteX4" fmla="*/ 601087 w 601086"/>
                  <a:gd name="connsiteY4" fmla="*/ 347037 h 37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086" h="370176">
                    <a:moveTo>
                      <a:pt x="601087" y="347037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601087" y="370177"/>
                    </a:lnTo>
                    <a:lnTo>
                      <a:pt x="601087" y="347037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A3C5485-F7EF-440B-A312-AE6AF0163795}"/>
                  </a:ext>
                </a:extLst>
              </p:cNvPr>
              <p:cNvSpPr/>
              <p:nvPr/>
            </p:nvSpPr>
            <p:spPr>
              <a:xfrm>
                <a:off x="2613551" y="223868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241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D4091A0-EF11-44AE-98C6-6E279BEFB08E}"/>
                  </a:ext>
                </a:extLst>
              </p:cNvPr>
              <p:cNvSpPr/>
              <p:nvPr/>
            </p:nvSpPr>
            <p:spPr>
              <a:xfrm>
                <a:off x="2723954" y="230226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DAD9BBE-332F-4E40-89BF-7CD6748941A3}"/>
                  </a:ext>
                </a:extLst>
              </p:cNvPr>
              <p:cNvSpPr/>
              <p:nvPr/>
            </p:nvSpPr>
            <p:spPr>
              <a:xfrm>
                <a:off x="1966466" y="1876019"/>
                <a:ext cx="165304" cy="118564"/>
              </a:xfrm>
              <a:custGeom>
                <a:avLst/>
                <a:gdLst>
                  <a:gd name="connsiteX0" fmla="*/ 165304 w 165304"/>
                  <a:gd name="connsiteY0" fmla="*/ 95424 h 118564"/>
                  <a:gd name="connsiteX1" fmla="*/ 0 w 165304"/>
                  <a:gd name="connsiteY1" fmla="*/ 0 h 118564"/>
                  <a:gd name="connsiteX2" fmla="*/ 0 w 165304"/>
                  <a:gd name="connsiteY2" fmla="*/ 23105 h 118564"/>
                  <a:gd name="connsiteX3" fmla="*/ 165304 w 165304"/>
                  <a:gd name="connsiteY3" fmla="*/ 118564 h 118564"/>
                  <a:gd name="connsiteX4" fmla="*/ 165304 w 165304"/>
                  <a:gd name="connsiteY4" fmla="*/ 95424 h 11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04" h="118564">
                    <a:moveTo>
                      <a:pt x="165304" y="95424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165304" y="118564"/>
                    </a:lnTo>
                    <a:lnTo>
                      <a:pt x="165304" y="954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27124E3-7478-49DC-B16A-63845198CAC9}"/>
                  </a:ext>
                </a:extLst>
              </p:cNvPr>
              <p:cNvSpPr/>
              <p:nvPr/>
            </p:nvSpPr>
            <p:spPr>
              <a:xfrm>
                <a:off x="2190451" y="2005323"/>
                <a:ext cx="377101" cy="240837"/>
              </a:xfrm>
              <a:custGeom>
                <a:avLst/>
                <a:gdLst>
                  <a:gd name="connsiteX0" fmla="*/ 0 w 377101"/>
                  <a:gd name="connsiteY0" fmla="*/ 0 h 240837"/>
                  <a:gd name="connsiteX1" fmla="*/ 0 w 377101"/>
                  <a:gd name="connsiteY1" fmla="*/ 23105 h 240837"/>
                  <a:gd name="connsiteX2" fmla="*/ 377101 w 377101"/>
                  <a:gd name="connsiteY2" fmla="*/ 240838 h 240837"/>
                  <a:gd name="connsiteX3" fmla="*/ 377101 w 377101"/>
                  <a:gd name="connsiteY3" fmla="*/ 217732 h 240837"/>
                  <a:gd name="connsiteX4" fmla="*/ 0 w 377101"/>
                  <a:gd name="connsiteY4" fmla="*/ 0 h 2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01" h="240837">
                    <a:moveTo>
                      <a:pt x="0" y="0"/>
                    </a:moveTo>
                    <a:lnTo>
                      <a:pt x="0" y="23105"/>
                    </a:lnTo>
                    <a:lnTo>
                      <a:pt x="377101" y="240838"/>
                    </a:lnTo>
                    <a:lnTo>
                      <a:pt x="377101" y="217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E3CB2A-BF98-41A4-BA2B-38FA4BE36797}"/>
                  </a:ext>
                </a:extLst>
              </p:cNvPr>
              <p:cNvSpPr/>
              <p:nvPr/>
            </p:nvSpPr>
            <p:spPr>
              <a:xfrm>
                <a:off x="2613551" y="241238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4FC782-5068-46AA-BA18-B52EF8FD77DA}"/>
                  </a:ext>
                </a:extLst>
              </p:cNvPr>
              <p:cNvSpPr/>
              <p:nvPr/>
            </p:nvSpPr>
            <p:spPr>
              <a:xfrm>
                <a:off x="2723954" y="2476132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86B70AF-A49E-4336-B401-643A752F5380}"/>
                  </a:ext>
                </a:extLst>
              </p:cNvPr>
              <p:cNvSpPr/>
              <p:nvPr/>
            </p:nvSpPr>
            <p:spPr>
              <a:xfrm>
                <a:off x="1966466" y="2049837"/>
                <a:ext cx="293053" cy="192330"/>
              </a:xfrm>
              <a:custGeom>
                <a:avLst/>
                <a:gdLst>
                  <a:gd name="connsiteX0" fmla="*/ 293054 w 293053"/>
                  <a:gd name="connsiteY0" fmla="*/ 169190 h 192330"/>
                  <a:gd name="connsiteX1" fmla="*/ 0 w 293053"/>
                  <a:gd name="connsiteY1" fmla="*/ 0 h 192330"/>
                  <a:gd name="connsiteX2" fmla="*/ 0 w 293053"/>
                  <a:gd name="connsiteY2" fmla="*/ 23140 h 192330"/>
                  <a:gd name="connsiteX3" fmla="*/ 293054 w 293053"/>
                  <a:gd name="connsiteY3" fmla="*/ 192331 h 192330"/>
                  <a:gd name="connsiteX4" fmla="*/ 293054 w 293053"/>
                  <a:gd name="connsiteY4" fmla="*/ 169190 h 19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53" h="192330">
                    <a:moveTo>
                      <a:pt x="293054" y="169190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293054" y="192331"/>
                    </a:lnTo>
                    <a:lnTo>
                      <a:pt x="293054" y="16919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C23A44-2F77-4A94-9630-7CE667F1001B}"/>
                  </a:ext>
                </a:extLst>
              </p:cNvPr>
              <p:cNvSpPr/>
              <p:nvPr/>
            </p:nvSpPr>
            <p:spPr>
              <a:xfrm>
                <a:off x="2318201" y="2252908"/>
                <a:ext cx="249351" cy="167105"/>
              </a:xfrm>
              <a:custGeom>
                <a:avLst/>
                <a:gdLst>
                  <a:gd name="connsiteX0" fmla="*/ 0 w 249351"/>
                  <a:gd name="connsiteY0" fmla="*/ 0 h 167105"/>
                  <a:gd name="connsiteX1" fmla="*/ 0 w 249351"/>
                  <a:gd name="connsiteY1" fmla="*/ 23140 h 167105"/>
                  <a:gd name="connsiteX2" fmla="*/ 249352 w 249351"/>
                  <a:gd name="connsiteY2" fmla="*/ 167106 h 167105"/>
                  <a:gd name="connsiteX3" fmla="*/ 249352 w 249351"/>
                  <a:gd name="connsiteY3" fmla="*/ 143966 h 167105"/>
                  <a:gd name="connsiteX4" fmla="*/ 0 w 249351"/>
                  <a:gd name="connsiteY4" fmla="*/ 0 h 16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351" h="167105">
                    <a:moveTo>
                      <a:pt x="0" y="0"/>
                    </a:moveTo>
                    <a:lnTo>
                      <a:pt x="0" y="23140"/>
                    </a:lnTo>
                    <a:lnTo>
                      <a:pt x="249352" y="167106"/>
                    </a:lnTo>
                    <a:lnTo>
                      <a:pt x="249352" y="143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E4796A4-F4AF-4921-8687-1947D444E3B1}"/>
                  </a:ext>
                </a:extLst>
              </p:cNvPr>
              <p:cNvSpPr/>
              <p:nvPr/>
            </p:nvSpPr>
            <p:spPr>
              <a:xfrm>
                <a:off x="2613551" y="258624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16373C6-EAD7-42CF-BF96-4813E4479DA5}"/>
                  </a:ext>
                </a:extLst>
              </p:cNvPr>
              <p:cNvSpPr/>
              <p:nvPr/>
            </p:nvSpPr>
            <p:spPr>
              <a:xfrm>
                <a:off x="2723954" y="2649973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51D30DC-EF41-429B-8EA5-8ADBEA95187A}"/>
                  </a:ext>
                </a:extLst>
              </p:cNvPr>
              <p:cNvSpPr/>
              <p:nvPr/>
            </p:nvSpPr>
            <p:spPr>
              <a:xfrm>
                <a:off x="1966466" y="222369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488 h 279628"/>
                  <a:gd name="connsiteX1" fmla="*/ 0 w 444296"/>
                  <a:gd name="connsiteY1" fmla="*/ 0 h 279628"/>
                  <a:gd name="connsiteX2" fmla="*/ 0 w 444296"/>
                  <a:gd name="connsiteY2" fmla="*/ 23105 h 279628"/>
                  <a:gd name="connsiteX3" fmla="*/ 444297 w 444296"/>
                  <a:gd name="connsiteY3" fmla="*/ 279629 h 279628"/>
                  <a:gd name="connsiteX4" fmla="*/ 444297 w 444296"/>
                  <a:gd name="connsiteY4" fmla="*/ 256488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488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444297" y="279629"/>
                    </a:lnTo>
                    <a:lnTo>
                      <a:pt x="444297" y="256488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574E375-191F-49E9-95E9-778CFD710B8A}"/>
                  </a:ext>
                </a:extLst>
              </p:cNvPr>
              <p:cNvSpPr/>
              <p:nvPr/>
            </p:nvSpPr>
            <p:spPr>
              <a:xfrm>
                <a:off x="2469409" y="251406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1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1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C86FD10-26BE-4F5A-802B-48B60556C853}"/>
                  </a:ext>
                </a:extLst>
              </p:cNvPr>
              <p:cNvSpPr/>
              <p:nvPr/>
            </p:nvSpPr>
            <p:spPr>
              <a:xfrm>
                <a:off x="2613551" y="2760071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BE33884-CD0B-4562-ABFB-9396B03B4922}"/>
                  </a:ext>
                </a:extLst>
              </p:cNvPr>
              <p:cNvSpPr/>
              <p:nvPr/>
            </p:nvSpPr>
            <p:spPr>
              <a:xfrm>
                <a:off x="2723954" y="2823827"/>
                <a:ext cx="77723" cy="100771"/>
              </a:xfrm>
              <a:custGeom>
                <a:avLst/>
                <a:gdLst>
                  <a:gd name="connsiteX0" fmla="*/ -1283 w 77723"/>
                  <a:gd name="connsiteY0" fmla="*/ 27523 h 100771"/>
                  <a:gd name="connsiteX1" fmla="*/ 37579 w 77723"/>
                  <a:gd name="connsiteY1" fmla="*/ 4983 h 100771"/>
                  <a:gd name="connsiteX2" fmla="*/ 76441 w 77723"/>
                  <a:gd name="connsiteY2" fmla="*/ 72603 h 100771"/>
                  <a:gd name="connsiteX3" fmla="*/ 37579 w 77723"/>
                  <a:gd name="connsiteY3" fmla="*/ 95107 h 100771"/>
                  <a:gd name="connsiteX4" fmla="*/ -1283 w 77723"/>
                  <a:gd name="connsiteY4" fmla="*/ 27523 h 10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71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07"/>
                    </a:cubicBezTo>
                    <a:cubicBezTo>
                      <a:pt x="16382" y="82636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7602034-7C14-414B-9C29-131FA37C3685}"/>
                  </a:ext>
                </a:extLst>
              </p:cNvPr>
              <p:cNvSpPr/>
              <p:nvPr/>
            </p:nvSpPr>
            <p:spPr>
              <a:xfrm>
                <a:off x="1966466" y="2397545"/>
                <a:ext cx="257653" cy="171875"/>
              </a:xfrm>
              <a:custGeom>
                <a:avLst/>
                <a:gdLst>
                  <a:gd name="connsiteX0" fmla="*/ 257654 w 257653"/>
                  <a:gd name="connsiteY0" fmla="*/ 148735 h 171875"/>
                  <a:gd name="connsiteX1" fmla="*/ 0 w 257653"/>
                  <a:gd name="connsiteY1" fmla="*/ 0 h 171875"/>
                  <a:gd name="connsiteX2" fmla="*/ 0 w 257653"/>
                  <a:gd name="connsiteY2" fmla="*/ 23105 h 171875"/>
                  <a:gd name="connsiteX3" fmla="*/ 257654 w 257653"/>
                  <a:gd name="connsiteY3" fmla="*/ 171875 h 171875"/>
                  <a:gd name="connsiteX4" fmla="*/ 257654 w 257653"/>
                  <a:gd name="connsiteY4" fmla="*/ 148735 h 17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53" h="171875">
                    <a:moveTo>
                      <a:pt x="257654" y="148735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257654" y="171875"/>
                    </a:lnTo>
                    <a:lnTo>
                      <a:pt x="257654" y="148735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7F10F43-63BB-48DD-9891-D481437D17D5}"/>
                  </a:ext>
                </a:extLst>
              </p:cNvPr>
              <p:cNvSpPr/>
              <p:nvPr/>
            </p:nvSpPr>
            <p:spPr>
              <a:xfrm>
                <a:off x="2282801" y="2580161"/>
                <a:ext cx="284751" cy="187526"/>
              </a:xfrm>
              <a:custGeom>
                <a:avLst/>
                <a:gdLst>
                  <a:gd name="connsiteX0" fmla="*/ 0 w 284751"/>
                  <a:gd name="connsiteY0" fmla="*/ 0 h 187526"/>
                  <a:gd name="connsiteX1" fmla="*/ 0 w 284751"/>
                  <a:gd name="connsiteY1" fmla="*/ 23105 h 187526"/>
                  <a:gd name="connsiteX2" fmla="*/ 284751 w 284751"/>
                  <a:gd name="connsiteY2" fmla="*/ 187526 h 187526"/>
                  <a:gd name="connsiteX3" fmla="*/ 284751 w 284751"/>
                  <a:gd name="connsiteY3" fmla="*/ 164421 h 187526"/>
                  <a:gd name="connsiteX4" fmla="*/ 0 w 284751"/>
                  <a:gd name="connsiteY4" fmla="*/ 0 h 1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51" h="187526">
                    <a:moveTo>
                      <a:pt x="0" y="0"/>
                    </a:moveTo>
                    <a:lnTo>
                      <a:pt x="0" y="23105"/>
                    </a:lnTo>
                    <a:lnTo>
                      <a:pt x="284751" y="187526"/>
                    </a:lnTo>
                    <a:lnTo>
                      <a:pt x="284751" y="16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D98A286-D3E1-428B-8A41-D7444A9BF82F}"/>
                  </a:ext>
                </a:extLst>
              </p:cNvPr>
              <p:cNvSpPr/>
              <p:nvPr/>
            </p:nvSpPr>
            <p:spPr>
              <a:xfrm>
                <a:off x="2978252" y="1946218"/>
                <a:ext cx="102348" cy="1243191"/>
              </a:xfrm>
              <a:custGeom>
                <a:avLst/>
                <a:gdLst>
                  <a:gd name="connsiteX0" fmla="*/ 0 w 102348"/>
                  <a:gd name="connsiteY0" fmla="*/ 1243191 h 1243191"/>
                  <a:gd name="connsiteX1" fmla="*/ 102348 w 102348"/>
                  <a:gd name="connsiteY1" fmla="*/ 59105 h 1243191"/>
                  <a:gd name="connsiteX2" fmla="*/ 0 w 102348"/>
                  <a:gd name="connsiteY2" fmla="*/ 0 h 1243191"/>
                  <a:gd name="connsiteX3" fmla="*/ 0 w 102348"/>
                  <a:gd name="connsiteY3" fmla="*/ 1243191 h 12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48" h="1243191">
                    <a:moveTo>
                      <a:pt x="0" y="1243191"/>
                    </a:moveTo>
                    <a:lnTo>
                      <a:pt x="102348" y="59105"/>
                    </a:lnTo>
                    <a:lnTo>
                      <a:pt x="0" y="0"/>
                    </a:lnTo>
                    <a:lnTo>
                      <a:pt x="0" y="1243191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3527" cap="flat">
                <a:noFill/>
                <a:prstDash val="solid"/>
                <a:miter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0965F97-091E-4087-B393-DFA3A3111B60}"/>
                  </a:ext>
                </a:extLst>
              </p:cNvPr>
              <p:cNvSpPr/>
              <p:nvPr/>
            </p:nvSpPr>
            <p:spPr>
              <a:xfrm>
                <a:off x="1966430" y="1256382"/>
                <a:ext cx="162513" cy="210085"/>
              </a:xfrm>
              <a:custGeom>
                <a:avLst/>
                <a:gdLst>
                  <a:gd name="connsiteX0" fmla="*/ 161231 w 162513"/>
                  <a:gd name="connsiteY0" fmla="*/ 151320 h 210085"/>
                  <a:gd name="connsiteX1" fmla="*/ 79974 w 162513"/>
                  <a:gd name="connsiteY1" fmla="*/ 198838 h 210085"/>
                  <a:gd name="connsiteX2" fmla="*/ -1283 w 162513"/>
                  <a:gd name="connsiteY2" fmla="*/ 58122 h 210085"/>
                  <a:gd name="connsiteX3" fmla="*/ 79974 w 162513"/>
                  <a:gd name="connsiteY3" fmla="*/ 10605 h 210085"/>
                  <a:gd name="connsiteX4" fmla="*/ 161231 w 162513"/>
                  <a:gd name="connsiteY4" fmla="*/ 151320 h 2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13" h="210085">
                    <a:moveTo>
                      <a:pt x="161231" y="151320"/>
                    </a:moveTo>
                    <a:cubicBezTo>
                      <a:pt x="161231" y="203289"/>
                      <a:pt x="124842" y="224593"/>
                      <a:pt x="79974" y="198838"/>
                    </a:cubicBezTo>
                    <a:cubicBezTo>
                      <a:pt x="35106" y="173083"/>
                      <a:pt x="-1283" y="110091"/>
                      <a:pt x="-1283" y="58122"/>
                    </a:cubicBezTo>
                    <a:cubicBezTo>
                      <a:pt x="-1283" y="6154"/>
                      <a:pt x="35106" y="-15114"/>
                      <a:pt x="79974" y="10605"/>
                    </a:cubicBezTo>
                    <a:cubicBezTo>
                      <a:pt x="124842" y="36325"/>
                      <a:pt x="161231" y="99457"/>
                      <a:pt x="161231" y="151320"/>
                    </a:cubicBezTo>
                    <a:close/>
                  </a:path>
                </a:pathLst>
              </a:custGeom>
              <a:solidFill>
                <a:srgbClr val="CED3F8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9A60A67-9FB9-4817-AC0D-1A65ACACAEF4}"/>
                  </a:ext>
                </a:extLst>
              </p:cNvPr>
              <p:cNvSpPr/>
              <p:nvPr/>
            </p:nvSpPr>
            <p:spPr>
              <a:xfrm>
                <a:off x="2007518" y="1308130"/>
                <a:ext cx="79987" cy="114335"/>
              </a:xfrm>
              <a:custGeom>
                <a:avLst/>
                <a:gdLst>
                  <a:gd name="connsiteX0" fmla="*/ 49767 w 79987"/>
                  <a:gd name="connsiteY0" fmla="*/ 58132 h 114335"/>
                  <a:gd name="connsiteX1" fmla="*/ 60013 w 79987"/>
                  <a:gd name="connsiteY1" fmla="*/ 41209 h 114335"/>
                  <a:gd name="connsiteX2" fmla="*/ 38816 w 79987"/>
                  <a:gd name="connsiteY2" fmla="*/ 2347 h 114335"/>
                  <a:gd name="connsiteX3" fmla="*/ 17618 w 79987"/>
                  <a:gd name="connsiteY3" fmla="*/ 16867 h 114335"/>
                  <a:gd name="connsiteX4" fmla="*/ 27864 w 79987"/>
                  <a:gd name="connsiteY4" fmla="*/ 45555 h 114335"/>
                  <a:gd name="connsiteX5" fmla="*/ -1283 w 79987"/>
                  <a:gd name="connsiteY5" fmla="*/ 67847 h 114335"/>
                  <a:gd name="connsiteX6" fmla="*/ 38709 w 79987"/>
                  <a:gd name="connsiteY6" fmla="*/ 90917 h 114335"/>
                  <a:gd name="connsiteX7" fmla="*/ 78702 w 79987"/>
                  <a:gd name="connsiteY7" fmla="*/ 114022 h 114335"/>
                  <a:gd name="connsiteX8" fmla="*/ 49767 w 79987"/>
                  <a:gd name="connsiteY8" fmla="*/ 58132 h 11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87" h="114335">
                    <a:moveTo>
                      <a:pt x="49767" y="58132"/>
                    </a:moveTo>
                    <a:cubicBezTo>
                      <a:pt x="55880" y="56966"/>
                      <a:pt x="60013" y="51066"/>
                      <a:pt x="60013" y="41209"/>
                    </a:cubicBezTo>
                    <a:cubicBezTo>
                      <a:pt x="60013" y="26477"/>
                      <a:pt x="50545" y="9095"/>
                      <a:pt x="38816" y="2347"/>
                    </a:cubicBezTo>
                    <a:cubicBezTo>
                      <a:pt x="27087" y="-4401"/>
                      <a:pt x="17618" y="2135"/>
                      <a:pt x="17618" y="16867"/>
                    </a:cubicBezTo>
                    <a:cubicBezTo>
                      <a:pt x="18007" y="27254"/>
                      <a:pt x="21575" y="37270"/>
                      <a:pt x="27864" y="45555"/>
                    </a:cubicBezTo>
                    <a:cubicBezTo>
                      <a:pt x="10199" y="42022"/>
                      <a:pt x="-1283" y="53362"/>
                      <a:pt x="-1283" y="67847"/>
                    </a:cubicBezTo>
                    <a:lnTo>
                      <a:pt x="38709" y="90917"/>
                    </a:lnTo>
                    <a:lnTo>
                      <a:pt x="78702" y="114022"/>
                    </a:lnTo>
                    <a:cubicBezTo>
                      <a:pt x="78914" y="99573"/>
                      <a:pt x="67573" y="75337"/>
                      <a:pt x="49767" y="58132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414819-D40D-479A-9F94-EE3C89B0646B}"/>
                  </a:ext>
                </a:extLst>
              </p:cNvPr>
              <p:cNvSpPr/>
              <p:nvPr/>
            </p:nvSpPr>
            <p:spPr>
              <a:xfrm>
                <a:off x="2175471" y="1446985"/>
                <a:ext cx="636218" cy="376535"/>
              </a:xfrm>
              <a:custGeom>
                <a:avLst/>
                <a:gdLst>
                  <a:gd name="connsiteX0" fmla="*/ 624323 w 636218"/>
                  <a:gd name="connsiteY0" fmla="*/ 376222 h 376535"/>
                  <a:gd name="connsiteX1" fmla="*/ 615138 w 636218"/>
                  <a:gd name="connsiteY1" fmla="*/ 370922 h 376535"/>
                  <a:gd name="connsiteX2" fmla="*/ 593411 w 636218"/>
                  <a:gd name="connsiteY2" fmla="*/ 347782 h 376535"/>
                  <a:gd name="connsiteX3" fmla="*/ 578396 w 636218"/>
                  <a:gd name="connsiteY3" fmla="*/ 345238 h 376535"/>
                  <a:gd name="connsiteX4" fmla="*/ 542184 w 636218"/>
                  <a:gd name="connsiteY4" fmla="*/ 342694 h 376535"/>
                  <a:gd name="connsiteX5" fmla="*/ 512719 w 636218"/>
                  <a:gd name="connsiteY5" fmla="*/ 311782 h 376535"/>
                  <a:gd name="connsiteX6" fmla="*/ 475942 w 636218"/>
                  <a:gd name="connsiteY6" fmla="*/ 286097 h 376535"/>
                  <a:gd name="connsiteX7" fmla="*/ 410230 w 636218"/>
                  <a:gd name="connsiteY7" fmla="*/ 252606 h 376535"/>
                  <a:gd name="connsiteX8" fmla="*/ 388503 w 636218"/>
                  <a:gd name="connsiteY8" fmla="*/ 229465 h 376535"/>
                  <a:gd name="connsiteX9" fmla="*/ 373488 w 636218"/>
                  <a:gd name="connsiteY9" fmla="*/ 226921 h 376535"/>
                  <a:gd name="connsiteX10" fmla="*/ 337276 w 636218"/>
                  <a:gd name="connsiteY10" fmla="*/ 224378 h 376535"/>
                  <a:gd name="connsiteX11" fmla="*/ 307776 w 636218"/>
                  <a:gd name="connsiteY11" fmla="*/ 193465 h 376535"/>
                  <a:gd name="connsiteX12" fmla="*/ 271034 w 636218"/>
                  <a:gd name="connsiteY12" fmla="*/ 167781 h 376535"/>
                  <a:gd name="connsiteX13" fmla="*/ 205287 w 636218"/>
                  <a:gd name="connsiteY13" fmla="*/ 134289 h 376535"/>
                  <a:gd name="connsiteX14" fmla="*/ 168544 w 636218"/>
                  <a:gd name="connsiteY14" fmla="*/ 108605 h 376535"/>
                  <a:gd name="connsiteX15" fmla="*/ 132332 w 636218"/>
                  <a:gd name="connsiteY15" fmla="*/ 106061 h 376535"/>
                  <a:gd name="connsiteX16" fmla="*/ 102833 w 636218"/>
                  <a:gd name="connsiteY16" fmla="*/ 75148 h 376535"/>
                  <a:gd name="connsiteX17" fmla="*/ 66090 w 636218"/>
                  <a:gd name="connsiteY17" fmla="*/ 49464 h 376535"/>
                  <a:gd name="connsiteX18" fmla="*/ 379 w 636218"/>
                  <a:gd name="connsiteY18" fmla="*/ 15972 h 376535"/>
                  <a:gd name="connsiteX19" fmla="*/ 3629 w 636218"/>
                  <a:gd name="connsiteY19" fmla="*/ 1342 h 376535"/>
                  <a:gd name="connsiteX20" fmla="*/ 18255 w 636218"/>
                  <a:gd name="connsiteY20" fmla="*/ 4600 h 376535"/>
                  <a:gd name="connsiteX21" fmla="*/ 18714 w 636218"/>
                  <a:gd name="connsiteY21" fmla="*/ 5373 h 376535"/>
                  <a:gd name="connsiteX22" fmla="*/ 55492 w 636218"/>
                  <a:gd name="connsiteY22" fmla="*/ 31093 h 376535"/>
                  <a:gd name="connsiteX23" fmla="*/ 121203 w 636218"/>
                  <a:gd name="connsiteY23" fmla="*/ 64549 h 376535"/>
                  <a:gd name="connsiteX24" fmla="*/ 142931 w 636218"/>
                  <a:gd name="connsiteY24" fmla="*/ 87690 h 376535"/>
                  <a:gd name="connsiteX25" fmla="*/ 157946 w 636218"/>
                  <a:gd name="connsiteY25" fmla="*/ 90234 h 376535"/>
                  <a:gd name="connsiteX26" fmla="*/ 223657 w 636218"/>
                  <a:gd name="connsiteY26" fmla="*/ 123690 h 376535"/>
                  <a:gd name="connsiteX27" fmla="*/ 260435 w 636218"/>
                  <a:gd name="connsiteY27" fmla="*/ 149410 h 376535"/>
                  <a:gd name="connsiteX28" fmla="*/ 326147 w 636218"/>
                  <a:gd name="connsiteY28" fmla="*/ 182866 h 376535"/>
                  <a:gd name="connsiteX29" fmla="*/ 347874 w 636218"/>
                  <a:gd name="connsiteY29" fmla="*/ 206007 h 376535"/>
                  <a:gd name="connsiteX30" fmla="*/ 362889 w 636218"/>
                  <a:gd name="connsiteY30" fmla="*/ 208550 h 376535"/>
                  <a:gd name="connsiteX31" fmla="*/ 399101 w 636218"/>
                  <a:gd name="connsiteY31" fmla="*/ 211094 h 376535"/>
                  <a:gd name="connsiteX32" fmla="*/ 428565 w 636218"/>
                  <a:gd name="connsiteY32" fmla="*/ 242007 h 376535"/>
                  <a:gd name="connsiteX33" fmla="*/ 465343 w 636218"/>
                  <a:gd name="connsiteY33" fmla="*/ 267726 h 376535"/>
                  <a:gd name="connsiteX34" fmla="*/ 531055 w 636218"/>
                  <a:gd name="connsiteY34" fmla="*/ 301183 h 376535"/>
                  <a:gd name="connsiteX35" fmla="*/ 552782 w 636218"/>
                  <a:gd name="connsiteY35" fmla="*/ 324323 h 376535"/>
                  <a:gd name="connsiteX36" fmla="*/ 567797 w 636218"/>
                  <a:gd name="connsiteY36" fmla="*/ 326867 h 376535"/>
                  <a:gd name="connsiteX37" fmla="*/ 604009 w 636218"/>
                  <a:gd name="connsiteY37" fmla="*/ 329411 h 376535"/>
                  <a:gd name="connsiteX38" fmla="*/ 633509 w 636218"/>
                  <a:gd name="connsiteY38" fmla="*/ 360324 h 376535"/>
                  <a:gd name="connsiteX39" fmla="*/ 629623 w 636218"/>
                  <a:gd name="connsiteY39" fmla="*/ 374801 h 376535"/>
                  <a:gd name="connsiteX40" fmla="*/ 624323 w 636218"/>
                  <a:gd name="connsiteY40" fmla="*/ 376222 h 3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6218" h="376535">
                    <a:moveTo>
                      <a:pt x="624323" y="376222"/>
                    </a:moveTo>
                    <a:cubicBezTo>
                      <a:pt x="620543" y="376225"/>
                      <a:pt x="617045" y="374204"/>
                      <a:pt x="615138" y="370922"/>
                    </a:cubicBezTo>
                    <a:cubicBezTo>
                      <a:pt x="609980" y="361497"/>
                      <a:pt x="602490" y="353533"/>
                      <a:pt x="593411" y="347782"/>
                    </a:cubicBezTo>
                    <a:cubicBezTo>
                      <a:pt x="587334" y="344249"/>
                      <a:pt x="581716" y="343295"/>
                      <a:pt x="578396" y="345238"/>
                    </a:cubicBezTo>
                    <a:cubicBezTo>
                      <a:pt x="568292" y="351067"/>
                      <a:pt x="555079" y="350149"/>
                      <a:pt x="542184" y="342694"/>
                    </a:cubicBezTo>
                    <a:cubicBezTo>
                      <a:pt x="529854" y="335099"/>
                      <a:pt x="519714" y="324451"/>
                      <a:pt x="512719" y="311782"/>
                    </a:cubicBezTo>
                    <a:cubicBezTo>
                      <a:pt x="501237" y="291962"/>
                      <a:pt x="483538" y="281717"/>
                      <a:pt x="475942" y="286097"/>
                    </a:cubicBezTo>
                    <a:cubicBezTo>
                      <a:pt x="456405" y="297332"/>
                      <a:pt x="427541" y="282564"/>
                      <a:pt x="410230" y="252606"/>
                    </a:cubicBezTo>
                    <a:cubicBezTo>
                      <a:pt x="405037" y="243187"/>
                      <a:pt x="397582" y="235231"/>
                      <a:pt x="388503" y="229465"/>
                    </a:cubicBezTo>
                    <a:cubicBezTo>
                      <a:pt x="382391" y="225932"/>
                      <a:pt x="376808" y="224978"/>
                      <a:pt x="373488" y="226921"/>
                    </a:cubicBezTo>
                    <a:cubicBezTo>
                      <a:pt x="363348" y="232751"/>
                      <a:pt x="350171" y="231832"/>
                      <a:pt x="337276" y="224378"/>
                    </a:cubicBezTo>
                    <a:cubicBezTo>
                      <a:pt x="324946" y="216782"/>
                      <a:pt x="314771" y="206134"/>
                      <a:pt x="307776" y="193465"/>
                    </a:cubicBezTo>
                    <a:cubicBezTo>
                      <a:pt x="296329" y="173645"/>
                      <a:pt x="278594" y="163400"/>
                      <a:pt x="271034" y="167781"/>
                    </a:cubicBezTo>
                    <a:cubicBezTo>
                      <a:pt x="251497" y="179015"/>
                      <a:pt x="222633" y="164248"/>
                      <a:pt x="205287" y="134289"/>
                    </a:cubicBezTo>
                    <a:cubicBezTo>
                      <a:pt x="193840" y="114505"/>
                      <a:pt x="176140" y="104188"/>
                      <a:pt x="168544" y="108605"/>
                    </a:cubicBezTo>
                    <a:cubicBezTo>
                      <a:pt x="158440" y="114434"/>
                      <a:pt x="145227" y="113515"/>
                      <a:pt x="132332" y="106061"/>
                    </a:cubicBezTo>
                    <a:cubicBezTo>
                      <a:pt x="120002" y="98458"/>
                      <a:pt x="109863" y="87810"/>
                      <a:pt x="102833" y="75148"/>
                    </a:cubicBezTo>
                    <a:cubicBezTo>
                      <a:pt x="91386" y="55329"/>
                      <a:pt x="73722" y="45083"/>
                      <a:pt x="66090" y="49464"/>
                    </a:cubicBezTo>
                    <a:cubicBezTo>
                      <a:pt x="46553" y="60699"/>
                      <a:pt x="17690" y="45931"/>
                      <a:pt x="379" y="15972"/>
                    </a:cubicBezTo>
                    <a:cubicBezTo>
                      <a:pt x="-2766" y="11033"/>
                      <a:pt x="-1317" y="4483"/>
                      <a:pt x="3629" y="1342"/>
                    </a:cubicBezTo>
                    <a:cubicBezTo>
                      <a:pt x="8575" y="-1798"/>
                      <a:pt x="15111" y="-339"/>
                      <a:pt x="18255" y="4600"/>
                    </a:cubicBezTo>
                    <a:cubicBezTo>
                      <a:pt x="18432" y="4851"/>
                      <a:pt x="18573" y="5108"/>
                      <a:pt x="18714" y="5373"/>
                    </a:cubicBezTo>
                    <a:cubicBezTo>
                      <a:pt x="30161" y="25193"/>
                      <a:pt x="47931" y="35474"/>
                      <a:pt x="55492" y="31093"/>
                    </a:cubicBezTo>
                    <a:cubicBezTo>
                      <a:pt x="75029" y="19823"/>
                      <a:pt x="103857" y="34626"/>
                      <a:pt x="121203" y="64549"/>
                    </a:cubicBezTo>
                    <a:cubicBezTo>
                      <a:pt x="126362" y="73975"/>
                      <a:pt x="133852" y="81938"/>
                      <a:pt x="142931" y="87690"/>
                    </a:cubicBezTo>
                    <a:cubicBezTo>
                      <a:pt x="149007" y="91223"/>
                      <a:pt x="154625" y="92141"/>
                      <a:pt x="157946" y="90234"/>
                    </a:cubicBezTo>
                    <a:cubicBezTo>
                      <a:pt x="177447" y="78964"/>
                      <a:pt x="206311" y="93767"/>
                      <a:pt x="223657" y="123690"/>
                    </a:cubicBezTo>
                    <a:cubicBezTo>
                      <a:pt x="235069" y="143510"/>
                      <a:pt x="252839" y="153790"/>
                      <a:pt x="260435" y="149410"/>
                    </a:cubicBezTo>
                    <a:cubicBezTo>
                      <a:pt x="279901" y="138140"/>
                      <a:pt x="308765" y="152943"/>
                      <a:pt x="326147" y="182866"/>
                    </a:cubicBezTo>
                    <a:cubicBezTo>
                      <a:pt x="331305" y="192292"/>
                      <a:pt x="338795" y="200255"/>
                      <a:pt x="347874" y="206007"/>
                    </a:cubicBezTo>
                    <a:cubicBezTo>
                      <a:pt x="353915" y="209540"/>
                      <a:pt x="359533" y="210493"/>
                      <a:pt x="362889" y="208550"/>
                    </a:cubicBezTo>
                    <a:cubicBezTo>
                      <a:pt x="372993" y="202721"/>
                      <a:pt x="386171" y="203640"/>
                      <a:pt x="399101" y="211094"/>
                    </a:cubicBezTo>
                    <a:cubicBezTo>
                      <a:pt x="411396" y="218700"/>
                      <a:pt x="421570" y="229345"/>
                      <a:pt x="428565" y="242007"/>
                    </a:cubicBezTo>
                    <a:cubicBezTo>
                      <a:pt x="440047" y="261862"/>
                      <a:pt x="457818" y="272072"/>
                      <a:pt x="465343" y="267726"/>
                    </a:cubicBezTo>
                    <a:cubicBezTo>
                      <a:pt x="484845" y="256456"/>
                      <a:pt x="513708" y="271259"/>
                      <a:pt x="531055" y="301183"/>
                    </a:cubicBezTo>
                    <a:cubicBezTo>
                      <a:pt x="536213" y="310609"/>
                      <a:pt x="543703" y="318572"/>
                      <a:pt x="552782" y="324323"/>
                    </a:cubicBezTo>
                    <a:cubicBezTo>
                      <a:pt x="558859" y="327856"/>
                      <a:pt x="564476" y="328810"/>
                      <a:pt x="567797" y="326867"/>
                    </a:cubicBezTo>
                    <a:cubicBezTo>
                      <a:pt x="577901" y="321038"/>
                      <a:pt x="591114" y="321992"/>
                      <a:pt x="604009" y="329411"/>
                    </a:cubicBezTo>
                    <a:cubicBezTo>
                      <a:pt x="616339" y="337017"/>
                      <a:pt x="626478" y="347662"/>
                      <a:pt x="633509" y="360324"/>
                    </a:cubicBezTo>
                    <a:cubicBezTo>
                      <a:pt x="636441" y="365393"/>
                      <a:pt x="634710" y="371876"/>
                      <a:pt x="629623" y="374801"/>
                    </a:cubicBezTo>
                    <a:cubicBezTo>
                      <a:pt x="628033" y="375734"/>
                      <a:pt x="626196" y="376222"/>
                      <a:pt x="624323" y="376222"/>
                    </a:cubicBezTo>
                    <a:close/>
                  </a:path>
                </a:pathLst>
              </a:custGeom>
              <a:solidFill>
                <a:srgbClr val="C4CA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32" name="Graphic 6">
              <a:extLst>
                <a:ext uri="{FF2B5EF4-FFF2-40B4-BE49-F238E27FC236}">
                  <a16:creationId xmlns:a16="http://schemas.microsoft.com/office/drawing/2014/main" id="{ABB360B3-30AD-4A24-8F69-18647E6CF1A7}"/>
                </a:ext>
              </a:extLst>
            </p:cNvPr>
            <p:cNvGrpSpPr/>
            <p:nvPr/>
          </p:nvGrpSpPr>
          <p:grpSpPr>
            <a:xfrm>
              <a:off x="323519" y="2944967"/>
              <a:ext cx="972191" cy="583741"/>
              <a:chOff x="323519" y="2944967"/>
              <a:chExt cx="972191" cy="583741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62CC4F-A72F-4493-9797-F73E33C95435}"/>
                  </a:ext>
                </a:extLst>
              </p:cNvPr>
              <p:cNvSpPr/>
              <p:nvPr/>
            </p:nvSpPr>
            <p:spPr>
              <a:xfrm>
                <a:off x="323519" y="3422686"/>
                <a:ext cx="104264" cy="106023"/>
              </a:xfrm>
              <a:custGeom>
                <a:avLst/>
                <a:gdLst>
                  <a:gd name="connsiteX0" fmla="*/ 5121 w 104264"/>
                  <a:gd name="connsiteY0" fmla="*/ 34097 h 106023"/>
                  <a:gd name="connsiteX1" fmla="*/ 20983 w 104264"/>
                  <a:gd name="connsiteY1" fmla="*/ 17704 h 106023"/>
                  <a:gd name="connsiteX2" fmla="*/ 52214 w 104264"/>
                  <a:gd name="connsiteY2" fmla="*/ -314 h 106023"/>
                  <a:gd name="connsiteX3" fmla="*/ 51154 w 104264"/>
                  <a:gd name="connsiteY3" fmla="*/ 9013 h 106023"/>
                  <a:gd name="connsiteX4" fmla="*/ 89769 w 104264"/>
                  <a:gd name="connsiteY4" fmla="*/ 75820 h 106023"/>
                  <a:gd name="connsiteX5" fmla="*/ 102982 w 104264"/>
                  <a:gd name="connsiteY5" fmla="*/ 80554 h 106023"/>
                  <a:gd name="connsiteX6" fmla="*/ 69207 w 104264"/>
                  <a:gd name="connsiteY6" fmla="*/ 100056 h 106023"/>
                  <a:gd name="connsiteX7" fmla="*/ 22608 w 104264"/>
                  <a:gd name="connsiteY7" fmla="*/ 99349 h 106023"/>
                  <a:gd name="connsiteX8" fmla="*/ 5121 w 104264"/>
                  <a:gd name="connsiteY8" fmla="*/ 34097 h 106023"/>
                  <a:gd name="connsiteX9" fmla="*/ 5121 w 104264"/>
                  <a:gd name="connsiteY9" fmla="*/ 34097 h 10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264" h="106023">
                    <a:moveTo>
                      <a:pt x="5121" y="34097"/>
                    </a:moveTo>
                    <a:cubicBezTo>
                      <a:pt x="8830" y="27313"/>
                      <a:pt x="14306" y="21626"/>
                      <a:pt x="20983" y="17704"/>
                    </a:cubicBezTo>
                    <a:lnTo>
                      <a:pt x="52214" y="-314"/>
                    </a:lnTo>
                    <a:cubicBezTo>
                      <a:pt x="51508" y="2725"/>
                      <a:pt x="51119" y="5869"/>
                      <a:pt x="51154" y="9013"/>
                    </a:cubicBezTo>
                    <a:cubicBezTo>
                      <a:pt x="51154" y="33744"/>
                      <a:pt x="68465" y="63526"/>
                      <a:pt x="89769" y="75820"/>
                    </a:cubicBezTo>
                    <a:cubicBezTo>
                      <a:pt x="93832" y="78223"/>
                      <a:pt x="98318" y="79812"/>
                      <a:pt x="102982" y="80554"/>
                    </a:cubicBezTo>
                    <a:lnTo>
                      <a:pt x="69207" y="100056"/>
                    </a:lnTo>
                    <a:cubicBezTo>
                      <a:pt x="54581" y="107828"/>
                      <a:pt x="36987" y="107581"/>
                      <a:pt x="22608" y="99349"/>
                    </a:cubicBezTo>
                    <a:cubicBezTo>
                      <a:pt x="-249" y="86172"/>
                      <a:pt x="-8057" y="56955"/>
                      <a:pt x="5121" y="34097"/>
                    </a:cubicBezTo>
                    <a:cubicBezTo>
                      <a:pt x="5121" y="34097"/>
                      <a:pt x="5121" y="34097"/>
                      <a:pt x="5121" y="34097"/>
                    </a:cubicBezTo>
                    <a:close/>
                  </a:path>
                </a:pathLst>
              </a:custGeom>
              <a:solidFill>
                <a:srgbClr val="6B67E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9F9AB2D-ECDA-43B7-AE2A-FC86927EC4C8}"/>
                  </a:ext>
                </a:extLst>
              </p:cNvPr>
              <p:cNvSpPr/>
              <p:nvPr/>
            </p:nvSpPr>
            <p:spPr>
              <a:xfrm>
                <a:off x="1145880" y="2954012"/>
                <a:ext cx="119093" cy="101888"/>
              </a:xfrm>
              <a:custGeom>
                <a:avLst/>
                <a:gdLst>
                  <a:gd name="connsiteX0" fmla="*/ 95201 w 119093"/>
                  <a:gd name="connsiteY0" fmla="*/ 8165 h 101888"/>
                  <a:gd name="connsiteX1" fmla="*/ 107707 w 119093"/>
                  <a:gd name="connsiteY1" fmla="*/ 29822 h 101888"/>
                  <a:gd name="connsiteX2" fmla="*/ 117811 w 119093"/>
                  <a:gd name="connsiteY2" fmla="*/ 29575 h 101888"/>
                  <a:gd name="connsiteX3" fmla="*/ 63263 w 119093"/>
                  <a:gd name="connsiteY3" fmla="*/ 98678 h 101888"/>
                  <a:gd name="connsiteX4" fmla="*/ 30973 w 119093"/>
                  <a:gd name="connsiteY4" fmla="*/ 101575 h 101888"/>
                  <a:gd name="connsiteX5" fmla="*/ -1283 w 119093"/>
                  <a:gd name="connsiteY5" fmla="*/ 61477 h 101888"/>
                  <a:gd name="connsiteX6" fmla="*/ -1283 w 119093"/>
                  <a:gd name="connsiteY6" fmla="*/ 18517 h 101888"/>
                  <a:gd name="connsiteX7" fmla="*/ 100041 w 119093"/>
                  <a:gd name="connsiteY7" fmla="*/ -314 h 101888"/>
                  <a:gd name="connsiteX8" fmla="*/ 95201 w 119093"/>
                  <a:gd name="connsiteY8" fmla="*/ 8165 h 1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093" h="101888">
                    <a:moveTo>
                      <a:pt x="95201" y="8165"/>
                    </a:moveTo>
                    <a:cubicBezTo>
                      <a:pt x="95695" y="16966"/>
                      <a:pt x="100323" y="25007"/>
                      <a:pt x="107707" y="29822"/>
                    </a:cubicBezTo>
                    <a:cubicBezTo>
                      <a:pt x="111876" y="32224"/>
                      <a:pt x="115585" y="31906"/>
                      <a:pt x="117811" y="29575"/>
                    </a:cubicBezTo>
                    <a:lnTo>
                      <a:pt x="63263" y="98678"/>
                    </a:lnTo>
                    <a:lnTo>
                      <a:pt x="30973" y="101575"/>
                    </a:lnTo>
                    <a:lnTo>
                      <a:pt x="-1283" y="61477"/>
                    </a:lnTo>
                    <a:lnTo>
                      <a:pt x="-1283" y="18517"/>
                    </a:lnTo>
                    <a:lnTo>
                      <a:pt x="100041" y="-314"/>
                    </a:lnTo>
                    <a:cubicBezTo>
                      <a:pt x="96720" y="1110"/>
                      <a:pt x="94742" y="4576"/>
                      <a:pt x="95201" y="8165"/>
                    </a:cubicBezTo>
                    <a:close/>
                  </a:path>
                </a:pathLst>
              </a:custGeom>
              <a:solidFill>
                <a:srgbClr val="B9BEE4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05AC1DC-4A49-4D00-A207-645E83E5D54F}"/>
                  </a:ext>
                </a:extLst>
              </p:cNvPr>
              <p:cNvSpPr/>
              <p:nvPr/>
            </p:nvSpPr>
            <p:spPr>
              <a:xfrm>
                <a:off x="1242288" y="2944967"/>
                <a:ext cx="53421" cy="40837"/>
              </a:xfrm>
              <a:custGeom>
                <a:avLst/>
                <a:gdLst>
                  <a:gd name="connsiteX0" fmla="*/ -1207 w 53421"/>
                  <a:gd name="connsiteY0" fmla="*/ 17210 h 40837"/>
                  <a:gd name="connsiteX1" fmla="*/ 3633 w 53421"/>
                  <a:gd name="connsiteY1" fmla="*/ 8695 h 40837"/>
                  <a:gd name="connsiteX2" fmla="*/ 5187 w 53421"/>
                  <a:gd name="connsiteY2" fmla="*/ 8413 h 40837"/>
                  <a:gd name="connsiteX3" fmla="*/ 52139 w 53421"/>
                  <a:gd name="connsiteY3" fmla="*/ -314 h 40837"/>
                  <a:gd name="connsiteX4" fmla="*/ 21933 w 53421"/>
                  <a:gd name="connsiteY4" fmla="*/ 37912 h 40837"/>
                  <a:gd name="connsiteX5" fmla="*/ 21403 w 53421"/>
                  <a:gd name="connsiteY5" fmla="*/ 38619 h 40837"/>
                  <a:gd name="connsiteX6" fmla="*/ 11299 w 53421"/>
                  <a:gd name="connsiteY6" fmla="*/ 38866 h 40837"/>
                  <a:gd name="connsiteX7" fmla="*/ -1207 w 53421"/>
                  <a:gd name="connsiteY7" fmla="*/ 17210 h 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21" h="40837">
                    <a:moveTo>
                      <a:pt x="-1207" y="17210"/>
                    </a:moveTo>
                    <a:cubicBezTo>
                      <a:pt x="-1702" y="13606"/>
                      <a:pt x="276" y="10123"/>
                      <a:pt x="3633" y="8695"/>
                    </a:cubicBezTo>
                    <a:lnTo>
                      <a:pt x="5187" y="8413"/>
                    </a:lnTo>
                    <a:lnTo>
                      <a:pt x="52139" y="-314"/>
                    </a:lnTo>
                    <a:lnTo>
                      <a:pt x="21933" y="37912"/>
                    </a:lnTo>
                    <a:lnTo>
                      <a:pt x="21403" y="38619"/>
                    </a:lnTo>
                    <a:cubicBezTo>
                      <a:pt x="19177" y="40951"/>
                      <a:pt x="15468" y="41269"/>
                      <a:pt x="11299" y="38866"/>
                    </a:cubicBezTo>
                    <a:cubicBezTo>
                      <a:pt x="3915" y="34051"/>
                      <a:pt x="-713" y="26010"/>
                      <a:pt x="-1207" y="17210"/>
                    </a:cubicBezTo>
                    <a:close/>
                  </a:path>
                </a:pathLst>
              </a:custGeom>
              <a:solidFill>
                <a:srgbClr val="362E9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488ED9D-ED4C-405B-9E57-4DCC0A1EC7AD}"/>
                  </a:ext>
                </a:extLst>
              </p:cNvPr>
              <p:cNvSpPr/>
              <p:nvPr/>
            </p:nvSpPr>
            <p:spPr>
              <a:xfrm>
                <a:off x="458731" y="3360212"/>
                <a:ext cx="73696" cy="94313"/>
              </a:xfrm>
              <a:custGeom>
                <a:avLst/>
                <a:gdLst>
                  <a:gd name="connsiteX0" fmla="*/ 72413 w 73696"/>
                  <a:gd name="connsiteY0" fmla="*/ 49230 h 94313"/>
                  <a:gd name="connsiteX1" fmla="*/ 68103 w 73696"/>
                  <a:gd name="connsiteY1" fmla="*/ 36971 h 94313"/>
                  <a:gd name="connsiteX2" fmla="*/ 41925 w 73696"/>
                  <a:gd name="connsiteY2" fmla="*/ 4433 h 94313"/>
                  <a:gd name="connsiteX3" fmla="*/ 30761 w 73696"/>
                  <a:gd name="connsiteY3" fmla="*/ -301 h 94313"/>
                  <a:gd name="connsiteX4" fmla="*/ 5571 w 73696"/>
                  <a:gd name="connsiteY4" fmla="*/ 1924 h 94313"/>
                  <a:gd name="connsiteX5" fmla="*/ -1283 w 73696"/>
                  <a:gd name="connsiteY5" fmla="*/ 9414 h 94313"/>
                  <a:gd name="connsiteX6" fmla="*/ -1283 w 73696"/>
                  <a:gd name="connsiteY6" fmla="*/ 44460 h 94313"/>
                  <a:gd name="connsiteX7" fmla="*/ 3063 w 73696"/>
                  <a:gd name="connsiteY7" fmla="*/ 56719 h 94313"/>
                  <a:gd name="connsiteX8" fmla="*/ 29206 w 73696"/>
                  <a:gd name="connsiteY8" fmla="*/ 89258 h 94313"/>
                  <a:gd name="connsiteX9" fmla="*/ 40406 w 73696"/>
                  <a:gd name="connsiteY9" fmla="*/ 93992 h 94313"/>
                  <a:gd name="connsiteX10" fmla="*/ 65560 w 73696"/>
                  <a:gd name="connsiteY10" fmla="*/ 91766 h 94313"/>
                  <a:gd name="connsiteX11" fmla="*/ 72413 w 73696"/>
                  <a:gd name="connsiteY11" fmla="*/ 84276 h 9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696" h="94313">
                    <a:moveTo>
                      <a:pt x="72413" y="49230"/>
                    </a:moveTo>
                    <a:cubicBezTo>
                      <a:pt x="72202" y="44814"/>
                      <a:pt x="70718" y="40539"/>
                      <a:pt x="68103" y="36971"/>
                    </a:cubicBezTo>
                    <a:lnTo>
                      <a:pt x="41925" y="4433"/>
                    </a:lnTo>
                    <a:cubicBezTo>
                      <a:pt x="39098" y="1253"/>
                      <a:pt x="35000" y="-478"/>
                      <a:pt x="30761" y="-301"/>
                    </a:cubicBezTo>
                    <a:lnTo>
                      <a:pt x="5571" y="1924"/>
                    </a:lnTo>
                    <a:cubicBezTo>
                      <a:pt x="1756" y="2348"/>
                      <a:pt x="-1177" y="5563"/>
                      <a:pt x="-1283" y="9414"/>
                    </a:cubicBezTo>
                    <a:lnTo>
                      <a:pt x="-1283" y="44460"/>
                    </a:lnTo>
                    <a:cubicBezTo>
                      <a:pt x="-1071" y="48877"/>
                      <a:pt x="448" y="53151"/>
                      <a:pt x="3063" y="56719"/>
                    </a:cubicBezTo>
                    <a:lnTo>
                      <a:pt x="29206" y="89258"/>
                    </a:lnTo>
                    <a:cubicBezTo>
                      <a:pt x="32068" y="92402"/>
                      <a:pt x="36166" y="94133"/>
                      <a:pt x="40406" y="93992"/>
                    </a:cubicBezTo>
                    <a:lnTo>
                      <a:pt x="65560" y="91766"/>
                    </a:lnTo>
                    <a:cubicBezTo>
                      <a:pt x="69411" y="91342"/>
                      <a:pt x="72343" y="88127"/>
                      <a:pt x="72413" y="84276"/>
                    </a:cubicBezTo>
                    <a:close/>
                  </a:path>
                </a:pathLst>
              </a:custGeom>
              <a:solidFill>
                <a:srgbClr val="CCD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915909F-7F60-4AAE-A0CE-1EDE61102876}"/>
                  </a:ext>
                </a:extLst>
              </p:cNvPr>
              <p:cNvSpPr/>
              <p:nvPr/>
            </p:nvSpPr>
            <p:spPr>
              <a:xfrm>
                <a:off x="463360" y="3015837"/>
                <a:ext cx="714810" cy="434546"/>
              </a:xfrm>
              <a:custGeom>
                <a:avLst/>
                <a:gdLst>
                  <a:gd name="connsiteX0" fmla="*/ 32220 w 714810"/>
                  <a:gd name="connsiteY0" fmla="*/ 434546 h 434546"/>
                  <a:gd name="connsiteX1" fmla="*/ 714811 w 714810"/>
                  <a:gd name="connsiteY1" fmla="*/ 40099 h 434546"/>
                  <a:gd name="connsiteX2" fmla="*/ 682556 w 714810"/>
                  <a:gd name="connsiteY2" fmla="*/ 0 h 434546"/>
                  <a:gd name="connsiteX3" fmla="*/ 0 w 714810"/>
                  <a:gd name="connsiteY3" fmla="*/ 394413 h 434546"/>
                  <a:gd name="connsiteX4" fmla="*/ 32220 w 714810"/>
                  <a:gd name="connsiteY4" fmla="*/ 434546 h 43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10" h="434546">
                    <a:moveTo>
                      <a:pt x="32220" y="434546"/>
                    </a:moveTo>
                    <a:lnTo>
                      <a:pt x="714811" y="40099"/>
                    </a:lnTo>
                    <a:lnTo>
                      <a:pt x="682556" y="0"/>
                    </a:lnTo>
                    <a:lnTo>
                      <a:pt x="0" y="394413"/>
                    </a:lnTo>
                    <a:lnTo>
                      <a:pt x="32220" y="434546"/>
                    </a:lnTo>
                    <a:close/>
                  </a:path>
                </a:pathLst>
              </a:custGeom>
              <a:solidFill>
                <a:srgbClr val="FCBA0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813E64-DE4E-48FC-9C3D-384CBD258BED}"/>
                  </a:ext>
                </a:extLst>
              </p:cNvPr>
              <p:cNvSpPr/>
              <p:nvPr/>
            </p:nvSpPr>
            <p:spPr>
              <a:xfrm>
                <a:off x="495580" y="3053039"/>
                <a:ext cx="714846" cy="397344"/>
              </a:xfrm>
              <a:custGeom>
                <a:avLst/>
                <a:gdLst>
                  <a:gd name="connsiteX0" fmla="*/ 32291 w 714846"/>
                  <a:gd name="connsiteY0" fmla="*/ 394448 h 397344"/>
                  <a:gd name="connsiteX1" fmla="*/ 714846 w 714846"/>
                  <a:gd name="connsiteY1" fmla="*/ 0 h 397344"/>
                  <a:gd name="connsiteX2" fmla="*/ 682591 w 714846"/>
                  <a:gd name="connsiteY2" fmla="*/ 2897 h 397344"/>
                  <a:gd name="connsiteX3" fmla="*/ 0 w 714846"/>
                  <a:gd name="connsiteY3" fmla="*/ 397345 h 397344"/>
                  <a:gd name="connsiteX4" fmla="*/ 32291 w 714846"/>
                  <a:gd name="connsiteY4" fmla="*/ 394448 h 39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46" h="397344">
                    <a:moveTo>
                      <a:pt x="32291" y="394448"/>
                    </a:moveTo>
                    <a:lnTo>
                      <a:pt x="714846" y="0"/>
                    </a:lnTo>
                    <a:lnTo>
                      <a:pt x="682591" y="2897"/>
                    </a:lnTo>
                    <a:lnTo>
                      <a:pt x="0" y="397345"/>
                    </a:lnTo>
                    <a:lnTo>
                      <a:pt x="32291" y="394448"/>
                    </a:ln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5A0BFBC-11F9-4B84-BE29-1D258BD83590}"/>
                  </a:ext>
                </a:extLst>
              </p:cNvPr>
              <p:cNvSpPr/>
              <p:nvPr/>
            </p:nvSpPr>
            <p:spPr>
              <a:xfrm>
                <a:off x="463324" y="2972842"/>
                <a:ext cx="682590" cy="437407"/>
              </a:xfrm>
              <a:custGeom>
                <a:avLst/>
                <a:gdLst>
                  <a:gd name="connsiteX0" fmla="*/ 35 w 682590"/>
                  <a:gd name="connsiteY0" fmla="*/ 437408 h 437407"/>
                  <a:gd name="connsiteX1" fmla="*/ 682591 w 682590"/>
                  <a:gd name="connsiteY1" fmla="*/ 42995 h 437407"/>
                  <a:gd name="connsiteX2" fmla="*/ 682556 w 682590"/>
                  <a:gd name="connsiteY2" fmla="*/ 0 h 437407"/>
                  <a:gd name="connsiteX3" fmla="*/ 0 w 682590"/>
                  <a:gd name="connsiteY3" fmla="*/ 394448 h 437407"/>
                  <a:gd name="connsiteX4" fmla="*/ 35 w 682590"/>
                  <a:gd name="connsiteY4" fmla="*/ 437408 h 4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90" h="437407">
                    <a:moveTo>
                      <a:pt x="35" y="437408"/>
                    </a:moveTo>
                    <a:lnTo>
                      <a:pt x="682591" y="42995"/>
                    </a:lnTo>
                    <a:lnTo>
                      <a:pt x="682556" y="0"/>
                    </a:lnTo>
                    <a:lnTo>
                      <a:pt x="0" y="394448"/>
                    </a:lnTo>
                    <a:lnTo>
                      <a:pt x="35" y="437408"/>
                    </a:lnTo>
                    <a:close/>
                  </a:path>
                </a:pathLst>
              </a:custGeom>
              <a:solidFill>
                <a:srgbClr val="FFD03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2416519-5C94-4304-899D-005333251B37}"/>
                  </a:ext>
                </a:extLst>
              </p:cNvPr>
              <p:cNvSpPr/>
              <p:nvPr/>
            </p:nvSpPr>
            <p:spPr>
              <a:xfrm>
                <a:off x="370727" y="3363793"/>
                <a:ext cx="157532" cy="141606"/>
              </a:xfrm>
              <a:custGeom>
                <a:avLst/>
                <a:gdLst>
                  <a:gd name="connsiteX0" fmla="*/ 29206 w 157532"/>
                  <a:gd name="connsiteY0" fmla="*/ 136515 h 141606"/>
                  <a:gd name="connsiteX1" fmla="*/ 3028 w 157532"/>
                  <a:gd name="connsiteY1" fmla="*/ 104013 h 141606"/>
                  <a:gd name="connsiteX2" fmla="*/ -1283 w 157532"/>
                  <a:gd name="connsiteY2" fmla="*/ 91754 h 141606"/>
                  <a:gd name="connsiteX3" fmla="*/ -1283 w 157532"/>
                  <a:gd name="connsiteY3" fmla="*/ 56743 h 141606"/>
                  <a:gd name="connsiteX4" fmla="*/ 2498 w 157532"/>
                  <a:gd name="connsiteY4" fmla="*/ 50348 h 141606"/>
                  <a:gd name="connsiteX5" fmla="*/ 90078 w 157532"/>
                  <a:gd name="connsiteY5" fmla="*/ -314 h 141606"/>
                  <a:gd name="connsiteX6" fmla="*/ 86757 w 157532"/>
                  <a:gd name="connsiteY6" fmla="*/ 5834 h 141606"/>
                  <a:gd name="connsiteX7" fmla="*/ 86757 w 157532"/>
                  <a:gd name="connsiteY7" fmla="*/ 40880 h 141606"/>
                  <a:gd name="connsiteX8" fmla="*/ 91103 w 157532"/>
                  <a:gd name="connsiteY8" fmla="*/ 53139 h 141606"/>
                  <a:gd name="connsiteX9" fmla="*/ 117246 w 157532"/>
                  <a:gd name="connsiteY9" fmla="*/ 85677 h 141606"/>
                  <a:gd name="connsiteX10" fmla="*/ 128446 w 157532"/>
                  <a:gd name="connsiteY10" fmla="*/ 90411 h 141606"/>
                  <a:gd name="connsiteX11" fmla="*/ 153600 w 157532"/>
                  <a:gd name="connsiteY11" fmla="*/ 88185 h 141606"/>
                  <a:gd name="connsiteX12" fmla="*/ 156249 w 157532"/>
                  <a:gd name="connsiteY12" fmla="*/ 87408 h 141606"/>
                  <a:gd name="connsiteX13" fmla="*/ 69093 w 157532"/>
                  <a:gd name="connsiteY13" fmla="*/ 137822 h 141606"/>
                  <a:gd name="connsiteX14" fmla="*/ 65560 w 157532"/>
                  <a:gd name="connsiteY14" fmla="*/ 139024 h 141606"/>
                  <a:gd name="connsiteX15" fmla="*/ 40441 w 157532"/>
                  <a:gd name="connsiteY15" fmla="*/ 141285 h 141606"/>
                  <a:gd name="connsiteX16" fmla="*/ 29206 w 157532"/>
                  <a:gd name="connsiteY16" fmla="*/ 136515 h 14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7532" h="141606">
                    <a:moveTo>
                      <a:pt x="29206" y="136515"/>
                    </a:moveTo>
                    <a:lnTo>
                      <a:pt x="3028" y="104013"/>
                    </a:lnTo>
                    <a:cubicBezTo>
                      <a:pt x="448" y="100444"/>
                      <a:pt x="-1071" y="96170"/>
                      <a:pt x="-1283" y="91754"/>
                    </a:cubicBezTo>
                    <a:lnTo>
                      <a:pt x="-1283" y="56743"/>
                    </a:lnTo>
                    <a:cubicBezTo>
                      <a:pt x="-1212" y="54093"/>
                      <a:pt x="237" y="51691"/>
                      <a:pt x="2498" y="50348"/>
                    </a:cubicBezTo>
                    <a:cubicBezTo>
                      <a:pt x="3028" y="49995"/>
                      <a:pt x="90078" y="-314"/>
                      <a:pt x="90078" y="-314"/>
                    </a:cubicBezTo>
                    <a:cubicBezTo>
                      <a:pt x="88100" y="1099"/>
                      <a:pt x="86863" y="3396"/>
                      <a:pt x="86757" y="5834"/>
                    </a:cubicBezTo>
                    <a:lnTo>
                      <a:pt x="86757" y="40880"/>
                    </a:lnTo>
                    <a:cubicBezTo>
                      <a:pt x="86969" y="45296"/>
                      <a:pt x="88488" y="49571"/>
                      <a:pt x="91103" y="53139"/>
                    </a:cubicBezTo>
                    <a:lnTo>
                      <a:pt x="117246" y="85677"/>
                    </a:lnTo>
                    <a:cubicBezTo>
                      <a:pt x="120108" y="88821"/>
                      <a:pt x="124206" y="90553"/>
                      <a:pt x="128446" y="90411"/>
                    </a:cubicBezTo>
                    <a:lnTo>
                      <a:pt x="153600" y="88185"/>
                    </a:lnTo>
                    <a:cubicBezTo>
                      <a:pt x="154518" y="88079"/>
                      <a:pt x="155402" y="87797"/>
                      <a:pt x="156249" y="87408"/>
                    </a:cubicBezTo>
                    <a:lnTo>
                      <a:pt x="69093" y="137822"/>
                    </a:lnTo>
                    <a:cubicBezTo>
                      <a:pt x="68033" y="138494"/>
                      <a:pt x="66832" y="138918"/>
                      <a:pt x="65560" y="139024"/>
                    </a:cubicBezTo>
                    <a:lnTo>
                      <a:pt x="40441" y="141285"/>
                    </a:lnTo>
                    <a:cubicBezTo>
                      <a:pt x="36166" y="141426"/>
                      <a:pt x="32068" y="139695"/>
                      <a:pt x="29206" y="136515"/>
                    </a:cubicBezTo>
                    <a:close/>
                  </a:path>
                </a:pathLst>
              </a:custGeom>
              <a:solidFill>
                <a:srgbClr val="A1A7C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4FC51BB-5572-45A6-ABB6-4161CDF96B4E}"/>
                  </a:ext>
                </a:extLst>
              </p:cNvPr>
              <p:cNvSpPr/>
              <p:nvPr/>
            </p:nvSpPr>
            <p:spPr>
              <a:xfrm>
                <a:off x="445907" y="3367502"/>
                <a:ext cx="75780" cy="94406"/>
              </a:xfrm>
              <a:custGeom>
                <a:avLst/>
                <a:gdLst>
                  <a:gd name="connsiteX0" fmla="*/ 68280 w 75780"/>
                  <a:gd name="connsiteY0" fmla="*/ 91047 h 94406"/>
                  <a:gd name="connsiteX1" fmla="*/ 65631 w 75780"/>
                  <a:gd name="connsiteY1" fmla="*/ 91824 h 94406"/>
                  <a:gd name="connsiteX2" fmla="*/ 40511 w 75780"/>
                  <a:gd name="connsiteY2" fmla="*/ 94085 h 94406"/>
                  <a:gd name="connsiteX3" fmla="*/ 29242 w 75780"/>
                  <a:gd name="connsiteY3" fmla="*/ 89281 h 94406"/>
                  <a:gd name="connsiteX4" fmla="*/ 3063 w 75780"/>
                  <a:gd name="connsiteY4" fmla="*/ 56743 h 94406"/>
                  <a:gd name="connsiteX5" fmla="*/ -1283 w 75780"/>
                  <a:gd name="connsiteY5" fmla="*/ 44483 h 94406"/>
                  <a:gd name="connsiteX6" fmla="*/ -1283 w 75780"/>
                  <a:gd name="connsiteY6" fmla="*/ 9472 h 94406"/>
                  <a:gd name="connsiteX7" fmla="*/ 2038 w 75780"/>
                  <a:gd name="connsiteY7" fmla="*/ 3431 h 94406"/>
                  <a:gd name="connsiteX8" fmla="*/ 8256 w 75780"/>
                  <a:gd name="connsiteY8" fmla="*/ -314 h 94406"/>
                  <a:gd name="connsiteX9" fmla="*/ 4971 w 75780"/>
                  <a:gd name="connsiteY9" fmla="*/ 5869 h 94406"/>
                  <a:gd name="connsiteX10" fmla="*/ 4971 w 75780"/>
                  <a:gd name="connsiteY10" fmla="*/ 40915 h 94406"/>
                  <a:gd name="connsiteX11" fmla="*/ 9316 w 75780"/>
                  <a:gd name="connsiteY11" fmla="*/ 53139 h 94406"/>
                  <a:gd name="connsiteX12" fmla="*/ 35495 w 75780"/>
                  <a:gd name="connsiteY12" fmla="*/ 85677 h 94406"/>
                  <a:gd name="connsiteX13" fmla="*/ 46659 w 75780"/>
                  <a:gd name="connsiteY13" fmla="*/ 90446 h 94406"/>
                  <a:gd name="connsiteX14" fmla="*/ 71848 w 75780"/>
                  <a:gd name="connsiteY14" fmla="*/ 88185 h 94406"/>
                  <a:gd name="connsiteX15" fmla="*/ 74498 w 75780"/>
                  <a:gd name="connsiteY15" fmla="*/ 87408 h 9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80" h="94406">
                    <a:moveTo>
                      <a:pt x="68280" y="91047"/>
                    </a:moveTo>
                    <a:cubicBezTo>
                      <a:pt x="67467" y="91471"/>
                      <a:pt x="66549" y="91753"/>
                      <a:pt x="65631" y="91824"/>
                    </a:cubicBezTo>
                    <a:lnTo>
                      <a:pt x="40511" y="94085"/>
                    </a:lnTo>
                    <a:cubicBezTo>
                      <a:pt x="36237" y="94227"/>
                      <a:pt x="32103" y="92496"/>
                      <a:pt x="29242" y="89281"/>
                    </a:cubicBezTo>
                    <a:lnTo>
                      <a:pt x="3063" y="56743"/>
                    </a:lnTo>
                    <a:cubicBezTo>
                      <a:pt x="448" y="53175"/>
                      <a:pt x="-1071" y="48900"/>
                      <a:pt x="-1283" y="44483"/>
                    </a:cubicBezTo>
                    <a:lnTo>
                      <a:pt x="-1283" y="9472"/>
                    </a:lnTo>
                    <a:cubicBezTo>
                      <a:pt x="-1212" y="7035"/>
                      <a:pt x="24" y="4809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7" y="3431"/>
                      <a:pt x="4971" y="5869"/>
                    </a:cubicBezTo>
                    <a:lnTo>
                      <a:pt x="4971" y="40915"/>
                    </a:lnTo>
                    <a:cubicBezTo>
                      <a:pt x="5218" y="45331"/>
                      <a:pt x="6737" y="49571"/>
                      <a:pt x="9316" y="53139"/>
                    </a:cubicBezTo>
                    <a:lnTo>
                      <a:pt x="35495" y="85677"/>
                    </a:lnTo>
                    <a:cubicBezTo>
                      <a:pt x="38356" y="88821"/>
                      <a:pt x="42419" y="90552"/>
                      <a:pt x="46659" y="90446"/>
                    </a:cubicBezTo>
                    <a:lnTo>
                      <a:pt x="71848" y="88185"/>
                    </a:lnTo>
                    <a:cubicBezTo>
                      <a:pt x="72767" y="88115"/>
                      <a:pt x="73685" y="87832"/>
                      <a:pt x="74498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0C6FAF7-DFBC-48A4-B8A3-0AF09261869F}"/>
                  </a:ext>
                </a:extLst>
              </p:cNvPr>
              <p:cNvSpPr/>
              <p:nvPr/>
            </p:nvSpPr>
            <p:spPr>
              <a:xfrm>
                <a:off x="432871" y="3375133"/>
                <a:ext cx="75745" cy="94340"/>
              </a:xfrm>
              <a:custGeom>
                <a:avLst/>
                <a:gdLst>
                  <a:gd name="connsiteX0" fmla="*/ 68174 w 75745"/>
                  <a:gd name="connsiteY0" fmla="*/ 90977 h 94340"/>
                  <a:gd name="connsiteX1" fmla="*/ 65524 w 75745"/>
                  <a:gd name="connsiteY1" fmla="*/ 91789 h 94340"/>
                  <a:gd name="connsiteX2" fmla="*/ 40405 w 75745"/>
                  <a:gd name="connsiteY2" fmla="*/ 94015 h 94340"/>
                  <a:gd name="connsiteX3" fmla="*/ 29206 w 75745"/>
                  <a:gd name="connsiteY3" fmla="*/ 89281 h 94340"/>
                  <a:gd name="connsiteX4" fmla="*/ 3027 w 75745"/>
                  <a:gd name="connsiteY4" fmla="*/ 56743 h 94340"/>
                  <a:gd name="connsiteX5" fmla="*/ -1283 w 75745"/>
                  <a:gd name="connsiteY5" fmla="*/ 44483 h 94340"/>
                  <a:gd name="connsiteX6" fmla="*/ -1283 w 75745"/>
                  <a:gd name="connsiteY6" fmla="*/ 9473 h 94340"/>
                  <a:gd name="connsiteX7" fmla="*/ 2038 w 75745"/>
                  <a:gd name="connsiteY7" fmla="*/ 3431 h 94340"/>
                  <a:gd name="connsiteX8" fmla="*/ 8256 w 75745"/>
                  <a:gd name="connsiteY8" fmla="*/ -314 h 94340"/>
                  <a:gd name="connsiteX9" fmla="*/ 4970 w 75745"/>
                  <a:gd name="connsiteY9" fmla="*/ 5834 h 94340"/>
                  <a:gd name="connsiteX10" fmla="*/ 4970 w 75745"/>
                  <a:gd name="connsiteY10" fmla="*/ 40880 h 94340"/>
                  <a:gd name="connsiteX11" fmla="*/ 9281 w 75745"/>
                  <a:gd name="connsiteY11" fmla="*/ 53139 h 94340"/>
                  <a:gd name="connsiteX12" fmla="*/ 35424 w 75745"/>
                  <a:gd name="connsiteY12" fmla="*/ 85677 h 94340"/>
                  <a:gd name="connsiteX13" fmla="*/ 46658 w 75745"/>
                  <a:gd name="connsiteY13" fmla="*/ 90447 h 94340"/>
                  <a:gd name="connsiteX14" fmla="*/ 71777 w 75745"/>
                  <a:gd name="connsiteY14" fmla="*/ 88185 h 94340"/>
                  <a:gd name="connsiteX15" fmla="*/ 74462 w 75745"/>
                  <a:gd name="connsiteY15" fmla="*/ 87408 h 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45" h="94340">
                    <a:moveTo>
                      <a:pt x="68174" y="90977"/>
                    </a:moveTo>
                    <a:cubicBezTo>
                      <a:pt x="67361" y="91436"/>
                      <a:pt x="66443" y="91718"/>
                      <a:pt x="65524" y="91789"/>
                    </a:cubicBezTo>
                    <a:lnTo>
                      <a:pt x="40405" y="94015"/>
                    </a:lnTo>
                    <a:cubicBezTo>
                      <a:pt x="36166" y="94192"/>
                      <a:pt x="32068" y="92425"/>
                      <a:pt x="29206" y="89281"/>
                    </a:cubicBezTo>
                    <a:lnTo>
                      <a:pt x="3027" y="56743"/>
                    </a:lnTo>
                    <a:cubicBezTo>
                      <a:pt x="448" y="53174"/>
                      <a:pt x="-1071" y="48900"/>
                      <a:pt x="-1283" y="44483"/>
                    </a:cubicBezTo>
                    <a:lnTo>
                      <a:pt x="-1283" y="9473"/>
                    </a:lnTo>
                    <a:cubicBezTo>
                      <a:pt x="-1247" y="7035"/>
                      <a:pt x="-11" y="4774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6" y="3396"/>
                      <a:pt x="4970" y="5834"/>
                    </a:cubicBezTo>
                    <a:lnTo>
                      <a:pt x="4970" y="40880"/>
                    </a:lnTo>
                    <a:cubicBezTo>
                      <a:pt x="5182" y="45296"/>
                      <a:pt x="6666" y="49571"/>
                      <a:pt x="9281" y="53139"/>
                    </a:cubicBezTo>
                    <a:lnTo>
                      <a:pt x="35424" y="85677"/>
                    </a:lnTo>
                    <a:cubicBezTo>
                      <a:pt x="38286" y="88822"/>
                      <a:pt x="42384" y="90588"/>
                      <a:pt x="46658" y="90447"/>
                    </a:cubicBezTo>
                    <a:lnTo>
                      <a:pt x="71777" y="88185"/>
                    </a:lnTo>
                    <a:cubicBezTo>
                      <a:pt x="72696" y="88079"/>
                      <a:pt x="73615" y="87832"/>
                      <a:pt x="74462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EF68A87-FADB-4A0B-BC4D-5B5A08DABF73}"/>
                  </a:ext>
                </a:extLst>
              </p:cNvPr>
              <p:cNvSpPr/>
              <p:nvPr/>
            </p:nvSpPr>
            <p:spPr>
              <a:xfrm>
                <a:off x="419693" y="3382729"/>
                <a:ext cx="75710" cy="94368"/>
              </a:xfrm>
              <a:custGeom>
                <a:avLst/>
                <a:gdLst>
                  <a:gd name="connsiteX0" fmla="*/ 68210 w 75710"/>
                  <a:gd name="connsiteY0" fmla="*/ 91012 h 94368"/>
                  <a:gd name="connsiteX1" fmla="*/ 65560 w 75710"/>
                  <a:gd name="connsiteY1" fmla="*/ 91789 h 94368"/>
                  <a:gd name="connsiteX2" fmla="*/ 40406 w 75710"/>
                  <a:gd name="connsiteY2" fmla="*/ 94050 h 94368"/>
                  <a:gd name="connsiteX3" fmla="*/ 29206 w 75710"/>
                  <a:gd name="connsiteY3" fmla="*/ 89316 h 94368"/>
                  <a:gd name="connsiteX4" fmla="*/ 3063 w 75710"/>
                  <a:gd name="connsiteY4" fmla="*/ 56778 h 94368"/>
                  <a:gd name="connsiteX5" fmla="*/ -1283 w 75710"/>
                  <a:gd name="connsiteY5" fmla="*/ 44519 h 94368"/>
                  <a:gd name="connsiteX6" fmla="*/ -1283 w 75710"/>
                  <a:gd name="connsiteY6" fmla="*/ 9472 h 94368"/>
                  <a:gd name="connsiteX7" fmla="*/ 2038 w 75710"/>
                  <a:gd name="connsiteY7" fmla="*/ 3431 h 94368"/>
                  <a:gd name="connsiteX8" fmla="*/ 8292 w 75710"/>
                  <a:gd name="connsiteY8" fmla="*/ -314 h 94368"/>
                  <a:gd name="connsiteX9" fmla="*/ 4971 w 75710"/>
                  <a:gd name="connsiteY9" fmla="*/ 5869 h 94368"/>
                  <a:gd name="connsiteX10" fmla="*/ 4971 w 75710"/>
                  <a:gd name="connsiteY10" fmla="*/ 40915 h 94368"/>
                  <a:gd name="connsiteX11" fmla="*/ 9246 w 75710"/>
                  <a:gd name="connsiteY11" fmla="*/ 53139 h 94368"/>
                  <a:gd name="connsiteX12" fmla="*/ 35459 w 75710"/>
                  <a:gd name="connsiteY12" fmla="*/ 85713 h 94368"/>
                  <a:gd name="connsiteX13" fmla="*/ 46624 w 75710"/>
                  <a:gd name="connsiteY13" fmla="*/ 90447 h 94368"/>
                  <a:gd name="connsiteX14" fmla="*/ 71778 w 75710"/>
                  <a:gd name="connsiteY14" fmla="*/ 88185 h 94368"/>
                  <a:gd name="connsiteX15" fmla="*/ 74427 w 75710"/>
                  <a:gd name="connsiteY15" fmla="*/ 87408 h 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10" h="94368">
                    <a:moveTo>
                      <a:pt x="68210" y="91012"/>
                    </a:moveTo>
                    <a:cubicBezTo>
                      <a:pt x="67397" y="91436"/>
                      <a:pt x="66478" y="91718"/>
                      <a:pt x="65560" y="91789"/>
                    </a:cubicBezTo>
                    <a:lnTo>
                      <a:pt x="40406" y="94050"/>
                    </a:lnTo>
                    <a:cubicBezTo>
                      <a:pt x="36166" y="94156"/>
                      <a:pt x="32068" y="92460"/>
                      <a:pt x="29206" y="89316"/>
                    </a:cubicBezTo>
                    <a:lnTo>
                      <a:pt x="3063" y="56778"/>
                    </a:lnTo>
                    <a:cubicBezTo>
                      <a:pt x="484" y="53174"/>
                      <a:pt x="-1035" y="48935"/>
                      <a:pt x="-1283" y="44519"/>
                    </a:cubicBezTo>
                    <a:lnTo>
                      <a:pt x="-1283" y="9472"/>
                    </a:lnTo>
                    <a:cubicBezTo>
                      <a:pt x="-1212" y="7035"/>
                      <a:pt x="25" y="4774"/>
                      <a:pt x="2038" y="3431"/>
                    </a:cubicBezTo>
                    <a:cubicBezTo>
                      <a:pt x="2038" y="3431"/>
                      <a:pt x="8292" y="-314"/>
                      <a:pt x="8292" y="-314"/>
                    </a:cubicBezTo>
                    <a:cubicBezTo>
                      <a:pt x="6313" y="1135"/>
                      <a:pt x="5077" y="3396"/>
                      <a:pt x="4971" y="5869"/>
                    </a:cubicBezTo>
                    <a:lnTo>
                      <a:pt x="4971" y="40915"/>
                    </a:lnTo>
                    <a:cubicBezTo>
                      <a:pt x="5147" y="45331"/>
                      <a:pt x="6666" y="49571"/>
                      <a:pt x="9246" y="53139"/>
                    </a:cubicBezTo>
                    <a:lnTo>
                      <a:pt x="35459" y="85713"/>
                    </a:lnTo>
                    <a:cubicBezTo>
                      <a:pt x="38321" y="88856"/>
                      <a:pt x="42384" y="90588"/>
                      <a:pt x="46624" y="90447"/>
                    </a:cubicBezTo>
                    <a:lnTo>
                      <a:pt x="71778" y="88185"/>
                    </a:lnTo>
                    <a:cubicBezTo>
                      <a:pt x="72696" y="88115"/>
                      <a:pt x="73615" y="87832"/>
                      <a:pt x="74427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44" name="Graphic 6">
              <a:extLst>
                <a:ext uri="{FF2B5EF4-FFF2-40B4-BE49-F238E27FC236}">
                  <a16:creationId xmlns:a16="http://schemas.microsoft.com/office/drawing/2014/main" id="{20F552C0-A08C-4523-B074-77087B37996C}"/>
                </a:ext>
              </a:extLst>
            </p:cNvPr>
            <p:cNvGrpSpPr/>
            <p:nvPr/>
          </p:nvGrpSpPr>
          <p:grpSpPr>
            <a:xfrm>
              <a:off x="465715" y="2940833"/>
              <a:ext cx="554711" cy="1128429"/>
              <a:chOff x="465715" y="2940833"/>
              <a:chExt cx="554711" cy="1128429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8FF9241-9D92-4395-89B9-F2F8492D6869}"/>
                  </a:ext>
                </a:extLst>
              </p:cNvPr>
              <p:cNvSpPr/>
              <p:nvPr/>
            </p:nvSpPr>
            <p:spPr>
              <a:xfrm>
                <a:off x="677806" y="3892753"/>
                <a:ext cx="125132" cy="86450"/>
              </a:xfrm>
              <a:custGeom>
                <a:avLst/>
                <a:gdLst>
                  <a:gd name="connsiteX0" fmla="*/ -1283 w 125132"/>
                  <a:gd name="connsiteY0" fmla="*/ 66867 h 86450"/>
                  <a:gd name="connsiteX1" fmla="*/ 29736 w 125132"/>
                  <a:gd name="connsiteY1" fmla="*/ 16453 h 86450"/>
                  <a:gd name="connsiteX2" fmla="*/ 73897 w 125132"/>
                  <a:gd name="connsiteY2" fmla="*/ 5112 h 86450"/>
                  <a:gd name="connsiteX3" fmla="*/ 117599 w 125132"/>
                  <a:gd name="connsiteY3" fmla="*/ 37403 h 86450"/>
                  <a:gd name="connsiteX4" fmla="*/ 116892 w 125132"/>
                  <a:gd name="connsiteY4" fmla="*/ 38886 h 86450"/>
                  <a:gd name="connsiteX5" fmla="*/ 109827 w 125132"/>
                  <a:gd name="connsiteY5" fmla="*/ 44892 h 86450"/>
                  <a:gd name="connsiteX6" fmla="*/ 41960 w 125132"/>
                  <a:gd name="connsiteY6" fmla="*/ 84708 h 86450"/>
                  <a:gd name="connsiteX7" fmla="*/ -1283 w 125132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32" h="86450">
                    <a:moveTo>
                      <a:pt x="-1283" y="66867"/>
                    </a:moveTo>
                    <a:cubicBezTo>
                      <a:pt x="-1283" y="17901"/>
                      <a:pt x="29736" y="16453"/>
                      <a:pt x="29736" y="16453"/>
                    </a:cubicBezTo>
                    <a:cubicBezTo>
                      <a:pt x="29736" y="16453"/>
                      <a:pt x="46553" y="16453"/>
                      <a:pt x="73897" y="5112"/>
                    </a:cubicBezTo>
                    <a:cubicBezTo>
                      <a:pt x="101242" y="-6229"/>
                      <a:pt x="138867" y="-1742"/>
                      <a:pt x="117599" y="37403"/>
                    </a:cubicBezTo>
                    <a:cubicBezTo>
                      <a:pt x="117387" y="37897"/>
                      <a:pt x="117175" y="38427"/>
                      <a:pt x="116892" y="38886"/>
                    </a:cubicBezTo>
                    <a:cubicBezTo>
                      <a:pt x="115056" y="41430"/>
                      <a:pt x="112618" y="43479"/>
                      <a:pt x="109827" y="44892"/>
                    </a:cubicBezTo>
                    <a:lnTo>
                      <a:pt x="41960" y="84708"/>
                    </a:lnTo>
                    <a:cubicBezTo>
                      <a:pt x="31927" y="90608"/>
                      <a:pt x="-930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AF418B6-1D1F-44D9-A328-F0A5F16C8F83}"/>
                  </a:ext>
                </a:extLst>
              </p:cNvPr>
              <p:cNvSpPr/>
              <p:nvPr/>
            </p:nvSpPr>
            <p:spPr>
              <a:xfrm>
                <a:off x="677877" y="3926371"/>
                <a:ext cx="120930" cy="52840"/>
              </a:xfrm>
              <a:custGeom>
                <a:avLst/>
                <a:gdLst>
                  <a:gd name="connsiteX0" fmla="*/ -1036 w 120930"/>
                  <a:gd name="connsiteY0" fmla="*/ 28868 h 52840"/>
                  <a:gd name="connsiteX1" fmla="*/ 42207 w 120930"/>
                  <a:gd name="connsiteY1" fmla="*/ 46533 h 52840"/>
                  <a:gd name="connsiteX2" fmla="*/ 110074 w 120930"/>
                  <a:gd name="connsiteY2" fmla="*/ 6752 h 52840"/>
                  <a:gd name="connsiteX3" fmla="*/ 119648 w 120930"/>
                  <a:gd name="connsiteY3" fmla="*/ -314 h 52840"/>
                  <a:gd name="connsiteX4" fmla="*/ 117670 w 120930"/>
                  <a:gd name="connsiteY4" fmla="*/ 3785 h 52840"/>
                  <a:gd name="connsiteX5" fmla="*/ 116963 w 120930"/>
                  <a:gd name="connsiteY5" fmla="*/ 5269 h 52840"/>
                  <a:gd name="connsiteX6" fmla="*/ 109897 w 120930"/>
                  <a:gd name="connsiteY6" fmla="*/ 11274 h 52840"/>
                  <a:gd name="connsiteX7" fmla="*/ 42031 w 120930"/>
                  <a:gd name="connsiteY7" fmla="*/ 51090 h 52840"/>
                  <a:gd name="connsiteX8" fmla="*/ -965 w 120930"/>
                  <a:gd name="connsiteY8" fmla="*/ 35192 h 52840"/>
                  <a:gd name="connsiteX9" fmla="*/ -1283 w 120930"/>
                  <a:gd name="connsiteY9" fmla="*/ 33214 h 52840"/>
                  <a:gd name="connsiteX10" fmla="*/ -1036 w 120930"/>
                  <a:gd name="connsiteY10" fmla="*/ 28868 h 5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930" h="52840">
                    <a:moveTo>
                      <a:pt x="-1036" y="28868"/>
                    </a:moveTo>
                    <a:cubicBezTo>
                      <a:pt x="-470" y="38937"/>
                      <a:pt x="31962" y="52327"/>
                      <a:pt x="42207" y="46533"/>
                    </a:cubicBezTo>
                    <a:lnTo>
                      <a:pt x="110074" y="6752"/>
                    </a:lnTo>
                    <a:cubicBezTo>
                      <a:pt x="113501" y="4703"/>
                      <a:pt x="116681" y="2336"/>
                      <a:pt x="119648" y="-314"/>
                    </a:cubicBezTo>
                    <a:cubicBezTo>
                      <a:pt x="119012" y="1064"/>
                      <a:pt x="118483" y="2336"/>
                      <a:pt x="117670" y="3785"/>
                    </a:cubicBezTo>
                    <a:cubicBezTo>
                      <a:pt x="117458" y="4279"/>
                      <a:pt x="117246" y="4809"/>
                      <a:pt x="116963" y="5269"/>
                    </a:cubicBezTo>
                    <a:cubicBezTo>
                      <a:pt x="115126" y="7812"/>
                      <a:pt x="112689" y="9861"/>
                      <a:pt x="109897" y="11274"/>
                    </a:cubicBezTo>
                    <a:lnTo>
                      <a:pt x="42031" y="51090"/>
                    </a:lnTo>
                    <a:cubicBezTo>
                      <a:pt x="32351" y="56637"/>
                      <a:pt x="2921" y="45014"/>
                      <a:pt x="-965" y="35192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83" y="31765"/>
                      <a:pt x="-1212" y="30317"/>
                      <a:pt x="-103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0C90C03-F1BE-4501-B224-6A9E7CFF9EC4}"/>
                  </a:ext>
                </a:extLst>
              </p:cNvPr>
              <p:cNvSpPr/>
              <p:nvPr/>
            </p:nvSpPr>
            <p:spPr>
              <a:xfrm>
                <a:off x="688663" y="3903054"/>
                <a:ext cx="47457" cy="37159"/>
              </a:xfrm>
              <a:custGeom>
                <a:avLst/>
                <a:gdLst>
                  <a:gd name="connsiteX0" fmla="*/ 614 w 47457"/>
                  <a:gd name="connsiteY0" fmla="*/ -314 h 37159"/>
                  <a:gd name="connsiteX1" fmla="*/ 36755 w 47457"/>
                  <a:gd name="connsiteY1" fmla="*/ 6752 h 37159"/>
                  <a:gd name="connsiteX2" fmla="*/ 39300 w 47457"/>
                  <a:gd name="connsiteY2" fmla="*/ 14066 h 37159"/>
                  <a:gd name="connsiteX3" fmla="*/ 40077 w 47457"/>
                  <a:gd name="connsiteY3" fmla="*/ 15019 h 37159"/>
                  <a:gd name="connsiteX4" fmla="*/ 38098 w 47457"/>
                  <a:gd name="connsiteY4" fmla="*/ 33249 h 37159"/>
                  <a:gd name="connsiteX5" fmla="*/ 14357 w 47457"/>
                  <a:gd name="connsiteY5" fmla="*/ 31553 h 37159"/>
                  <a:gd name="connsiteX6" fmla="*/ 6726 w 47457"/>
                  <a:gd name="connsiteY6" fmla="*/ 22862 h 37159"/>
                  <a:gd name="connsiteX7" fmla="*/ -622 w 47457"/>
                  <a:gd name="connsiteY7" fmla="*/ 19789 h 37159"/>
                  <a:gd name="connsiteX8" fmla="*/ -622 w 47457"/>
                  <a:gd name="connsiteY8" fmla="*/ 19117 h 37159"/>
                  <a:gd name="connsiteX9" fmla="*/ 614 w 47457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57" h="37159">
                    <a:moveTo>
                      <a:pt x="614" y="-314"/>
                    </a:moveTo>
                    <a:cubicBezTo>
                      <a:pt x="8634" y="-314"/>
                      <a:pt x="36755" y="6752"/>
                      <a:pt x="36755" y="6752"/>
                    </a:cubicBezTo>
                    <a:cubicBezTo>
                      <a:pt x="36968" y="9366"/>
                      <a:pt x="37851" y="11875"/>
                      <a:pt x="39300" y="14066"/>
                    </a:cubicBezTo>
                    <a:lnTo>
                      <a:pt x="40077" y="15019"/>
                    </a:lnTo>
                    <a:cubicBezTo>
                      <a:pt x="45623" y="18870"/>
                      <a:pt x="51276" y="24982"/>
                      <a:pt x="38098" y="33249"/>
                    </a:cubicBezTo>
                    <a:cubicBezTo>
                      <a:pt x="30856" y="38619"/>
                      <a:pt x="20752" y="37913"/>
                      <a:pt x="14357" y="31553"/>
                    </a:cubicBezTo>
                    <a:cubicBezTo>
                      <a:pt x="12661" y="28020"/>
                      <a:pt x="10012" y="25017"/>
                      <a:pt x="6726" y="22862"/>
                    </a:cubicBezTo>
                    <a:cubicBezTo>
                      <a:pt x="4535" y="21343"/>
                      <a:pt x="2027" y="20283"/>
                      <a:pt x="-622" y="19789"/>
                    </a:cubicBezTo>
                    <a:cubicBezTo>
                      <a:pt x="-622" y="19577"/>
                      <a:pt x="-622" y="19330"/>
                      <a:pt x="-622" y="19117"/>
                    </a:cubicBezTo>
                    <a:cubicBezTo>
                      <a:pt x="-622" y="19117"/>
                      <a:pt x="-2742" y="-314"/>
                      <a:pt x="614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2D2A85D-BB2C-41A7-BC64-5CEB3C3D57DD}"/>
                  </a:ext>
                </a:extLst>
              </p:cNvPr>
              <p:cNvSpPr/>
              <p:nvPr/>
            </p:nvSpPr>
            <p:spPr>
              <a:xfrm>
                <a:off x="687282" y="3423887"/>
                <a:ext cx="140813" cy="495805"/>
              </a:xfrm>
              <a:custGeom>
                <a:avLst/>
                <a:gdLst>
                  <a:gd name="connsiteX0" fmla="*/ 14714 w 140813"/>
                  <a:gd name="connsiteY0" fmla="*/ -314 h 495805"/>
                  <a:gd name="connsiteX1" fmla="*/ 139531 w 140813"/>
                  <a:gd name="connsiteY1" fmla="*/ 2160 h 495805"/>
                  <a:gd name="connsiteX2" fmla="*/ 89823 w 140813"/>
                  <a:gd name="connsiteY2" fmla="*/ 267480 h 495805"/>
                  <a:gd name="connsiteX3" fmla="*/ 38561 w 140813"/>
                  <a:gd name="connsiteY3" fmla="*/ 487579 h 495805"/>
                  <a:gd name="connsiteX4" fmla="*/ -18 w 140813"/>
                  <a:gd name="connsiteY4" fmla="*/ 482987 h 495805"/>
                  <a:gd name="connsiteX5" fmla="*/ 21179 w 140813"/>
                  <a:gd name="connsiteY5" fmla="*/ 258613 h 495805"/>
                  <a:gd name="connsiteX6" fmla="*/ 14714 w 140813"/>
                  <a:gd name="connsiteY6" fmla="*/ -314 h 49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813" h="495805">
                    <a:moveTo>
                      <a:pt x="14714" y="-314"/>
                    </a:moveTo>
                    <a:cubicBezTo>
                      <a:pt x="45415" y="252"/>
                      <a:pt x="108865" y="1630"/>
                      <a:pt x="139531" y="2160"/>
                    </a:cubicBezTo>
                    <a:cubicBezTo>
                      <a:pt x="128120" y="94404"/>
                      <a:pt x="105156" y="178168"/>
                      <a:pt x="89823" y="267480"/>
                    </a:cubicBezTo>
                    <a:cubicBezTo>
                      <a:pt x="73325" y="354319"/>
                      <a:pt x="54777" y="415332"/>
                      <a:pt x="38561" y="487579"/>
                    </a:cubicBezTo>
                    <a:cubicBezTo>
                      <a:pt x="32626" y="501005"/>
                      <a:pt x="5493" y="495917"/>
                      <a:pt x="-18" y="482987"/>
                    </a:cubicBezTo>
                    <a:cubicBezTo>
                      <a:pt x="-4434" y="407560"/>
                      <a:pt x="2737" y="331885"/>
                      <a:pt x="21179" y="258613"/>
                    </a:cubicBezTo>
                    <a:cubicBezTo>
                      <a:pt x="17823" y="175872"/>
                      <a:pt x="12771" y="83239"/>
                      <a:pt x="14714" y="-314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969985B-2648-4BDD-A938-7A9771D474AF}"/>
                  </a:ext>
                </a:extLst>
              </p:cNvPr>
              <p:cNvSpPr/>
              <p:nvPr/>
            </p:nvSpPr>
            <p:spPr>
              <a:xfrm>
                <a:off x="832653" y="3982806"/>
                <a:ext cx="125147" cy="86450"/>
              </a:xfrm>
              <a:custGeom>
                <a:avLst/>
                <a:gdLst>
                  <a:gd name="connsiteX0" fmla="*/ -1283 w 125147"/>
                  <a:gd name="connsiteY0" fmla="*/ 66867 h 86450"/>
                  <a:gd name="connsiteX1" fmla="*/ 29772 w 125147"/>
                  <a:gd name="connsiteY1" fmla="*/ 16453 h 86450"/>
                  <a:gd name="connsiteX2" fmla="*/ 73897 w 125147"/>
                  <a:gd name="connsiteY2" fmla="*/ 5112 h 86450"/>
                  <a:gd name="connsiteX3" fmla="*/ 117635 w 125147"/>
                  <a:gd name="connsiteY3" fmla="*/ 37403 h 86450"/>
                  <a:gd name="connsiteX4" fmla="*/ 116893 w 125147"/>
                  <a:gd name="connsiteY4" fmla="*/ 38851 h 86450"/>
                  <a:gd name="connsiteX5" fmla="*/ 109827 w 125147"/>
                  <a:gd name="connsiteY5" fmla="*/ 44892 h 86450"/>
                  <a:gd name="connsiteX6" fmla="*/ 41995 w 125147"/>
                  <a:gd name="connsiteY6" fmla="*/ 84708 h 86450"/>
                  <a:gd name="connsiteX7" fmla="*/ -1283 w 125147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47" h="86450">
                    <a:moveTo>
                      <a:pt x="-1283" y="66867"/>
                    </a:moveTo>
                    <a:cubicBezTo>
                      <a:pt x="-1283" y="17866"/>
                      <a:pt x="29772" y="16453"/>
                      <a:pt x="29772" y="16453"/>
                    </a:cubicBezTo>
                    <a:cubicBezTo>
                      <a:pt x="29772" y="16453"/>
                      <a:pt x="46588" y="16453"/>
                      <a:pt x="73897" y="5112"/>
                    </a:cubicBezTo>
                    <a:cubicBezTo>
                      <a:pt x="101207" y="-6229"/>
                      <a:pt x="138867" y="-1742"/>
                      <a:pt x="117635" y="37403"/>
                    </a:cubicBezTo>
                    <a:cubicBezTo>
                      <a:pt x="117423" y="37897"/>
                      <a:pt x="117140" y="38356"/>
                      <a:pt x="116893" y="38851"/>
                    </a:cubicBezTo>
                    <a:cubicBezTo>
                      <a:pt x="115091" y="41430"/>
                      <a:pt x="112653" y="43514"/>
                      <a:pt x="109827" y="44892"/>
                    </a:cubicBezTo>
                    <a:lnTo>
                      <a:pt x="41995" y="84708"/>
                    </a:lnTo>
                    <a:cubicBezTo>
                      <a:pt x="31785" y="90608"/>
                      <a:pt x="-1071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FF16042-22E1-4A9D-B884-9904DFD03FD9}"/>
                  </a:ext>
                </a:extLst>
              </p:cNvPr>
              <p:cNvSpPr/>
              <p:nvPr/>
            </p:nvSpPr>
            <p:spPr>
              <a:xfrm>
                <a:off x="832618" y="4016424"/>
                <a:ext cx="120896" cy="52838"/>
              </a:xfrm>
              <a:custGeom>
                <a:avLst/>
                <a:gdLst>
                  <a:gd name="connsiteX0" fmla="*/ -1106 w 120896"/>
                  <a:gd name="connsiteY0" fmla="*/ 28868 h 52838"/>
                  <a:gd name="connsiteX1" fmla="*/ 42172 w 120896"/>
                  <a:gd name="connsiteY1" fmla="*/ 46533 h 52838"/>
                  <a:gd name="connsiteX2" fmla="*/ 110004 w 120896"/>
                  <a:gd name="connsiteY2" fmla="*/ 6752 h 52838"/>
                  <a:gd name="connsiteX3" fmla="*/ 119613 w 120896"/>
                  <a:gd name="connsiteY3" fmla="*/ -314 h 52838"/>
                  <a:gd name="connsiteX4" fmla="*/ 117670 w 120896"/>
                  <a:gd name="connsiteY4" fmla="*/ 3785 h 52838"/>
                  <a:gd name="connsiteX5" fmla="*/ 116928 w 120896"/>
                  <a:gd name="connsiteY5" fmla="*/ 5233 h 52838"/>
                  <a:gd name="connsiteX6" fmla="*/ 109862 w 120896"/>
                  <a:gd name="connsiteY6" fmla="*/ 11274 h 52838"/>
                  <a:gd name="connsiteX7" fmla="*/ 42031 w 120896"/>
                  <a:gd name="connsiteY7" fmla="*/ 51090 h 52838"/>
                  <a:gd name="connsiteX8" fmla="*/ -1000 w 120896"/>
                  <a:gd name="connsiteY8" fmla="*/ 35228 h 52838"/>
                  <a:gd name="connsiteX9" fmla="*/ -1283 w 120896"/>
                  <a:gd name="connsiteY9" fmla="*/ 33214 h 52838"/>
                  <a:gd name="connsiteX10" fmla="*/ -1106 w 120896"/>
                  <a:gd name="connsiteY10" fmla="*/ 28868 h 5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896" h="52838">
                    <a:moveTo>
                      <a:pt x="-1106" y="28868"/>
                    </a:moveTo>
                    <a:cubicBezTo>
                      <a:pt x="-505" y="38902"/>
                      <a:pt x="31927" y="52327"/>
                      <a:pt x="42172" y="46533"/>
                    </a:cubicBezTo>
                    <a:lnTo>
                      <a:pt x="110004" y="6752"/>
                    </a:lnTo>
                    <a:cubicBezTo>
                      <a:pt x="113395" y="4703"/>
                      <a:pt x="116645" y="2336"/>
                      <a:pt x="119613" y="-314"/>
                    </a:cubicBezTo>
                    <a:cubicBezTo>
                      <a:pt x="118942" y="1029"/>
                      <a:pt x="118447" y="2336"/>
                      <a:pt x="117670" y="3785"/>
                    </a:cubicBezTo>
                    <a:cubicBezTo>
                      <a:pt x="117458" y="4279"/>
                      <a:pt x="117175" y="4739"/>
                      <a:pt x="116928" y="5233"/>
                    </a:cubicBezTo>
                    <a:cubicBezTo>
                      <a:pt x="115126" y="7812"/>
                      <a:pt x="112689" y="9897"/>
                      <a:pt x="109862" y="11274"/>
                    </a:cubicBezTo>
                    <a:lnTo>
                      <a:pt x="42031" y="51090"/>
                    </a:lnTo>
                    <a:cubicBezTo>
                      <a:pt x="32351" y="56637"/>
                      <a:pt x="2886" y="44978"/>
                      <a:pt x="-1000" y="35228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47" y="31695"/>
                      <a:pt x="-1141" y="30352"/>
                      <a:pt x="-110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A681F73-8692-4427-B273-42ED18A76AD8}"/>
                  </a:ext>
                </a:extLst>
              </p:cNvPr>
              <p:cNvSpPr/>
              <p:nvPr/>
            </p:nvSpPr>
            <p:spPr>
              <a:xfrm>
                <a:off x="843354" y="3993107"/>
                <a:ext cx="47468" cy="37159"/>
              </a:xfrm>
              <a:custGeom>
                <a:avLst/>
                <a:gdLst>
                  <a:gd name="connsiteX0" fmla="*/ 629 w 47468"/>
                  <a:gd name="connsiteY0" fmla="*/ -314 h 37159"/>
                  <a:gd name="connsiteX1" fmla="*/ 36770 w 47468"/>
                  <a:gd name="connsiteY1" fmla="*/ 6752 h 37159"/>
                  <a:gd name="connsiteX2" fmla="*/ 39279 w 47468"/>
                  <a:gd name="connsiteY2" fmla="*/ 14066 h 37159"/>
                  <a:gd name="connsiteX3" fmla="*/ 40056 w 47468"/>
                  <a:gd name="connsiteY3" fmla="*/ 14984 h 37159"/>
                  <a:gd name="connsiteX4" fmla="*/ 38113 w 47468"/>
                  <a:gd name="connsiteY4" fmla="*/ 33249 h 37159"/>
                  <a:gd name="connsiteX5" fmla="*/ 14372 w 47468"/>
                  <a:gd name="connsiteY5" fmla="*/ 31553 h 37159"/>
                  <a:gd name="connsiteX6" fmla="*/ 6741 w 47468"/>
                  <a:gd name="connsiteY6" fmla="*/ 22862 h 37159"/>
                  <a:gd name="connsiteX7" fmla="*/ -643 w 47468"/>
                  <a:gd name="connsiteY7" fmla="*/ 19789 h 37159"/>
                  <a:gd name="connsiteX8" fmla="*/ -643 w 47468"/>
                  <a:gd name="connsiteY8" fmla="*/ 19117 h 37159"/>
                  <a:gd name="connsiteX9" fmla="*/ 629 w 47468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68" h="37159">
                    <a:moveTo>
                      <a:pt x="629" y="-314"/>
                    </a:moveTo>
                    <a:cubicBezTo>
                      <a:pt x="8613" y="-314"/>
                      <a:pt x="36770" y="6752"/>
                      <a:pt x="36770" y="6752"/>
                    </a:cubicBezTo>
                    <a:cubicBezTo>
                      <a:pt x="37017" y="9366"/>
                      <a:pt x="37865" y="11875"/>
                      <a:pt x="39279" y="14066"/>
                    </a:cubicBezTo>
                    <a:cubicBezTo>
                      <a:pt x="39562" y="14348"/>
                      <a:pt x="39809" y="14666"/>
                      <a:pt x="40056" y="14984"/>
                    </a:cubicBezTo>
                    <a:cubicBezTo>
                      <a:pt x="45638" y="18870"/>
                      <a:pt x="51291" y="24982"/>
                      <a:pt x="38113" y="33249"/>
                    </a:cubicBezTo>
                    <a:cubicBezTo>
                      <a:pt x="30870" y="38619"/>
                      <a:pt x="20766" y="37913"/>
                      <a:pt x="14372" y="31553"/>
                    </a:cubicBezTo>
                    <a:cubicBezTo>
                      <a:pt x="12641" y="28020"/>
                      <a:pt x="10027" y="25017"/>
                      <a:pt x="6741" y="22862"/>
                    </a:cubicBezTo>
                    <a:cubicBezTo>
                      <a:pt x="4515" y="21343"/>
                      <a:pt x="2007" y="20283"/>
                      <a:pt x="-643" y="19789"/>
                    </a:cubicBezTo>
                    <a:cubicBezTo>
                      <a:pt x="-608" y="19577"/>
                      <a:pt x="-608" y="19330"/>
                      <a:pt x="-643" y="19117"/>
                    </a:cubicBezTo>
                    <a:cubicBezTo>
                      <a:pt x="-643" y="19117"/>
                      <a:pt x="-2728" y="-314"/>
                      <a:pt x="629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2CCA4FF-C029-45BE-8F8D-9C755B1DCFC1}"/>
                  </a:ext>
                </a:extLst>
              </p:cNvPr>
              <p:cNvSpPr/>
              <p:nvPr/>
            </p:nvSpPr>
            <p:spPr>
              <a:xfrm>
                <a:off x="701515" y="3442551"/>
                <a:ext cx="201889" cy="569114"/>
              </a:xfrm>
              <a:custGeom>
                <a:avLst/>
                <a:gdLst>
                  <a:gd name="connsiteX0" fmla="*/ 92053 w 201889"/>
                  <a:gd name="connsiteY0" fmla="*/ 200345 h 569114"/>
                  <a:gd name="connsiteX1" fmla="*/ -968 w 201889"/>
                  <a:gd name="connsiteY1" fmla="*/ -112 h 569114"/>
                  <a:gd name="connsiteX2" fmla="*/ 199665 w 201889"/>
                  <a:gd name="connsiteY2" fmla="*/ 62774 h 569114"/>
                  <a:gd name="connsiteX3" fmla="*/ 193942 w 201889"/>
                  <a:gd name="connsiteY3" fmla="*/ 332652 h 569114"/>
                  <a:gd name="connsiteX4" fmla="*/ 179351 w 201889"/>
                  <a:gd name="connsiteY4" fmla="*/ 558157 h 569114"/>
                  <a:gd name="connsiteX5" fmla="*/ 140489 w 201889"/>
                  <a:gd name="connsiteY5" fmla="*/ 559958 h 569114"/>
                  <a:gd name="connsiteX6" fmla="*/ 125651 w 201889"/>
                  <a:gd name="connsiteY6" fmla="*/ 336856 h 569114"/>
                  <a:gd name="connsiteX7" fmla="*/ 92053 w 201889"/>
                  <a:gd name="connsiteY7" fmla="*/ 200345 h 5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889" h="569114">
                    <a:moveTo>
                      <a:pt x="92053" y="200345"/>
                    </a:moveTo>
                    <a:cubicBezTo>
                      <a:pt x="83680" y="160706"/>
                      <a:pt x="-7292" y="140286"/>
                      <a:pt x="-968" y="-112"/>
                    </a:cubicBezTo>
                    <a:cubicBezTo>
                      <a:pt x="29415" y="-4598"/>
                      <a:pt x="169353" y="67261"/>
                      <a:pt x="199665" y="62774"/>
                    </a:cubicBezTo>
                    <a:cubicBezTo>
                      <a:pt x="203481" y="155619"/>
                      <a:pt x="194507" y="242068"/>
                      <a:pt x="193942" y="332652"/>
                    </a:cubicBezTo>
                    <a:cubicBezTo>
                      <a:pt x="191857" y="420974"/>
                      <a:pt x="183343" y="484213"/>
                      <a:pt x="179351" y="558157"/>
                    </a:cubicBezTo>
                    <a:cubicBezTo>
                      <a:pt x="175818" y="572288"/>
                      <a:pt x="148085" y="571794"/>
                      <a:pt x="140489" y="559958"/>
                    </a:cubicBezTo>
                    <a:cubicBezTo>
                      <a:pt x="124132" y="486792"/>
                      <a:pt x="119115" y="411541"/>
                      <a:pt x="125651" y="336856"/>
                    </a:cubicBezTo>
                    <a:cubicBezTo>
                      <a:pt x="116642" y="293119"/>
                      <a:pt x="101910" y="246767"/>
                      <a:pt x="92053" y="200345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6734D2E-76F6-4BF6-B1A2-93677DC4564C}"/>
                  </a:ext>
                </a:extLst>
              </p:cNvPr>
              <p:cNvSpPr/>
              <p:nvPr/>
            </p:nvSpPr>
            <p:spPr>
              <a:xfrm>
                <a:off x="652398" y="3121319"/>
                <a:ext cx="310237" cy="478564"/>
              </a:xfrm>
              <a:custGeom>
                <a:avLst/>
                <a:gdLst>
                  <a:gd name="connsiteX0" fmla="*/ 90155 w 310237"/>
                  <a:gd name="connsiteY0" fmla="*/ 460281 h 478564"/>
                  <a:gd name="connsiteX1" fmla="*/ 307005 w 310237"/>
                  <a:gd name="connsiteY1" fmla="*/ 381851 h 478564"/>
                  <a:gd name="connsiteX2" fmla="*/ 206459 w 310237"/>
                  <a:gd name="connsiteY2" fmla="*/ 43894 h 478564"/>
                  <a:gd name="connsiteX3" fmla="*/ 130643 w 310237"/>
                  <a:gd name="connsiteY3" fmla="*/ 2912 h 478564"/>
                  <a:gd name="connsiteX4" fmla="*/ 74540 w 310237"/>
                  <a:gd name="connsiteY4" fmla="*/ 8847 h 478564"/>
                  <a:gd name="connsiteX5" fmla="*/ -74 w 310237"/>
                  <a:gd name="connsiteY5" fmla="*/ 374008 h 478564"/>
                  <a:gd name="connsiteX6" fmla="*/ 90155 w 310237"/>
                  <a:gd name="connsiteY6" fmla="*/ 460281 h 47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237" h="478564">
                    <a:moveTo>
                      <a:pt x="90155" y="460281"/>
                    </a:moveTo>
                    <a:cubicBezTo>
                      <a:pt x="161096" y="500061"/>
                      <a:pt x="328874" y="473741"/>
                      <a:pt x="307005" y="381851"/>
                    </a:cubicBezTo>
                    <a:cubicBezTo>
                      <a:pt x="286938" y="285615"/>
                      <a:pt x="224194" y="102010"/>
                      <a:pt x="206459" y="43894"/>
                    </a:cubicBezTo>
                    <a:cubicBezTo>
                      <a:pt x="175440" y="19411"/>
                      <a:pt x="160990" y="8211"/>
                      <a:pt x="130643" y="2912"/>
                    </a:cubicBezTo>
                    <a:cubicBezTo>
                      <a:pt x="112378" y="-303"/>
                      <a:pt x="88637" y="-4401"/>
                      <a:pt x="74540" y="8847"/>
                    </a:cubicBezTo>
                    <a:cubicBezTo>
                      <a:pt x="13456" y="66222"/>
                      <a:pt x="-6716" y="224354"/>
                      <a:pt x="-74" y="374008"/>
                    </a:cubicBezTo>
                    <a:cubicBezTo>
                      <a:pt x="7415" y="415449"/>
                      <a:pt x="55251" y="440709"/>
                      <a:pt x="90155" y="460281"/>
                    </a:cubicBezTo>
                    <a:close/>
                  </a:path>
                </a:pathLst>
              </a:custGeom>
              <a:solidFill>
                <a:srgbClr val="5652CA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064365B-96C7-468B-AD7A-EA5B5C7C1F6E}"/>
                  </a:ext>
                </a:extLst>
              </p:cNvPr>
              <p:cNvSpPr/>
              <p:nvPr/>
            </p:nvSpPr>
            <p:spPr>
              <a:xfrm>
                <a:off x="751070" y="2972840"/>
                <a:ext cx="110509" cy="171089"/>
              </a:xfrm>
              <a:custGeom>
                <a:avLst/>
                <a:gdLst>
                  <a:gd name="connsiteX0" fmla="*/ -356 w 110509"/>
                  <a:gd name="connsiteY0" fmla="*/ 158104 h 171089"/>
                  <a:gd name="connsiteX1" fmla="*/ 3742 w 110509"/>
                  <a:gd name="connsiteY1" fmla="*/ 106241 h 171089"/>
                  <a:gd name="connsiteX2" fmla="*/ -1275 w 110509"/>
                  <a:gd name="connsiteY2" fmla="*/ 75999 h 171089"/>
                  <a:gd name="connsiteX3" fmla="*/ 75107 w 110509"/>
                  <a:gd name="connsiteY3" fmla="*/ -312 h 171089"/>
                  <a:gd name="connsiteX4" fmla="*/ 109199 w 110509"/>
                  <a:gd name="connsiteY4" fmla="*/ 77165 h 171089"/>
                  <a:gd name="connsiteX5" fmla="*/ 58396 w 110509"/>
                  <a:gd name="connsiteY5" fmla="*/ 148317 h 171089"/>
                  <a:gd name="connsiteX6" fmla="*/ 70267 w 110509"/>
                  <a:gd name="connsiteY6" fmla="*/ 165169 h 171089"/>
                  <a:gd name="connsiteX7" fmla="*/ 12822 w 110509"/>
                  <a:gd name="connsiteY7" fmla="*/ 164675 h 171089"/>
                  <a:gd name="connsiteX8" fmla="*/ -356 w 110509"/>
                  <a:gd name="connsiteY8" fmla="*/ 158104 h 17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509" h="171089">
                    <a:moveTo>
                      <a:pt x="-356" y="158104"/>
                    </a:moveTo>
                    <a:cubicBezTo>
                      <a:pt x="7311" y="146339"/>
                      <a:pt x="6215" y="123799"/>
                      <a:pt x="3742" y="106241"/>
                    </a:cubicBezTo>
                    <a:cubicBezTo>
                      <a:pt x="280" y="96543"/>
                      <a:pt x="-1416" y="86297"/>
                      <a:pt x="-1275" y="75999"/>
                    </a:cubicBezTo>
                    <a:cubicBezTo>
                      <a:pt x="-851" y="37137"/>
                      <a:pt x="44653" y="-629"/>
                      <a:pt x="75107" y="-312"/>
                    </a:cubicBezTo>
                    <a:cubicBezTo>
                      <a:pt x="105560" y="6"/>
                      <a:pt x="109623" y="38197"/>
                      <a:pt x="109199" y="77165"/>
                    </a:cubicBezTo>
                    <a:cubicBezTo>
                      <a:pt x="108881" y="109194"/>
                      <a:pt x="88603" y="137613"/>
                      <a:pt x="58396" y="148317"/>
                    </a:cubicBezTo>
                    <a:cubicBezTo>
                      <a:pt x="56700" y="154323"/>
                      <a:pt x="65462" y="161707"/>
                      <a:pt x="70267" y="165169"/>
                    </a:cubicBezTo>
                    <a:cubicBezTo>
                      <a:pt x="49705" y="176333"/>
                      <a:pt x="25045" y="167925"/>
                      <a:pt x="12822" y="164675"/>
                    </a:cubicBezTo>
                    <a:cubicBezTo>
                      <a:pt x="6498" y="162873"/>
                      <a:pt x="1834" y="160894"/>
                      <a:pt x="-356" y="15810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FE99700-AC5E-4DA8-B9C6-D41C52315267}"/>
                  </a:ext>
                </a:extLst>
              </p:cNvPr>
              <p:cNvSpPr/>
              <p:nvPr/>
            </p:nvSpPr>
            <p:spPr>
              <a:xfrm>
                <a:off x="465715" y="2940833"/>
                <a:ext cx="399959" cy="425804"/>
              </a:xfrm>
              <a:custGeom>
                <a:avLst/>
                <a:gdLst>
                  <a:gd name="connsiteX0" fmla="*/ 92845 w 399959"/>
                  <a:gd name="connsiteY0" fmla="*/ 158173 h 425804"/>
                  <a:gd name="connsiteX1" fmla="*/ 135240 w 399959"/>
                  <a:gd name="connsiteY1" fmla="*/ 100622 h 425804"/>
                  <a:gd name="connsiteX2" fmla="*/ 210314 w 399959"/>
                  <a:gd name="connsiteY2" fmla="*/ 87939 h 425804"/>
                  <a:gd name="connsiteX3" fmla="*/ 285777 w 399959"/>
                  <a:gd name="connsiteY3" fmla="*/ 74479 h 425804"/>
                  <a:gd name="connsiteX4" fmla="*/ 279064 w 399959"/>
                  <a:gd name="connsiteY4" fmla="*/ 32650 h 425804"/>
                  <a:gd name="connsiteX5" fmla="*/ 356011 w 399959"/>
                  <a:gd name="connsiteY5" fmla="*/ 10993 h 425804"/>
                  <a:gd name="connsiteX6" fmla="*/ 390139 w 399959"/>
                  <a:gd name="connsiteY6" fmla="*/ 79743 h 425804"/>
                  <a:gd name="connsiteX7" fmla="*/ 378056 w 399959"/>
                  <a:gd name="connsiteY7" fmla="*/ 109985 h 425804"/>
                  <a:gd name="connsiteX8" fmla="*/ 362158 w 399959"/>
                  <a:gd name="connsiteY8" fmla="*/ 95394 h 425804"/>
                  <a:gd name="connsiteX9" fmla="*/ 372262 w 399959"/>
                  <a:gd name="connsiteY9" fmla="*/ 157219 h 425804"/>
                  <a:gd name="connsiteX10" fmla="*/ 317891 w 399959"/>
                  <a:gd name="connsiteY10" fmla="*/ 204278 h 425804"/>
                  <a:gd name="connsiteX11" fmla="*/ 283163 w 399959"/>
                  <a:gd name="connsiteY11" fmla="*/ 262571 h 425804"/>
                  <a:gd name="connsiteX12" fmla="*/ 220418 w 399959"/>
                  <a:gd name="connsiteY12" fmla="*/ 423352 h 425804"/>
                  <a:gd name="connsiteX13" fmla="*/ 103833 w 399959"/>
                  <a:gd name="connsiteY13" fmla="*/ 356227 h 425804"/>
                  <a:gd name="connsiteX14" fmla="*/ 92845 w 399959"/>
                  <a:gd name="connsiteY14" fmla="*/ 158173 h 4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9959" h="425804">
                    <a:moveTo>
                      <a:pt x="92845" y="158173"/>
                    </a:moveTo>
                    <a:cubicBezTo>
                      <a:pt x="130329" y="152379"/>
                      <a:pt x="120508" y="116697"/>
                      <a:pt x="135240" y="100622"/>
                    </a:cubicBezTo>
                    <a:cubicBezTo>
                      <a:pt x="153117" y="80909"/>
                      <a:pt x="192226" y="81333"/>
                      <a:pt x="210314" y="87939"/>
                    </a:cubicBezTo>
                    <a:cubicBezTo>
                      <a:pt x="243206" y="99880"/>
                      <a:pt x="285777" y="85678"/>
                      <a:pt x="285777" y="74479"/>
                    </a:cubicBezTo>
                    <a:cubicBezTo>
                      <a:pt x="285777" y="63280"/>
                      <a:pt x="267865" y="55825"/>
                      <a:pt x="279064" y="32650"/>
                    </a:cubicBezTo>
                    <a:cubicBezTo>
                      <a:pt x="290264" y="9474"/>
                      <a:pt x="337322" y="29682"/>
                      <a:pt x="356011" y="10993"/>
                    </a:cubicBezTo>
                    <a:cubicBezTo>
                      <a:pt x="399501" y="-32532"/>
                      <a:pt x="407485" y="62432"/>
                      <a:pt x="390139" y="79743"/>
                    </a:cubicBezTo>
                    <a:cubicBezTo>
                      <a:pt x="371803" y="98114"/>
                      <a:pt x="383674" y="104473"/>
                      <a:pt x="378056" y="109985"/>
                    </a:cubicBezTo>
                    <a:cubicBezTo>
                      <a:pt x="372439" y="115496"/>
                      <a:pt x="370990" y="86703"/>
                      <a:pt x="362158" y="95394"/>
                    </a:cubicBezTo>
                    <a:cubicBezTo>
                      <a:pt x="352266" y="105321"/>
                      <a:pt x="372262" y="126978"/>
                      <a:pt x="372262" y="157219"/>
                    </a:cubicBezTo>
                    <a:cubicBezTo>
                      <a:pt x="372262" y="187461"/>
                      <a:pt x="343469" y="214664"/>
                      <a:pt x="317891" y="204278"/>
                    </a:cubicBezTo>
                    <a:cubicBezTo>
                      <a:pt x="300015" y="197212"/>
                      <a:pt x="276485" y="212403"/>
                      <a:pt x="283163" y="262571"/>
                    </a:cubicBezTo>
                    <a:cubicBezTo>
                      <a:pt x="288780" y="304576"/>
                      <a:pt x="339194" y="403180"/>
                      <a:pt x="220418" y="423352"/>
                    </a:cubicBezTo>
                    <a:cubicBezTo>
                      <a:pt x="101642" y="443525"/>
                      <a:pt x="187492" y="313232"/>
                      <a:pt x="103833" y="356227"/>
                    </a:cubicBezTo>
                    <a:cubicBezTo>
                      <a:pt x="18513" y="399823"/>
                      <a:pt x="-77087" y="184317"/>
                      <a:pt x="92845" y="158173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8400583-62FF-4867-8578-752AEB46CCD4}"/>
                  </a:ext>
                </a:extLst>
              </p:cNvPr>
              <p:cNvSpPr/>
              <p:nvPr/>
            </p:nvSpPr>
            <p:spPr>
              <a:xfrm>
                <a:off x="978990" y="3163265"/>
                <a:ext cx="41436" cy="35371"/>
              </a:xfrm>
              <a:custGeom>
                <a:avLst/>
                <a:gdLst>
                  <a:gd name="connsiteX0" fmla="*/ 9277 w 41436"/>
                  <a:gd name="connsiteY0" fmla="*/ 31164 h 35371"/>
                  <a:gd name="connsiteX1" fmla="*/ 3094 w 41436"/>
                  <a:gd name="connsiteY1" fmla="*/ 15090 h 35371"/>
                  <a:gd name="connsiteX2" fmla="*/ 40154 w 41436"/>
                  <a:gd name="connsiteY2" fmla="*/ -314 h 35371"/>
                  <a:gd name="connsiteX3" fmla="*/ 34537 w 41436"/>
                  <a:gd name="connsiteY3" fmla="*/ 26324 h 35371"/>
                  <a:gd name="connsiteX4" fmla="*/ 9277 w 41436"/>
                  <a:gd name="connsiteY4" fmla="*/ 31164 h 3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36" h="35371">
                    <a:moveTo>
                      <a:pt x="9277" y="31164"/>
                    </a:moveTo>
                    <a:cubicBezTo>
                      <a:pt x="5249" y="24452"/>
                      <a:pt x="-8105" y="22368"/>
                      <a:pt x="3094" y="15090"/>
                    </a:cubicBezTo>
                    <a:cubicBezTo>
                      <a:pt x="14293" y="7812"/>
                      <a:pt x="30439" y="-314"/>
                      <a:pt x="40154" y="-314"/>
                    </a:cubicBezTo>
                    <a:cubicBezTo>
                      <a:pt x="40154" y="6046"/>
                      <a:pt x="36621" y="10073"/>
                      <a:pt x="34537" y="26324"/>
                    </a:cubicBezTo>
                    <a:cubicBezTo>
                      <a:pt x="32453" y="42576"/>
                      <a:pt x="9277" y="31164"/>
                      <a:pt x="9277" y="3116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1276B92-7A0B-4E9D-ADFE-A7391915CC7E}"/>
                  </a:ext>
                </a:extLst>
              </p:cNvPr>
              <p:cNvSpPr/>
              <p:nvPr/>
            </p:nvSpPr>
            <p:spPr>
              <a:xfrm>
                <a:off x="815247" y="3162194"/>
                <a:ext cx="202847" cy="160850"/>
              </a:xfrm>
              <a:custGeom>
                <a:avLst/>
                <a:gdLst>
                  <a:gd name="connsiteX0" fmla="*/ 61203 w 202847"/>
                  <a:gd name="connsiteY0" fmla="*/ 19199 h 160850"/>
                  <a:gd name="connsiteX1" fmla="*/ 10718 w 202847"/>
                  <a:gd name="connsiteY1" fmla="*/ 8777 h 160850"/>
                  <a:gd name="connsiteX2" fmla="*/ 127693 w 202847"/>
                  <a:gd name="connsiteY2" fmla="*/ 157547 h 160850"/>
                  <a:gd name="connsiteX3" fmla="*/ 201565 w 202847"/>
                  <a:gd name="connsiteY3" fmla="*/ 27466 h 160850"/>
                  <a:gd name="connsiteX4" fmla="*/ 169769 w 202847"/>
                  <a:gd name="connsiteY4" fmla="*/ 33154 h 160850"/>
                  <a:gd name="connsiteX5" fmla="*/ 137302 w 202847"/>
                  <a:gd name="connsiteY5" fmla="*/ 93814 h 160850"/>
                  <a:gd name="connsiteX6" fmla="*/ 61203 w 202847"/>
                  <a:gd name="connsiteY6" fmla="*/ 19199 h 16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847" h="160850">
                    <a:moveTo>
                      <a:pt x="61203" y="19199"/>
                    </a:moveTo>
                    <a:cubicBezTo>
                      <a:pt x="47460" y="3231"/>
                      <a:pt x="40006" y="-9735"/>
                      <a:pt x="10718" y="8777"/>
                    </a:cubicBezTo>
                    <a:cubicBezTo>
                      <a:pt x="-10479" y="22167"/>
                      <a:pt x="-19947" y="88479"/>
                      <a:pt x="127693" y="157547"/>
                    </a:cubicBezTo>
                    <a:cubicBezTo>
                      <a:pt x="177153" y="180723"/>
                      <a:pt x="201565" y="62654"/>
                      <a:pt x="201565" y="27466"/>
                    </a:cubicBezTo>
                    <a:cubicBezTo>
                      <a:pt x="190966" y="26442"/>
                      <a:pt x="169769" y="33154"/>
                      <a:pt x="169769" y="33154"/>
                    </a:cubicBezTo>
                    <a:cubicBezTo>
                      <a:pt x="166024" y="54846"/>
                      <a:pt x="145039" y="93814"/>
                      <a:pt x="137302" y="93814"/>
                    </a:cubicBezTo>
                    <a:cubicBezTo>
                      <a:pt x="124725" y="93814"/>
                      <a:pt x="77843" y="38489"/>
                      <a:pt x="61203" y="19199"/>
                    </a:cubicBezTo>
                    <a:close/>
                  </a:path>
                </a:pathLst>
              </a:custGeom>
              <a:solidFill>
                <a:srgbClr val="807DF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sp>
        <p:nvSpPr>
          <p:cNvPr id="158" name="Oval 157">
            <a:extLst>
              <a:ext uri="{FF2B5EF4-FFF2-40B4-BE49-F238E27FC236}">
                <a16:creationId xmlns:a16="http://schemas.microsoft.com/office/drawing/2014/main" id="{65499708-FA13-47AE-9A06-753843D37066}"/>
              </a:ext>
            </a:extLst>
          </p:cNvPr>
          <p:cNvSpPr/>
          <p:nvPr/>
        </p:nvSpPr>
        <p:spPr>
          <a:xfrm rot="1857179">
            <a:off x="512432" y="4009750"/>
            <a:ext cx="707688" cy="554765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5CFA934-DCA8-4917-9BEB-C4753B05A583}"/>
              </a:ext>
            </a:extLst>
          </p:cNvPr>
          <p:cNvSpPr txBox="1"/>
          <p:nvPr/>
        </p:nvSpPr>
        <p:spPr>
          <a:xfrm>
            <a:off x="537447" y="412039"/>
            <a:ext cx="273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endParaRPr lang="LID4096" sz="3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0" name="Graphic 159">
            <a:extLst>
              <a:ext uri="{FF2B5EF4-FFF2-40B4-BE49-F238E27FC236}">
                <a16:creationId xmlns:a16="http://schemas.microsoft.com/office/drawing/2014/main" id="{5FB6E256-5D04-4E4F-AEC3-810E1D0E5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  <p:sp>
        <p:nvSpPr>
          <p:cNvPr id="161" name="Slide Number Placeholder 1">
            <a:extLst>
              <a:ext uri="{FF2B5EF4-FFF2-40B4-BE49-F238E27FC236}">
                <a16:creationId xmlns:a16="http://schemas.microsoft.com/office/drawing/2014/main" id="{C997373C-E1C7-44CA-9AEA-B64DD1A182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787878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19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2B62CD-B2D8-D8F8-E403-306018E96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0884"/>
            <a:ext cx="9144000" cy="21890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results of the Display Logic Rules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7BD7E2-C05C-FBEE-C655-2A303B05F42D}"/>
              </a:ext>
            </a:extLst>
          </p:cNvPr>
          <p:cNvSpPr txBox="1"/>
          <p:nvPr/>
        </p:nvSpPr>
        <p:spPr>
          <a:xfrm>
            <a:off x="107504" y="843558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Now we see only “Nexis UK” and the other two electronic collections are hidden.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15952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results of the Display Logic Rules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7BD7E2-C05C-FBEE-C655-2A303B05F42D}"/>
              </a:ext>
            </a:extLst>
          </p:cNvPr>
          <p:cNvSpPr txBox="1"/>
          <p:nvPr/>
        </p:nvSpPr>
        <p:spPr>
          <a:xfrm>
            <a:off x="107504" y="843558"/>
            <a:ext cx="88569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Note that in some cases, depending on the nature of the rules, the order is important.  This is because two different rules could potentially work on the same conditions.</a:t>
            </a:r>
          </a:p>
          <a:p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F30C92-9B9F-5CA1-D58C-7C9064292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686"/>
            <a:ext cx="9144000" cy="2246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3C0FE8-FEEC-C949-F984-89CB7FF313E3}"/>
              </a:ext>
            </a:extLst>
          </p:cNvPr>
          <p:cNvSpPr/>
          <p:nvPr/>
        </p:nvSpPr>
        <p:spPr>
          <a:xfrm>
            <a:off x="1403648" y="2859782"/>
            <a:ext cx="6120680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56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62243-1805-4961-BBF6-F2E5FF1B8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3319778"/>
            <a:ext cx="8221991" cy="1240583"/>
          </a:xfrm>
        </p:spPr>
        <p:txBody>
          <a:bodyPr/>
          <a:lstStyle/>
          <a:p>
            <a:r>
              <a:rPr lang="en-US" dirty="0"/>
              <a:t>Note: We could have done it with one rule</a:t>
            </a:r>
          </a:p>
        </p:txBody>
      </p:sp>
    </p:spTree>
    <p:extLst>
      <p:ext uri="{BB962C8B-B14F-4D97-AF65-F5344CB8AC3E}">
        <p14:creationId xmlns:p14="http://schemas.microsoft.com/office/powerpoint/2010/main" val="16160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069D710-D347-B4FD-46D2-14292A11A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887469"/>
            <a:ext cx="3301725" cy="2743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We could have done it with one rule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961944"/>
          </a:xfrm>
        </p:spPr>
        <p:txBody>
          <a:bodyPr>
            <a:normAutofit/>
          </a:bodyPr>
          <a:lstStyle/>
          <a:p>
            <a:r>
              <a:rPr lang="en-US" dirty="0"/>
              <a:t>Instead of these two rules (which differ only in the “with value” under electronic collection hide service):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6E0B46-2639-7E68-B7A6-E016EA5B8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5" y="1916782"/>
            <a:ext cx="3407291" cy="2743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9CBC8C-8CE3-26D2-3B36-89C8634E3639}"/>
              </a:ext>
            </a:extLst>
          </p:cNvPr>
          <p:cNvSpPr/>
          <p:nvPr/>
        </p:nvSpPr>
        <p:spPr>
          <a:xfrm>
            <a:off x="305308" y="2931790"/>
            <a:ext cx="2808312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BA2586-7C39-DB62-83A1-AC6F1C29BE3F}"/>
              </a:ext>
            </a:extLst>
          </p:cNvPr>
          <p:cNvSpPr/>
          <p:nvPr/>
        </p:nvSpPr>
        <p:spPr>
          <a:xfrm>
            <a:off x="4788024" y="3003798"/>
            <a:ext cx="2808312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9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DC63D0-B6B3-6B7B-379A-931CA9898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239" y="1563638"/>
            <a:ext cx="3821522" cy="33123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We could have done it with one rule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936103"/>
          </a:xfrm>
        </p:spPr>
        <p:txBody>
          <a:bodyPr>
            <a:normAutofit/>
          </a:bodyPr>
          <a:lstStyle/>
          <a:p>
            <a:r>
              <a:rPr lang="en-US" dirty="0"/>
              <a:t>We could have made one rule with two values in the “with value” under electronic collection hide service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AC12A4-29DC-2D8C-4B87-E29464682583}"/>
              </a:ext>
            </a:extLst>
          </p:cNvPr>
          <p:cNvSpPr/>
          <p:nvPr/>
        </p:nvSpPr>
        <p:spPr>
          <a:xfrm>
            <a:off x="2661238" y="2787773"/>
            <a:ext cx="2774857" cy="6480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F6F2C8-F183-F109-3FA9-060469586156}"/>
              </a:ext>
            </a:extLst>
          </p:cNvPr>
          <p:cNvSpPr txBox="1"/>
          <p:nvPr/>
        </p:nvSpPr>
        <p:spPr>
          <a:xfrm>
            <a:off x="6660232" y="1995686"/>
            <a:ext cx="172819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Now we have two values here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2B15783-B846-AFB3-F33C-1AC4373275DB}"/>
              </a:ext>
            </a:extLst>
          </p:cNvPr>
          <p:cNvCxnSpPr>
            <a:stCxn id="8" idx="1"/>
          </p:cNvCxnSpPr>
          <p:nvPr/>
        </p:nvCxnSpPr>
        <p:spPr>
          <a:xfrm flipH="1">
            <a:off x="5436095" y="2318852"/>
            <a:ext cx="1224137" cy="6849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992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We could have done it with one rule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0D0348-8FD6-CC73-D2CA-5443B2005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" y="2211710"/>
            <a:ext cx="9144000" cy="21862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B709B4-1FF1-A746-F9C1-EF13977B937B}"/>
              </a:ext>
            </a:extLst>
          </p:cNvPr>
          <p:cNvSpPr txBox="1"/>
          <p:nvPr/>
        </p:nvSpPr>
        <p:spPr>
          <a:xfrm>
            <a:off x="107504" y="843558"/>
            <a:ext cx="885698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one combined rule works like the two separate rules.</a:t>
            </a:r>
          </a:p>
          <a:p>
            <a:pPr marL="228600" indent="-2286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see only “Nexis UK” and the other two electronic collections are hidden.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12197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We could have done it with one rule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B709B4-1FF1-A746-F9C1-EF13977B937B}"/>
              </a:ext>
            </a:extLst>
          </p:cNvPr>
          <p:cNvSpPr txBox="1"/>
          <p:nvPr/>
        </p:nvSpPr>
        <p:spPr>
          <a:xfrm>
            <a:off x="107504" y="843558"/>
            <a:ext cx="885698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advantage of using two separate rules is that there is more “granularity” than using one combined rule.</a:t>
            </a:r>
          </a:p>
          <a:p>
            <a:pPr marL="228600" indent="-2286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Several rules could be made, each with one electronic collection in the “with value” under electronic collection hide service.</a:t>
            </a:r>
          </a:p>
          <a:p>
            <a:pPr marL="228600" indent="-2286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combination of the several individual rules  would allow the staff user to activate and deactivate the rules to have very specific results.</a:t>
            </a:r>
          </a:p>
          <a:p>
            <a:pPr marL="228600" indent="-2286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42413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1CF9F51-E8ED-42BC-8F85-8B25B0382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90602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62243-1805-4961-BBF6-F2E5FF1B81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question</a:t>
            </a:r>
          </a:p>
        </p:txBody>
      </p:sp>
    </p:spTree>
    <p:extLst>
      <p:ext uri="{BB962C8B-B14F-4D97-AF65-F5344CB8AC3E}">
        <p14:creationId xmlns:p14="http://schemas.microsoft.com/office/powerpoint/2010/main" val="585376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question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16424"/>
          </a:xfrm>
        </p:spPr>
        <p:txBody>
          <a:bodyPr>
            <a:normAutofit/>
          </a:bodyPr>
          <a:lstStyle/>
          <a:p>
            <a:r>
              <a:rPr lang="en-US" dirty="0"/>
              <a:t>We have the title “Meat trades journal” (ISSN 0025-6412) in three different electronic collections.  When it appears in the Primo “View It” the end user sees a link from all three electronic collections. We want only one of the electronic collections to appear.  In a recent webinar on a different topic, I asked about this, and you said something about using “Display Logic Rules”.  Could you tell me exactly what you meant?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429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question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16424"/>
          </a:xfrm>
        </p:spPr>
        <p:txBody>
          <a:bodyPr>
            <a:normAutofit/>
          </a:bodyPr>
          <a:lstStyle/>
          <a:p>
            <a:r>
              <a:rPr lang="en-US" dirty="0"/>
              <a:t>The three electronic collections are: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Culinary Arts Collection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Nexis UK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Gale Cengage Business Collection</a:t>
            </a:r>
          </a:p>
          <a:p>
            <a:r>
              <a:rPr lang="en-US" dirty="0"/>
              <a:t>The only one we want to appear in Primo “View It” is “Nexis UK”.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42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62243-1805-4961-BBF6-F2E5FF1B81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the system behaves now</a:t>
            </a:r>
          </a:p>
        </p:txBody>
      </p:sp>
    </p:spTree>
    <p:extLst>
      <p:ext uri="{BB962C8B-B14F-4D97-AF65-F5344CB8AC3E}">
        <p14:creationId xmlns:p14="http://schemas.microsoft.com/office/powerpoint/2010/main" val="3864456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system behaves now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3FD2DF-BD05-8949-8DB1-3529D24F4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113" y="646479"/>
            <a:ext cx="4244255" cy="41033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A82EDB-C1E7-237A-4292-4D2D15B7DAE7}"/>
              </a:ext>
            </a:extLst>
          </p:cNvPr>
          <p:cNvSpPr txBox="1"/>
          <p:nvPr/>
        </p:nvSpPr>
        <p:spPr>
          <a:xfrm>
            <a:off x="107504" y="843558"/>
            <a:ext cx="33843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in the Alma repository search showing the title “Meat trades journal” (ISSN 0025-6412) in three different electronic collections: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Culinary Arts Collection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Nexis UK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Gale Cengage Business Collection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04C509-A41A-7D50-2550-1CAEB54A1721}"/>
              </a:ext>
            </a:extLst>
          </p:cNvPr>
          <p:cNvSpPr/>
          <p:nvPr/>
        </p:nvSpPr>
        <p:spPr>
          <a:xfrm>
            <a:off x="4067944" y="820506"/>
            <a:ext cx="432048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7190DF-8020-6C49-D996-B1817D254468}"/>
              </a:ext>
            </a:extLst>
          </p:cNvPr>
          <p:cNvSpPr/>
          <p:nvPr/>
        </p:nvSpPr>
        <p:spPr>
          <a:xfrm>
            <a:off x="4067944" y="2404682"/>
            <a:ext cx="1368152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1B6BD9-1EAD-11B0-9A31-62D1523EDF1D}"/>
              </a:ext>
            </a:extLst>
          </p:cNvPr>
          <p:cNvSpPr/>
          <p:nvPr/>
        </p:nvSpPr>
        <p:spPr>
          <a:xfrm>
            <a:off x="4067944" y="3978322"/>
            <a:ext cx="936104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1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F1D315-98A7-0F22-650B-922A39E4B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368152"/>
            <a:ext cx="5844678" cy="329183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system behaves now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A82EDB-C1E7-237A-4292-4D2D15B7DAE7}"/>
              </a:ext>
            </a:extLst>
          </p:cNvPr>
          <p:cNvSpPr txBox="1"/>
          <p:nvPr/>
        </p:nvSpPr>
        <p:spPr>
          <a:xfrm>
            <a:off x="107504" y="843558"/>
            <a:ext cx="885698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Primo we search for the resource, find it, and will click “Available Online”</a:t>
            </a:r>
          </a:p>
          <a:p>
            <a:pPr marL="228600" indent="-2286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04C509-A41A-7D50-2550-1CAEB54A1721}"/>
              </a:ext>
            </a:extLst>
          </p:cNvPr>
          <p:cNvSpPr/>
          <p:nvPr/>
        </p:nvSpPr>
        <p:spPr>
          <a:xfrm>
            <a:off x="1787674" y="1939596"/>
            <a:ext cx="180020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1B6BD9-1EAD-11B0-9A31-62D1523EDF1D}"/>
              </a:ext>
            </a:extLst>
          </p:cNvPr>
          <p:cNvSpPr/>
          <p:nvPr/>
        </p:nvSpPr>
        <p:spPr>
          <a:xfrm>
            <a:off x="2435746" y="3850224"/>
            <a:ext cx="1080120" cy="2496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8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E381AC-EDF1-6A33-025A-6502F7490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07654"/>
            <a:ext cx="7631832" cy="29901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system behaves now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04C509-A41A-7D50-2550-1CAEB54A1721}"/>
              </a:ext>
            </a:extLst>
          </p:cNvPr>
          <p:cNvSpPr/>
          <p:nvPr/>
        </p:nvSpPr>
        <p:spPr>
          <a:xfrm>
            <a:off x="827584" y="2588771"/>
            <a:ext cx="180020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A1FDF6-821F-4188-38E9-1C91C3DE6B09}"/>
              </a:ext>
            </a:extLst>
          </p:cNvPr>
          <p:cNvSpPr/>
          <p:nvPr/>
        </p:nvSpPr>
        <p:spPr>
          <a:xfrm>
            <a:off x="827584" y="3291830"/>
            <a:ext cx="244827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83DFE0-7FDB-E395-47F8-355CA2E64AD5}"/>
              </a:ext>
            </a:extLst>
          </p:cNvPr>
          <p:cNvSpPr/>
          <p:nvPr/>
        </p:nvSpPr>
        <p:spPr>
          <a:xfrm>
            <a:off x="827584" y="3986006"/>
            <a:ext cx="93610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EEEBB2F-4888-922D-B01F-1E6749314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699317"/>
          </a:xfrm>
        </p:spPr>
        <p:txBody>
          <a:bodyPr>
            <a:normAutofit fontScale="92500"/>
          </a:bodyPr>
          <a:lstStyle/>
          <a:p>
            <a:r>
              <a:rPr lang="en-US" dirty="0"/>
              <a:t>All three electronic collections appear as a link to view the resource.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504102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 Libris PowerPoint Template 2021_light.potx" id="{8304239A-2FF3-4978-9BC4-89628C047790}" vid="{9B6676BA-7F77-4E78-A4D1-1714F978D8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216B00C96C34F9FEB40E34BEB6B05" ma:contentTypeVersion="13" ma:contentTypeDescription="Create a new document." ma:contentTypeScope="" ma:versionID="95220f12d93a0c3d2948523f4abfc619">
  <xsd:schema xmlns:xsd="http://www.w3.org/2001/XMLSchema" xmlns:xs="http://www.w3.org/2001/XMLSchema" xmlns:p="http://schemas.microsoft.com/office/2006/metadata/properties" xmlns:ns3="74dd5ec3-1427-46e8-a24a-7d89bfb34403" xmlns:ns4="d66ab0f4-d659-463b-a1c4-9fb61d1597bf" targetNamespace="http://schemas.microsoft.com/office/2006/metadata/properties" ma:root="true" ma:fieldsID="1c4d6bc9023a3681940caabce80443b4" ns3:_="" ns4:_="">
    <xsd:import namespace="74dd5ec3-1427-46e8-a24a-7d89bfb34403"/>
    <xsd:import namespace="d66ab0f4-d659-463b-a1c4-9fb61d159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5ec3-1427-46e8-a24a-7d89bfb34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b0f4-d659-463b-a1c4-9fb61d159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1D0EBC-DE74-4B82-99A2-C2693F2F99F4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d66ab0f4-d659-463b-a1c4-9fb61d1597bf"/>
    <ds:schemaRef ds:uri="http://schemas.microsoft.com/office/infopath/2007/PartnerControls"/>
    <ds:schemaRef ds:uri="http://schemas.openxmlformats.org/package/2006/metadata/core-properties"/>
    <ds:schemaRef ds:uri="74dd5ec3-1427-46e8-a24a-7d89bfb3440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96C2438-936C-465D-AB97-DD81138BA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5ec3-1427-46e8-a24a-7d89bfb34403"/>
    <ds:schemaRef ds:uri="d66ab0f4-d659-463b-a1c4-9fb61d159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260EC1-3551-4F4B-B512-1443F2EC7D2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27fa96e-00b4-429e-95f9-72c2828437a4}" enabled="0" method="" siteId="{127fa96e-00b4-429e-95f9-72c282843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Ex Libris PowerPoint Template 2021_light</Template>
  <TotalTime>2730</TotalTime>
  <Words>840</Words>
  <Application>Microsoft Office PowerPoint</Application>
  <PresentationFormat>On-screen Show (16:9)</PresentationFormat>
  <Paragraphs>74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Avenir Next LT Pro</vt:lpstr>
      <vt:lpstr>Calibri</vt:lpstr>
      <vt:lpstr>Calibri Light</vt:lpstr>
      <vt:lpstr>IGeLU_2016_16X9 (1)</vt:lpstr>
      <vt:lpstr>How to use Display Logic Rules to make only certain collections appear in Primo View It (View Online)</vt:lpstr>
      <vt:lpstr>PowerPoint Presentation</vt:lpstr>
      <vt:lpstr>The question</vt:lpstr>
      <vt:lpstr>The question</vt:lpstr>
      <vt:lpstr>The question</vt:lpstr>
      <vt:lpstr>How the system behaves now</vt:lpstr>
      <vt:lpstr>How the system behaves now</vt:lpstr>
      <vt:lpstr>How the system behaves now</vt:lpstr>
      <vt:lpstr>How the system behaves now</vt:lpstr>
      <vt:lpstr>Using Display Logic Rules to make one specific electronic collection appear </vt:lpstr>
      <vt:lpstr>Using Display Logic Rules to make one specific electronic collection appear</vt:lpstr>
      <vt:lpstr>Using Display Logic Rules to make one specific electronic collection appear</vt:lpstr>
      <vt:lpstr>Using Display Logic Rules to make one specific electronic collection appear</vt:lpstr>
      <vt:lpstr>Using Display Logic Rules to make one specific electronic collection appear</vt:lpstr>
      <vt:lpstr>Using Display Logic Rules to make one specific electronic collection appear</vt:lpstr>
      <vt:lpstr>Using Display Logic Rules to make one specific electronic collection appear</vt:lpstr>
      <vt:lpstr>Using Display Logic Rules to make one specific electronic collection appear</vt:lpstr>
      <vt:lpstr>The results of the Display Logic Rules </vt:lpstr>
      <vt:lpstr>The results of the Display Logic Rules</vt:lpstr>
      <vt:lpstr>The results of the Display Logic Rules</vt:lpstr>
      <vt:lpstr>The results of the Display Logic Rules</vt:lpstr>
      <vt:lpstr>Note: We could have done it with one rule</vt:lpstr>
      <vt:lpstr>Note: We could have done it with one rule</vt:lpstr>
      <vt:lpstr>Note: We could have done it with one rule</vt:lpstr>
      <vt:lpstr>Note: We could have done it with one rule</vt:lpstr>
      <vt:lpstr>Note: We could have done it with one rule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Yoel Kortick</dc:creator>
  <cp:lastModifiedBy>Yoel Kortick</cp:lastModifiedBy>
  <cp:revision>86</cp:revision>
  <dcterms:created xsi:type="dcterms:W3CDTF">2021-11-30T14:32:13Z</dcterms:created>
  <dcterms:modified xsi:type="dcterms:W3CDTF">2023-10-05T12:17:14Z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  <property fmtid="{D5CDD505-2E9C-101B-9397-08002B2CF9AE}" pid="5" name="ContentTypeId">
    <vt:lpwstr>0x0101002D4216B00C96C34F9FEB40E34BEB6B05</vt:lpwstr>
  </property>
</Properties>
</file>